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8" r:id="rId2"/>
  </p:sldMasterIdLst>
  <p:notesMasterIdLst>
    <p:notesMasterId r:id="rId18"/>
  </p:notesMasterIdLst>
  <p:sldIdLst>
    <p:sldId id="256" r:id="rId3"/>
    <p:sldId id="353" r:id="rId4"/>
    <p:sldId id="257" r:id="rId5"/>
    <p:sldId id="376" r:id="rId6"/>
    <p:sldId id="377" r:id="rId7"/>
    <p:sldId id="378" r:id="rId8"/>
    <p:sldId id="379" r:id="rId9"/>
    <p:sldId id="380" r:id="rId10"/>
    <p:sldId id="389" r:id="rId11"/>
    <p:sldId id="381" r:id="rId12"/>
    <p:sldId id="383" r:id="rId13"/>
    <p:sldId id="382" r:id="rId14"/>
    <p:sldId id="384" r:id="rId15"/>
    <p:sldId id="385" r:id="rId16"/>
    <p:sldId id="388" r:id="rId17"/>
  </p:sldIdLst>
  <p:sldSz cx="12192000" cy="6858000"/>
  <p:notesSz cx="6858000" cy="9144000"/>
  <p:embeddedFontLst>
    <p:embeddedFont>
      <p:font typeface="#9Slide02 Noi dung dai" panose="02000000000000000000" pitchFamily="2" charset="0"/>
      <p:regular r:id="rId19"/>
    </p:embeddedFont>
    <p:embeddedFont>
      <p:font typeface="#9Slide02 Tieu de dai" panose="02000000000000000000" pitchFamily="2" charset="0"/>
      <p:bold r:id="rId20"/>
    </p:embeddedFont>
    <p:embeddedFont>
      <p:font typeface="#9Slide03 AllRoundGothic" panose="020B0604020202020204" charset="0"/>
      <p:regular r:id="rId21"/>
    </p:embeddedFont>
    <p:embeddedFont>
      <p:font typeface="#9Slide03 Cabin" panose="00000500000000000000" pitchFamily="2" charset="0"/>
      <p:regular r:id="rId22"/>
    </p:embeddedFont>
    <p:embeddedFont>
      <p:font typeface="#9Slide03 Neutra" panose="02040603050506020204" pitchFamily="18" charset="0"/>
      <p:regular r:id="rId23"/>
    </p:embeddedFont>
    <p:embeddedFont>
      <p:font typeface="#9Slide03 Penumbra" panose="02040603050506020204" pitchFamily="18" charset="0"/>
      <p:bold r:id="rId24"/>
    </p:embeddedFont>
    <p:embeddedFont>
      <p:font typeface="#9Slide03 SFU Futura_05" panose="00000800000000000000" pitchFamily="2" charset="0"/>
      <p:bold r:id="rId25"/>
    </p:embeddedFont>
    <p:embeddedFont>
      <p:font typeface="#9Slide03 SFU Futura_12" panose="00000400000000000000" pitchFamily="2" charset="0"/>
      <p:regular r:id="rId26"/>
    </p:embeddedFont>
    <p:embeddedFont>
      <p:font typeface="#9Slide03 SVNAvo" panose="02040603050506020204" pitchFamily="18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6201" autoAdjust="0"/>
  </p:normalViewPr>
  <p:slideViewPr>
    <p:cSldViewPr showGuides="1">
      <p:cViewPr>
        <p:scale>
          <a:sx n="75" d="100"/>
          <a:sy n="75" d="100"/>
        </p:scale>
        <p:origin x="124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A15D8-F529-47D1-AE4E-7F6CFB39E5A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EDF8F-B8C0-41F1-A900-998C7BC6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2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68745-7ED4-497A-B84A-2A32C5024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733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EDF8F-B8C0-41F1-A900-998C7BC690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27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EDF8F-B8C0-41F1-A900-998C7BC690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25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EDF8F-B8C0-41F1-A900-998C7BC690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28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EDF8F-B8C0-41F1-A900-998C7BC690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92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EDF8F-B8C0-41F1-A900-998C7BC690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96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EDF8F-B8C0-41F1-A900-998C7BC690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6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68745-7ED4-497A-B84A-2A32C5024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65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68745-7ED4-497A-B84A-2A32C5024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23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68745-7ED4-497A-B84A-2A32C5024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826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68745-7ED4-497A-B84A-2A32C5024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306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68745-7ED4-497A-B84A-2A32C5024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37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EDF8F-B8C0-41F1-A900-998C7BC690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1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EDF8F-B8C0-41F1-A900-998C7BC690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5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EDF8F-B8C0-41F1-A900-998C7BC690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9Slide.vn - 2019">
            <a:extLst>
              <a:ext uri="{FF2B5EF4-FFF2-40B4-BE49-F238E27FC236}">
                <a16:creationId xmlns:a16="http://schemas.microsoft.com/office/drawing/2014/main" id="{5ABE266A-297C-E1B5-AC97-988443482437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9Slide.vn - 2019">
            <a:extLst>
              <a:ext uri="{FF2B5EF4-FFF2-40B4-BE49-F238E27FC236}">
                <a16:creationId xmlns:a16="http://schemas.microsoft.com/office/drawing/2014/main" id="{C5B45914-E46E-925B-3152-94B33A304744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D315B7-30DE-43ED-B901-35D15466873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495800" y="-1922598"/>
            <a:ext cx="3458058" cy="10288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4595DA-5EAB-4CAA-A672-054E806DA4B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466897" y="8270896"/>
            <a:ext cx="3458058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8.gif"/><Relationship Id="rId4" Type="http://schemas.openxmlformats.org/officeDocument/2006/relationships/slide" Target="slide4.xml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3" name="Google Shape;739;p19">
            <a:extLst>
              <a:ext uri="{FF2B5EF4-FFF2-40B4-BE49-F238E27FC236}">
                <a16:creationId xmlns:a16="http://schemas.microsoft.com/office/drawing/2014/main" id="{9A5D5593-27C2-4B68-B840-D24620CFEB22}"/>
              </a:ext>
            </a:extLst>
          </p:cNvPr>
          <p:cNvCxnSpPr/>
          <p:nvPr/>
        </p:nvCxnSpPr>
        <p:spPr>
          <a:xfrm>
            <a:off x="7055793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4" name="Google Shape;740;p19">
            <a:extLst>
              <a:ext uri="{FF2B5EF4-FFF2-40B4-BE49-F238E27FC236}">
                <a16:creationId xmlns:a16="http://schemas.microsoft.com/office/drawing/2014/main" id="{6164D412-17D3-46C0-8666-5533AE84C8C2}"/>
              </a:ext>
            </a:extLst>
          </p:cNvPr>
          <p:cNvCxnSpPr/>
          <p:nvPr/>
        </p:nvCxnSpPr>
        <p:spPr>
          <a:xfrm>
            <a:off x="7697805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0" name="Google Shape;736;p19">
            <a:extLst>
              <a:ext uri="{FF2B5EF4-FFF2-40B4-BE49-F238E27FC236}">
                <a16:creationId xmlns:a16="http://schemas.microsoft.com/office/drawing/2014/main" id="{3A325B16-2487-4134-A090-B6A781A46D41}"/>
              </a:ext>
            </a:extLst>
          </p:cNvPr>
          <p:cNvCxnSpPr/>
          <p:nvPr/>
        </p:nvCxnSpPr>
        <p:spPr>
          <a:xfrm>
            <a:off x="5129757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729;p19">
            <a:extLst>
              <a:ext uri="{FF2B5EF4-FFF2-40B4-BE49-F238E27FC236}">
                <a16:creationId xmlns:a16="http://schemas.microsoft.com/office/drawing/2014/main" id="{FAC83360-A1B9-445E-8132-0430E7E36DC7}"/>
              </a:ext>
            </a:extLst>
          </p:cNvPr>
          <p:cNvCxnSpPr/>
          <p:nvPr/>
        </p:nvCxnSpPr>
        <p:spPr>
          <a:xfrm>
            <a:off x="635672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730;p19">
            <a:extLst>
              <a:ext uri="{FF2B5EF4-FFF2-40B4-BE49-F238E27FC236}">
                <a16:creationId xmlns:a16="http://schemas.microsoft.com/office/drawing/2014/main" id="{A7A28BCC-1FB8-409D-8139-92DE112AC4C0}"/>
              </a:ext>
            </a:extLst>
          </p:cNvPr>
          <p:cNvCxnSpPr/>
          <p:nvPr/>
        </p:nvCxnSpPr>
        <p:spPr>
          <a:xfrm>
            <a:off x="1277685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731;p19">
            <a:extLst>
              <a:ext uri="{FF2B5EF4-FFF2-40B4-BE49-F238E27FC236}">
                <a16:creationId xmlns:a16="http://schemas.microsoft.com/office/drawing/2014/main" id="{19A6D105-0059-4819-AB36-88332D254953}"/>
              </a:ext>
            </a:extLst>
          </p:cNvPr>
          <p:cNvCxnSpPr/>
          <p:nvPr/>
        </p:nvCxnSpPr>
        <p:spPr>
          <a:xfrm>
            <a:off x="1919696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732;p19">
            <a:extLst>
              <a:ext uri="{FF2B5EF4-FFF2-40B4-BE49-F238E27FC236}">
                <a16:creationId xmlns:a16="http://schemas.microsoft.com/office/drawing/2014/main" id="{E7FC14CD-4D66-4080-996A-40C1B6CC179A}"/>
              </a:ext>
            </a:extLst>
          </p:cNvPr>
          <p:cNvCxnSpPr/>
          <p:nvPr/>
        </p:nvCxnSpPr>
        <p:spPr>
          <a:xfrm>
            <a:off x="2561708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733;p19">
            <a:extLst>
              <a:ext uri="{FF2B5EF4-FFF2-40B4-BE49-F238E27FC236}">
                <a16:creationId xmlns:a16="http://schemas.microsoft.com/office/drawing/2014/main" id="{5DD15BB9-A31B-4A4B-AC3D-16434C552A83}"/>
              </a:ext>
            </a:extLst>
          </p:cNvPr>
          <p:cNvCxnSpPr/>
          <p:nvPr/>
        </p:nvCxnSpPr>
        <p:spPr>
          <a:xfrm>
            <a:off x="320372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8" name="Google Shape;734;p19">
            <a:extLst>
              <a:ext uri="{FF2B5EF4-FFF2-40B4-BE49-F238E27FC236}">
                <a16:creationId xmlns:a16="http://schemas.microsoft.com/office/drawing/2014/main" id="{25FFB6F9-F46D-49D3-BD53-D1F99C4C87CE}"/>
              </a:ext>
            </a:extLst>
          </p:cNvPr>
          <p:cNvCxnSpPr/>
          <p:nvPr/>
        </p:nvCxnSpPr>
        <p:spPr>
          <a:xfrm>
            <a:off x="3845733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Google Shape;735;p19">
            <a:extLst>
              <a:ext uri="{FF2B5EF4-FFF2-40B4-BE49-F238E27FC236}">
                <a16:creationId xmlns:a16="http://schemas.microsoft.com/office/drawing/2014/main" id="{9551EDF9-8225-4440-B528-F4DF662A5B2D}"/>
              </a:ext>
            </a:extLst>
          </p:cNvPr>
          <p:cNvCxnSpPr/>
          <p:nvPr/>
        </p:nvCxnSpPr>
        <p:spPr>
          <a:xfrm>
            <a:off x="4487745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1" name="Google Shape;737;p19">
            <a:extLst>
              <a:ext uri="{FF2B5EF4-FFF2-40B4-BE49-F238E27FC236}">
                <a16:creationId xmlns:a16="http://schemas.microsoft.com/office/drawing/2014/main" id="{83349B1C-9ADB-4F60-A7C3-0EF2D7067A6F}"/>
              </a:ext>
            </a:extLst>
          </p:cNvPr>
          <p:cNvCxnSpPr/>
          <p:nvPr/>
        </p:nvCxnSpPr>
        <p:spPr>
          <a:xfrm>
            <a:off x="5771769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2" name="Google Shape;738;p19">
            <a:extLst>
              <a:ext uri="{FF2B5EF4-FFF2-40B4-BE49-F238E27FC236}">
                <a16:creationId xmlns:a16="http://schemas.microsoft.com/office/drawing/2014/main" id="{60141BB5-4C62-4B3C-BF71-54B0BF7301AB}"/>
              </a:ext>
            </a:extLst>
          </p:cNvPr>
          <p:cNvCxnSpPr/>
          <p:nvPr/>
        </p:nvCxnSpPr>
        <p:spPr>
          <a:xfrm>
            <a:off x="6413782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5" name="Google Shape;741;p19">
            <a:extLst>
              <a:ext uri="{FF2B5EF4-FFF2-40B4-BE49-F238E27FC236}">
                <a16:creationId xmlns:a16="http://schemas.microsoft.com/office/drawing/2014/main" id="{A18DD3CF-53D6-46AE-A3B9-8B3F3D9672DD}"/>
              </a:ext>
            </a:extLst>
          </p:cNvPr>
          <p:cNvCxnSpPr/>
          <p:nvPr/>
        </p:nvCxnSpPr>
        <p:spPr>
          <a:xfrm>
            <a:off x="8382000" y="49237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6" name="Google Shape;742;p19">
            <a:extLst>
              <a:ext uri="{FF2B5EF4-FFF2-40B4-BE49-F238E27FC236}">
                <a16:creationId xmlns:a16="http://schemas.microsoft.com/office/drawing/2014/main" id="{9A9FDA4C-4E98-4AC8-A608-2AD36FA45CD1}"/>
              </a:ext>
            </a:extLst>
          </p:cNvPr>
          <p:cNvCxnSpPr/>
          <p:nvPr/>
        </p:nvCxnSpPr>
        <p:spPr>
          <a:xfrm>
            <a:off x="8981829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7" name="Google Shape;743;p19">
            <a:extLst>
              <a:ext uri="{FF2B5EF4-FFF2-40B4-BE49-F238E27FC236}">
                <a16:creationId xmlns:a16="http://schemas.microsoft.com/office/drawing/2014/main" id="{40C05385-1918-43B5-8D4D-FA38B0B41FDE}"/>
              </a:ext>
            </a:extLst>
          </p:cNvPr>
          <p:cNvCxnSpPr/>
          <p:nvPr/>
        </p:nvCxnSpPr>
        <p:spPr>
          <a:xfrm>
            <a:off x="9623842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8" name="Google Shape;744;p19">
            <a:extLst>
              <a:ext uri="{FF2B5EF4-FFF2-40B4-BE49-F238E27FC236}">
                <a16:creationId xmlns:a16="http://schemas.microsoft.com/office/drawing/2014/main" id="{928FCF16-D646-4B8B-B1DF-8977A2A53889}"/>
              </a:ext>
            </a:extLst>
          </p:cNvPr>
          <p:cNvCxnSpPr/>
          <p:nvPr/>
        </p:nvCxnSpPr>
        <p:spPr>
          <a:xfrm>
            <a:off x="10265854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9" name="Google Shape;745;p19">
            <a:extLst>
              <a:ext uri="{FF2B5EF4-FFF2-40B4-BE49-F238E27FC236}">
                <a16:creationId xmlns:a16="http://schemas.microsoft.com/office/drawing/2014/main" id="{D6CDB7F4-0032-47AB-9170-83E2168F3C33}"/>
              </a:ext>
            </a:extLst>
          </p:cNvPr>
          <p:cNvCxnSpPr/>
          <p:nvPr/>
        </p:nvCxnSpPr>
        <p:spPr>
          <a:xfrm>
            <a:off x="10907865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" name="Google Shape;746;p19">
            <a:extLst>
              <a:ext uri="{FF2B5EF4-FFF2-40B4-BE49-F238E27FC236}">
                <a16:creationId xmlns:a16="http://schemas.microsoft.com/office/drawing/2014/main" id="{938937E6-173E-4E02-9669-881D0B1EF07C}"/>
              </a:ext>
            </a:extLst>
          </p:cNvPr>
          <p:cNvCxnSpPr/>
          <p:nvPr/>
        </p:nvCxnSpPr>
        <p:spPr>
          <a:xfrm>
            <a:off x="11549878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1" name="Google Shape;747;p19">
            <a:extLst>
              <a:ext uri="{FF2B5EF4-FFF2-40B4-BE49-F238E27FC236}">
                <a16:creationId xmlns:a16="http://schemas.microsoft.com/office/drawing/2014/main" id="{6E7005FE-5E2A-4276-9D60-547BABD41F98}"/>
              </a:ext>
            </a:extLst>
          </p:cNvPr>
          <p:cNvCxnSpPr/>
          <p:nvPr/>
        </p:nvCxnSpPr>
        <p:spPr>
          <a:xfrm>
            <a:off x="6095919" y="-5574917"/>
            <a:ext cx="0" cy="122176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2" name="Google Shape;748;p19">
            <a:extLst>
              <a:ext uri="{FF2B5EF4-FFF2-40B4-BE49-F238E27FC236}">
                <a16:creationId xmlns:a16="http://schemas.microsoft.com/office/drawing/2014/main" id="{06C8CA07-381E-4FB9-8D01-0022959D4536}"/>
              </a:ext>
            </a:extLst>
          </p:cNvPr>
          <p:cNvCxnSpPr/>
          <p:nvPr/>
        </p:nvCxnSpPr>
        <p:spPr>
          <a:xfrm>
            <a:off x="6095919" y="-4931555"/>
            <a:ext cx="0" cy="122176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3" name="Google Shape;749;p19">
            <a:extLst>
              <a:ext uri="{FF2B5EF4-FFF2-40B4-BE49-F238E27FC236}">
                <a16:creationId xmlns:a16="http://schemas.microsoft.com/office/drawing/2014/main" id="{E1E44C87-0D0E-4987-A6D9-9B25B1C03BFF}"/>
              </a:ext>
            </a:extLst>
          </p:cNvPr>
          <p:cNvCxnSpPr/>
          <p:nvPr/>
        </p:nvCxnSpPr>
        <p:spPr>
          <a:xfrm>
            <a:off x="6095919" y="-4288191"/>
            <a:ext cx="0" cy="122176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4" name="Google Shape;750;p19">
            <a:extLst>
              <a:ext uri="{FF2B5EF4-FFF2-40B4-BE49-F238E27FC236}">
                <a16:creationId xmlns:a16="http://schemas.microsoft.com/office/drawing/2014/main" id="{AB3D2CAF-7F88-4DBD-ACA1-E0EA719C8C81}"/>
              </a:ext>
            </a:extLst>
          </p:cNvPr>
          <p:cNvCxnSpPr/>
          <p:nvPr/>
        </p:nvCxnSpPr>
        <p:spPr>
          <a:xfrm>
            <a:off x="6095919" y="-3644828"/>
            <a:ext cx="0" cy="122176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5" name="Google Shape;751;p19">
            <a:extLst>
              <a:ext uri="{FF2B5EF4-FFF2-40B4-BE49-F238E27FC236}">
                <a16:creationId xmlns:a16="http://schemas.microsoft.com/office/drawing/2014/main" id="{665AAAA8-EE00-4F33-8F68-0AD1A010A930}"/>
              </a:ext>
            </a:extLst>
          </p:cNvPr>
          <p:cNvCxnSpPr/>
          <p:nvPr/>
        </p:nvCxnSpPr>
        <p:spPr>
          <a:xfrm>
            <a:off x="6095919" y="-3001465"/>
            <a:ext cx="0" cy="122176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6" name="Google Shape;752;p19">
            <a:extLst>
              <a:ext uri="{FF2B5EF4-FFF2-40B4-BE49-F238E27FC236}">
                <a16:creationId xmlns:a16="http://schemas.microsoft.com/office/drawing/2014/main" id="{E34A6FFA-FC83-4EC4-9B59-E921CE6F2B67}"/>
              </a:ext>
            </a:extLst>
          </p:cNvPr>
          <p:cNvCxnSpPr/>
          <p:nvPr/>
        </p:nvCxnSpPr>
        <p:spPr>
          <a:xfrm>
            <a:off x="6095919" y="-2358101"/>
            <a:ext cx="0" cy="122176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7" name="Google Shape;753;p19">
            <a:extLst>
              <a:ext uri="{FF2B5EF4-FFF2-40B4-BE49-F238E27FC236}">
                <a16:creationId xmlns:a16="http://schemas.microsoft.com/office/drawing/2014/main" id="{1B3634A0-F219-49E6-8197-6CB25EEA7060}"/>
              </a:ext>
            </a:extLst>
          </p:cNvPr>
          <p:cNvCxnSpPr/>
          <p:nvPr/>
        </p:nvCxnSpPr>
        <p:spPr>
          <a:xfrm>
            <a:off x="6095919" y="-1714739"/>
            <a:ext cx="0" cy="122176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8" name="Google Shape;754;p19">
            <a:extLst>
              <a:ext uri="{FF2B5EF4-FFF2-40B4-BE49-F238E27FC236}">
                <a16:creationId xmlns:a16="http://schemas.microsoft.com/office/drawing/2014/main" id="{C95D594C-C067-4E42-96B4-9E197C91EBEA}"/>
              </a:ext>
            </a:extLst>
          </p:cNvPr>
          <p:cNvCxnSpPr/>
          <p:nvPr/>
        </p:nvCxnSpPr>
        <p:spPr>
          <a:xfrm>
            <a:off x="6095919" y="-1071376"/>
            <a:ext cx="0" cy="122176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9" name="Google Shape;755;p19">
            <a:extLst>
              <a:ext uri="{FF2B5EF4-FFF2-40B4-BE49-F238E27FC236}">
                <a16:creationId xmlns:a16="http://schemas.microsoft.com/office/drawing/2014/main" id="{2245D823-AA80-443B-BBBE-766E2A7B255D}"/>
              </a:ext>
            </a:extLst>
          </p:cNvPr>
          <p:cNvCxnSpPr/>
          <p:nvPr/>
        </p:nvCxnSpPr>
        <p:spPr>
          <a:xfrm>
            <a:off x="6095919" y="-428012"/>
            <a:ext cx="0" cy="122176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" name="Google Shape;756;p19">
            <a:extLst>
              <a:ext uri="{FF2B5EF4-FFF2-40B4-BE49-F238E27FC236}">
                <a16:creationId xmlns:a16="http://schemas.microsoft.com/office/drawing/2014/main" id="{0F9D2D29-01D0-4953-B160-AE4AF4C2F011}"/>
              </a:ext>
            </a:extLst>
          </p:cNvPr>
          <p:cNvCxnSpPr/>
          <p:nvPr/>
        </p:nvCxnSpPr>
        <p:spPr>
          <a:xfrm>
            <a:off x="6095919" y="215351"/>
            <a:ext cx="0" cy="12217600"/>
          </a:xfrm>
          <a:prstGeom prst="straightConnector1">
            <a:avLst/>
          </a:prstGeom>
          <a:noFill/>
          <a:ln w="9525" cap="flat" cmpd="sng">
            <a:solidFill>
              <a:srgbClr val="D9DDD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2" name="Google Shape;758;p19">
            <a:extLst>
              <a:ext uri="{FF2B5EF4-FFF2-40B4-BE49-F238E27FC236}">
                <a16:creationId xmlns:a16="http://schemas.microsoft.com/office/drawing/2014/main" id="{7302C00C-5F44-42F0-B369-3E2BFE38A128}"/>
              </a:ext>
            </a:extLst>
          </p:cNvPr>
          <p:cNvSpPr/>
          <p:nvPr/>
        </p:nvSpPr>
        <p:spPr>
          <a:xfrm>
            <a:off x="9295555" y="239928"/>
            <a:ext cx="1502786" cy="1502928"/>
          </a:xfrm>
          <a:custGeom>
            <a:avLst/>
            <a:gdLst/>
            <a:ahLst/>
            <a:cxnLst/>
            <a:rect l="l" t="t" r="r" b="b"/>
            <a:pathLst>
              <a:path w="19634" h="19635" extrusionOk="0">
                <a:moveTo>
                  <a:pt x="9811" y="5847"/>
                </a:moveTo>
                <a:cubicBezTo>
                  <a:pt x="12002" y="5847"/>
                  <a:pt x="13764" y="7621"/>
                  <a:pt x="13764" y="9811"/>
                </a:cubicBezTo>
                <a:cubicBezTo>
                  <a:pt x="13764" y="12002"/>
                  <a:pt x="12002" y="13764"/>
                  <a:pt x="9811" y="13764"/>
                </a:cubicBezTo>
                <a:cubicBezTo>
                  <a:pt x="7621" y="13764"/>
                  <a:pt x="5847" y="12002"/>
                  <a:pt x="5847" y="9811"/>
                </a:cubicBezTo>
                <a:cubicBezTo>
                  <a:pt x="5847" y="7621"/>
                  <a:pt x="7621" y="5847"/>
                  <a:pt x="9811" y="5847"/>
                </a:cubicBezTo>
                <a:close/>
                <a:moveTo>
                  <a:pt x="8704" y="1"/>
                </a:moveTo>
                <a:cubicBezTo>
                  <a:pt x="8275" y="1"/>
                  <a:pt x="7930" y="346"/>
                  <a:pt x="7930" y="775"/>
                </a:cubicBezTo>
                <a:lnTo>
                  <a:pt x="7930" y="1775"/>
                </a:lnTo>
                <a:cubicBezTo>
                  <a:pt x="7037" y="1977"/>
                  <a:pt x="6216" y="2322"/>
                  <a:pt x="5466" y="2799"/>
                </a:cubicBezTo>
                <a:lnTo>
                  <a:pt x="4763" y="2096"/>
                </a:lnTo>
                <a:cubicBezTo>
                  <a:pt x="4614" y="1947"/>
                  <a:pt x="4412" y="1873"/>
                  <a:pt x="4209" y="1873"/>
                </a:cubicBezTo>
                <a:cubicBezTo>
                  <a:pt x="4007" y="1873"/>
                  <a:pt x="3805" y="1947"/>
                  <a:pt x="3656" y="2096"/>
                </a:cubicBezTo>
                <a:lnTo>
                  <a:pt x="2096" y="3668"/>
                </a:lnTo>
                <a:cubicBezTo>
                  <a:pt x="1798" y="3966"/>
                  <a:pt x="1798" y="4466"/>
                  <a:pt x="2096" y="4763"/>
                </a:cubicBezTo>
                <a:lnTo>
                  <a:pt x="2799" y="5466"/>
                </a:lnTo>
                <a:cubicBezTo>
                  <a:pt x="2334" y="6204"/>
                  <a:pt x="1977" y="7037"/>
                  <a:pt x="1775" y="7930"/>
                </a:cubicBezTo>
                <a:lnTo>
                  <a:pt x="775" y="7930"/>
                </a:lnTo>
                <a:cubicBezTo>
                  <a:pt x="346" y="7930"/>
                  <a:pt x="1" y="8276"/>
                  <a:pt x="1" y="8704"/>
                </a:cubicBezTo>
                <a:lnTo>
                  <a:pt x="1" y="10931"/>
                </a:lnTo>
                <a:cubicBezTo>
                  <a:pt x="1" y="11359"/>
                  <a:pt x="346" y="11705"/>
                  <a:pt x="775" y="11705"/>
                </a:cubicBezTo>
                <a:lnTo>
                  <a:pt x="1775" y="11705"/>
                </a:lnTo>
                <a:cubicBezTo>
                  <a:pt x="1977" y="12598"/>
                  <a:pt x="2322" y="13407"/>
                  <a:pt x="2799" y="14169"/>
                </a:cubicBezTo>
                <a:lnTo>
                  <a:pt x="2096" y="14872"/>
                </a:lnTo>
                <a:cubicBezTo>
                  <a:pt x="1798" y="15169"/>
                  <a:pt x="1798" y="15669"/>
                  <a:pt x="2096" y="15967"/>
                </a:cubicBezTo>
                <a:lnTo>
                  <a:pt x="3656" y="17539"/>
                </a:lnTo>
                <a:cubicBezTo>
                  <a:pt x="3805" y="17687"/>
                  <a:pt x="4007" y="17762"/>
                  <a:pt x="4209" y="17762"/>
                </a:cubicBezTo>
                <a:cubicBezTo>
                  <a:pt x="4412" y="17762"/>
                  <a:pt x="4614" y="17687"/>
                  <a:pt x="4763" y="17539"/>
                </a:cubicBezTo>
                <a:lnTo>
                  <a:pt x="5466" y="16836"/>
                </a:lnTo>
                <a:cubicBezTo>
                  <a:pt x="6204" y="17300"/>
                  <a:pt x="7037" y="17658"/>
                  <a:pt x="7930" y="17860"/>
                </a:cubicBezTo>
                <a:lnTo>
                  <a:pt x="7930" y="18860"/>
                </a:lnTo>
                <a:cubicBezTo>
                  <a:pt x="7930" y="19289"/>
                  <a:pt x="8275" y="19634"/>
                  <a:pt x="8704" y="19634"/>
                </a:cubicBezTo>
                <a:lnTo>
                  <a:pt x="10919" y="19634"/>
                </a:lnTo>
                <a:cubicBezTo>
                  <a:pt x="11359" y="19634"/>
                  <a:pt x="11704" y="19289"/>
                  <a:pt x="11704" y="18860"/>
                </a:cubicBezTo>
                <a:lnTo>
                  <a:pt x="11704" y="17860"/>
                </a:lnTo>
                <a:cubicBezTo>
                  <a:pt x="12597" y="17658"/>
                  <a:pt x="13407" y="17312"/>
                  <a:pt x="14169" y="16836"/>
                </a:cubicBezTo>
                <a:lnTo>
                  <a:pt x="14872" y="17539"/>
                </a:lnTo>
                <a:cubicBezTo>
                  <a:pt x="15020" y="17687"/>
                  <a:pt x="15220" y="17762"/>
                  <a:pt x="15419" y="17762"/>
                </a:cubicBezTo>
                <a:cubicBezTo>
                  <a:pt x="15619" y="17762"/>
                  <a:pt x="15818" y="17687"/>
                  <a:pt x="15967" y="17539"/>
                </a:cubicBezTo>
                <a:lnTo>
                  <a:pt x="17539" y="15967"/>
                </a:lnTo>
                <a:cubicBezTo>
                  <a:pt x="17836" y="15669"/>
                  <a:pt x="17836" y="15169"/>
                  <a:pt x="17539" y="14872"/>
                </a:cubicBezTo>
                <a:lnTo>
                  <a:pt x="16836" y="14169"/>
                </a:lnTo>
                <a:cubicBezTo>
                  <a:pt x="17300" y="13431"/>
                  <a:pt x="17658" y="12598"/>
                  <a:pt x="17860" y="11705"/>
                </a:cubicBezTo>
                <a:lnTo>
                  <a:pt x="18860" y="11705"/>
                </a:lnTo>
                <a:cubicBezTo>
                  <a:pt x="19289" y="11705"/>
                  <a:pt x="19634" y="11359"/>
                  <a:pt x="19634" y="10931"/>
                </a:cubicBezTo>
                <a:lnTo>
                  <a:pt x="19634" y="8704"/>
                </a:lnTo>
                <a:cubicBezTo>
                  <a:pt x="19634" y="8276"/>
                  <a:pt x="19289" y="7930"/>
                  <a:pt x="18860" y="7930"/>
                </a:cubicBezTo>
                <a:lnTo>
                  <a:pt x="17860" y="7930"/>
                </a:lnTo>
                <a:cubicBezTo>
                  <a:pt x="17658" y="7037"/>
                  <a:pt x="17312" y="6228"/>
                  <a:pt x="16836" y="5466"/>
                </a:cubicBezTo>
                <a:lnTo>
                  <a:pt x="17539" y="4763"/>
                </a:lnTo>
                <a:cubicBezTo>
                  <a:pt x="17836" y="4466"/>
                  <a:pt x="17836" y="3966"/>
                  <a:pt x="17539" y="3668"/>
                </a:cubicBezTo>
                <a:lnTo>
                  <a:pt x="15967" y="2096"/>
                </a:lnTo>
                <a:cubicBezTo>
                  <a:pt x="15818" y="1947"/>
                  <a:pt x="15619" y="1873"/>
                  <a:pt x="15419" y="1873"/>
                </a:cubicBezTo>
                <a:cubicBezTo>
                  <a:pt x="15220" y="1873"/>
                  <a:pt x="15020" y="1947"/>
                  <a:pt x="14872" y="2096"/>
                </a:cubicBezTo>
                <a:lnTo>
                  <a:pt x="14169" y="2799"/>
                </a:lnTo>
                <a:cubicBezTo>
                  <a:pt x="13431" y="2334"/>
                  <a:pt x="12597" y="1977"/>
                  <a:pt x="11704" y="1775"/>
                </a:cubicBezTo>
                <a:lnTo>
                  <a:pt x="11704" y="775"/>
                </a:lnTo>
                <a:cubicBezTo>
                  <a:pt x="11704" y="346"/>
                  <a:pt x="11359" y="1"/>
                  <a:pt x="10919" y="1"/>
                </a:cubicBezTo>
                <a:close/>
              </a:path>
            </a:pathLst>
          </a:custGeom>
          <a:solidFill>
            <a:srgbClr val="C12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3" name="Google Shape;759;p19">
            <a:extLst>
              <a:ext uri="{FF2B5EF4-FFF2-40B4-BE49-F238E27FC236}">
                <a16:creationId xmlns:a16="http://schemas.microsoft.com/office/drawing/2014/main" id="{8ABFE216-EDF3-47B2-B5CA-FF35C2974E37}"/>
              </a:ext>
            </a:extLst>
          </p:cNvPr>
          <p:cNvSpPr/>
          <p:nvPr/>
        </p:nvSpPr>
        <p:spPr>
          <a:xfrm>
            <a:off x="9186360" y="122928"/>
            <a:ext cx="1502786" cy="1502928"/>
          </a:xfrm>
          <a:custGeom>
            <a:avLst/>
            <a:gdLst/>
            <a:ahLst/>
            <a:cxnLst/>
            <a:rect l="l" t="t" r="r" b="b"/>
            <a:pathLst>
              <a:path w="19634" h="19635" extrusionOk="0">
                <a:moveTo>
                  <a:pt x="9811" y="5847"/>
                </a:moveTo>
                <a:cubicBezTo>
                  <a:pt x="12002" y="5847"/>
                  <a:pt x="13764" y="7621"/>
                  <a:pt x="13764" y="9811"/>
                </a:cubicBezTo>
                <a:cubicBezTo>
                  <a:pt x="13764" y="12002"/>
                  <a:pt x="12002" y="13764"/>
                  <a:pt x="9811" y="13764"/>
                </a:cubicBezTo>
                <a:cubicBezTo>
                  <a:pt x="7621" y="13764"/>
                  <a:pt x="5847" y="12002"/>
                  <a:pt x="5847" y="9811"/>
                </a:cubicBezTo>
                <a:cubicBezTo>
                  <a:pt x="5847" y="7621"/>
                  <a:pt x="7621" y="5847"/>
                  <a:pt x="9811" y="5847"/>
                </a:cubicBezTo>
                <a:close/>
                <a:moveTo>
                  <a:pt x="8704" y="1"/>
                </a:moveTo>
                <a:cubicBezTo>
                  <a:pt x="8275" y="1"/>
                  <a:pt x="7930" y="346"/>
                  <a:pt x="7930" y="775"/>
                </a:cubicBezTo>
                <a:lnTo>
                  <a:pt x="7930" y="1775"/>
                </a:lnTo>
                <a:cubicBezTo>
                  <a:pt x="7037" y="1977"/>
                  <a:pt x="6216" y="2322"/>
                  <a:pt x="5466" y="2799"/>
                </a:cubicBezTo>
                <a:lnTo>
                  <a:pt x="4763" y="2096"/>
                </a:lnTo>
                <a:cubicBezTo>
                  <a:pt x="4614" y="1947"/>
                  <a:pt x="4412" y="1873"/>
                  <a:pt x="4209" y="1873"/>
                </a:cubicBezTo>
                <a:cubicBezTo>
                  <a:pt x="4007" y="1873"/>
                  <a:pt x="3805" y="1947"/>
                  <a:pt x="3656" y="2096"/>
                </a:cubicBezTo>
                <a:lnTo>
                  <a:pt x="2096" y="3668"/>
                </a:lnTo>
                <a:cubicBezTo>
                  <a:pt x="1798" y="3966"/>
                  <a:pt x="1798" y="4466"/>
                  <a:pt x="2096" y="4763"/>
                </a:cubicBezTo>
                <a:lnTo>
                  <a:pt x="2799" y="5466"/>
                </a:lnTo>
                <a:cubicBezTo>
                  <a:pt x="2334" y="6204"/>
                  <a:pt x="1977" y="7037"/>
                  <a:pt x="1775" y="7930"/>
                </a:cubicBezTo>
                <a:lnTo>
                  <a:pt x="775" y="7930"/>
                </a:lnTo>
                <a:cubicBezTo>
                  <a:pt x="346" y="7930"/>
                  <a:pt x="1" y="8276"/>
                  <a:pt x="1" y="8704"/>
                </a:cubicBezTo>
                <a:lnTo>
                  <a:pt x="1" y="10931"/>
                </a:lnTo>
                <a:cubicBezTo>
                  <a:pt x="1" y="11359"/>
                  <a:pt x="346" y="11705"/>
                  <a:pt x="775" y="11705"/>
                </a:cubicBezTo>
                <a:lnTo>
                  <a:pt x="1775" y="11705"/>
                </a:lnTo>
                <a:cubicBezTo>
                  <a:pt x="1977" y="12598"/>
                  <a:pt x="2322" y="13407"/>
                  <a:pt x="2799" y="14169"/>
                </a:cubicBezTo>
                <a:lnTo>
                  <a:pt x="2096" y="14872"/>
                </a:lnTo>
                <a:cubicBezTo>
                  <a:pt x="1798" y="15169"/>
                  <a:pt x="1798" y="15669"/>
                  <a:pt x="2096" y="15967"/>
                </a:cubicBezTo>
                <a:lnTo>
                  <a:pt x="3656" y="17539"/>
                </a:lnTo>
                <a:cubicBezTo>
                  <a:pt x="3805" y="17687"/>
                  <a:pt x="4007" y="17762"/>
                  <a:pt x="4209" y="17762"/>
                </a:cubicBezTo>
                <a:cubicBezTo>
                  <a:pt x="4412" y="17762"/>
                  <a:pt x="4614" y="17687"/>
                  <a:pt x="4763" y="17539"/>
                </a:cubicBezTo>
                <a:lnTo>
                  <a:pt x="5466" y="16836"/>
                </a:lnTo>
                <a:cubicBezTo>
                  <a:pt x="6204" y="17300"/>
                  <a:pt x="7037" y="17658"/>
                  <a:pt x="7930" y="17860"/>
                </a:cubicBezTo>
                <a:lnTo>
                  <a:pt x="7930" y="18860"/>
                </a:lnTo>
                <a:cubicBezTo>
                  <a:pt x="7930" y="19289"/>
                  <a:pt x="8275" y="19634"/>
                  <a:pt x="8704" y="19634"/>
                </a:cubicBezTo>
                <a:lnTo>
                  <a:pt x="10919" y="19634"/>
                </a:lnTo>
                <a:cubicBezTo>
                  <a:pt x="11359" y="19634"/>
                  <a:pt x="11704" y="19289"/>
                  <a:pt x="11704" y="18860"/>
                </a:cubicBezTo>
                <a:lnTo>
                  <a:pt x="11704" y="17860"/>
                </a:lnTo>
                <a:cubicBezTo>
                  <a:pt x="12597" y="17658"/>
                  <a:pt x="13407" y="17312"/>
                  <a:pt x="14169" y="16836"/>
                </a:cubicBezTo>
                <a:lnTo>
                  <a:pt x="14872" y="17539"/>
                </a:lnTo>
                <a:cubicBezTo>
                  <a:pt x="15020" y="17687"/>
                  <a:pt x="15220" y="17762"/>
                  <a:pt x="15419" y="17762"/>
                </a:cubicBezTo>
                <a:cubicBezTo>
                  <a:pt x="15619" y="17762"/>
                  <a:pt x="15818" y="17687"/>
                  <a:pt x="15967" y="17539"/>
                </a:cubicBezTo>
                <a:lnTo>
                  <a:pt x="17539" y="15967"/>
                </a:lnTo>
                <a:cubicBezTo>
                  <a:pt x="17836" y="15669"/>
                  <a:pt x="17836" y="15169"/>
                  <a:pt x="17539" y="14872"/>
                </a:cubicBezTo>
                <a:lnTo>
                  <a:pt x="16836" y="14169"/>
                </a:lnTo>
                <a:cubicBezTo>
                  <a:pt x="17300" y="13431"/>
                  <a:pt x="17658" y="12598"/>
                  <a:pt x="17860" y="11705"/>
                </a:cubicBezTo>
                <a:lnTo>
                  <a:pt x="18860" y="11705"/>
                </a:lnTo>
                <a:cubicBezTo>
                  <a:pt x="19289" y="11705"/>
                  <a:pt x="19634" y="11359"/>
                  <a:pt x="19634" y="10931"/>
                </a:cubicBezTo>
                <a:lnTo>
                  <a:pt x="19634" y="8704"/>
                </a:lnTo>
                <a:cubicBezTo>
                  <a:pt x="19634" y="8276"/>
                  <a:pt x="19289" y="7930"/>
                  <a:pt x="18860" y="7930"/>
                </a:cubicBezTo>
                <a:lnTo>
                  <a:pt x="17860" y="7930"/>
                </a:lnTo>
                <a:cubicBezTo>
                  <a:pt x="17658" y="7037"/>
                  <a:pt x="17312" y="6228"/>
                  <a:pt x="16836" y="5466"/>
                </a:cubicBezTo>
                <a:lnTo>
                  <a:pt x="17539" y="4763"/>
                </a:lnTo>
                <a:cubicBezTo>
                  <a:pt x="17836" y="4466"/>
                  <a:pt x="17836" y="3966"/>
                  <a:pt x="17539" y="3668"/>
                </a:cubicBezTo>
                <a:lnTo>
                  <a:pt x="15967" y="2096"/>
                </a:lnTo>
                <a:cubicBezTo>
                  <a:pt x="15818" y="1947"/>
                  <a:pt x="15619" y="1873"/>
                  <a:pt x="15419" y="1873"/>
                </a:cubicBezTo>
                <a:cubicBezTo>
                  <a:pt x="15220" y="1873"/>
                  <a:pt x="15020" y="1947"/>
                  <a:pt x="14872" y="2096"/>
                </a:cubicBezTo>
                <a:lnTo>
                  <a:pt x="14169" y="2799"/>
                </a:lnTo>
                <a:cubicBezTo>
                  <a:pt x="13431" y="2334"/>
                  <a:pt x="12597" y="1977"/>
                  <a:pt x="11704" y="1775"/>
                </a:cubicBezTo>
                <a:lnTo>
                  <a:pt x="11704" y="775"/>
                </a:lnTo>
                <a:cubicBezTo>
                  <a:pt x="11704" y="346"/>
                  <a:pt x="11359" y="1"/>
                  <a:pt x="10919" y="1"/>
                </a:cubicBezTo>
                <a:close/>
              </a:path>
            </a:pathLst>
          </a:custGeom>
          <a:solidFill>
            <a:srgbClr val="FF592A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5" name="Google Shape;761;p19">
            <a:extLst>
              <a:ext uri="{FF2B5EF4-FFF2-40B4-BE49-F238E27FC236}">
                <a16:creationId xmlns:a16="http://schemas.microsoft.com/office/drawing/2014/main" id="{1DA458B7-5B09-46FE-999F-5358CBB18900}"/>
              </a:ext>
            </a:extLst>
          </p:cNvPr>
          <p:cNvSpPr/>
          <p:nvPr/>
        </p:nvSpPr>
        <p:spPr>
          <a:xfrm>
            <a:off x="10742969" y="1216155"/>
            <a:ext cx="1192310" cy="1192423"/>
          </a:xfrm>
          <a:custGeom>
            <a:avLst/>
            <a:gdLst/>
            <a:ahLst/>
            <a:cxnLst/>
            <a:rect l="l" t="t" r="r" b="b"/>
            <a:pathLst>
              <a:path w="19634" h="19635" extrusionOk="0">
                <a:moveTo>
                  <a:pt x="9811" y="5847"/>
                </a:moveTo>
                <a:cubicBezTo>
                  <a:pt x="12002" y="5847"/>
                  <a:pt x="13764" y="7621"/>
                  <a:pt x="13764" y="9811"/>
                </a:cubicBezTo>
                <a:cubicBezTo>
                  <a:pt x="13764" y="12002"/>
                  <a:pt x="12002" y="13764"/>
                  <a:pt x="9811" y="13764"/>
                </a:cubicBezTo>
                <a:cubicBezTo>
                  <a:pt x="7621" y="13764"/>
                  <a:pt x="5847" y="12002"/>
                  <a:pt x="5847" y="9811"/>
                </a:cubicBezTo>
                <a:cubicBezTo>
                  <a:pt x="5847" y="7621"/>
                  <a:pt x="7621" y="5847"/>
                  <a:pt x="9811" y="5847"/>
                </a:cubicBezTo>
                <a:close/>
                <a:moveTo>
                  <a:pt x="8704" y="1"/>
                </a:moveTo>
                <a:cubicBezTo>
                  <a:pt x="8275" y="1"/>
                  <a:pt x="7930" y="346"/>
                  <a:pt x="7930" y="775"/>
                </a:cubicBezTo>
                <a:lnTo>
                  <a:pt x="7930" y="1775"/>
                </a:lnTo>
                <a:cubicBezTo>
                  <a:pt x="7037" y="1977"/>
                  <a:pt x="6216" y="2322"/>
                  <a:pt x="5466" y="2799"/>
                </a:cubicBezTo>
                <a:lnTo>
                  <a:pt x="4763" y="2096"/>
                </a:lnTo>
                <a:cubicBezTo>
                  <a:pt x="4614" y="1947"/>
                  <a:pt x="4412" y="1873"/>
                  <a:pt x="4209" y="1873"/>
                </a:cubicBezTo>
                <a:cubicBezTo>
                  <a:pt x="4007" y="1873"/>
                  <a:pt x="3805" y="1947"/>
                  <a:pt x="3656" y="2096"/>
                </a:cubicBezTo>
                <a:lnTo>
                  <a:pt x="2096" y="3668"/>
                </a:lnTo>
                <a:cubicBezTo>
                  <a:pt x="1798" y="3966"/>
                  <a:pt x="1798" y="4466"/>
                  <a:pt x="2096" y="4763"/>
                </a:cubicBezTo>
                <a:lnTo>
                  <a:pt x="2799" y="5466"/>
                </a:lnTo>
                <a:cubicBezTo>
                  <a:pt x="2334" y="6204"/>
                  <a:pt x="1977" y="7037"/>
                  <a:pt x="1775" y="7930"/>
                </a:cubicBezTo>
                <a:lnTo>
                  <a:pt x="775" y="7930"/>
                </a:lnTo>
                <a:cubicBezTo>
                  <a:pt x="346" y="7930"/>
                  <a:pt x="1" y="8276"/>
                  <a:pt x="1" y="8704"/>
                </a:cubicBezTo>
                <a:lnTo>
                  <a:pt x="1" y="10931"/>
                </a:lnTo>
                <a:cubicBezTo>
                  <a:pt x="1" y="11359"/>
                  <a:pt x="346" y="11705"/>
                  <a:pt x="775" y="11705"/>
                </a:cubicBezTo>
                <a:lnTo>
                  <a:pt x="1775" y="11705"/>
                </a:lnTo>
                <a:cubicBezTo>
                  <a:pt x="1977" y="12598"/>
                  <a:pt x="2322" y="13407"/>
                  <a:pt x="2799" y="14169"/>
                </a:cubicBezTo>
                <a:lnTo>
                  <a:pt x="2096" y="14872"/>
                </a:lnTo>
                <a:cubicBezTo>
                  <a:pt x="1798" y="15169"/>
                  <a:pt x="1798" y="15669"/>
                  <a:pt x="2096" y="15967"/>
                </a:cubicBezTo>
                <a:lnTo>
                  <a:pt x="3656" y="17539"/>
                </a:lnTo>
                <a:cubicBezTo>
                  <a:pt x="3805" y="17687"/>
                  <a:pt x="4007" y="17762"/>
                  <a:pt x="4209" y="17762"/>
                </a:cubicBezTo>
                <a:cubicBezTo>
                  <a:pt x="4412" y="17762"/>
                  <a:pt x="4614" y="17687"/>
                  <a:pt x="4763" y="17539"/>
                </a:cubicBezTo>
                <a:lnTo>
                  <a:pt x="5466" y="16836"/>
                </a:lnTo>
                <a:cubicBezTo>
                  <a:pt x="6204" y="17300"/>
                  <a:pt x="7037" y="17658"/>
                  <a:pt x="7930" y="17860"/>
                </a:cubicBezTo>
                <a:lnTo>
                  <a:pt x="7930" y="18860"/>
                </a:lnTo>
                <a:cubicBezTo>
                  <a:pt x="7930" y="19289"/>
                  <a:pt x="8275" y="19634"/>
                  <a:pt x="8704" y="19634"/>
                </a:cubicBezTo>
                <a:lnTo>
                  <a:pt x="10919" y="19634"/>
                </a:lnTo>
                <a:cubicBezTo>
                  <a:pt x="11359" y="19634"/>
                  <a:pt x="11704" y="19289"/>
                  <a:pt x="11704" y="18860"/>
                </a:cubicBezTo>
                <a:lnTo>
                  <a:pt x="11704" y="17860"/>
                </a:lnTo>
                <a:cubicBezTo>
                  <a:pt x="12597" y="17658"/>
                  <a:pt x="13407" y="17312"/>
                  <a:pt x="14169" y="16836"/>
                </a:cubicBezTo>
                <a:lnTo>
                  <a:pt x="14872" y="17539"/>
                </a:lnTo>
                <a:cubicBezTo>
                  <a:pt x="15020" y="17687"/>
                  <a:pt x="15220" y="17762"/>
                  <a:pt x="15419" y="17762"/>
                </a:cubicBezTo>
                <a:cubicBezTo>
                  <a:pt x="15619" y="17762"/>
                  <a:pt x="15818" y="17687"/>
                  <a:pt x="15967" y="17539"/>
                </a:cubicBezTo>
                <a:lnTo>
                  <a:pt x="17539" y="15967"/>
                </a:lnTo>
                <a:cubicBezTo>
                  <a:pt x="17836" y="15669"/>
                  <a:pt x="17836" y="15169"/>
                  <a:pt x="17539" y="14872"/>
                </a:cubicBezTo>
                <a:lnTo>
                  <a:pt x="16836" y="14169"/>
                </a:lnTo>
                <a:cubicBezTo>
                  <a:pt x="17300" y="13431"/>
                  <a:pt x="17658" y="12598"/>
                  <a:pt x="17860" y="11705"/>
                </a:cubicBezTo>
                <a:lnTo>
                  <a:pt x="18860" y="11705"/>
                </a:lnTo>
                <a:cubicBezTo>
                  <a:pt x="19289" y="11705"/>
                  <a:pt x="19634" y="11359"/>
                  <a:pt x="19634" y="10931"/>
                </a:cubicBezTo>
                <a:lnTo>
                  <a:pt x="19634" y="8704"/>
                </a:lnTo>
                <a:cubicBezTo>
                  <a:pt x="19634" y="8276"/>
                  <a:pt x="19289" y="7930"/>
                  <a:pt x="18860" y="7930"/>
                </a:cubicBezTo>
                <a:lnTo>
                  <a:pt x="17860" y="7930"/>
                </a:lnTo>
                <a:cubicBezTo>
                  <a:pt x="17658" y="7037"/>
                  <a:pt x="17312" y="6228"/>
                  <a:pt x="16836" y="5466"/>
                </a:cubicBezTo>
                <a:lnTo>
                  <a:pt x="17539" y="4763"/>
                </a:lnTo>
                <a:cubicBezTo>
                  <a:pt x="17836" y="4466"/>
                  <a:pt x="17836" y="3966"/>
                  <a:pt x="17539" y="3668"/>
                </a:cubicBezTo>
                <a:lnTo>
                  <a:pt x="15967" y="2096"/>
                </a:lnTo>
                <a:cubicBezTo>
                  <a:pt x="15818" y="1947"/>
                  <a:pt x="15619" y="1873"/>
                  <a:pt x="15419" y="1873"/>
                </a:cubicBezTo>
                <a:cubicBezTo>
                  <a:pt x="15220" y="1873"/>
                  <a:pt x="15020" y="1947"/>
                  <a:pt x="14872" y="2096"/>
                </a:cubicBezTo>
                <a:lnTo>
                  <a:pt x="14169" y="2799"/>
                </a:lnTo>
                <a:cubicBezTo>
                  <a:pt x="13431" y="2334"/>
                  <a:pt x="12597" y="1977"/>
                  <a:pt x="11704" y="1775"/>
                </a:cubicBezTo>
                <a:lnTo>
                  <a:pt x="11704" y="775"/>
                </a:lnTo>
                <a:cubicBezTo>
                  <a:pt x="11704" y="346"/>
                  <a:pt x="11359" y="1"/>
                  <a:pt x="10919" y="1"/>
                </a:cubicBezTo>
                <a:close/>
              </a:path>
            </a:pathLst>
          </a:custGeom>
          <a:solidFill>
            <a:srgbClr val="C12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6" name="Google Shape;762;p19">
            <a:extLst>
              <a:ext uri="{FF2B5EF4-FFF2-40B4-BE49-F238E27FC236}">
                <a16:creationId xmlns:a16="http://schemas.microsoft.com/office/drawing/2014/main" id="{C1E4D433-8E25-4BD0-8B3F-F67ED5118FD6}"/>
              </a:ext>
            </a:extLst>
          </p:cNvPr>
          <p:cNvSpPr/>
          <p:nvPr/>
        </p:nvSpPr>
        <p:spPr>
          <a:xfrm>
            <a:off x="10656334" y="1123327"/>
            <a:ext cx="1192310" cy="1192423"/>
          </a:xfrm>
          <a:custGeom>
            <a:avLst/>
            <a:gdLst/>
            <a:ahLst/>
            <a:cxnLst/>
            <a:rect l="l" t="t" r="r" b="b"/>
            <a:pathLst>
              <a:path w="19634" h="19635" extrusionOk="0">
                <a:moveTo>
                  <a:pt x="9811" y="5847"/>
                </a:moveTo>
                <a:cubicBezTo>
                  <a:pt x="12002" y="5847"/>
                  <a:pt x="13764" y="7621"/>
                  <a:pt x="13764" y="9811"/>
                </a:cubicBezTo>
                <a:cubicBezTo>
                  <a:pt x="13764" y="12002"/>
                  <a:pt x="12002" y="13764"/>
                  <a:pt x="9811" y="13764"/>
                </a:cubicBezTo>
                <a:cubicBezTo>
                  <a:pt x="7621" y="13764"/>
                  <a:pt x="5847" y="12002"/>
                  <a:pt x="5847" y="9811"/>
                </a:cubicBezTo>
                <a:cubicBezTo>
                  <a:pt x="5847" y="7621"/>
                  <a:pt x="7621" y="5847"/>
                  <a:pt x="9811" y="5847"/>
                </a:cubicBezTo>
                <a:close/>
                <a:moveTo>
                  <a:pt x="8704" y="1"/>
                </a:moveTo>
                <a:cubicBezTo>
                  <a:pt x="8275" y="1"/>
                  <a:pt x="7930" y="346"/>
                  <a:pt x="7930" y="775"/>
                </a:cubicBezTo>
                <a:lnTo>
                  <a:pt x="7930" y="1775"/>
                </a:lnTo>
                <a:cubicBezTo>
                  <a:pt x="7037" y="1977"/>
                  <a:pt x="6216" y="2322"/>
                  <a:pt x="5466" y="2799"/>
                </a:cubicBezTo>
                <a:lnTo>
                  <a:pt x="4763" y="2096"/>
                </a:lnTo>
                <a:cubicBezTo>
                  <a:pt x="4614" y="1947"/>
                  <a:pt x="4412" y="1873"/>
                  <a:pt x="4209" y="1873"/>
                </a:cubicBezTo>
                <a:cubicBezTo>
                  <a:pt x="4007" y="1873"/>
                  <a:pt x="3805" y="1947"/>
                  <a:pt x="3656" y="2096"/>
                </a:cubicBezTo>
                <a:lnTo>
                  <a:pt x="2096" y="3668"/>
                </a:lnTo>
                <a:cubicBezTo>
                  <a:pt x="1798" y="3966"/>
                  <a:pt x="1798" y="4466"/>
                  <a:pt x="2096" y="4763"/>
                </a:cubicBezTo>
                <a:lnTo>
                  <a:pt x="2799" y="5466"/>
                </a:lnTo>
                <a:cubicBezTo>
                  <a:pt x="2334" y="6204"/>
                  <a:pt x="1977" y="7037"/>
                  <a:pt x="1775" y="7930"/>
                </a:cubicBezTo>
                <a:lnTo>
                  <a:pt x="775" y="7930"/>
                </a:lnTo>
                <a:cubicBezTo>
                  <a:pt x="346" y="7930"/>
                  <a:pt x="1" y="8276"/>
                  <a:pt x="1" y="8704"/>
                </a:cubicBezTo>
                <a:lnTo>
                  <a:pt x="1" y="10931"/>
                </a:lnTo>
                <a:cubicBezTo>
                  <a:pt x="1" y="11359"/>
                  <a:pt x="346" y="11705"/>
                  <a:pt x="775" y="11705"/>
                </a:cubicBezTo>
                <a:lnTo>
                  <a:pt x="1775" y="11705"/>
                </a:lnTo>
                <a:cubicBezTo>
                  <a:pt x="1977" y="12598"/>
                  <a:pt x="2322" y="13407"/>
                  <a:pt x="2799" y="14169"/>
                </a:cubicBezTo>
                <a:lnTo>
                  <a:pt x="2096" y="14872"/>
                </a:lnTo>
                <a:cubicBezTo>
                  <a:pt x="1798" y="15169"/>
                  <a:pt x="1798" y="15669"/>
                  <a:pt x="2096" y="15967"/>
                </a:cubicBezTo>
                <a:lnTo>
                  <a:pt x="3656" y="17539"/>
                </a:lnTo>
                <a:cubicBezTo>
                  <a:pt x="3805" y="17687"/>
                  <a:pt x="4007" y="17762"/>
                  <a:pt x="4209" y="17762"/>
                </a:cubicBezTo>
                <a:cubicBezTo>
                  <a:pt x="4412" y="17762"/>
                  <a:pt x="4614" y="17687"/>
                  <a:pt x="4763" y="17539"/>
                </a:cubicBezTo>
                <a:lnTo>
                  <a:pt x="5466" y="16836"/>
                </a:lnTo>
                <a:cubicBezTo>
                  <a:pt x="6204" y="17300"/>
                  <a:pt x="7037" y="17658"/>
                  <a:pt x="7930" y="17860"/>
                </a:cubicBezTo>
                <a:lnTo>
                  <a:pt x="7930" y="18860"/>
                </a:lnTo>
                <a:cubicBezTo>
                  <a:pt x="7930" y="19289"/>
                  <a:pt x="8275" y="19634"/>
                  <a:pt x="8704" y="19634"/>
                </a:cubicBezTo>
                <a:lnTo>
                  <a:pt x="10919" y="19634"/>
                </a:lnTo>
                <a:cubicBezTo>
                  <a:pt x="11359" y="19634"/>
                  <a:pt x="11704" y="19289"/>
                  <a:pt x="11704" y="18860"/>
                </a:cubicBezTo>
                <a:lnTo>
                  <a:pt x="11704" y="17860"/>
                </a:lnTo>
                <a:cubicBezTo>
                  <a:pt x="12597" y="17658"/>
                  <a:pt x="13407" y="17312"/>
                  <a:pt x="14169" y="16836"/>
                </a:cubicBezTo>
                <a:lnTo>
                  <a:pt x="14872" y="17539"/>
                </a:lnTo>
                <a:cubicBezTo>
                  <a:pt x="15020" y="17687"/>
                  <a:pt x="15220" y="17762"/>
                  <a:pt x="15419" y="17762"/>
                </a:cubicBezTo>
                <a:cubicBezTo>
                  <a:pt x="15619" y="17762"/>
                  <a:pt x="15818" y="17687"/>
                  <a:pt x="15967" y="17539"/>
                </a:cubicBezTo>
                <a:lnTo>
                  <a:pt x="17539" y="15967"/>
                </a:lnTo>
                <a:cubicBezTo>
                  <a:pt x="17836" y="15669"/>
                  <a:pt x="17836" y="15169"/>
                  <a:pt x="17539" y="14872"/>
                </a:cubicBezTo>
                <a:lnTo>
                  <a:pt x="16836" y="14169"/>
                </a:lnTo>
                <a:cubicBezTo>
                  <a:pt x="17300" y="13431"/>
                  <a:pt x="17658" y="12598"/>
                  <a:pt x="17860" y="11705"/>
                </a:cubicBezTo>
                <a:lnTo>
                  <a:pt x="18860" y="11705"/>
                </a:lnTo>
                <a:cubicBezTo>
                  <a:pt x="19289" y="11705"/>
                  <a:pt x="19634" y="11359"/>
                  <a:pt x="19634" y="10931"/>
                </a:cubicBezTo>
                <a:lnTo>
                  <a:pt x="19634" y="8704"/>
                </a:lnTo>
                <a:cubicBezTo>
                  <a:pt x="19634" y="8276"/>
                  <a:pt x="19289" y="7930"/>
                  <a:pt x="18860" y="7930"/>
                </a:cubicBezTo>
                <a:lnTo>
                  <a:pt x="17860" y="7930"/>
                </a:lnTo>
                <a:cubicBezTo>
                  <a:pt x="17658" y="7037"/>
                  <a:pt x="17312" y="6228"/>
                  <a:pt x="16836" y="5466"/>
                </a:cubicBezTo>
                <a:lnTo>
                  <a:pt x="17539" y="4763"/>
                </a:lnTo>
                <a:cubicBezTo>
                  <a:pt x="17836" y="4466"/>
                  <a:pt x="17836" y="3966"/>
                  <a:pt x="17539" y="3668"/>
                </a:cubicBezTo>
                <a:lnTo>
                  <a:pt x="15967" y="2096"/>
                </a:lnTo>
                <a:cubicBezTo>
                  <a:pt x="15818" y="1947"/>
                  <a:pt x="15619" y="1873"/>
                  <a:pt x="15419" y="1873"/>
                </a:cubicBezTo>
                <a:cubicBezTo>
                  <a:pt x="15220" y="1873"/>
                  <a:pt x="15020" y="1947"/>
                  <a:pt x="14872" y="2096"/>
                </a:cubicBezTo>
                <a:lnTo>
                  <a:pt x="14169" y="2799"/>
                </a:lnTo>
                <a:cubicBezTo>
                  <a:pt x="13431" y="2334"/>
                  <a:pt x="12597" y="1977"/>
                  <a:pt x="11704" y="1775"/>
                </a:cubicBezTo>
                <a:lnTo>
                  <a:pt x="11704" y="775"/>
                </a:lnTo>
                <a:cubicBezTo>
                  <a:pt x="11704" y="346"/>
                  <a:pt x="11359" y="1"/>
                  <a:pt x="10919" y="1"/>
                </a:cubicBezTo>
                <a:close/>
              </a:path>
            </a:pathLst>
          </a:custGeom>
          <a:solidFill>
            <a:srgbClr val="FF592A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7" name="Google Shape;763;p19">
            <a:extLst>
              <a:ext uri="{FF2B5EF4-FFF2-40B4-BE49-F238E27FC236}">
                <a16:creationId xmlns:a16="http://schemas.microsoft.com/office/drawing/2014/main" id="{32CD18D9-49E1-4FB7-9E09-DB154AB80D79}"/>
              </a:ext>
            </a:extLst>
          </p:cNvPr>
          <p:cNvSpPr/>
          <p:nvPr/>
        </p:nvSpPr>
        <p:spPr>
          <a:xfrm>
            <a:off x="1361833" y="379400"/>
            <a:ext cx="3618800" cy="361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8" name="Google Shape;764;p19">
            <a:extLst>
              <a:ext uri="{FF2B5EF4-FFF2-40B4-BE49-F238E27FC236}">
                <a16:creationId xmlns:a16="http://schemas.microsoft.com/office/drawing/2014/main" id="{B781EA8A-97F2-431E-B688-FFBA77A8E459}"/>
              </a:ext>
            </a:extLst>
          </p:cNvPr>
          <p:cNvSpPr/>
          <p:nvPr/>
        </p:nvSpPr>
        <p:spPr>
          <a:xfrm>
            <a:off x="9077820" y="4406633"/>
            <a:ext cx="1732000" cy="1732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9" name="Google Shape;765;p19">
            <a:extLst>
              <a:ext uri="{FF2B5EF4-FFF2-40B4-BE49-F238E27FC236}">
                <a16:creationId xmlns:a16="http://schemas.microsoft.com/office/drawing/2014/main" id="{99BAF4C8-A34A-4B4F-A4C7-EB2424735ECD}"/>
              </a:ext>
            </a:extLst>
          </p:cNvPr>
          <p:cNvSpPr/>
          <p:nvPr/>
        </p:nvSpPr>
        <p:spPr>
          <a:xfrm>
            <a:off x="10671585" y="5241351"/>
            <a:ext cx="272400" cy="272400"/>
          </a:xfrm>
          <a:prstGeom prst="ellipse">
            <a:avLst/>
          </a:prstGeom>
          <a:solidFill>
            <a:srgbClr val="0DCF7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0" name="Google Shape;766;p19">
            <a:extLst>
              <a:ext uri="{FF2B5EF4-FFF2-40B4-BE49-F238E27FC236}">
                <a16:creationId xmlns:a16="http://schemas.microsoft.com/office/drawing/2014/main" id="{8834CBE0-BDBB-4A24-9837-D8D02487612C}"/>
              </a:ext>
            </a:extLst>
          </p:cNvPr>
          <p:cNvSpPr/>
          <p:nvPr/>
        </p:nvSpPr>
        <p:spPr>
          <a:xfrm>
            <a:off x="2292884" y="275939"/>
            <a:ext cx="750800" cy="204000"/>
          </a:xfrm>
          <a:prstGeom prst="roundRect">
            <a:avLst>
              <a:gd name="adj" fmla="val 16667"/>
            </a:avLst>
          </a:prstGeom>
          <a:solidFill>
            <a:srgbClr val="0C88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D16B67-605E-4E3C-AE30-BA05D25CDCB6}"/>
              </a:ext>
            </a:extLst>
          </p:cNvPr>
          <p:cNvGrpSpPr/>
          <p:nvPr/>
        </p:nvGrpSpPr>
        <p:grpSpPr>
          <a:xfrm>
            <a:off x="2356170" y="2330867"/>
            <a:ext cx="8067989" cy="2684193"/>
            <a:chOff x="4186532" y="2330867"/>
            <a:chExt cx="4753201" cy="2976300"/>
          </a:xfrm>
        </p:grpSpPr>
        <p:sp>
          <p:nvSpPr>
            <p:cNvPr id="474" name="Google Shape;790;p19">
              <a:extLst>
                <a:ext uri="{FF2B5EF4-FFF2-40B4-BE49-F238E27FC236}">
                  <a16:creationId xmlns:a16="http://schemas.microsoft.com/office/drawing/2014/main" id="{ABDB2A4C-F279-4C99-92C8-FE6EF3D7BBE2}"/>
                </a:ext>
              </a:extLst>
            </p:cNvPr>
            <p:cNvSpPr/>
            <p:nvPr/>
          </p:nvSpPr>
          <p:spPr>
            <a:xfrm>
              <a:off x="4186533" y="2505967"/>
              <a:ext cx="4753200" cy="2801200"/>
            </a:xfrm>
            <a:prstGeom prst="roundRect">
              <a:avLst>
                <a:gd name="adj" fmla="val 9649"/>
              </a:avLst>
            </a:prstGeom>
            <a:solidFill>
              <a:srgbClr val="D9DDD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75" name="Google Shape;791;p19">
              <a:extLst>
                <a:ext uri="{FF2B5EF4-FFF2-40B4-BE49-F238E27FC236}">
                  <a16:creationId xmlns:a16="http://schemas.microsoft.com/office/drawing/2014/main" id="{2AADE207-E492-484E-9935-6EE0043D6D21}"/>
                </a:ext>
              </a:extLst>
            </p:cNvPr>
            <p:cNvSpPr/>
            <p:nvPr/>
          </p:nvSpPr>
          <p:spPr>
            <a:xfrm>
              <a:off x="4186532" y="2330867"/>
              <a:ext cx="4753200" cy="2801200"/>
            </a:xfrm>
            <a:prstGeom prst="roundRect">
              <a:avLst>
                <a:gd name="adj" fmla="val 9649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476" name="Google Shape;792;p19">
            <a:extLst>
              <a:ext uri="{FF2B5EF4-FFF2-40B4-BE49-F238E27FC236}">
                <a16:creationId xmlns:a16="http://schemas.microsoft.com/office/drawing/2014/main" id="{E40D5359-4035-4D61-BDE9-CCD08387AEBE}"/>
              </a:ext>
            </a:extLst>
          </p:cNvPr>
          <p:cNvSpPr/>
          <p:nvPr/>
        </p:nvSpPr>
        <p:spPr>
          <a:xfrm>
            <a:off x="2351650" y="1720691"/>
            <a:ext cx="4468698" cy="911600"/>
          </a:xfrm>
          <a:prstGeom prst="roundRect">
            <a:avLst>
              <a:gd name="adj" fmla="val 16667"/>
            </a:avLst>
          </a:prstGeom>
          <a:solidFill>
            <a:srgbClr val="C12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7" name="Google Shape;793;p19">
            <a:extLst>
              <a:ext uri="{FF2B5EF4-FFF2-40B4-BE49-F238E27FC236}">
                <a16:creationId xmlns:a16="http://schemas.microsoft.com/office/drawing/2014/main" id="{EB170330-B8BC-48FF-8CA1-7E8577FA301A}"/>
              </a:ext>
            </a:extLst>
          </p:cNvPr>
          <p:cNvSpPr/>
          <p:nvPr/>
        </p:nvSpPr>
        <p:spPr>
          <a:xfrm>
            <a:off x="2351650" y="1550833"/>
            <a:ext cx="4468698" cy="911600"/>
          </a:xfrm>
          <a:prstGeom prst="roundRect">
            <a:avLst>
              <a:gd name="adj" fmla="val 16667"/>
            </a:avLst>
          </a:prstGeom>
          <a:solidFill>
            <a:srgbClr val="FF592A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9" name="Google Shape;795;p19">
            <a:extLst>
              <a:ext uri="{FF2B5EF4-FFF2-40B4-BE49-F238E27FC236}">
                <a16:creationId xmlns:a16="http://schemas.microsoft.com/office/drawing/2014/main" id="{D36DFB3F-598E-4F89-843F-CF96AFFB45CB}"/>
              </a:ext>
            </a:extLst>
          </p:cNvPr>
          <p:cNvSpPr/>
          <p:nvPr/>
        </p:nvSpPr>
        <p:spPr>
          <a:xfrm>
            <a:off x="9582019" y="1510027"/>
            <a:ext cx="1278972" cy="1280720"/>
          </a:xfrm>
          <a:custGeom>
            <a:avLst/>
            <a:gdLst/>
            <a:ahLst/>
            <a:cxnLst/>
            <a:rect l="l" t="t" r="r" b="b"/>
            <a:pathLst>
              <a:path w="8538" h="8550" extrusionOk="0">
                <a:moveTo>
                  <a:pt x="1370" y="1"/>
                </a:moveTo>
                <a:cubicBezTo>
                  <a:pt x="608" y="1"/>
                  <a:pt x="1" y="620"/>
                  <a:pt x="1" y="1370"/>
                </a:cubicBezTo>
                <a:lnTo>
                  <a:pt x="1" y="7180"/>
                </a:lnTo>
                <a:cubicBezTo>
                  <a:pt x="1" y="7942"/>
                  <a:pt x="608" y="8550"/>
                  <a:pt x="1370" y="8550"/>
                </a:cubicBezTo>
                <a:lnTo>
                  <a:pt x="7168" y="8550"/>
                </a:lnTo>
                <a:cubicBezTo>
                  <a:pt x="7930" y="8550"/>
                  <a:pt x="8537" y="7942"/>
                  <a:pt x="8537" y="7180"/>
                </a:cubicBezTo>
                <a:lnTo>
                  <a:pt x="8537" y="1370"/>
                </a:lnTo>
                <a:cubicBezTo>
                  <a:pt x="8537" y="620"/>
                  <a:pt x="7930" y="1"/>
                  <a:pt x="7168" y="1"/>
                </a:cubicBezTo>
                <a:close/>
              </a:path>
            </a:pathLst>
          </a:custGeom>
          <a:solidFill>
            <a:srgbClr val="FF592A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80" name="Google Shape;796;p19">
            <a:extLst>
              <a:ext uri="{FF2B5EF4-FFF2-40B4-BE49-F238E27FC236}">
                <a16:creationId xmlns:a16="http://schemas.microsoft.com/office/drawing/2014/main" id="{5B60CA4F-BC79-487F-8CE0-4328F6C4BEA8}"/>
              </a:ext>
            </a:extLst>
          </p:cNvPr>
          <p:cNvSpPr/>
          <p:nvPr/>
        </p:nvSpPr>
        <p:spPr>
          <a:xfrm>
            <a:off x="9582019" y="1311178"/>
            <a:ext cx="1278972" cy="1280720"/>
          </a:xfrm>
          <a:custGeom>
            <a:avLst/>
            <a:gdLst/>
            <a:ahLst/>
            <a:cxnLst/>
            <a:rect l="l" t="t" r="r" b="b"/>
            <a:pathLst>
              <a:path w="8538" h="8550" extrusionOk="0">
                <a:moveTo>
                  <a:pt x="1370" y="1"/>
                </a:moveTo>
                <a:cubicBezTo>
                  <a:pt x="608" y="1"/>
                  <a:pt x="1" y="620"/>
                  <a:pt x="1" y="1370"/>
                </a:cubicBezTo>
                <a:lnTo>
                  <a:pt x="1" y="7180"/>
                </a:lnTo>
                <a:cubicBezTo>
                  <a:pt x="1" y="7942"/>
                  <a:pt x="608" y="8550"/>
                  <a:pt x="1370" y="8550"/>
                </a:cubicBezTo>
                <a:lnTo>
                  <a:pt x="7168" y="8550"/>
                </a:lnTo>
                <a:cubicBezTo>
                  <a:pt x="7930" y="8550"/>
                  <a:pt x="8537" y="7942"/>
                  <a:pt x="8537" y="7180"/>
                </a:cubicBezTo>
                <a:lnTo>
                  <a:pt x="8537" y="1370"/>
                </a:lnTo>
                <a:cubicBezTo>
                  <a:pt x="8537" y="620"/>
                  <a:pt x="7930" y="1"/>
                  <a:pt x="7168" y="1"/>
                </a:cubicBezTo>
                <a:close/>
              </a:path>
            </a:pathLst>
          </a:custGeom>
          <a:solidFill>
            <a:srgbClr val="FFC62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81" name="Google Shape;797;p19">
            <a:extLst>
              <a:ext uri="{FF2B5EF4-FFF2-40B4-BE49-F238E27FC236}">
                <a16:creationId xmlns:a16="http://schemas.microsoft.com/office/drawing/2014/main" id="{F20C55EA-0E60-415A-B253-41D09BDC8C7E}"/>
              </a:ext>
            </a:extLst>
          </p:cNvPr>
          <p:cNvSpPr/>
          <p:nvPr/>
        </p:nvSpPr>
        <p:spPr>
          <a:xfrm rot="10800000">
            <a:off x="10008818" y="1698576"/>
            <a:ext cx="491091" cy="505967"/>
          </a:xfrm>
          <a:custGeom>
            <a:avLst/>
            <a:gdLst/>
            <a:ahLst/>
            <a:cxnLst/>
            <a:rect l="l" t="t" r="r" b="b"/>
            <a:pathLst>
              <a:path w="2740" h="2823" extrusionOk="0">
                <a:moveTo>
                  <a:pt x="2414" y="0"/>
                </a:moveTo>
                <a:cubicBezTo>
                  <a:pt x="2360" y="0"/>
                  <a:pt x="2305" y="13"/>
                  <a:pt x="2251" y="41"/>
                </a:cubicBezTo>
                <a:lnTo>
                  <a:pt x="1239" y="589"/>
                </a:lnTo>
                <a:lnTo>
                  <a:pt x="227" y="1148"/>
                </a:lnTo>
                <a:cubicBezTo>
                  <a:pt x="1" y="1267"/>
                  <a:pt x="1" y="1565"/>
                  <a:pt x="227" y="1684"/>
                </a:cubicBezTo>
                <a:lnTo>
                  <a:pt x="1239" y="2232"/>
                </a:lnTo>
                <a:lnTo>
                  <a:pt x="2251" y="2780"/>
                </a:lnTo>
                <a:cubicBezTo>
                  <a:pt x="2301" y="2809"/>
                  <a:pt x="2356" y="2822"/>
                  <a:pt x="2410" y="2822"/>
                </a:cubicBezTo>
                <a:cubicBezTo>
                  <a:pt x="2577" y="2822"/>
                  <a:pt x="2739" y="2697"/>
                  <a:pt x="2739" y="2518"/>
                </a:cubicBezTo>
                <a:lnTo>
                  <a:pt x="2739" y="1434"/>
                </a:lnTo>
                <a:lnTo>
                  <a:pt x="2739" y="315"/>
                </a:lnTo>
                <a:cubicBezTo>
                  <a:pt x="2739" y="133"/>
                  <a:pt x="2587" y="0"/>
                  <a:pt x="2414" y="0"/>
                </a:cubicBezTo>
                <a:close/>
              </a:path>
            </a:pathLst>
          </a:custGeom>
          <a:solidFill>
            <a:srgbClr val="0DCF7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EB4499-888E-4930-8FA3-616736C57905}"/>
              </a:ext>
            </a:extLst>
          </p:cNvPr>
          <p:cNvGrpSpPr/>
          <p:nvPr/>
        </p:nvGrpSpPr>
        <p:grpSpPr>
          <a:xfrm>
            <a:off x="642121" y="3737050"/>
            <a:ext cx="1582496" cy="2741550"/>
            <a:chOff x="-124096" y="3016307"/>
            <a:chExt cx="2139433" cy="3706400"/>
          </a:xfrm>
        </p:grpSpPr>
        <p:sp>
          <p:nvSpPr>
            <p:cNvPr id="452" name="Google Shape;768;p19">
              <a:extLst>
                <a:ext uri="{FF2B5EF4-FFF2-40B4-BE49-F238E27FC236}">
                  <a16:creationId xmlns:a16="http://schemas.microsoft.com/office/drawing/2014/main" id="{2AD9D99C-F0EE-4E9C-9F36-5859FA219BD7}"/>
                </a:ext>
              </a:extLst>
            </p:cNvPr>
            <p:cNvSpPr/>
            <p:nvPr/>
          </p:nvSpPr>
          <p:spPr>
            <a:xfrm rot="20078854">
              <a:off x="207013" y="3575674"/>
              <a:ext cx="1583909" cy="3147033"/>
            </a:xfrm>
            <a:custGeom>
              <a:avLst/>
              <a:gdLst/>
              <a:ahLst/>
              <a:cxnLst/>
              <a:rect l="l" t="t" r="r" b="b"/>
              <a:pathLst>
                <a:path w="20956" h="41637" extrusionOk="0">
                  <a:moveTo>
                    <a:pt x="18943" y="0"/>
                  </a:moveTo>
                  <a:lnTo>
                    <a:pt x="1834" y="71"/>
                  </a:lnTo>
                  <a:cubicBezTo>
                    <a:pt x="822" y="71"/>
                    <a:pt x="1" y="905"/>
                    <a:pt x="1" y="1917"/>
                  </a:cubicBezTo>
                  <a:lnTo>
                    <a:pt x="155" y="39814"/>
                  </a:lnTo>
                  <a:cubicBezTo>
                    <a:pt x="155" y="40826"/>
                    <a:pt x="989" y="41636"/>
                    <a:pt x="1989" y="41636"/>
                  </a:cubicBezTo>
                  <a:lnTo>
                    <a:pt x="19110" y="41565"/>
                  </a:lnTo>
                  <a:cubicBezTo>
                    <a:pt x="20134" y="41565"/>
                    <a:pt x="20956" y="40731"/>
                    <a:pt x="20944" y="39719"/>
                  </a:cubicBezTo>
                  <a:lnTo>
                    <a:pt x="20789" y="1834"/>
                  </a:lnTo>
                  <a:cubicBezTo>
                    <a:pt x="20789" y="822"/>
                    <a:pt x="19955" y="0"/>
                    <a:pt x="18943" y="0"/>
                  </a:cubicBezTo>
                  <a:close/>
                </a:path>
              </a:pathLst>
            </a:custGeom>
            <a:solidFill>
              <a:srgbClr val="FF592A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3" name="Google Shape;769;p19">
              <a:extLst>
                <a:ext uri="{FF2B5EF4-FFF2-40B4-BE49-F238E27FC236}">
                  <a16:creationId xmlns:a16="http://schemas.microsoft.com/office/drawing/2014/main" id="{F1FE607A-BA88-4CB3-9783-D30B397A3C3E}"/>
                </a:ext>
              </a:extLst>
            </p:cNvPr>
            <p:cNvSpPr/>
            <p:nvPr/>
          </p:nvSpPr>
          <p:spPr>
            <a:xfrm rot="20078854">
              <a:off x="266341" y="3389642"/>
              <a:ext cx="1583909" cy="3147033"/>
            </a:xfrm>
            <a:custGeom>
              <a:avLst/>
              <a:gdLst/>
              <a:ahLst/>
              <a:cxnLst/>
              <a:rect l="l" t="t" r="r" b="b"/>
              <a:pathLst>
                <a:path w="20956" h="41637" extrusionOk="0">
                  <a:moveTo>
                    <a:pt x="18943" y="0"/>
                  </a:moveTo>
                  <a:lnTo>
                    <a:pt x="1834" y="71"/>
                  </a:lnTo>
                  <a:cubicBezTo>
                    <a:pt x="822" y="71"/>
                    <a:pt x="1" y="905"/>
                    <a:pt x="1" y="1917"/>
                  </a:cubicBezTo>
                  <a:lnTo>
                    <a:pt x="155" y="39814"/>
                  </a:lnTo>
                  <a:cubicBezTo>
                    <a:pt x="155" y="40826"/>
                    <a:pt x="989" y="41636"/>
                    <a:pt x="1989" y="41636"/>
                  </a:cubicBezTo>
                  <a:lnTo>
                    <a:pt x="19110" y="41565"/>
                  </a:lnTo>
                  <a:cubicBezTo>
                    <a:pt x="20134" y="41565"/>
                    <a:pt x="20956" y="40731"/>
                    <a:pt x="20944" y="39719"/>
                  </a:cubicBezTo>
                  <a:lnTo>
                    <a:pt x="20789" y="1834"/>
                  </a:lnTo>
                  <a:cubicBezTo>
                    <a:pt x="20789" y="822"/>
                    <a:pt x="19955" y="0"/>
                    <a:pt x="18943" y="0"/>
                  </a:cubicBezTo>
                  <a:close/>
                </a:path>
              </a:pathLst>
            </a:custGeom>
            <a:solidFill>
              <a:srgbClr val="FFC62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4" name="Google Shape;770;p19">
              <a:extLst>
                <a:ext uri="{FF2B5EF4-FFF2-40B4-BE49-F238E27FC236}">
                  <a16:creationId xmlns:a16="http://schemas.microsoft.com/office/drawing/2014/main" id="{21617BA5-FB99-4CC9-B6F3-B9897E24AF56}"/>
                </a:ext>
              </a:extLst>
            </p:cNvPr>
            <p:cNvSpPr/>
            <p:nvPr/>
          </p:nvSpPr>
          <p:spPr>
            <a:xfrm rot="20078854">
              <a:off x="333250" y="3723334"/>
              <a:ext cx="271871" cy="22524"/>
            </a:xfrm>
            <a:custGeom>
              <a:avLst/>
              <a:gdLst/>
              <a:ahLst/>
              <a:cxnLst/>
              <a:rect l="l" t="t" r="r" b="b"/>
              <a:pathLst>
                <a:path w="3597" h="298" extrusionOk="0">
                  <a:moveTo>
                    <a:pt x="3442" y="0"/>
                  </a:moveTo>
                  <a:lnTo>
                    <a:pt x="144" y="24"/>
                  </a:lnTo>
                  <a:cubicBezTo>
                    <a:pt x="60" y="24"/>
                    <a:pt x="1" y="95"/>
                    <a:pt x="1" y="167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466" y="286"/>
                  </a:lnTo>
                  <a:cubicBezTo>
                    <a:pt x="3537" y="286"/>
                    <a:pt x="3597" y="226"/>
                    <a:pt x="3597" y="143"/>
                  </a:cubicBezTo>
                  <a:cubicBezTo>
                    <a:pt x="3597" y="60"/>
                    <a:pt x="3513" y="0"/>
                    <a:pt x="3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5" name="Google Shape;771;p19">
              <a:extLst>
                <a:ext uri="{FF2B5EF4-FFF2-40B4-BE49-F238E27FC236}">
                  <a16:creationId xmlns:a16="http://schemas.microsoft.com/office/drawing/2014/main" id="{9E2797AE-1047-4F98-AF5C-716C50229183}"/>
                </a:ext>
              </a:extLst>
            </p:cNvPr>
            <p:cNvSpPr/>
            <p:nvPr/>
          </p:nvSpPr>
          <p:spPr>
            <a:xfrm rot="20078854">
              <a:off x="219944" y="3814334"/>
              <a:ext cx="54041" cy="54117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7" y="1"/>
                  </a:moveTo>
                  <a:cubicBezTo>
                    <a:pt x="167" y="1"/>
                    <a:pt x="0" y="167"/>
                    <a:pt x="0" y="358"/>
                  </a:cubicBezTo>
                  <a:cubicBezTo>
                    <a:pt x="0" y="548"/>
                    <a:pt x="167" y="715"/>
                    <a:pt x="357" y="715"/>
                  </a:cubicBezTo>
                  <a:cubicBezTo>
                    <a:pt x="548" y="715"/>
                    <a:pt x="715" y="548"/>
                    <a:pt x="715" y="358"/>
                  </a:cubicBezTo>
                  <a:cubicBezTo>
                    <a:pt x="715" y="167"/>
                    <a:pt x="548" y="1"/>
                    <a:pt x="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6" name="Google Shape;772;p19">
              <a:extLst>
                <a:ext uri="{FF2B5EF4-FFF2-40B4-BE49-F238E27FC236}">
                  <a16:creationId xmlns:a16="http://schemas.microsoft.com/office/drawing/2014/main" id="{6A81CF4A-9360-459D-922A-D30E90AEDFFA}"/>
                </a:ext>
              </a:extLst>
            </p:cNvPr>
            <p:cNvSpPr/>
            <p:nvPr/>
          </p:nvSpPr>
          <p:spPr>
            <a:xfrm rot="20078854">
              <a:off x="334394" y="3762065"/>
              <a:ext cx="1432744" cy="2370421"/>
            </a:xfrm>
            <a:custGeom>
              <a:avLst/>
              <a:gdLst/>
              <a:ahLst/>
              <a:cxnLst/>
              <a:rect l="l" t="t" r="r" b="b"/>
              <a:pathLst>
                <a:path w="18956" h="31362" extrusionOk="0">
                  <a:moveTo>
                    <a:pt x="18824" y="0"/>
                  </a:moveTo>
                  <a:lnTo>
                    <a:pt x="1" y="84"/>
                  </a:lnTo>
                  <a:lnTo>
                    <a:pt x="72" y="20122"/>
                  </a:lnTo>
                  <a:lnTo>
                    <a:pt x="120" y="31361"/>
                  </a:lnTo>
                  <a:lnTo>
                    <a:pt x="18955" y="31290"/>
                  </a:lnTo>
                  <a:lnTo>
                    <a:pt x="18836" y="2894"/>
                  </a:lnTo>
                  <a:lnTo>
                    <a:pt x="18824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7" name="Google Shape;773;p19">
              <a:extLst>
                <a:ext uri="{FF2B5EF4-FFF2-40B4-BE49-F238E27FC236}">
                  <a16:creationId xmlns:a16="http://schemas.microsoft.com/office/drawing/2014/main" id="{F51D2B81-E813-4D70-A8A0-8C228F1C3406}"/>
                </a:ext>
              </a:extLst>
            </p:cNvPr>
            <p:cNvSpPr/>
            <p:nvPr/>
          </p:nvSpPr>
          <p:spPr>
            <a:xfrm rot="20078854">
              <a:off x="1533791" y="6082093"/>
              <a:ext cx="230452" cy="230452"/>
            </a:xfrm>
            <a:custGeom>
              <a:avLst/>
              <a:gdLst/>
              <a:ahLst/>
              <a:cxnLst/>
              <a:rect l="l" t="t" r="r" b="b"/>
              <a:pathLst>
                <a:path w="3049" h="3049" extrusionOk="0">
                  <a:moveTo>
                    <a:pt x="1513" y="0"/>
                  </a:moveTo>
                  <a:cubicBezTo>
                    <a:pt x="679" y="0"/>
                    <a:pt x="0" y="691"/>
                    <a:pt x="0" y="1536"/>
                  </a:cubicBezTo>
                  <a:cubicBezTo>
                    <a:pt x="0" y="2370"/>
                    <a:pt x="679" y="3048"/>
                    <a:pt x="1524" y="3048"/>
                  </a:cubicBezTo>
                  <a:cubicBezTo>
                    <a:pt x="2382" y="3037"/>
                    <a:pt x="3048" y="2370"/>
                    <a:pt x="3048" y="1524"/>
                  </a:cubicBezTo>
                  <a:cubicBezTo>
                    <a:pt x="3048" y="691"/>
                    <a:pt x="2358" y="0"/>
                    <a:pt x="1513" y="0"/>
                  </a:cubicBezTo>
                  <a:close/>
                </a:path>
              </a:pathLst>
            </a:custGeom>
            <a:solidFill>
              <a:srgbClr val="FFC62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9" name="Google Shape;775;p19">
              <a:extLst>
                <a:ext uri="{FF2B5EF4-FFF2-40B4-BE49-F238E27FC236}">
                  <a16:creationId xmlns:a16="http://schemas.microsoft.com/office/drawing/2014/main" id="{4323CD66-F8F9-4FBF-84F0-0B4782C5D877}"/>
                </a:ext>
              </a:extLst>
            </p:cNvPr>
            <p:cNvSpPr/>
            <p:nvPr/>
          </p:nvSpPr>
          <p:spPr>
            <a:xfrm rot="20042639">
              <a:off x="805936" y="3129054"/>
              <a:ext cx="1072376" cy="1070961"/>
            </a:xfrm>
            <a:custGeom>
              <a:avLst/>
              <a:gdLst/>
              <a:ahLst/>
              <a:cxnLst/>
              <a:rect l="l" t="t" r="r" b="b"/>
              <a:pathLst>
                <a:path w="8549" h="8538" extrusionOk="0">
                  <a:moveTo>
                    <a:pt x="1370" y="0"/>
                  </a:moveTo>
                  <a:cubicBezTo>
                    <a:pt x="608" y="0"/>
                    <a:pt x="0" y="608"/>
                    <a:pt x="0" y="1370"/>
                  </a:cubicBezTo>
                  <a:lnTo>
                    <a:pt x="0" y="7168"/>
                  </a:lnTo>
                  <a:cubicBezTo>
                    <a:pt x="0" y="7930"/>
                    <a:pt x="608" y="8537"/>
                    <a:pt x="1370" y="8537"/>
                  </a:cubicBezTo>
                  <a:lnTo>
                    <a:pt x="7180" y="8537"/>
                  </a:lnTo>
                  <a:cubicBezTo>
                    <a:pt x="7930" y="8537"/>
                    <a:pt x="8549" y="7930"/>
                    <a:pt x="8549" y="7168"/>
                  </a:cubicBezTo>
                  <a:lnTo>
                    <a:pt x="8549" y="1370"/>
                  </a:lnTo>
                  <a:cubicBezTo>
                    <a:pt x="8549" y="608"/>
                    <a:pt x="7930" y="0"/>
                    <a:pt x="7180" y="0"/>
                  </a:cubicBezTo>
                  <a:close/>
                </a:path>
              </a:pathLst>
            </a:custGeom>
            <a:solidFill>
              <a:srgbClr val="1336F8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0" name="Google Shape;776;p19">
              <a:extLst>
                <a:ext uri="{FF2B5EF4-FFF2-40B4-BE49-F238E27FC236}">
                  <a16:creationId xmlns:a16="http://schemas.microsoft.com/office/drawing/2014/main" id="{0BB4034D-CA44-4AB5-97CA-9DA4526DDCFC}"/>
                </a:ext>
              </a:extLst>
            </p:cNvPr>
            <p:cNvSpPr/>
            <p:nvPr/>
          </p:nvSpPr>
          <p:spPr>
            <a:xfrm rot="20042639">
              <a:off x="751053" y="3016307"/>
              <a:ext cx="1072376" cy="1070961"/>
            </a:xfrm>
            <a:custGeom>
              <a:avLst/>
              <a:gdLst/>
              <a:ahLst/>
              <a:cxnLst/>
              <a:rect l="l" t="t" r="r" b="b"/>
              <a:pathLst>
                <a:path w="8549" h="8538" extrusionOk="0">
                  <a:moveTo>
                    <a:pt x="1370" y="0"/>
                  </a:moveTo>
                  <a:cubicBezTo>
                    <a:pt x="608" y="0"/>
                    <a:pt x="0" y="608"/>
                    <a:pt x="0" y="1370"/>
                  </a:cubicBezTo>
                  <a:lnTo>
                    <a:pt x="0" y="7168"/>
                  </a:lnTo>
                  <a:cubicBezTo>
                    <a:pt x="0" y="7930"/>
                    <a:pt x="608" y="8537"/>
                    <a:pt x="1370" y="8537"/>
                  </a:cubicBezTo>
                  <a:lnTo>
                    <a:pt x="7180" y="8537"/>
                  </a:lnTo>
                  <a:cubicBezTo>
                    <a:pt x="7930" y="8537"/>
                    <a:pt x="8549" y="7930"/>
                    <a:pt x="8549" y="7168"/>
                  </a:cubicBezTo>
                  <a:lnTo>
                    <a:pt x="8549" y="1370"/>
                  </a:lnTo>
                  <a:cubicBezTo>
                    <a:pt x="8549" y="608"/>
                    <a:pt x="7930" y="0"/>
                    <a:pt x="7180" y="0"/>
                  </a:cubicBezTo>
                  <a:close/>
                </a:path>
              </a:pathLst>
            </a:custGeom>
            <a:solidFill>
              <a:srgbClr val="0C88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461" name="Google Shape;777;p19">
              <a:extLst>
                <a:ext uri="{FF2B5EF4-FFF2-40B4-BE49-F238E27FC236}">
                  <a16:creationId xmlns:a16="http://schemas.microsoft.com/office/drawing/2014/main" id="{F8379D24-57A1-4776-A904-BEF887AEF46D}"/>
                </a:ext>
              </a:extLst>
            </p:cNvPr>
            <p:cNvGrpSpPr/>
            <p:nvPr/>
          </p:nvGrpSpPr>
          <p:grpSpPr>
            <a:xfrm rot="20042639">
              <a:off x="946676" y="3195552"/>
              <a:ext cx="681133" cy="712470"/>
              <a:chOff x="7634875" y="4670950"/>
              <a:chExt cx="135750" cy="142000"/>
            </a:xfrm>
          </p:grpSpPr>
          <p:sp>
            <p:nvSpPr>
              <p:cNvPr id="462" name="Google Shape;778;p19">
                <a:extLst>
                  <a:ext uri="{FF2B5EF4-FFF2-40B4-BE49-F238E27FC236}">
                    <a16:creationId xmlns:a16="http://schemas.microsoft.com/office/drawing/2014/main" id="{E9A2851F-595B-4193-92C2-E4360BFB4DC1}"/>
                  </a:ext>
                </a:extLst>
              </p:cNvPr>
              <p:cNvSpPr/>
              <p:nvPr/>
            </p:nvSpPr>
            <p:spPr>
              <a:xfrm>
                <a:off x="7676850" y="4670950"/>
                <a:ext cx="9377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3573" extrusionOk="0">
                    <a:moveTo>
                      <a:pt x="1881" y="0"/>
                    </a:moveTo>
                    <a:lnTo>
                      <a:pt x="0" y="1369"/>
                    </a:lnTo>
                    <a:lnTo>
                      <a:pt x="738" y="3572"/>
                    </a:lnTo>
                    <a:lnTo>
                      <a:pt x="3036" y="3572"/>
                    </a:lnTo>
                    <a:lnTo>
                      <a:pt x="3751" y="1369"/>
                    </a:lnTo>
                    <a:lnTo>
                      <a:pt x="18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63" name="Google Shape;779;p19">
                <a:extLst>
                  <a:ext uri="{FF2B5EF4-FFF2-40B4-BE49-F238E27FC236}">
                    <a16:creationId xmlns:a16="http://schemas.microsoft.com/office/drawing/2014/main" id="{FE02E1F0-AEFE-49C0-8340-1645D1CBF4A8}"/>
                  </a:ext>
                </a:extLst>
              </p:cNvPr>
              <p:cNvSpPr/>
              <p:nvPr/>
            </p:nvSpPr>
            <p:spPr>
              <a:xfrm>
                <a:off x="7634875" y="4727500"/>
                <a:ext cx="85750" cy="854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3418" extrusionOk="0">
                    <a:moveTo>
                      <a:pt x="1715" y="0"/>
                    </a:moveTo>
                    <a:cubicBezTo>
                      <a:pt x="762" y="0"/>
                      <a:pt x="0" y="762"/>
                      <a:pt x="0" y="1703"/>
                    </a:cubicBezTo>
                    <a:cubicBezTo>
                      <a:pt x="0" y="2655"/>
                      <a:pt x="762" y="3417"/>
                      <a:pt x="1715" y="3417"/>
                    </a:cubicBezTo>
                    <a:cubicBezTo>
                      <a:pt x="2655" y="3417"/>
                      <a:pt x="3429" y="2655"/>
                      <a:pt x="3429" y="1703"/>
                    </a:cubicBezTo>
                    <a:cubicBezTo>
                      <a:pt x="3429" y="762"/>
                      <a:pt x="2655" y="0"/>
                      <a:pt x="1715" y="0"/>
                    </a:cubicBezTo>
                    <a:close/>
                  </a:path>
                </a:pathLst>
              </a:custGeom>
              <a:solidFill>
                <a:srgbClr val="FF592A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465" name="Google Shape;781;p19">
              <a:extLst>
                <a:ext uri="{FF2B5EF4-FFF2-40B4-BE49-F238E27FC236}">
                  <a16:creationId xmlns:a16="http://schemas.microsoft.com/office/drawing/2014/main" id="{9AC9D39D-E209-4159-B342-82FE1939A5D7}"/>
                </a:ext>
              </a:extLst>
            </p:cNvPr>
            <p:cNvSpPr/>
            <p:nvPr/>
          </p:nvSpPr>
          <p:spPr>
            <a:xfrm rot="20039920">
              <a:off x="-80397" y="4410754"/>
              <a:ext cx="852564" cy="851340"/>
            </a:xfrm>
            <a:custGeom>
              <a:avLst/>
              <a:gdLst/>
              <a:ahLst/>
              <a:cxnLst/>
              <a:rect l="l" t="t" r="r" b="b"/>
              <a:pathLst>
                <a:path w="8550" h="8538" extrusionOk="0">
                  <a:moveTo>
                    <a:pt x="1370" y="0"/>
                  </a:moveTo>
                  <a:cubicBezTo>
                    <a:pt x="608" y="0"/>
                    <a:pt x="1" y="608"/>
                    <a:pt x="1" y="1370"/>
                  </a:cubicBezTo>
                  <a:lnTo>
                    <a:pt x="1" y="7168"/>
                  </a:lnTo>
                  <a:cubicBezTo>
                    <a:pt x="1" y="7930"/>
                    <a:pt x="608" y="8537"/>
                    <a:pt x="1370" y="8537"/>
                  </a:cubicBezTo>
                  <a:lnTo>
                    <a:pt x="7180" y="8537"/>
                  </a:lnTo>
                  <a:cubicBezTo>
                    <a:pt x="7930" y="8537"/>
                    <a:pt x="8549" y="7930"/>
                    <a:pt x="8549" y="7168"/>
                  </a:cubicBezTo>
                  <a:lnTo>
                    <a:pt x="8549" y="1370"/>
                  </a:lnTo>
                  <a:cubicBezTo>
                    <a:pt x="8549" y="608"/>
                    <a:pt x="7930" y="0"/>
                    <a:pt x="7180" y="0"/>
                  </a:cubicBezTo>
                  <a:close/>
                </a:path>
              </a:pathLst>
            </a:custGeom>
            <a:solidFill>
              <a:srgbClr val="1336F8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6" name="Google Shape;782;p19">
              <a:extLst>
                <a:ext uri="{FF2B5EF4-FFF2-40B4-BE49-F238E27FC236}">
                  <a16:creationId xmlns:a16="http://schemas.microsoft.com/office/drawing/2014/main" id="{77C298A6-CB5D-4F02-9BA8-70AD98B44B4D}"/>
                </a:ext>
              </a:extLst>
            </p:cNvPr>
            <p:cNvSpPr/>
            <p:nvPr/>
          </p:nvSpPr>
          <p:spPr>
            <a:xfrm rot="20039920">
              <a:off x="-124096" y="4321163"/>
              <a:ext cx="852564" cy="851340"/>
            </a:xfrm>
            <a:custGeom>
              <a:avLst/>
              <a:gdLst/>
              <a:ahLst/>
              <a:cxnLst/>
              <a:rect l="l" t="t" r="r" b="b"/>
              <a:pathLst>
                <a:path w="8550" h="8538" extrusionOk="0">
                  <a:moveTo>
                    <a:pt x="1370" y="0"/>
                  </a:moveTo>
                  <a:cubicBezTo>
                    <a:pt x="608" y="0"/>
                    <a:pt x="1" y="608"/>
                    <a:pt x="1" y="1370"/>
                  </a:cubicBezTo>
                  <a:lnTo>
                    <a:pt x="1" y="7168"/>
                  </a:lnTo>
                  <a:cubicBezTo>
                    <a:pt x="1" y="7930"/>
                    <a:pt x="608" y="8537"/>
                    <a:pt x="1370" y="8537"/>
                  </a:cubicBezTo>
                  <a:lnTo>
                    <a:pt x="7180" y="8537"/>
                  </a:lnTo>
                  <a:cubicBezTo>
                    <a:pt x="7930" y="8537"/>
                    <a:pt x="8549" y="7930"/>
                    <a:pt x="8549" y="7168"/>
                  </a:cubicBezTo>
                  <a:lnTo>
                    <a:pt x="8549" y="1370"/>
                  </a:lnTo>
                  <a:cubicBezTo>
                    <a:pt x="8549" y="608"/>
                    <a:pt x="7930" y="0"/>
                    <a:pt x="7180" y="0"/>
                  </a:cubicBezTo>
                  <a:close/>
                </a:path>
              </a:pathLst>
            </a:custGeom>
            <a:solidFill>
              <a:srgbClr val="0DCF7C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7" name="Google Shape;783;p19">
              <a:extLst>
                <a:ext uri="{FF2B5EF4-FFF2-40B4-BE49-F238E27FC236}">
                  <a16:creationId xmlns:a16="http://schemas.microsoft.com/office/drawing/2014/main" id="{061223E0-5AFD-4869-8474-FEDF78E4A598}"/>
                </a:ext>
              </a:extLst>
            </p:cNvPr>
            <p:cNvSpPr/>
            <p:nvPr/>
          </p:nvSpPr>
          <p:spPr>
            <a:xfrm rot="20039920">
              <a:off x="101819" y="4542841"/>
              <a:ext cx="374130" cy="356171"/>
            </a:xfrm>
            <a:custGeom>
              <a:avLst/>
              <a:gdLst/>
              <a:ahLst/>
              <a:cxnLst/>
              <a:rect l="l" t="t" r="r" b="b"/>
              <a:pathLst>
                <a:path w="3752" h="3572" extrusionOk="0">
                  <a:moveTo>
                    <a:pt x="1882" y="0"/>
                  </a:moveTo>
                  <a:lnTo>
                    <a:pt x="1" y="1369"/>
                  </a:lnTo>
                  <a:lnTo>
                    <a:pt x="739" y="3572"/>
                  </a:lnTo>
                  <a:lnTo>
                    <a:pt x="3037" y="3572"/>
                  </a:lnTo>
                  <a:lnTo>
                    <a:pt x="3751" y="1369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9" name="Google Shape;785;p19">
              <a:extLst>
                <a:ext uri="{FF2B5EF4-FFF2-40B4-BE49-F238E27FC236}">
                  <a16:creationId xmlns:a16="http://schemas.microsoft.com/office/drawing/2014/main" id="{D64C908F-1A4D-407E-8557-56DE38444E2F}"/>
                </a:ext>
              </a:extLst>
            </p:cNvPr>
            <p:cNvSpPr/>
            <p:nvPr/>
          </p:nvSpPr>
          <p:spPr>
            <a:xfrm rot="20039920">
              <a:off x="1163969" y="4678218"/>
              <a:ext cx="851368" cy="852536"/>
            </a:xfrm>
            <a:custGeom>
              <a:avLst/>
              <a:gdLst/>
              <a:ahLst/>
              <a:cxnLst/>
              <a:rect l="l" t="t" r="r" b="b"/>
              <a:pathLst>
                <a:path w="8538" h="8550" extrusionOk="0">
                  <a:moveTo>
                    <a:pt x="1370" y="1"/>
                  </a:moveTo>
                  <a:cubicBezTo>
                    <a:pt x="608" y="1"/>
                    <a:pt x="1" y="620"/>
                    <a:pt x="1" y="1370"/>
                  </a:cubicBezTo>
                  <a:lnTo>
                    <a:pt x="1" y="7180"/>
                  </a:lnTo>
                  <a:cubicBezTo>
                    <a:pt x="1" y="7942"/>
                    <a:pt x="608" y="8549"/>
                    <a:pt x="1370" y="8549"/>
                  </a:cubicBezTo>
                  <a:lnTo>
                    <a:pt x="7168" y="8549"/>
                  </a:lnTo>
                  <a:cubicBezTo>
                    <a:pt x="7930" y="8549"/>
                    <a:pt x="8537" y="7942"/>
                    <a:pt x="8537" y="7180"/>
                  </a:cubicBezTo>
                  <a:lnTo>
                    <a:pt x="8537" y="1370"/>
                  </a:lnTo>
                  <a:cubicBezTo>
                    <a:pt x="8537" y="608"/>
                    <a:pt x="7930" y="1"/>
                    <a:pt x="7168" y="1"/>
                  </a:cubicBezTo>
                  <a:close/>
                </a:path>
              </a:pathLst>
            </a:custGeom>
            <a:solidFill>
              <a:srgbClr val="C129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70" name="Google Shape;786;p19">
              <a:extLst>
                <a:ext uri="{FF2B5EF4-FFF2-40B4-BE49-F238E27FC236}">
                  <a16:creationId xmlns:a16="http://schemas.microsoft.com/office/drawing/2014/main" id="{A9A51A2F-FCCF-4969-9913-548AA66FD1EA}"/>
                </a:ext>
              </a:extLst>
            </p:cNvPr>
            <p:cNvSpPr/>
            <p:nvPr/>
          </p:nvSpPr>
          <p:spPr>
            <a:xfrm rot="20039920">
              <a:off x="1120269" y="4588627"/>
              <a:ext cx="851368" cy="852536"/>
            </a:xfrm>
            <a:custGeom>
              <a:avLst/>
              <a:gdLst/>
              <a:ahLst/>
              <a:cxnLst/>
              <a:rect l="l" t="t" r="r" b="b"/>
              <a:pathLst>
                <a:path w="8538" h="8550" extrusionOk="0">
                  <a:moveTo>
                    <a:pt x="1370" y="1"/>
                  </a:moveTo>
                  <a:cubicBezTo>
                    <a:pt x="608" y="1"/>
                    <a:pt x="1" y="620"/>
                    <a:pt x="1" y="1370"/>
                  </a:cubicBezTo>
                  <a:lnTo>
                    <a:pt x="1" y="7180"/>
                  </a:lnTo>
                  <a:cubicBezTo>
                    <a:pt x="1" y="7942"/>
                    <a:pt x="608" y="8549"/>
                    <a:pt x="1370" y="8549"/>
                  </a:cubicBezTo>
                  <a:lnTo>
                    <a:pt x="7168" y="8549"/>
                  </a:lnTo>
                  <a:cubicBezTo>
                    <a:pt x="7930" y="8549"/>
                    <a:pt x="8537" y="7942"/>
                    <a:pt x="8537" y="7180"/>
                  </a:cubicBezTo>
                  <a:lnTo>
                    <a:pt x="8537" y="1370"/>
                  </a:lnTo>
                  <a:cubicBezTo>
                    <a:pt x="8537" y="608"/>
                    <a:pt x="7930" y="1"/>
                    <a:pt x="7168" y="1"/>
                  </a:cubicBezTo>
                  <a:close/>
                </a:path>
              </a:pathLst>
            </a:custGeom>
            <a:solidFill>
              <a:srgbClr val="FF592A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471" name="Google Shape;787;p19">
              <a:extLst>
                <a:ext uri="{FF2B5EF4-FFF2-40B4-BE49-F238E27FC236}">
                  <a16:creationId xmlns:a16="http://schemas.microsoft.com/office/drawing/2014/main" id="{9B412FC7-8589-440E-B416-5BAC9C367637}"/>
                </a:ext>
              </a:extLst>
            </p:cNvPr>
            <p:cNvGrpSpPr/>
            <p:nvPr/>
          </p:nvGrpSpPr>
          <p:grpSpPr>
            <a:xfrm rot="20039920">
              <a:off x="1281159" y="4761378"/>
              <a:ext cx="529587" cy="507035"/>
              <a:chOff x="7218150" y="5020675"/>
              <a:chExt cx="132775" cy="127125"/>
            </a:xfrm>
          </p:grpSpPr>
          <p:sp>
            <p:nvSpPr>
              <p:cNvPr id="472" name="Google Shape;788;p19">
                <a:extLst>
                  <a:ext uri="{FF2B5EF4-FFF2-40B4-BE49-F238E27FC236}">
                    <a16:creationId xmlns:a16="http://schemas.microsoft.com/office/drawing/2014/main" id="{DA8B75E5-9B69-45C8-A072-775F92A5A5B1}"/>
                  </a:ext>
                </a:extLst>
              </p:cNvPr>
              <p:cNvSpPr/>
              <p:nvPr/>
            </p:nvSpPr>
            <p:spPr>
              <a:xfrm>
                <a:off x="7256250" y="5020675"/>
                <a:ext cx="94675" cy="82200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288" extrusionOk="0">
                    <a:moveTo>
                      <a:pt x="953" y="1"/>
                    </a:moveTo>
                    <a:lnTo>
                      <a:pt x="1" y="1632"/>
                    </a:lnTo>
                    <a:lnTo>
                      <a:pt x="953" y="3287"/>
                    </a:lnTo>
                    <a:lnTo>
                      <a:pt x="2834" y="3287"/>
                    </a:lnTo>
                    <a:lnTo>
                      <a:pt x="3787" y="1632"/>
                    </a:lnTo>
                    <a:lnTo>
                      <a:pt x="2834" y="1"/>
                    </a:lnTo>
                    <a:close/>
                  </a:path>
                </a:pathLst>
              </a:custGeom>
              <a:solidFill>
                <a:srgbClr val="0DCF7C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73" name="Google Shape;789;p19">
                <a:extLst>
                  <a:ext uri="{FF2B5EF4-FFF2-40B4-BE49-F238E27FC236}">
                    <a16:creationId xmlns:a16="http://schemas.microsoft.com/office/drawing/2014/main" id="{03600A19-C485-451D-975E-9A857C4D7402}"/>
                  </a:ext>
                </a:extLst>
              </p:cNvPr>
              <p:cNvSpPr/>
              <p:nvPr/>
            </p:nvSpPr>
            <p:spPr>
              <a:xfrm>
                <a:off x="7218150" y="5073375"/>
                <a:ext cx="74450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977" extrusionOk="0">
                    <a:moveTo>
                      <a:pt x="1" y="0"/>
                    </a:moveTo>
                    <a:lnTo>
                      <a:pt x="1" y="2977"/>
                    </a:lnTo>
                    <a:lnTo>
                      <a:pt x="2977" y="2977"/>
                    </a:lnTo>
                    <a:lnTo>
                      <a:pt x="29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421645F-EBCA-4BE0-812C-E37958C99951}"/>
              </a:ext>
            </a:extLst>
          </p:cNvPr>
          <p:cNvSpPr txBox="1"/>
          <p:nvPr/>
        </p:nvSpPr>
        <p:spPr>
          <a:xfrm>
            <a:off x="3011034" y="2911673"/>
            <a:ext cx="675826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>
                <a:solidFill>
                  <a:sysClr val="windowText" lastClr="000000"/>
                </a:solidFill>
                <a:latin typeface="#9Slide03 AllRoundGothic" panose="020B0703020202020104" pitchFamily="34" charset="-93"/>
              </a:rPr>
              <a:t>Bài 2: Cộng, trừ, nhân, chia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CC7F08-68AE-4D3F-9B9C-64F48FC0A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942" y="1786692"/>
            <a:ext cx="1152944" cy="42592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84DB635-1BA9-4A93-BAA3-FE935EC645FC}"/>
              </a:ext>
            </a:extLst>
          </p:cNvPr>
          <p:cNvGrpSpPr/>
          <p:nvPr/>
        </p:nvGrpSpPr>
        <p:grpSpPr>
          <a:xfrm>
            <a:off x="4651766" y="5292860"/>
            <a:ext cx="3289060" cy="914400"/>
            <a:chOff x="4651766" y="5684745"/>
            <a:chExt cx="3289060" cy="914400"/>
          </a:xfrm>
        </p:grpSpPr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63EE6A18-B881-49E4-8B4E-EEA10228A67D}"/>
                </a:ext>
              </a:extLst>
            </p:cNvPr>
            <p:cNvSpPr/>
            <p:nvPr/>
          </p:nvSpPr>
          <p:spPr>
            <a:xfrm>
              <a:off x="7026426" y="5684745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49D914A-0871-4AF1-B302-8D3D399CC490}"/>
                </a:ext>
              </a:extLst>
            </p:cNvPr>
            <p:cNvSpPr/>
            <p:nvPr/>
          </p:nvSpPr>
          <p:spPr>
            <a:xfrm>
              <a:off x="4651766" y="5684745"/>
              <a:ext cx="914400" cy="914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Plus Sign 481">
              <a:extLst>
                <a:ext uri="{FF2B5EF4-FFF2-40B4-BE49-F238E27FC236}">
                  <a16:creationId xmlns:a16="http://schemas.microsoft.com/office/drawing/2014/main" id="{E762BD80-019D-441A-AB05-BBB099339B5A}"/>
                </a:ext>
              </a:extLst>
            </p:cNvPr>
            <p:cNvSpPr/>
            <p:nvPr/>
          </p:nvSpPr>
          <p:spPr>
            <a:xfrm>
              <a:off x="4824049" y="5857028"/>
              <a:ext cx="569834" cy="569834"/>
            </a:xfrm>
            <a:prstGeom prst="mathPlus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Minus Sign 482">
              <a:extLst>
                <a:ext uri="{FF2B5EF4-FFF2-40B4-BE49-F238E27FC236}">
                  <a16:creationId xmlns:a16="http://schemas.microsoft.com/office/drawing/2014/main" id="{98F7DA46-42E6-47BA-81E4-B45A8B454829}"/>
                </a:ext>
              </a:extLst>
            </p:cNvPr>
            <p:cNvSpPr/>
            <p:nvPr/>
          </p:nvSpPr>
          <p:spPr>
            <a:xfrm>
              <a:off x="7235976" y="5894295"/>
              <a:ext cx="495300" cy="495300"/>
            </a:xfrm>
            <a:prstGeom prst="mathMinus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7" name="TextBox 486">
            <a:extLst>
              <a:ext uri="{FF2B5EF4-FFF2-40B4-BE49-F238E27FC236}">
                <a16:creationId xmlns:a16="http://schemas.microsoft.com/office/drawing/2014/main" id="{6305B318-35AD-4810-B3D7-C25FB0FBA7B6}"/>
              </a:ext>
            </a:extLst>
          </p:cNvPr>
          <p:cNvSpPr txBox="1"/>
          <p:nvPr/>
        </p:nvSpPr>
        <p:spPr>
          <a:xfrm>
            <a:off x="4411257" y="3746378"/>
            <a:ext cx="395781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>
                <a:solidFill>
                  <a:sysClr val="windowText" lastClr="000000"/>
                </a:solidFill>
                <a:latin typeface="#9Slide03 AllRoundGothic" panose="020B0703020202020104" pitchFamily="34" charset="-93"/>
              </a:rPr>
              <a:t>số hữu tỉ (tiết 1)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B8C08FEB-C496-B9B9-2257-89EBC61F116E}"/>
              </a:ext>
            </a:extLst>
          </p:cNvPr>
          <p:cNvGrpSpPr/>
          <p:nvPr/>
        </p:nvGrpSpPr>
        <p:grpSpPr>
          <a:xfrm>
            <a:off x="1068181" y="2071544"/>
            <a:ext cx="10055638" cy="1052656"/>
            <a:chOff x="1068181" y="1906444"/>
            <a:chExt cx="10055638" cy="10526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20DD17-7A06-9B25-9580-D3AEF43231EB}"/>
                </a:ext>
              </a:extLst>
            </p:cNvPr>
            <p:cNvSpPr txBox="1"/>
            <p:nvPr/>
          </p:nvSpPr>
          <p:spPr>
            <a:xfrm>
              <a:off x="1068181" y="1906444"/>
              <a:ext cx="10055638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3000">
                  <a:solidFill>
                    <a:srgbClr val="002060"/>
                  </a:solidFill>
                  <a:latin typeface="#9Slide03 Cabin" panose="00000500000000000000" pitchFamily="2" charset="0"/>
                </a:rPr>
                <a:t>Phép cộng số hữu tỉ cũng có tính chất giao hoán, kết hợp giống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CCEF64-45E9-1165-EC92-9E6428D8BF1C}"/>
                </a:ext>
              </a:extLst>
            </p:cNvPr>
            <p:cNvSpPr txBox="1"/>
            <p:nvPr/>
          </p:nvSpPr>
          <p:spPr>
            <a:xfrm>
              <a:off x="1068181" y="2497435"/>
              <a:ext cx="381675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3000">
                  <a:solidFill>
                    <a:srgbClr val="002060"/>
                  </a:solidFill>
                  <a:latin typeface="#9Slide03 Cabin" panose="00000500000000000000" pitchFamily="2" charset="0"/>
                </a:rPr>
                <a:t>với phép cộng phân số.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EF78E7-DED4-BF2D-193F-AAB23579CF03}"/>
              </a:ext>
            </a:extLst>
          </p:cNvPr>
          <p:cNvGrpSpPr/>
          <p:nvPr/>
        </p:nvGrpSpPr>
        <p:grpSpPr>
          <a:xfrm>
            <a:off x="228601" y="4006971"/>
            <a:ext cx="863600" cy="584775"/>
            <a:chOff x="107958" y="1071069"/>
            <a:chExt cx="863600" cy="58477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DBB045-9FFA-7FBC-B3E8-2319DB847C95}"/>
                </a:ext>
              </a:extLst>
            </p:cNvPr>
            <p:cNvSpPr/>
            <p:nvPr/>
          </p:nvSpPr>
          <p:spPr>
            <a:xfrm>
              <a:off x="107958" y="1071069"/>
              <a:ext cx="863600" cy="5847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895FAC-0AD9-E0E7-DDE2-4FB1270B674C}"/>
                </a:ext>
              </a:extLst>
            </p:cNvPr>
            <p:cNvSpPr txBox="1"/>
            <p:nvPr/>
          </p:nvSpPr>
          <p:spPr>
            <a:xfrm>
              <a:off x="198018" y="1117235"/>
              <a:ext cx="72273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>
                  <a:solidFill>
                    <a:schemeClr val="bg1"/>
                  </a:solidFill>
                  <a:latin typeface="#9Slide03 SFU Futura_05" panose="00000800000000000000" pitchFamily="2" charset="0"/>
                </a:rPr>
                <a:t>VD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F3F6AD-D104-C653-8E09-6E28C09E1622}"/>
              </a:ext>
            </a:extLst>
          </p:cNvPr>
          <p:cNvGrpSpPr/>
          <p:nvPr/>
        </p:nvGrpSpPr>
        <p:grpSpPr>
          <a:xfrm>
            <a:off x="215900" y="1138044"/>
            <a:ext cx="498410" cy="584775"/>
            <a:chOff x="266700" y="919033"/>
            <a:chExt cx="498410" cy="584775"/>
          </a:xfrm>
          <a:solidFill>
            <a:srgbClr val="00206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443B1AE-1CBE-66A5-D67C-8BB0DA5BF7B2}"/>
                </a:ext>
              </a:extLst>
            </p:cNvPr>
            <p:cNvSpPr/>
            <p:nvPr/>
          </p:nvSpPr>
          <p:spPr>
            <a:xfrm>
              <a:off x="266700" y="919033"/>
              <a:ext cx="498410" cy="584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1812C3F-0A6C-FE2E-D6E0-E1A3D4D2D27B}"/>
                </a:ext>
              </a:extLst>
            </p:cNvPr>
            <p:cNvSpPr txBox="1"/>
            <p:nvPr/>
          </p:nvSpPr>
          <p:spPr>
            <a:xfrm>
              <a:off x="333565" y="949959"/>
              <a:ext cx="3646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>
                  <a:solidFill>
                    <a:schemeClr val="bg1"/>
                  </a:solidFill>
                  <a:latin typeface="#9Slide03 SFU Futura_05" panose="00000800000000000000" pitchFamily="2" charset="0"/>
                </a:rPr>
                <a:t>2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6D74F88-C082-C4C8-4CE4-5AEE56408A78}"/>
              </a:ext>
            </a:extLst>
          </p:cNvPr>
          <p:cNvSpPr txBox="1"/>
          <p:nvPr/>
        </p:nvSpPr>
        <p:spPr>
          <a:xfrm>
            <a:off x="853813" y="1182500"/>
            <a:ext cx="642002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Tính chất của phép cộng các số hữu tỉ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0B48EC-7149-F87C-677E-B36B7BCE29A3}"/>
                  </a:ext>
                </a:extLst>
              </p:cNvPr>
              <p:cNvSpPr txBox="1"/>
              <p:nvPr/>
            </p:nvSpPr>
            <p:spPr>
              <a:xfrm>
                <a:off x="1333500" y="3886200"/>
                <a:ext cx="2603212" cy="826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− 2,5 +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+ 1,5</m:t>
                      </m:r>
                    </m:oMath>
                  </m:oMathPara>
                </a14:m>
                <a:endParaRPr lang="en-US" sz="28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0B48EC-7149-F87C-677E-B36B7BCE2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3886200"/>
                <a:ext cx="2603212" cy="8263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CDA3E7B-CE66-A737-15A9-3A3E59613771}"/>
                  </a:ext>
                </a:extLst>
              </p:cNvPr>
              <p:cNvSpPr txBox="1"/>
              <p:nvPr/>
            </p:nvSpPr>
            <p:spPr>
              <a:xfrm>
                <a:off x="4000500" y="3886200"/>
                <a:ext cx="2881045" cy="826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i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+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2,5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+ 1,5</m:t>
                      </m:r>
                    </m:oMath>
                  </m:oMathPara>
                </a14:m>
                <a:endParaRPr lang="en-US" sz="28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CDA3E7B-CE66-A737-15A9-3A3E59613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3886200"/>
                <a:ext cx="2881045" cy="8263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DCB777-DA5D-C535-CA2E-DD4593C1B8B2}"/>
                  </a:ext>
                </a:extLst>
              </p:cNvPr>
              <p:cNvSpPr txBox="1"/>
              <p:nvPr/>
            </p:nvSpPr>
            <p:spPr>
              <a:xfrm>
                <a:off x="4000500" y="5029200"/>
                <a:ext cx="3690497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 + 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− 2,5 + 1,5</m:t>
                          </m:r>
                        </m:e>
                      </m:d>
                    </m:oMath>
                  </m:oMathPara>
                </a14:m>
                <a:endParaRPr lang="en-US" sz="28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DCB777-DA5D-C535-CA2E-DD4593C1B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5029200"/>
                <a:ext cx="3690497" cy="9681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F97C9AA-6D1A-612C-007D-E74CA2A50DFF}"/>
              </a:ext>
            </a:extLst>
          </p:cNvPr>
          <p:cNvSpPr txBox="1"/>
          <p:nvPr/>
        </p:nvSpPr>
        <p:spPr>
          <a:xfrm>
            <a:off x="8298046" y="4114692"/>
            <a:ext cx="294151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C00000"/>
                </a:solidFill>
                <a:latin typeface="#9Slide03 Cabin" panose="00000500000000000000" pitchFamily="2" charset="0"/>
              </a:rPr>
              <a:t>Tính chất giao hoán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74C817-5D9A-A603-696D-96144C3FF882}"/>
              </a:ext>
            </a:extLst>
          </p:cNvPr>
          <p:cNvSpPr txBox="1"/>
          <p:nvPr/>
        </p:nvSpPr>
        <p:spPr>
          <a:xfrm>
            <a:off x="8298046" y="5317034"/>
            <a:ext cx="260808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C00000"/>
                </a:solidFill>
                <a:latin typeface="#9Slide03 Cabin" panose="00000500000000000000" pitchFamily="2" charset="0"/>
              </a:rPr>
              <a:t>Tính chất kết hợp</a:t>
            </a:r>
          </a:p>
        </p:txBody>
      </p:sp>
      <p:pic>
        <p:nvPicPr>
          <p:cNvPr id="44" name="Hình ảnh 41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A328CD49-65DB-0D5E-12C5-03CE300B27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2" y="6520375"/>
            <a:ext cx="564665" cy="208602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EFEF4BA-2FE2-E643-64F5-E196EC5AC05D}"/>
              </a:ext>
            </a:extLst>
          </p:cNvPr>
          <p:cNvCxnSpPr>
            <a:cxnSpLocks/>
          </p:cNvCxnSpPr>
          <p:nvPr/>
        </p:nvCxnSpPr>
        <p:spPr>
          <a:xfrm>
            <a:off x="7909560" y="3908351"/>
            <a:ext cx="0" cy="237814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C205D4-999E-E7B2-D9EE-1829D31626D6}"/>
              </a:ext>
            </a:extLst>
          </p:cNvPr>
          <p:cNvGrpSpPr/>
          <p:nvPr/>
        </p:nvGrpSpPr>
        <p:grpSpPr>
          <a:xfrm>
            <a:off x="-152400" y="-1"/>
            <a:ext cx="12496800" cy="754743"/>
            <a:chOff x="-152400" y="-1"/>
            <a:chExt cx="12496800" cy="75474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C7A65C2-2533-CC6C-2BCC-77FE21A2D684}"/>
                </a:ext>
              </a:extLst>
            </p:cNvPr>
            <p:cNvSpPr/>
            <p:nvPr/>
          </p:nvSpPr>
          <p:spPr>
            <a:xfrm>
              <a:off x="-152400" y="-1"/>
              <a:ext cx="12496800" cy="7547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Textbos: Create Your">
              <a:extLst>
                <a:ext uri="{FF2B5EF4-FFF2-40B4-BE49-F238E27FC236}">
                  <a16:creationId xmlns:a16="http://schemas.microsoft.com/office/drawing/2014/main" id="{EE5E3E3D-D018-F2FA-8242-95BF12F702AF}"/>
                </a:ext>
              </a:extLst>
            </p:cNvPr>
            <p:cNvSpPr txBox="1"/>
            <p:nvPr/>
          </p:nvSpPr>
          <p:spPr>
            <a:xfrm>
              <a:off x="2834210" y="84983"/>
              <a:ext cx="6523581" cy="58477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>
              <a:defPPr>
                <a:defRPr lang="lt-LT"/>
              </a:defPPr>
              <a:lvl1pPr lvl="0">
                <a:lnSpc>
                  <a:spcPct val="80000"/>
                </a:lnSpc>
                <a:defRPr sz="1100" b="1" spc="300">
                  <a:solidFill>
                    <a:prstClr val="white"/>
                  </a:solidFill>
                  <a:latin typeface="Montserrat" pitchFamily="2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0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Neutra" panose="02040603050506020204" pitchFamily="18" charset="0"/>
                </a:rPr>
                <a:t>I. Cộng, trừ hai số hữu tỉ</a:t>
              </a:r>
              <a:endPara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6A370B9-9A53-932D-F2A4-191D6A57A924}"/>
              </a:ext>
            </a:extLst>
          </p:cNvPr>
          <p:cNvGrpSpPr/>
          <p:nvPr/>
        </p:nvGrpSpPr>
        <p:grpSpPr>
          <a:xfrm>
            <a:off x="215900" y="1049144"/>
            <a:ext cx="498410" cy="584775"/>
            <a:chOff x="266700" y="919033"/>
            <a:chExt cx="498410" cy="584775"/>
          </a:xfrm>
          <a:solidFill>
            <a:srgbClr val="00206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A38202D-3D73-D435-9DAE-6848E42A0259}"/>
                </a:ext>
              </a:extLst>
            </p:cNvPr>
            <p:cNvSpPr/>
            <p:nvPr/>
          </p:nvSpPr>
          <p:spPr>
            <a:xfrm>
              <a:off x="266700" y="919033"/>
              <a:ext cx="498410" cy="584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2C999F-A8F1-005A-57AE-3C00E527EA73}"/>
                </a:ext>
              </a:extLst>
            </p:cNvPr>
            <p:cNvSpPr txBox="1"/>
            <p:nvPr/>
          </p:nvSpPr>
          <p:spPr>
            <a:xfrm>
              <a:off x="333565" y="949959"/>
              <a:ext cx="3646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>
                  <a:solidFill>
                    <a:schemeClr val="bg1"/>
                  </a:solidFill>
                  <a:latin typeface="#9Slide03 SFU Futura_05" panose="00000800000000000000" pitchFamily="2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A7BB16-B5B2-1E30-4C43-8D9CB7EEEF9B}"/>
              </a:ext>
            </a:extLst>
          </p:cNvPr>
          <p:cNvSpPr txBox="1"/>
          <p:nvPr/>
        </p:nvSpPr>
        <p:spPr>
          <a:xfrm>
            <a:off x="853813" y="1093600"/>
            <a:ext cx="642002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Tính chất của phép cộng các số hữu tỉ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8D590F-59B8-56C2-7782-7FDFDE7E00B1}"/>
              </a:ext>
            </a:extLst>
          </p:cNvPr>
          <p:cNvGrpSpPr/>
          <p:nvPr/>
        </p:nvGrpSpPr>
        <p:grpSpPr>
          <a:xfrm>
            <a:off x="228600" y="2006600"/>
            <a:ext cx="1206493" cy="584775"/>
            <a:chOff x="107957" y="1071069"/>
            <a:chExt cx="1206493" cy="5847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B2A6C6-020D-75AD-1287-1CA1EEC3AC79}"/>
                </a:ext>
              </a:extLst>
            </p:cNvPr>
            <p:cNvSpPr/>
            <p:nvPr/>
          </p:nvSpPr>
          <p:spPr>
            <a:xfrm>
              <a:off x="107957" y="1071069"/>
              <a:ext cx="1206493" cy="5847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2F3D6F-8A8C-589C-C662-D62AC4F57F6D}"/>
                </a:ext>
              </a:extLst>
            </p:cNvPr>
            <p:cNvSpPr txBox="1"/>
            <p:nvPr/>
          </p:nvSpPr>
          <p:spPr>
            <a:xfrm>
              <a:off x="198018" y="1117235"/>
              <a:ext cx="102637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>
                  <a:solidFill>
                    <a:schemeClr val="bg1"/>
                  </a:solidFill>
                  <a:latin typeface="#9Slide03 SFU Futura_05" panose="00000800000000000000" pitchFamily="2" charset="0"/>
                </a:rPr>
                <a:t>VD1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FFF38F6-A7ED-CC5F-03FF-438BCC2BC026}"/>
              </a:ext>
            </a:extLst>
          </p:cNvPr>
          <p:cNvSpPr txBox="1"/>
          <p:nvPr/>
        </p:nvSpPr>
        <p:spPr>
          <a:xfrm>
            <a:off x="1611724" y="2080084"/>
            <a:ext cx="359072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Tính một cách hợp lí: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8DCB01-6576-194B-41E8-6670F67038B4}"/>
              </a:ext>
            </a:extLst>
          </p:cNvPr>
          <p:cNvSpPr txBox="1"/>
          <p:nvPr/>
        </p:nvSpPr>
        <p:spPr>
          <a:xfrm>
            <a:off x="1626250" y="3091871"/>
            <a:ext cx="304571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>
                <a:solidFill>
                  <a:srgbClr val="002060"/>
                </a:solidFill>
                <a:latin typeface="#9Slide03 Cabin" panose="00000500000000000000" pitchFamily="2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93BEB2-A48B-BC5B-F72D-3D81450EBDA8}"/>
                  </a:ext>
                </a:extLst>
              </p:cNvPr>
              <p:cNvSpPr txBox="1"/>
              <p:nvPr/>
            </p:nvSpPr>
            <p:spPr>
              <a:xfrm>
                <a:off x="2009192" y="2841917"/>
                <a:ext cx="2183290" cy="885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− 0,5 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93BEB2-A48B-BC5B-F72D-3D81450E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192" y="2841917"/>
                <a:ext cx="2183290" cy="8853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536480-0EBC-50F3-EE8C-41D982544704}"/>
                  </a:ext>
                </a:extLst>
              </p:cNvPr>
              <p:cNvSpPr txBox="1"/>
              <p:nvPr/>
            </p:nvSpPr>
            <p:spPr>
              <a:xfrm>
                <a:off x="4281397" y="2877684"/>
                <a:ext cx="2042226" cy="885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536480-0EBC-50F3-EE8C-41D982544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397" y="2877684"/>
                <a:ext cx="2042226" cy="8853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E6CFE4-3B15-C1EB-EF16-8BCCC23E68D1}"/>
                  </a:ext>
                </a:extLst>
              </p:cNvPr>
              <p:cNvSpPr txBox="1"/>
              <p:nvPr/>
            </p:nvSpPr>
            <p:spPr>
              <a:xfrm>
                <a:off x="4281397" y="4144265"/>
                <a:ext cx="2576603" cy="1037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E6CFE4-3B15-C1EB-EF16-8BCCC23E6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397" y="4144265"/>
                <a:ext cx="2576603" cy="10373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BB409C-BBDF-ECC7-B9E7-83C4519CE2EB}"/>
                  </a:ext>
                </a:extLst>
              </p:cNvPr>
              <p:cNvSpPr txBox="1"/>
              <p:nvPr/>
            </p:nvSpPr>
            <p:spPr>
              <a:xfrm>
                <a:off x="4281397" y="5438866"/>
                <a:ext cx="1227900" cy="885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 0 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BB409C-BBDF-ECC7-B9E7-83C4519CE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397" y="5438866"/>
                <a:ext cx="1227900" cy="8853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BA0C76-8254-0416-4AE5-9F811F91FC4D}"/>
                  </a:ext>
                </a:extLst>
              </p:cNvPr>
              <p:cNvSpPr txBox="1"/>
              <p:nvPr/>
            </p:nvSpPr>
            <p:spPr>
              <a:xfrm>
                <a:off x="5626746" y="5439229"/>
                <a:ext cx="615553" cy="885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BA0C76-8254-0416-4AE5-9F811F91F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746" y="5439229"/>
                <a:ext cx="615553" cy="8853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9A12083-423D-C264-A6C7-B0536D858672}"/>
              </a:ext>
            </a:extLst>
          </p:cNvPr>
          <p:cNvSpPr txBox="1"/>
          <p:nvPr/>
        </p:nvSpPr>
        <p:spPr>
          <a:xfrm>
            <a:off x="8298046" y="4228992"/>
            <a:ext cx="3018455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C00000"/>
                </a:solidFill>
                <a:latin typeface="#9Slide03 Cabin" panose="00000500000000000000" pitchFamily="2" charset="0"/>
              </a:rPr>
              <a:t>Tính chất giao hoán,</a:t>
            </a:r>
          </a:p>
          <a:p>
            <a:pPr algn="l"/>
            <a:r>
              <a:rPr lang="en-US" sz="2800">
                <a:solidFill>
                  <a:srgbClr val="C00000"/>
                </a:solidFill>
                <a:latin typeface="#9Slide03 Cabin" panose="00000500000000000000" pitchFamily="2" charset="0"/>
              </a:rPr>
              <a:t>kết hợp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71F5CA-BCC2-DB03-B76E-992DEB12F4AB}"/>
              </a:ext>
            </a:extLst>
          </p:cNvPr>
          <p:cNvCxnSpPr>
            <a:cxnSpLocks/>
          </p:cNvCxnSpPr>
          <p:nvPr/>
        </p:nvCxnSpPr>
        <p:spPr>
          <a:xfrm>
            <a:off x="7909560" y="2768600"/>
            <a:ext cx="0" cy="35179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8BFA3D-FD62-328E-53D4-FCB8038B3646}"/>
              </a:ext>
            </a:extLst>
          </p:cNvPr>
          <p:cNvGrpSpPr/>
          <p:nvPr/>
        </p:nvGrpSpPr>
        <p:grpSpPr>
          <a:xfrm>
            <a:off x="-152400" y="-1"/>
            <a:ext cx="12496800" cy="754743"/>
            <a:chOff x="-152400" y="-1"/>
            <a:chExt cx="12496800" cy="75474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22A28DF-1A83-6914-088C-9F01B40D6A5A}"/>
                </a:ext>
              </a:extLst>
            </p:cNvPr>
            <p:cNvSpPr/>
            <p:nvPr/>
          </p:nvSpPr>
          <p:spPr>
            <a:xfrm>
              <a:off x="-152400" y="-1"/>
              <a:ext cx="12496800" cy="7547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Textbos: Create Your">
              <a:extLst>
                <a:ext uri="{FF2B5EF4-FFF2-40B4-BE49-F238E27FC236}">
                  <a16:creationId xmlns:a16="http://schemas.microsoft.com/office/drawing/2014/main" id="{F890B604-7D2B-AE70-7A8C-10666900C591}"/>
                </a:ext>
              </a:extLst>
            </p:cNvPr>
            <p:cNvSpPr txBox="1"/>
            <p:nvPr/>
          </p:nvSpPr>
          <p:spPr>
            <a:xfrm>
              <a:off x="2834210" y="84983"/>
              <a:ext cx="6523581" cy="58477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>
              <a:defPPr>
                <a:defRPr lang="lt-LT"/>
              </a:defPPr>
              <a:lvl1pPr lvl="0">
                <a:lnSpc>
                  <a:spcPct val="80000"/>
                </a:lnSpc>
                <a:defRPr sz="1100" b="1" spc="300">
                  <a:solidFill>
                    <a:prstClr val="white"/>
                  </a:solidFill>
                  <a:latin typeface="Montserrat" pitchFamily="2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0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Neutra" panose="02040603050506020204" pitchFamily="18" charset="0"/>
                </a:rPr>
                <a:t>I. Cộng, trừ hai số hữu tỉ</a:t>
              </a:r>
              <a:endPara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120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87AA8FE-B7D1-9D06-FF2B-B3FCF763BBAF}"/>
              </a:ext>
            </a:extLst>
          </p:cNvPr>
          <p:cNvGrpSpPr/>
          <p:nvPr/>
        </p:nvGrpSpPr>
        <p:grpSpPr>
          <a:xfrm>
            <a:off x="215900" y="1049144"/>
            <a:ext cx="498410" cy="584775"/>
            <a:chOff x="266700" y="919033"/>
            <a:chExt cx="498410" cy="584775"/>
          </a:xfrm>
          <a:solidFill>
            <a:srgbClr val="002060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D88B9F-835F-4F64-439F-009503F3FB38}"/>
                </a:ext>
              </a:extLst>
            </p:cNvPr>
            <p:cNvSpPr/>
            <p:nvPr/>
          </p:nvSpPr>
          <p:spPr>
            <a:xfrm>
              <a:off x="266700" y="919033"/>
              <a:ext cx="498410" cy="584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161082-1418-BEFF-569A-44F706C0C4CB}"/>
                </a:ext>
              </a:extLst>
            </p:cNvPr>
            <p:cNvSpPr txBox="1"/>
            <p:nvPr/>
          </p:nvSpPr>
          <p:spPr>
            <a:xfrm>
              <a:off x="333565" y="949959"/>
              <a:ext cx="3646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>
                  <a:solidFill>
                    <a:schemeClr val="bg1"/>
                  </a:solidFill>
                  <a:latin typeface="#9Slide03 SFU Futura_05" panose="00000800000000000000" pitchFamily="2" charset="0"/>
                </a:rPr>
                <a:t>2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AFCB97A-0F67-1565-4426-0FC60E856E5B}"/>
              </a:ext>
            </a:extLst>
          </p:cNvPr>
          <p:cNvSpPr txBox="1"/>
          <p:nvPr/>
        </p:nvSpPr>
        <p:spPr>
          <a:xfrm>
            <a:off x="853813" y="1093600"/>
            <a:ext cx="642002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Tính chất của phép cộng các số hữu tỉ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C6D7B5-08EC-DFB6-BAAD-4A090FC68689}"/>
              </a:ext>
            </a:extLst>
          </p:cNvPr>
          <p:cNvGrpSpPr/>
          <p:nvPr/>
        </p:nvGrpSpPr>
        <p:grpSpPr>
          <a:xfrm>
            <a:off x="228600" y="2006600"/>
            <a:ext cx="1206493" cy="584775"/>
            <a:chOff x="107957" y="1071069"/>
            <a:chExt cx="1206493" cy="5847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C836DE5-9868-7C01-A03F-FCC3EF7911BD}"/>
                </a:ext>
              </a:extLst>
            </p:cNvPr>
            <p:cNvSpPr/>
            <p:nvPr/>
          </p:nvSpPr>
          <p:spPr>
            <a:xfrm>
              <a:off x="107957" y="1071069"/>
              <a:ext cx="1206493" cy="5847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26E97D-06F9-F28B-95AA-2AC843E6E4EC}"/>
                </a:ext>
              </a:extLst>
            </p:cNvPr>
            <p:cNvSpPr txBox="1"/>
            <p:nvPr/>
          </p:nvSpPr>
          <p:spPr>
            <a:xfrm>
              <a:off x="198018" y="1117235"/>
              <a:ext cx="102637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>
                  <a:solidFill>
                    <a:schemeClr val="bg1"/>
                  </a:solidFill>
                  <a:latin typeface="#9Slide03 SFU Futura_05" panose="00000800000000000000" pitchFamily="2" charset="0"/>
                </a:rPr>
                <a:t>VD1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43FE03D-7D65-2621-AF59-C11EAFF28F69}"/>
              </a:ext>
            </a:extLst>
          </p:cNvPr>
          <p:cNvSpPr txBox="1"/>
          <p:nvPr/>
        </p:nvSpPr>
        <p:spPr>
          <a:xfrm>
            <a:off x="1611724" y="2080084"/>
            <a:ext cx="359072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Tính một cách hợp lí: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F16AF0-0E9F-6148-6DDB-4FDD48CF3C5E}"/>
                  </a:ext>
                </a:extLst>
              </p:cNvPr>
              <p:cNvSpPr txBox="1"/>
              <p:nvPr/>
            </p:nvSpPr>
            <p:spPr>
              <a:xfrm>
                <a:off x="1611724" y="2819400"/>
                <a:ext cx="2107949" cy="884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0,2 −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F16AF0-0E9F-6148-6DDB-4FDD48CF3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724" y="2819400"/>
                <a:ext cx="2107949" cy="8849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4547A6-8F22-A089-D77C-F55EFC42682F}"/>
                  </a:ext>
                </a:extLst>
              </p:cNvPr>
              <p:cNvSpPr txBox="1"/>
              <p:nvPr/>
            </p:nvSpPr>
            <p:spPr>
              <a:xfrm>
                <a:off x="3864593" y="2819400"/>
                <a:ext cx="2067874" cy="884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4547A6-8F22-A089-D77C-F55EFC426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593" y="2819400"/>
                <a:ext cx="2067874" cy="8849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18B0B1-CDF8-E145-5DA7-D74DD88386A4}"/>
                  </a:ext>
                </a:extLst>
              </p:cNvPr>
              <p:cNvSpPr txBox="1"/>
              <p:nvPr/>
            </p:nvSpPr>
            <p:spPr>
              <a:xfrm>
                <a:off x="3864593" y="4065151"/>
                <a:ext cx="3109377" cy="1037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3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+</m:t>
                          </m:r>
                          <m: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−6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18B0B1-CDF8-E145-5DA7-D74DD8838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593" y="4065151"/>
                <a:ext cx="3109377" cy="10373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58A463D-BD30-60CE-7249-8D90A5A62C89}"/>
                  </a:ext>
                </a:extLst>
              </p:cNvPr>
              <p:cNvSpPr txBox="1"/>
              <p:nvPr/>
            </p:nvSpPr>
            <p:spPr>
              <a:xfrm>
                <a:off x="3864593" y="5463251"/>
                <a:ext cx="2240292" cy="1037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3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58A463D-BD30-60CE-7249-8D90A5A62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593" y="5463251"/>
                <a:ext cx="2240292" cy="10373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946AEF-47A7-C13E-5FF8-32A4FC80EBFE}"/>
                  </a:ext>
                </a:extLst>
              </p:cNvPr>
              <p:cNvSpPr txBox="1"/>
              <p:nvPr/>
            </p:nvSpPr>
            <p:spPr>
              <a:xfrm>
                <a:off x="6219536" y="5488828"/>
                <a:ext cx="827150" cy="874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946AEF-47A7-C13E-5FF8-32A4FC80E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536" y="5488828"/>
                <a:ext cx="827150" cy="8742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A3065CB5-1314-476B-0BCD-6A205BFF7285}"/>
              </a:ext>
            </a:extLst>
          </p:cNvPr>
          <p:cNvSpPr txBox="1"/>
          <p:nvPr/>
        </p:nvSpPr>
        <p:spPr>
          <a:xfrm>
            <a:off x="8008486" y="3113206"/>
            <a:ext cx="324447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C00000"/>
                </a:solidFill>
                <a:latin typeface="#9Slide03 Cabin" panose="00000500000000000000" pitchFamily="2" charset="0"/>
              </a:rPr>
              <a:t>Đưa về dạng phân số.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5F8A56-BBE7-560D-4210-9E1480554C8B}"/>
              </a:ext>
            </a:extLst>
          </p:cNvPr>
          <p:cNvSpPr txBox="1"/>
          <p:nvPr/>
        </p:nvSpPr>
        <p:spPr>
          <a:xfrm>
            <a:off x="8016240" y="4257492"/>
            <a:ext cx="3018455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C00000"/>
                </a:solidFill>
                <a:latin typeface="#9Slide03 Cabin" panose="00000500000000000000" pitchFamily="2" charset="0"/>
              </a:rPr>
              <a:t>Tính chất giao hoán,</a:t>
            </a:r>
          </a:p>
          <a:p>
            <a:pPr algn="l"/>
            <a:r>
              <a:rPr lang="en-US" sz="2800">
                <a:solidFill>
                  <a:srgbClr val="C00000"/>
                </a:solidFill>
                <a:latin typeface="#9Slide03 Cabin" panose="00000500000000000000" pitchFamily="2" charset="0"/>
              </a:rPr>
              <a:t>kết hợp.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89CFA8-5EAB-6183-FA2F-B57CA845B6D9}"/>
              </a:ext>
            </a:extLst>
          </p:cNvPr>
          <p:cNvCxnSpPr>
            <a:cxnSpLocks/>
          </p:cNvCxnSpPr>
          <p:nvPr/>
        </p:nvCxnSpPr>
        <p:spPr>
          <a:xfrm>
            <a:off x="7620000" y="2772229"/>
            <a:ext cx="0" cy="370114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32E34E0-83B5-6810-05A7-63A5C56791C4}"/>
              </a:ext>
            </a:extLst>
          </p:cNvPr>
          <p:cNvSpPr txBox="1"/>
          <p:nvPr/>
        </p:nvSpPr>
        <p:spPr>
          <a:xfrm>
            <a:off x="1206372" y="3043662"/>
            <a:ext cx="35586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b)</a:t>
            </a:r>
          </a:p>
        </p:txBody>
      </p:sp>
      <p:pic>
        <p:nvPicPr>
          <p:cNvPr id="41" name="Hình ảnh 41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1B197431-C021-25FB-CB5E-29D9C7A3E4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2" y="6520375"/>
            <a:ext cx="564665" cy="20860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455BCC9-F553-D4BA-F870-3BD286F8F8D2}"/>
              </a:ext>
            </a:extLst>
          </p:cNvPr>
          <p:cNvGrpSpPr/>
          <p:nvPr/>
        </p:nvGrpSpPr>
        <p:grpSpPr>
          <a:xfrm>
            <a:off x="-152400" y="-1"/>
            <a:ext cx="12496800" cy="754743"/>
            <a:chOff x="-152400" y="-1"/>
            <a:chExt cx="12496800" cy="75474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4CA6A39-45F3-662B-206C-233FDB0AF48D}"/>
                </a:ext>
              </a:extLst>
            </p:cNvPr>
            <p:cNvSpPr/>
            <p:nvPr/>
          </p:nvSpPr>
          <p:spPr>
            <a:xfrm>
              <a:off x="-152400" y="-1"/>
              <a:ext cx="12496800" cy="7547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7" name="Textbos: Create Your">
              <a:extLst>
                <a:ext uri="{FF2B5EF4-FFF2-40B4-BE49-F238E27FC236}">
                  <a16:creationId xmlns:a16="http://schemas.microsoft.com/office/drawing/2014/main" id="{919E94D9-E286-6CC0-EA58-53056C3AFA25}"/>
                </a:ext>
              </a:extLst>
            </p:cNvPr>
            <p:cNvSpPr txBox="1"/>
            <p:nvPr/>
          </p:nvSpPr>
          <p:spPr>
            <a:xfrm>
              <a:off x="2834210" y="84983"/>
              <a:ext cx="6523581" cy="58477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>
              <a:defPPr>
                <a:defRPr lang="lt-LT"/>
              </a:defPPr>
              <a:lvl1pPr lvl="0">
                <a:lnSpc>
                  <a:spcPct val="80000"/>
                </a:lnSpc>
                <a:defRPr sz="1100" b="1" spc="300">
                  <a:solidFill>
                    <a:prstClr val="white"/>
                  </a:solidFill>
                  <a:latin typeface="Montserrat" pitchFamily="2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0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Neutra" panose="02040603050506020204" pitchFamily="18" charset="0"/>
                </a:rPr>
                <a:t>I. Cộng, trừ hai số hữu tỉ</a:t>
              </a:r>
              <a:endPara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2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34" grpId="0"/>
      <p:bldP spid="35" grpId="0"/>
      <p:bldP spid="36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6D9C623-F0EC-8ABA-C7D0-82FE6DC4F538}"/>
              </a:ext>
            </a:extLst>
          </p:cNvPr>
          <p:cNvGrpSpPr/>
          <p:nvPr/>
        </p:nvGrpSpPr>
        <p:grpSpPr>
          <a:xfrm>
            <a:off x="215900" y="1049144"/>
            <a:ext cx="498410" cy="584775"/>
            <a:chOff x="266700" y="919033"/>
            <a:chExt cx="498410" cy="584775"/>
          </a:xfrm>
          <a:solidFill>
            <a:srgbClr val="00206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FF6D75-D7F0-8778-FDDC-241C7B532AD2}"/>
                </a:ext>
              </a:extLst>
            </p:cNvPr>
            <p:cNvSpPr/>
            <p:nvPr/>
          </p:nvSpPr>
          <p:spPr>
            <a:xfrm>
              <a:off x="266700" y="919033"/>
              <a:ext cx="498410" cy="584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2C4B6C-E44B-B428-054B-91C1993FE7AB}"/>
                </a:ext>
              </a:extLst>
            </p:cNvPr>
            <p:cNvSpPr txBox="1"/>
            <p:nvPr/>
          </p:nvSpPr>
          <p:spPr>
            <a:xfrm>
              <a:off x="333565" y="949959"/>
              <a:ext cx="3646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>
                  <a:solidFill>
                    <a:schemeClr val="bg1"/>
                  </a:solidFill>
                  <a:latin typeface="#9Slide03 SFU Futura_05" panose="00000800000000000000" pitchFamily="2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CCBE96B-BFF9-42CB-822F-DE29257B4565}"/>
              </a:ext>
            </a:extLst>
          </p:cNvPr>
          <p:cNvSpPr txBox="1"/>
          <p:nvPr/>
        </p:nvSpPr>
        <p:spPr>
          <a:xfrm>
            <a:off x="853813" y="1093600"/>
            <a:ext cx="642002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Tính chất của phép cộng các số hữu tỉ</a:t>
            </a:r>
          </a:p>
        </p:txBody>
      </p:sp>
      <p:pic>
        <p:nvPicPr>
          <p:cNvPr id="23" name="Hình ảnh 41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9DCD404E-9446-36F0-89D3-4641764F5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2" y="6520375"/>
            <a:ext cx="564665" cy="20860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438B93B-E435-378F-7C0E-15AB11D75034}"/>
              </a:ext>
            </a:extLst>
          </p:cNvPr>
          <p:cNvSpPr txBox="1"/>
          <p:nvPr/>
        </p:nvSpPr>
        <p:spPr>
          <a:xfrm>
            <a:off x="828413" y="2667000"/>
            <a:ext cx="46695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#9Slide03 Cabin" panose="00000500000000000000" pitchFamily="2" charset="0"/>
              </a:rPr>
              <a:t>Bài 1. </a:t>
            </a:r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Tính bằng cách hợp lí: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EDF347-676C-3862-2466-2A98929BBCC2}"/>
              </a:ext>
            </a:extLst>
          </p:cNvPr>
          <p:cNvSpPr txBox="1"/>
          <p:nvPr/>
        </p:nvSpPr>
        <p:spPr>
          <a:xfrm>
            <a:off x="5177480" y="1793079"/>
            <a:ext cx="1837041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400" b="1">
                <a:latin typeface="#9Slide03 Cabin" panose="00000500000000000000" pitchFamily="2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5563CD8-6867-A68B-7409-03B47D705F16}"/>
                  </a:ext>
                </a:extLst>
              </p:cNvPr>
              <p:cNvSpPr txBox="1"/>
              <p:nvPr/>
            </p:nvSpPr>
            <p:spPr>
              <a:xfrm>
                <a:off x="1752659" y="3581400"/>
                <a:ext cx="3428941" cy="10373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5563CD8-6867-A68B-7409-03B47D705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59" y="3581400"/>
                <a:ext cx="3428941" cy="10373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B564B3-AF06-A423-AF8E-0378044AAEB5}"/>
                  </a:ext>
                </a:extLst>
              </p:cNvPr>
              <p:cNvSpPr txBox="1"/>
              <p:nvPr/>
            </p:nvSpPr>
            <p:spPr>
              <a:xfrm>
                <a:off x="7848439" y="3581400"/>
                <a:ext cx="2725683" cy="1037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</m:t>
                      </m:r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3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B564B3-AF06-A423-AF8E-0378044AA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439" y="3581400"/>
                <a:ext cx="2725683" cy="10373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3207622-70B4-5581-B2F6-639A471CD259}"/>
                  </a:ext>
                </a:extLst>
              </p:cNvPr>
              <p:cNvSpPr txBox="1"/>
              <p:nvPr/>
            </p:nvSpPr>
            <p:spPr>
              <a:xfrm>
                <a:off x="1752659" y="5100014"/>
                <a:ext cx="2865143" cy="1037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0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4 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3207622-70B4-5581-B2F6-639A471CD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59" y="5100014"/>
                <a:ext cx="2865143" cy="10373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7BB779-B0EE-1315-85BA-3BDD0604AFB9}"/>
                  </a:ext>
                </a:extLst>
              </p:cNvPr>
              <p:cNvSpPr txBox="1"/>
              <p:nvPr/>
            </p:nvSpPr>
            <p:spPr>
              <a:xfrm>
                <a:off x="7848439" y="5166602"/>
                <a:ext cx="2400461" cy="9041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300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,5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+ 1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7BB779-B0EE-1315-85BA-3BDD0604A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439" y="5166602"/>
                <a:ext cx="2400461" cy="9041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705075B-7839-D3F8-F93B-91814744FF1B}"/>
                  </a:ext>
                </a:extLst>
              </p:cNvPr>
              <p:cNvSpPr txBox="1"/>
              <p:nvPr/>
            </p:nvSpPr>
            <p:spPr>
              <a:xfrm>
                <a:off x="6463949" y="3778735"/>
                <a:ext cx="10214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705075B-7839-D3F8-F93B-91814744F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949" y="3778735"/>
                <a:ext cx="10214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545F0C3-1B7E-7D72-A2A6-6F884CDF7114}"/>
                  </a:ext>
                </a:extLst>
              </p:cNvPr>
              <p:cNvSpPr txBox="1"/>
              <p:nvPr/>
            </p:nvSpPr>
            <p:spPr>
              <a:xfrm>
                <a:off x="6463949" y="5311674"/>
                <a:ext cx="10214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545F0C3-1B7E-7D72-A2A6-6F884CDF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949" y="5311674"/>
                <a:ext cx="10214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BEB543A-28AA-6EA9-595D-786296134F23}"/>
              </a:ext>
            </a:extLst>
          </p:cNvPr>
          <p:cNvGrpSpPr/>
          <p:nvPr/>
        </p:nvGrpSpPr>
        <p:grpSpPr>
          <a:xfrm>
            <a:off x="-152400" y="-1"/>
            <a:ext cx="12496800" cy="754743"/>
            <a:chOff x="-152400" y="-1"/>
            <a:chExt cx="12496800" cy="75474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2BEAA3-2048-5F09-C623-57D20B08171C}"/>
                </a:ext>
              </a:extLst>
            </p:cNvPr>
            <p:cNvSpPr/>
            <p:nvPr/>
          </p:nvSpPr>
          <p:spPr>
            <a:xfrm>
              <a:off x="-152400" y="-1"/>
              <a:ext cx="12496800" cy="7547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5" name="Textbos: Create Your">
              <a:extLst>
                <a:ext uri="{FF2B5EF4-FFF2-40B4-BE49-F238E27FC236}">
                  <a16:creationId xmlns:a16="http://schemas.microsoft.com/office/drawing/2014/main" id="{F4EAA5D4-E285-0B2E-2A97-0705D947B3C4}"/>
                </a:ext>
              </a:extLst>
            </p:cNvPr>
            <p:cNvSpPr txBox="1"/>
            <p:nvPr/>
          </p:nvSpPr>
          <p:spPr>
            <a:xfrm>
              <a:off x="2834210" y="84983"/>
              <a:ext cx="6523581" cy="58477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>
              <a:defPPr>
                <a:defRPr lang="lt-LT"/>
              </a:defPPr>
              <a:lvl1pPr lvl="0">
                <a:lnSpc>
                  <a:spcPct val="80000"/>
                </a:lnSpc>
                <a:defRPr sz="1100" b="1" spc="300">
                  <a:solidFill>
                    <a:prstClr val="white"/>
                  </a:solidFill>
                  <a:latin typeface="Montserrat" pitchFamily="2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0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Neutra" panose="02040603050506020204" pitchFamily="18" charset="0"/>
                </a:rPr>
                <a:t>I. Cộng, trừ hai số hữu tỉ</a:t>
              </a:r>
              <a:endPara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6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3" grpId="0"/>
      <p:bldP spid="34" grpId="0"/>
      <p:bldP spid="35" grpId="0"/>
      <p:bldP spid="37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AECD58E-0300-BA62-27FA-1AA32EFF0307}"/>
              </a:ext>
            </a:extLst>
          </p:cNvPr>
          <p:cNvGrpSpPr/>
          <p:nvPr/>
        </p:nvGrpSpPr>
        <p:grpSpPr>
          <a:xfrm>
            <a:off x="215900" y="1049144"/>
            <a:ext cx="498410" cy="584775"/>
            <a:chOff x="266700" y="919033"/>
            <a:chExt cx="498410" cy="584775"/>
          </a:xfrm>
          <a:solidFill>
            <a:srgbClr val="00206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60676B-868F-5F0B-661E-5EB778B0AEB9}"/>
                </a:ext>
              </a:extLst>
            </p:cNvPr>
            <p:cNvSpPr/>
            <p:nvPr/>
          </p:nvSpPr>
          <p:spPr>
            <a:xfrm>
              <a:off x="266700" y="919033"/>
              <a:ext cx="498410" cy="584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37A772-1043-A8E8-6A8F-D205C7FEC08F}"/>
                </a:ext>
              </a:extLst>
            </p:cNvPr>
            <p:cNvSpPr txBox="1"/>
            <p:nvPr/>
          </p:nvSpPr>
          <p:spPr>
            <a:xfrm>
              <a:off x="333565" y="949959"/>
              <a:ext cx="3646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>
                  <a:solidFill>
                    <a:schemeClr val="bg1"/>
                  </a:solidFill>
                  <a:latin typeface="#9Slide03 SFU Futura_05" panose="00000800000000000000" pitchFamily="2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B78266-FC5F-CC92-023C-17A6D6AA9622}"/>
              </a:ext>
            </a:extLst>
          </p:cNvPr>
          <p:cNvSpPr txBox="1"/>
          <p:nvPr/>
        </p:nvSpPr>
        <p:spPr>
          <a:xfrm>
            <a:off x="853813" y="1093600"/>
            <a:ext cx="642002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Tính chất của phép cộng các số hữu tỉ</a:t>
            </a:r>
          </a:p>
        </p:txBody>
      </p:sp>
      <p:pic>
        <p:nvPicPr>
          <p:cNvPr id="10" name="Hình ảnh 41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EDCE62F6-3695-BDB7-8E10-C2E48ABE5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2" y="6520375"/>
            <a:ext cx="564665" cy="2086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86589E-06A6-7DE9-46B3-16A8CF8712F5}"/>
              </a:ext>
            </a:extLst>
          </p:cNvPr>
          <p:cNvSpPr txBox="1"/>
          <p:nvPr/>
        </p:nvSpPr>
        <p:spPr>
          <a:xfrm>
            <a:off x="828413" y="2667000"/>
            <a:ext cx="474168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#9Slide03 Cabin" panose="00000500000000000000" pitchFamily="2" charset="0"/>
              </a:rPr>
              <a:t>Bài 2. </a:t>
            </a:r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Tính bằng cách hợp lí: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D755F2-8ACC-1974-C10B-E1B54641E8F0}"/>
              </a:ext>
            </a:extLst>
          </p:cNvPr>
          <p:cNvSpPr txBox="1"/>
          <p:nvPr/>
        </p:nvSpPr>
        <p:spPr>
          <a:xfrm>
            <a:off x="5177480" y="1793079"/>
            <a:ext cx="1837041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400" b="1">
                <a:latin typeface="#9Slide03 Cabin" panose="00000500000000000000" pitchFamily="2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CB24C2-444D-ADCD-D999-CA21036BE8A2}"/>
                  </a:ext>
                </a:extLst>
              </p:cNvPr>
              <p:cNvSpPr txBox="1"/>
              <p:nvPr/>
            </p:nvSpPr>
            <p:spPr>
              <a:xfrm>
                <a:off x="1371659" y="5118100"/>
                <a:ext cx="4546541" cy="10373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0,125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1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,125</m:t>
                      </m:r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CB24C2-444D-ADCD-D999-CA21036BE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59" y="5118100"/>
                <a:ext cx="4546541" cy="10373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7B46C8-1451-FA33-1936-DCDE833E71CC}"/>
                  </a:ext>
                </a:extLst>
              </p:cNvPr>
              <p:cNvSpPr txBox="1"/>
              <p:nvPr/>
            </p:nvSpPr>
            <p:spPr>
              <a:xfrm>
                <a:off x="7086600" y="3657574"/>
                <a:ext cx="3028073" cy="884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13</m:t>
                          </m:r>
                        </m:den>
                      </m:f>
                      <m:r>
                        <a:rPr lang="en-US" sz="3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7B46C8-1451-FA33-1936-DCDE833E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657574"/>
                <a:ext cx="3028073" cy="8849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F0C43A-FB7C-3338-DE65-EE9E3F24965F}"/>
                  </a:ext>
                </a:extLst>
              </p:cNvPr>
              <p:cNvSpPr txBox="1"/>
              <p:nvPr/>
            </p:nvSpPr>
            <p:spPr>
              <a:xfrm>
                <a:off x="6298659" y="3869235"/>
                <a:ext cx="10214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F0C43A-FB7C-3338-DE65-EE9E3F249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659" y="3869235"/>
                <a:ext cx="10214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1A3E14-DE08-2C1F-4C8E-1849E9DCBC18}"/>
                  </a:ext>
                </a:extLst>
              </p:cNvPr>
              <p:cNvSpPr txBox="1"/>
              <p:nvPr/>
            </p:nvSpPr>
            <p:spPr>
              <a:xfrm>
                <a:off x="6298659" y="5311674"/>
                <a:ext cx="10214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1A3E14-DE08-2C1F-4C8E-1849E9DCB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659" y="5311674"/>
                <a:ext cx="10214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0C6E62-530E-6C8C-9528-B94825935544}"/>
                  </a:ext>
                </a:extLst>
              </p:cNvPr>
              <p:cNvSpPr txBox="1"/>
              <p:nvPr/>
            </p:nvSpPr>
            <p:spPr>
              <a:xfrm>
                <a:off x="1371659" y="3581400"/>
                <a:ext cx="4038541" cy="10373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8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0C6E62-530E-6C8C-9528-B94825935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59" y="3581400"/>
                <a:ext cx="4038541" cy="10373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527BEB-7BF7-77E0-2289-89F74C5AB2D3}"/>
                  </a:ext>
                </a:extLst>
              </p:cNvPr>
              <p:cNvSpPr txBox="1"/>
              <p:nvPr/>
            </p:nvSpPr>
            <p:spPr>
              <a:xfrm>
                <a:off x="7086600" y="5118100"/>
                <a:ext cx="3162725" cy="885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1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den>
                      </m:f>
                      <m:r>
                        <a:rPr lang="en-US" sz="3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0,4</m:t>
                      </m:r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527BEB-7BF7-77E0-2289-89F74C5AB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118100"/>
                <a:ext cx="3162725" cy="8853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BFFEAA7-E937-F587-7EB4-88D5E80DCBC8}"/>
              </a:ext>
            </a:extLst>
          </p:cNvPr>
          <p:cNvGrpSpPr/>
          <p:nvPr/>
        </p:nvGrpSpPr>
        <p:grpSpPr>
          <a:xfrm>
            <a:off x="-152400" y="-1"/>
            <a:ext cx="12496800" cy="754743"/>
            <a:chOff x="-152400" y="-1"/>
            <a:chExt cx="12496800" cy="75474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3CD90C-92E4-D68D-D3D9-B257E0CC94B8}"/>
                </a:ext>
              </a:extLst>
            </p:cNvPr>
            <p:cNvSpPr/>
            <p:nvPr/>
          </p:nvSpPr>
          <p:spPr>
            <a:xfrm>
              <a:off x="-152400" y="-1"/>
              <a:ext cx="12496800" cy="7547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7" name="Textbos: Create Your">
              <a:extLst>
                <a:ext uri="{FF2B5EF4-FFF2-40B4-BE49-F238E27FC236}">
                  <a16:creationId xmlns:a16="http://schemas.microsoft.com/office/drawing/2014/main" id="{312BD68B-2041-69FE-B6EA-CD580B13103A}"/>
                </a:ext>
              </a:extLst>
            </p:cNvPr>
            <p:cNvSpPr txBox="1"/>
            <p:nvPr/>
          </p:nvSpPr>
          <p:spPr>
            <a:xfrm>
              <a:off x="2834210" y="84983"/>
              <a:ext cx="6523581" cy="58477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>
              <a:defPPr>
                <a:defRPr lang="lt-LT"/>
              </a:defPPr>
              <a:lvl1pPr lvl="0">
                <a:lnSpc>
                  <a:spcPct val="80000"/>
                </a:lnSpc>
                <a:defRPr sz="1100" b="1" spc="300">
                  <a:solidFill>
                    <a:prstClr val="white"/>
                  </a:solidFill>
                  <a:latin typeface="Montserrat" pitchFamily="2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0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Neutra" panose="02040603050506020204" pitchFamily="18" charset="0"/>
                </a:rPr>
                <a:t>I. Cộng, trừ hai số hữu tỉ</a:t>
              </a:r>
              <a:endPara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3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20" grpId="0"/>
      <p:bldP spid="21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92019C-9DC5-0663-3A97-12FA8E2F4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559"/>
            <a:ext cx="12222032" cy="6883559"/>
          </a:xfrm>
          <a:prstGeom prst="rect">
            <a:avLst/>
          </a:prstGeom>
        </p:spPr>
      </p:pic>
      <p:sp>
        <p:nvSpPr>
          <p:cNvPr id="19" name="Hộp Văn bản 4">
            <a:extLst>
              <a:ext uri="{FF2B5EF4-FFF2-40B4-BE49-F238E27FC236}">
                <a16:creationId xmlns:a16="http://schemas.microsoft.com/office/drawing/2014/main" id="{C57AA3E1-7421-DABF-F2ED-E7A5BFA8F053}"/>
              </a:ext>
            </a:extLst>
          </p:cNvPr>
          <p:cNvSpPr txBox="1"/>
          <p:nvPr/>
        </p:nvSpPr>
        <p:spPr>
          <a:xfrm>
            <a:off x="1312997" y="1371600"/>
            <a:ext cx="9566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b="1">
                <a:latin typeface="#9Slide03 SVNAvo" panose="02040603050506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Penumbra" panose="02040603050506020204" pitchFamily="18" charset="0"/>
                <a:ea typeface="+mn-ea"/>
                <a:cs typeface="+mn-cs"/>
              </a:rPr>
              <a:t>Cảm ơn sự theo dõi của các em!</a:t>
            </a:r>
            <a:endParaRPr kumimoji="0" lang="vi-VN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4" name="4">
            <a:hlinkClick r:id="rId4" action="ppaction://hlinksldjump"/>
            <a:extLst>
              <a:ext uri="{FF2B5EF4-FFF2-40B4-BE49-F238E27FC236}">
                <a16:creationId xmlns:a16="http://schemas.microsoft.com/office/drawing/2014/main" id="{6A640FA8-D8D6-8ED1-DDC0-226AB2DE2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88" y="3540600"/>
            <a:ext cx="1284434" cy="1134583"/>
          </a:xfrm>
          <a:prstGeom prst="rect">
            <a:avLst/>
          </a:prstGeom>
        </p:spPr>
      </p:pic>
      <p:pic>
        <p:nvPicPr>
          <p:cNvPr id="25" name="7">
            <a:hlinkClick r:id="" action="ppaction://noaction"/>
            <a:extLst>
              <a:ext uri="{FF2B5EF4-FFF2-40B4-BE49-F238E27FC236}">
                <a16:creationId xmlns:a16="http://schemas.microsoft.com/office/drawing/2014/main" id="{E4DB8EF8-60E1-8D11-D5F6-426040D24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67" y="4778515"/>
            <a:ext cx="1184325" cy="1134583"/>
          </a:xfrm>
          <a:prstGeom prst="rect">
            <a:avLst/>
          </a:prstGeom>
        </p:spPr>
      </p:pic>
      <p:pic>
        <p:nvPicPr>
          <p:cNvPr id="26" name="1">
            <a:hlinkClick r:id="rId7" action="ppaction://hlinksldjump"/>
            <a:extLst>
              <a:ext uri="{FF2B5EF4-FFF2-40B4-BE49-F238E27FC236}">
                <a16:creationId xmlns:a16="http://schemas.microsoft.com/office/drawing/2014/main" id="{1E58B968-EB6D-F04B-A85B-2B444CA624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17" y="2406017"/>
            <a:ext cx="1167267" cy="1134583"/>
          </a:xfrm>
          <a:prstGeom prst="rect">
            <a:avLst/>
          </a:prstGeom>
        </p:spPr>
      </p:pic>
      <p:pic>
        <p:nvPicPr>
          <p:cNvPr id="27" name="2">
            <a:hlinkClick r:id="rId9" action="ppaction://hlinksldjump"/>
            <a:extLst>
              <a:ext uri="{FF2B5EF4-FFF2-40B4-BE49-F238E27FC236}">
                <a16:creationId xmlns:a16="http://schemas.microsoft.com/office/drawing/2014/main" id="{E79B6960-3992-07BF-2103-BE7D6D9520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42" y="5064987"/>
            <a:ext cx="1535424" cy="113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02631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Hình ảnh 41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3DE9D616-5AAC-435F-8726-02AE48293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97" y="6432227"/>
            <a:ext cx="767406" cy="283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FD8701-BD9C-1D10-5BDD-B2FB3BA14732}"/>
              </a:ext>
            </a:extLst>
          </p:cNvPr>
          <p:cNvGrpSpPr/>
          <p:nvPr/>
        </p:nvGrpSpPr>
        <p:grpSpPr>
          <a:xfrm>
            <a:off x="0" y="0"/>
            <a:ext cx="12192000" cy="956441"/>
            <a:chOff x="0" y="518886"/>
            <a:chExt cx="12192000" cy="956441"/>
          </a:xfrm>
          <a:solidFill>
            <a:srgbClr val="00206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6C87271-D61B-4324-B28C-BE2E16518A7A}"/>
                </a:ext>
              </a:extLst>
            </p:cNvPr>
            <p:cNvSpPr/>
            <p:nvPr/>
          </p:nvSpPr>
          <p:spPr>
            <a:xfrm>
              <a:off x="0" y="518886"/>
              <a:ext cx="12192000" cy="956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58F39BB-407F-4AF6-92EE-C1358F9B1671}"/>
                </a:ext>
              </a:extLst>
            </p:cNvPr>
            <p:cNvSpPr txBox="1"/>
            <p:nvPr/>
          </p:nvSpPr>
          <p:spPr>
            <a:xfrm>
              <a:off x="3261891" y="607785"/>
              <a:ext cx="5668219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Neutra" panose="02040603050506020204" pitchFamily="18" charset="0"/>
                  <a:cs typeface="#9Slide07 Baloo Tamma" panose="03080902040302020200" pitchFamily="66" charset="0"/>
                </a:rPr>
                <a:t>Nội dung bài học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C591ED5-F894-4553-BB12-47ABCB25D157}"/>
              </a:ext>
            </a:extLst>
          </p:cNvPr>
          <p:cNvSpPr txBox="1"/>
          <p:nvPr/>
        </p:nvSpPr>
        <p:spPr>
          <a:xfrm>
            <a:off x="2436577" y="1532692"/>
            <a:ext cx="562814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atin typeface="#9Slide03 Cabin" panose="00000500000000000000" pitchFamily="2" charset="0"/>
              </a:rPr>
              <a:t>I.Cộng, trừ hai số hữu tỉ.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868BB6-C4D3-43F9-A36A-9E192607C15C}"/>
              </a:ext>
            </a:extLst>
          </p:cNvPr>
          <p:cNvSpPr txBox="1"/>
          <p:nvPr/>
        </p:nvSpPr>
        <p:spPr>
          <a:xfrm>
            <a:off x="2436577" y="2675692"/>
            <a:ext cx="609782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atin typeface="#9Slide03 Cabin" panose="00000500000000000000" pitchFamily="2" charset="0"/>
              </a:rPr>
              <a:t>II. Nhân, chia hai số hữu tỉ.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2BDC1E1-7AC0-4A7A-8AA2-4BF4CCE8C9B8}"/>
              </a:ext>
            </a:extLst>
          </p:cNvPr>
          <p:cNvSpPr/>
          <p:nvPr/>
        </p:nvSpPr>
        <p:spPr>
          <a:xfrm rot="5400000">
            <a:off x="1875050" y="1777926"/>
            <a:ext cx="287909" cy="248197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ED6306A-0A94-4147-87E1-1111CEF081E3}"/>
              </a:ext>
            </a:extLst>
          </p:cNvPr>
          <p:cNvSpPr/>
          <p:nvPr/>
        </p:nvSpPr>
        <p:spPr>
          <a:xfrm rot="5400000">
            <a:off x="1875050" y="2920926"/>
            <a:ext cx="287909" cy="248197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15FFAC-8838-17F3-3352-07336F457BCC}"/>
                  </a:ext>
                </a:extLst>
              </p:cNvPr>
              <p:cNvSpPr txBox="1"/>
              <p:nvPr/>
            </p:nvSpPr>
            <p:spPr>
              <a:xfrm rot="1253355">
                <a:off x="492202" y="5832388"/>
                <a:ext cx="641201" cy="708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#9Slide03 Cabin" panose="000005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#9Slide03 Cabin" panose="000005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chemeClr val="bg1">
                      <a:lumMod val="50000"/>
                    </a:schemeClr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15FFAC-8838-17F3-3352-07336F457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53355">
                <a:off x="492202" y="5832388"/>
                <a:ext cx="641201" cy="7082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2467835-D463-7984-EB38-5299F294516B}"/>
              </a:ext>
            </a:extLst>
          </p:cNvPr>
          <p:cNvGrpSpPr/>
          <p:nvPr/>
        </p:nvGrpSpPr>
        <p:grpSpPr>
          <a:xfrm>
            <a:off x="4724400" y="3958054"/>
            <a:ext cx="2743200" cy="2290346"/>
            <a:chOff x="4724400" y="3958054"/>
            <a:chExt cx="2743200" cy="2290346"/>
          </a:xfrm>
        </p:grpSpPr>
        <p:sp>
          <p:nvSpPr>
            <p:cNvPr id="11" name="Plus Sign 10">
              <a:extLst>
                <a:ext uri="{FF2B5EF4-FFF2-40B4-BE49-F238E27FC236}">
                  <a16:creationId xmlns:a16="http://schemas.microsoft.com/office/drawing/2014/main" id="{F5CB4180-1904-FC33-47DC-5ECF1B58C439}"/>
                </a:ext>
              </a:extLst>
            </p:cNvPr>
            <p:cNvSpPr/>
            <p:nvPr/>
          </p:nvSpPr>
          <p:spPr>
            <a:xfrm>
              <a:off x="4724400" y="5334000"/>
              <a:ext cx="914400" cy="914400"/>
            </a:xfrm>
            <a:prstGeom prst="mathPlu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inus Sign 11">
              <a:extLst>
                <a:ext uri="{FF2B5EF4-FFF2-40B4-BE49-F238E27FC236}">
                  <a16:creationId xmlns:a16="http://schemas.microsoft.com/office/drawing/2014/main" id="{60EF15E2-D3A3-C10A-86F8-254808FC3B89}"/>
                </a:ext>
              </a:extLst>
            </p:cNvPr>
            <p:cNvSpPr/>
            <p:nvPr/>
          </p:nvSpPr>
          <p:spPr>
            <a:xfrm>
              <a:off x="4724400" y="3958054"/>
              <a:ext cx="914400" cy="914400"/>
            </a:xfrm>
            <a:prstGeom prst="mathMinu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ultiplication Sign 12">
              <a:extLst>
                <a:ext uri="{FF2B5EF4-FFF2-40B4-BE49-F238E27FC236}">
                  <a16:creationId xmlns:a16="http://schemas.microsoft.com/office/drawing/2014/main" id="{68B7FC94-4F1F-3A71-FD94-CC047FCDA0DF}"/>
                </a:ext>
              </a:extLst>
            </p:cNvPr>
            <p:cNvSpPr/>
            <p:nvPr/>
          </p:nvSpPr>
          <p:spPr>
            <a:xfrm>
              <a:off x="6553200" y="3958054"/>
              <a:ext cx="914400" cy="914400"/>
            </a:xfrm>
            <a:prstGeom prst="mathMultiply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vision Sign 13">
              <a:extLst>
                <a:ext uri="{FF2B5EF4-FFF2-40B4-BE49-F238E27FC236}">
                  <a16:creationId xmlns:a16="http://schemas.microsoft.com/office/drawing/2014/main" id="{9DC99182-F854-6662-1F49-C37E7BD530CC}"/>
                </a:ext>
              </a:extLst>
            </p:cNvPr>
            <p:cNvSpPr/>
            <p:nvPr/>
          </p:nvSpPr>
          <p:spPr>
            <a:xfrm>
              <a:off x="6553200" y="5334000"/>
              <a:ext cx="914400" cy="914400"/>
            </a:xfrm>
            <a:prstGeom prst="mathDivide">
              <a:avLst>
                <a:gd name="adj1" fmla="val 15357"/>
                <a:gd name="adj2" fmla="val 5880"/>
                <a:gd name="adj3" fmla="val 869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88830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0" grpId="0" animBg="1"/>
      <p:bldP spid="2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Hình ảnh 41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A6FAFB2F-1CAC-43D2-8A16-E44C3BC24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2" y="6520375"/>
            <a:ext cx="564665" cy="20860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058AB8B-24CD-0A13-8C10-77103A78B47E}"/>
              </a:ext>
            </a:extLst>
          </p:cNvPr>
          <p:cNvGrpSpPr/>
          <p:nvPr/>
        </p:nvGrpSpPr>
        <p:grpSpPr>
          <a:xfrm>
            <a:off x="-152400" y="-1"/>
            <a:ext cx="12496800" cy="754743"/>
            <a:chOff x="-152400" y="-1"/>
            <a:chExt cx="12496800" cy="75474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DD41DEF-EC87-FEC8-154F-C56063C3CCB9}"/>
                </a:ext>
              </a:extLst>
            </p:cNvPr>
            <p:cNvSpPr/>
            <p:nvPr/>
          </p:nvSpPr>
          <p:spPr>
            <a:xfrm>
              <a:off x="-152400" y="-1"/>
              <a:ext cx="12496800" cy="7547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6" name="Textbos: Create Your">
              <a:extLst>
                <a:ext uri="{FF2B5EF4-FFF2-40B4-BE49-F238E27FC236}">
                  <a16:creationId xmlns:a16="http://schemas.microsoft.com/office/drawing/2014/main" id="{4EFBB71A-7B7D-2DED-DB50-6C2237E197F6}"/>
                </a:ext>
              </a:extLst>
            </p:cNvPr>
            <p:cNvSpPr txBox="1"/>
            <p:nvPr/>
          </p:nvSpPr>
          <p:spPr>
            <a:xfrm>
              <a:off x="2834210" y="84983"/>
              <a:ext cx="6523581" cy="58477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>
              <a:defPPr>
                <a:defRPr lang="lt-LT"/>
              </a:defPPr>
              <a:lvl1pPr lvl="0">
                <a:lnSpc>
                  <a:spcPct val="80000"/>
                </a:lnSpc>
                <a:defRPr sz="1100" b="1" spc="300">
                  <a:solidFill>
                    <a:prstClr val="white"/>
                  </a:solidFill>
                  <a:latin typeface="Montserrat" pitchFamily="2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0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Neutra" panose="02040603050506020204" pitchFamily="18" charset="0"/>
                </a:rPr>
                <a:t>I. Cộng, trừ hai số hữu tỉ</a:t>
              </a:r>
              <a:endPara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eutra" panose="0204060305050602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F32D50-1C4B-EE4F-6B83-9BF07E17B1C4}"/>
              </a:ext>
            </a:extLst>
          </p:cNvPr>
          <p:cNvGrpSpPr/>
          <p:nvPr/>
        </p:nvGrpSpPr>
        <p:grpSpPr>
          <a:xfrm>
            <a:off x="215900" y="1071069"/>
            <a:ext cx="498410" cy="584775"/>
            <a:chOff x="266700" y="919033"/>
            <a:chExt cx="498410" cy="584775"/>
          </a:xfrm>
          <a:solidFill>
            <a:srgbClr val="00206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D6E962-6606-0F8E-269F-843620123000}"/>
                </a:ext>
              </a:extLst>
            </p:cNvPr>
            <p:cNvSpPr/>
            <p:nvPr/>
          </p:nvSpPr>
          <p:spPr>
            <a:xfrm>
              <a:off x="266700" y="919033"/>
              <a:ext cx="498410" cy="584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13E9BC3-B207-65DF-5B8D-9285D63F5ADB}"/>
                </a:ext>
              </a:extLst>
            </p:cNvPr>
            <p:cNvSpPr txBox="1"/>
            <p:nvPr/>
          </p:nvSpPr>
          <p:spPr>
            <a:xfrm>
              <a:off x="333565" y="965199"/>
              <a:ext cx="3646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>
                  <a:solidFill>
                    <a:schemeClr val="bg1"/>
                  </a:solidFill>
                  <a:latin typeface="#9Slide03 SFU Futura_05" panose="00000800000000000000" pitchFamily="2" charset="0"/>
                </a:rPr>
                <a:t>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4DE27EE-4A15-820C-E78D-35FAAD0D7729}"/>
              </a:ext>
            </a:extLst>
          </p:cNvPr>
          <p:cNvSpPr txBox="1"/>
          <p:nvPr/>
        </p:nvSpPr>
        <p:spPr>
          <a:xfrm>
            <a:off x="853813" y="1115525"/>
            <a:ext cx="53812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Quy tắc cộng, trừ hai số hữu tỉ: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BB246F-5D0D-432F-7144-495DCD087558}"/>
              </a:ext>
            </a:extLst>
          </p:cNvPr>
          <p:cNvGrpSpPr/>
          <p:nvPr/>
        </p:nvGrpSpPr>
        <p:grpSpPr>
          <a:xfrm>
            <a:off x="2836633" y="1758543"/>
            <a:ext cx="6434367" cy="1899057"/>
            <a:chOff x="2633433" y="2029929"/>
            <a:chExt cx="6469630" cy="19094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0C43E1-C7F2-E754-F529-BF4718F82C2E}"/>
                </a:ext>
              </a:extLst>
            </p:cNvPr>
            <p:cNvSpPr txBox="1"/>
            <p:nvPr/>
          </p:nvSpPr>
          <p:spPr>
            <a:xfrm>
              <a:off x="2633433" y="2753828"/>
              <a:ext cx="3092193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3000">
                  <a:solidFill>
                    <a:srgbClr val="002060"/>
                  </a:solidFill>
                  <a:latin typeface="#9Slide03 Cabin" panose="00000500000000000000" pitchFamily="2" charset="0"/>
                </a:rPr>
                <a:t>Số hữu tỉ có 3 dạng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2819270-4C23-5C13-25E6-7B0D189536FF}"/>
                </a:ext>
              </a:extLst>
            </p:cNvPr>
            <p:cNvGrpSpPr/>
            <p:nvPr/>
          </p:nvGrpSpPr>
          <p:grpSpPr>
            <a:xfrm>
              <a:off x="5862475" y="2276151"/>
              <a:ext cx="948871" cy="1452462"/>
              <a:chOff x="4864100" y="2108200"/>
              <a:chExt cx="2032000" cy="1452462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42997CE-E810-7D8C-8972-23070288C6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4100" y="2108200"/>
                <a:ext cx="0" cy="144780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66BC007-29DB-8ABC-3EA2-58F4FD6936A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880100" y="1092200"/>
                <a:ext cx="0" cy="203200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26568D7-BB96-1E56-E64B-146CBCB19B7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880100" y="1818431"/>
                <a:ext cx="0" cy="203200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2F9C980-78FD-29C4-1CAF-F864F2549B1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880100" y="2544662"/>
                <a:ext cx="0" cy="203200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50CA880-79EF-00B7-0CB0-3932DE1F1AEF}"/>
                </a:ext>
              </a:extLst>
            </p:cNvPr>
            <p:cNvSpPr txBox="1"/>
            <p:nvPr/>
          </p:nvSpPr>
          <p:spPr>
            <a:xfrm>
              <a:off x="6934200" y="2029929"/>
              <a:ext cx="1284006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3000">
                  <a:solidFill>
                    <a:srgbClr val="002060"/>
                  </a:solidFill>
                  <a:latin typeface="#9Slide03 Cabin" panose="00000500000000000000" pitchFamily="2" charset="0"/>
                </a:rPr>
                <a:t>Phân số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CFF80AC-A058-7DC0-07DB-7176997664B6}"/>
                </a:ext>
              </a:extLst>
            </p:cNvPr>
            <p:cNvSpPr txBox="1"/>
            <p:nvPr/>
          </p:nvSpPr>
          <p:spPr>
            <a:xfrm>
              <a:off x="6934200" y="2753829"/>
              <a:ext cx="1154162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3000">
                  <a:solidFill>
                    <a:srgbClr val="002060"/>
                  </a:solidFill>
                  <a:latin typeface="#9Slide03 Cabin" panose="00000500000000000000" pitchFamily="2" charset="0"/>
                </a:rPr>
                <a:t>Hỗn số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6CEC85E-53E0-0A66-FF58-98B3E0DEFB11}"/>
                </a:ext>
              </a:extLst>
            </p:cNvPr>
            <p:cNvSpPr txBox="1"/>
            <p:nvPr/>
          </p:nvSpPr>
          <p:spPr>
            <a:xfrm>
              <a:off x="6934200" y="3477729"/>
              <a:ext cx="2168863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3000">
                  <a:solidFill>
                    <a:srgbClr val="002060"/>
                  </a:solidFill>
                  <a:latin typeface="#9Slide03 Cabin" panose="00000500000000000000" pitchFamily="2" charset="0"/>
                </a:rPr>
                <a:t>Số thập phân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431709-4AA2-190B-C9C8-DED2996EA82A}"/>
              </a:ext>
            </a:extLst>
          </p:cNvPr>
          <p:cNvGrpSpPr/>
          <p:nvPr/>
        </p:nvGrpSpPr>
        <p:grpSpPr>
          <a:xfrm>
            <a:off x="847434" y="4189024"/>
            <a:ext cx="10277765" cy="2287976"/>
            <a:chOff x="847434" y="4189024"/>
            <a:chExt cx="10277765" cy="228797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C622EE2-E3DB-D1C9-6852-59EB7C337E38}"/>
                </a:ext>
              </a:extLst>
            </p:cNvPr>
            <p:cNvGrpSpPr/>
            <p:nvPr/>
          </p:nvGrpSpPr>
          <p:grpSpPr>
            <a:xfrm>
              <a:off x="1245462" y="4391649"/>
              <a:ext cx="9481708" cy="1842075"/>
              <a:chOff x="1076033" y="4391649"/>
              <a:chExt cx="9481708" cy="184207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1C2BF47-8CD5-8677-9995-443C615E761E}"/>
                  </a:ext>
                </a:extLst>
              </p:cNvPr>
              <p:cNvGrpSpPr/>
              <p:nvPr/>
            </p:nvGrpSpPr>
            <p:grpSpPr>
              <a:xfrm>
                <a:off x="1076033" y="4391649"/>
                <a:ext cx="1828800" cy="584775"/>
                <a:chOff x="647700" y="4088825"/>
                <a:chExt cx="1828800" cy="584775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DF4F17C1-D715-7554-DB77-B0D83A9E3895}"/>
                    </a:ext>
                  </a:extLst>
                </p:cNvPr>
                <p:cNvSpPr/>
                <p:nvPr/>
              </p:nvSpPr>
              <p:spPr>
                <a:xfrm>
                  <a:off x="647700" y="4088825"/>
                  <a:ext cx="1828800" cy="584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4AE24AE-32F8-6B44-5FA6-3C8074BDBFF5}"/>
                    </a:ext>
                  </a:extLst>
                </p:cNvPr>
                <p:cNvSpPr txBox="1"/>
                <p:nvPr/>
              </p:nvSpPr>
              <p:spPr>
                <a:xfrm>
                  <a:off x="815902" y="4134991"/>
                  <a:ext cx="149239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3200">
                      <a:solidFill>
                        <a:schemeClr val="bg1"/>
                      </a:solidFill>
                      <a:latin typeface="#9Slide03 SFU Futura_12" panose="00000400000000000000" pitchFamily="2" charset="-93"/>
                    </a:rPr>
                    <a:t>Quy tắc:</a:t>
                  </a:r>
                  <a:endParaRPr lang="en-US" sz="3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71F4F87-D80F-A278-F070-1063FC65607A}"/>
                  </a:ext>
                </a:extLst>
              </p:cNvPr>
              <p:cNvSpPr txBox="1"/>
              <p:nvPr/>
            </p:nvSpPr>
            <p:spPr>
              <a:xfrm>
                <a:off x="1414891" y="5248839"/>
                <a:ext cx="9142850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>
                    <a:solidFill>
                      <a:srgbClr val="002060"/>
                    </a:solidFill>
                    <a:latin typeface="#9Slide03 Cabin" panose="00000500000000000000" pitchFamily="2" charset="0"/>
                  </a:rPr>
                  <a:t>Thông thường, ta đưa các </a:t>
                </a:r>
                <a:r>
                  <a:rPr lang="en-US" sz="3200">
                    <a:solidFill>
                      <a:srgbClr val="C00000"/>
                    </a:solidFill>
                    <a:latin typeface="#9Slide03 Cabin" panose="00000500000000000000" pitchFamily="2" charset="0"/>
                  </a:rPr>
                  <a:t>số hữu tỉ về dạng phân số</a:t>
                </a:r>
                <a:r>
                  <a:rPr lang="en-US" sz="3200">
                    <a:solidFill>
                      <a:srgbClr val="002060"/>
                    </a:solidFill>
                    <a:latin typeface="#9Slide03 Cabin" panose="00000500000000000000" pitchFamily="2" charset="0"/>
                  </a:rPr>
                  <a:t>, </a:t>
                </a:r>
              </a:p>
              <a:p>
                <a:r>
                  <a:rPr lang="en-US" sz="3200">
                    <a:solidFill>
                      <a:srgbClr val="002060"/>
                    </a:solidFill>
                    <a:latin typeface="#9Slide03 Cabin" panose="00000500000000000000" pitchFamily="2" charset="0"/>
                  </a:rPr>
                  <a:t>sau đó cộng, trừ phân số như ở lớp 6.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A939DB-FAF9-6667-C365-8BB4D40EE9BE}"/>
                </a:ext>
              </a:extLst>
            </p:cNvPr>
            <p:cNvSpPr/>
            <p:nvPr/>
          </p:nvSpPr>
          <p:spPr>
            <a:xfrm>
              <a:off x="847434" y="4189024"/>
              <a:ext cx="10277765" cy="2287976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58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Hình ảnh 41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A6FAFB2F-1CAC-43D2-8A16-E44C3BC24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2" y="6520375"/>
            <a:ext cx="564665" cy="20860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C3BC6EC-71F2-539D-DC50-BA5B4975E878}"/>
              </a:ext>
            </a:extLst>
          </p:cNvPr>
          <p:cNvGrpSpPr/>
          <p:nvPr/>
        </p:nvGrpSpPr>
        <p:grpSpPr>
          <a:xfrm>
            <a:off x="330200" y="990600"/>
            <a:ext cx="1206493" cy="584775"/>
            <a:chOff x="107957" y="1071069"/>
            <a:chExt cx="1206493" cy="58477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C0A9F-6450-3409-43CF-3175BBB69238}"/>
                </a:ext>
              </a:extLst>
            </p:cNvPr>
            <p:cNvSpPr/>
            <p:nvPr/>
          </p:nvSpPr>
          <p:spPr>
            <a:xfrm>
              <a:off x="107957" y="1071069"/>
              <a:ext cx="1206493" cy="5847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31F556-011C-CFE1-78FB-2F96030B8776}"/>
                </a:ext>
              </a:extLst>
            </p:cNvPr>
            <p:cNvSpPr txBox="1"/>
            <p:nvPr/>
          </p:nvSpPr>
          <p:spPr>
            <a:xfrm>
              <a:off x="198018" y="1117235"/>
              <a:ext cx="102637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>
                  <a:solidFill>
                    <a:schemeClr val="bg1"/>
                  </a:solidFill>
                  <a:latin typeface="#9Slide03 SFU Futura_05" panose="00000800000000000000" pitchFamily="2" charset="0"/>
                </a:rPr>
                <a:t>VD1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F1995B-A215-45CD-32F8-3212F64F5A2F}"/>
              </a:ext>
            </a:extLst>
          </p:cNvPr>
          <p:cNvSpPr txBox="1"/>
          <p:nvPr/>
        </p:nvSpPr>
        <p:spPr>
          <a:xfrm>
            <a:off x="1713324" y="1035056"/>
            <a:ext cx="331340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Cộng, trừ số hữu tỉ.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C72CE47-7A03-67E0-618E-2A39FD5D15B4}"/>
                  </a:ext>
                </a:extLst>
              </p:cNvPr>
              <p:cNvSpPr txBox="1"/>
              <p:nvPr/>
            </p:nvSpPr>
            <p:spPr>
              <a:xfrm>
                <a:off x="1729932" y="1818699"/>
                <a:ext cx="1851468" cy="879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00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C72CE47-7A03-67E0-618E-2A39FD5D1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32" y="1818699"/>
                <a:ext cx="1851468" cy="879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B14E275-1276-4ED5-533C-14A4BC36CC8A}"/>
                  </a:ext>
                </a:extLst>
              </p:cNvPr>
              <p:cNvSpPr txBox="1"/>
              <p:nvPr/>
            </p:nvSpPr>
            <p:spPr>
              <a:xfrm>
                <a:off x="4572000" y="1818699"/>
                <a:ext cx="1878719" cy="879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−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21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B14E275-1276-4ED5-533C-14A4BC36C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18699"/>
                <a:ext cx="1878719" cy="87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DF8941-F2C9-9B70-0D7F-931F37806323}"/>
                  </a:ext>
                </a:extLst>
              </p:cNvPr>
              <p:cNvSpPr txBox="1"/>
              <p:nvPr/>
            </p:nvSpPr>
            <p:spPr>
              <a:xfrm>
                <a:off x="1729932" y="2954050"/>
                <a:ext cx="1800173" cy="879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chemeClr val="tx1">
                      <a:lumMod val="50000"/>
                      <a:lumOff val="50000"/>
                    </a:schemeClr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DF8941-F2C9-9B70-0D7F-931F37806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32" y="2954050"/>
                <a:ext cx="1800173" cy="879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E4ABF0-F3F1-1947-1BAB-4BD7BA863599}"/>
                  </a:ext>
                </a:extLst>
              </p:cNvPr>
              <p:cNvSpPr txBox="1"/>
              <p:nvPr/>
            </p:nvSpPr>
            <p:spPr>
              <a:xfrm>
                <a:off x="1729932" y="4205123"/>
                <a:ext cx="1918795" cy="893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−21) + 10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chemeClr val="tx1">
                      <a:lumMod val="50000"/>
                      <a:lumOff val="50000"/>
                    </a:schemeClr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E4ABF0-F3F1-1947-1BAB-4BD7BA863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32" y="4205123"/>
                <a:ext cx="1918795" cy="8934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9F0FBBC-046B-17B4-D88C-8EC5F2A84342}"/>
                  </a:ext>
                </a:extLst>
              </p:cNvPr>
              <p:cNvSpPr txBox="1"/>
              <p:nvPr/>
            </p:nvSpPr>
            <p:spPr>
              <a:xfrm>
                <a:off x="1729932" y="5400352"/>
                <a:ext cx="1009723" cy="8742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−11 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chemeClr val="tx1">
                      <a:lumMod val="50000"/>
                      <a:lumOff val="50000"/>
                    </a:schemeClr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9F0FBBC-046B-17B4-D88C-8EC5F2A84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32" y="5400352"/>
                <a:ext cx="1009723" cy="8742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05D924-5FEA-C8A4-ACD5-D4DCF0756E8A}"/>
                  </a:ext>
                </a:extLst>
              </p:cNvPr>
              <p:cNvSpPr txBox="1"/>
              <p:nvPr/>
            </p:nvSpPr>
            <p:spPr>
              <a:xfrm>
                <a:off x="3962400" y="2019272"/>
                <a:ext cx="18755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05D924-5FEA-C8A4-ACD5-D4DCF0756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019272"/>
                <a:ext cx="18755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5CCAC4D-6774-25F5-8109-DCD41A1A4EA4}"/>
                  </a:ext>
                </a:extLst>
              </p:cNvPr>
              <p:cNvSpPr txBox="1"/>
              <p:nvPr/>
            </p:nvSpPr>
            <p:spPr>
              <a:xfrm>
                <a:off x="4998867" y="2954434"/>
                <a:ext cx="1707198" cy="879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21</m:t>
                          </m:r>
                        </m:den>
                      </m:f>
                      <m:r>
                        <a:rPr lang="en-US" sz="3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5CCAC4D-6774-25F5-8109-DCD41A1A4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867" y="2954434"/>
                <a:ext cx="1707198" cy="87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3796417-CE54-4BBE-0E19-55F8D74DD4F1}"/>
                  </a:ext>
                </a:extLst>
              </p:cNvPr>
              <p:cNvSpPr txBox="1"/>
              <p:nvPr/>
            </p:nvSpPr>
            <p:spPr>
              <a:xfrm>
                <a:off x="4998867" y="4205123"/>
                <a:ext cx="1766509" cy="893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−15) − 8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3796417-CE54-4BBE-0E19-55F8D74DD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867" y="4205123"/>
                <a:ext cx="1766509" cy="8934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7E03F8D-6267-3EE5-69CA-62EB0A786838}"/>
                  </a:ext>
                </a:extLst>
              </p:cNvPr>
              <p:cNvSpPr txBox="1"/>
              <p:nvPr/>
            </p:nvSpPr>
            <p:spPr>
              <a:xfrm>
                <a:off x="4998867" y="5394582"/>
                <a:ext cx="987450" cy="879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−23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7E03F8D-6267-3EE5-69CA-62EB0A786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867" y="5394582"/>
                <a:ext cx="987450" cy="8799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A1F2C4-5DF8-E15A-DBA8-BA601426954E}"/>
              </a:ext>
            </a:extLst>
          </p:cNvPr>
          <p:cNvCxnSpPr/>
          <p:nvPr/>
        </p:nvCxnSpPr>
        <p:spPr>
          <a:xfrm>
            <a:off x="7480300" y="1818699"/>
            <a:ext cx="0" cy="442685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DA25C4A-48A3-8DD9-E66E-BCA6382F3C6F}"/>
              </a:ext>
            </a:extLst>
          </p:cNvPr>
          <p:cNvSpPr txBox="1"/>
          <p:nvPr/>
        </p:nvSpPr>
        <p:spPr>
          <a:xfrm>
            <a:off x="8429799" y="2012278"/>
            <a:ext cx="1715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C00000"/>
                </a:solidFill>
                <a:latin typeface="#9Slide03 Cabin" panose="00000500000000000000" pitchFamily="2" charset="0"/>
              </a:rPr>
              <a:t>Nhận xét: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A0F138-E592-F674-77C5-58417C9B2477}"/>
              </a:ext>
            </a:extLst>
          </p:cNvPr>
          <p:cNvSpPr txBox="1"/>
          <p:nvPr/>
        </p:nvSpPr>
        <p:spPr>
          <a:xfrm>
            <a:off x="8429799" y="2667909"/>
            <a:ext cx="2870979" cy="21377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>
                <a:solidFill>
                  <a:sysClr val="windowText" lastClr="000000"/>
                </a:solidFill>
                <a:latin typeface="#9Slide03 Cabin" panose="00000500000000000000" pitchFamily="2" charset="0"/>
              </a:rPr>
              <a:t>Hai số hữu tỉ đều</a:t>
            </a:r>
          </a:p>
          <a:p>
            <a:pPr algn="l">
              <a:lnSpc>
                <a:spcPct val="150000"/>
              </a:lnSpc>
            </a:pPr>
            <a:r>
              <a:rPr lang="en-US" sz="3200">
                <a:solidFill>
                  <a:sysClr val="windowText" lastClr="000000"/>
                </a:solidFill>
                <a:latin typeface="#9Slide03 Cabin" panose="00000500000000000000" pitchFamily="2" charset="0"/>
              </a:rPr>
              <a:t>cùng ở dạng</a:t>
            </a:r>
          </a:p>
          <a:p>
            <a:pPr algn="l">
              <a:lnSpc>
                <a:spcPct val="150000"/>
              </a:lnSpc>
            </a:pPr>
            <a:r>
              <a:rPr lang="en-US" sz="3200">
                <a:solidFill>
                  <a:sysClr val="windowText" lastClr="000000"/>
                </a:solidFill>
                <a:latin typeface="#9Slide03 Cabin" panose="00000500000000000000" pitchFamily="2" charset="0"/>
              </a:rPr>
              <a:t>phân số.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323E083-1A96-8876-A36D-2D42F67EF106}"/>
              </a:ext>
            </a:extLst>
          </p:cNvPr>
          <p:cNvSpPr/>
          <p:nvPr/>
        </p:nvSpPr>
        <p:spPr>
          <a:xfrm rot="5400000">
            <a:off x="7961755" y="2935813"/>
            <a:ext cx="287909" cy="248197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41C500-5FDD-06BE-40BA-279872C76E30}"/>
              </a:ext>
            </a:extLst>
          </p:cNvPr>
          <p:cNvGrpSpPr/>
          <p:nvPr/>
        </p:nvGrpSpPr>
        <p:grpSpPr>
          <a:xfrm>
            <a:off x="-152400" y="-1"/>
            <a:ext cx="12496800" cy="754743"/>
            <a:chOff x="-152400" y="-1"/>
            <a:chExt cx="12496800" cy="75474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6C29C27-7EDF-DED7-BCBF-3DB973183B7E}"/>
                </a:ext>
              </a:extLst>
            </p:cNvPr>
            <p:cNvSpPr/>
            <p:nvPr/>
          </p:nvSpPr>
          <p:spPr>
            <a:xfrm>
              <a:off x="-152400" y="-1"/>
              <a:ext cx="12496800" cy="7547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6" name="Textbos: Create Your">
              <a:extLst>
                <a:ext uri="{FF2B5EF4-FFF2-40B4-BE49-F238E27FC236}">
                  <a16:creationId xmlns:a16="http://schemas.microsoft.com/office/drawing/2014/main" id="{5AC14AC1-46B2-0D8E-6BDB-69351B8E5113}"/>
                </a:ext>
              </a:extLst>
            </p:cNvPr>
            <p:cNvSpPr txBox="1"/>
            <p:nvPr/>
          </p:nvSpPr>
          <p:spPr>
            <a:xfrm>
              <a:off x="2834210" y="84983"/>
              <a:ext cx="6523581" cy="58477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>
              <a:defPPr>
                <a:defRPr lang="lt-LT"/>
              </a:defPPr>
              <a:lvl1pPr lvl="0">
                <a:lnSpc>
                  <a:spcPct val="80000"/>
                </a:lnSpc>
                <a:defRPr sz="1100" b="1" spc="300">
                  <a:solidFill>
                    <a:prstClr val="white"/>
                  </a:solidFill>
                  <a:latin typeface="Montserrat" pitchFamily="2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0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Neutra" panose="02040603050506020204" pitchFamily="18" charset="0"/>
                </a:rPr>
                <a:t>I. Cộng, trừ hai số hữu tỉ</a:t>
              </a:r>
              <a:endPara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3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5" grpId="0"/>
      <p:bldP spid="21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Hình ảnh 41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A6FAFB2F-1CAC-43D2-8A16-E44C3BC24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2" y="6520375"/>
            <a:ext cx="564665" cy="208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C72CE47-7A03-67E0-618E-2A39FD5D15B4}"/>
                  </a:ext>
                </a:extLst>
              </p:cNvPr>
              <p:cNvSpPr txBox="1"/>
              <p:nvPr/>
            </p:nvSpPr>
            <p:spPr>
              <a:xfrm>
                <a:off x="1590232" y="1862963"/>
                <a:ext cx="2077492" cy="874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00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0,25 + 1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C72CE47-7A03-67E0-618E-2A39FD5D1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32" y="1862963"/>
                <a:ext cx="2077492" cy="8742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B14E275-1276-4ED5-533C-14A4BC36CC8A}"/>
                  </a:ext>
                </a:extLst>
              </p:cNvPr>
              <p:cNvSpPr txBox="1"/>
              <p:nvPr/>
            </p:nvSpPr>
            <p:spPr>
              <a:xfrm>
                <a:off x="4495800" y="1875051"/>
                <a:ext cx="1721625" cy="884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−1,4 −</m:t>
                      </m:r>
                      <m:r>
                        <a:rPr lang="en-US" sz="3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B14E275-1276-4ED5-533C-14A4BC36C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875051"/>
                <a:ext cx="1721625" cy="8849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DF8941-F2C9-9B70-0D7F-931F37806323}"/>
                  </a:ext>
                </a:extLst>
              </p:cNvPr>
              <p:cNvSpPr txBox="1"/>
              <p:nvPr/>
            </p:nvSpPr>
            <p:spPr>
              <a:xfrm>
                <a:off x="1729932" y="3055052"/>
                <a:ext cx="1426673" cy="874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4</m:t>
                          </m:r>
                        </m:den>
                      </m:f>
                      <m:r>
                        <a:rPr lang="en-US" sz="3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chemeClr val="tx1">
                      <a:lumMod val="50000"/>
                      <a:lumOff val="50000"/>
                    </a:schemeClr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DF8941-F2C9-9B70-0D7F-931F37806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32" y="3055052"/>
                <a:ext cx="1426673" cy="8742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E4ABF0-F3F1-1947-1BAB-4BD7BA863599}"/>
                  </a:ext>
                </a:extLst>
              </p:cNvPr>
              <p:cNvSpPr txBox="1"/>
              <p:nvPr/>
            </p:nvSpPr>
            <p:spPr>
              <a:xfrm>
                <a:off x="1729932" y="4247141"/>
                <a:ext cx="1532471" cy="879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+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chemeClr val="tx1">
                      <a:lumMod val="50000"/>
                      <a:lumOff val="50000"/>
                    </a:schemeClr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E4ABF0-F3F1-1947-1BAB-4BD7BA863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32" y="4247141"/>
                <a:ext cx="1532471" cy="879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9F0FBBC-046B-17B4-D88C-8EC5F2A84342}"/>
                  </a:ext>
                </a:extLst>
              </p:cNvPr>
              <p:cNvSpPr txBox="1"/>
              <p:nvPr/>
            </p:nvSpPr>
            <p:spPr>
              <a:xfrm>
                <a:off x="1729932" y="5444616"/>
                <a:ext cx="1009723" cy="879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chemeClr val="tx1">
                      <a:lumMod val="50000"/>
                      <a:lumOff val="50000"/>
                    </a:schemeClr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9F0FBBC-046B-17B4-D88C-8EC5F2A84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32" y="5444616"/>
                <a:ext cx="1009723" cy="879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05D924-5FEA-C8A4-ACD5-D4DCF0756E8A}"/>
                  </a:ext>
                </a:extLst>
              </p:cNvPr>
              <p:cNvSpPr txBox="1"/>
              <p:nvPr/>
            </p:nvSpPr>
            <p:spPr>
              <a:xfrm>
                <a:off x="4038600" y="2133572"/>
                <a:ext cx="18755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05D924-5FEA-C8A4-ACD5-D4DCF0756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133572"/>
                <a:ext cx="18755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5CCAC4D-6774-25F5-8109-DCD41A1A4EA4}"/>
                  </a:ext>
                </a:extLst>
              </p:cNvPr>
              <p:cNvSpPr txBox="1"/>
              <p:nvPr/>
            </p:nvSpPr>
            <p:spPr>
              <a:xfrm>
                <a:off x="4934901" y="3044280"/>
                <a:ext cx="1691169" cy="884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− 14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−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5CCAC4D-6774-25F5-8109-DCD41A1A4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901" y="3044280"/>
                <a:ext cx="1691169" cy="8849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3796417-CE54-4BBE-0E19-55F8D74DD4F1}"/>
                  </a:ext>
                </a:extLst>
              </p:cNvPr>
              <p:cNvSpPr txBox="1"/>
              <p:nvPr/>
            </p:nvSpPr>
            <p:spPr>
              <a:xfrm>
                <a:off x="4934901" y="4241755"/>
                <a:ext cx="1707199" cy="884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− 7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+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3796417-CE54-4BBE-0E19-55F8D74DD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901" y="4241755"/>
                <a:ext cx="1707199" cy="8849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7E03F8D-6267-3EE5-69CA-62EB0A786838}"/>
                  </a:ext>
                </a:extLst>
              </p:cNvPr>
              <p:cNvSpPr txBox="1"/>
              <p:nvPr/>
            </p:nvSpPr>
            <p:spPr>
              <a:xfrm>
                <a:off x="4934901" y="5638800"/>
                <a:ext cx="71493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= −2</m:t>
                      </m:r>
                    </m:oMath>
                  </m:oMathPara>
                </a14:m>
                <a:endParaRPr lang="en-US" sz="3000">
                  <a:solidFill>
                    <a:schemeClr val="tx1">
                      <a:lumMod val="50000"/>
                      <a:lumOff val="50000"/>
                    </a:schemeClr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7E03F8D-6267-3EE5-69CA-62EB0A786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901" y="5638800"/>
                <a:ext cx="71493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A1F2C4-5DF8-E15A-DBA8-BA601426954E}"/>
              </a:ext>
            </a:extLst>
          </p:cNvPr>
          <p:cNvCxnSpPr/>
          <p:nvPr/>
        </p:nvCxnSpPr>
        <p:spPr>
          <a:xfrm>
            <a:off x="7254938" y="1818699"/>
            <a:ext cx="0" cy="442685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A6521E1-CAE3-E93D-8354-20C9296BE2DF}"/>
              </a:ext>
            </a:extLst>
          </p:cNvPr>
          <p:cNvSpPr txBox="1"/>
          <p:nvPr/>
        </p:nvSpPr>
        <p:spPr>
          <a:xfrm>
            <a:off x="8098702" y="2012278"/>
            <a:ext cx="1715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C00000"/>
                </a:solidFill>
                <a:latin typeface="#9Slide03 Cabin" panose="00000500000000000000" pitchFamily="2" charset="0"/>
              </a:rPr>
              <a:t>Nhận xét: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2BED85-FF9F-1611-76E2-F0AD2E3C0DE6}"/>
              </a:ext>
            </a:extLst>
          </p:cNvPr>
          <p:cNvSpPr txBox="1"/>
          <p:nvPr/>
        </p:nvSpPr>
        <p:spPr>
          <a:xfrm>
            <a:off x="8098702" y="2655209"/>
            <a:ext cx="3521798" cy="26966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000">
                <a:solidFill>
                  <a:sysClr val="windowText" lastClr="000000"/>
                </a:solidFill>
                <a:latin typeface="#9Slide03 Cabin" panose="00000500000000000000" pitchFamily="2" charset="0"/>
              </a:rPr>
              <a:t>Cần đưa các số hữu tỉ</a:t>
            </a:r>
          </a:p>
          <a:p>
            <a:pPr algn="l">
              <a:lnSpc>
                <a:spcPct val="150000"/>
              </a:lnSpc>
            </a:pPr>
            <a:r>
              <a:rPr lang="en-US" sz="3000">
                <a:solidFill>
                  <a:sysClr val="windowText" lastClr="000000"/>
                </a:solidFill>
                <a:latin typeface="#9Slide03 Cabin" panose="00000500000000000000" pitchFamily="2" charset="0"/>
              </a:rPr>
              <a:t>về dưới dạng phân số,</a:t>
            </a:r>
          </a:p>
          <a:p>
            <a:pPr algn="l">
              <a:lnSpc>
                <a:spcPct val="150000"/>
              </a:lnSpc>
            </a:pPr>
            <a:r>
              <a:rPr lang="en-US" sz="3000">
                <a:solidFill>
                  <a:sysClr val="windowText" lastClr="000000"/>
                </a:solidFill>
                <a:latin typeface="#9Slide03 Cabin" panose="00000500000000000000" pitchFamily="2" charset="0"/>
              </a:rPr>
              <a:t>sau đó tính toán</a:t>
            </a:r>
          </a:p>
          <a:p>
            <a:pPr algn="l">
              <a:lnSpc>
                <a:spcPct val="150000"/>
              </a:lnSpc>
            </a:pPr>
            <a:r>
              <a:rPr lang="en-US" sz="3000">
                <a:solidFill>
                  <a:sysClr val="windowText" lastClr="000000"/>
                </a:solidFill>
                <a:latin typeface="#9Slide03 Cabin" panose="00000500000000000000" pitchFamily="2" charset="0"/>
              </a:rPr>
              <a:t>như bình thường.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4013102D-F5E4-2C59-41DE-F70A23A72AA8}"/>
              </a:ext>
            </a:extLst>
          </p:cNvPr>
          <p:cNvSpPr/>
          <p:nvPr/>
        </p:nvSpPr>
        <p:spPr>
          <a:xfrm rot="5400000">
            <a:off x="7618855" y="2935813"/>
            <a:ext cx="287909" cy="248197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7BB8F0-CEF0-25D3-1646-6637F427C119}"/>
              </a:ext>
            </a:extLst>
          </p:cNvPr>
          <p:cNvGrpSpPr/>
          <p:nvPr/>
        </p:nvGrpSpPr>
        <p:grpSpPr>
          <a:xfrm>
            <a:off x="330200" y="990600"/>
            <a:ext cx="1206493" cy="584775"/>
            <a:chOff x="107957" y="1071069"/>
            <a:chExt cx="1206493" cy="58477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4129853-2687-48B2-B3AC-D13BA6E1CC8A}"/>
                </a:ext>
              </a:extLst>
            </p:cNvPr>
            <p:cNvSpPr/>
            <p:nvPr/>
          </p:nvSpPr>
          <p:spPr>
            <a:xfrm>
              <a:off x="107957" y="1071069"/>
              <a:ext cx="1206493" cy="5847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71322F-67BA-BC39-A7B4-90387E9ECA5D}"/>
                </a:ext>
              </a:extLst>
            </p:cNvPr>
            <p:cNvSpPr txBox="1"/>
            <p:nvPr/>
          </p:nvSpPr>
          <p:spPr>
            <a:xfrm>
              <a:off x="198018" y="1117235"/>
              <a:ext cx="102637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>
                  <a:solidFill>
                    <a:schemeClr val="bg1"/>
                  </a:solidFill>
                  <a:latin typeface="#9Slide03 SFU Futura_05" panose="00000800000000000000" pitchFamily="2" charset="0"/>
                </a:rPr>
                <a:t>VD1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6A23B54-971E-6244-7DA7-03EFF972CB61}"/>
              </a:ext>
            </a:extLst>
          </p:cNvPr>
          <p:cNvSpPr txBox="1"/>
          <p:nvPr/>
        </p:nvSpPr>
        <p:spPr>
          <a:xfrm>
            <a:off x="1713324" y="1035056"/>
            <a:ext cx="331340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Cộng, trừ số hữu tỉ.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5172F0-36F2-102B-A366-2E1B07ED59FA}"/>
              </a:ext>
            </a:extLst>
          </p:cNvPr>
          <p:cNvGrpSpPr/>
          <p:nvPr/>
        </p:nvGrpSpPr>
        <p:grpSpPr>
          <a:xfrm>
            <a:off x="-152400" y="-1"/>
            <a:ext cx="12496800" cy="754743"/>
            <a:chOff x="-152400" y="-1"/>
            <a:chExt cx="12496800" cy="75474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57A96A-843A-5C3C-9EE3-7F611F27BBDF}"/>
                </a:ext>
              </a:extLst>
            </p:cNvPr>
            <p:cNvSpPr/>
            <p:nvPr/>
          </p:nvSpPr>
          <p:spPr>
            <a:xfrm>
              <a:off x="-152400" y="-1"/>
              <a:ext cx="12496800" cy="7547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Textbos: Create Your">
              <a:extLst>
                <a:ext uri="{FF2B5EF4-FFF2-40B4-BE49-F238E27FC236}">
                  <a16:creationId xmlns:a16="http://schemas.microsoft.com/office/drawing/2014/main" id="{9FE8532D-A26A-8C3A-4BA0-FBD6322CBF24}"/>
                </a:ext>
              </a:extLst>
            </p:cNvPr>
            <p:cNvSpPr txBox="1"/>
            <p:nvPr/>
          </p:nvSpPr>
          <p:spPr>
            <a:xfrm>
              <a:off x="2834210" y="84983"/>
              <a:ext cx="6523581" cy="58477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>
              <a:defPPr>
                <a:defRPr lang="lt-LT"/>
              </a:defPPr>
              <a:lvl1pPr lvl="0">
                <a:lnSpc>
                  <a:spcPct val="80000"/>
                </a:lnSpc>
                <a:defRPr sz="1100" b="1" spc="300">
                  <a:solidFill>
                    <a:prstClr val="white"/>
                  </a:solidFill>
                  <a:latin typeface="Montserrat" pitchFamily="2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0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Neutra" panose="02040603050506020204" pitchFamily="18" charset="0"/>
                </a:rPr>
                <a:t>I. Cộng, trừ hai số hữu tỉ</a:t>
              </a:r>
              <a:endPara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0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25" grpId="0"/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Hình ảnh 41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A6FAFB2F-1CAC-43D2-8A16-E44C3BC24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2" y="6520375"/>
            <a:ext cx="564665" cy="2086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5A440E0-EEDB-0C7C-62E2-905096A6F2C6}"/>
              </a:ext>
            </a:extLst>
          </p:cNvPr>
          <p:cNvSpPr txBox="1"/>
          <p:nvPr/>
        </p:nvSpPr>
        <p:spPr>
          <a:xfrm>
            <a:off x="828413" y="2667000"/>
            <a:ext cx="830676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#9Slide03 Cabin" panose="00000500000000000000" pitchFamily="2" charset="0"/>
              </a:rPr>
              <a:t>Bài 1. </a:t>
            </a:r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Thực hiện phép tính hai phân số cùng mẫu: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1C7D4B-7323-4117-C60C-CFE06C89E385}"/>
                  </a:ext>
                </a:extLst>
              </p:cNvPr>
              <p:cNvSpPr txBox="1"/>
              <p:nvPr/>
            </p:nvSpPr>
            <p:spPr>
              <a:xfrm>
                <a:off x="1905059" y="3584883"/>
                <a:ext cx="1612621" cy="879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1C7D4B-7323-4117-C60C-CFE06C89E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59" y="3584883"/>
                <a:ext cx="1612621" cy="879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2AE680-2C4D-5EFA-5F4F-46D8D812A6EA}"/>
                  </a:ext>
                </a:extLst>
              </p:cNvPr>
              <p:cNvSpPr txBox="1"/>
              <p:nvPr/>
            </p:nvSpPr>
            <p:spPr>
              <a:xfrm>
                <a:off x="5422739" y="3584883"/>
                <a:ext cx="1500411" cy="874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</m:t>
                      </m:r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2AE680-2C4D-5EFA-5F4F-46D8D812A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739" y="3584883"/>
                <a:ext cx="1500411" cy="8742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001224-A4BA-5848-2CAA-2C065AE43DF2}"/>
                  </a:ext>
                </a:extLst>
              </p:cNvPr>
              <p:cNvSpPr txBox="1"/>
              <p:nvPr/>
            </p:nvSpPr>
            <p:spPr>
              <a:xfrm>
                <a:off x="8828209" y="3584883"/>
                <a:ext cx="1458733" cy="879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001224-A4BA-5848-2CAA-2C065AE43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209" y="3584883"/>
                <a:ext cx="1458733" cy="87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7AEA2AD-FBC7-1002-D0AA-6F364BBD87AA}"/>
                  </a:ext>
                </a:extLst>
              </p:cNvPr>
              <p:cNvSpPr txBox="1"/>
              <p:nvPr/>
            </p:nvSpPr>
            <p:spPr>
              <a:xfrm>
                <a:off x="1905059" y="5058614"/>
                <a:ext cx="1848263" cy="879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7AEA2AD-FBC7-1002-D0AA-6F364BBD8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59" y="5058614"/>
                <a:ext cx="1848263" cy="879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2B1B211-F55C-AF5F-CA1D-387054A7626A}"/>
                  </a:ext>
                </a:extLst>
              </p:cNvPr>
              <p:cNvSpPr txBox="1"/>
              <p:nvPr/>
            </p:nvSpPr>
            <p:spPr>
              <a:xfrm>
                <a:off x="5422739" y="5058614"/>
                <a:ext cx="1596591" cy="884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−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2B1B211-F55C-AF5F-CA1D-387054A76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739" y="5058614"/>
                <a:ext cx="1596591" cy="8849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445F43B-4D82-4F8B-AF00-89E90B1809AE}"/>
                  </a:ext>
                </a:extLst>
              </p:cNvPr>
              <p:cNvSpPr txBox="1"/>
              <p:nvPr/>
            </p:nvSpPr>
            <p:spPr>
              <a:xfrm>
                <a:off x="8828209" y="5058614"/>
                <a:ext cx="1700787" cy="879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445F43B-4D82-4F8B-AF00-89E90B180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209" y="5058614"/>
                <a:ext cx="1700787" cy="87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5FF17A87-8A07-1191-1B46-C1361924CF03}"/>
              </a:ext>
            </a:extLst>
          </p:cNvPr>
          <p:cNvSpPr txBox="1"/>
          <p:nvPr/>
        </p:nvSpPr>
        <p:spPr>
          <a:xfrm>
            <a:off x="5177480" y="1793079"/>
            <a:ext cx="1837041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400" b="1">
                <a:latin typeface="#9Slide03 Cabin" panose="00000500000000000000" pitchFamily="2" charset="0"/>
              </a:rPr>
              <a:t>Luyện tập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201E2E2-73C3-4226-F9D9-17AAC98A0733}"/>
              </a:ext>
            </a:extLst>
          </p:cNvPr>
          <p:cNvGrpSpPr/>
          <p:nvPr/>
        </p:nvGrpSpPr>
        <p:grpSpPr>
          <a:xfrm>
            <a:off x="215900" y="1071069"/>
            <a:ext cx="498410" cy="584775"/>
            <a:chOff x="266700" y="919033"/>
            <a:chExt cx="498410" cy="584775"/>
          </a:xfrm>
          <a:solidFill>
            <a:srgbClr val="002060"/>
          </a:solidFill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A49957F-C6E1-62DC-86D7-E8860C299C74}"/>
                </a:ext>
              </a:extLst>
            </p:cNvPr>
            <p:cNvSpPr/>
            <p:nvPr/>
          </p:nvSpPr>
          <p:spPr>
            <a:xfrm>
              <a:off x="266700" y="919033"/>
              <a:ext cx="498410" cy="584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A07B770-DF15-E2B0-A05E-FC84424C3F46}"/>
                </a:ext>
              </a:extLst>
            </p:cNvPr>
            <p:cNvSpPr txBox="1"/>
            <p:nvPr/>
          </p:nvSpPr>
          <p:spPr>
            <a:xfrm>
              <a:off x="333565" y="965199"/>
              <a:ext cx="3646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>
                  <a:solidFill>
                    <a:schemeClr val="bg1"/>
                  </a:solidFill>
                  <a:latin typeface="#9Slide03 SFU Futura_05" panose="00000800000000000000" pitchFamily="2" charset="0"/>
                </a:rPr>
                <a:t>1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1B8324A-CF49-B183-39EE-E3C88C1F38A2}"/>
              </a:ext>
            </a:extLst>
          </p:cNvPr>
          <p:cNvSpPr txBox="1"/>
          <p:nvPr/>
        </p:nvSpPr>
        <p:spPr>
          <a:xfrm>
            <a:off x="853813" y="1115525"/>
            <a:ext cx="53812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Quy tắc cộng, trừ hai số hữu tỉ: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9FF7B0-2A34-7ED6-A12D-1C0734121582}"/>
              </a:ext>
            </a:extLst>
          </p:cNvPr>
          <p:cNvGrpSpPr/>
          <p:nvPr/>
        </p:nvGrpSpPr>
        <p:grpSpPr>
          <a:xfrm>
            <a:off x="-152400" y="-1"/>
            <a:ext cx="12496800" cy="754743"/>
            <a:chOff x="-152400" y="-1"/>
            <a:chExt cx="12496800" cy="75474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4093FD-E7CA-D36C-54AE-B127522A4933}"/>
                </a:ext>
              </a:extLst>
            </p:cNvPr>
            <p:cNvSpPr/>
            <p:nvPr/>
          </p:nvSpPr>
          <p:spPr>
            <a:xfrm>
              <a:off x="-152400" y="-1"/>
              <a:ext cx="12496800" cy="7547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0" name="Textbos: Create Your">
              <a:extLst>
                <a:ext uri="{FF2B5EF4-FFF2-40B4-BE49-F238E27FC236}">
                  <a16:creationId xmlns:a16="http://schemas.microsoft.com/office/drawing/2014/main" id="{AED0B262-F5D3-4A97-8E14-6FD1962031F4}"/>
                </a:ext>
              </a:extLst>
            </p:cNvPr>
            <p:cNvSpPr txBox="1"/>
            <p:nvPr/>
          </p:nvSpPr>
          <p:spPr>
            <a:xfrm>
              <a:off x="2834210" y="84983"/>
              <a:ext cx="6523581" cy="58477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>
              <a:defPPr>
                <a:defRPr lang="lt-LT"/>
              </a:defPPr>
              <a:lvl1pPr lvl="0">
                <a:lnSpc>
                  <a:spcPct val="80000"/>
                </a:lnSpc>
                <a:defRPr sz="1100" b="1" spc="300">
                  <a:solidFill>
                    <a:prstClr val="white"/>
                  </a:solidFill>
                  <a:latin typeface="Montserrat" pitchFamily="2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0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Neutra" panose="02040603050506020204" pitchFamily="18" charset="0"/>
                </a:rPr>
                <a:t>I. Cộng, trừ hai số hữu tỉ</a:t>
              </a:r>
              <a:endPara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89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/>
      <p:bldP spid="34" grpId="0"/>
      <p:bldP spid="42" grpId="0"/>
      <p:bldP spid="46" grpId="0"/>
      <p:bldP spid="47" grpId="0"/>
      <p:bldP spid="48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41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421206BF-D01A-FD94-6390-24E2D92FE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2" y="6520375"/>
            <a:ext cx="564665" cy="208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A518CC-479D-BF61-084B-31299814EF7B}"/>
                  </a:ext>
                </a:extLst>
              </p:cNvPr>
              <p:cNvSpPr txBox="1"/>
              <p:nvPr/>
            </p:nvSpPr>
            <p:spPr>
              <a:xfrm>
                <a:off x="1905059" y="3581400"/>
                <a:ext cx="1771319" cy="879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4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A518CC-479D-BF61-084B-31299814E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59" y="3581400"/>
                <a:ext cx="1771319" cy="879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2A006A-2990-7083-8C77-C1E3D2537299}"/>
                  </a:ext>
                </a:extLst>
              </p:cNvPr>
              <p:cNvSpPr txBox="1"/>
              <p:nvPr/>
            </p:nvSpPr>
            <p:spPr>
              <a:xfrm>
                <a:off x="5422739" y="3581400"/>
                <a:ext cx="1649490" cy="884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</m:t>
                      </m:r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2A006A-2990-7083-8C77-C1E3D2537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739" y="3581400"/>
                <a:ext cx="1649490" cy="8849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2D8F55-A6CC-478F-CD27-A5803C045309}"/>
                  </a:ext>
                </a:extLst>
              </p:cNvPr>
              <p:cNvSpPr txBox="1"/>
              <p:nvPr/>
            </p:nvSpPr>
            <p:spPr>
              <a:xfrm>
                <a:off x="8828209" y="3581400"/>
                <a:ext cx="1619033" cy="879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2D8F55-A6CC-478F-CD27-A5803C045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209" y="3581400"/>
                <a:ext cx="1619033" cy="87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80EFE2-72C8-813A-7105-3813A22BFCAA}"/>
                  </a:ext>
                </a:extLst>
              </p:cNvPr>
              <p:cNvSpPr txBox="1"/>
              <p:nvPr/>
            </p:nvSpPr>
            <p:spPr>
              <a:xfrm>
                <a:off x="1905059" y="5058614"/>
                <a:ext cx="1651093" cy="884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</m:t>
                      </m:r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80EFE2-72C8-813A-7105-3813A22BF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59" y="5058614"/>
                <a:ext cx="1651093" cy="8849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B9A9F7-38B1-3CD3-9E19-1DCFAAC1BD2D}"/>
                  </a:ext>
                </a:extLst>
              </p:cNvPr>
              <p:cNvSpPr txBox="1"/>
              <p:nvPr/>
            </p:nvSpPr>
            <p:spPr>
              <a:xfrm>
                <a:off x="5422739" y="5058614"/>
                <a:ext cx="1814599" cy="884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−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B9A9F7-38B1-3CD3-9E19-1DCFAAC1B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739" y="5058614"/>
                <a:ext cx="1814599" cy="8849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C4439C-CAB8-114A-1496-666245ADDF54}"/>
                  </a:ext>
                </a:extLst>
              </p:cNvPr>
              <p:cNvSpPr txBox="1"/>
              <p:nvPr/>
            </p:nvSpPr>
            <p:spPr>
              <a:xfrm>
                <a:off x="8828209" y="5058614"/>
                <a:ext cx="1700787" cy="879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+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C4439C-CAB8-114A-1496-666245ADD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209" y="5058614"/>
                <a:ext cx="1700787" cy="87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3E84D69-BD88-0CA1-B3FF-6228F447339A}"/>
              </a:ext>
            </a:extLst>
          </p:cNvPr>
          <p:cNvSpPr txBox="1"/>
          <p:nvPr/>
        </p:nvSpPr>
        <p:spPr>
          <a:xfrm>
            <a:off x="828413" y="2667000"/>
            <a:ext cx="834843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#9Slide03 Cabin" panose="00000500000000000000" pitchFamily="2" charset="0"/>
              </a:rPr>
              <a:t>Bài 2. </a:t>
            </a:r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Thực hiện phép tính hai phân số khác mẫu: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581F27-8B5B-575F-1587-6C413698F1B2}"/>
              </a:ext>
            </a:extLst>
          </p:cNvPr>
          <p:cNvSpPr txBox="1"/>
          <p:nvPr/>
        </p:nvSpPr>
        <p:spPr>
          <a:xfrm>
            <a:off x="5177480" y="1793079"/>
            <a:ext cx="1837041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400" b="1">
                <a:latin typeface="#9Slide03 Cabin" panose="00000500000000000000" pitchFamily="2" charset="0"/>
              </a:rPr>
              <a:t>Luyện tập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52AD9F-FC90-BF13-E93E-78E3FE9AED8E}"/>
              </a:ext>
            </a:extLst>
          </p:cNvPr>
          <p:cNvGrpSpPr/>
          <p:nvPr/>
        </p:nvGrpSpPr>
        <p:grpSpPr>
          <a:xfrm>
            <a:off x="215900" y="1071069"/>
            <a:ext cx="498410" cy="584775"/>
            <a:chOff x="266700" y="919033"/>
            <a:chExt cx="498410" cy="584775"/>
          </a:xfrm>
          <a:solidFill>
            <a:srgbClr val="00206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F1D2712-0A6C-A12C-83B7-F2053A950234}"/>
                </a:ext>
              </a:extLst>
            </p:cNvPr>
            <p:cNvSpPr/>
            <p:nvPr/>
          </p:nvSpPr>
          <p:spPr>
            <a:xfrm>
              <a:off x="266700" y="919033"/>
              <a:ext cx="498410" cy="584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61DA3D-E3F7-F592-E797-8E5FB6F9FF02}"/>
                </a:ext>
              </a:extLst>
            </p:cNvPr>
            <p:cNvSpPr txBox="1"/>
            <p:nvPr/>
          </p:nvSpPr>
          <p:spPr>
            <a:xfrm>
              <a:off x="333565" y="965199"/>
              <a:ext cx="3646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>
                  <a:solidFill>
                    <a:schemeClr val="bg1"/>
                  </a:solidFill>
                  <a:latin typeface="#9Slide03 SFU Futura_05" panose="00000800000000000000" pitchFamily="2" charset="0"/>
                </a:rPr>
                <a:t>1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F1A2B14-9132-5036-87CC-9C063775282B}"/>
              </a:ext>
            </a:extLst>
          </p:cNvPr>
          <p:cNvSpPr txBox="1"/>
          <p:nvPr/>
        </p:nvSpPr>
        <p:spPr>
          <a:xfrm>
            <a:off x="853813" y="1115525"/>
            <a:ext cx="53812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Quy tắc cộng, trừ hai số hữu tỉ: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36BBA4-F97A-9249-4AB8-1D60C99B50D0}"/>
              </a:ext>
            </a:extLst>
          </p:cNvPr>
          <p:cNvGrpSpPr/>
          <p:nvPr/>
        </p:nvGrpSpPr>
        <p:grpSpPr>
          <a:xfrm>
            <a:off x="-152400" y="-1"/>
            <a:ext cx="12496800" cy="754743"/>
            <a:chOff x="-152400" y="-1"/>
            <a:chExt cx="12496800" cy="75474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916041-B393-E7BA-FD5A-8593018C84BE}"/>
                </a:ext>
              </a:extLst>
            </p:cNvPr>
            <p:cNvSpPr/>
            <p:nvPr/>
          </p:nvSpPr>
          <p:spPr>
            <a:xfrm>
              <a:off x="-152400" y="-1"/>
              <a:ext cx="12496800" cy="7547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0" name="Textbos: Create Your">
              <a:extLst>
                <a:ext uri="{FF2B5EF4-FFF2-40B4-BE49-F238E27FC236}">
                  <a16:creationId xmlns:a16="http://schemas.microsoft.com/office/drawing/2014/main" id="{6F87A563-007D-AF57-A7FD-41975D76C002}"/>
                </a:ext>
              </a:extLst>
            </p:cNvPr>
            <p:cNvSpPr txBox="1"/>
            <p:nvPr/>
          </p:nvSpPr>
          <p:spPr>
            <a:xfrm>
              <a:off x="2834210" y="84983"/>
              <a:ext cx="6523581" cy="58477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>
              <a:defPPr>
                <a:defRPr lang="lt-LT"/>
              </a:defPPr>
              <a:lvl1pPr lvl="0">
                <a:lnSpc>
                  <a:spcPct val="80000"/>
                </a:lnSpc>
                <a:defRPr sz="1100" b="1" spc="300">
                  <a:solidFill>
                    <a:prstClr val="white"/>
                  </a:solidFill>
                  <a:latin typeface="Montserrat" pitchFamily="2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0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Neutra" panose="02040603050506020204" pitchFamily="18" charset="0"/>
                </a:rPr>
                <a:t>I. Cộng, trừ hai số hữu tỉ</a:t>
              </a:r>
              <a:endPara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8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41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22DA9E3E-CE4F-032F-DF8D-699D207B5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2" y="6520375"/>
            <a:ext cx="564665" cy="208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64612E3-A6E1-F403-383F-1EC5C109BD2B}"/>
                  </a:ext>
                </a:extLst>
              </p:cNvPr>
              <p:cNvSpPr txBox="1"/>
              <p:nvPr/>
            </p:nvSpPr>
            <p:spPr>
              <a:xfrm>
                <a:off x="1905059" y="3604265"/>
                <a:ext cx="1973296" cy="879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6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+ 0,75</m:t>
                      </m:r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64612E3-A6E1-F403-383F-1EC5C109B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59" y="3604265"/>
                <a:ext cx="1973296" cy="879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4C33B5-CC20-00F2-A9E0-31C9556F2D4B}"/>
                  </a:ext>
                </a:extLst>
              </p:cNvPr>
              <p:cNvSpPr txBox="1"/>
              <p:nvPr/>
            </p:nvSpPr>
            <p:spPr>
              <a:xfrm>
                <a:off x="5122686" y="3604265"/>
                <a:ext cx="1864292" cy="884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3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4C33B5-CC20-00F2-A9E0-31C9556F2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686" y="3604265"/>
                <a:ext cx="1864292" cy="8849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155A1A-A59B-3F63-33FF-24A7B4DF255C}"/>
                  </a:ext>
                </a:extLst>
              </p:cNvPr>
              <p:cNvSpPr txBox="1"/>
              <p:nvPr/>
            </p:nvSpPr>
            <p:spPr>
              <a:xfrm>
                <a:off x="8231309" y="3604265"/>
                <a:ext cx="2475614" cy="1037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000" b="0" i="0" smtClean="0">
                                  <a:solidFill>
                                    <a:srgbClr val="002060"/>
                                  </a:solidFill>
                                  <a:latin typeface="#9Slide03 Cabin" panose="00000500000000000000" pitchFamily="2" charset="0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 (−1,2)</m:t>
                      </m:r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155A1A-A59B-3F63-33FF-24A7B4DF2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309" y="3604265"/>
                <a:ext cx="2475614" cy="10373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E95DC62-3C69-BDD3-ADA8-809D7317D95C}"/>
                  </a:ext>
                </a:extLst>
              </p:cNvPr>
              <p:cNvSpPr txBox="1"/>
              <p:nvPr/>
            </p:nvSpPr>
            <p:spPr>
              <a:xfrm>
                <a:off x="1905059" y="5064000"/>
                <a:ext cx="1758495" cy="879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1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</m:t>
                      </m:r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E95DC62-3C69-BDD3-ADA8-809D7317D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59" y="5064000"/>
                <a:ext cx="1758495" cy="879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936802-4C25-8D66-C63A-EF6235006AD1}"/>
                  </a:ext>
                </a:extLst>
              </p:cNvPr>
              <p:cNvSpPr txBox="1"/>
              <p:nvPr/>
            </p:nvSpPr>
            <p:spPr>
              <a:xfrm>
                <a:off x="5122686" y="5064000"/>
                <a:ext cx="2034211" cy="874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− 0,35</m:t>
                      </m:r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936802-4C25-8D66-C63A-EF6235006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686" y="5064000"/>
                <a:ext cx="2034211" cy="8742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35506A-41E9-EE5D-65E8-80C19018A059}"/>
                  </a:ext>
                </a:extLst>
              </p:cNvPr>
              <p:cNvSpPr txBox="1"/>
              <p:nvPr/>
            </p:nvSpPr>
            <p:spPr>
              <a:xfrm>
                <a:off x="8294809" y="5330700"/>
                <a:ext cx="193001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0,6 − 1,75</m:t>
                      </m:r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35506A-41E9-EE5D-65E8-80C19018A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09" y="5330700"/>
                <a:ext cx="193001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387FF76-8E05-A060-6A82-90798B6FB3C9}"/>
              </a:ext>
            </a:extLst>
          </p:cNvPr>
          <p:cNvSpPr txBox="1"/>
          <p:nvPr/>
        </p:nvSpPr>
        <p:spPr>
          <a:xfrm>
            <a:off x="828413" y="2667000"/>
            <a:ext cx="870430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#9Slide03 Cabin" panose="00000500000000000000" pitchFamily="2" charset="0"/>
              </a:rPr>
              <a:t>Bài 3. </a:t>
            </a:r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Thực hiện phép tính cộng và trừ hai số hữu tỉ: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19C3A0-2619-96DD-83F7-B17441B3B1DA}"/>
              </a:ext>
            </a:extLst>
          </p:cNvPr>
          <p:cNvSpPr txBox="1"/>
          <p:nvPr/>
        </p:nvSpPr>
        <p:spPr>
          <a:xfrm>
            <a:off x="5177480" y="1793079"/>
            <a:ext cx="1837041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400" b="1">
                <a:latin typeface="#9Slide03 Cabin" panose="00000500000000000000" pitchFamily="2" charset="0"/>
              </a:rPr>
              <a:t>Luyện tập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A96C216-6589-398A-DFAE-74C4DA5F6AAB}"/>
              </a:ext>
            </a:extLst>
          </p:cNvPr>
          <p:cNvGrpSpPr/>
          <p:nvPr/>
        </p:nvGrpSpPr>
        <p:grpSpPr>
          <a:xfrm>
            <a:off x="215900" y="1071069"/>
            <a:ext cx="498410" cy="584775"/>
            <a:chOff x="266700" y="919033"/>
            <a:chExt cx="498410" cy="584775"/>
          </a:xfrm>
          <a:solidFill>
            <a:srgbClr val="002060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0262254-CAB5-9AF1-8120-15A8BE2B27C4}"/>
                </a:ext>
              </a:extLst>
            </p:cNvPr>
            <p:cNvSpPr/>
            <p:nvPr/>
          </p:nvSpPr>
          <p:spPr>
            <a:xfrm>
              <a:off x="266700" y="919033"/>
              <a:ext cx="498410" cy="584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BB8F73-6EA4-E41E-C2BF-F51C5E718BE8}"/>
                </a:ext>
              </a:extLst>
            </p:cNvPr>
            <p:cNvSpPr txBox="1"/>
            <p:nvPr/>
          </p:nvSpPr>
          <p:spPr>
            <a:xfrm>
              <a:off x="333565" y="965199"/>
              <a:ext cx="3646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>
                  <a:solidFill>
                    <a:schemeClr val="bg1"/>
                  </a:solidFill>
                  <a:latin typeface="#9Slide03 SFU Futura_05" panose="00000800000000000000" pitchFamily="2" charset="0"/>
                </a:rPr>
                <a:t>1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25E36A7-A5E0-59AC-8914-CF4149D7F667}"/>
              </a:ext>
            </a:extLst>
          </p:cNvPr>
          <p:cNvSpPr txBox="1"/>
          <p:nvPr/>
        </p:nvSpPr>
        <p:spPr>
          <a:xfrm>
            <a:off x="853813" y="1115525"/>
            <a:ext cx="53812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Quy tắc cộng, trừ hai số hữu tỉ: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DA83C4-DB8C-9335-B87B-237CA1D67CDD}"/>
              </a:ext>
            </a:extLst>
          </p:cNvPr>
          <p:cNvGrpSpPr/>
          <p:nvPr/>
        </p:nvGrpSpPr>
        <p:grpSpPr>
          <a:xfrm>
            <a:off x="-152400" y="-1"/>
            <a:ext cx="12496800" cy="754743"/>
            <a:chOff x="-152400" y="-1"/>
            <a:chExt cx="12496800" cy="75474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ED9C5F-8238-6446-B92D-24D703C75274}"/>
                </a:ext>
              </a:extLst>
            </p:cNvPr>
            <p:cNvSpPr/>
            <p:nvPr/>
          </p:nvSpPr>
          <p:spPr>
            <a:xfrm>
              <a:off x="-152400" y="-1"/>
              <a:ext cx="12496800" cy="7547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4" name="Textbos: Create Your">
              <a:extLst>
                <a:ext uri="{FF2B5EF4-FFF2-40B4-BE49-F238E27FC236}">
                  <a16:creationId xmlns:a16="http://schemas.microsoft.com/office/drawing/2014/main" id="{D015FB98-D68B-4267-9390-232ECE455FE5}"/>
                </a:ext>
              </a:extLst>
            </p:cNvPr>
            <p:cNvSpPr txBox="1"/>
            <p:nvPr/>
          </p:nvSpPr>
          <p:spPr>
            <a:xfrm>
              <a:off x="2834210" y="84983"/>
              <a:ext cx="6523581" cy="58477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>
              <a:defPPr>
                <a:defRPr lang="lt-LT"/>
              </a:defPPr>
              <a:lvl1pPr lvl="0">
                <a:lnSpc>
                  <a:spcPct val="80000"/>
                </a:lnSpc>
                <a:defRPr sz="1100" b="1" spc="300">
                  <a:solidFill>
                    <a:prstClr val="white"/>
                  </a:solidFill>
                  <a:latin typeface="Montserrat" pitchFamily="2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0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Neutra" panose="02040603050506020204" pitchFamily="18" charset="0"/>
                </a:rPr>
                <a:t>I. Cộng, trừ hai số hữu tỉ</a:t>
              </a:r>
              <a:endPara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0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41" descr="Ảnh có chứa Đồ họa, biểu tượng, Phông chữ, thiết kế đồ họa&#10;&#10;Mô tả được tạo tự động">
            <a:extLst>
              <a:ext uri="{FF2B5EF4-FFF2-40B4-BE49-F238E27FC236}">
                <a16:creationId xmlns:a16="http://schemas.microsoft.com/office/drawing/2014/main" id="{22DA9E3E-CE4F-032F-DF8D-699D207B5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2" y="6520375"/>
            <a:ext cx="564665" cy="208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64612E3-A6E1-F403-383F-1EC5C109BD2B}"/>
                  </a:ext>
                </a:extLst>
              </p:cNvPr>
              <p:cNvSpPr txBox="1"/>
              <p:nvPr/>
            </p:nvSpPr>
            <p:spPr>
              <a:xfrm>
                <a:off x="1905059" y="3604265"/>
                <a:ext cx="2322752" cy="884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64612E3-A6E1-F403-383F-1EC5C109B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59" y="3604265"/>
                <a:ext cx="2322752" cy="8849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4C33B5-CC20-00F2-A9E0-31C9556F2D4B}"/>
                  </a:ext>
                </a:extLst>
              </p:cNvPr>
              <p:cNvSpPr txBox="1"/>
              <p:nvPr/>
            </p:nvSpPr>
            <p:spPr>
              <a:xfrm>
                <a:off x="7103886" y="3604265"/>
                <a:ext cx="2753959" cy="885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00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den>
                      </m:f>
                      <m:r>
                        <a:rPr lang="en-US" sz="3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0,5</m:t>
                      </m:r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4C33B5-CC20-00F2-A9E0-31C9556F2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886" y="3604265"/>
                <a:ext cx="2753959" cy="8853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E95DC62-3C69-BDD3-ADA8-809D7317D95C}"/>
                  </a:ext>
                </a:extLst>
              </p:cNvPr>
              <p:cNvSpPr txBox="1"/>
              <p:nvPr/>
            </p:nvSpPr>
            <p:spPr>
              <a:xfrm>
                <a:off x="1905059" y="5066885"/>
                <a:ext cx="2382062" cy="879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300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1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+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E95DC62-3C69-BDD3-ADA8-809D7317D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59" y="5066885"/>
                <a:ext cx="2382062" cy="87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936802-4C25-8D66-C63A-EF6235006AD1}"/>
                  </a:ext>
                </a:extLst>
              </p:cNvPr>
              <p:cNvSpPr txBox="1"/>
              <p:nvPr/>
            </p:nvSpPr>
            <p:spPr>
              <a:xfrm>
                <a:off x="7103886" y="5064000"/>
                <a:ext cx="2947923" cy="885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)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0,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37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002060"/>
                          </a:solidFill>
                          <a:latin typeface="#9Slide03 Cabin" panose="00000500000000000000" pitchFamily="2" charset="0"/>
                        </a:rPr>
                        <m:t>−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0" i="0" smtClean="0">
                              <a:solidFill>
                                <a:srgbClr val="002060"/>
                              </a:solidFill>
                              <a:latin typeface="#9Slide03 Cabin" panose="00000500000000000000" pitchFamily="2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>
                  <a:solidFill>
                    <a:srgbClr val="002060"/>
                  </a:solidFill>
                  <a:latin typeface="#9Slide03 Cabin" panose="000005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936802-4C25-8D66-C63A-EF6235006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886" y="5064000"/>
                <a:ext cx="2947923" cy="8853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387FF76-8E05-A060-6A82-90798B6FB3C9}"/>
              </a:ext>
            </a:extLst>
          </p:cNvPr>
          <p:cNvSpPr txBox="1"/>
          <p:nvPr/>
        </p:nvSpPr>
        <p:spPr>
          <a:xfrm>
            <a:off x="828413" y="2667000"/>
            <a:ext cx="581409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#9Slide03 Cabin" panose="00000500000000000000" pitchFamily="2" charset="0"/>
              </a:rPr>
              <a:t>Bài 4. </a:t>
            </a:r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Thực hiện các phép tính sau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19C3A0-2619-96DD-83F7-B17441B3B1DA}"/>
              </a:ext>
            </a:extLst>
          </p:cNvPr>
          <p:cNvSpPr txBox="1"/>
          <p:nvPr/>
        </p:nvSpPr>
        <p:spPr>
          <a:xfrm>
            <a:off x="5177480" y="1793079"/>
            <a:ext cx="1837041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400" b="1">
                <a:latin typeface="#9Slide03 Cabin" panose="00000500000000000000" pitchFamily="2" charset="0"/>
              </a:rPr>
              <a:t>Luyện tập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A96C216-6589-398A-DFAE-74C4DA5F6AAB}"/>
              </a:ext>
            </a:extLst>
          </p:cNvPr>
          <p:cNvGrpSpPr/>
          <p:nvPr/>
        </p:nvGrpSpPr>
        <p:grpSpPr>
          <a:xfrm>
            <a:off x="215900" y="1071069"/>
            <a:ext cx="498410" cy="584775"/>
            <a:chOff x="266700" y="919033"/>
            <a:chExt cx="498410" cy="584775"/>
          </a:xfrm>
          <a:solidFill>
            <a:srgbClr val="002060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0262254-CAB5-9AF1-8120-15A8BE2B27C4}"/>
                </a:ext>
              </a:extLst>
            </p:cNvPr>
            <p:cNvSpPr/>
            <p:nvPr/>
          </p:nvSpPr>
          <p:spPr>
            <a:xfrm>
              <a:off x="266700" y="919033"/>
              <a:ext cx="498410" cy="584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BB8F73-6EA4-E41E-C2BF-F51C5E718BE8}"/>
                </a:ext>
              </a:extLst>
            </p:cNvPr>
            <p:cNvSpPr txBox="1"/>
            <p:nvPr/>
          </p:nvSpPr>
          <p:spPr>
            <a:xfrm>
              <a:off x="333565" y="965199"/>
              <a:ext cx="3646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>
                  <a:solidFill>
                    <a:schemeClr val="bg1"/>
                  </a:solidFill>
                  <a:latin typeface="#9Slide03 SFU Futura_05" panose="00000800000000000000" pitchFamily="2" charset="0"/>
                </a:rPr>
                <a:t>1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25E36A7-A5E0-59AC-8914-CF4149D7F667}"/>
              </a:ext>
            </a:extLst>
          </p:cNvPr>
          <p:cNvSpPr txBox="1"/>
          <p:nvPr/>
        </p:nvSpPr>
        <p:spPr>
          <a:xfrm>
            <a:off x="853813" y="1115525"/>
            <a:ext cx="53812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#9Slide03 Cabin" panose="00000500000000000000" pitchFamily="2" charset="0"/>
              </a:rPr>
              <a:t>Quy tắc cộng, trừ hai số hữu tỉ: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796E74-3051-1256-2C1F-44A92DD7775B}"/>
              </a:ext>
            </a:extLst>
          </p:cNvPr>
          <p:cNvGrpSpPr/>
          <p:nvPr/>
        </p:nvGrpSpPr>
        <p:grpSpPr>
          <a:xfrm>
            <a:off x="-152400" y="-1"/>
            <a:ext cx="12496800" cy="754743"/>
            <a:chOff x="-152400" y="-1"/>
            <a:chExt cx="12496800" cy="75474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2994F9-7F7B-5A9A-22B1-1E2C605E2AD6}"/>
                </a:ext>
              </a:extLst>
            </p:cNvPr>
            <p:cNvSpPr/>
            <p:nvPr/>
          </p:nvSpPr>
          <p:spPr>
            <a:xfrm>
              <a:off x="-152400" y="-1"/>
              <a:ext cx="12496800" cy="7547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2" name="Textbos: Create Your">
              <a:extLst>
                <a:ext uri="{FF2B5EF4-FFF2-40B4-BE49-F238E27FC236}">
                  <a16:creationId xmlns:a16="http://schemas.microsoft.com/office/drawing/2014/main" id="{D7F545D1-12D9-50E3-E69B-C166B7C00BEC}"/>
                </a:ext>
              </a:extLst>
            </p:cNvPr>
            <p:cNvSpPr txBox="1"/>
            <p:nvPr/>
          </p:nvSpPr>
          <p:spPr>
            <a:xfrm>
              <a:off x="2834210" y="84983"/>
              <a:ext cx="6523581" cy="58477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>
              <a:defPPr>
                <a:defRPr lang="lt-LT"/>
              </a:defPPr>
              <a:lvl1pPr lvl="0">
                <a:lnSpc>
                  <a:spcPct val="80000"/>
                </a:lnSpc>
                <a:defRPr sz="1100" b="1" spc="300">
                  <a:solidFill>
                    <a:prstClr val="white"/>
                  </a:solidFill>
                  <a:latin typeface="Montserrat" pitchFamily="2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30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Neutra" panose="02040603050506020204" pitchFamily="18" charset="0"/>
                </a:rPr>
                <a:t>I. Cộng, trừ hai số hữu tỉ</a:t>
              </a:r>
              <a:endPara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4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tiết 1 tỉ lệ thuận"/>
  <p:tag name="ISPRING_ULTRA_SCORM_COURSE_ID" val="C099AC28-E289-447B-A74F-F4C160CF0B35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FIRST_PUBLISH" val="1"/>
  <p:tag name="ISPRING_LMS_API_VERSION" val="SCORM 2004 (4th edition)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40,&quot;contentScaleMode&quot;:&quot;SCALE&quot;},&quot;accessibilitySettings&quot;:{&quot;enabled&quot;:&quot;T_FALSE&quot;},&quot;compressionSettings&quot;:{&quot;imageSettings&quot;:{&quot;compressionType&quot;:&quot;LOSSLESS&quot;,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,&quot;videoScale&quot;:48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5SRNZ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B5SRNZ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HlJE1k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B5SRNZoZehqG0DAACgDAAAIQAAAHVuaXZlcnNhbC9mbGFzaF9za2luX3NldHRpbmdzLnhtbJVX227iMBB971cg9r20LCtaKUTiVqnablttEe+GDGDh2JHt0OXvd3xJ4kBSKBYSnjnHnvEcj0Wk9pR3DiAVFXzU7Xfjm04nWudSAtcLSDNGNHSyXMI0V1qko66WOXR7DiaYkB+gNeVbZSyFrUOTUXeVay347VpwjWvdciFTwrrxjyf7iXoWeYklMLRrORuyhmqbX/2Hyewqit9jMBnOpo9thLVIM8KPL2Irbldkvd9KkfPkYmi7YwaSUb5H5N3jcDoftiEZVfpZQ1qLaf5gxnWUTIJS4EIaTAb9iyxGVsCKne7s50pOuNVX2Z/QDlRRbWnjezPaaBnZQv2Qp/PZ/exnO57j6jXCeDKfPd1/TdDwT5u6DwcPg3ErlJEjyO+UPBNZnp0Q+ma0EqTYmgP91iYFhwmS4PVDwuzOjIsEk5DZ6GIVFKMJlkHIxEnxzow2sD/LMxX5n2GTiMzdloK9myKcdA+jkBWD2DSZqFfMnE/txOdbrvEyQbwhTCEgNFWgd8zwneSqWKZuq3B/4ZPyJAB5Q4VYCpanMHXxBsC6vcJPpxPbV8L4SlsQoISDNwYRVsYK+YrHeoYMjBXyw1TrjbPjGfzU4ziFHibEF/Pr00cvcILT4ryKWeE1O72YW66Crb2hwKQigdjKakFTMFWLetbmQuqdxRRxcqBbovFt+mNwq6NNRkW9E4dXWrOuIk01gya5rUUuFQaD7qXP1leuweMo7uFQY/0CG+1TrduqmpjHIpSCnV8Wul+uPDY372h8SkZdojVZ71J8G1W343nho3zOMM0a4SCf+UYEHBtYGyklcg9yIQS7dhsuNFyLFe7OtqDLA3Vlba5e5NdoKivP0xXIOaqBQiHHus3hdnS7Y/jVSwqfkNQJLU7H1DtcjhNaqj0w+PoDketdcRfcxHnSnGnK4ACs0EZgsRm3pRYpFH9TwkZcXn2B3L6jR9+BKqHUO1Ngb8AvMazawieeuuQ9rq55TVbKZlZrKJfafdEljfRCkDN4MdWWRn/TGWK5agdKci0+NJHFDa/mPn1ygDGnqe1A6NClbJo8jsOEyPzBWGcR8Jm9CsG8WuViZYYNnjaK6bNxv4liPadNdoG3M95IgLDBWuNN8AT8huNKEJm8lpDam9DgdmzMEV9N26+x06eZjnqByRWnLAP+xn8m8X9QSwMEFAACAAgAeUkTWZLIT/X+BAAAoRgAACYAAAB1bml2ZXJzYWwvaHRtbF9wdWJsaXNoaW5nX3NldHRpbmdzLnhtbOVZT28aRxS/+1OMtsoxYCdO41iA5cBSo2Ag7LqNVVXWsDuwU8/ObHdmIeTUW49Vv0GrNlUjtbeesNoe6Behn6RvGYzBxvbgGkduDhj27fv95s37N2/XuZ3XIUNdEksqeN7ayKxbiHBP+JR38taBW364ZSGpMPcxE5zkLS4stFNYy0VJi1EZOEQpUJUIaLjcjlTeCpSKtrPZXq+XoTKK07uCJQr4ZcYTYTaKiSRckTgbMdyHL9WPiLQmDAYE8AkFn8AKa2sI5TTTvvATRhD1wXJO001htqdCZmW1Vgt7x51YJNwvCiZiFHdaeeujol3aKD0+1dFMJRoSnrpEFkCYitU29n2aGoGZQ98QFBDaCcDajfVNC/Wor4K89WgzpQH17EWaMbneOk5pigJ8wNWEPyQK+1hhfakXjEmbxBAMIgsqTgiQzslmNBV5raYCLfL7HIfUc+EOSj2Vt0ruUdMu2027VrSPDppVbaoxwq24VdsI41QrJfuoVndt52jP3a8uDXLtV+4SoGUtM6bfO2zYzWql9uLIrderbqVxhhoHY8btuex8BHMQaZHEs3FSQRK2OKYMauZcsCRRUHUMxx3iijKFrGpjJomFvoxI52WCGVX9NNOgOI8JiXZlRDzVTNMob6WpYZ3RaUIwDHJrmqNPnk1T9OnW3NazevWzbS20MoeVwl4AyaxOc3FWcqpF06rGnqJdKBRybo/thDEniSIRq7N0nhVOTbiEJtcWfM5x6TVqCeZP3UXCFvFrOITwNcrcQm2IKQPP1SPCkYM5dBmqwJveFCGTllRUjbtLeaK9G1PMEHQQaIME7TsXvOsFOJZzQZwGMq1tr/B5TSgiv9De1aJLVR1GYZU0lYz0be6jUox70BVN1J8PBwrx4Tv4E4xOvl0OooSJvjsavOsbKyI1GrxVyBsNfjTBfCYS5qO+SBCjx+AmgaCwkhB+BQTNtlPUjkU4ljIsFZJjr3Yp6RF/x2ShQ1giTAAJp0vEiNIrfJXQN6hF2iIGXoK74HWQU6n5M0sRR1jKM1J8auMD3ZQqtZL96kG6Qex3MTT45cihHEkYqZXw4z7iQp3iwB0eTiQZB8Wn/vieyd4yNw/DtCNAnG8pGnP8koYJw7dJP3XIDPUKQ76aVZYJ/LUWGC8b4O640NPiHVNDiVMIieaEGx70fconJ4gBoYc5Epz1EfbgPJZp2+hSkUiQ6AahqeXNLdR4SNPxVQdGT1gx9klsRLm+8ejx5pOPn249285k//n654dXgiaTSoPhdDk9qhSvHNSMkeeGwmtwlwxfZqhzI9g1oCsGsQvYsojDtDT8C4suHi4N4JWaazd3i27l04p7uIBgHK+LQ0Eum04oiweW8dR2bl5pvb+BxbF3m8U91LSdg6rrbJtkbU1Ag1BeAHnfTh+pTDAvD3YPUXU0+L5iNC9URoM/G8gdnfxUNCpN2zEyvG6iVX9hotXUw0hjZhAxMgEOl45ulnC8MBpSSLg7axX/pXCNauhGNX8/6nbhgwa9snB1qa+mbt3hryE6pqPBX+HK0uceN9T3F5j/sacXloBcdHghh4Q0Bd3RKfaBPRvDwfhNhP7+bvgbD9Dx8BejFlAc/g6PNd7o5C3qjgZ/mEBKGPjl8Acv0IOuCeaTgCIvGA7utCvNJ7tj71ee16ullWY9NUv7e9Fqbtd9+mr6enTufWguu/BN+BrI5/+tUFj7F1BLAwQUAAIACAB5SRNZN0ns4LwBAAB/BgAAHwAAAHVuaXZlcnNhbC9odG1sX3NraW5fc2V0dGluZ3MuanONlE1vwjAMhu/7FVV3nRCwTrDdgII0icOk7TbtkBZTKtK4StJubOK/rwlfSUi3xpfm5enr2iH+uQmaFaZh8BT86Ge9f7H3WgOlSV7Bna3TFr1QeihovoK3vACaMwgdpD69epb3F8JnHDJtmuxela0w/EJUv6wJFSZeeiy4RxMerfZonx7ty5f426rsWNWhIqPNSSUlsl6KTAKTPYa8IJoJbxd6mQU6MNbA/0HXJAXL9GE4nsat5MUxmo7i2aPJpViUhO2WmGEvIek241ixVVv+za4E3hz49gD0H0ez+cgEaC7ks4TCTTwfq2gnSw5CwDlvNI2GXpiSBKjh29frD9Qxdgty6DoXuTzRk4EKky5JBlddms3jQXxvY6zxcrnJdB4vBtechC95PJ1RNI4mFkHJDniHgymxrMprbqjC4jhmqiNdLE8oRbLKWXbg4r4KL6c+Vtm2dU9PjF6CfHX+V/RVmMylGceTta4ZOtds47m1he/Wso6jQXpvt3DSLn0paGteV+w80OozaH2OdIeN2r8HIZGSpJuimSHN/GwaQfgW+Bsi1VuGEvQDVlKP7ODDHBe+mZx2rtOe9/ub/S9QSwMEFAACAAgAeUkTWQEi8Wl9AAAAfQAAABwAAAB1bml2ZXJzYWwvbG9jYWxfc2V0dGluZ3MueG1ss7GvyM1RKEstKs7Mz7NVMtQzUFJIzUvOT8nMS7dVCg1x07VQUiguScxLSczJz0u1VcrLV1Kwt+OyyclPTswJTi0pASosVijISaxMLQpJzQUySlL9EnOBKsMyH+5uL1HIOLw5UUfh4a6VeQrJD3fPLFHIL83JzEtV0rfjAgBQSwMEFAACAAgAekkTWY8GjsAgGQAAly4AABcAAAB1bml2ZXJzYWwvdW5pdmVyc2FsLnBuZ+15eVCT59p3KC1Wq9JyeiooiwuIVAsCskkgaqHIIihWFtnUgCgCEVKWGJKoHKtUJLJIWEJiD0Vqg1BAEgIhaFlCSEI8WoiYkKiERAhheyQhJCHvg+d9v+XMvHPmne+vb4ZnJs899zP377qv333d1zYpOB4asGnD1g0QCGRT4FG/cAjkYzsIxDjlUxPwS8fP83XgYIQMDzgCaRyynAQnHycfPnYYAmnGf6Y7+wk4X3/5aDQSAvnKbvVnFBhuOweBOO4L9Dv8fW68cox/O3XyrPVrXY57/GAu4dPZ68q4u3PfGfVt/zSKdGPLLvSOL/3jL/zl4hefllxnmP9yxu+rr1pbDgSW+R02O3t0Zx/8yK2DjBxZtZY3H5k19X2kGq0Qy68RGhuB2tAaZEcHk/YbxfDUGNTi0LXwj8Dh1+NB4Bvy16D14Pv+EQcjcPh+D6ga5OpPlOCCBMOyIHxwMMWXDo2hoMS/pD6SFUc6QSCXEZsJZhT7P54XjGdoX9Y7wRNECAjkdfweuxnPIpYSTmYWYjK6jSBX0Rm/lkX5aP76xT9hpmVmO3c2nQWXWi8Bd7yL/h3657L28V6JjocvfyHt+JeVZ5/lCv+PTwyzul4106DfEn2sczdOL4DpetWGhUu4+blWsn76L4K00kk0UJgqgNnTFsdtumnEbEXvyU1bkTbpqJAZu7C2MJyGkyCeZni2NOIW7yBIPgn8iYeqvjb6hC/3ClOvnN1Xz2Pn0ceGHwdnTo4PfjMbA56f+i07uICfpzIlWBhfh35hCCCvjG1BcUsXoPP813s1dyS6R/h15xzWryzdxi2oZZLdgB3lojBRT1GUipr4uBWQV3pNe/azij/OokP6V/gQB4lBPGt4emxdUFiNJUAM8BLTcQRrvhd+tN5LBaxYCosvjlJjaXHnpSKvNp6447vM6cyNTVbfJ3Q6Md/XwdDNGI2XOSyS5ol37JIQbFmykrRB5R1WySUXWCOXQKNPYIJXDwsq9LYL9Zkc2kt3+NLl0MCE8n1w6SLeXm/x+o69gdAIiK6ere4ySjT5O9+5An/J5E7tDwPZ57vT1s1pfFm2gI+sAprT/9pZ66uWVz1datMeuOG3obg5LKAfdZcjN6mBC53YoGot3wi+MmO3aXcKy9Ms/c+qjmHPO6JYT+ixV7rVJfDMyRVrdZKbsoSL30s31KuePpoRfgqBiG5fcXA26WXnqv1KImMAt/y3IRzBSeOGfR5NcMdNMqFlU1ERSm6kzhtrz/stqkJAFm4TVnE5/PxKZVoyXamGi4P/Iti4Fdigeqgt52qR4tno3S9k8HIOnC6SxBK0VXpSw4wgyhe4gyFoZChkDIC1YlP58sMmqPEaBzo2NTKTt33pFebKFLOoEDD8yazmv/Cim44TB/XcK6qRe3p3G4mS2XUAP7oFoJOlUfjxskS0SwLVTQhLICdFwm6i1ehQVcyIm8xCHjJSrBxQJb7KKyrUuGKmm5RKu3rrmy0zIXwqPs2aI80c8Rqp5qqd2Wl3LkZjY2GGjfFbIZD2LcPhO8MYgGoBeoL/PnZIEMJhANv3EYCPMfG+7NLFML1qlmHumchs2CvBTyKv3eVEs6KS40et8/8WS55lPZ7XR2UPRcmjWOb7E+f2I5BUeAjHpZKkaH2k8TWuRYlr89+1n39WoWd0+FoIXahZ4ln4q5cCzUFEjqovypHTEHRjGs/1GGneyrCrpPoklDS40pyZ/IkM79GR2KEWOrZNF086R949+gCpTfcNkyeSufJAlUTckdmN1DOKUJL4qkvqPpWqNFWdZ4PMaxkLVI15PhgdOgm7qVkR6a3ZXm58QlYhuSfWwxqRybSFj43P21eqJxgGpJcFza1ksVDTsiIKbSSr9XleAI9GSGJpqtJ4j5trKt3LOw+AQcTpt7reXDMYk0x+nCzWFOSarLe4UDgb4FIxutlM9pSvWjAn2gLKCUX255iU+xUK1zn2mYsbfytVqnj5rco0RDdZ3nUg44dn7Qc3I13at/ofc5lV7+u0ykPMjrf7apOyvL3igQyrSrx/Zop3qxi1LdNLkORNA8gHsfJMCqZqtjQj1Go0Bxkh14k7ZBx29iphlX9Ll774pDpDzMzzWUS253QHZDomVmrkl+7tI0wgveT6lGpXzJcb2QwuEWqSRvMeFdMyUFqke1OO1jVzyp0PJoYZ/7ayAbVFolQxkPt3Ekd4+I+U466wf9hUyr2zvCoJYzF81XLzmFAh15YUPj/X2ahUV+agcWozmqNdhNCZuvinsyUgX8jN8jB+rFwJidCisvR0JZfJf4J03OOCM5mLPj+UPdoV2xlGy5+IJTydePnjsJ6tpvsSaPKeganlriweofSkNs9JMH07Ea0N3HD9xO/S9qTjJE1JGRqujRBemdR42PsfSYc7bm7dNG61nq1zzUvxESoihXcTx7zkSDTSy1lC1izQF8+TGuwl+IYNeORqDD/hZCeL3EF7IbNXAvfPh5KeIMi/843pJwmlqLv7E6yjN33KWrT4Mvm4q1OpIqzrYGecQKVV6rtsM3j3nbXOwu6q8sPCvBCZHjtlXqQcEjSHySKvyRNfpVxtGzNQhFvZHay9L8az+9MQcp8q1vQL5yWrytmeqRWudkZEp/rUq0bcEkKpWtXz2E4nKo3Mnb0wyKzi41Ego4Mqnlgfn6QjylTh4YVpR2WLE4qp5gudK8PuqaXaqvAdhLAxmlLJU/CgAcG30lYD5/fBBc7HzSXJxz1MzlTmkNxNU2SJz5xNIIHpydavazqIxK37C1PlkniYyTT8WYmSk12k6V9kZ8cJZ5E4ucYpMNb1AveqvXGbcvtBi6b9+OfnxLMUuCciR8bpAPQPM89bNqU5lAgr8TlFfSrqd/3YMJmQfUUe2RepRjiBOWCUdNKY14XJmYrl+I6RCGjFIJbI7wkRNo6XgPRkaYGZwlGP8Yrk5ZdMy3pLGpgNOsZGmhGqGTVRoxtcMVfU8JtjrRXb8P5CIHOVpy2Q6TXb785XJzMZmGnOIrwrOlLF9qQB+uxO1YcENxpUAD2R0LVMeBpIKsQXXkt0TD7k3sifQEEO2hs/dU4gifi0UkUEoXTjxhLlRLFSR1GwtvsSWjGAOx9IE7TpfYV5P3xuBcbkUpEA5S1XsqmFCpmeefBHeKcr3zzqTpPFrcaZF3mMklgPJ3IiSZnGYzPYeXHpl8QGeTnsHmhSpb6K9kbE5ExwvcO2gUfglY5WVKm/HeKlClQipq1g5nYq56XYVthi9Zgv9DBM8wgBLpKoGZGe5CrBpu/SOlfSvvmkh8HU6LYJEILuVz/aCqHlxyJAzkSusMVHQpM/Z4jsVu/qfGpdLz3xSYlRT14c6VZTvNE9QsGldc9oQ7qin4o3tlD7nsY3ok4tlaPuqS56q/r0YM0307f3RFBqwuGQMjNtQeTDsgHnbTeOMGVhfkXWPcP0OeK/Lm1owQgf6/S9lAMXiJIiUs4x0fg8elh10fV/rYkJGsD+cX+e2hyW0M9sl0AgT7qOB4kyLPFCli/GQvsWC9Zv6iMOGawMaLqN9n3S9G3tJjBxflbXa8Wab8dMvyA0O814rAbKMrMcS9a46n8o6HZPnV8D6WMOcJ5a5chyjTmGK21pqwqI71oVQP+tbLVgzN1X9zE4HP/5w+zrMrPVkvLG/1VS3gwqIOuk9jv/8+FYZrV/WPwy/L8tOTf8W6FroDXQGmgNtAZaA62B1kBroDXQGmgNtAZaA62B1kBroDXQGuj/Q1BuefgRv38+idVqCc5Qq3qdefODjKsxJ/6dxIxTDvPdhhmDT55eaxh/Q8bqk00NS3yDoqd+ZQnWtcDOPo9uHRvFQiCvNbph/IrqDRkHbMlx+/HuC4txiuULSyFrYGmaI8EY+pZLhpVsSmUGN1PXaJVs42iHnYcZZntguhcGhug+OpAKUxtDILlXcMuIFe0Cis7wZTsz+3G6PgNdO1+XV2HJsuTXbiaYNXGMB9tgByCQJxMuR6N9bAgCJ8HGo0Do7eEOqW/pOOrPN+Fvsy42Z8JAFvX3YOT4D0u8RgIejexS16xKoGzrEoDkwoId5mV+DjvYJ4LW3387YlOBVt4cfbUZkntaE/d4Oc6uKSGzAX/6UcCMd4CD3dVk9Z82FdVZCQtnqVRjCIkU/pZXEH6kpLbM7EkrusiU2yXtSU1bB4H61PVW/6Xub7YgJn1aDjNoeuSGURsfhlqMW3pXhUnQvSUzotJV+llD5xaFZjrZMOfPnL+DwB64EaN9Y4pbmmcOCTRReXJvg2ocPlcH0wI3E/RTkTbHNL8ggbiOokfDqOKkblVb91IuBkAVo1q5FeXathaPhPRdwkol9uswTePVYlG/tdAIEhYGEpRm7bVb0E2OGRZyht7kewU5ZHxrIdKv/hfeUw/Td9qv+1uMg1MLN8Kk2mG3yyFuB3bcA6c4/o+nE5mMlqZWcqvE9Qx+o5jVHBIe1WAyJZd1/mAVUz90e191VuFiEkn0XWLnySjpsogsmhmka1oaG2AKHjQsaRFY+nK09bTMoSW5jXvyY8jWje/ERBHaoRiXXGm2U2NveNvto1PgDN3xuuoX8lyjyazBE0EF2wYhTkNdQV33In9xQm3pLc7KpFu2bvwjmbyslGiWxj4CmitvXweVua8X5ckf1CCnGAMtSK97KBcE1UPow9FvlScOFhJhaGDikoyNORkkckQX7QMqYIuQqyagWUrRjnbhR6Q9Tw1TATjt328d/y6WDNov7PXRa/tNnqAXUlRQ8wn3iPzZDF0Ey3k2qsDy9onzxOpZ0WNkaM0WYZJcyRWM5knCY3+5/LIaERWXE0whs9Kefy8nHKmaurTuLTqCA/VXxXZw4TD0R5Ct6XFBUvrTuxwK6pfVnRdEwKofjM8ivQQ8gLEZVUQm107V9Y7UvUgvrm/ZeqtROqyYr/9ILh2eU1I0ov6UOR/TBRor49QeUIfnWdyhmi2CcrOeOuBRY2fdMH/86OmpAy9aL5G509HftBJOCjPTMWjHaNlXYe8g99+U1/mZ/PRt/DBTJrmQjHYxr2591c/Igr2gOm2Q0gej0pm+FuTDd3UTnd3LvY91lBnnNO2GvJnIRvK6PmR/Jl05/L4YSSMThaoYW+38r8NXGnme5+tdiiaWsNN8VHdq6+mceE8O5lhoTT79EcpHmIipnK0C9iWx2/W2koTlxqLUWd3s27AaJB70rgL730F2XEQ1zK7pMmJdsWjoP6nNewUVIOV9ivgg6dMfVgT36Iwrd4fykx9MLCNNn4CnSRxcssOl0E8K7EFiu7uhKtKt6U8gW10unNbHH6zSWRPjgK9Vqhv46Ac8oEiiFSrD6Pu5AntUuotwcxQLIDpvP7ZgCfd0e2KVKaRM7kLTcOlCRPE0pTZCQXcfr6gB+exXyRkJVNVIjfwCRV6L1u5UVAvQkyiqT3/rSTnfXTNa6aPykrmD3kx6krK9w80XMk9knCPxP2+X8r3bQ00MwpyfYxcqzVo/OOfZWUa7ytXux2D5pXtmQL5edQ0V+moyOn59lE/FzOgQ7mtN3X6PQeDxvH6pY5CE5EiZm+qxk3FbIRc81d76o7IjO/ifRABEDvQo9zNLjZ4kXdjf/XnmD79XFMr3wEeVlGfA1UxdaNjhLyg57oUbP1ipSwijKWkDDLxT22l+Gxt4mhHL0pToDzZuy1ftEExo86z6GbvgY3Dyecx4zYaeqZcT1P6D/QA99UV7OjTHJ5OUVPOtzEYxmCF27CZoNO+pd9GpReFB0GvBQQXOFdCkL82i+QOgX2S7HLXRuucD86HXYwnXz5QdGe+O8BvMt6z19JDQL+5Fy/0f8O0GPQN2CvAf2Qo9cI7+VDdBH13z43cOzoYSX3Wwl1eS9gwjmZRTjaQCvITIUWRK5XzvBbGHpi4jzdkIsilgXTAl0aqnzU6fe+3sqQuFh+Emt8Y7duX3JVrvL8rJktZ8AUDZuvQCEX6AWoO+hx5Ia3pgTxCtPEzrPiUb/+Hh8JX04pMsJ4v+FUZid8MI7SAiwkKb5CYpBlJFYnjCr0EtuqXKW8PYjg/WPGRyD/3JEZN6+N32kmvz7nITSqwTa4fx4vR4Xs26dxZzTSpcI1mScTmF6emRdmmWcevLDXBMrXlBas4I7AFPfoZp498LsmvIiVc/eoS1DoipTiDJrRNpCA9O/kVrv8juAXWqnIwcqmAug6YedgH2ugWSYqXM3bXRMNDeudNnkq2JfeZHrdmMomEypsHkaoDJbXYuq2+PT//eRaFEKNxy7hzCZpN8RmtHw6UIEfdE+NV76x9q1Z1orkWKnSpxiVhf6mmJJ5by90uh5QWscrNavwHlEBBfrXE/N41nyfbUfTw3PaSHDuHg9MHcOZuhrrFUfkplMbL//bDglKqhPNou7OvGb2zNIBdebqYWnd/YCEfM5XwNvL7kNnd6EwRfbgb3Zh3K1kX3T9F5uTS/xPt09W/qy+nPctlK8itVTNJGplPbFXv2o8w0B+fq4L81M1ORjvhZuPbcc3d4N1exzUJBl0K3RagnXxVuMRkXAVO7wARkBO1EwvBo05ZKpt6bOZzHBk9nl7xwktJEASMZ8uJQ1zBy2+oJQVIYxttdrsIWOhGJ1q/vXHv3cPLDfdCE2Yd/lFg5f2Qw5bVPd8zbEr1rA9WH/l4VKcRypNn4qE3PEff+eROI6mBHPNfJ5M4iL9O3Mag+rR8bPSbZJR/9vSNMYCvn5ar9U2H50leWdWUQ0hidzAq2flnK9Wh4YA+Gn0Ki64MmZuNqCrNjl97R7Rxlot/+2ekAhtevjH9lMau8fTt3RAhdf8KjILjE3z232O+lSHjfjtBqqLzLKeJgBK5NSQtRDZ+gLIp2gqFbiAroX17Q7QXsCdjGnpdO+G/s+jvPNmJYz9zhmAxK1m7wXm5emgzDLc8tNuH0b5Q0yYpfZtwDI0K0Hlq0Thos6few9uP7OIOZ9byUqMwDPhhxlKO7neK4e8FNgpCHQe6fddsDrYrJ2yPZ495C0ox9FZ1DwvmZEMeX50Pzlcg7838M6IhJ+8hy11FqMWq7d9MuiwVvjHda9Zs/GQTxSsp9NEfqDpY98q8s1D7CxzXuhXoUG+tFY3YV6kuyUuutvPj9jIwp/1+DXW0oupDY07/HrhZBW46+ubvw5hFNfGXpqSl2bk6MnsXsnGUAQz1bmHM3tgB77M9IpuTzA0JzuWknVO3e6kNJiqi0eQwnuTNtwGAA1golXO2+7pAFfe4f1CobyNZGi95HLfrfFbX5LSdEAczzVysKjfTZZ9y723yM+50N+30DtiusqMIDD5J8gEX25V/KXg6qLOmYut6bFhFgVo2SiZZVLqrgkeaabDCe13gksBjwFVSX3IXs2rw8J2BJ99T1Fpn6Lr32f3P37Rsi12OwINYkNEYP3T0eeJh45Qk/X6Y7k9c4PAaq9v0CJ0U0k7L8UFEK6u3Iiw3hRgAfHepxy28/WZngMASZeUfptPgzif4olmb1zJ6e7mbQyR+M/1UJDasgWFnwbajG3W+a63qLhZFBeRVvTu2xKwkeai0+KZ/TFf2EZPO5DN1UHBTPA3OlVYJmMDJeh+qvc0GUG33QB3XIuttzl2kF6nObSgPpgOr0GKjEkJ3p23psJTFGArpPgAv2H7wIwOjQt9iwR1inuFKdIymhN2rTK8dAk5/Ze7wWdPBTQbZ0njOu5PCbFF9UW1ABmvMPYHqAgfyu4K+a6EFlowwdUvQbwYw3zSafl9aYBiRV7vusYTWwhbZ1t0IzBoznUjRe/6xwGsrpB4Q7k6N4n0E20fbZpddsHOgHiuq33vfJCX8s9S+rz/0kzymogGWHKyfCCSKAnlsW/raQodhB3tF8T8FcfIToGng4GSCOM0JUgXUMEfqp/DAKa2e7gHk1Fix8DZIj7QR3ii05ecOvQbbu6o+R9LKjC9oDwgrRMgIMKrP7ulRxtviC8LcZFgZ/O//RlOWuVWtakLUiubUYZyg1xMtZsJX5nsju5eEwWwGvJaT8k5EIGD6s+L+EQ/1BLz7lZBdPk/ZVB4tPLH95IgjqiDo7844MZ/y0Wib3J/sClXjHrsff2H5HjeB8ZHOliFY74a56CXYIV4IKPOyD1geCiZL4c9nVemfDpdr6wYeGIOdWK8jc+zIzRGiZWQkYVDzhi/JtGsattB3N+tj1OKaR3GdxXWDSmJBfG9X8L0t3GV4hFw+XS7Rita+jbSZqL2eJdv9yvO8TucOK2Fkh0s5aua5W9f+7bSlwFWPUYzdBp1PUzjoSklr2QSCMyf8SmdVeljtIM4clZ8Ici6+/qckRa951YirVVTvBPis+AKeZaSrnsyYWg4sWT6hXyLulpex56NRlh3lLmwHQk95/K+mXf5unFUpW3lW1rTpKH5TC/xnsqjxO+QouLObFxnfHAhYRTZylcF+um00jFtxvyjQRXWSpf0Yr26gpvCXtUou1714R+smoxI4jYDvqOwmWwDgNIzaeLDVPGM8yTxi86XVwyBpsyua/X90Vxb3JnDDeJ8FqlVsMM8jQxhjM9t0QyNzPeeKrT+UKguWLS77B57L548Ga/XiL5IRTHxpYaPn/c1f9iampwcbV+abNe+g24uqHQP9Qv8YjZ67/B1BLAwQUAAIACAB6SRNZkYMaBU0AAABrAAAAGwAAAHVuaXZlcnNhbC91bml2ZXJzYWwucG5nLnhtbLOxr8jNUShLLSrOzM+zVTLUM1Cyt+PlsikoSi3LTC1XqACKGekZQICSQqWtkgkStzwzpSQDqMLA2BwhmJGamZ5RYqtkbm4BF9QHmgkAUEsBAgAAFAACAAgA5QshUTZhWAJHAwAA4QkAABQAAAAAAAAAAQAAAAAAAAAAAHVuaXZlcnNhbC9wbGF5ZXIueG1sUEsBAgAAFAACAAgAeUkTWaZkWpeUBgAAkRcAAB0AAAAAAAAAAQAAAAAAeQMAAHVuaXZlcnNhbC9jb21tb25fbWVzc2FnZXMubG5nUEsBAgAAFAACAAgAeUkTWRUeYBujAAAAfwEAAC4AAAAAAAAAAQAAAAAASAoAAHVuaXZlcnNhbC9wbGF5YmFja19hbmRfbmF2aWdhdGlvbl9zZXR0aW5ncy54bWxQSwECAAAUAAIACAB5SRNZDTwf5AIFAAAXGQAAJwAAAAAAAAABAAAAAAA3CwAAdW5pdmVyc2FsL2ZsYXNoX3B1Ymxpc2hpbmdfc2V0dGluZ3MueG1sUEsBAgAAFAACAAgAeUkTWaGXoahtAwAAoAwAACEAAAAAAAAAAQAAAAAAfhAAAHVuaXZlcnNhbC9mbGFzaF9za2luX3NldHRpbmdzLnhtbFBLAQIAABQAAgAIAHlJE1mSyE/1/gQAAKEYAAAmAAAAAAAAAAEAAAAAACoUAAB1bml2ZXJzYWwvaHRtbF9wdWJsaXNoaW5nX3NldHRpbmdzLnhtbFBLAQIAABQAAgAIAHlJE1k3SezgvAEAAH8GAAAfAAAAAAAAAAEAAAAAAGwZAAB1bml2ZXJzYWwvaHRtbF9za2luX3NldHRpbmdzLmpzUEsBAgAAFAACAAgAeUkTWQEi8Wl9AAAAfQAAABwAAAAAAAAAAQAAAAAAZRsAAHVuaXZlcnNhbC9sb2NhbF9zZXR0aW5ncy54bWxQSwECAAAUAAIACAB6SRNZjwaOwCAZAACXLgAAFwAAAAAAAAAAAAAAAAAcHAAAdW5pdmVyc2FsL3VuaXZlcnNhbC5wbmdQSwECAAAUAAIACAB6SRNZkYMaBU0AAABrAAAAGwAAAAAAAAABAAAAAABxNQAAdW5pdmVyc2FsL3VuaXZlcnNhbC5wbmcueG1sUEsFBgAAAAAKAAoABgMAAPc1AAAAAA=="/>
  <p:tag name="ISPRING_ULTRA_SCORM_COURCE_TITLE" val="Bài 2 tiết 1 kết nối"/>
  <p:tag name="ISPRING_OUTPUT_FOLDER" val="[[&quot;?)\uFFFD\u0000{D2D0C310-11A0-4ED4-8ABE-216D406A6778}&quot;,&quot;C:\\Users\\Admin\\OneDrive\\Máy tính\\PPT chỉnh sửa\\Kết nối tri thức&quot;],[&quot;\uFFFD)\uFFFD\uFFFD{54C9A160-856B-48F2-9409-A3C9E93D874B}&quot;,&quot;C:\\Users\\D.Anh\\OneDrive\\Máy tính&quot;]]"/>
  <p:tag name="ISPRING_PRESENTATION_TITLE" val="Bài 2 tiết 1 kết nối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1545</TotalTime>
  <Words>844</Words>
  <Application>Microsoft Office PowerPoint</Application>
  <PresentationFormat>Widescreen</PresentationFormat>
  <Paragraphs>167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#9Slide02 Tieu de dai</vt:lpstr>
      <vt:lpstr>Arial</vt:lpstr>
      <vt:lpstr>#9Slide03 SFU Futura_05</vt:lpstr>
      <vt:lpstr>#9Slide03 AllRoundGothic</vt:lpstr>
      <vt:lpstr>#9Slide03 SVNAvo</vt:lpstr>
      <vt:lpstr>Cambria Math</vt:lpstr>
      <vt:lpstr>#9Slide02 Noi dung dai</vt:lpstr>
      <vt:lpstr>#9Slide03 Cabin</vt:lpstr>
      <vt:lpstr>#9Slide03 SFU Futura_12</vt:lpstr>
      <vt:lpstr>Calibri</vt:lpstr>
      <vt:lpstr>#9Slide03 Penumbra</vt:lpstr>
      <vt:lpstr>#9Slide03 Neutra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 tiết 1 kết nối</dc:title>
  <dc:subject>9Slide.vn</dc:subject>
  <dc:creator>Admin</dc:creator>
  <cp:keywords>9Slide</cp:keywords>
  <dc:description>9Slide.vn</dc:description>
  <cp:lastModifiedBy>Anh Nguyễn</cp:lastModifiedBy>
  <cp:revision>305</cp:revision>
  <dcterms:created xsi:type="dcterms:W3CDTF">2024-01-15T01:26:13Z</dcterms:created>
  <dcterms:modified xsi:type="dcterms:W3CDTF">2024-08-19T02:30:04Z</dcterms:modified>
  <cp:category>9Slide.vn</cp:category>
  <cp:contentStatus>9Slide</cp:contentStatus>
</cp:coreProperties>
</file>