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5" r:id="rId3"/>
  </p:sldMasterIdLst>
  <p:notesMasterIdLst>
    <p:notesMasterId r:id="rId17"/>
  </p:notesMasterIdLst>
  <p:sldIdLst>
    <p:sldId id="271" r:id="rId4"/>
    <p:sldId id="262" r:id="rId5"/>
    <p:sldId id="257" r:id="rId6"/>
    <p:sldId id="259" r:id="rId7"/>
    <p:sldId id="260" r:id="rId8"/>
    <p:sldId id="306" r:id="rId9"/>
    <p:sldId id="258" r:id="rId10"/>
    <p:sldId id="415" r:id="rId11"/>
    <p:sldId id="391" r:id="rId12"/>
    <p:sldId id="416" r:id="rId13"/>
    <p:sldId id="557" r:id="rId14"/>
    <p:sldId id="558" r:id="rId15"/>
    <p:sldId id="41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VNI-Korin" pitchFamily="2" charset="0"/>
      <p:regular r:id="rId24"/>
      <p:bold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  <p:guide orient="horz" pos="21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1030-A5E2-4B45-AF3F-45D8C136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4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39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74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19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83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87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12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12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7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73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339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1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5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82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43.wmf"/><Relationship Id="rId5" Type="http://schemas.openxmlformats.org/officeDocument/2006/relationships/image" Target="../media/image33.sv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32.png"/><Relationship Id="rId9" Type="http://schemas.openxmlformats.org/officeDocument/2006/relationships/image" Target="../media/image4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14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openxmlformats.org/officeDocument/2006/relationships/image" Target="../media/image11.wmf"/><Relationship Id="rId17" Type="http://schemas.openxmlformats.org/officeDocument/2006/relationships/oleObject" Target="../embeddings/oleObject5.bin"/><Relationship Id="rId2" Type="http://schemas.openxmlformats.org/officeDocument/2006/relationships/video" Target="../media/media2.mp4"/><Relationship Id="rId16" Type="http://schemas.openxmlformats.org/officeDocument/2006/relationships/image" Target="../media/image13.wmf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0.wmf"/><Relationship Id="rId4" Type="http://schemas.openxmlformats.org/officeDocument/2006/relationships/image" Target="../media/image6.jp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10" Type="http://schemas.openxmlformats.org/officeDocument/2006/relationships/image" Target="../media/image16.wmf"/><Relationship Id="rId4" Type="http://schemas.openxmlformats.org/officeDocument/2006/relationships/image" Target="../media/image6.jpg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1.bin"/><Relationship Id="rId2" Type="http://schemas.openxmlformats.org/officeDocument/2006/relationships/video" Target="../media/media2.mp4"/><Relationship Id="rId16" Type="http://schemas.openxmlformats.org/officeDocument/2006/relationships/image" Target="../media/image21.wmf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8.wmf"/><Relationship Id="rId4" Type="http://schemas.openxmlformats.org/officeDocument/2006/relationships/image" Target="../media/image6.jp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8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16.bin"/><Relationship Id="rId2" Type="http://schemas.openxmlformats.org/officeDocument/2006/relationships/video" Target="../media/media2.mp4"/><Relationship Id="rId16" Type="http://schemas.openxmlformats.org/officeDocument/2006/relationships/image" Target="../media/image27.wmf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4.wmf"/><Relationship Id="rId4" Type="http://schemas.openxmlformats.org/officeDocument/2006/relationships/image" Target="../media/image6.jp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wmf"/><Relationship Id="rId7" Type="http://schemas.openxmlformats.org/officeDocument/2006/relationships/image" Target="../media/image31.sv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41.wmf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49" y="839843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59" y="-274300"/>
            <a:ext cx="2735273" cy="2735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" y="1014135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65318" y="147345"/>
            <a:ext cx="56342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81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81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1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8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4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3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5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8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504" y="5437505"/>
            <a:ext cx="1645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defTabSz="1371600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1470478"/>
            <a:ext cx="12821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+mj-lt"/>
              </a:rPr>
              <a:t>Giải bài toán trong tình huống mở đầu</a:t>
            </a:r>
            <a:endParaRPr lang="en-US" sz="6000" dirty="0">
              <a:latin typeface="+mj-lt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48" y="4640209"/>
            <a:ext cx="1062852" cy="946905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15430660" y="5752479"/>
            <a:ext cx="2841674" cy="728503"/>
          </a:xfrm>
          <a:prstGeom prst="rect">
            <a:avLst/>
          </a:prstGeom>
        </p:spPr>
      </p:pic>
      <p:pic>
        <p:nvPicPr>
          <p:cNvPr id="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08999">
            <a:off x="16232774" y="233403"/>
            <a:ext cx="1251860" cy="1840971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683947" y="174458"/>
            <a:ext cx="4325577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DỤNG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Google Shape;304;p14">
            <a:extLst>
              <a:ext uri="{FF2B5EF4-FFF2-40B4-BE49-F238E27FC236}">
                <a16:creationId xmlns:a16="http://schemas.microsoft.com/office/drawing/2014/main" id="{D7A1E0C8-103A-D9BA-FA77-31138A69ADC4}"/>
              </a:ext>
            </a:extLst>
          </p:cNvPr>
          <p:cNvSpPr/>
          <p:nvPr/>
        </p:nvSpPr>
        <p:spPr>
          <a:xfrm>
            <a:off x="5204738" y="174458"/>
            <a:ext cx="8587462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 ĐỘNG CẶP ĐÔI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A844D-1847-89C2-E999-F2AB71BF6945}"/>
              </a:ext>
            </a:extLst>
          </p:cNvPr>
          <p:cNvSpPr txBox="1"/>
          <p:nvPr/>
        </p:nvSpPr>
        <p:spPr>
          <a:xfrm>
            <a:off x="1437968" y="2486141"/>
            <a:ext cx="10287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FD9A1B-4CC2-0E8F-1FCA-267654695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870797"/>
              </p:ext>
            </p:extLst>
          </p:nvPr>
        </p:nvGraphicFramePr>
        <p:xfrm>
          <a:off x="9591368" y="6116730"/>
          <a:ext cx="2133600" cy="101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0880" imgH="215640" progId="Equation.DSMT4">
                  <p:embed/>
                </p:oleObj>
              </mc:Choice>
              <mc:Fallback>
                <p:oleObj name="Equation" r:id="rId8" imgW="3808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91368" y="6116730"/>
                        <a:ext cx="2133600" cy="101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AE474CD-EF26-AA02-6C3D-F657A538B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9386"/>
              </p:ext>
            </p:extLst>
          </p:nvPr>
        </p:nvGraphicFramePr>
        <p:xfrm>
          <a:off x="5009524" y="2722671"/>
          <a:ext cx="1752600" cy="690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30120" imgH="177480" progId="Equation.DSMT4">
                  <p:embed/>
                </p:oleObj>
              </mc:Choice>
              <mc:Fallback>
                <p:oleObj name="Equation" r:id="rId10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09524" y="2722671"/>
                        <a:ext cx="1752600" cy="690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558DE3D-C481-058A-3864-1D37134ED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175" y="2624051"/>
            <a:ext cx="5151263" cy="60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9F8ED37-5E7D-2013-9E67-20D0F988DAB2}"/>
              </a:ext>
            </a:extLst>
          </p:cNvPr>
          <p:cNvGrpSpPr/>
          <p:nvPr/>
        </p:nvGrpSpPr>
        <p:grpSpPr>
          <a:xfrm>
            <a:off x="951272" y="329276"/>
            <a:ext cx="16923774" cy="1440531"/>
            <a:chOff x="634181" y="219517"/>
            <a:chExt cx="11282516" cy="96035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D8422C-784D-83D9-0A95-3ECDC1C28F2D}"/>
                </a:ext>
              </a:extLst>
            </p:cNvPr>
            <p:cNvSpPr/>
            <p:nvPr/>
          </p:nvSpPr>
          <p:spPr>
            <a:xfrm>
              <a:off x="2168013" y="219517"/>
              <a:ext cx="8183157" cy="960354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DCEB17-B2BE-ACA8-F9D4-9B1AE870605F}"/>
                </a:ext>
              </a:extLst>
            </p:cNvPr>
            <p:cNvSpPr txBox="1"/>
            <p:nvPr/>
          </p:nvSpPr>
          <p:spPr>
            <a:xfrm>
              <a:off x="634181" y="219517"/>
              <a:ext cx="11282516" cy="711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lnSpc>
                  <a:spcPct val="150000"/>
                </a:lnSpc>
                <a:spcAft>
                  <a:spcPts val="1601"/>
                </a:spcAft>
                <a:buClr>
                  <a:srgbClr val="000000"/>
                </a:buClr>
                <a:defRPr/>
              </a:pPr>
              <a:r>
                <a:rPr lang="en-US" sz="4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TRẢ LỜI PHIẾU TRẮC NGHIỆM</a:t>
              </a:r>
              <a:endParaRPr lang="en-US" sz="4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FF10E2-8BE0-F9C0-3D95-99E7DBE05554}"/>
              </a:ext>
            </a:extLst>
          </p:cNvPr>
          <p:cNvSpPr txBox="1"/>
          <p:nvPr/>
        </p:nvSpPr>
        <p:spPr>
          <a:xfrm>
            <a:off x="0" y="2834333"/>
            <a:ext cx="18288000" cy="546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defRPr/>
            </a:pPr>
            <a:r>
              <a:rPr lang="nl-NL" sz="6000" b="1" kern="0" dirty="0">
                <a:solidFill>
                  <a:srgbClr val="FFF9E8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Phiếu gồm 5 câu hỏi trắc nghiệm</a:t>
            </a:r>
          </a:p>
          <a:p>
            <a:pPr marL="685800" indent="-685800" defTabSz="1371600">
              <a:lnSpc>
                <a:spcPct val="150000"/>
              </a:lnSpc>
              <a:buClr>
                <a:srgbClr val="000000"/>
              </a:buClr>
              <a:buFontTx/>
              <a:buChar char="-"/>
              <a:defRPr/>
            </a:pPr>
            <a:r>
              <a:rPr lang="nl-NL" sz="6000" kern="0" dirty="0">
                <a:solidFill>
                  <a:srgbClr val="FFF9E8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HS lựa chọn đáp án đúng bằng cách tô đáp án.</a:t>
            </a:r>
          </a:p>
          <a:p>
            <a:pPr marL="685800" indent="-685800" defTabSz="1371600">
              <a:lnSpc>
                <a:spcPct val="150000"/>
              </a:lnSpc>
              <a:buClr>
                <a:srgbClr val="000000"/>
              </a:buClr>
              <a:buFontTx/>
              <a:buChar char="-"/>
              <a:defRPr/>
            </a:pPr>
            <a:r>
              <a:rPr lang="nl-NL" sz="6000" kern="0" dirty="0">
                <a:solidFill>
                  <a:srgbClr val="FFF9E8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 khi kết thúc</a:t>
            </a:r>
            <a:r>
              <a:rPr lang="nl-NL" sz="6000" kern="0">
                <a:solidFill>
                  <a:srgbClr val="FFF9E8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HS </a:t>
            </a:r>
            <a:r>
              <a:rPr lang="nl-NL" sz="6000" kern="0" dirty="0">
                <a:solidFill>
                  <a:srgbClr val="FFF9E8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tổng số điểm của mình đạt được và ghi lại vào hồ sơ học tập.</a:t>
            </a:r>
            <a:endParaRPr lang="en-US" sz="6000" kern="0" dirty="0">
              <a:solidFill>
                <a:srgbClr val="FFF9E8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5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B218CF9D-2D96-85CB-5611-942ACA41F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"/>
            <a:ext cx="17602200" cy="9829800"/>
          </a:xfrm>
          <a:prstGeom prst="rect">
            <a:avLst/>
          </a:prstGeom>
        </p:spPr>
      </p:pic>
      <p:sp>
        <p:nvSpPr>
          <p:cNvPr id="51" name="AutoShape 4">
            <a:extLst>
              <a:ext uri="{FF2B5EF4-FFF2-40B4-BE49-F238E27FC236}">
                <a16:creationId xmlns:a16="http://schemas.microsoft.com/office/drawing/2014/main" id="{2BC9894F-D8BB-ED28-973D-15F6A6EA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7600" y="2705100"/>
            <a:ext cx="1828800" cy="1447800"/>
          </a:xfrm>
          <a:prstGeom prst="star8">
            <a:avLst>
              <a:gd name="adj" fmla="val 38250"/>
            </a:avLst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7">
            <a:extLst>
              <a:ext uri="{FF2B5EF4-FFF2-40B4-BE49-F238E27FC236}">
                <a16:creationId xmlns:a16="http://schemas.microsoft.com/office/drawing/2014/main" id="{751D4695-20C1-CC2F-B616-74238CD56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0:03:00</a:t>
            </a: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A645AADA-772E-2DD0-62F8-3AC5A96D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0:02:59</a:t>
            </a: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DCF8AF31-C70A-99A7-4165-3F2A55D66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0:02:58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1323129F-044A-1C3B-1A63-236EF3745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0:02:57</a:t>
            </a: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C28BCB32-8FA3-27D5-BC22-FF7B89C73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0:02:56</a:t>
            </a:r>
          </a:p>
        </p:txBody>
      </p:sp>
      <p:sp>
        <p:nvSpPr>
          <p:cNvPr id="57" name="Text Box 12">
            <a:extLst>
              <a:ext uri="{FF2B5EF4-FFF2-40B4-BE49-F238E27FC236}">
                <a16:creationId xmlns:a16="http://schemas.microsoft.com/office/drawing/2014/main" id="{CBF2B2B6-87AE-7175-2F05-30A37C7C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0:02:55</a:t>
            </a:r>
          </a:p>
        </p:txBody>
      </p:sp>
      <p:sp>
        <p:nvSpPr>
          <p:cNvPr id="58" name="Text Box 13">
            <a:extLst>
              <a:ext uri="{FF2B5EF4-FFF2-40B4-BE49-F238E27FC236}">
                <a16:creationId xmlns:a16="http://schemas.microsoft.com/office/drawing/2014/main" id="{30DC0627-F98E-1F6A-1776-AEBF45846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0:02:54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4BA07804-3989-F78C-104B-7A3D6B19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0:02:53</a:t>
            </a:r>
          </a:p>
        </p:txBody>
      </p:sp>
      <p:sp>
        <p:nvSpPr>
          <p:cNvPr id="60" name="Text Box 15">
            <a:extLst>
              <a:ext uri="{FF2B5EF4-FFF2-40B4-BE49-F238E27FC236}">
                <a16:creationId xmlns:a16="http://schemas.microsoft.com/office/drawing/2014/main" id="{2AD2942A-2B73-C2B0-B739-CBCAC5D77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0:02:51</a:t>
            </a:r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BA93121C-75CA-21FE-F328-EB210E1C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0:02:50</a:t>
            </a:r>
          </a:p>
        </p:txBody>
      </p:sp>
      <p:sp>
        <p:nvSpPr>
          <p:cNvPr id="62" name="Text Box 17">
            <a:extLst>
              <a:ext uri="{FF2B5EF4-FFF2-40B4-BE49-F238E27FC236}">
                <a16:creationId xmlns:a16="http://schemas.microsoft.com/office/drawing/2014/main" id="{24B2720C-C851-8858-0203-D7768C65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0:02:49</a:t>
            </a:r>
          </a:p>
        </p:txBody>
      </p:sp>
      <p:sp>
        <p:nvSpPr>
          <p:cNvPr id="63" name="Text Box 18">
            <a:extLst>
              <a:ext uri="{FF2B5EF4-FFF2-40B4-BE49-F238E27FC236}">
                <a16:creationId xmlns:a16="http://schemas.microsoft.com/office/drawing/2014/main" id="{7056AC5A-F91D-592D-FFB8-2227806EB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0:02:48</a:t>
            </a:r>
          </a:p>
        </p:txBody>
      </p:sp>
      <p:sp>
        <p:nvSpPr>
          <p:cNvPr id="64" name="Text Box 19">
            <a:extLst>
              <a:ext uri="{FF2B5EF4-FFF2-40B4-BE49-F238E27FC236}">
                <a16:creationId xmlns:a16="http://schemas.microsoft.com/office/drawing/2014/main" id="{2F462A09-0852-CDEF-E870-CD3D80373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0:02:47</a:t>
            </a:r>
          </a:p>
        </p:txBody>
      </p:sp>
      <p:sp>
        <p:nvSpPr>
          <p:cNvPr id="65" name="Text Box 20">
            <a:extLst>
              <a:ext uri="{FF2B5EF4-FFF2-40B4-BE49-F238E27FC236}">
                <a16:creationId xmlns:a16="http://schemas.microsoft.com/office/drawing/2014/main" id="{1FF9A317-311D-3C5B-C2B6-7C3B40A54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0:02:46</a:t>
            </a:r>
          </a:p>
        </p:txBody>
      </p:sp>
      <p:sp>
        <p:nvSpPr>
          <p:cNvPr id="66" name="Text Box 21">
            <a:extLst>
              <a:ext uri="{FF2B5EF4-FFF2-40B4-BE49-F238E27FC236}">
                <a16:creationId xmlns:a16="http://schemas.microsoft.com/office/drawing/2014/main" id="{2F464FAD-1EF8-95FE-6BFA-82F41051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0:02:45</a:t>
            </a: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D09EA36F-8519-522A-8827-34EF4FE8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0:02:43</a:t>
            </a:r>
          </a:p>
        </p:txBody>
      </p:sp>
      <p:sp>
        <p:nvSpPr>
          <p:cNvPr id="68" name="Text Box 23">
            <a:extLst>
              <a:ext uri="{FF2B5EF4-FFF2-40B4-BE49-F238E27FC236}">
                <a16:creationId xmlns:a16="http://schemas.microsoft.com/office/drawing/2014/main" id="{B336356D-80A4-14C8-9ECC-E70B541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0:02:42</a:t>
            </a:r>
          </a:p>
        </p:txBody>
      </p:sp>
      <p:sp>
        <p:nvSpPr>
          <p:cNvPr id="69" name="Text Box 24">
            <a:extLst>
              <a:ext uri="{FF2B5EF4-FFF2-40B4-BE49-F238E27FC236}">
                <a16:creationId xmlns:a16="http://schemas.microsoft.com/office/drawing/2014/main" id="{E11645F4-E465-4E6B-C742-0FC3597CC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0:02:41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19A87614-6E17-7618-558E-BA144044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0:02:39</a:t>
            </a:r>
          </a:p>
        </p:txBody>
      </p:sp>
      <p:sp>
        <p:nvSpPr>
          <p:cNvPr id="71" name="Text Box 26">
            <a:extLst>
              <a:ext uri="{FF2B5EF4-FFF2-40B4-BE49-F238E27FC236}">
                <a16:creationId xmlns:a16="http://schemas.microsoft.com/office/drawing/2014/main" id="{400E95EA-FD91-DC87-79DE-225F9E63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0:02:38</a:t>
            </a:r>
          </a:p>
        </p:txBody>
      </p:sp>
      <p:sp>
        <p:nvSpPr>
          <p:cNvPr id="72" name="Text Box 27">
            <a:extLst>
              <a:ext uri="{FF2B5EF4-FFF2-40B4-BE49-F238E27FC236}">
                <a16:creationId xmlns:a16="http://schemas.microsoft.com/office/drawing/2014/main" id="{6B9EC838-3986-914B-4C75-AAB0CB41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0:02:37</a:t>
            </a:r>
          </a:p>
        </p:txBody>
      </p:sp>
      <p:sp>
        <p:nvSpPr>
          <p:cNvPr id="73" name="Text Box 28">
            <a:extLst>
              <a:ext uri="{FF2B5EF4-FFF2-40B4-BE49-F238E27FC236}">
                <a16:creationId xmlns:a16="http://schemas.microsoft.com/office/drawing/2014/main" id="{8FFD60DB-423D-3477-5880-8C097B475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0:02:35</a:t>
            </a:r>
          </a:p>
        </p:txBody>
      </p:sp>
      <p:sp>
        <p:nvSpPr>
          <p:cNvPr id="74" name="Text Box 29">
            <a:extLst>
              <a:ext uri="{FF2B5EF4-FFF2-40B4-BE49-F238E27FC236}">
                <a16:creationId xmlns:a16="http://schemas.microsoft.com/office/drawing/2014/main" id="{4F97779E-06FC-3E2C-737F-64E7A4995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0:02:34</a:t>
            </a:r>
          </a:p>
        </p:txBody>
      </p:sp>
      <p:sp>
        <p:nvSpPr>
          <p:cNvPr id="75" name="Text Box 30">
            <a:extLst>
              <a:ext uri="{FF2B5EF4-FFF2-40B4-BE49-F238E27FC236}">
                <a16:creationId xmlns:a16="http://schemas.microsoft.com/office/drawing/2014/main" id="{A705E51F-632F-0BFB-44C4-0FE76F41B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0:02:33</a:t>
            </a:r>
          </a:p>
        </p:txBody>
      </p:sp>
      <p:sp>
        <p:nvSpPr>
          <p:cNvPr id="76" name="Text Box 31">
            <a:extLst>
              <a:ext uri="{FF2B5EF4-FFF2-40B4-BE49-F238E27FC236}">
                <a16:creationId xmlns:a16="http://schemas.microsoft.com/office/drawing/2014/main" id="{63227CB8-76ED-1735-BABA-6D1BE907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0:02:32</a:t>
            </a:r>
          </a:p>
        </p:txBody>
      </p:sp>
      <p:sp>
        <p:nvSpPr>
          <p:cNvPr id="77" name="Text Box 32">
            <a:extLst>
              <a:ext uri="{FF2B5EF4-FFF2-40B4-BE49-F238E27FC236}">
                <a16:creationId xmlns:a16="http://schemas.microsoft.com/office/drawing/2014/main" id="{E8781C8F-1A25-7FED-8ED9-B03F4D50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0:02:31</a:t>
            </a:r>
          </a:p>
        </p:txBody>
      </p:sp>
      <p:sp>
        <p:nvSpPr>
          <p:cNvPr id="78" name="Text Box 33">
            <a:extLst>
              <a:ext uri="{FF2B5EF4-FFF2-40B4-BE49-F238E27FC236}">
                <a16:creationId xmlns:a16="http://schemas.microsoft.com/office/drawing/2014/main" id="{7EF34749-1821-608F-DCCD-0FF99957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0:02:30</a:t>
            </a:r>
          </a:p>
        </p:txBody>
      </p:sp>
      <p:sp>
        <p:nvSpPr>
          <p:cNvPr id="79" name="Text Box 34">
            <a:extLst>
              <a:ext uri="{FF2B5EF4-FFF2-40B4-BE49-F238E27FC236}">
                <a16:creationId xmlns:a16="http://schemas.microsoft.com/office/drawing/2014/main" id="{8590C928-343A-4B10-A5BF-F33A780F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0:02:29</a:t>
            </a:r>
          </a:p>
        </p:txBody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id="{AAA2DFC7-F156-215B-661A-106899B8E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0:02:27</a:t>
            </a:r>
          </a:p>
        </p:txBody>
      </p:sp>
      <p:sp>
        <p:nvSpPr>
          <p:cNvPr id="81" name="Text Box 36">
            <a:extLst>
              <a:ext uri="{FF2B5EF4-FFF2-40B4-BE49-F238E27FC236}">
                <a16:creationId xmlns:a16="http://schemas.microsoft.com/office/drawing/2014/main" id="{33D51520-29EA-7A24-FEC6-2FE194160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0:02:26</a:t>
            </a:r>
          </a:p>
        </p:txBody>
      </p:sp>
      <p:sp>
        <p:nvSpPr>
          <p:cNvPr id="82" name="Text Box 37">
            <a:extLst>
              <a:ext uri="{FF2B5EF4-FFF2-40B4-BE49-F238E27FC236}">
                <a16:creationId xmlns:a16="http://schemas.microsoft.com/office/drawing/2014/main" id="{95F792F1-57EA-92B7-8647-C89BEF408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0:02:25</a:t>
            </a:r>
          </a:p>
        </p:txBody>
      </p:sp>
      <p:sp>
        <p:nvSpPr>
          <p:cNvPr id="83" name="Text Box 38">
            <a:extLst>
              <a:ext uri="{FF2B5EF4-FFF2-40B4-BE49-F238E27FC236}">
                <a16:creationId xmlns:a16="http://schemas.microsoft.com/office/drawing/2014/main" id="{252CC966-1ED9-045E-5DB0-4D2B9FA05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0:02:24</a:t>
            </a:r>
          </a:p>
        </p:txBody>
      </p:sp>
      <p:sp>
        <p:nvSpPr>
          <p:cNvPr id="84" name="Text Box 39">
            <a:extLst>
              <a:ext uri="{FF2B5EF4-FFF2-40B4-BE49-F238E27FC236}">
                <a16:creationId xmlns:a16="http://schemas.microsoft.com/office/drawing/2014/main" id="{37844678-9656-DCB0-FD19-1BED6FD81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0:02:23</a:t>
            </a:r>
          </a:p>
        </p:txBody>
      </p:sp>
      <p:sp>
        <p:nvSpPr>
          <p:cNvPr id="85" name="Text Box 40">
            <a:extLst>
              <a:ext uri="{FF2B5EF4-FFF2-40B4-BE49-F238E27FC236}">
                <a16:creationId xmlns:a16="http://schemas.microsoft.com/office/drawing/2014/main" id="{30913465-88AA-CE36-B72C-981F04917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0:02:22</a:t>
            </a:r>
          </a:p>
        </p:txBody>
      </p:sp>
      <p:sp>
        <p:nvSpPr>
          <p:cNvPr id="86" name="Text Box 41">
            <a:extLst>
              <a:ext uri="{FF2B5EF4-FFF2-40B4-BE49-F238E27FC236}">
                <a16:creationId xmlns:a16="http://schemas.microsoft.com/office/drawing/2014/main" id="{EC8CB8C5-4582-5DBE-0165-23163A76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0:02:21</a:t>
            </a:r>
          </a:p>
        </p:txBody>
      </p:sp>
      <p:sp>
        <p:nvSpPr>
          <p:cNvPr id="87" name="Text Box 42">
            <a:extLst>
              <a:ext uri="{FF2B5EF4-FFF2-40B4-BE49-F238E27FC236}">
                <a16:creationId xmlns:a16="http://schemas.microsoft.com/office/drawing/2014/main" id="{05569657-914D-9104-6C0D-DAF13E772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0:02:20</a:t>
            </a:r>
          </a:p>
        </p:txBody>
      </p:sp>
      <p:sp>
        <p:nvSpPr>
          <p:cNvPr id="88" name="Text Box 43">
            <a:extLst>
              <a:ext uri="{FF2B5EF4-FFF2-40B4-BE49-F238E27FC236}">
                <a16:creationId xmlns:a16="http://schemas.microsoft.com/office/drawing/2014/main" id="{37CAE2C5-CB24-BA60-4A40-D160226AC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0:02:19</a:t>
            </a:r>
          </a:p>
        </p:txBody>
      </p:sp>
      <p:sp>
        <p:nvSpPr>
          <p:cNvPr id="89" name="Text Box 44">
            <a:extLst>
              <a:ext uri="{FF2B5EF4-FFF2-40B4-BE49-F238E27FC236}">
                <a16:creationId xmlns:a16="http://schemas.microsoft.com/office/drawing/2014/main" id="{943A9138-1EC1-30FE-2534-4325659C1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0:02:18</a:t>
            </a:r>
          </a:p>
        </p:txBody>
      </p:sp>
      <p:sp>
        <p:nvSpPr>
          <p:cNvPr id="90" name="Text Box 45">
            <a:extLst>
              <a:ext uri="{FF2B5EF4-FFF2-40B4-BE49-F238E27FC236}">
                <a16:creationId xmlns:a16="http://schemas.microsoft.com/office/drawing/2014/main" id="{0BBB50E4-857A-7D7D-133B-D50F21485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0:02:17</a:t>
            </a:r>
          </a:p>
        </p:txBody>
      </p:sp>
      <p:sp>
        <p:nvSpPr>
          <p:cNvPr id="91" name="Text Box 46">
            <a:extLst>
              <a:ext uri="{FF2B5EF4-FFF2-40B4-BE49-F238E27FC236}">
                <a16:creationId xmlns:a16="http://schemas.microsoft.com/office/drawing/2014/main" id="{C85843F3-6BED-D985-79EC-2C21EE42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0:02:16</a:t>
            </a:r>
          </a:p>
        </p:txBody>
      </p:sp>
      <p:sp>
        <p:nvSpPr>
          <p:cNvPr id="92" name="Text Box 47">
            <a:extLst>
              <a:ext uri="{FF2B5EF4-FFF2-40B4-BE49-F238E27FC236}">
                <a16:creationId xmlns:a16="http://schemas.microsoft.com/office/drawing/2014/main" id="{B88D19D5-4DAD-5883-1E1E-5F4F4693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0:02:15</a:t>
            </a:r>
          </a:p>
        </p:txBody>
      </p:sp>
      <p:sp>
        <p:nvSpPr>
          <p:cNvPr id="93" name="Text Box 48">
            <a:extLst>
              <a:ext uri="{FF2B5EF4-FFF2-40B4-BE49-F238E27FC236}">
                <a16:creationId xmlns:a16="http://schemas.microsoft.com/office/drawing/2014/main" id="{00111508-5785-5F90-9E32-4BC7C8D4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0:02:14</a:t>
            </a:r>
          </a:p>
        </p:txBody>
      </p:sp>
      <p:sp>
        <p:nvSpPr>
          <p:cNvPr id="94" name="Text Box 49">
            <a:extLst>
              <a:ext uri="{FF2B5EF4-FFF2-40B4-BE49-F238E27FC236}">
                <a16:creationId xmlns:a16="http://schemas.microsoft.com/office/drawing/2014/main" id="{DBD8AE1A-E5A3-57AF-BC31-C233315D1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0:02:13</a:t>
            </a:r>
          </a:p>
        </p:txBody>
      </p:sp>
      <p:sp>
        <p:nvSpPr>
          <p:cNvPr id="95" name="Text Box 50">
            <a:extLst>
              <a:ext uri="{FF2B5EF4-FFF2-40B4-BE49-F238E27FC236}">
                <a16:creationId xmlns:a16="http://schemas.microsoft.com/office/drawing/2014/main" id="{572F19E9-80DB-3DA3-5878-7D357920A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0:02:12</a:t>
            </a:r>
          </a:p>
        </p:txBody>
      </p:sp>
      <p:sp>
        <p:nvSpPr>
          <p:cNvPr id="96" name="Text Box 51">
            <a:extLst>
              <a:ext uri="{FF2B5EF4-FFF2-40B4-BE49-F238E27FC236}">
                <a16:creationId xmlns:a16="http://schemas.microsoft.com/office/drawing/2014/main" id="{0649F355-91E4-D2AB-88E8-38D88E4FD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0:02:11</a:t>
            </a:r>
          </a:p>
        </p:txBody>
      </p:sp>
      <p:sp>
        <p:nvSpPr>
          <p:cNvPr id="97" name="Text Box 52">
            <a:extLst>
              <a:ext uri="{FF2B5EF4-FFF2-40B4-BE49-F238E27FC236}">
                <a16:creationId xmlns:a16="http://schemas.microsoft.com/office/drawing/2014/main" id="{7E00D6C6-26AE-84B5-62D5-F6971A020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0:02:10</a:t>
            </a:r>
          </a:p>
        </p:txBody>
      </p:sp>
      <p:sp>
        <p:nvSpPr>
          <p:cNvPr id="98" name="Text Box 53">
            <a:extLst>
              <a:ext uri="{FF2B5EF4-FFF2-40B4-BE49-F238E27FC236}">
                <a16:creationId xmlns:a16="http://schemas.microsoft.com/office/drawing/2014/main" id="{945C59C7-E592-F2AF-05E4-3CCE9D92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0:02:09</a:t>
            </a:r>
          </a:p>
        </p:txBody>
      </p:sp>
      <p:sp>
        <p:nvSpPr>
          <p:cNvPr id="99" name="Text Box 54">
            <a:extLst>
              <a:ext uri="{FF2B5EF4-FFF2-40B4-BE49-F238E27FC236}">
                <a16:creationId xmlns:a16="http://schemas.microsoft.com/office/drawing/2014/main" id="{F1D106D4-2570-F538-E34B-6254C563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0:02:08</a:t>
            </a:r>
          </a:p>
        </p:txBody>
      </p:sp>
      <p:sp>
        <p:nvSpPr>
          <p:cNvPr id="100" name="Text Box 55">
            <a:extLst>
              <a:ext uri="{FF2B5EF4-FFF2-40B4-BE49-F238E27FC236}">
                <a16:creationId xmlns:a16="http://schemas.microsoft.com/office/drawing/2014/main" id="{B3D14B6C-ECB8-97B2-4630-AB07BA375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0:02:07</a:t>
            </a:r>
          </a:p>
        </p:txBody>
      </p:sp>
      <p:sp>
        <p:nvSpPr>
          <p:cNvPr id="101" name="Text Box 56">
            <a:extLst>
              <a:ext uri="{FF2B5EF4-FFF2-40B4-BE49-F238E27FC236}">
                <a16:creationId xmlns:a16="http://schemas.microsoft.com/office/drawing/2014/main" id="{87BC9059-88E3-619B-19A6-9EED66864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0:02:06</a:t>
            </a:r>
          </a:p>
        </p:txBody>
      </p:sp>
      <p:sp>
        <p:nvSpPr>
          <p:cNvPr id="102" name="Text Box 57">
            <a:extLst>
              <a:ext uri="{FF2B5EF4-FFF2-40B4-BE49-F238E27FC236}">
                <a16:creationId xmlns:a16="http://schemas.microsoft.com/office/drawing/2014/main" id="{8DB9BA67-7E87-2777-E847-BF0087C05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0:02:05</a:t>
            </a:r>
          </a:p>
        </p:txBody>
      </p:sp>
      <p:sp>
        <p:nvSpPr>
          <p:cNvPr id="103" name="Text Box 58">
            <a:extLst>
              <a:ext uri="{FF2B5EF4-FFF2-40B4-BE49-F238E27FC236}">
                <a16:creationId xmlns:a16="http://schemas.microsoft.com/office/drawing/2014/main" id="{4851BC08-0248-F038-4ADE-615012EA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0:02:04</a:t>
            </a:r>
          </a:p>
        </p:txBody>
      </p:sp>
      <p:sp>
        <p:nvSpPr>
          <p:cNvPr id="104" name="Text Box 62">
            <a:extLst>
              <a:ext uri="{FF2B5EF4-FFF2-40B4-BE49-F238E27FC236}">
                <a16:creationId xmlns:a16="http://schemas.microsoft.com/office/drawing/2014/main" id="{B54D29DA-9D9C-7EF9-122F-BCB5E548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0:02:03</a:t>
            </a:r>
          </a:p>
        </p:txBody>
      </p:sp>
      <p:sp>
        <p:nvSpPr>
          <p:cNvPr id="105" name="Text Box 63">
            <a:extLst>
              <a:ext uri="{FF2B5EF4-FFF2-40B4-BE49-F238E27FC236}">
                <a16:creationId xmlns:a16="http://schemas.microsoft.com/office/drawing/2014/main" id="{483413D3-CAB2-11B3-D873-92AA0069A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0:02:02</a:t>
            </a:r>
          </a:p>
        </p:txBody>
      </p:sp>
      <p:sp>
        <p:nvSpPr>
          <p:cNvPr id="106" name="Text Box 64">
            <a:extLst>
              <a:ext uri="{FF2B5EF4-FFF2-40B4-BE49-F238E27FC236}">
                <a16:creationId xmlns:a16="http://schemas.microsoft.com/office/drawing/2014/main" id="{C303F1CC-8F75-0855-E93B-697B29F4D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0:02:01</a:t>
            </a:r>
          </a:p>
        </p:txBody>
      </p:sp>
      <p:sp>
        <p:nvSpPr>
          <p:cNvPr id="107" name="Text Box 66">
            <a:extLst>
              <a:ext uri="{FF2B5EF4-FFF2-40B4-BE49-F238E27FC236}">
                <a16:creationId xmlns:a16="http://schemas.microsoft.com/office/drawing/2014/main" id="{5FD29F42-5C76-0B3D-2ADB-4830A6D0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0:02:00</a:t>
            </a:r>
          </a:p>
        </p:txBody>
      </p:sp>
      <p:sp>
        <p:nvSpPr>
          <p:cNvPr id="108" name="Text Box 68">
            <a:extLst>
              <a:ext uri="{FF2B5EF4-FFF2-40B4-BE49-F238E27FC236}">
                <a16:creationId xmlns:a16="http://schemas.microsoft.com/office/drawing/2014/main" id="{1694A91D-48A6-2A45-C3FF-E7036704A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0:01:59</a:t>
            </a:r>
          </a:p>
        </p:txBody>
      </p:sp>
      <p:sp>
        <p:nvSpPr>
          <p:cNvPr id="109" name="Text Box 70">
            <a:extLst>
              <a:ext uri="{FF2B5EF4-FFF2-40B4-BE49-F238E27FC236}">
                <a16:creationId xmlns:a16="http://schemas.microsoft.com/office/drawing/2014/main" id="{A24BEE79-9457-CDE8-DACF-F0E436D0D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0:01:58</a:t>
            </a:r>
          </a:p>
        </p:txBody>
      </p:sp>
      <p:sp>
        <p:nvSpPr>
          <p:cNvPr id="110" name="Text Box 71">
            <a:extLst>
              <a:ext uri="{FF2B5EF4-FFF2-40B4-BE49-F238E27FC236}">
                <a16:creationId xmlns:a16="http://schemas.microsoft.com/office/drawing/2014/main" id="{D805B16A-1AF3-DDF1-49E9-490B3E2E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0:01:57</a:t>
            </a:r>
          </a:p>
        </p:txBody>
      </p:sp>
      <p:sp>
        <p:nvSpPr>
          <p:cNvPr id="111" name="Text Box 72">
            <a:extLst>
              <a:ext uri="{FF2B5EF4-FFF2-40B4-BE49-F238E27FC236}">
                <a16:creationId xmlns:a16="http://schemas.microsoft.com/office/drawing/2014/main" id="{829FF917-67E1-64D2-7E78-430A7D3E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0:01:56</a:t>
            </a:r>
          </a:p>
        </p:txBody>
      </p:sp>
      <p:sp>
        <p:nvSpPr>
          <p:cNvPr id="112" name="Text Box 73">
            <a:extLst>
              <a:ext uri="{FF2B5EF4-FFF2-40B4-BE49-F238E27FC236}">
                <a16:creationId xmlns:a16="http://schemas.microsoft.com/office/drawing/2014/main" id="{1953FD10-117E-53B7-5932-2267F57E1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0:01:55</a:t>
            </a:r>
          </a:p>
        </p:txBody>
      </p:sp>
      <p:sp>
        <p:nvSpPr>
          <p:cNvPr id="113" name="Text Box 74">
            <a:extLst>
              <a:ext uri="{FF2B5EF4-FFF2-40B4-BE49-F238E27FC236}">
                <a16:creationId xmlns:a16="http://schemas.microsoft.com/office/drawing/2014/main" id="{58985BD2-7F8B-111D-48BC-898ADBA1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0:01:54</a:t>
            </a:r>
          </a:p>
        </p:txBody>
      </p:sp>
      <p:sp>
        <p:nvSpPr>
          <p:cNvPr id="114" name="Text Box 75">
            <a:extLst>
              <a:ext uri="{FF2B5EF4-FFF2-40B4-BE49-F238E27FC236}">
                <a16:creationId xmlns:a16="http://schemas.microsoft.com/office/drawing/2014/main" id="{F0A40B7F-52FF-E621-E58D-FD633220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0:01:53</a:t>
            </a:r>
          </a:p>
        </p:txBody>
      </p:sp>
      <p:sp>
        <p:nvSpPr>
          <p:cNvPr id="115" name="Text Box 76">
            <a:extLst>
              <a:ext uri="{FF2B5EF4-FFF2-40B4-BE49-F238E27FC236}">
                <a16:creationId xmlns:a16="http://schemas.microsoft.com/office/drawing/2014/main" id="{9E60B53D-1680-6EE8-2F3B-EAE77E131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0:01:52</a:t>
            </a:r>
          </a:p>
        </p:txBody>
      </p:sp>
      <p:sp>
        <p:nvSpPr>
          <p:cNvPr id="116" name="Text Box 77">
            <a:extLst>
              <a:ext uri="{FF2B5EF4-FFF2-40B4-BE49-F238E27FC236}">
                <a16:creationId xmlns:a16="http://schemas.microsoft.com/office/drawing/2014/main" id="{8372034D-0E79-FB57-E481-D29A2F108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0:01:51</a:t>
            </a:r>
          </a:p>
        </p:txBody>
      </p:sp>
      <p:sp>
        <p:nvSpPr>
          <p:cNvPr id="117" name="Text Box 78">
            <a:extLst>
              <a:ext uri="{FF2B5EF4-FFF2-40B4-BE49-F238E27FC236}">
                <a16:creationId xmlns:a16="http://schemas.microsoft.com/office/drawing/2014/main" id="{A78144D8-5266-7203-6F37-3565A1CD5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0:01:50</a:t>
            </a:r>
          </a:p>
        </p:txBody>
      </p:sp>
      <p:sp>
        <p:nvSpPr>
          <p:cNvPr id="118" name="Text Box 79">
            <a:extLst>
              <a:ext uri="{FF2B5EF4-FFF2-40B4-BE49-F238E27FC236}">
                <a16:creationId xmlns:a16="http://schemas.microsoft.com/office/drawing/2014/main" id="{6670F983-4288-1280-35AB-CA3AD81A4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0:01:49</a:t>
            </a:r>
          </a:p>
        </p:txBody>
      </p:sp>
      <p:sp>
        <p:nvSpPr>
          <p:cNvPr id="119" name="Text Box 80">
            <a:extLst>
              <a:ext uri="{FF2B5EF4-FFF2-40B4-BE49-F238E27FC236}">
                <a16:creationId xmlns:a16="http://schemas.microsoft.com/office/drawing/2014/main" id="{A34981BC-C301-06A7-AB72-10FC87B06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0:01:48</a:t>
            </a:r>
          </a:p>
        </p:txBody>
      </p:sp>
      <p:sp>
        <p:nvSpPr>
          <p:cNvPr id="120" name="Text Box 81">
            <a:extLst>
              <a:ext uri="{FF2B5EF4-FFF2-40B4-BE49-F238E27FC236}">
                <a16:creationId xmlns:a16="http://schemas.microsoft.com/office/drawing/2014/main" id="{60E4B870-9A02-3143-554D-527EC6D41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0:01:47</a:t>
            </a:r>
          </a:p>
        </p:txBody>
      </p:sp>
      <p:sp>
        <p:nvSpPr>
          <p:cNvPr id="121" name="Text Box 82">
            <a:extLst>
              <a:ext uri="{FF2B5EF4-FFF2-40B4-BE49-F238E27FC236}">
                <a16:creationId xmlns:a16="http://schemas.microsoft.com/office/drawing/2014/main" id="{5CA18E0B-6D7E-2671-E609-9A40EA82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0:01:46</a:t>
            </a:r>
          </a:p>
        </p:txBody>
      </p:sp>
      <p:sp>
        <p:nvSpPr>
          <p:cNvPr id="122" name="Text Box 83">
            <a:extLst>
              <a:ext uri="{FF2B5EF4-FFF2-40B4-BE49-F238E27FC236}">
                <a16:creationId xmlns:a16="http://schemas.microsoft.com/office/drawing/2014/main" id="{9A8F7888-3A5A-5C45-3BCD-A7615EE56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0:01:45</a:t>
            </a:r>
          </a:p>
        </p:txBody>
      </p:sp>
      <p:sp>
        <p:nvSpPr>
          <p:cNvPr id="123" name="Text Box 84">
            <a:extLst>
              <a:ext uri="{FF2B5EF4-FFF2-40B4-BE49-F238E27FC236}">
                <a16:creationId xmlns:a16="http://schemas.microsoft.com/office/drawing/2014/main" id="{B0A1FCA9-F3B0-F948-9E02-5643208C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0:01:44</a:t>
            </a:r>
          </a:p>
        </p:txBody>
      </p:sp>
      <p:sp>
        <p:nvSpPr>
          <p:cNvPr id="124" name="Text Box 85">
            <a:extLst>
              <a:ext uri="{FF2B5EF4-FFF2-40B4-BE49-F238E27FC236}">
                <a16:creationId xmlns:a16="http://schemas.microsoft.com/office/drawing/2014/main" id="{E93E5988-4BA4-E8B6-3CA8-C6FABFA8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0:01:43</a:t>
            </a:r>
          </a:p>
        </p:txBody>
      </p:sp>
      <p:sp>
        <p:nvSpPr>
          <p:cNvPr id="125" name="Text Box 86">
            <a:extLst>
              <a:ext uri="{FF2B5EF4-FFF2-40B4-BE49-F238E27FC236}">
                <a16:creationId xmlns:a16="http://schemas.microsoft.com/office/drawing/2014/main" id="{D43777E0-9E64-9EA5-A2C1-F29EE968F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0:01:42</a:t>
            </a:r>
          </a:p>
        </p:txBody>
      </p:sp>
      <p:sp>
        <p:nvSpPr>
          <p:cNvPr id="126" name="Text Box 87">
            <a:extLst>
              <a:ext uri="{FF2B5EF4-FFF2-40B4-BE49-F238E27FC236}">
                <a16:creationId xmlns:a16="http://schemas.microsoft.com/office/drawing/2014/main" id="{751BA7A2-82F4-3B92-1FE0-6D61187FE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0:01:41</a:t>
            </a:r>
          </a:p>
        </p:txBody>
      </p:sp>
      <p:sp>
        <p:nvSpPr>
          <p:cNvPr id="127" name="Text Box 88">
            <a:extLst>
              <a:ext uri="{FF2B5EF4-FFF2-40B4-BE49-F238E27FC236}">
                <a16:creationId xmlns:a16="http://schemas.microsoft.com/office/drawing/2014/main" id="{B9200FC4-AFB0-6F79-D20B-9585D3E1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0:01:40</a:t>
            </a:r>
          </a:p>
        </p:txBody>
      </p:sp>
      <p:sp>
        <p:nvSpPr>
          <p:cNvPr id="128" name="Text Box 89">
            <a:extLst>
              <a:ext uri="{FF2B5EF4-FFF2-40B4-BE49-F238E27FC236}">
                <a16:creationId xmlns:a16="http://schemas.microsoft.com/office/drawing/2014/main" id="{2BAFEDE3-DBCC-B6B9-3B7D-B2A5A002A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0:01:39</a:t>
            </a:r>
          </a:p>
        </p:txBody>
      </p:sp>
      <p:sp>
        <p:nvSpPr>
          <p:cNvPr id="129" name="Text Box 90">
            <a:extLst>
              <a:ext uri="{FF2B5EF4-FFF2-40B4-BE49-F238E27FC236}">
                <a16:creationId xmlns:a16="http://schemas.microsoft.com/office/drawing/2014/main" id="{A43FDE7A-289C-8CAA-45A9-EC3DB502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0:01:38</a:t>
            </a:r>
          </a:p>
        </p:txBody>
      </p:sp>
      <p:sp>
        <p:nvSpPr>
          <p:cNvPr id="130" name="Text Box 91">
            <a:extLst>
              <a:ext uri="{FF2B5EF4-FFF2-40B4-BE49-F238E27FC236}">
                <a16:creationId xmlns:a16="http://schemas.microsoft.com/office/drawing/2014/main" id="{506C68C4-53F6-647B-C4A5-B6611D98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0:01:37</a:t>
            </a:r>
          </a:p>
        </p:txBody>
      </p:sp>
      <p:sp>
        <p:nvSpPr>
          <p:cNvPr id="131" name="Text Box 92">
            <a:extLst>
              <a:ext uri="{FF2B5EF4-FFF2-40B4-BE49-F238E27FC236}">
                <a16:creationId xmlns:a16="http://schemas.microsoft.com/office/drawing/2014/main" id="{8F3B8FF1-EDE0-4D5D-11DC-116B0DAB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0:01:36</a:t>
            </a:r>
          </a:p>
        </p:txBody>
      </p:sp>
      <p:sp>
        <p:nvSpPr>
          <p:cNvPr id="132" name="Text Box 93">
            <a:extLst>
              <a:ext uri="{FF2B5EF4-FFF2-40B4-BE49-F238E27FC236}">
                <a16:creationId xmlns:a16="http://schemas.microsoft.com/office/drawing/2014/main" id="{33FDD905-6B0B-2756-ED79-AFCAD08F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0:01:35</a:t>
            </a:r>
          </a:p>
        </p:txBody>
      </p:sp>
      <p:sp>
        <p:nvSpPr>
          <p:cNvPr id="133" name="Text Box 94">
            <a:extLst>
              <a:ext uri="{FF2B5EF4-FFF2-40B4-BE49-F238E27FC236}">
                <a16:creationId xmlns:a16="http://schemas.microsoft.com/office/drawing/2014/main" id="{54E5A0C1-6F82-673E-A3BF-27718276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0:01:34</a:t>
            </a:r>
          </a:p>
        </p:txBody>
      </p:sp>
      <p:sp>
        <p:nvSpPr>
          <p:cNvPr id="134" name="Text Box 95">
            <a:extLst>
              <a:ext uri="{FF2B5EF4-FFF2-40B4-BE49-F238E27FC236}">
                <a16:creationId xmlns:a16="http://schemas.microsoft.com/office/drawing/2014/main" id="{F9245047-EAF1-A25B-85A0-754A36AC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0:01:33</a:t>
            </a:r>
          </a:p>
        </p:txBody>
      </p:sp>
      <p:sp>
        <p:nvSpPr>
          <p:cNvPr id="135" name="Text Box 96">
            <a:extLst>
              <a:ext uri="{FF2B5EF4-FFF2-40B4-BE49-F238E27FC236}">
                <a16:creationId xmlns:a16="http://schemas.microsoft.com/office/drawing/2014/main" id="{F6CE8314-0D5B-84F5-27E6-42BDEE3F0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0:01:32</a:t>
            </a:r>
          </a:p>
        </p:txBody>
      </p:sp>
      <p:sp>
        <p:nvSpPr>
          <p:cNvPr id="136" name="Text Box 97">
            <a:extLst>
              <a:ext uri="{FF2B5EF4-FFF2-40B4-BE49-F238E27FC236}">
                <a16:creationId xmlns:a16="http://schemas.microsoft.com/office/drawing/2014/main" id="{9CCF0DCD-1FE1-5EC9-6655-023C3E1D3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0:01:31</a:t>
            </a:r>
          </a:p>
        </p:txBody>
      </p:sp>
      <p:sp>
        <p:nvSpPr>
          <p:cNvPr id="137" name="Text Box 98">
            <a:extLst>
              <a:ext uri="{FF2B5EF4-FFF2-40B4-BE49-F238E27FC236}">
                <a16:creationId xmlns:a16="http://schemas.microsoft.com/office/drawing/2014/main" id="{5A8A2E8D-C681-4DEE-7499-FFAA88A0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0:01:30</a:t>
            </a:r>
          </a:p>
        </p:txBody>
      </p:sp>
      <p:sp>
        <p:nvSpPr>
          <p:cNvPr id="138" name="Text Box 99">
            <a:extLst>
              <a:ext uri="{FF2B5EF4-FFF2-40B4-BE49-F238E27FC236}">
                <a16:creationId xmlns:a16="http://schemas.microsoft.com/office/drawing/2014/main" id="{604662DF-9544-40D5-7722-74CBE51CD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0:01:29</a:t>
            </a:r>
          </a:p>
        </p:txBody>
      </p:sp>
      <p:sp>
        <p:nvSpPr>
          <p:cNvPr id="139" name="Text Box 100">
            <a:extLst>
              <a:ext uri="{FF2B5EF4-FFF2-40B4-BE49-F238E27FC236}">
                <a16:creationId xmlns:a16="http://schemas.microsoft.com/office/drawing/2014/main" id="{F763ED26-5F2B-92AA-6BD3-50994ECB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0:01:28</a:t>
            </a:r>
          </a:p>
        </p:txBody>
      </p:sp>
      <p:sp>
        <p:nvSpPr>
          <p:cNvPr id="140" name="Text Box 101">
            <a:extLst>
              <a:ext uri="{FF2B5EF4-FFF2-40B4-BE49-F238E27FC236}">
                <a16:creationId xmlns:a16="http://schemas.microsoft.com/office/drawing/2014/main" id="{DF7B3A3D-2C37-C4DE-07AC-8CAAFEB80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0:01:27</a:t>
            </a:r>
          </a:p>
        </p:txBody>
      </p:sp>
      <p:sp>
        <p:nvSpPr>
          <p:cNvPr id="141" name="Text Box 102">
            <a:extLst>
              <a:ext uri="{FF2B5EF4-FFF2-40B4-BE49-F238E27FC236}">
                <a16:creationId xmlns:a16="http://schemas.microsoft.com/office/drawing/2014/main" id="{10E1A661-4DA9-580C-BCE7-4A6361998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0:01:26</a:t>
            </a:r>
          </a:p>
        </p:txBody>
      </p:sp>
      <p:sp>
        <p:nvSpPr>
          <p:cNvPr id="142" name="Text Box 103">
            <a:extLst>
              <a:ext uri="{FF2B5EF4-FFF2-40B4-BE49-F238E27FC236}">
                <a16:creationId xmlns:a16="http://schemas.microsoft.com/office/drawing/2014/main" id="{473B166B-2965-5A66-3A87-BE17CC8D2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0:01:25</a:t>
            </a:r>
          </a:p>
        </p:txBody>
      </p:sp>
      <p:sp>
        <p:nvSpPr>
          <p:cNvPr id="143" name="Text Box 104">
            <a:extLst>
              <a:ext uri="{FF2B5EF4-FFF2-40B4-BE49-F238E27FC236}">
                <a16:creationId xmlns:a16="http://schemas.microsoft.com/office/drawing/2014/main" id="{512E6633-36B4-23EC-CFD2-1E8B6792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0:01:24</a:t>
            </a:r>
          </a:p>
        </p:txBody>
      </p:sp>
      <p:sp>
        <p:nvSpPr>
          <p:cNvPr id="144" name="Text Box 105">
            <a:extLst>
              <a:ext uri="{FF2B5EF4-FFF2-40B4-BE49-F238E27FC236}">
                <a16:creationId xmlns:a16="http://schemas.microsoft.com/office/drawing/2014/main" id="{F580506A-33B4-BDD1-8A2B-D8A9692FD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0:01:23</a:t>
            </a:r>
          </a:p>
        </p:txBody>
      </p:sp>
      <p:sp>
        <p:nvSpPr>
          <p:cNvPr id="145" name="Text Box 106">
            <a:extLst>
              <a:ext uri="{FF2B5EF4-FFF2-40B4-BE49-F238E27FC236}">
                <a16:creationId xmlns:a16="http://schemas.microsoft.com/office/drawing/2014/main" id="{1EA95049-796A-7DE1-CD95-FBD37AA76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0:01:22</a:t>
            </a:r>
          </a:p>
        </p:txBody>
      </p:sp>
      <p:sp>
        <p:nvSpPr>
          <p:cNvPr id="146" name="Text Box 107">
            <a:extLst>
              <a:ext uri="{FF2B5EF4-FFF2-40B4-BE49-F238E27FC236}">
                <a16:creationId xmlns:a16="http://schemas.microsoft.com/office/drawing/2014/main" id="{784A5911-204A-0196-5FA3-78D1B1A7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0:01:21</a:t>
            </a:r>
          </a:p>
        </p:txBody>
      </p:sp>
      <p:sp>
        <p:nvSpPr>
          <p:cNvPr id="147" name="Text Box 108">
            <a:extLst>
              <a:ext uri="{FF2B5EF4-FFF2-40B4-BE49-F238E27FC236}">
                <a16:creationId xmlns:a16="http://schemas.microsoft.com/office/drawing/2014/main" id="{EAAFB341-BC11-CB7E-A052-FD14F1ABF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0:01:20</a:t>
            </a:r>
          </a:p>
        </p:txBody>
      </p:sp>
      <p:sp>
        <p:nvSpPr>
          <p:cNvPr id="148" name="Text Box 109">
            <a:extLst>
              <a:ext uri="{FF2B5EF4-FFF2-40B4-BE49-F238E27FC236}">
                <a16:creationId xmlns:a16="http://schemas.microsoft.com/office/drawing/2014/main" id="{202B6AAD-44D9-4A5E-E156-1BB2A304F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0:01:19</a:t>
            </a:r>
          </a:p>
        </p:txBody>
      </p:sp>
      <p:sp>
        <p:nvSpPr>
          <p:cNvPr id="149" name="Text Box 110">
            <a:extLst>
              <a:ext uri="{FF2B5EF4-FFF2-40B4-BE49-F238E27FC236}">
                <a16:creationId xmlns:a16="http://schemas.microsoft.com/office/drawing/2014/main" id="{1EAB5AE4-DB63-3601-BC9D-820918A5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0:01:18</a:t>
            </a:r>
          </a:p>
        </p:txBody>
      </p:sp>
      <p:sp>
        <p:nvSpPr>
          <p:cNvPr id="150" name="Text Box 111">
            <a:extLst>
              <a:ext uri="{FF2B5EF4-FFF2-40B4-BE49-F238E27FC236}">
                <a16:creationId xmlns:a16="http://schemas.microsoft.com/office/drawing/2014/main" id="{D0927349-558A-DCE2-0531-52A316068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0:01:17</a:t>
            </a:r>
          </a:p>
        </p:txBody>
      </p:sp>
      <p:sp>
        <p:nvSpPr>
          <p:cNvPr id="151" name="Text Box 112">
            <a:extLst>
              <a:ext uri="{FF2B5EF4-FFF2-40B4-BE49-F238E27FC236}">
                <a16:creationId xmlns:a16="http://schemas.microsoft.com/office/drawing/2014/main" id="{FD39C43C-EE02-0908-97A0-7C755735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0:01:16</a:t>
            </a:r>
          </a:p>
        </p:txBody>
      </p:sp>
      <p:sp>
        <p:nvSpPr>
          <p:cNvPr id="152" name="Text Box 113">
            <a:extLst>
              <a:ext uri="{FF2B5EF4-FFF2-40B4-BE49-F238E27FC236}">
                <a16:creationId xmlns:a16="http://schemas.microsoft.com/office/drawing/2014/main" id="{371B44D6-E9B2-26EF-F795-FAA616BF3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0:01:15</a:t>
            </a:r>
          </a:p>
        </p:txBody>
      </p:sp>
      <p:sp>
        <p:nvSpPr>
          <p:cNvPr id="153" name="Text Box 114">
            <a:extLst>
              <a:ext uri="{FF2B5EF4-FFF2-40B4-BE49-F238E27FC236}">
                <a16:creationId xmlns:a16="http://schemas.microsoft.com/office/drawing/2014/main" id="{35AADDF2-4A24-9537-4C75-B6EB471FE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0:01:14</a:t>
            </a:r>
          </a:p>
        </p:txBody>
      </p:sp>
      <p:sp>
        <p:nvSpPr>
          <p:cNvPr id="154" name="Text Box 115">
            <a:extLst>
              <a:ext uri="{FF2B5EF4-FFF2-40B4-BE49-F238E27FC236}">
                <a16:creationId xmlns:a16="http://schemas.microsoft.com/office/drawing/2014/main" id="{F00C3173-31D9-90D7-165F-3553965C3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0:01:13</a:t>
            </a:r>
          </a:p>
        </p:txBody>
      </p:sp>
      <p:sp>
        <p:nvSpPr>
          <p:cNvPr id="155" name="Text Box 116">
            <a:extLst>
              <a:ext uri="{FF2B5EF4-FFF2-40B4-BE49-F238E27FC236}">
                <a16:creationId xmlns:a16="http://schemas.microsoft.com/office/drawing/2014/main" id="{66994140-752A-99B0-70AF-BFFFF6F89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0:01:12</a:t>
            </a:r>
          </a:p>
        </p:txBody>
      </p:sp>
      <p:sp>
        <p:nvSpPr>
          <p:cNvPr id="156" name="Text Box 117">
            <a:extLst>
              <a:ext uri="{FF2B5EF4-FFF2-40B4-BE49-F238E27FC236}">
                <a16:creationId xmlns:a16="http://schemas.microsoft.com/office/drawing/2014/main" id="{0203EB52-B4C5-E8EA-1B52-62718CD0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0:01:11</a:t>
            </a:r>
          </a:p>
        </p:txBody>
      </p:sp>
      <p:sp>
        <p:nvSpPr>
          <p:cNvPr id="157" name="Text Box 118">
            <a:extLst>
              <a:ext uri="{FF2B5EF4-FFF2-40B4-BE49-F238E27FC236}">
                <a16:creationId xmlns:a16="http://schemas.microsoft.com/office/drawing/2014/main" id="{3CA8919B-A7BC-FE4B-FE88-97F78991C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0:01:10</a:t>
            </a:r>
          </a:p>
        </p:txBody>
      </p:sp>
      <p:sp>
        <p:nvSpPr>
          <p:cNvPr id="158" name="Text Box 119">
            <a:extLst>
              <a:ext uri="{FF2B5EF4-FFF2-40B4-BE49-F238E27FC236}">
                <a16:creationId xmlns:a16="http://schemas.microsoft.com/office/drawing/2014/main" id="{AF6E269C-547B-05C9-76E1-117AD3BB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0:01:09</a:t>
            </a:r>
          </a:p>
        </p:txBody>
      </p:sp>
      <p:sp>
        <p:nvSpPr>
          <p:cNvPr id="159" name="Text Box 120">
            <a:extLst>
              <a:ext uri="{FF2B5EF4-FFF2-40B4-BE49-F238E27FC236}">
                <a16:creationId xmlns:a16="http://schemas.microsoft.com/office/drawing/2014/main" id="{A13F1436-D206-AA2F-DF3F-BCB57A22C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0:01:08</a:t>
            </a:r>
          </a:p>
        </p:txBody>
      </p:sp>
      <p:sp>
        <p:nvSpPr>
          <p:cNvPr id="160" name="Text Box 123">
            <a:extLst>
              <a:ext uri="{FF2B5EF4-FFF2-40B4-BE49-F238E27FC236}">
                <a16:creationId xmlns:a16="http://schemas.microsoft.com/office/drawing/2014/main" id="{FC7AB5E5-2F7F-831E-ABE9-5936ADF8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0:01:07</a:t>
            </a:r>
          </a:p>
        </p:txBody>
      </p:sp>
      <p:sp>
        <p:nvSpPr>
          <p:cNvPr id="161" name="Text Box 124">
            <a:extLst>
              <a:ext uri="{FF2B5EF4-FFF2-40B4-BE49-F238E27FC236}">
                <a16:creationId xmlns:a16="http://schemas.microsoft.com/office/drawing/2014/main" id="{83B6BDF0-3C0A-1120-26D7-5A6936D1C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0:01:06</a:t>
            </a:r>
          </a:p>
        </p:txBody>
      </p:sp>
      <p:sp>
        <p:nvSpPr>
          <p:cNvPr id="162" name="Text Box 125">
            <a:extLst>
              <a:ext uri="{FF2B5EF4-FFF2-40B4-BE49-F238E27FC236}">
                <a16:creationId xmlns:a16="http://schemas.microsoft.com/office/drawing/2014/main" id="{CC8DED96-AB70-C51C-7CDE-76CED2C84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0:01:05</a:t>
            </a:r>
          </a:p>
        </p:txBody>
      </p:sp>
      <p:sp>
        <p:nvSpPr>
          <p:cNvPr id="163" name="Text Box 126">
            <a:extLst>
              <a:ext uri="{FF2B5EF4-FFF2-40B4-BE49-F238E27FC236}">
                <a16:creationId xmlns:a16="http://schemas.microsoft.com/office/drawing/2014/main" id="{FB1B22BD-5D8E-C168-58DA-0A601155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0:01:04</a:t>
            </a:r>
          </a:p>
        </p:txBody>
      </p:sp>
      <p:sp>
        <p:nvSpPr>
          <p:cNvPr id="164" name="Text Box 127">
            <a:extLst>
              <a:ext uri="{FF2B5EF4-FFF2-40B4-BE49-F238E27FC236}">
                <a16:creationId xmlns:a16="http://schemas.microsoft.com/office/drawing/2014/main" id="{F549B38A-F4E5-636A-2709-0079AD360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0:01:03</a:t>
            </a:r>
          </a:p>
        </p:txBody>
      </p:sp>
      <p:sp>
        <p:nvSpPr>
          <p:cNvPr id="165" name="Text Box 128">
            <a:extLst>
              <a:ext uri="{FF2B5EF4-FFF2-40B4-BE49-F238E27FC236}">
                <a16:creationId xmlns:a16="http://schemas.microsoft.com/office/drawing/2014/main" id="{02D5735A-BC0B-3947-589D-38AE634C6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0:01:02</a:t>
            </a:r>
          </a:p>
        </p:txBody>
      </p:sp>
      <p:sp>
        <p:nvSpPr>
          <p:cNvPr id="166" name="Text Box 129">
            <a:extLst>
              <a:ext uri="{FF2B5EF4-FFF2-40B4-BE49-F238E27FC236}">
                <a16:creationId xmlns:a16="http://schemas.microsoft.com/office/drawing/2014/main" id="{30FA48DE-CDED-7DE1-C01A-41353467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0:01:01</a:t>
            </a:r>
          </a:p>
        </p:txBody>
      </p:sp>
      <p:sp>
        <p:nvSpPr>
          <p:cNvPr id="167" name="Text Box 130">
            <a:extLst>
              <a:ext uri="{FF2B5EF4-FFF2-40B4-BE49-F238E27FC236}">
                <a16:creationId xmlns:a16="http://schemas.microsoft.com/office/drawing/2014/main" id="{719A64FD-8EDA-51DD-BA3B-14A8031C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0:01:00</a:t>
            </a:r>
          </a:p>
        </p:txBody>
      </p:sp>
      <p:sp>
        <p:nvSpPr>
          <p:cNvPr id="168" name="Text Box 131">
            <a:extLst>
              <a:ext uri="{FF2B5EF4-FFF2-40B4-BE49-F238E27FC236}">
                <a16:creationId xmlns:a16="http://schemas.microsoft.com/office/drawing/2014/main" id="{E5B14FC1-A149-6C7F-EFF9-B6F0D7409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0:00:59</a:t>
            </a:r>
          </a:p>
        </p:txBody>
      </p:sp>
      <p:sp>
        <p:nvSpPr>
          <p:cNvPr id="169" name="Text Box 132">
            <a:extLst>
              <a:ext uri="{FF2B5EF4-FFF2-40B4-BE49-F238E27FC236}">
                <a16:creationId xmlns:a16="http://schemas.microsoft.com/office/drawing/2014/main" id="{B4F59335-4EDC-15C8-9D20-A2137577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0:00:58</a:t>
            </a:r>
          </a:p>
        </p:txBody>
      </p:sp>
      <p:sp>
        <p:nvSpPr>
          <p:cNvPr id="170" name="Text Box 133">
            <a:extLst>
              <a:ext uri="{FF2B5EF4-FFF2-40B4-BE49-F238E27FC236}">
                <a16:creationId xmlns:a16="http://schemas.microsoft.com/office/drawing/2014/main" id="{4C3A2200-B88F-6E13-8735-AD8E9D82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0:00:57</a:t>
            </a:r>
          </a:p>
        </p:txBody>
      </p:sp>
      <p:sp>
        <p:nvSpPr>
          <p:cNvPr id="171" name="Text Box 134">
            <a:extLst>
              <a:ext uri="{FF2B5EF4-FFF2-40B4-BE49-F238E27FC236}">
                <a16:creationId xmlns:a16="http://schemas.microsoft.com/office/drawing/2014/main" id="{8CB43778-8086-00D4-3D4B-7E17CBAF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0:00:56</a:t>
            </a:r>
          </a:p>
        </p:txBody>
      </p:sp>
      <p:sp>
        <p:nvSpPr>
          <p:cNvPr id="172" name="Text Box 135">
            <a:extLst>
              <a:ext uri="{FF2B5EF4-FFF2-40B4-BE49-F238E27FC236}">
                <a16:creationId xmlns:a16="http://schemas.microsoft.com/office/drawing/2014/main" id="{86242A2F-DAC5-294F-889F-D0CF1B04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0:00:55</a:t>
            </a:r>
          </a:p>
        </p:txBody>
      </p:sp>
      <p:sp>
        <p:nvSpPr>
          <p:cNvPr id="173" name="Text Box 136">
            <a:extLst>
              <a:ext uri="{FF2B5EF4-FFF2-40B4-BE49-F238E27FC236}">
                <a16:creationId xmlns:a16="http://schemas.microsoft.com/office/drawing/2014/main" id="{C3797A8D-DE86-BFDC-CA81-C43FB633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0:00:54</a:t>
            </a:r>
          </a:p>
        </p:txBody>
      </p:sp>
      <p:sp>
        <p:nvSpPr>
          <p:cNvPr id="174" name="Text Box 137">
            <a:extLst>
              <a:ext uri="{FF2B5EF4-FFF2-40B4-BE49-F238E27FC236}">
                <a16:creationId xmlns:a16="http://schemas.microsoft.com/office/drawing/2014/main" id="{6680DC40-15AD-BCCF-ED8E-D34DF42B1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0:00:53</a:t>
            </a:r>
          </a:p>
        </p:txBody>
      </p:sp>
      <p:sp>
        <p:nvSpPr>
          <p:cNvPr id="175" name="Text Box 138">
            <a:extLst>
              <a:ext uri="{FF2B5EF4-FFF2-40B4-BE49-F238E27FC236}">
                <a16:creationId xmlns:a16="http://schemas.microsoft.com/office/drawing/2014/main" id="{C1995558-098D-2B9B-6ABB-4C4CAF99B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0:00:52</a:t>
            </a:r>
          </a:p>
        </p:txBody>
      </p:sp>
      <p:sp>
        <p:nvSpPr>
          <p:cNvPr id="176" name="Text Box 139">
            <a:extLst>
              <a:ext uri="{FF2B5EF4-FFF2-40B4-BE49-F238E27FC236}">
                <a16:creationId xmlns:a16="http://schemas.microsoft.com/office/drawing/2014/main" id="{AACE9EC8-0D78-D9D1-5C46-7348A6DE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0:00:51</a:t>
            </a:r>
          </a:p>
        </p:txBody>
      </p:sp>
      <p:sp>
        <p:nvSpPr>
          <p:cNvPr id="177" name="Text Box 140">
            <a:extLst>
              <a:ext uri="{FF2B5EF4-FFF2-40B4-BE49-F238E27FC236}">
                <a16:creationId xmlns:a16="http://schemas.microsoft.com/office/drawing/2014/main" id="{107EF776-DA62-8E8F-0A34-CDE77B35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0:00:50</a:t>
            </a:r>
          </a:p>
        </p:txBody>
      </p:sp>
      <p:sp>
        <p:nvSpPr>
          <p:cNvPr id="178" name="Text Box 141">
            <a:extLst>
              <a:ext uri="{FF2B5EF4-FFF2-40B4-BE49-F238E27FC236}">
                <a16:creationId xmlns:a16="http://schemas.microsoft.com/office/drawing/2014/main" id="{20585FF4-9FD2-1C77-8C9A-ABF987893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0:00:49</a:t>
            </a:r>
          </a:p>
        </p:txBody>
      </p:sp>
      <p:sp>
        <p:nvSpPr>
          <p:cNvPr id="179" name="Text Box 142">
            <a:extLst>
              <a:ext uri="{FF2B5EF4-FFF2-40B4-BE49-F238E27FC236}">
                <a16:creationId xmlns:a16="http://schemas.microsoft.com/office/drawing/2014/main" id="{D48C969B-F03E-8A1B-63DD-D2058EB0A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0:00:48</a:t>
            </a:r>
          </a:p>
        </p:txBody>
      </p:sp>
      <p:sp>
        <p:nvSpPr>
          <p:cNvPr id="180" name="Text Box 143">
            <a:extLst>
              <a:ext uri="{FF2B5EF4-FFF2-40B4-BE49-F238E27FC236}">
                <a16:creationId xmlns:a16="http://schemas.microsoft.com/office/drawing/2014/main" id="{6418C145-4446-AE59-1CFA-DBBCB962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0:00:47</a:t>
            </a:r>
          </a:p>
        </p:txBody>
      </p:sp>
      <p:sp>
        <p:nvSpPr>
          <p:cNvPr id="181" name="Text Box 144">
            <a:extLst>
              <a:ext uri="{FF2B5EF4-FFF2-40B4-BE49-F238E27FC236}">
                <a16:creationId xmlns:a16="http://schemas.microsoft.com/office/drawing/2014/main" id="{1C6AD667-7A04-F49E-6110-EE3CA746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0:00:46</a:t>
            </a:r>
          </a:p>
        </p:txBody>
      </p:sp>
      <p:sp>
        <p:nvSpPr>
          <p:cNvPr id="182" name="Text Box 145">
            <a:extLst>
              <a:ext uri="{FF2B5EF4-FFF2-40B4-BE49-F238E27FC236}">
                <a16:creationId xmlns:a16="http://schemas.microsoft.com/office/drawing/2014/main" id="{C315ED82-1737-C83D-242B-CB29504BC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0:00:45</a:t>
            </a:r>
          </a:p>
        </p:txBody>
      </p:sp>
      <p:sp>
        <p:nvSpPr>
          <p:cNvPr id="183" name="Text Box 146">
            <a:extLst>
              <a:ext uri="{FF2B5EF4-FFF2-40B4-BE49-F238E27FC236}">
                <a16:creationId xmlns:a16="http://schemas.microsoft.com/office/drawing/2014/main" id="{04B357EC-4F2B-F31C-323F-6C2E5F9D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0:00:44</a:t>
            </a:r>
          </a:p>
        </p:txBody>
      </p:sp>
      <p:sp>
        <p:nvSpPr>
          <p:cNvPr id="184" name="Text Box 147">
            <a:extLst>
              <a:ext uri="{FF2B5EF4-FFF2-40B4-BE49-F238E27FC236}">
                <a16:creationId xmlns:a16="http://schemas.microsoft.com/office/drawing/2014/main" id="{614DE401-6851-4379-6295-5E3C42DC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0:00:43</a:t>
            </a:r>
          </a:p>
        </p:txBody>
      </p:sp>
      <p:sp>
        <p:nvSpPr>
          <p:cNvPr id="185" name="Text Box 148">
            <a:extLst>
              <a:ext uri="{FF2B5EF4-FFF2-40B4-BE49-F238E27FC236}">
                <a16:creationId xmlns:a16="http://schemas.microsoft.com/office/drawing/2014/main" id="{AD864936-889B-4447-E2A2-5BCB4EADC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0:00:42</a:t>
            </a:r>
          </a:p>
        </p:txBody>
      </p:sp>
      <p:sp>
        <p:nvSpPr>
          <p:cNvPr id="186" name="Text Box 149">
            <a:extLst>
              <a:ext uri="{FF2B5EF4-FFF2-40B4-BE49-F238E27FC236}">
                <a16:creationId xmlns:a16="http://schemas.microsoft.com/office/drawing/2014/main" id="{25AFD674-E86F-AD89-E85E-A9C51768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0:00:41</a:t>
            </a:r>
          </a:p>
        </p:txBody>
      </p:sp>
      <p:sp>
        <p:nvSpPr>
          <p:cNvPr id="187" name="Text Box 150">
            <a:extLst>
              <a:ext uri="{FF2B5EF4-FFF2-40B4-BE49-F238E27FC236}">
                <a16:creationId xmlns:a16="http://schemas.microsoft.com/office/drawing/2014/main" id="{DC59375F-6866-424D-1887-BB7AF90C7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0:00:40</a:t>
            </a:r>
          </a:p>
        </p:txBody>
      </p:sp>
      <p:sp>
        <p:nvSpPr>
          <p:cNvPr id="188" name="Text Box 151">
            <a:extLst>
              <a:ext uri="{FF2B5EF4-FFF2-40B4-BE49-F238E27FC236}">
                <a16:creationId xmlns:a16="http://schemas.microsoft.com/office/drawing/2014/main" id="{3CAF000E-0992-7CAF-1F87-369068FD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0:00:39</a:t>
            </a:r>
          </a:p>
        </p:txBody>
      </p:sp>
      <p:sp>
        <p:nvSpPr>
          <p:cNvPr id="189" name="Text Box 152">
            <a:extLst>
              <a:ext uri="{FF2B5EF4-FFF2-40B4-BE49-F238E27FC236}">
                <a16:creationId xmlns:a16="http://schemas.microsoft.com/office/drawing/2014/main" id="{EC9CEAA3-F9DA-93F4-D60F-235C21D3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0:00:38</a:t>
            </a:r>
          </a:p>
        </p:txBody>
      </p:sp>
      <p:sp>
        <p:nvSpPr>
          <p:cNvPr id="190" name="Text Box 153">
            <a:extLst>
              <a:ext uri="{FF2B5EF4-FFF2-40B4-BE49-F238E27FC236}">
                <a16:creationId xmlns:a16="http://schemas.microsoft.com/office/drawing/2014/main" id="{2C5A4B83-F31C-D062-079C-39022DF1C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0:00:37</a:t>
            </a:r>
          </a:p>
        </p:txBody>
      </p:sp>
      <p:sp>
        <p:nvSpPr>
          <p:cNvPr id="191" name="Text Box 154">
            <a:extLst>
              <a:ext uri="{FF2B5EF4-FFF2-40B4-BE49-F238E27FC236}">
                <a16:creationId xmlns:a16="http://schemas.microsoft.com/office/drawing/2014/main" id="{2E9A5889-CE86-85F7-E045-E4773154C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0:00:36</a:t>
            </a:r>
          </a:p>
        </p:txBody>
      </p:sp>
      <p:sp>
        <p:nvSpPr>
          <p:cNvPr id="192" name="Text Box 155">
            <a:extLst>
              <a:ext uri="{FF2B5EF4-FFF2-40B4-BE49-F238E27FC236}">
                <a16:creationId xmlns:a16="http://schemas.microsoft.com/office/drawing/2014/main" id="{5010C9F5-2EC8-6755-0E3A-BCDEAD23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0:00:35</a:t>
            </a:r>
          </a:p>
        </p:txBody>
      </p:sp>
      <p:sp>
        <p:nvSpPr>
          <p:cNvPr id="193" name="Text Box 156">
            <a:extLst>
              <a:ext uri="{FF2B5EF4-FFF2-40B4-BE49-F238E27FC236}">
                <a16:creationId xmlns:a16="http://schemas.microsoft.com/office/drawing/2014/main" id="{767F5CB9-97FE-309C-DD9A-DD61A7850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0:00:34</a:t>
            </a:r>
          </a:p>
        </p:txBody>
      </p:sp>
      <p:sp>
        <p:nvSpPr>
          <p:cNvPr id="194" name="Text Box 157">
            <a:extLst>
              <a:ext uri="{FF2B5EF4-FFF2-40B4-BE49-F238E27FC236}">
                <a16:creationId xmlns:a16="http://schemas.microsoft.com/office/drawing/2014/main" id="{CA1C776A-BE0C-D943-FB0E-42ACAA6F5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0:00:33</a:t>
            </a:r>
          </a:p>
        </p:txBody>
      </p:sp>
      <p:sp>
        <p:nvSpPr>
          <p:cNvPr id="195" name="Text Box 158">
            <a:extLst>
              <a:ext uri="{FF2B5EF4-FFF2-40B4-BE49-F238E27FC236}">
                <a16:creationId xmlns:a16="http://schemas.microsoft.com/office/drawing/2014/main" id="{8087FE08-078B-B6E0-C2E6-AE5FB9FBA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0:00:32</a:t>
            </a:r>
          </a:p>
        </p:txBody>
      </p:sp>
      <p:sp>
        <p:nvSpPr>
          <p:cNvPr id="196" name="Text Box 159">
            <a:extLst>
              <a:ext uri="{FF2B5EF4-FFF2-40B4-BE49-F238E27FC236}">
                <a16:creationId xmlns:a16="http://schemas.microsoft.com/office/drawing/2014/main" id="{FC11C56A-B604-07D2-A5FC-7FA6B29D6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0:00:31</a:t>
            </a:r>
          </a:p>
        </p:txBody>
      </p:sp>
      <p:sp>
        <p:nvSpPr>
          <p:cNvPr id="197" name="Text Box 160">
            <a:extLst>
              <a:ext uri="{FF2B5EF4-FFF2-40B4-BE49-F238E27FC236}">
                <a16:creationId xmlns:a16="http://schemas.microsoft.com/office/drawing/2014/main" id="{4969F2F6-891A-2B99-3100-ACD52943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0:00:30</a:t>
            </a:r>
          </a:p>
        </p:txBody>
      </p:sp>
      <p:sp>
        <p:nvSpPr>
          <p:cNvPr id="198" name="Text Box 161">
            <a:extLst>
              <a:ext uri="{FF2B5EF4-FFF2-40B4-BE49-F238E27FC236}">
                <a16:creationId xmlns:a16="http://schemas.microsoft.com/office/drawing/2014/main" id="{46AED47E-FE95-66B5-83AD-F83B61922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0:00:29</a:t>
            </a:r>
          </a:p>
        </p:txBody>
      </p:sp>
      <p:sp>
        <p:nvSpPr>
          <p:cNvPr id="199" name="Text Box 162">
            <a:extLst>
              <a:ext uri="{FF2B5EF4-FFF2-40B4-BE49-F238E27FC236}">
                <a16:creationId xmlns:a16="http://schemas.microsoft.com/office/drawing/2014/main" id="{57D0B751-DD41-8FDE-7289-4B631337C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0:00:28</a:t>
            </a:r>
          </a:p>
        </p:txBody>
      </p:sp>
      <p:sp>
        <p:nvSpPr>
          <p:cNvPr id="200" name="Text Box 163">
            <a:extLst>
              <a:ext uri="{FF2B5EF4-FFF2-40B4-BE49-F238E27FC236}">
                <a16:creationId xmlns:a16="http://schemas.microsoft.com/office/drawing/2014/main" id="{2C83E66C-11B7-2548-92C8-DF63C006D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0:00:27</a:t>
            </a:r>
          </a:p>
        </p:txBody>
      </p:sp>
      <p:sp>
        <p:nvSpPr>
          <p:cNvPr id="201" name="Text Box 164">
            <a:extLst>
              <a:ext uri="{FF2B5EF4-FFF2-40B4-BE49-F238E27FC236}">
                <a16:creationId xmlns:a16="http://schemas.microsoft.com/office/drawing/2014/main" id="{D9515C4E-F6F1-AD0D-2D47-D60CCBF1C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0:00:26</a:t>
            </a:r>
          </a:p>
        </p:txBody>
      </p:sp>
      <p:sp>
        <p:nvSpPr>
          <p:cNvPr id="202" name="Text Box 165">
            <a:extLst>
              <a:ext uri="{FF2B5EF4-FFF2-40B4-BE49-F238E27FC236}">
                <a16:creationId xmlns:a16="http://schemas.microsoft.com/office/drawing/2014/main" id="{B7FE3561-91A0-787D-098C-CA59AF84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0:00:25</a:t>
            </a:r>
          </a:p>
        </p:txBody>
      </p:sp>
      <p:sp>
        <p:nvSpPr>
          <p:cNvPr id="203" name="Text Box 166">
            <a:extLst>
              <a:ext uri="{FF2B5EF4-FFF2-40B4-BE49-F238E27FC236}">
                <a16:creationId xmlns:a16="http://schemas.microsoft.com/office/drawing/2014/main" id="{890ED581-6BD0-4A3C-A953-A6EC6AD4C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0:00:24</a:t>
            </a:r>
          </a:p>
        </p:txBody>
      </p:sp>
      <p:sp>
        <p:nvSpPr>
          <p:cNvPr id="204" name="Text Box 167">
            <a:extLst>
              <a:ext uri="{FF2B5EF4-FFF2-40B4-BE49-F238E27FC236}">
                <a16:creationId xmlns:a16="http://schemas.microsoft.com/office/drawing/2014/main" id="{1BB8DDEC-B16D-B456-49CD-E27F79B36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0:00:23</a:t>
            </a:r>
          </a:p>
        </p:txBody>
      </p:sp>
      <p:sp>
        <p:nvSpPr>
          <p:cNvPr id="205" name="Text Box 168">
            <a:extLst>
              <a:ext uri="{FF2B5EF4-FFF2-40B4-BE49-F238E27FC236}">
                <a16:creationId xmlns:a16="http://schemas.microsoft.com/office/drawing/2014/main" id="{3CD6CD02-C260-FA20-323A-7C779052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0:00:22</a:t>
            </a:r>
          </a:p>
        </p:txBody>
      </p:sp>
      <p:sp>
        <p:nvSpPr>
          <p:cNvPr id="206" name="Text Box 169">
            <a:extLst>
              <a:ext uri="{FF2B5EF4-FFF2-40B4-BE49-F238E27FC236}">
                <a16:creationId xmlns:a16="http://schemas.microsoft.com/office/drawing/2014/main" id="{F7B6463E-ADB2-409F-CA50-9C4F609F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0:00:21</a:t>
            </a:r>
          </a:p>
        </p:txBody>
      </p:sp>
      <p:sp>
        <p:nvSpPr>
          <p:cNvPr id="207" name="Text Box 170">
            <a:extLst>
              <a:ext uri="{FF2B5EF4-FFF2-40B4-BE49-F238E27FC236}">
                <a16:creationId xmlns:a16="http://schemas.microsoft.com/office/drawing/2014/main" id="{436B587B-1530-EE94-1641-20F9F7C2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0:00:20</a:t>
            </a:r>
          </a:p>
        </p:txBody>
      </p:sp>
      <p:sp>
        <p:nvSpPr>
          <p:cNvPr id="208" name="Text Box 171">
            <a:extLst>
              <a:ext uri="{FF2B5EF4-FFF2-40B4-BE49-F238E27FC236}">
                <a16:creationId xmlns:a16="http://schemas.microsoft.com/office/drawing/2014/main" id="{44CB2105-0197-5631-61F3-6D65D54C4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0:00:19</a:t>
            </a:r>
          </a:p>
        </p:txBody>
      </p:sp>
      <p:sp>
        <p:nvSpPr>
          <p:cNvPr id="209" name="Text Box 172">
            <a:extLst>
              <a:ext uri="{FF2B5EF4-FFF2-40B4-BE49-F238E27FC236}">
                <a16:creationId xmlns:a16="http://schemas.microsoft.com/office/drawing/2014/main" id="{59612869-C0DF-0D25-9F39-6C10597F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0:00:18</a:t>
            </a:r>
          </a:p>
        </p:txBody>
      </p:sp>
      <p:sp>
        <p:nvSpPr>
          <p:cNvPr id="210" name="Text Box 173">
            <a:extLst>
              <a:ext uri="{FF2B5EF4-FFF2-40B4-BE49-F238E27FC236}">
                <a16:creationId xmlns:a16="http://schemas.microsoft.com/office/drawing/2014/main" id="{847A415D-95DC-DE93-8FFC-2590DA3E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0:00:17</a:t>
            </a:r>
          </a:p>
        </p:txBody>
      </p:sp>
      <p:sp>
        <p:nvSpPr>
          <p:cNvPr id="211" name="Text Box 174">
            <a:extLst>
              <a:ext uri="{FF2B5EF4-FFF2-40B4-BE49-F238E27FC236}">
                <a16:creationId xmlns:a16="http://schemas.microsoft.com/office/drawing/2014/main" id="{7173E0CF-51DA-8068-5985-D73DA9FA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0:00:16</a:t>
            </a:r>
          </a:p>
        </p:txBody>
      </p:sp>
      <p:sp>
        <p:nvSpPr>
          <p:cNvPr id="212" name="Text Box 175">
            <a:extLst>
              <a:ext uri="{FF2B5EF4-FFF2-40B4-BE49-F238E27FC236}">
                <a16:creationId xmlns:a16="http://schemas.microsoft.com/office/drawing/2014/main" id="{693F3E89-5943-6B42-44D7-6461D893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0:00:15</a:t>
            </a:r>
          </a:p>
        </p:txBody>
      </p:sp>
      <p:sp>
        <p:nvSpPr>
          <p:cNvPr id="213" name="Text Box 176">
            <a:extLst>
              <a:ext uri="{FF2B5EF4-FFF2-40B4-BE49-F238E27FC236}">
                <a16:creationId xmlns:a16="http://schemas.microsoft.com/office/drawing/2014/main" id="{29159622-F6CE-346A-422D-A60A241E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0:00:14</a:t>
            </a:r>
          </a:p>
        </p:txBody>
      </p:sp>
      <p:sp>
        <p:nvSpPr>
          <p:cNvPr id="214" name="Text Box 177">
            <a:extLst>
              <a:ext uri="{FF2B5EF4-FFF2-40B4-BE49-F238E27FC236}">
                <a16:creationId xmlns:a16="http://schemas.microsoft.com/office/drawing/2014/main" id="{4AEFCB3D-F2CC-91C0-E931-F5B7EC593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0:00:13</a:t>
            </a:r>
          </a:p>
        </p:txBody>
      </p:sp>
      <p:sp>
        <p:nvSpPr>
          <p:cNvPr id="215" name="Text Box 178">
            <a:extLst>
              <a:ext uri="{FF2B5EF4-FFF2-40B4-BE49-F238E27FC236}">
                <a16:creationId xmlns:a16="http://schemas.microsoft.com/office/drawing/2014/main" id="{21686DAB-E633-22B5-586B-BC4DF953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0:00:12</a:t>
            </a:r>
          </a:p>
        </p:txBody>
      </p:sp>
      <p:sp>
        <p:nvSpPr>
          <p:cNvPr id="216" name="Text Box 179">
            <a:extLst>
              <a:ext uri="{FF2B5EF4-FFF2-40B4-BE49-F238E27FC236}">
                <a16:creationId xmlns:a16="http://schemas.microsoft.com/office/drawing/2014/main" id="{EB94DA4B-12F6-BC8E-DD49-C6A58B1D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0:00:11</a:t>
            </a:r>
          </a:p>
        </p:txBody>
      </p:sp>
      <p:sp>
        <p:nvSpPr>
          <p:cNvPr id="217" name="Text Box 180">
            <a:extLst>
              <a:ext uri="{FF2B5EF4-FFF2-40B4-BE49-F238E27FC236}">
                <a16:creationId xmlns:a16="http://schemas.microsoft.com/office/drawing/2014/main" id="{6B754626-48E6-6A33-42D6-4B1524C6D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0:00:10</a:t>
            </a:r>
          </a:p>
        </p:txBody>
      </p:sp>
      <p:sp>
        <p:nvSpPr>
          <p:cNvPr id="218" name="Text Box 181">
            <a:extLst>
              <a:ext uri="{FF2B5EF4-FFF2-40B4-BE49-F238E27FC236}">
                <a16:creationId xmlns:a16="http://schemas.microsoft.com/office/drawing/2014/main" id="{6CCAF3D0-52B5-134F-3937-2575300B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0:00:09</a:t>
            </a:r>
          </a:p>
        </p:txBody>
      </p:sp>
      <p:sp>
        <p:nvSpPr>
          <p:cNvPr id="219" name="Text Box 182">
            <a:extLst>
              <a:ext uri="{FF2B5EF4-FFF2-40B4-BE49-F238E27FC236}">
                <a16:creationId xmlns:a16="http://schemas.microsoft.com/office/drawing/2014/main" id="{FFF30CC2-31D7-3467-BA8B-A702DE0A2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0:00:08</a:t>
            </a:r>
          </a:p>
        </p:txBody>
      </p:sp>
      <p:sp>
        <p:nvSpPr>
          <p:cNvPr id="220" name="Text Box 183">
            <a:extLst>
              <a:ext uri="{FF2B5EF4-FFF2-40B4-BE49-F238E27FC236}">
                <a16:creationId xmlns:a16="http://schemas.microsoft.com/office/drawing/2014/main" id="{862600D1-1FD7-481B-372C-D863A095F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0:00:07</a:t>
            </a:r>
          </a:p>
        </p:txBody>
      </p:sp>
      <p:sp>
        <p:nvSpPr>
          <p:cNvPr id="221" name="Text Box 184">
            <a:extLst>
              <a:ext uri="{FF2B5EF4-FFF2-40B4-BE49-F238E27FC236}">
                <a16:creationId xmlns:a16="http://schemas.microsoft.com/office/drawing/2014/main" id="{9A2C3ED0-2838-ACDB-89B3-1137AEC3C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0:00:06</a:t>
            </a:r>
          </a:p>
        </p:txBody>
      </p:sp>
      <p:sp>
        <p:nvSpPr>
          <p:cNvPr id="222" name="Text Box 186">
            <a:extLst>
              <a:ext uri="{FF2B5EF4-FFF2-40B4-BE49-F238E27FC236}">
                <a16:creationId xmlns:a16="http://schemas.microsoft.com/office/drawing/2014/main" id="{522664DA-C5EB-EF5E-510C-1634CCC3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0:00:05</a:t>
            </a:r>
          </a:p>
        </p:txBody>
      </p:sp>
      <p:sp>
        <p:nvSpPr>
          <p:cNvPr id="223" name="Text Box 187">
            <a:extLst>
              <a:ext uri="{FF2B5EF4-FFF2-40B4-BE49-F238E27FC236}">
                <a16:creationId xmlns:a16="http://schemas.microsoft.com/office/drawing/2014/main" id="{DC8D4E6F-617D-DAAD-A87C-777BDDAF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0:00:04</a:t>
            </a:r>
          </a:p>
        </p:txBody>
      </p:sp>
      <p:sp>
        <p:nvSpPr>
          <p:cNvPr id="224" name="Text Box 188">
            <a:extLst>
              <a:ext uri="{FF2B5EF4-FFF2-40B4-BE49-F238E27FC236}">
                <a16:creationId xmlns:a16="http://schemas.microsoft.com/office/drawing/2014/main" id="{1BC66D34-933E-5760-22DE-282E68B3C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0:00:03</a:t>
            </a:r>
          </a:p>
        </p:txBody>
      </p:sp>
      <p:sp>
        <p:nvSpPr>
          <p:cNvPr id="225" name="Text Box 190">
            <a:extLst>
              <a:ext uri="{FF2B5EF4-FFF2-40B4-BE49-F238E27FC236}">
                <a16:creationId xmlns:a16="http://schemas.microsoft.com/office/drawing/2014/main" id="{A324BF70-68D2-2D16-1ED1-9FD4FAEFD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0:00:02</a:t>
            </a:r>
          </a:p>
        </p:txBody>
      </p:sp>
      <p:sp>
        <p:nvSpPr>
          <p:cNvPr id="226" name="Text Box 192">
            <a:extLst>
              <a:ext uri="{FF2B5EF4-FFF2-40B4-BE49-F238E27FC236}">
                <a16:creationId xmlns:a16="http://schemas.microsoft.com/office/drawing/2014/main" id="{0A9DB5EC-2ABE-6030-B110-444C3AF12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0:00:01</a:t>
            </a:r>
          </a:p>
        </p:txBody>
      </p:sp>
      <p:sp>
        <p:nvSpPr>
          <p:cNvPr id="227" name="Text Box 193">
            <a:extLst>
              <a:ext uri="{FF2B5EF4-FFF2-40B4-BE49-F238E27FC236}">
                <a16:creationId xmlns:a16="http://schemas.microsoft.com/office/drawing/2014/main" id="{41C4DB9C-868F-9F3A-04B4-1330FCF7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2400" y="31623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0:00:00</a:t>
            </a:r>
          </a:p>
        </p:txBody>
      </p:sp>
      <p:sp>
        <p:nvSpPr>
          <p:cNvPr id="228" name="Text Box 194">
            <a:extLst>
              <a:ext uri="{FF2B5EF4-FFF2-40B4-BE49-F238E27FC236}">
                <a16:creationId xmlns:a16="http://schemas.microsoft.com/office/drawing/2014/main" id="{AB5744B0-7876-AE94-E494-8BB4291F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484" y="31623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FF0066"/>
                </a:solidFill>
                <a:latin typeface="VNI-Korin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29" name="Text Box 195">
            <a:extLst>
              <a:ext uri="{FF2B5EF4-FFF2-40B4-BE49-F238E27FC236}">
                <a16:creationId xmlns:a16="http://schemas.microsoft.com/office/drawing/2014/main" id="{6F58BB20-DFA9-F276-D994-C53D540D8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31623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0:03:00</a:t>
            </a:r>
          </a:p>
        </p:txBody>
      </p:sp>
    </p:spTree>
    <p:extLst>
      <p:ext uri="{BB962C8B-B14F-4D97-AF65-F5344CB8AC3E}">
        <p14:creationId xmlns:p14="http://schemas.microsoft.com/office/powerpoint/2010/main" val="427676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3379837" y="6881018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651362" y="2085614"/>
            <a:ext cx="9788038" cy="6715485"/>
            <a:chOff x="1026411" y="3000039"/>
            <a:chExt cx="4437202" cy="621988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39"/>
              <a:ext cx="4437202" cy="5520666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34646" y="3006212"/>
              <a:ext cx="4030937" cy="6213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endPara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1.Định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viète</a:t>
              </a:r>
              <a:endPara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2.Áp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dụng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định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viète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nhẩm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nghiệm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tổng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tích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chúng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10863935" y="2147838"/>
            <a:ext cx="6433465" cy="5815062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225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vi-VN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các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vi-VN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còn lại 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SGK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24- các bài tập SBT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33900" y="201996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7581900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9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68149" y="382419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9712955" y="4343883"/>
            <a:ext cx="3395587" cy="2450778"/>
            <a:chOff x="899346" y="3850053"/>
            <a:chExt cx="2309445" cy="16338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46" y="3850053"/>
              <a:ext cx="1615898" cy="16338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2206494" y="4468434"/>
              <a:ext cx="10022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48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645529" y="4327472"/>
            <a:ext cx="3289881" cy="2525018"/>
            <a:chOff x="1030935" y="3763140"/>
            <a:chExt cx="2193254" cy="16833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35" y="3763140"/>
              <a:ext cx="1664847" cy="168334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2588118" y="4193183"/>
              <a:ext cx="6360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8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1861457" y="7246345"/>
            <a:ext cx="3259893" cy="2306690"/>
            <a:chOff x="1174889" y="3674050"/>
            <a:chExt cx="2173262" cy="153779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889" y="3674050"/>
              <a:ext cx="1520894" cy="153779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2734521" y="4225143"/>
              <a:ext cx="61363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48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9659942" y="7048654"/>
            <a:ext cx="3448601" cy="2504381"/>
            <a:chOff x="864003" y="3589791"/>
            <a:chExt cx="2299067" cy="16695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03" y="3589791"/>
              <a:ext cx="1651240" cy="16695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2515243" y="3732423"/>
              <a:ext cx="647827" cy="1080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445">
                <a:lnSpc>
                  <a:spcPct val="250000"/>
                </a:lnSpc>
              </a:pPr>
              <a:r>
                <a:rPr lang="en-US" sz="4800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en-US" sz="4800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endPara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973979" y="577530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45">
                <a:lnSpc>
                  <a:spcPct val="150000"/>
                </a:lnSpc>
              </a:pPr>
              <a:r>
                <a:rPr lang="nl-NL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1:</a:t>
              </a:r>
              <a:r>
                <a:rPr lang="nl-NL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:                          .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" y="348761"/>
            <a:ext cx="3140709" cy="3140709"/>
          </a:xfrm>
          <a:prstGeom prst="rect">
            <a:avLst/>
          </a:prstGeom>
        </p:spPr>
      </p:pic>
      <p:pic>
        <p:nvPicPr>
          <p:cNvPr id="3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63516" y="3422141"/>
            <a:ext cx="2588460" cy="1456008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B8BB8AF-D354-9CCD-321F-C5AAAE948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093171"/>
              </p:ext>
            </p:extLst>
          </p:nvPr>
        </p:nvGraphicFramePr>
        <p:xfrm>
          <a:off x="10515600" y="1191955"/>
          <a:ext cx="381347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760" imgH="215640" progId="Equation.DSMT4">
                  <p:embed/>
                </p:oleObj>
              </mc:Choice>
              <mc:Fallback>
                <p:oleObj name="Equation" r:id="rId9" imgW="977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15600" y="1191955"/>
                        <a:ext cx="3813471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AD673BD-6788-D686-E7F8-AC61D06A4D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446630"/>
              </p:ext>
            </p:extLst>
          </p:nvPr>
        </p:nvGraphicFramePr>
        <p:xfrm>
          <a:off x="12758443" y="4745901"/>
          <a:ext cx="3273894" cy="1853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88840" imgH="507960" progId="Equation.DSMT4">
                  <p:embed/>
                </p:oleObj>
              </mc:Choice>
              <mc:Fallback>
                <p:oleObj name="Equation" r:id="rId11" imgW="888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758443" y="4745901"/>
                        <a:ext cx="3273894" cy="1853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567220-5E75-E8A4-B52C-4E4A84EE5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93439"/>
              </p:ext>
            </p:extLst>
          </p:nvPr>
        </p:nvGraphicFramePr>
        <p:xfrm>
          <a:off x="4831628" y="4544015"/>
          <a:ext cx="2878482" cy="2139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99920" imgH="507960" progId="Equation.DSMT4">
                  <p:embed/>
                </p:oleObj>
              </mc:Choice>
              <mc:Fallback>
                <p:oleObj name="Equation" r:id="rId13" imgW="7999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31628" y="4544015"/>
                        <a:ext cx="2878482" cy="2139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DCB0FEC-B0EB-31E0-4B6C-8CF77351F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975142"/>
              </p:ext>
            </p:extLst>
          </p:nvPr>
        </p:nvGraphicFramePr>
        <p:xfrm>
          <a:off x="4862602" y="7546907"/>
          <a:ext cx="3294482" cy="1938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88840" imgH="507960" progId="Equation.DSMT4">
                  <p:embed/>
                </p:oleObj>
              </mc:Choice>
              <mc:Fallback>
                <p:oleObj name="Equation" r:id="rId15" imgW="888840" imgH="507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567220-5E75-E8A4-B52C-4E4A84EE5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62602" y="7546907"/>
                        <a:ext cx="3294482" cy="1938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B9E0EAC-26D6-19BE-D6D3-A90E0BF2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595799"/>
              </p:ext>
            </p:extLst>
          </p:nvPr>
        </p:nvGraphicFramePr>
        <p:xfrm>
          <a:off x="12873707" y="7699246"/>
          <a:ext cx="3046968" cy="1853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99920" imgH="507960" progId="Equation.DSMT4">
                  <p:embed/>
                </p:oleObj>
              </mc:Choice>
              <mc:Fallback>
                <p:oleObj name="Equation" r:id="rId17" imgW="799920" imgH="507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567220-5E75-E8A4-B52C-4E4A84EE5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873707" y="7699246"/>
                        <a:ext cx="3046968" cy="1853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57200" y="1185058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012908" y="4036166"/>
            <a:ext cx="4583831" cy="2456652"/>
            <a:chOff x="700467" y="3429000"/>
            <a:chExt cx="3635601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3319966" y="4126128"/>
              <a:ext cx="1016102" cy="87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lnSpc>
                  <a:spcPct val="1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068200" y="7077860"/>
            <a:ext cx="4510103" cy="2502071"/>
            <a:chOff x="700467" y="3429000"/>
            <a:chExt cx="3741587" cy="18872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18872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3437749" y="3971569"/>
              <a:ext cx="1004305" cy="80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lnSpc>
                  <a:spcPct val="1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9748503" y="3972728"/>
            <a:ext cx="4419611" cy="2369846"/>
            <a:chOff x="700467" y="3429000"/>
            <a:chExt cx="3621740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3330166" y="4201194"/>
              <a:ext cx="992041" cy="90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lnSpc>
                  <a:spcPct val="1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9748505" y="6980985"/>
            <a:ext cx="4498198" cy="2597717"/>
            <a:chOff x="700467" y="3429000"/>
            <a:chExt cx="3708662" cy="201653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18362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3383272" y="4227051"/>
              <a:ext cx="1025857" cy="121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6</a:t>
              </a:r>
            </a:p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2900197" y="661896"/>
            <a:ext cx="14381459" cy="3049251"/>
            <a:chOff x="1930400" y="663984"/>
            <a:chExt cx="9143085" cy="203283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1930401" y="679333"/>
              <a:ext cx="9138911" cy="201748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2" marR="30482" algn="just" defTabSz="1371600">
                <a:lnSpc>
                  <a:spcPct val="150000"/>
                </a:lnSpc>
              </a:pP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2. Cho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.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3,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3" y="499398"/>
            <a:ext cx="2971149" cy="2971149"/>
          </a:xfrm>
          <a:prstGeom prst="rect">
            <a:avLst/>
          </a:prstGeom>
        </p:spPr>
      </p:pic>
      <p:pic>
        <p:nvPicPr>
          <p:cNvPr id="2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90038" y="3788661"/>
            <a:ext cx="2885054" cy="162284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D0172E6-F301-9700-3F1C-62275DE007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98676"/>
              </p:ext>
            </p:extLst>
          </p:nvPr>
        </p:nvGraphicFramePr>
        <p:xfrm>
          <a:off x="9743586" y="1194567"/>
          <a:ext cx="3896214" cy="1024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54080" imgH="215640" progId="Equation.DSMT4">
                  <p:embed/>
                </p:oleObj>
              </mc:Choice>
              <mc:Fallback>
                <p:oleObj name="Equation" r:id="rId9" imgW="1054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43586" y="1194567"/>
                        <a:ext cx="3896214" cy="1024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57200" y="479975"/>
            <a:ext cx="16627314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43293" y="7274952"/>
            <a:ext cx="3579227" cy="2247099"/>
            <a:chOff x="493437" y="3348241"/>
            <a:chExt cx="2917522" cy="17283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37" y="3348241"/>
              <a:ext cx="1867541" cy="172835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2660680" y="4091104"/>
              <a:ext cx="750279" cy="639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760753" y="7340394"/>
            <a:ext cx="6473550" cy="2181659"/>
            <a:chOff x="-80989" y="3322977"/>
            <a:chExt cx="4790605" cy="18781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989" y="3322977"/>
              <a:ext cx="1857534" cy="18781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867559" y="3419649"/>
              <a:ext cx="2842057" cy="139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45">
                <a:lnSpc>
                  <a:spcPct val="2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44007" y="4321850"/>
            <a:ext cx="3478512" cy="2312128"/>
            <a:chOff x="-731645" y="2520558"/>
            <a:chExt cx="3000070" cy="18067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645" y="2520558"/>
              <a:ext cx="1995316" cy="180676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45548" y="3354647"/>
              <a:ext cx="822877" cy="649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651504" y="4656729"/>
            <a:ext cx="3621570" cy="2113949"/>
            <a:chOff x="759910" y="3526319"/>
            <a:chExt cx="2798158" cy="173581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10" y="3541246"/>
              <a:ext cx="1701978" cy="172088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2833275" y="3526319"/>
              <a:ext cx="724793" cy="1328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445">
                <a:lnSpc>
                  <a:spcPct val="2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2900513" y="995976"/>
            <a:ext cx="13996684" cy="302622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01404" y="794613"/>
              <a:ext cx="8912882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 fontAlgn="base">
                <a:lnSpc>
                  <a:spcPct val="150000"/>
                </a:lnSpc>
                <a:spcAft>
                  <a:spcPct val="0"/>
                </a:spcAft>
              </a:pPr>
              <a:r>
                <a:rPr lang="nl-NL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3.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Nhẩm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trình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1371669" fontAlgn="base">
                <a:lnSpc>
                  <a:spcPct val="150000"/>
                </a:lnSpc>
                <a:spcAft>
                  <a:spcPct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 defTabSz="1371669" fontAlgn="base">
                <a:lnSpc>
                  <a:spcPct val="150000"/>
                </a:lnSpc>
                <a:spcAft>
                  <a:spcPct val="0"/>
                </a:spcAft>
              </a:pPr>
              <a:endParaRPr lang="en-US" altLang="en-US" sz="4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0"/>
            <a:ext cx="2944586" cy="2944586"/>
          </a:xfrm>
          <a:prstGeom prst="rect">
            <a:avLst/>
          </a:prstGeom>
        </p:spPr>
      </p:pic>
      <p:pic>
        <p:nvPicPr>
          <p:cNvPr id="2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30850" y="7167659"/>
            <a:ext cx="1866347" cy="104982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CF9E853-E2A3-3701-9823-12DBACFC0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489478"/>
              </p:ext>
            </p:extLst>
          </p:nvPr>
        </p:nvGraphicFramePr>
        <p:xfrm>
          <a:off x="13426843" y="1146065"/>
          <a:ext cx="2944586" cy="76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760" imgH="215640" progId="Equation.DSMT4">
                  <p:embed/>
                </p:oleObj>
              </mc:Choice>
              <mc:Fallback>
                <p:oleObj name="Equation" r:id="rId9" imgW="977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426843" y="1146065"/>
                        <a:ext cx="2944586" cy="761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185B25F-8910-3B60-C3C2-BCA8B9629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864291"/>
              </p:ext>
            </p:extLst>
          </p:nvPr>
        </p:nvGraphicFramePr>
        <p:xfrm>
          <a:off x="12285364" y="8217478"/>
          <a:ext cx="3564236" cy="87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28520" imgH="228600" progId="Equation.DSMT4">
                  <p:embed/>
                </p:oleObj>
              </mc:Choice>
              <mc:Fallback>
                <p:oleObj name="Equation" r:id="rId11" imgW="1028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85364" y="8217478"/>
                        <a:ext cx="3564236" cy="87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AD33DF-9F6C-852B-6489-2852FCA0B4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87109"/>
              </p:ext>
            </p:extLst>
          </p:nvPr>
        </p:nvGraphicFramePr>
        <p:xfrm>
          <a:off x="12360275" y="5418138"/>
          <a:ext cx="3211513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27000" imgH="228600" progId="Equation.DSMT4">
                  <p:embed/>
                </p:oleObj>
              </mc:Choice>
              <mc:Fallback>
                <p:oleObj name="Equation" r:id="rId13" imgW="92700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185B25F-8910-3B60-C3C2-BCA8B9629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360275" y="5418138"/>
                        <a:ext cx="3211513" cy="87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B9FFA45-7D8C-1CB7-C83F-482F0B9B6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740716"/>
              </p:ext>
            </p:extLst>
          </p:nvPr>
        </p:nvGraphicFramePr>
        <p:xfrm>
          <a:off x="4524375" y="5389237"/>
          <a:ext cx="3289300" cy="112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25480" imgH="228600" progId="Equation.DSMT4">
                  <p:embed/>
                </p:oleObj>
              </mc:Choice>
              <mc:Fallback>
                <p:oleObj name="Equation" r:id="rId15" imgW="82548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185B25F-8910-3B60-C3C2-BCA8B9629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24375" y="5389237"/>
                        <a:ext cx="3289300" cy="112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0D5396E-ACF6-7B0F-1AFF-FAD89E9FF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738082"/>
              </p:ext>
            </p:extLst>
          </p:nvPr>
        </p:nvGraphicFramePr>
        <p:xfrm>
          <a:off x="4646613" y="8216900"/>
          <a:ext cx="3167062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4400" imgH="228600" progId="Equation.DSMT4">
                  <p:embed/>
                </p:oleObj>
              </mc:Choice>
              <mc:Fallback>
                <p:oleObj name="Equation" r:id="rId17" imgW="91440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185B25F-8910-3B60-C3C2-BCA8B9629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46613" y="8216900"/>
                        <a:ext cx="3167062" cy="87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77300" y="469743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987246" y="4642222"/>
            <a:ext cx="4148063" cy="2325200"/>
            <a:chOff x="589534" y="3298857"/>
            <a:chExt cx="3216141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34" y="3298857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2588662" y="4144036"/>
              <a:ext cx="1217013" cy="721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1195508" y="7286367"/>
            <a:ext cx="3374445" cy="2109920"/>
            <a:chOff x="700467" y="3377568"/>
            <a:chExt cx="2878036" cy="20689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2778425" y="3377568"/>
              <a:ext cx="800078" cy="1585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445">
                <a:lnSpc>
                  <a:spcPct val="2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812025" y="637742"/>
            <a:ext cx="15280467" cy="4032948"/>
            <a:chOff x="2080164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2080164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239361" y="789529"/>
              <a:ext cx="8863712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69" fontAlgn="base">
                <a:lnSpc>
                  <a:spcPct val="150000"/>
                </a:lnSpc>
                <a:spcAft>
                  <a:spcPct val="0"/>
                </a:spcAft>
              </a:pPr>
              <a:r>
                <a:rPr lang="nl-NL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                          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kiện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nghiệm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endPara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" y="469743"/>
            <a:ext cx="2235339" cy="2235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195508" y="4642222"/>
            <a:ext cx="3382460" cy="2250536"/>
            <a:chOff x="700467" y="3429000"/>
            <a:chExt cx="2950631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2818799" y="4325329"/>
              <a:ext cx="832299" cy="744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9200916" y="7351946"/>
            <a:ext cx="3383517" cy="2349185"/>
            <a:chOff x="556781" y="3180711"/>
            <a:chExt cx="2943746" cy="215782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81" y="3321052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2655088" y="3180711"/>
              <a:ext cx="845439" cy="1485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445">
                <a:lnSpc>
                  <a:spcPct val="250000"/>
                </a:lnSpc>
                <a:spcAft>
                  <a:spcPts val="80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</a:t>
              </a:r>
            </a:p>
          </p:txBody>
        </p:sp>
      </p:grpSp>
      <p:pic>
        <p:nvPicPr>
          <p:cNvPr id="2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54330" y="9069997"/>
            <a:ext cx="2064830" cy="116146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B551675-2487-4F38-A650-538A0E62B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952947"/>
              </p:ext>
            </p:extLst>
          </p:nvPr>
        </p:nvGraphicFramePr>
        <p:xfrm>
          <a:off x="9121877" y="1731736"/>
          <a:ext cx="4128630" cy="912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15920" imgH="215640" progId="Equation.DSMT4">
                  <p:embed/>
                </p:oleObj>
              </mc:Choice>
              <mc:Fallback>
                <p:oleObj name="Equation" r:id="rId9" imgW="1015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21877" y="1731736"/>
                        <a:ext cx="4128630" cy="912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FF9FF19-5CBD-82E9-E161-6EDA9B32B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896382"/>
              </p:ext>
            </p:extLst>
          </p:nvPr>
        </p:nvGraphicFramePr>
        <p:xfrm>
          <a:off x="4666849" y="8037157"/>
          <a:ext cx="2800751" cy="83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99920" imgH="215640" progId="Equation.DSMT4">
                  <p:embed/>
                </p:oleObj>
              </mc:Choice>
              <mc:Fallback>
                <p:oleObj name="Equation" r:id="rId11" imgW="799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66849" y="8037157"/>
                        <a:ext cx="2800751" cy="830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D63E3C-9F54-59A5-4976-680AA13134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242536"/>
              </p:ext>
            </p:extLst>
          </p:nvPr>
        </p:nvGraphicFramePr>
        <p:xfrm>
          <a:off x="4626386" y="5616311"/>
          <a:ext cx="24364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11000" imgH="215640" progId="Equation.DSMT4">
                  <p:embed/>
                </p:oleObj>
              </mc:Choice>
              <mc:Fallback>
                <p:oleObj name="Equation" r:id="rId13" imgW="711000" imgH="215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FF9FF19-5CBD-82E9-E161-6EDA9B32B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26386" y="5616311"/>
                        <a:ext cx="24364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F2610D-5B53-FCE1-7B5A-4AA16B07C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345145"/>
              </p:ext>
            </p:extLst>
          </p:nvPr>
        </p:nvGraphicFramePr>
        <p:xfrm>
          <a:off x="12405618" y="5623848"/>
          <a:ext cx="2672111" cy="83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99920" imgH="215640" progId="Equation.DSMT4">
                  <p:embed/>
                </p:oleObj>
              </mc:Choice>
              <mc:Fallback>
                <p:oleObj name="Equation" r:id="rId15" imgW="799920" imgH="215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FF9FF19-5CBD-82E9-E161-6EDA9B32B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405618" y="5623848"/>
                        <a:ext cx="2672111" cy="830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8C1927C-0CAA-8F10-42F7-3A7E4706C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008936"/>
              </p:ext>
            </p:extLst>
          </p:nvPr>
        </p:nvGraphicFramePr>
        <p:xfrm>
          <a:off x="12543667" y="8105600"/>
          <a:ext cx="23960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11000" imgH="215640" progId="Equation.DSMT4">
                  <p:embed/>
                </p:oleObj>
              </mc:Choice>
              <mc:Fallback>
                <p:oleObj name="Equation" r:id="rId17" imgW="711000" imgH="215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FF9FF19-5CBD-82E9-E161-6EDA9B32B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543667" y="8105600"/>
                        <a:ext cx="239601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7346" y="1260042"/>
            <a:ext cx="15293254" cy="2362200"/>
            <a:chOff x="2727158" y="2917658"/>
            <a:chExt cx="15293254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5293254" cy="2362200"/>
              <a:chOff x="0" y="0"/>
              <a:chExt cx="9626331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9613631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9626331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11404" y="3370051"/>
              <a:ext cx="14465769" cy="1081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nl-NL" sz="4800" b="1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vi-VN" sz="4800" b="1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TÌM HAI SỐ BIẾT TỔNG VÀ TÍCH CỦA CHÚNG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83" y="6210300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45332" y="266700"/>
            <a:ext cx="5710990" cy="1232276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 ĐỘNG NHÓM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19200" y="1608269"/>
            <a:ext cx="15849600" cy="880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5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HĐ5. Giả sử hai số có tổng S=5 và tích P=6. Thực hiện các bước sau để lập phương trình bậc hai nhận hai số đó làm nghiệm.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vi-VN" sz="5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 một số là x. Tính số kia theo x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vi-VN" sz="5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 dụng kết quả câu a và giả thiết</a:t>
            </a:r>
            <a:endParaRPr lang="en-US" sz="54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5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hãy lập phương trình để tìm x.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endParaRPr lang="en-US" sz="4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1AAA4-C61A-8767-2EDA-79BE4C0B8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3400" y="4135945"/>
            <a:ext cx="6187912" cy="615105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1676400" y="2400300"/>
            <a:ext cx="16306800" cy="566308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trình</a:t>
            </a:r>
            <a:endParaRPr lang="en-US" altLang="en-US" sz="7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/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7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38400" y="4574115"/>
            <a:ext cx="7620000" cy="113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66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66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66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66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6600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>
                <a:latin typeface="Times New Roman" pitchFamily="18" charset="0"/>
                <a:cs typeface="Times New Roman" pitchFamily="18" charset="0"/>
              </a:rPr>
              <a:t>= 0.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17414" y="5817398"/>
            <a:ext cx="462594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7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4P ≥ 0.</a:t>
            </a:r>
          </a:p>
        </p:txBody>
      </p:sp>
      <p:sp>
        <p:nvSpPr>
          <p:cNvPr id="7" name="Google Shape;304;p14"/>
          <p:cNvSpPr/>
          <p:nvPr/>
        </p:nvSpPr>
        <p:spPr>
          <a:xfrm>
            <a:off x="5943564" y="952500"/>
            <a:ext cx="4724471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KẾT LUẬN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657" y="4838700"/>
            <a:ext cx="1173320" cy="1045322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15881770" y="7409100"/>
            <a:ext cx="2183861" cy="559863"/>
          </a:xfrm>
          <a:prstGeom prst="rect">
            <a:avLst/>
          </a:prstGeom>
        </p:spPr>
      </p:pic>
      <p:pic>
        <p:nvPicPr>
          <p:cNvPr id="10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08999">
            <a:off x="16434995" y="174063"/>
            <a:ext cx="1416719" cy="2083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54" y="-387609"/>
            <a:ext cx="2685274" cy="26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04707"/>
            <a:ext cx="16796658" cy="8777288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Tìm hai số biết tổng của chúng bằng 9, tích của chúng bằng 20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Hai số cần tìm là nghiệm của phương trình:  x</a:t>
            </a:r>
            <a:r>
              <a:rPr lang="vi-VN" sz="4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- 9x +20 =0</a:t>
            </a:r>
          </a:p>
          <a:p>
            <a:pPr marL="0" indent="0">
              <a:buNone/>
            </a:pP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Ta có: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991103"/>
              </p:ext>
            </p:extLst>
          </p:nvPr>
        </p:nvGraphicFramePr>
        <p:xfrm>
          <a:off x="2514600" y="3165480"/>
          <a:ext cx="67976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241200" progId="Equation.DSMT4">
                  <p:embed/>
                </p:oleObj>
              </mc:Choice>
              <mc:Fallback>
                <p:oleObj name="Equation" r:id="rId2" imgW="203184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165480"/>
                        <a:ext cx="679767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771362"/>
              </p:ext>
            </p:extLst>
          </p:nvPr>
        </p:nvGraphicFramePr>
        <p:xfrm>
          <a:off x="3549662" y="4080721"/>
          <a:ext cx="6172200" cy="140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393480" progId="Equation.DSMT4">
                  <p:embed/>
                </p:oleObj>
              </mc:Choice>
              <mc:Fallback>
                <p:oleObj name="Equation" r:id="rId4" imgW="171432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62" y="4080721"/>
                        <a:ext cx="6172200" cy="1407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04;p14"/>
          <p:cNvSpPr/>
          <p:nvPr/>
        </p:nvSpPr>
        <p:spPr>
          <a:xfrm>
            <a:off x="661350" y="244376"/>
            <a:ext cx="209005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1295" y="509335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vi-VN" sz="4800" dirty="0">
                <a:latin typeface="+mj-lt"/>
              </a:rPr>
              <a:t>Vậy</a:t>
            </a:r>
            <a:r>
              <a:rPr lang="en-US" sz="4800" dirty="0">
                <a:latin typeface="+mj-lt"/>
              </a:rPr>
              <a:t> </a:t>
            </a:r>
            <a:r>
              <a:rPr lang="vi-VN" sz="4800" dirty="0">
                <a:latin typeface="+mj-lt"/>
              </a:rPr>
              <a:t>hai số cần tìm là 4 và 5 </a:t>
            </a:r>
            <a:endParaRPr lang="en-US" sz="4800" dirty="0">
              <a:latin typeface="+mj-lt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0" y="6713959"/>
            <a:ext cx="3352801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 tập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660" y="8254677"/>
            <a:ext cx="161245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Tìm hai số biết tổng của chúng bằng -11, tích của chúng bằng 28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/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403094"/>
            <a:ext cx="1173320" cy="1045322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85125">
            <a:off x="16090346" y="5444229"/>
            <a:ext cx="2183861" cy="559863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08999">
            <a:off x="16849208" y="-236700"/>
            <a:ext cx="1416719" cy="2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1 Tùy chỉn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722</Words>
  <Application>Microsoft Office PowerPoint</Application>
  <PresentationFormat>Custom</PresentationFormat>
  <Paragraphs>238</Paragraphs>
  <Slides>13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Times New Roman</vt:lpstr>
      <vt:lpstr>Calibri Light</vt:lpstr>
      <vt:lpstr>Calibri</vt:lpstr>
      <vt:lpstr>VNI-Korin</vt:lpstr>
      <vt:lpstr>Office Theme</vt:lpstr>
      <vt:lpstr>1_Office Theme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32</cp:revision>
  <dcterms:created xsi:type="dcterms:W3CDTF">2006-08-16T00:00:00Z</dcterms:created>
  <dcterms:modified xsi:type="dcterms:W3CDTF">2025-03-21T03:49:43Z</dcterms:modified>
  <dc:identifier>DAFWAZhnXwQ</dc:identifier>
</cp:coreProperties>
</file>