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p:restoredTop sz="94851"/>
  </p:normalViewPr>
  <p:slideViewPr>
    <p:cSldViewPr snapToGrid="0" snapToObjects="1" showGuides="1">
      <p:cViewPr varScale="1">
        <p:scale>
          <a:sx n="64" d="100"/>
          <a:sy n="64" d="100"/>
        </p:scale>
        <p:origin x="-126" y="-174"/>
      </p:cViewPr>
      <p:guideLst>
        <p:guide orient="horz" pos="2160"/>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x-none" smtClean="0"/>
              <a:t>03/09/2024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x-none" smtClean="0"/>
              <a:t>‹#›</a:t>
            </a:fld>
            <a:endParaRPr lang="x-none"/>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x-none" smtClean="0"/>
              <a:t>2</a:t>
            </a:fld>
            <a:endParaRPr lang="x-none"/>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20AC5E7-5CBF-2347-9CEF-FEA707C0D7D2}" type="slidenum">
              <a:rPr lang="x-none" smtClean="0"/>
              <a:t>4</a:t>
            </a:fld>
            <a:endParaRPr lang="x-none"/>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20AC5E7-5CBF-2347-9CEF-FEA707C0D7D2}" type="slidenum">
              <a:rPr lang="x-none" smtClean="0"/>
              <a:t>5</a:t>
            </a:fld>
            <a:endParaRPr lang="x-none"/>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198C591B-784F-704A-8A7F-E998F00314C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591D1C44-39F7-2D4A-8C08-2252EDDCD3B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E7CE479A-2903-6B4C-B90F-C32AFC5232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245A44F5-3813-4442-BC57-945F997177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390E5064-40CA-1748-B810-3CD08612C83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6" name="Footer Placeholder 5">
            <a:extLst>
              <a:ext uri="{FF2B5EF4-FFF2-40B4-BE49-F238E27FC236}">
                <a16:creationId xmlns="" xmlns:a16="http://schemas.microsoft.com/office/drawing/2014/main" id="{7A8C1131-5449-2F42-89E0-286CF01A3D9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8" name="Footer Placeholder 7">
            <a:extLst>
              <a:ext uri="{FF2B5EF4-FFF2-40B4-BE49-F238E27FC236}">
                <a16:creationId xmlns="" xmlns:a16="http://schemas.microsoft.com/office/drawing/2014/main" id="{64F879B8-7EFC-F649-88BB-F2F013ED354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4" name="Footer Placeholder 3">
            <a:extLst>
              <a:ext uri="{FF2B5EF4-FFF2-40B4-BE49-F238E27FC236}">
                <a16:creationId xmlns="" xmlns:a16="http://schemas.microsoft.com/office/drawing/2014/main" id="{E71AC3AB-A62D-7847-BAC5-C9428B1315A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3" name="Footer Placeholder 2">
            <a:extLst>
              <a:ext uri="{FF2B5EF4-FFF2-40B4-BE49-F238E27FC236}">
                <a16:creationId xmlns="" xmlns:a16="http://schemas.microsoft.com/office/drawing/2014/main" id="{2F6E47A6-9AC4-FF4D-9996-E1A9185D0CC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6" name="Footer Placeholder 5">
            <a:extLst>
              <a:ext uri="{FF2B5EF4-FFF2-40B4-BE49-F238E27FC236}">
                <a16:creationId xmlns="" xmlns:a16="http://schemas.microsoft.com/office/drawing/2014/main" id="{55A1B9E2-EB8F-6340-8D28-5E1883CC695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x-none" smtClean="0"/>
              <a:t>03/09/2024</a:t>
            </a:fld>
            <a:endParaRPr lang="x-none"/>
          </a:p>
        </p:txBody>
      </p:sp>
      <p:sp>
        <p:nvSpPr>
          <p:cNvPr id="6" name="Footer Placeholder 5">
            <a:extLst>
              <a:ext uri="{FF2B5EF4-FFF2-40B4-BE49-F238E27FC236}">
                <a16:creationId xmlns="" xmlns:a16="http://schemas.microsoft.com/office/drawing/2014/main" id="{E774D465-39AA-1540-A129-F3F985071C9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x-none" smtClean="0"/>
              <a:t>03/09/2024</a:t>
            </a:fld>
            <a:endParaRPr lang="x-none"/>
          </a:p>
        </p:txBody>
      </p:sp>
      <p:sp>
        <p:nvSpPr>
          <p:cNvPr id="5" name="Footer Placeholder 4">
            <a:extLst>
              <a:ext uri="{FF2B5EF4-FFF2-40B4-BE49-F238E27FC236}">
                <a16:creationId xmlns=""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x-none" smtClean="0"/>
              <a:t>‹#›</a:t>
            </a:fld>
            <a:endParaRPr lang="x-none"/>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CAB5ABA1-D424-FA4F-93F4-81F9BAF8AE95}"/>
              </a:ext>
            </a:extLst>
          </p:cNvPr>
          <p:cNvSpPr txBox="1"/>
          <p:nvPr/>
        </p:nvSpPr>
        <p:spPr>
          <a:xfrm>
            <a:off x="7846329" y="-5264"/>
            <a:ext cx="4920343" cy="923330"/>
          </a:xfrm>
          <a:prstGeom prst="rect">
            <a:avLst/>
          </a:prstGeom>
          <a:noFill/>
        </p:spPr>
        <p:txBody>
          <a:bodyPr wrap="square" rtlCol="0">
            <a:spAutoFit/>
          </a:bodyPr>
          <a:lstStyle/>
          <a:p>
            <a:pPr algn="ctr"/>
            <a:r>
              <a:rPr lang="x-none"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 xmlns:a16="http://schemas.microsoft.com/office/drawing/2014/main" id="{B3899231-8AA9-744A-8B9A-1658686CEB53}"/>
              </a:ext>
            </a:extLst>
          </p:cNvPr>
          <p:cNvSpPr txBox="1"/>
          <p:nvPr/>
        </p:nvSpPr>
        <p:spPr>
          <a:xfrm>
            <a:off x="1926322" y="918066"/>
            <a:ext cx="10265678" cy="1200329"/>
          </a:xfrm>
          <a:prstGeom prst="rect">
            <a:avLst/>
          </a:prstGeom>
          <a:noFill/>
        </p:spPr>
        <p:txBody>
          <a:bodyPr wrap="square" rtlCol="0">
            <a:spAutoFit/>
          </a:bodyPr>
          <a:lstStyle/>
          <a:p>
            <a:pPr algn="r"/>
            <a:r>
              <a:rPr lang="x-none" sz="7200" b="1" i="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x-none"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x-none"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x-none"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x-none"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x-none"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x-none"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 xmlns:a16="http://schemas.microsoft.com/office/drawing/2014/main" id="{984F69F0-B8F5-ED40-8E2F-7975B53A7CE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0" name="TextBox 19">
            <a:extLst>
              <a:ext uri="{FF2B5EF4-FFF2-40B4-BE49-F238E27FC236}">
                <a16:creationId xmlns=""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x-none"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x-none"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tieng-chuong-het-gio-reng-www.tiengdong.com.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x-none"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x-none"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x-none"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x-none"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x-none"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x-none"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x-none"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x-none"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 xmlns:a16="http://schemas.microsoft.com/office/drawing/2014/main" id="{8A4242A1-119A-2745-9446-276EC44077E1}"/>
              </a:ext>
            </a:extLst>
          </p:cNvPr>
          <p:cNvSpPr txBox="1"/>
          <p:nvPr/>
        </p:nvSpPr>
        <p:spPr>
          <a:xfrm flipH="1">
            <a:off x="3868944" y="3111887"/>
            <a:ext cx="7985217" cy="2955746"/>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x-none" sz="32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x-none" sz="32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200" dirty="0">
                <a:latin typeface="Lucida Grande" panose="020B0600040502020204" pitchFamily="34" charset="0"/>
                <a:ea typeface="Hiragino Kaku Gothic StdN W8" panose="020B0800000000000000" pitchFamily="34" charset="-128"/>
                <a:cs typeface="Lucida Grande" panose="020B0600040502020204" pitchFamily="34" charset="0"/>
              </a:rPr>
              <a:t> …</a:t>
            </a:r>
            <a:r>
              <a:rPr lang="x-none" sz="32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32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x-none" sz="32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 xmlns:a16="http://schemas.microsoft.com/office/drawing/2014/main" id="{01698CFF-ED53-C040-89E5-8E8BD34B855A}"/>
              </a:ext>
            </a:extLst>
          </p:cNvPr>
          <p:cNvSpPr txBox="1"/>
          <p:nvPr/>
        </p:nvSpPr>
        <p:spPr>
          <a:xfrm flipH="1">
            <a:off x="6230736" y="30828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66892"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D7928768-6069-C146-B925-13B1D354577C}"/>
              </a:ext>
            </a:extLst>
          </p:cNvPr>
          <p:cNvSpPr txBox="1"/>
          <p:nvPr/>
        </p:nvSpPr>
        <p:spPr>
          <a:xfrm flipH="1">
            <a:off x="6832352" y="533154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E3347FC-590D-CE49-B3B8-DA750B502E28}"/>
              </a:ext>
            </a:extLst>
          </p:cNvPr>
          <p:cNvSpPr txBox="1"/>
          <p:nvPr/>
        </p:nvSpPr>
        <p:spPr>
          <a:xfrm>
            <a:off x="-91396" y="1985522"/>
            <a:ext cx="3317757" cy="2554545"/>
          </a:xfrm>
          <a:prstGeom prst="rect">
            <a:avLst/>
          </a:prstGeom>
          <a:noFill/>
        </p:spPr>
        <p:txBody>
          <a:bodyPr wrap="square" rtlCol="0">
            <a:spAutoFit/>
          </a:bodyPr>
          <a:lstStyle/>
          <a:p>
            <a:pPr algn="ctr"/>
            <a:r>
              <a:rPr lang="x-none" sz="4000" b="1" i="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a:t>
            </a:r>
            <a:r>
              <a:rPr lang="x-none" sz="4000" b="1" i="1">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CÁCH </a:t>
            </a:r>
            <a:endParaRPr lang="vi-VN" sz="4000" b="1" i="1" dirty="0" smtClean="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a:p>
            <a:pPr algn="ctr"/>
            <a:r>
              <a:rPr lang="x-none" sz="4000" b="1" i="1" smtClean="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BẢO </a:t>
            </a:r>
            <a:r>
              <a:rPr lang="x-none" sz="4000" b="1" i="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QUẢN KÍNH LÚP</a:t>
            </a:r>
          </a:p>
        </p:txBody>
      </p:sp>
      <p:grpSp>
        <p:nvGrpSpPr>
          <p:cNvPr id="34" name="Group 33">
            <a:extLst>
              <a:ext uri="{FF2B5EF4-FFF2-40B4-BE49-F238E27FC236}">
                <a16:creationId xmlns=""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x-none"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x-none"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x-none" sz="2200" b="1" dirty="0">
                <a:solidFill>
                  <a:schemeClr val="accent5">
                    <a:lumMod val="75000"/>
                  </a:schemeClr>
                </a:solidFill>
              </a:rPr>
              <a:t>Mẹ Mai thường xuyên lau chùi kính lúp bằng </a:t>
            </a:r>
          </a:p>
          <a:p>
            <a:pPr algn="ctr"/>
            <a:r>
              <a:rPr lang="x-none" sz="2200" b="1" dirty="0">
                <a:solidFill>
                  <a:schemeClr val="accent5">
                    <a:lumMod val="75000"/>
                  </a:schemeClr>
                </a:solidFill>
              </a:rPr>
              <a:t>khăn mềm</a:t>
            </a:r>
          </a:p>
        </p:txBody>
      </p:sp>
      <p:sp>
        <p:nvSpPr>
          <p:cNvPr id="25" name="Rounded Rectangle 24">
            <a:extLst>
              <a:ext uri="{FF2B5EF4-FFF2-40B4-BE49-F238E27FC236}">
                <a16:creationId xmlns=""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Em gái Mai </a:t>
            </a:r>
          </a:p>
          <a:p>
            <a:pPr algn="just"/>
            <a:r>
              <a:rPr lang="x-none"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4127E-6 6.35838E-7 L 0.60922 0.31006 " pathEditMode="relative" rAng="0" ptsTypes="AA">
                                      <p:cBhvr>
                                        <p:cTn id="6" dur="2000" fill="hold"/>
                                        <p:tgtEl>
                                          <p:spTgt spid="21"/>
                                        </p:tgtEl>
                                        <p:attrNameLst>
                                          <p:attrName>ppt_x</p:attrName>
                                          <p:attrName>ppt_y</p:attrName>
                                        </p:attrNameLst>
                                      </p:cBhvr>
                                      <p:rCtr x="30455" y="1549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586 -8.67052E-7 L -0.13156 -8.67052E-7 " pathEditMode="relative" rAng="0" ptsTypes="AA">
                                      <p:cBhvr>
                                        <p:cTn id="10" dur="2000" fill="hold"/>
                                        <p:tgtEl>
                                          <p:spTgt spid="24"/>
                                        </p:tgtEl>
                                        <p:attrNameLst>
                                          <p:attrName>ppt_x</p:attrName>
                                          <p:attrName>ppt_y</p:attrName>
                                        </p:attrNameLst>
                                      </p:cBhvr>
                                      <p:rCtr x="-6292" y="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27954E-7 -8.67052E-7 L -0.13208 0.09688 " pathEditMode="relative" rAng="0" ptsTypes="AA">
                                      <p:cBhvr>
                                        <p:cTn id="14" dur="2000" fill="hold"/>
                                        <p:tgtEl>
                                          <p:spTgt spid="25"/>
                                        </p:tgtEl>
                                        <p:attrNameLst>
                                          <p:attrName>ppt_x</p:attrName>
                                          <p:attrName>ppt_y</p:attrName>
                                        </p:attrNameLst>
                                      </p:cBhvr>
                                      <p:rCtr x="-6604" y="483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2.72242E-6 -8.67052E-7 L -0.48991 0.33942 " pathEditMode="relative" rAng="0" ptsTypes="AA">
                                      <p:cBhvr>
                                        <p:cTn id="18" dur="2000" fill="hold"/>
                                        <p:tgtEl>
                                          <p:spTgt spid="26"/>
                                        </p:tgtEl>
                                        <p:attrNameLst>
                                          <p:attrName>ppt_x</p:attrName>
                                          <p:attrName>ppt_y</p:attrName>
                                        </p:attrNameLst>
                                      </p:cBhvr>
                                      <p:rCtr x="-24502" y="16971"/>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1323</Words>
  <Application>Microsoft Office PowerPoint</Application>
  <PresentationFormat>Custom</PresentationFormat>
  <Paragraphs>281</Paragraphs>
  <Slides>19</Slides>
  <Notes>3</Notes>
  <HiddenSlides>0</HiddenSlides>
  <MMClips>2</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162</cp:revision>
  <dcterms:created xsi:type="dcterms:W3CDTF">2021-04-13T15:15:30Z</dcterms:created>
  <dcterms:modified xsi:type="dcterms:W3CDTF">2024-09-03T08:37:35Z</dcterms:modified>
</cp:coreProperties>
</file>