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90" r:id="rId2"/>
    <p:sldId id="291" r:id="rId3"/>
    <p:sldId id="258" r:id="rId4"/>
    <p:sldId id="281" r:id="rId5"/>
    <p:sldId id="284" r:id="rId6"/>
    <p:sldId id="292" r:id="rId7"/>
    <p:sldId id="295" r:id="rId8"/>
    <p:sldId id="288" r:id="rId9"/>
    <p:sldId id="300" r:id="rId10"/>
    <p:sldId id="301" r:id="rId11"/>
    <p:sldId id="302" r:id="rId12"/>
    <p:sldId id="303" r:id="rId13"/>
    <p:sldId id="289" r:id="rId14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7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4AE"/>
    <a:srgbClr val="FFA034"/>
    <a:srgbClr val="2A9400"/>
    <a:srgbClr val="59001C"/>
    <a:srgbClr val="AABB58"/>
    <a:srgbClr val="AEC8FF"/>
    <a:srgbClr val="F1D070"/>
    <a:srgbClr val="006400"/>
    <a:srgbClr val="ED60D2"/>
    <a:srgbClr val="A4E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9711"/>
    <p:restoredTop sz="94853"/>
  </p:normalViewPr>
  <p:slideViewPr>
    <p:cSldViewPr snapToGrid="0" snapToObjects="1" showGuides="1">
      <p:cViewPr varScale="1">
        <p:scale>
          <a:sx n="67" d="100"/>
          <a:sy n="67" d="100"/>
        </p:scale>
        <p:origin x="-366" y="-12"/>
      </p:cViewPr>
      <p:guideLst>
        <p:guide orient="horz" pos="2160"/>
        <p:guide pos="37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8EF754-104E-A24A-BA53-D56F8E7F516E}" type="datetimeFigureOut">
              <a:rPr lang="x-none" smtClean="0"/>
              <a:t>03/09/2024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0AC5E7-5CBF-2347-9CEF-FEA707C0D7D2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2791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kích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thước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khuẩn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tế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dùng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kính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lúp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cũng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chưa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dụng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khác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độ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phóng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40 – 3000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lần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kính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0AC5E7-5CBF-2347-9CEF-FEA707C0D7D2}" type="slidenum">
              <a:rPr lang="x-none" smtClean="0"/>
              <a:t>2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23970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0AC5E7-5CBF-2347-9CEF-FEA707C0D7D2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847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DEDB75-5240-A641-A749-D1DD286ED4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B8083A9-E751-9246-A16E-CC2E44F1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F69C5BE-150E-7E48-BC58-8214073A7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03/09/2024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98C591B-784F-704A-8A7F-E998F0031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41BFF6-88E0-6541-A4A6-EBCB0A47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5184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F35A97-D782-1E41-92C4-50E61373B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2058E8D-BC10-2745-8F9D-881936D5B9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E3931C-3A7B-B84B-B2A5-0FEC5F9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03/09/2024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1D1C44-39F7-2D4A-8C08-2252EDDCD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6647F3-CF3D-1341-B616-6CB9D7F5B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0295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8DBBEBB-33A3-514D-936E-EF555F1414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DB99A4-C175-4A49-B7B0-1221E48BF5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C00B40-00D6-2E45-9265-B8A13740E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03/09/2024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7CE479A-2903-6B4C-B90F-C32AFC52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47667EF-A126-4945-A87A-74EDC40F8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2522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13567F-795B-1947-AB92-72E2C71D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9DC927-4A25-104D-A12C-3B13346EB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7C7177-4E59-D74F-B596-6EA9F4B7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03/09/2024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45A44F5-3813-4442-BC57-945F99717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37C4BE-94F8-3D47-908A-AD76CAECB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4310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73341E-2D8F-FE42-96A6-C0DD82F1E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1EBCD61-FFE8-B847-8BD4-6327BEBC64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00DC4E-E067-F14B-AEDE-035DE3FF5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03/09/2024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0E5064-40CA-1748-B810-3CD08612C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76CF565-FE36-B846-B522-0BABE015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55173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5F3988-9AD4-324C-95C6-D29376894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7B6870-A792-C24B-A51B-C84F8248FE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41C4D3-D8F4-A144-B99B-B8FE294DA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AC0FA5-4D07-3243-8D2F-454A06563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03/09/2024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A8C1131-5449-2F42-89E0-286CF01A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72A7EF-C422-0C4B-BF38-5E70AF4F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15147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C257F1-0A9D-414F-A1FC-46C2D19E5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62E87E-A45E-624C-949A-D6D2B2E04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E5870C0-07D5-894C-98B3-B3421AB70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F48A1D-5616-E941-98D2-9B02F60A1C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26BBADF-4CD0-644A-A5D6-0F13C9174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EBAE570-5744-BD44-A403-E79E3FC64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03/09/2024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4F879B8-7EFC-F649-88BB-F2F013ED3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1B75E4F-2944-A94A-833E-46D62638C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90745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7D1E0D-F3C2-BB49-BFCB-CD401022E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6432D7B-4F76-7647-B083-9232E8D11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03/09/2024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1AC3AB-A62D-7847-BAC5-C9428B131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1CD574-4FB3-7146-B992-C2A518B27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99846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79C8E83-FE39-B14A-A1E8-461B200CD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03/09/2024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6E47A6-9AC4-FF4D-9996-E1A9185D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103FE96-4296-6242-85B1-1D772FCAE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94399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EF524C-2EDB-A44D-9544-04A372D6D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B3ACABB-8883-804B-B366-6BA379857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2D5CCBC-E7C2-7B41-ABC7-ED068FAC5A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C35F00-2F3C-E04C-8DE6-15BCC6350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03/09/2024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5A1B9E2-EB8F-6340-8D28-5E1883CC6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607A075-3626-D447-9EE0-6ED59C3B2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3663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A1D400-71A1-0949-AC13-EB5E6A31D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0A7279D-0BBD-2848-AC3E-03B94A85AD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9902D0F-2395-2642-BD12-547F77E363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7C6A950-83F4-A04B-BEE9-015637C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26872-DA58-D24E-B20F-AA27EC45B1D9}" type="datetimeFigureOut">
              <a:rPr lang="x-none" smtClean="0"/>
              <a:t>03/09/2024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74D465-39AA-1540-A129-F3F985071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6CFE3E2-0391-1F45-9884-F3DF3C5F4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7302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60F9B86-3C2C-7644-85CD-DA4B1A10B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71ECE16-817E-9244-9EE8-7595700181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814D4CB-DEA7-504C-8C1F-94F84CD60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26872-DA58-D24E-B20F-AA27EC45B1D9}" type="datetimeFigureOut">
              <a:rPr lang="x-none" smtClean="0"/>
              <a:t>03/09/2024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20761A-595C-2446-A8B3-C4F5F16EB9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E398C9-8B6A-3D44-8EA8-E8E6F44425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E2476-60B2-724A-BCB5-39A2101E9F5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3259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svg"/><Relationship Id="rId5" Type="http://schemas.openxmlformats.org/officeDocument/2006/relationships/image" Target="../media/image4.jpe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6E60952-3753-964B-A66D-DC65CCB7FD5E}"/>
              </a:ext>
            </a:extLst>
          </p:cNvPr>
          <p:cNvSpPr txBox="1"/>
          <p:nvPr/>
        </p:nvSpPr>
        <p:spPr>
          <a:xfrm>
            <a:off x="0" y="0"/>
            <a:ext cx="4920343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3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Ayuthaya" pitchFamily="2" charset="-34"/>
                <a:cs typeface="Times New Roman" panose="02020603050405020304" pitchFamily="18" charset="0"/>
              </a:rPr>
              <a:t>Bài 4: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255321-B7B2-C543-BC9B-240DE921CFB4}"/>
              </a:ext>
            </a:extLst>
          </p:cNvPr>
          <p:cNvSpPr txBox="1"/>
          <p:nvPr/>
        </p:nvSpPr>
        <p:spPr>
          <a:xfrm>
            <a:off x="159922" y="754053"/>
            <a:ext cx="62280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SỬ DỤNG</a:t>
            </a:r>
          </a:p>
          <a:p>
            <a:r>
              <a:rPr lang="x-none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STHupo" panose="02010800040101010101" pitchFamily="2" charset="-122"/>
                <a:cs typeface="Times New Roman" panose="02020603050405020304" pitchFamily="18" charset="0"/>
              </a:rPr>
              <a:t>KÍNH HIỂN VI QUANG HỌC</a:t>
            </a:r>
          </a:p>
        </p:txBody>
      </p:sp>
    </p:spTree>
    <p:extLst>
      <p:ext uri="{BB962C8B-B14F-4D97-AF65-F5344CB8AC3E}">
        <p14:creationId xmlns:p14="http://schemas.microsoft.com/office/powerpoint/2010/main" val="20451981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173FD209-6F42-4F48-B820-1BECCA2F2B3E}"/>
              </a:ext>
            </a:extLst>
          </p:cNvPr>
          <p:cNvSpPr txBox="1"/>
          <p:nvPr/>
        </p:nvSpPr>
        <p:spPr>
          <a:xfrm flipH="1">
            <a:off x="12825" y="1669464"/>
            <a:ext cx="11950449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3</a:t>
            </a:r>
          </a:p>
          <a:p>
            <a:pPr algn="ctr">
              <a:lnSpc>
                <a:spcPct val="112000"/>
              </a:lnSpc>
            </a:pP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được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8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đặt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lên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nào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vi?</a:t>
            </a:r>
            <a:endParaRPr lang="x-none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Thị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1230610" y="4810030"/>
            <a:ext cx="760421" cy="7648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91741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0D82FE4-8080-DA4A-8130-B9351BABBD2F}"/>
              </a:ext>
            </a:extLst>
          </p:cNvPr>
          <p:cNvSpPr txBox="1"/>
          <p:nvPr/>
        </p:nvSpPr>
        <p:spPr>
          <a:xfrm flipH="1">
            <a:off x="120775" y="1445274"/>
            <a:ext cx="11950449" cy="5147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4</a:t>
            </a:r>
          </a:p>
          <a:p>
            <a:pPr algn="just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Chọn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từ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thích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hợp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điền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chỗ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chấm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sau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: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Trong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cấu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tạo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vi, …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là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bộ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phận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mắt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nhìn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sát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mẫu</a:t>
            </a:r>
            <a:r>
              <a:rPr lang="en-US" sz="4000" b="1" i="1" dirty="0">
                <a:solidFill>
                  <a:srgbClr val="0070C0"/>
                </a:solidFill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3200" b="1" i="1" dirty="0">
              <a:solidFill>
                <a:srgbClr val="0070C0"/>
              </a:solidFill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v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ật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B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hị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446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àn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hân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7290352" y="5136316"/>
            <a:ext cx="747516" cy="70404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654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47732952-594A-8540-9A1A-EB9BE6434B55}"/>
              </a:ext>
            </a:extLst>
          </p:cNvPr>
          <p:cNvSpPr txBox="1"/>
          <p:nvPr/>
        </p:nvSpPr>
        <p:spPr>
          <a:xfrm flipH="1">
            <a:off x="422540" y="1084670"/>
            <a:ext cx="11325178" cy="5648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5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Khi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sử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dụng và bảo quản 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kính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hiển vi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, chúng </a:t>
            </a:r>
            <a:r>
              <a:rPr lang="vi-VN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ta </a:t>
            </a:r>
            <a:r>
              <a:rPr lang="vi-VN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cần lưu ý điều gì?</a:t>
            </a:r>
            <a:endParaRPr lang="x-none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A. Khi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vặn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ốc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đưa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đến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gần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cẩn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thận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để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mặt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chạm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vào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tiêu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bản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B. Khi di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chuyển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thì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phải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2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: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đỡ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một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tay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cầm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chắc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C. Sau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khi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dùng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cần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lấy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khăn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bông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sạch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lau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bàn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,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thân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28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just">
              <a:lnSpc>
                <a:spcPct val="112000"/>
              </a:lnSpc>
            </a:pP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D.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Tất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cả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các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phương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án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trên</a:t>
            </a:r>
            <a:r>
              <a:rPr lang="en-US" sz="28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360035" y="6209075"/>
            <a:ext cx="495369" cy="46932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131855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ướng dẫn sử dụng kính hiển vi cho người mới bắt đầu">
            <a:extLst>
              <a:ext uri="{FF2B5EF4-FFF2-40B4-BE49-F238E27FC236}">
                <a16:creationId xmlns:a16="http://schemas.microsoft.com/office/drawing/2014/main" xmlns="" id="{2C061630-5E9A-8C47-8210-E5362B9243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07" t="5523" r="17617" b="9297"/>
          <a:stretch/>
        </p:blipFill>
        <p:spPr bwMode="auto">
          <a:xfrm>
            <a:off x="7174977" y="402956"/>
            <a:ext cx="4882703" cy="62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2012952" y="877693"/>
            <a:ext cx="30476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3F54AE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VẬN DỤNG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8DA9B48A-8D0B-604B-B7AC-F2100DEFC56C}"/>
              </a:ext>
            </a:extLst>
          </p:cNvPr>
          <p:cNvSpPr txBox="1"/>
          <p:nvPr/>
        </p:nvSpPr>
        <p:spPr>
          <a:xfrm flipH="1">
            <a:off x="642020" y="2204075"/>
            <a:ext cx="637118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Sử dụng kính hiển vi quang học để quan sát mẫu </a:t>
            </a:r>
            <a:r>
              <a:rPr lang="x-none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</a:t>
            </a:r>
            <a:r>
              <a:rPr lang="en-US" sz="4400">
                <a:solidFill>
                  <a:srgbClr val="0070C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thịt quả cà chua/ lá cây/ hạt cát/ cây nấm</a:t>
            </a:r>
            <a:r>
              <a:rPr lang="x-none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hãy </a:t>
            </a:r>
            <a:r>
              <a:rPr lang="x-none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vẽ lại</a:t>
            </a:r>
            <a:r>
              <a:rPr lang="en-US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và mô tả</a:t>
            </a:r>
            <a:r>
              <a:rPr lang="x-none" sz="44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x-none" sz="44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hình ảnh quan sát được.</a:t>
            </a:r>
          </a:p>
        </p:txBody>
      </p:sp>
      <p:pic>
        <p:nvPicPr>
          <p:cNvPr id="25604" name="Picture 4" descr="phim hoạt hình logo - kính hiển vi png tải về - Miễn phí trong suốt Màu  Xanh png Tải về.">
            <a:extLst>
              <a:ext uri="{FF2B5EF4-FFF2-40B4-BE49-F238E27FC236}">
                <a16:creationId xmlns:a16="http://schemas.microsoft.com/office/drawing/2014/main" xmlns="" id="{C6569BF7-2214-5642-86BD-9CAF3AEE8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83" b="97759" l="10000" r="90000">
                        <a14:foregroundMark x1="16667" y1="7759" x2="50333" y2="31724"/>
                        <a14:foregroundMark x1="13889" y1="4483" x2="21000" y2="12241"/>
                        <a14:foregroundMark x1="29111" y1="31034" x2="29111" y2="38276"/>
                        <a14:foregroundMark x1="29111" y1="38276" x2="33444" y2="53276"/>
                        <a14:foregroundMark x1="33444" y1="53276" x2="34778" y2="55345"/>
                        <a14:foregroundMark x1="25889" y1="25345" x2="29111" y2="28103"/>
                        <a14:foregroundMark x1="35889" y1="32241" x2="40667" y2="36897"/>
                        <a14:foregroundMark x1="54111" y1="93103" x2="56444" y2="90517"/>
                        <a14:foregroundMark x1="54000" y1="97759" x2="54000" y2="97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50349">
            <a:off x="121595" y="621222"/>
            <a:ext cx="2506015" cy="1615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13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ôn trùng – Wikipedia tiếng Việt">
            <a:extLst>
              <a:ext uri="{FF2B5EF4-FFF2-40B4-BE49-F238E27FC236}">
                <a16:creationId xmlns:a16="http://schemas.microsoft.com/office/drawing/2014/main" xmlns="" id="{BA750A92-34F4-D841-B46E-E0B9324A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83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ấu trúc gân lá có thể giúp mở ra thời lượng pin lâu hơn">
            <a:extLst>
              <a:ext uri="{FF2B5EF4-FFF2-40B4-BE49-F238E27FC236}">
                <a16:creationId xmlns:a16="http://schemas.microsoft.com/office/drawing/2014/main" xmlns="" id="{ADF2BD75-B087-CB42-8ADF-5BAA71E7EE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5" r="16365"/>
          <a:stretch/>
        </p:blipFill>
        <p:spPr bwMode="auto">
          <a:xfrm>
            <a:off x="2575992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ính hiển vi soi vi khuẩn - YouTube">
            <a:extLst>
              <a:ext uri="{FF2B5EF4-FFF2-40B4-BE49-F238E27FC236}">
                <a16:creationId xmlns:a16="http://schemas.microsoft.com/office/drawing/2014/main" xmlns="" id="{4D9079DC-4622-E64C-8297-88AD5AAB1A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5" r="11733"/>
          <a:stretch/>
        </p:blipFill>
        <p:spPr bwMode="auto">
          <a:xfrm>
            <a:off x="4956545" y="2676365"/>
            <a:ext cx="2249944" cy="2189135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à chua Rita Đà Lạt - 500 gram">
            <a:extLst>
              <a:ext uri="{FF2B5EF4-FFF2-40B4-BE49-F238E27FC236}">
                <a16:creationId xmlns:a16="http://schemas.microsoft.com/office/drawing/2014/main" xmlns="" id="{36B27FFF-0A8E-5348-B552-26981EA71A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06" r="19031"/>
          <a:stretch/>
        </p:blipFill>
        <p:spPr bwMode="auto">
          <a:xfrm>
            <a:off x="7348582" y="2668250"/>
            <a:ext cx="2249945" cy="2205364"/>
          </a:xfrm>
          <a:prstGeom prst="round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F096352-208F-E14B-8C4F-6DC8F2CB7D0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34" r="6586"/>
          <a:stretch/>
        </p:blipFill>
        <p:spPr>
          <a:xfrm>
            <a:off x="9746029" y="2668250"/>
            <a:ext cx="2249945" cy="2205364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F1FF693-E54D-424B-AED2-F0FAFAE86460}"/>
              </a:ext>
            </a:extLst>
          </p:cNvPr>
          <p:cNvSpPr txBox="1"/>
          <p:nvPr/>
        </p:nvSpPr>
        <p:spPr>
          <a:xfrm>
            <a:off x="2575992" y="445506"/>
            <a:ext cx="86517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Mẫu vật nào có thể quan sát trực tiếp bằng mắt hoặc dùng kính lúp?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D3352D61-2E5D-684C-9B06-82BE895B699B}"/>
              </a:ext>
            </a:extLst>
          </p:cNvPr>
          <p:cNvGrpSpPr/>
          <p:nvPr/>
        </p:nvGrpSpPr>
        <p:grpSpPr>
          <a:xfrm>
            <a:off x="488788" y="220259"/>
            <a:ext cx="1656333" cy="1425576"/>
            <a:chOff x="9729788" y="4324350"/>
            <a:chExt cx="806450" cy="758825"/>
          </a:xfrm>
          <a:solidFill>
            <a:schemeClr val="tx1"/>
          </a:solidFill>
        </p:grpSpPr>
        <p:sp>
          <p:nvSpPr>
            <p:cNvPr id="14" name="Freeform 210">
              <a:extLst>
                <a:ext uri="{FF2B5EF4-FFF2-40B4-BE49-F238E27FC236}">
                  <a16:creationId xmlns:a16="http://schemas.microsoft.com/office/drawing/2014/main" xmlns="" id="{FB7FA277-05C0-3548-8657-82E41CF44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9802813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211">
              <a:extLst>
                <a:ext uri="{FF2B5EF4-FFF2-40B4-BE49-F238E27FC236}">
                  <a16:creationId xmlns:a16="http://schemas.microsoft.com/office/drawing/2014/main" xmlns="" id="{9899AA34-DC95-DA46-8F05-EF4ED00FE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526" y="5029200"/>
              <a:ext cx="30163" cy="53975"/>
            </a:xfrm>
            <a:custGeom>
              <a:avLst/>
              <a:gdLst>
                <a:gd name="T0" fmla="*/ 4 w 8"/>
                <a:gd name="T1" fmla="*/ 14 h 14"/>
                <a:gd name="T2" fmla="*/ 0 w 8"/>
                <a:gd name="T3" fmla="*/ 10 h 14"/>
                <a:gd name="T4" fmla="*/ 0 w 8"/>
                <a:gd name="T5" fmla="*/ 4 h 14"/>
                <a:gd name="T6" fmla="*/ 4 w 8"/>
                <a:gd name="T7" fmla="*/ 0 h 14"/>
                <a:gd name="T8" fmla="*/ 8 w 8"/>
                <a:gd name="T9" fmla="*/ 4 h 14"/>
                <a:gd name="T10" fmla="*/ 8 w 8"/>
                <a:gd name="T11" fmla="*/ 10 h 14"/>
                <a:gd name="T12" fmla="*/ 4 w 8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4">
                  <a:moveTo>
                    <a:pt x="4" y="14"/>
                  </a:moveTo>
                  <a:cubicBezTo>
                    <a:pt x="2" y="14"/>
                    <a:pt x="0" y="12"/>
                    <a:pt x="0" y="1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2"/>
                    <a:pt x="6" y="14"/>
                    <a:pt x="4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212">
              <a:extLst>
                <a:ext uri="{FF2B5EF4-FFF2-40B4-BE49-F238E27FC236}">
                  <a16:creationId xmlns:a16="http://schemas.microsoft.com/office/drawing/2014/main" xmlns="" id="{5FAC3055-D512-5A49-AE1B-5A6FC4B62AD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09163" y="4803775"/>
              <a:ext cx="128588" cy="134937"/>
            </a:xfrm>
            <a:custGeom>
              <a:avLst/>
              <a:gdLst>
                <a:gd name="T0" fmla="*/ 17 w 34"/>
                <a:gd name="T1" fmla="*/ 36 h 36"/>
                <a:gd name="T2" fmla="*/ 0 w 34"/>
                <a:gd name="T3" fmla="*/ 18 h 36"/>
                <a:gd name="T4" fmla="*/ 17 w 34"/>
                <a:gd name="T5" fmla="*/ 0 h 36"/>
                <a:gd name="T6" fmla="*/ 34 w 34"/>
                <a:gd name="T7" fmla="*/ 18 h 36"/>
                <a:gd name="T8" fmla="*/ 17 w 34"/>
                <a:gd name="T9" fmla="*/ 36 h 36"/>
                <a:gd name="T10" fmla="*/ 17 w 34"/>
                <a:gd name="T11" fmla="*/ 7 h 36"/>
                <a:gd name="T12" fmla="*/ 7 w 34"/>
                <a:gd name="T13" fmla="*/ 18 h 36"/>
                <a:gd name="T14" fmla="*/ 17 w 34"/>
                <a:gd name="T15" fmla="*/ 29 h 36"/>
                <a:gd name="T16" fmla="*/ 27 w 34"/>
                <a:gd name="T17" fmla="*/ 18 h 36"/>
                <a:gd name="T18" fmla="*/ 17 w 34"/>
                <a:gd name="T19" fmla="*/ 7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36">
                  <a:moveTo>
                    <a:pt x="17" y="36"/>
                  </a:moveTo>
                  <a:cubicBezTo>
                    <a:pt x="7" y="36"/>
                    <a:pt x="0" y="28"/>
                    <a:pt x="0" y="18"/>
                  </a:cubicBezTo>
                  <a:cubicBezTo>
                    <a:pt x="0" y="8"/>
                    <a:pt x="7" y="0"/>
                    <a:pt x="17" y="0"/>
                  </a:cubicBezTo>
                  <a:cubicBezTo>
                    <a:pt x="27" y="0"/>
                    <a:pt x="34" y="8"/>
                    <a:pt x="34" y="18"/>
                  </a:cubicBezTo>
                  <a:cubicBezTo>
                    <a:pt x="34" y="28"/>
                    <a:pt x="27" y="36"/>
                    <a:pt x="17" y="36"/>
                  </a:cubicBezTo>
                  <a:close/>
                  <a:moveTo>
                    <a:pt x="17" y="7"/>
                  </a:moveTo>
                  <a:cubicBezTo>
                    <a:pt x="11" y="7"/>
                    <a:pt x="7" y="12"/>
                    <a:pt x="7" y="18"/>
                  </a:cubicBezTo>
                  <a:cubicBezTo>
                    <a:pt x="7" y="24"/>
                    <a:pt x="11" y="29"/>
                    <a:pt x="17" y="29"/>
                  </a:cubicBezTo>
                  <a:cubicBezTo>
                    <a:pt x="23" y="29"/>
                    <a:pt x="27" y="24"/>
                    <a:pt x="27" y="18"/>
                  </a:cubicBezTo>
                  <a:cubicBezTo>
                    <a:pt x="27" y="12"/>
                    <a:pt x="23" y="7"/>
                    <a:pt x="17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213">
              <a:extLst>
                <a:ext uri="{FF2B5EF4-FFF2-40B4-BE49-F238E27FC236}">
                  <a16:creationId xmlns:a16="http://schemas.microsoft.com/office/drawing/2014/main" xmlns="" id="{17FEDC76-F00F-2C4A-88CA-3C710DB41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53601" y="4943475"/>
              <a:ext cx="241300" cy="139700"/>
            </a:xfrm>
            <a:custGeom>
              <a:avLst/>
              <a:gdLst>
                <a:gd name="T0" fmla="*/ 61 w 64"/>
                <a:gd name="T1" fmla="*/ 37 h 37"/>
                <a:gd name="T2" fmla="*/ 3 w 64"/>
                <a:gd name="T3" fmla="*/ 37 h 37"/>
                <a:gd name="T4" fmla="*/ 0 w 64"/>
                <a:gd name="T5" fmla="*/ 33 h 37"/>
                <a:gd name="T6" fmla="*/ 0 w 64"/>
                <a:gd name="T7" fmla="*/ 16 h 37"/>
                <a:gd name="T8" fmla="*/ 16 w 64"/>
                <a:gd name="T9" fmla="*/ 0 h 37"/>
                <a:gd name="T10" fmla="*/ 48 w 64"/>
                <a:gd name="T11" fmla="*/ 0 h 37"/>
                <a:gd name="T12" fmla="*/ 64 w 64"/>
                <a:gd name="T13" fmla="*/ 16 h 37"/>
                <a:gd name="T14" fmla="*/ 64 w 64"/>
                <a:gd name="T15" fmla="*/ 33 h 37"/>
                <a:gd name="T16" fmla="*/ 61 w 64"/>
                <a:gd name="T17" fmla="*/ 37 h 37"/>
                <a:gd name="T18" fmla="*/ 7 w 64"/>
                <a:gd name="T19" fmla="*/ 30 h 37"/>
                <a:gd name="T20" fmla="*/ 57 w 64"/>
                <a:gd name="T21" fmla="*/ 30 h 37"/>
                <a:gd name="T22" fmla="*/ 57 w 64"/>
                <a:gd name="T23" fmla="*/ 16 h 37"/>
                <a:gd name="T24" fmla="*/ 48 w 64"/>
                <a:gd name="T25" fmla="*/ 7 h 37"/>
                <a:gd name="T26" fmla="*/ 16 w 64"/>
                <a:gd name="T27" fmla="*/ 7 h 37"/>
                <a:gd name="T28" fmla="*/ 7 w 64"/>
                <a:gd name="T29" fmla="*/ 16 h 37"/>
                <a:gd name="T30" fmla="*/ 7 w 64"/>
                <a:gd name="T31" fmla="*/ 3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37">
                  <a:moveTo>
                    <a:pt x="61" y="37"/>
                  </a:moveTo>
                  <a:cubicBezTo>
                    <a:pt x="3" y="37"/>
                    <a:pt x="3" y="37"/>
                    <a:pt x="3" y="37"/>
                  </a:cubicBezTo>
                  <a:cubicBezTo>
                    <a:pt x="1" y="37"/>
                    <a:pt x="0" y="35"/>
                    <a:pt x="0" y="3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7" y="0"/>
                    <a:pt x="64" y="7"/>
                    <a:pt x="64" y="16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5"/>
                    <a:pt x="63" y="37"/>
                    <a:pt x="61" y="37"/>
                  </a:cubicBezTo>
                  <a:close/>
                  <a:moveTo>
                    <a:pt x="7" y="30"/>
                  </a:moveTo>
                  <a:cubicBezTo>
                    <a:pt x="57" y="30"/>
                    <a:pt x="57" y="30"/>
                    <a:pt x="57" y="30"/>
                  </a:cubicBezTo>
                  <a:cubicBezTo>
                    <a:pt x="57" y="16"/>
                    <a:pt x="57" y="16"/>
                    <a:pt x="57" y="16"/>
                  </a:cubicBezTo>
                  <a:cubicBezTo>
                    <a:pt x="57" y="11"/>
                    <a:pt x="53" y="7"/>
                    <a:pt x="48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1" y="7"/>
                    <a:pt x="7" y="11"/>
                    <a:pt x="7" y="16"/>
                  </a:cubicBezTo>
                  <a:lnTo>
                    <a:pt x="7" y="3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14">
              <a:extLst>
                <a:ext uri="{FF2B5EF4-FFF2-40B4-BE49-F238E27FC236}">
                  <a16:creationId xmlns:a16="http://schemas.microsoft.com/office/drawing/2014/main" xmlns="" id="{C6E26E5C-C653-8B42-9559-37102E6D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9788" y="5056188"/>
              <a:ext cx="392113" cy="26987"/>
            </a:xfrm>
            <a:custGeom>
              <a:avLst/>
              <a:gdLst>
                <a:gd name="T0" fmla="*/ 100 w 104"/>
                <a:gd name="T1" fmla="*/ 7 h 7"/>
                <a:gd name="T2" fmla="*/ 3 w 104"/>
                <a:gd name="T3" fmla="*/ 7 h 7"/>
                <a:gd name="T4" fmla="*/ 0 w 104"/>
                <a:gd name="T5" fmla="*/ 3 h 7"/>
                <a:gd name="T6" fmla="*/ 3 w 104"/>
                <a:gd name="T7" fmla="*/ 0 h 7"/>
                <a:gd name="T8" fmla="*/ 100 w 104"/>
                <a:gd name="T9" fmla="*/ 0 h 7"/>
                <a:gd name="T10" fmla="*/ 104 w 104"/>
                <a:gd name="T11" fmla="*/ 3 h 7"/>
                <a:gd name="T12" fmla="*/ 100 w 10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7">
                  <a:moveTo>
                    <a:pt x="100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4" y="1"/>
                    <a:pt x="104" y="3"/>
                  </a:cubicBezTo>
                  <a:cubicBezTo>
                    <a:pt x="104" y="5"/>
                    <a:pt x="102" y="7"/>
                    <a:pt x="100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15">
              <a:extLst>
                <a:ext uri="{FF2B5EF4-FFF2-40B4-BE49-F238E27FC236}">
                  <a16:creationId xmlns:a16="http://schemas.microsoft.com/office/drawing/2014/main" xmlns="" id="{20A23F4D-84B1-8342-8B30-DF6F6346B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23463" y="4324350"/>
              <a:ext cx="612775" cy="614362"/>
            </a:xfrm>
            <a:custGeom>
              <a:avLst/>
              <a:gdLst>
                <a:gd name="T0" fmla="*/ 82 w 163"/>
                <a:gd name="T1" fmla="*/ 163 h 163"/>
                <a:gd name="T2" fmla="*/ 27 w 163"/>
                <a:gd name="T3" fmla="*/ 142 h 163"/>
                <a:gd name="T4" fmla="*/ 9 w 163"/>
                <a:gd name="T5" fmla="*/ 139 h 163"/>
                <a:gd name="T6" fmla="*/ 6 w 163"/>
                <a:gd name="T7" fmla="*/ 137 h 163"/>
                <a:gd name="T8" fmla="*/ 7 w 163"/>
                <a:gd name="T9" fmla="*/ 133 h 163"/>
                <a:gd name="T10" fmla="*/ 14 w 163"/>
                <a:gd name="T11" fmla="*/ 127 h 163"/>
                <a:gd name="T12" fmla="*/ 0 w 163"/>
                <a:gd name="T13" fmla="*/ 82 h 163"/>
                <a:gd name="T14" fmla="*/ 82 w 163"/>
                <a:gd name="T15" fmla="*/ 0 h 163"/>
                <a:gd name="T16" fmla="*/ 163 w 163"/>
                <a:gd name="T17" fmla="*/ 82 h 163"/>
                <a:gd name="T18" fmla="*/ 139 w 163"/>
                <a:gd name="T19" fmla="*/ 139 h 163"/>
                <a:gd name="T20" fmla="*/ 134 w 163"/>
                <a:gd name="T21" fmla="*/ 139 h 163"/>
                <a:gd name="T22" fmla="*/ 134 w 163"/>
                <a:gd name="T23" fmla="*/ 134 h 163"/>
                <a:gd name="T24" fmla="*/ 156 w 163"/>
                <a:gd name="T25" fmla="*/ 82 h 163"/>
                <a:gd name="T26" fmla="*/ 82 w 163"/>
                <a:gd name="T27" fmla="*/ 8 h 163"/>
                <a:gd name="T28" fmla="*/ 8 w 163"/>
                <a:gd name="T29" fmla="*/ 82 h 163"/>
                <a:gd name="T30" fmla="*/ 21 w 163"/>
                <a:gd name="T31" fmla="*/ 125 h 163"/>
                <a:gd name="T32" fmla="*/ 21 w 163"/>
                <a:gd name="T33" fmla="*/ 129 h 163"/>
                <a:gd name="T34" fmla="*/ 17 w 163"/>
                <a:gd name="T35" fmla="*/ 133 h 163"/>
                <a:gd name="T36" fmla="*/ 29 w 163"/>
                <a:gd name="T37" fmla="*/ 135 h 163"/>
                <a:gd name="T38" fmla="*/ 31 w 163"/>
                <a:gd name="T39" fmla="*/ 136 h 163"/>
                <a:gd name="T40" fmla="*/ 82 w 163"/>
                <a:gd name="T41" fmla="*/ 156 h 163"/>
                <a:gd name="T42" fmla="*/ 88 w 163"/>
                <a:gd name="T43" fmla="*/ 156 h 163"/>
                <a:gd name="T44" fmla="*/ 92 w 163"/>
                <a:gd name="T45" fmla="*/ 159 h 163"/>
                <a:gd name="T46" fmla="*/ 89 w 163"/>
                <a:gd name="T47" fmla="*/ 163 h 163"/>
                <a:gd name="T48" fmla="*/ 82 w 163"/>
                <a:gd name="T49" fmla="*/ 163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63" h="163">
                  <a:moveTo>
                    <a:pt x="82" y="163"/>
                  </a:moveTo>
                  <a:cubicBezTo>
                    <a:pt x="61" y="163"/>
                    <a:pt x="42" y="156"/>
                    <a:pt x="27" y="142"/>
                  </a:cubicBezTo>
                  <a:cubicBezTo>
                    <a:pt x="9" y="139"/>
                    <a:pt x="9" y="139"/>
                    <a:pt x="9" y="139"/>
                  </a:cubicBezTo>
                  <a:cubicBezTo>
                    <a:pt x="8" y="139"/>
                    <a:pt x="7" y="138"/>
                    <a:pt x="6" y="137"/>
                  </a:cubicBezTo>
                  <a:cubicBezTo>
                    <a:pt x="6" y="136"/>
                    <a:pt x="6" y="134"/>
                    <a:pt x="7" y="13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5" y="113"/>
                    <a:pt x="0" y="98"/>
                    <a:pt x="0" y="82"/>
                  </a:cubicBezTo>
                  <a:cubicBezTo>
                    <a:pt x="0" y="37"/>
                    <a:pt x="37" y="0"/>
                    <a:pt x="82" y="0"/>
                  </a:cubicBezTo>
                  <a:cubicBezTo>
                    <a:pt x="127" y="0"/>
                    <a:pt x="163" y="37"/>
                    <a:pt x="163" y="82"/>
                  </a:cubicBezTo>
                  <a:cubicBezTo>
                    <a:pt x="163" y="103"/>
                    <a:pt x="155" y="124"/>
                    <a:pt x="139" y="139"/>
                  </a:cubicBezTo>
                  <a:cubicBezTo>
                    <a:pt x="138" y="140"/>
                    <a:pt x="136" y="140"/>
                    <a:pt x="134" y="139"/>
                  </a:cubicBezTo>
                  <a:cubicBezTo>
                    <a:pt x="133" y="138"/>
                    <a:pt x="133" y="135"/>
                    <a:pt x="134" y="134"/>
                  </a:cubicBezTo>
                  <a:cubicBezTo>
                    <a:pt x="148" y="120"/>
                    <a:pt x="156" y="101"/>
                    <a:pt x="156" y="82"/>
                  </a:cubicBezTo>
                  <a:cubicBezTo>
                    <a:pt x="156" y="41"/>
                    <a:pt x="123" y="8"/>
                    <a:pt x="82" y="8"/>
                  </a:cubicBezTo>
                  <a:cubicBezTo>
                    <a:pt x="41" y="8"/>
                    <a:pt x="8" y="41"/>
                    <a:pt x="8" y="82"/>
                  </a:cubicBezTo>
                  <a:cubicBezTo>
                    <a:pt x="8" y="97"/>
                    <a:pt x="12" y="112"/>
                    <a:pt x="21" y="125"/>
                  </a:cubicBezTo>
                  <a:cubicBezTo>
                    <a:pt x="23" y="126"/>
                    <a:pt x="22" y="128"/>
                    <a:pt x="21" y="129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29" y="135"/>
                    <a:pt x="29" y="135"/>
                    <a:pt x="29" y="135"/>
                  </a:cubicBezTo>
                  <a:cubicBezTo>
                    <a:pt x="30" y="135"/>
                    <a:pt x="30" y="135"/>
                    <a:pt x="31" y="136"/>
                  </a:cubicBezTo>
                  <a:cubicBezTo>
                    <a:pt x="45" y="149"/>
                    <a:pt x="63" y="156"/>
                    <a:pt x="82" y="156"/>
                  </a:cubicBezTo>
                  <a:cubicBezTo>
                    <a:pt x="84" y="156"/>
                    <a:pt x="86" y="156"/>
                    <a:pt x="88" y="156"/>
                  </a:cubicBezTo>
                  <a:cubicBezTo>
                    <a:pt x="90" y="155"/>
                    <a:pt x="92" y="157"/>
                    <a:pt x="92" y="159"/>
                  </a:cubicBezTo>
                  <a:cubicBezTo>
                    <a:pt x="93" y="161"/>
                    <a:pt x="91" y="163"/>
                    <a:pt x="89" y="163"/>
                  </a:cubicBezTo>
                  <a:cubicBezTo>
                    <a:pt x="87" y="163"/>
                    <a:pt x="84" y="163"/>
                    <a:pt x="82" y="16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6">
              <a:extLst>
                <a:ext uri="{FF2B5EF4-FFF2-40B4-BE49-F238E27FC236}">
                  <a16:creationId xmlns:a16="http://schemas.microsoft.com/office/drawing/2014/main" xmlns="" id="{BC3CBBE2-AF70-4447-8B83-8951FCA542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42551" y="4905375"/>
              <a:ext cx="52388" cy="33337"/>
            </a:xfrm>
            <a:custGeom>
              <a:avLst/>
              <a:gdLst>
                <a:gd name="T0" fmla="*/ 4 w 14"/>
                <a:gd name="T1" fmla="*/ 9 h 9"/>
                <a:gd name="T2" fmla="*/ 0 w 14"/>
                <a:gd name="T3" fmla="*/ 5 h 9"/>
                <a:gd name="T4" fmla="*/ 3 w 14"/>
                <a:gd name="T5" fmla="*/ 2 h 9"/>
                <a:gd name="T6" fmla="*/ 9 w 14"/>
                <a:gd name="T7" fmla="*/ 1 h 9"/>
                <a:gd name="T8" fmla="*/ 13 w 14"/>
                <a:gd name="T9" fmla="*/ 4 h 9"/>
                <a:gd name="T10" fmla="*/ 10 w 14"/>
                <a:gd name="T11" fmla="*/ 8 h 9"/>
                <a:gd name="T12" fmla="*/ 4 w 14"/>
                <a:gd name="T13" fmla="*/ 9 h 9"/>
                <a:gd name="T14" fmla="*/ 4 w 14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5" y="1"/>
                    <a:pt x="7" y="1"/>
                    <a:pt x="9" y="1"/>
                  </a:cubicBezTo>
                  <a:cubicBezTo>
                    <a:pt x="11" y="0"/>
                    <a:pt x="13" y="2"/>
                    <a:pt x="13" y="4"/>
                  </a:cubicBezTo>
                  <a:cubicBezTo>
                    <a:pt x="14" y="6"/>
                    <a:pt x="12" y="8"/>
                    <a:pt x="10" y="8"/>
                  </a:cubicBezTo>
                  <a:cubicBezTo>
                    <a:pt x="8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17">
              <a:extLst>
                <a:ext uri="{FF2B5EF4-FFF2-40B4-BE49-F238E27FC236}">
                  <a16:creationId xmlns:a16="http://schemas.microsoft.com/office/drawing/2014/main" xmlns="" id="{C57546C9-45EA-6A44-90B8-1A2D38CC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25101" y="4875213"/>
              <a:ext cx="60325" cy="41275"/>
            </a:xfrm>
            <a:custGeom>
              <a:avLst/>
              <a:gdLst>
                <a:gd name="T0" fmla="*/ 4 w 16"/>
                <a:gd name="T1" fmla="*/ 11 h 11"/>
                <a:gd name="T2" fmla="*/ 1 w 16"/>
                <a:gd name="T3" fmla="*/ 9 h 11"/>
                <a:gd name="T4" fmla="*/ 3 w 16"/>
                <a:gd name="T5" fmla="*/ 4 h 11"/>
                <a:gd name="T6" fmla="*/ 10 w 16"/>
                <a:gd name="T7" fmla="*/ 1 h 11"/>
                <a:gd name="T8" fmla="*/ 15 w 16"/>
                <a:gd name="T9" fmla="*/ 2 h 11"/>
                <a:gd name="T10" fmla="*/ 13 w 16"/>
                <a:gd name="T11" fmla="*/ 7 h 11"/>
                <a:gd name="T12" fmla="*/ 5 w 16"/>
                <a:gd name="T13" fmla="*/ 11 h 11"/>
                <a:gd name="T14" fmla="*/ 4 w 16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1">
                  <a:moveTo>
                    <a:pt x="4" y="11"/>
                  </a:moveTo>
                  <a:cubicBezTo>
                    <a:pt x="3" y="11"/>
                    <a:pt x="1" y="11"/>
                    <a:pt x="1" y="9"/>
                  </a:cubicBezTo>
                  <a:cubicBezTo>
                    <a:pt x="0" y="7"/>
                    <a:pt x="1" y="5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2"/>
                  </a:cubicBezTo>
                  <a:cubicBezTo>
                    <a:pt x="16" y="4"/>
                    <a:pt x="15" y="6"/>
                    <a:pt x="13" y="7"/>
                  </a:cubicBezTo>
                  <a:cubicBezTo>
                    <a:pt x="11" y="9"/>
                    <a:pt x="8" y="10"/>
                    <a:pt x="5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8">
              <a:extLst>
                <a:ext uri="{FF2B5EF4-FFF2-40B4-BE49-F238E27FC236}">
                  <a16:creationId xmlns:a16="http://schemas.microsoft.com/office/drawing/2014/main" xmlns="" id="{ED253C1E-DE14-2A46-9616-C427DF1F942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9238" y="4822825"/>
              <a:ext cx="44450" cy="44450"/>
            </a:xfrm>
            <a:custGeom>
              <a:avLst/>
              <a:gdLst>
                <a:gd name="T0" fmla="*/ 4 w 12"/>
                <a:gd name="T1" fmla="*/ 12 h 12"/>
                <a:gd name="T2" fmla="*/ 1 w 12"/>
                <a:gd name="T3" fmla="*/ 11 h 12"/>
                <a:gd name="T4" fmla="*/ 1 w 12"/>
                <a:gd name="T5" fmla="*/ 6 h 12"/>
                <a:gd name="T6" fmla="*/ 5 w 12"/>
                <a:gd name="T7" fmla="*/ 2 h 12"/>
                <a:gd name="T8" fmla="*/ 10 w 12"/>
                <a:gd name="T9" fmla="*/ 2 h 12"/>
                <a:gd name="T10" fmla="*/ 10 w 12"/>
                <a:gd name="T11" fmla="*/ 7 h 12"/>
                <a:gd name="T12" fmla="*/ 6 w 12"/>
                <a:gd name="T13" fmla="*/ 11 h 12"/>
                <a:gd name="T14" fmla="*/ 4 w 12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12">
                  <a:moveTo>
                    <a:pt x="4" y="12"/>
                  </a:moveTo>
                  <a:cubicBezTo>
                    <a:pt x="3" y="12"/>
                    <a:pt x="2" y="12"/>
                    <a:pt x="1" y="11"/>
                  </a:cubicBezTo>
                  <a:cubicBezTo>
                    <a:pt x="0" y="9"/>
                    <a:pt x="0" y="7"/>
                    <a:pt x="1" y="6"/>
                  </a:cubicBezTo>
                  <a:cubicBezTo>
                    <a:pt x="3" y="4"/>
                    <a:pt x="4" y="3"/>
                    <a:pt x="5" y="2"/>
                  </a:cubicBezTo>
                  <a:cubicBezTo>
                    <a:pt x="7" y="0"/>
                    <a:pt x="9" y="0"/>
                    <a:pt x="10" y="2"/>
                  </a:cubicBezTo>
                  <a:cubicBezTo>
                    <a:pt x="12" y="3"/>
                    <a:pt x="12" y="6"/>
                    <a:pt x="10" y="7"/>
                  </a:cubicBezTo>
                  <a:cubicBezTo>
                    <a:pt x="9" y="8"/>
                    <a:pt x="8" y="10"/>
                    <a:pt x="6" y="11"/>
                  </a:cubicBezTo>
                  <a:cubicBezTo>
                    <a:pt x="5" y="12"/>
                    <a:pt x="4" y="12"/>
                    <a:pt x="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19">
              <a:extLst>
                <a:ext uri="{FF2B5EF4-FFF2-40B4-BE49-F238E27FC236}">
                  <a16:creationId xmlns:a16="http://schemas.microsoft.com/office/drawing/2014/main" xmlns="" id="{F5E87F14-D416-824C-9477-A66597061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8076" y="4814888"/>
              <a:ext cx="60325" cy="57150"/>
            </a:xfrm>
            <a:custGeom>
              <a:avLst/>
              <a:gdLst>
                <a:gd name="T0" fmla="*/ 12 w 16"/>
                <a:gd name="T1" fmla="*/ 15 h 15"/>
                <a:gd name="T2" fmla="*/ 9 w 16"/>
                <a:gd name="T3" fmla="*/ 14 h 15"/>
                <a:gd name="T4" fmla="*/ 2 w 16"/>
                <a:gd name="T5" fmla="*/ 6 h 15"/>
                <a:gd name="T6" fmla="*/ 2 w 16"/>
                <a:gd name="T7" fmla="*/ 1 h 15"/>
                <a:gd name="T8" fmla="*/ 7 w 16"/>
                <a:gd name="T9" fmla="*/ 2 h 15"/>
                <a:gd name="T10" fmla="*/ 14 w 16"/>
                <a:gd name="T11" fmla="*/ 8 h 15"/>
                <a:gd name="T12" fmla="*/ 15 w 16"/>
                <a:gd name="T13" fmla="*/ 14 h 15"/>
                <a:gd name="T14" fmla="*/ 12 w 16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5">
                  <a:moveTo>
                    <a:pt x="12" y="15"/>
                  </a:moveTo>
                  <a:cubicBezTo>
                    <a:pt x="11" y="15"/>
                    <a:pt x="10" y="15"/>
                    <a:pt x="9" y="14"/>
                  </a:cubicBezTo>
                  <a:cubicBezTo>
                    <a:pt x="7" y="12"/>
                    <a:pt x="4" y="9"/>
                    <a:pt x="2" y="6"/>
                  </a:cubicBezTo>
                  <a:cubicBezTo>
                    <a:pt x="0" y="5"/>
                    <a:pt x="0" y="3"/>
                    <a:pt x="2" y="1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9" y="4"/>
                    <a:pt x="12" y="6"/>
                    <a:pt x="14" y="8"/>
                  </a:cubicBezTo>
                  <a:cubicBezTo>
                    <a:pt x="16" y="10"/>
                    <a:pt x="16" y="12"/>
                    <a:pt x="15" y="14"/>
                  </a:cubicBezTo>
                  <a:cubicBezTo>
                    <a:pt x="14" y="14"/>
                    <a:pt x="13" y="15"/>
                    <a:pt x="12" y="1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20">
              <a:extLst>
                <a:ext uri="{FF2B5EF4-FFF2-40B4-BE49-F238E27FC236}">
                  <a16:creationId xmlns:a16="http://schemas.microsoft.com/office/drawing/2014/main" xmlns="" id="{4ACAC03C-FA6C-684E-BFB4-FE48423F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838" y="4441825"/>
              <a:ext cx="200025" cy="293687"/>
            </a:xfrm>
            <a:custGeom>
              <a:avLst/>
              <a:gdLst>
                <a:gd name="T0" fmla="*/ 27 w 53"/>
                <a:gd name="T1" fmla="*/ 78 h 78"/>
                <a:gd name="T2" fmla="*/ 23 w 53"/>
                <a:gd name="T3" fmla="*/ 74 h 78"/>
                <a:gd name="T4" fmla="*/ 23 w 53"/>
                <a:gd name="T5" fmla="*/ 74 h 78"/>
                <a:gd name="T6" fmla="*/ 39 w 53"/>
                <a:gd name="T7" fmla="*/ 41 h 78"/>
                <a:gd name="T8" fmla="*/ 46 w 53"/>
                <a:gd name="T9" fmla="*/ 26 h 78"/>
                <a:gd name="T10" fmla="*/ 27 w 53"/>
                <a:gd name="T11" fmla="*/ 7 h 78"/>
                <a:gd name="T12" fmla="*/ 13 w 53"/>
                <a:gd name="T13" fmla="*/ 13 h 78"/>
                <a:gd name="T14" fmla="*/ 8 w 53"/>
                <a:gd name="T15" fmla="*/ 26 h 78"/>
                <a:gd name="T16" fmla="*/ 4 w 53"/>
                <a:gd name="T17" fmla="*/ 30 h 78"/>
                <a:gd name="T18" fmla="*/ 0 w 53"/>
                <a:gd name="T19" fmla="*/ 26 h 78"/>
                <a:gd name="T20" fmla="*/ 8 w 53"/>
                <a:gd name="T21" fmla="*/ 7 h 78"/>
                <a:gd name="T22" fmla="*/ 28 w 53"/>
                <a:gd name="T23" fmla="*/ 0 h 78"/>
                <a:gd name="T24" fmla="*/ 53 w 53"/>
                <a:gd name="T25" fmla="*/ 25 h 78"/>
                <a:gd name="T26" fmla="*/ 44 w 53"/>
                <a:gd name="T27" fmla="*/ 46 h 78"/>
                <a:gd name="T28" fmla="*/ 30 w 53"/>
                <a:gd name="T29" fmla="*/ 74 h 78"/>
                <a:gd name="T30" fmla="*/ 30 w 53"/>
                <a:gd name="T31" fmla="*/ 74 h 78"/>
                <a:gd name="T32" fmla="*/ 27 w 53"/>
                <a:gd name="T3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78">
                  <a:moveTo>
                    <a:pt x="27" y="78"/>
                  </a:moveTo>
                  <a:cubicBezTo>
                    <a:pt x="25" y="78"/>
                    <a:pt x="23" y="76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62"/>
                    <a:pt x="29" y="49"/>
                    <a:pt x="39" y="41"/>
                  </a:cubicBezTo>
                  <a:cubicBezTo>
                    <a:pt x="44" y="37"/>
                    <a:pt x="46" y="32"/>
                    <a:pt x="46" y="26"/>
                  </a:cubicBezTo>
                  <a:cubicBezTo>
                    <a:pt x="45" y="16"/>
                    <a:pt x="37" y="8"/>
                    <a:pt x="27" y="7"/>
                  </a:cubicBezTo>
                  <a:cubicBezTo>
                    <a:pt x="22" y="7"/>
                    <a:pt x="17" y="9"/>
                    <a:pt x="13" y="13"/>
                  </a:cubicBezTo>
                  <a:cubicBezTo>
                    <a:pt x="10" y="16"/>
                    <a:pt x="8" y="21"/>
                    <a:pt x="8" y="26"/>
                  </a:cubicBezTo>
                  <a:cubicBezTo>
                    <a:pt x="8" y="28"/>
                    <a:pt x="6" y="30"/>
                    <a:pt x="4" y="30"/>
                  </a:cubicBezTo>
                  <a:cubicBezTo>
                    <a:pt x="2" y="30"/>
                    <a:pt x="0" y="28"/>
                    <a:pt x="0" y="26"/>
                  </a:cubicBezTo>
                  <a:cubicBezTo>
                    <a:pt x="0" y="19"/>
                    <a:pt x="3" y="12"/>
                    <a:pt x="8" y="7"/>
                  </a:cubicBezTo>
                  <a:cubicBezTo>
                    <a:pt x="14" y="2"/>
                    <a:pt x="20" y="0"/>
                    <a:pt x="28" y="0"/>
                  </a:cubicBezTo>
                  <a:cubicBezTo>
                    <a:pt x="41" y="1"/>
                    <a:pt x="53" y="12"/>
                    <a:pt x="53" y="25"/>
                  </a:cubicBezTo>
                  <a:cubicBezTo>
                    <a:pt x="53" y="34"/>
                    <a:pt x="50" y="41"/>
                    <a:pt x="44" y="46"/>
                  </a:cubicBezTo>
                  <a:cubicBezTo>
                    <a:pt x="35" y="54"/>
                    <a:pt x="30" y="64"/>
                    <a:pt x="30" y="74"/>
                  </a:cubicBezTo>
                  <a:cubicBezTo>
                    <a:pt x="30" y="74"/>
                    <a:pt x="30" y="74"/>
                    <a:pt x="30" y="74"/>
                  </a:cubicBezTo>
                  <a:cubicBezTo>
                    <a:pt x="30" y="76"/>
                    <a:pt x="29" y="78"/>
                    <a:pt x="27" y="7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21">
              <a:extLst>
                <a:ext uri="{FF2B5EF4-FFF2-40B4-BE49-F238E27FC236}">
                  <a16:creationId xmlns:a16="http://schemas.microsoft.com/office/drawing/2014/main" xmlns="" id="{03408E46-DFB6-0046-82A8-F62F5A9334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4743450"/>
              <a:ext cx="79375" cy="82550"/>
            </a:xfrm>
            <a:custGeom>
              <a:avLst/>
              <a:gdLst>
                <a:gd name="T0" fmla="*/ 11 w 21"/>
                <a:gd name="T1" fmla="*/ 22 h 22"/>
                <a:gd name="T2" fmla="*/ 0 w 21"/>
                <a:gd name="T3" fmla="*/ 11 h 22"/>
                <a:gd name="T4" fmla="*/ 11 w 21"/>
                <a:gd name="T5" fmla="*/ 0 h 22"/>
                <a:gd name="T6" fmla="*/ 21 w 21"/>
                <a:gd name="T7" fmla="*/ 11 h 22"/>
                <a:gd name="T8" fmla="*/ 11 w 21"/>
                <a:gd name="T9" fmla="*/ 22 h 22"/>
                <a:gd name="T10" fmla="*/ 11 w 21"/>
                <a:gd name="T11" fmla="*/ 7 h 22"/>
                <a:gd name="T12" fmla="*/ 7 w 21"/>
                <a:gd name="T13" fmla="*/ 11 h 22"/>
                <a:gd name="T14" fmla="*/ 11 w 21"/>
                <a:gd name="T15" fmla="*/ 14 h 22"/>
                <a:gd name="T16" fmla="*/ 14 w 21"/>
                <a:gd name="T17" fmla="*/ 11 h 22"/>
                <a:gd name="T18" fmla="*/ 11 w 21"/>
                <a:gd name="T19" fmla="*/ 7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22">
                  <a:moveTo>
                    <a:pt x="11" y="22"/>
                  </a:moveTo>
                  <a:cubicBezTo>
                    <a:pt x="5" y="22"/>
                    <a:pt x="0" y="17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1" y="5"/>
                    <a:pt x="21" y="11"/>
                  </a:cubicBezTo>
                  <a:cubicBezTo>
                    <a:pt x="21" y="17"/>
                    <a:pt x="17" y="22"/>
                    <a:pt x="11" y="22"/>
                  </a:cubicBezTo>
                  <a:close/>
                  <a:moveTo>
                    <a:pt x="11" y="7"/>
                  </a:moveTo>
                  <a:cubicBezTo>
                    <a:pt x="9" y="7"/>
                    <a:pt x="7" y="9"/>
                    <a:pt x="7" y="11"/>
                  </a:cubicBezTo>
                  <a:cubicBezTo>
                    <a:pt x="7" y="13"/>
                    <a:pt x="9" y="14"/>
                    <a:pt x="11" y="14"/>
                  </a:cubicBezTo>
                  <a:cubicBezTo>
                    <a:pt x="13" y="14"/>
                    <a:pt x="14" y="13"/>
                    <a:pt x="14" y="11"/>
                  </a:cubicBezTo>
                  <a:cubicBezTo>
                    <a:pt x="14" y="9"/>
                    <a:pt x="13" y="7"/>
                    <a:pt x="11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59DD0641-778D-6246-8189-3871EA421F7F}"/>
              </a:ext>
            </a:extLst>
          </p:cNvPr>
          <p:cNvSpPr txBox="1"/>
          <p:nvPr/>
        </p:nvSpPr>
        <p:spPr>
          <a:xfrm>
            <a:off x="35928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Côn trùng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926FA18-AAE6-7348-9397-BA9E15397215}"/>
              </a:ext>
            </a:extLst>
          </p:cNvPr>
          <p:cNvSpPr txBox="1"/>
          <p:nvPr/>
        </p:nvSpPr>
        <p:spPr>
          <a:xfrm>
            <a:off x="2743292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Gân của chiếc lá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E51EA1F5-A7E8-5A46-9048-768549506376}"/>
              </a:ext>
            </a:extLst>
          </p:cNvPr>
          <p:cNvSpPr txBox="1"/>
          <p:nvPr/>
        </p:nvSpPr>
        <p:spPr>
          <a:xfrm>
            <a:off x="5127301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Vi </a:t>
            </a:r>
          </a:p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khuẩn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E0F1ABAB-EA83-7E4F-819A-C3FE8C292EE9}"/>
              </a:ext>
            </a:extLst>
          </p:cNvPr>
          <p:cNvSpPr txBox="1"/>
          <p:nvPr/>
        </p:nvSpPr>
        <p:spPr>
          <a:xfrm>
            <a:off x="7510093" y="5279109"/>
            <a:ext cx="19153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Quả </a:t>
            </a:r>
          </a:p>
          <a:p>
            <a:pPr algn="ctr"/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cà chua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4BCE7B6A-C66B-5048-ACB1-2856A5AB224A}"/>
              </a:ext>
            </a:extLst>
          </p:cNvPr>
          <p:cNvSpPr txBox="1"/>
          <p:nvPr/>
        </p:nvSpPr>
        <p:spPr>
          <a:xfrm>
            <a:off x="9935150" y="5032888"/>
            <a:ext cx="19153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</a:t>
            </a:r>
            <a:r>
              <a:rPr lang="x-none" sz="32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ế bào thịt quả cà chua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94224B7D-A2E8-E24D-9ABF-21CCF84C22AA}"/>
              </a:ext>
            </a:extLst>
          </p:cNvPr>
          <p:cNvSpPr/>
          <p:nvPr/>
        </p:nvSpPr>
        <p:spPr>
          <a:xfrm>
            <a:off x="1649527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CCBB1EBC-81A5-F841-BF24-77B590EA7CD9}"/>
              </a:ext>
            </a:extLst>
          </p:cNvPr>
          <p:cNvSpPr/>
          <p:nvPr/>
        </p:nvSpPr>
        <p:spPr>
          <a:xfrm>
            <a:off x="4042500" y="198482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6D6A8A28-ADBB-764F-9AAA-10D61E7E0B96}"/>
              </a:ext>
            </a:extLst>
          </p:cNvPr>
          <p:cNvSpPr/>
          <p:nvPr/>
        </p:nvSpPr>
        <p:spPr>
          <a:xfrm>
            <a:off x="6439946" y="1987610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39039130-A0C3-D64B-8C15-ABCCA2316D2F}"/>
              </a:ext>
            </a:extLst>
          </p:cNvPr>
          <p:cNvSpPr/>
          <p:nvPr/>
        </p:nvSpPr>
        <p:spPr>
          <a:xfrm>
            <a:off x="8837392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636C67FB-DEEA-A04E-B1BE-AAAB0056DD93}"/>
              </a:ext>
            </a:extLst>
          </p:cNvPr>
          <p:cNvSpPr/>
          <p:nvPr/>
        </p:nvSpPr>
        <p:spPr>
          <a:xfrm>
            <a:off x="11234838" y="1983571"/>
            <a:ext cx="840294" cy="840294"/>
          </a:xfrm>
          <a:prstGeom prst="ellipse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7" name="Graphic 36">
            <a:extLst>
              <a:ext uri="{FF2B5EF4-FFF2-40B4-BE49-F238E27FC236}">
                <a16:creationId xmlns:a16="http://schemas.microsoft.com/office/drawing/2014/main" xmlns="" id="{0274B417-B73A-EA4D-9FB3-41628D775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8866128" y="2001859"/>
            <a:ext cx="768168" cy="768168"/>
          </a:xfrm>
          <a:prstGeom prst="rect">
            <a:avLst/>
          </a:prstGeom>
        </p:spPr>
      </p:pic>
      <p:pic>
        <p:nvPicPr>
          <p:cNvPr id="39" name="Graphic 38">
            <a:extLst>
              <a:ext uri="{FF2B5EF4-FFF2-40B4-BE49-F238E27FC236}">
                <a16:creationId xmlns:a16="http://schemas.microsoft.com/office/drawing/2014/main" xmlns="" id="{73A88B26-4AB5-E64B-AE2F-DF8A3DC99E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4127165" y="2059444"/>
            <a:ext cx="616135" cy="616135"/>
          </a:xfrm>
          <a:prstGeom prst="rect">
            <a:avLst/>
          </a:prstGeom>
        </p:spPr>
      </p:pic>
      <p:pic>
        <p:nvPicPr>
          <p:cNvPr id="49" name="Graphic 48">
            <a:extLst>
              <a:ext uri="{FF2B5EF4-FFF2-40B4-BE49-F238E27FC236}">
                <a16:creationId xmlns:a16="http://schemas.microsoft.com/office/drawing/2014/main" xmlns="" id="{C42A2BBD-93A2-3648-A9C0-F59EEDC5CD2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1721257" y="2077875"/>
            <a:ext cx="616135" cy="616135"/>
          </a:xfrm>
          <a:prstGeom prst="rect">
            <a:avLst/>
          </a:prstGeom>
        </p:spPr>
      </p:pic>
      <p:pic>
        <p:nvPicPr>
          <p:cNvPr id="45" name="Graphic 44">
            <a:extLst>
              <a:ext uri="{FF2B5EF4-FFF2-40B4-BE49-F238E27FC236}">
                <a16:creationId xmlns:a16="http://schemas.microsoft.com/office/drawing/2014/main" xmlns="" id="{1FEBF77A-A299-8446-BF02-2F84A27097D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435473" y="1984926"/>
            <a:ext cx="848815" cy="848815"/>
          </a:xfrm>
          <a:prstGeom prst="rect">
            <a:avLst/>
          </a:prstGeom>
        </p:spPr>
      </p:pic>
      <p:pic>
        <p:nvPicPr>
          <p:cNvPr id="52" name="Graphic 51">
            <a:extLst>
              <a:ext uri="{FF2B5EF4-FFF2-40B4-BE49-F238E27FC236}">
                <a16:creationId xmlns:a16="http://schemas.microsoft.com/office/drawing/2014/main" xmlns="" id="{C662A9E2-5471-744C-B1CE-9C9380E71C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1234838" y="1975050"/>
            <a:ext cx="848815" cy="84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E1EDA06A-98F3-8844-8D51-C53075778AF8}"/>
              </a:ext>
            </a:extLst>
          </p:cNvPr>
          <p:cNvSpPr txBox="1"/>
          <p:nvPr/>
        </p:nvSpPr>
        <p:spPr>
          <a:xfrm>
            <a:off x="2392164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BB958246-98E4-6044-A256-7407F8197C59}"/>
              </a:ext>
            </a:extLst>
          </p:cNvPr>
          <p:cNvSpPr txBox="1"/>
          <p:nvPr/>
        </p:nvSpPr>
        <p:spPr>
          <a:xfrm>
            <a:off x="2392164" y="950525"/>
            <a:ext cx="87863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6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CA586537-F102-E845-BFFA-5FA8BE533020}"/>
              </a:ext>
            </a:extLst>
          </p:cNvPr>
          <p:cNvSpPr txBox="1"/>
          <p:nvPr/>
        </p:nvSpPr>
        <p:spPr>
          <a:xfrm flipH="1">
            <a:off x="387386" y="2566105"/>
            <a:ext cx="572766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Tham </a:t>
            </a:r>
            <a:r>
              <a:rPr lang="x-none" sz="28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khảo SGK</a:t>
            </a:r>
            <a:r>
              <a:rPr lang="en-US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en-US" sz="2800" dirty="0" err="1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trang</a:t>
            </a:r>
            <a:r>
              <a:rPr lang="en-US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17</a:t>
            </a:r>
            <a:r>
              <a:rPr lang="x-none" sz="28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và thảo luận </a:t>
            </a:r>
            <a:r>
              <a:rPr lang="x-none" sz="28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nhóm  </a:t>
            </a:r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3 phút, hoàn thành </a:t>
            </a:r>
            <a:r>
              <a:rPr lang="x-none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1</a:t>
            </a:r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xmlns="" id="{804D56CC-BB3B-5F4B-82AF-BA3DC6CAEA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xmlns="" id="{EA51BB8D-74F9-964B-8E87-347F033DAFC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xmlns="" id="{D3CFD3D5-7CE4-444D-AB10-3CFBBB9D6D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xmlns="" id="{691C7253-0D9C-224E-8213-7BDB2234812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xmlns="" id="{3067DE97-BE4C-1445-834C-9A35DB4F99D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xmlns="" id="{7D8EA598-3F04-A544-AAFA-9CBB7E3EB94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xmlns="" id="{FA1993D4-BC57-8546-BCCF-027D6EEDC1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xmlns="" id="{ECACA816-6007-8B46-881E-0694E214655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xmlns="" id="{A9EA7B6F-0915-A345-B8F3-303730F993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xmlns="" id="{525259C9-44A0-FA48-AAF6-3D31441E0F5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xmlns="" id="{403E335C-4237-4246-B876-E759E7F52E5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xmlns="" id="{FB61551A-373C-6941-B231-0DC42A729C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xmlns="" id="{AFCED71F-6AF0-9F4A-833E-F740C38E7F3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xmlns="" id="{2FF2CAAD-E45A-9840-B836-825744B0343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xmlns="" id="{785ADD03-B04B-D64B-B29B-B966EDD24C2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xmlns="" id="{62D56A11-5540-1848-92A5-CB26F14023A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xmlns="" id="{0443AB88-09A8-D243-AEF1-5D7EEC1B28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xmlns="" id="{940BCD14-2842-5D47-9146-13D28FB3014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xmlns="" id="{2A50E577-CE17-BE4A-A6D3-7200569FF9D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xmlns="" id="{004A2B30-55A1-6F46-BC4F-AE10B0EBFD3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xmlns="" id="{9A263BF7-6B68-B343-9204-B4556683F0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xmlns="" id="{1192AA6B-AE63-B840-878C-22E58433F5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xmlns="" id="{C59A4408-DD15-584F-906E-56E14D3FF31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xmlns="" id="{1DB927C3-9186-414D-ACD5-A1962F640A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xmlns="" id="{E7E1DBB4-2444-8F4B-BACE-8667157B61E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xmlns="" id="{3B83E812-EDFD-9345-B790-F9B76EC6F01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xmlns="" id="{A9B3DC79-6190-C644-891B-25EA5FD58A1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xmlns="" id="{FDD39182-F991-2044-BB7E-A0BED5E1A4A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xmlns="" id="{E95ADAD6-EE12-B249-894E-3AE0B2D01A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xmlns="" id="{1C5747FC-7B82-8347-BA4A-BA9502C3ABE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xmlns="" id="{CA459DF7-CBC7-354E-9E61-6D5FF5F30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xmlns="" id="{76106211-2259-DA41-B7A4-C1895D5408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xmlns="" id="{0D9DF405-52C6-144B-B1DC-0A26B6942E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xmlns="" id="{01027378-FCDF-AE44-AB9E-1DB3E285F31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xmlns="" id="{B05F6E1A-F08A-FA4B-9F0F-531112B8CA3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xmlns="" id="{A98DFFDB-0E74-5547-BBB7-9B9D3F77B8A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xmlns="" id="{E76A7452-9A1D-6040-A4CE-EB6D95C0A8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xmlns="" id="{E5083E5E-8824-AC4E-800D-0D66D06ED1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xmlns="" id="{1FEE54FE-E485-5C4B-B8C2-5C4B3086E39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xmlns="" id="{19B4CAA9-8F1C-5344-8385-C1650225980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xmlns="" id="{EDC0B184-1F51-F342-8301-7D2A6301705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xmlns="" id="{1C331D35-4002-DE4A-87E3-231CABE683A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xmlns="" id="{67377596-BDBD-E64F-A204-12958C1C0D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xmlns="" id="{6606FB8E-B520-8041-863F-957CE0C8D94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xmlns="" id="{656915CC-F683-734B-A9B7-D098A4E5D77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xmlns="" id="{1823D345-C020-FA4D-9642-42211C15BCF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xmlns="" id="{D3888E89-FAFF-7F4D-9BFB-BF4531BFAE3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xmlns="" id="{54479530-51BD-EA43-94A1-33D5417786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xmlns="" id="{51BDE080-5948-6E48-9675-35A0F467E29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xmlns="" id="{C8F2E304-277E-114B-8679-70DC1AD561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xmlns="" id="{4E0C8BB2-B3B3-2046-ADA0-EC4F3A81A90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xmlns="" id="{FCFF0757-ED0C-B84D-88B6-4BCF90074A8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xmlns="" id="{DB244D47-FB06-2D49-9BF6-578D1F9D43A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xmlns="" id="{511C2A2C-F0B0-024B-ADD5-E834441A5CF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xmlns="" id="{6034D957-BA92-C949-902B-54575A526C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xmlns="" id="{484E3FE7-4B5F-8E4E-99A8-33DF1D89510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xmlns="" id="{B886048A-BA4C-9F45-B6A9-52174FDD6B4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xmlns="" id="{8EFB7100-C86E-3844-A3A1-8C48E365725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xmlns="" id="{92470C4B-5062-DA48-B174-55E15BDBCBD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xmlns="" id="{C1040BDA-0366-E54C-8411-D0523E7E03A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xmlns="" id="{7EA63F6B-704D-1F41-A4A9-6EC8B3F9FB5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xmlns="" id="{012B8F33-FDC3-7349-B790-B04DD83B81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xmlns="" id="{FA91D7AC-74C4-BF44-8E70-0223B0CBBF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xmlns="" id="{490D4B01-AA9C-2348-B195-21041AAFB3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xmlns="" id="{21B6DCC5-1C71-594C-B794-5E8F1E3EFF8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xmlns="" id="{4B6B71B2-6103-804E-A6AB-509533AE987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xmlns="" id="{EFCE96C2-4B7B-E844-BCEC-2F4039131AF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xmlns="" id="{E233040F-2AFF-704D-8359-E5E3F30F380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xmlns="" id="{83593FF3-6603-3A49-BD00-EBBDE438D38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xmlns="" id="{4913E88F-F6C7-1941-BEDA-072C7BEC2D7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xmlns="" id="{8EBF581E-89F0-A04C-978C-C12C1258D77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xmlns="" id="{7DAC3C77-8D88-B54D-8517-961A1225D6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xmlns="" id="{F00C25A1-72E9-044C-914B-2F03D8F926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xmlns="" id="{6BF6C094-AC8B-D94A-BAC5-54336355865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xmlns="" id="{3DB45395-6AF2-804B-913B-10E57485B5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xmlns="" id="{691CFE5B-9331-2E41-A328-5E8A24E1EF3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xmlns="" id="{CE2DF301-F270-DC46-B9D8-4D8297B9C8E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xmlns="" id="{F479BAC0-2B60-8B40-94FC-E34CF2476C6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xmlns="" id="{D90CBFCB-0086-2940-ABF9-F1E12AF7C8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xmlns="" id="{9B3B056A-6757-B543-9FB2-634306D471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xmlns="" id="{AE171AA2-D409-FA4C-9A5A-E9B0F5B60D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xmlns="" id="{417A06FF-AF08-4844-8230-BAF5315E731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xmlns="" id="{596BFD2A-C558-9A4A-8D77-EAECA05554C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xmlns="" id="{9C5802DD-970A-8A44-B34E-4F78806F7D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xmlns="" id="{63721B4A-94FF-E745-A6CF-A42644E648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xmlns="" id="{C01E559B-DF4C-EA4E-BD04-60BC09FF591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xmlns="" id="{313DCA3C-A6F0-BB42-A085-A78E03D73B6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xmlns="" id="{95AD75D1-1EF0-6142-97EA-D04972700D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xmlns="" id="{126CD90A-6AF0-E849-A580-B98C3990DDC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xmlns="" id="{7D1F8AE3-9527-8443-A4D8-1720EB7102C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xmlns="" id="{142D7C49-0E89-1049-9DC1-C68BF086F7A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xmlns="" id="{18400450-7E54-EF4A-9542-57DEA9234E6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xmlns="" id="{239003C5-CA05-1548-B514-22B3DFF1D02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xmlns="" id="{AD3F57F3-1A10-BB40-A0FC-0052A6B7425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xmlns="" id="{12CCFCAB-26A4-E746-8CE3-D09AEC313DC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xmlns="" id="{DF52A506-58E0-154B-923F-2E7DC9F1570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xmlns="" id="{E2877AAA-B2B9-6E47-9FFF-3BB8AF48A1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xmlns="" id="{21B7DB6D-CF94-694F-8845-BCA591486C1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xmlns="" id="{49EA7801-D8F0-E141-8D25-82222EEBBA9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xmlns="" id="{7532F19B-CB1A-3143-BFD3-9FF7E9AA36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xmlns="" id="{0B97D538-16D8-5640-95B6-CD2D8729AC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xmlns="" id="{CA769F2E-9F7D-494A-A4B4-244C3F3C086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xmlns="" id="{C09A1CE0-5627-9A4C-8C7F-2E12FDF31E3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xmlns="" id="{4ACB4D3D-624B-684D-AA09-FD4C358A508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xmlns="" id="{06A9D4B1-25B5-144B-AE62-A46A5ABD6F8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xmlns="" id="{266E7183-BF5D-0B49-894C-4FF76FE56DD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xmlns="" id="{967E8840-5709-7146-8FFC-32FB4BE5F4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xmlns="" id="{881F386A-03C7-4B40-96D5-211E14D97BB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xmlns="" id="{700E2E1E-88AF-5B49-AC1D-2D8A1561D99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xmlns="" id="{CEAFF65A-A005-904C-8021-45C514730C0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xmlns="" id="{C0B6018C-B46A-184E-9058-9811F55E34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xmlns="" id="{DFBFB50B-B37A-DE41-9300-5BEB74754FA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xmlns="" id="{C1B7433F-82B2-1D4D-9F2A-DE9F7BBE0F6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xmlns="" id="{E2B90C01-62BA-7A4A-915B-DCCBF168F4D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xmlns="" id="{6CDB9C0C-2350-1440-9957-DDA6613A0E7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xmlns="" id="{A3B71B5F-9AC4-334E-8F79-6E7FDD002FB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xmlns="" id="{E3EB822E-5F99-AA4A-83F3-FBE59EBA46F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xmlns="" id="{D57ED011-7584-5F4A-A0B3-4705E095638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xmlns="" id="{40396303-19CD-A94B-8AF8-D672B2D9B3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xmlns="" id="{546D5ECB-CF36-4D44-A0EA-F2C2AC03DAD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xmlns="" id="{E03A61E6-5023-8E40-8F52-9545D0E85FF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xmlns="" id="{323A51A9-C416-4C41-8B46-63FB5D2FA12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xmlns="" id="{C9096930-18B2-5F41-82A8-4D3BACBFA74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xmlns="" id="{9809A460-6819-5B4A-8E23-63D63AEED39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xmlns="" id="{FE314D6B-C876-AC47-A265-57D31F7A9E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xmlns="" id="{045F4592-EDF9-0C49-B594-528A754367C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xmlns="" id="{53C07B29-7FD6-204A-A46B-4243F55B6CC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xmlns="" id="{32BA8BA7-0844-3A42-8CE5-342D35FAD77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xmlns="" id="{CEB8C9D5-288C-044D-BCEF-29A34FAB6766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xmlns="" id="{1105F274-9994-5E4B-903A-CCC88D14D88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xmlns="" id="{553908A8-892D-EB4C-8A77-3EA9BD90B36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xmlns="" id="{23F16AEF-61A7-0D46-991C-99C8A3911E9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xmlns="" id="{334370E3-C427-5542-9031-2E24B7BFE64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xmlns="" id="{923196FC-0FEE-F340-8DC7-663E1FE28EB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xmlns="" id="{C37B757E-1754-3540-BCEB-18F4D88538F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xmlns="" id="{95E745F6-D45E-3040-99F7-22664890FB0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xmlns="" id="{7181CEA1-B9D2-C64E-89C4-4C140E56B00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xmlns="" id="{9E83D210-69F1-5F4F-817D-38B268297C2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xmlns="" id="{60A69D4E-E246-A247-9738-EF81AB9BF7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xmlns="" id="{1771D0FE-F41A-3C46-A34A-100E2F4F59F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xmlns="" id="{B9C4118F-1558-B443-A003-8B50F80138F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xmlns="" id="{C169B3E3-1232-E440-AC5C-F51B52C3D32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xmlns="" id="{829B753F-0E8C-3946-8FA8-EC276FA9A1CC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xmlns="" id="{68C2F31D-0351-D84A-A24B-8E7A52CB9AB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xmlns="" id="{45229147-DAFD-F342-84A7-12F1F79BC65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xmlns="" id="{0179857C-7732-CA44-803E-C89467E0C29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xmlns="" id="{CAA368CD-D62B-B148-8C51-E4E86E17AA7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xmlns="" id="{BF9DFC3D-25F3-324E-99C2-619FF4E18A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xmlns="" id="{094DA9FE-9235-D14F-955A-3BD5EEB5E26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xmlns="" id="{E44D5175-6D3E-4E46-B2F0-43A6DB18647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xmlns="" id="{022042A3-297B-134E-914F-0DF4DDE8BCB3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xmlns="" id="{2EFAA50F-200B-F248-B2D4-33238404E57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xmlns="" id="{A74EE8F1-E17C-E148-81B8-CD8BE040AEE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xmlns="" id="{792AA273-CBB3-E440-98C1-0D2954349D0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xmlns="" id="{B94E7C5A-9E81-C545-B78A-0554032D66B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xmlns="" id="{A283768D-58E9-3942-AE02-6DBF18D8E22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xmlns="" id="{44B2212B-446E-0747-BA0B-35D43E424DE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xmlns="" id="{7A8217D0-8664-AC49-AE7A-7ECF9C84DBB8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xmlns="" id="{3E23AB19-E620-2D46-A953-D0BBED3D1B9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xmlns="" id="{EF58DEFA-211B-4546-A3DA-1C243678E29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xmlns="" id="{0811B22A-FF0B-5E4F-BC4C-9BB0059013D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xmlns="" id="{65763048-D2FC-9641-B18E-268AE1A6C46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xmlns="" id="{98E927CA-C2B1-DA4F-B781-9CDA7E5256D2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xmlns="" id="{F0A20440-362C-9C47-8C8A-14668B5AFD20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xmlns="" id="{23F3C93B-7718-BF46-91B9-47AAA69B5E05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xmlns="" id="{06522886-F34F-3641-AF5F-1BCDEB06F30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xmlns="" id="{52A6914D-C4AF-D946-A10D-4FA04EE66C6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xmlns="" id="{5FE26D71-23CE-7B4B-8E9B-F7285517F84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xmlns="" id="{179C5C43-E0FE-274B-8D71-60458A8D2C8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xmlns="" id="{698E5EDD-879A-EA4D-92FA-23DFF515C03F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xmlns="" id="{FF0AEBC0-084A-6D41-B60A-F350616EFB7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xmlns="" id="{1E709052-4FEF-D546-A48B-5BAC39416F1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xmlns="" id="{ED773E9F-D23F-9340-A006-955A9297E37D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xmlns="" id="{C16C3499-7FE7-1545-BD0E-67C6CF734F3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xmlns="" id="{2B930272-9FA8-9045-B6E9-5D26005EA19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xmlns="" id="{2ABCD0C4-53D9-DC40-A91F-7563B75287F7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xmlns="" id="{8D29670D-BFB0-5A4B-B6C0-FA330368354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xmlns="" id="{B06A47D4-C289-F142-807D-19257DD4591B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xmlns="" id="{A2A63F6A-9B96-E14F-ABD3-43FE677F86FE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xmlns="" id="{5296F7A7-8A82-6C45-ADF5-4ABB073749D9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xmlns="" id="{690C7B51-5001-BF4E-B98A-7826189331EA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xmlns="" id="{9E73D024-219C-B449-A90C-E4DE2A85BFE1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xmlns="" id="{3BDAB2A4-1AEB-3F48-B3D0-A455C566DC94}"/>
              </a:ext>
            </a:extLst>
          </p:cNvPr>
          <p:cNvSpPr/>
          <p:nvPr/>
        </p:nvSpPr>
        <p:spPr>
          <a:xfrm>
            <a:off x="2527628" y="47968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71" name="Group 1170">
            <a:extLst>
              <a:ext uri="{FF2B5EF4-FFF2-40B4-BE49-F238E27FC236}">
                <a16:creationId xmlns:a16="http://schemas.microsoft.com/office/drawing/2014/main" xmlns="" id="{D1209901-D066-5D44-BBBB-AEDF8CAAD289}"/>
              </a:ext>
            </a:extLst>
          </p:cNvPr>
          <p:cNvGrpSpPr/>
          <p:nvPr/>
        </p:nvGrpSpPr>
        <p:grpSpPr>
          <a:xfrm>
            <a:off x="593133" y="362309"/>
            <a:ext cx="1583282" cy="1586416"/>
            <a:chOff x="7534276" y="5373688"/>
            <a:chExt cx="801688" cy="803275"/>
          </a:xfrm>
          <a:solidFill>
            <a:srgbClr val="C00000"/>
          </a:solidFill>
        </p:grpSpPr>
        <p:sp>
          <p:nvSpPr>
            <p:cNvPr id="1172" name="Freeform 430">
              <a:extLst>
                <a:ext uri="{FF2B5EF4-FFF2-40B4-BE49-F238E27FC236}">
                  <a16:creationId xmlns:a16="http://schemas.microsoft.com/office/drawing/2014/main" xmlns="" id="{A0EDA486-D5FC-6345-A799-E13EADE16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3" name="Freeform 431">
              <a:extLst>
                <a:ext uri="{FF2B5EF4-FFF2-40B4-BE49-F238E27FC236}">
                  <a16:creationId xmlns:a16="http://schemas.microsoft.com/office/drawing/2014/main" xmlns="" id="{483A0805-CF0E-1243-9123-790ACA164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4" name="Freeform 432">
              <a:extLst>
                <a:ext uri="{FF2B5EF4-FFF2-40B4-BE49-F238E27FC236}">
                  <a16:creationId xmlns:a16="http://schemas.microsoft.com/office/drawing/2014/main" xmlns="" id="{8CC0150A-C475-6E4B-AA37-462A88C4F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5" name="Freeform 433">
              <a:extLst>
                <a:ext uri="{FF2B5EF4-FFF2-40B4-BE49-F238E27FC236}">
                  <a16:creationId xmlns:a16="http://schemas.microsoft.com/office/drawing/2014/main" xmlns="" id="{529CC822-037A-6C41-8A93-1C90143C1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6" name="Freeform 434">
              <a:extLst>
                <a:ext uri="{FF2B5EF4-FFF2-40B4-BE49-F238E27FC236}">
                  <a16:creationId xmlns:a16="http://schemas.microsoft.com/office/drawing/2014/main" xmlns="" id="{18382BA3-D47B-3A47-9978-62D6F94ECD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7" name="Freeform 435">
              <a:extLst>
                <a:ext uri="{FF2B5EF4-FFF2-40B4-BE49-F238E27FC236}">
                  <a16:creationId xmlns:a16="http://schemas.microsoft.com/office/drawing/2014/main" xmlns="" id="{47ECE79F-649C-B849-AD17-874324649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8" name="Freeform 436">
              <a:extLst>
                <a:ext uri="{FF2B5EF4-FFF2-40B4-BE49-F238E27FC236}">
                  <a16:creationId xmlns:a16="http://schemas.microsoft.com/office/drawing/2014/main" xmlns="" id="{9168304F-B11D-2946-A0AA-6DDDB1E7E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9" name="Freeform 437">
              <a:extLst>
                <a:ext uri="{FF2B5EF4-FFF2-40B4-BE49-F238E27FC236}">
                  <a16:creationId xmlns:a16="http://schemas.microsoft.com/office/drawing/2014/main" xmlns="" id="{A26E5CBE-0055-5B41-87F7-B617FA4F77B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0" name="Freeform 438">
              <a:extLst>
                <a:ext uri="{FF2B5EF4-FFF2-40B4-BE49-F238E27FC236}">
                  <a16:creationId xmlns:a16="http://schemas.microsoft.com/office/drawing/2014/main" xmlns="" id="{E01DA784-B038-CB43-AC23-B9F9D37A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1" name="Freeform 439">
              <a:extLst>
                <a:ext uri="{FF2B5EF4-FFF2-40B4-BE49-F238E27FC236}">
                  <a16:creationId xmlns:a16="http://schemas.microsoft.com/office/drawing/2014/main" xmlns="" id="{D929C826-6091-6649-8DA1-DA7A9A129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2" name="Freeform 440">
              <a:extLst>
                <a:ext uri="{FF2B5EF4-FFF2-40B4-BE49-F238E27FC236}">
                  <a16:creationId xmlns:a16="http://schemas.microsoft.com/office/drawing/2014/main" xmlns="" id="{7A9DFBDA-13AD-3849-9FF8-89575DEF51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3" name="Freeform 441">
              <a:extLst>
                <a:ext uri="{FF2B5EF4-FFF2-40B4-BE49-F238E27FC236}">
                  <a16:creationId xmlns:a16="http://schemas.microsoft.com/office/drawing/2014/main" xmlns="" id="{F23B12E1-63CD-114A-B946-B9A52E833D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4" name="Freeform 442">
              <a:extLst>
                <a:ext uri="{FF2B5EF4-FFF2-40B4-BE49-F238E27FC236}">
                  <a16:creationId xmlns:a16="http://schemas.microsoft.com/office/drawing/2014/main" xmlns="" id="{D0E0B3F5-79DC-AD46-81A5-9FDC58990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5" name="Freeform 443">
              <a:extLst>
                <a:ext uri="{FF2B5EF4-FFF2-40B4-BE49-F238E27FC236}">
                  <a16:creationId xmlns:a16="http://schemas.microsoft.com/office/drawing/2014/main" xmlns="" id="{7EDC0D38-211C-1C43-B0A2-6E37F9657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6" name="Freeform 444">
              <a:extLst>
                <a:ext uri="{FF2B5EF4-FFF2-40B4-BE49-F238E27FC236}">
                  <a16:creationId xmlns:a16="http://schemas.microsoft.com/office/drawing/2014/main" xmlns="" id="{2271AABA-8C4C-DF41-8332-9188206C46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7" name="Freeform 445">
              <a:extLst>
                <a:ext uri="{FF2B5EF4-FFF2-40B4-BE49-F238E27FC236}">
                  <a16:creationId xmlns:a16="http://schemas.microsoft.com/office/drawing/2014/main" xmlns="" id="{8FB5EA53-FF1D-FF4B-91CA-74EE42B3B4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8" name="Freeform 446">
              <a:extLst>
                <a:ext uri="{FF2B5EF4-FFF2-40B4-BE49-F238E27FC236}">
                  <a16:creationId xmlns:a16="http://schemas.microsoft.com/office/drawing/2014/main" xmlns="" id="{F324A72A-85C5-334A-BEC8-34915B2A32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9" name="Freeform 447">
              <a:extLst>
                <a:ext uri="{FF2B5EF4-FFF2-40B4-BE49-F238E27FC236}">
                  <a16:creationId xmlns:a16="http://schemas.microsoft.com/office/drawing/2014/main" xmlns="" id="{5FF05AC6-7C7F-E640-AB19-C6D2041FD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0" name="Freeform 448">
              <a:extLst>
                <a:ext uri="{FF2B5EF4-FFF2-40B4-BE49-F238E27FC236}">
                  <a16:creationId xmlns:a16="http://schemas.microsoft.com/office/drawing/2014/main" xmlns="" id="{79282F54-EF22-D846-89B7-C3A4BCA373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1" name="Freeform 449">
              <a:extLst>
                <a:ext uri="{FF2B5EF4-FFF2-40B4-BE49-F238E27FC236}">
                  <a16:creationId xmlns:a16="http://schemas.microsoft.com/office/drawing/2014/main" xmlns="" id="{C950EB43-7161-B84D-B4B4-74B099488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2" name="Freeform 450">
              <a:extLst>
                <a:ext uri="{FF2B5EF4-FFF2-40B4-BE49-F238E27FC236}">
                  <a16:creationId xmlns:a16="http://schemas.microsoft.com/office/drawing/2014/main" xmlns="" id="{CAD14826-F92D-8C4F-B4F0-E1496AEBD08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3" name="Freeform 451">
              <a:extLst>
                <a:ext uri="{FF2B5EF4-FFF2-40B4-BE49-F238E27FC236}">
                  <a16:creationId xmlns:a16="http://schemas.microsoft.com/office/drawing/2014/main" xmlns="" id="{0C6CEDDD-3304-FD44-A8CD-A10A570BC3F9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4" name="Freeform 452">
              <a:extLst>
                <a:ext uri="{FF2B5EF4-FFF2-40B4-BE49-F238E27FC236}">
                  <a16:creationId xmlns:a16="http://schemas.microsoft.com/office/drawing/2014/main" xmlns="" id="{BE9B0318-86DD-6244-8C68-6D13BAFE763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5" name="Freeform 453">
              <a:extLst>
                <a:ext uri="{FF2B5EF4-FFF2-40B4-BE49-F238E27FC236}">
                  <a16:creationId xmlns:a16="http://schemas.microsoft.com/office/drawing/2014/main" xmlns="" id="{E9CCFC77-05DC-074E-8D55-2A3389704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6" name="Freeform 454">
              <a:extLst>
                <a:ext uri="{FF2B5EF4-FFF2-40B4-BE49-F238E27FC236}">
                  <a16:creationId xmlns:a16="http://schemas.microsoft.com/office/drawing/2014/main" xmlns="" id="{215121B1-B25A-B149-9592-3DFAB010F4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7" name="Freeform 455">
              <a:extLst>
                <a:ext uri="{FF2B5EF4-FFF2-40B4-BE49-F238E27FC236}">
                  <a16:creationId xmlns:a16="http://schemas.microsoft.com/office/drawing/2014/main" xmlns="" id="{1546E05F-0998-474E-BC27-BA212182F433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026" name="Picture 2" descr="https://i.pinimg.com/564x/ad/80/05/ad8005016a52b5c82d82bc6d32365b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050" y="1535130"/>
            <a:ext cx="6032879" cy="565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33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ấu tạo và nguyên lý sử dụng của kính hiển vi - bacsytom">
            <a:extLst>
              <a:ext uri="{FF2B5EF4-FFF2-40B4-BE49-F238E27FC236}">
                <a16:creationId xmlns:a16="http://schemas.microsoft.com/office/drawing/2014/main" xmlns="" id="{DE5BD990-2DB2-3246-872C-45C5ECEB2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829" y="838620"/>
            <a:ext cx="5282341" cy="6185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64F0AF3-EA58-0E40-A803-FFD35797D9E6}"/>
              </a:ext>
            </a:extLst>
          </p:cNvPr>
          <p:cNvGrpSpPr/>
          <p:nvPr/>
        </p:nvGrpSpPr>
        <p:grpSpPr>
          <a:xfrm>
            <a:off x="443769" y="294077"/>
            <a:ext cx="1418357" cy="1229264"/>
            <a:chOff x="10807701" y="4343400"/>
            <a:chExt cx="847725" cy="720725"/>
          </a:xfrm>
          <a:solidFill>
            <a:srgbClr val="C00000"/>
          </a:solidFill>
        </p:grpSpPr>
        <p:sp>
          <p:nvSpPr>
            <p:cNvPr id="4" name="Freeform 467">
              <a:extLst>
                <a:ext uri="{FF2B5EF4-FFF2-40B4-BE49-F238E27FC236}">
                  <a16:creationId xmlns:a16="http://schemas.microsoft.com/office/drawing/2014/main" xmlns="" id="{B0238C0A-A76D-BC44-A5F5-1FB45E1A0B0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468">
              <a:extLst>
                <a:ext uri="{FF2B5EF4-FFF2-40B4-BE49-F238E27FC236}">
                  <a16:creationId xmlns:a16="http://schemas.microsoft.com/office/drawing/2014/main" xmlns="" id="{0F03936C-4844-FC41-8E3E-1D9B6383F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9">
              <a:extLst>
                <a:ext uri="{FF2B5EF4-FFF2-40B4-BE49-F238E27FC236}">
                  <a16:creationId xmlns:a16="http://schemas.microsoft.com/office/drawing/2014/main" xmlns="" id="{B3702951-47A4-5441-BBA9-B0BBFEE0D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70">
              <a:extLst>
                <a:ext uri="{FF2B5EF4-FFF2-40B4-BE49-F238E27FC236}">
                  <a16:creationId xmlns:a16="http://schemas.microsoft.com/office/drawing/2014/main" xmlns="" id="{EBEA9FF3-3D15-204C-BA0B-FA5883823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1">
              <a:extLst>
                <a:ext uri="{FF2B5EF4-FFF2-40B4-BE49-F238E27FC236}">
                  <a16:creationId xmlns:a16="http://schemas.microsoft.com/office/drawing/2014/main" xmlns="" id="{DB4F8F35-DA3A-BF41-8513-35BD524D9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2">
              <a:extLst>
                <a:ext uri="{FF2B5EF4-FFF2-40B4-BE49-F238E27FC236}">
                  <a16:creationId xmlns:a16="http://schemas.microsoft.com/office/drawing/2014/main" xmlns="" id="{6F4AFAEC-950A-8F41-921A-CDB4081856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3">
              <a:extLst>
                <a:ext uri="{FF2B5EF4-FFF2-40B4-BE49-F238E27FC236}">
                  <a16:creationId xmlns:a16="http://schemas.microsoft.com/office/drawing/2014/main" xmlns="" id="{6205B74B-881B-C948-80B2-E7A8DB0300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4">
              <a:extLst>
                <a:ext uri="{FF2B5EF4-FFF2-40B4-BE49-F238E27FC236}">
                  <a16:creationId xmlns:a16="http://schemas.microsoft.com/office/drawing/2014/main" xmlns="" id="{9A4D748F-0C65-6E41-A7E2-10AC17ADC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5">
              <a:extLst>
                <a:ext uri="{FF2B5EF4-FFF2-40B4-BE49-F238E27FC236}">
                  <a16:creationId xmlns:a16="http://schemas.microsoft.com/office/drawing/2014/main" xmlns="" id="{54C91410-1AD4-B841-8DB1-D2A25C7A94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6">
              <a:extLst>
                <a:ext uri="{FF2B5EF4-FFF2-40B4-BE49-F238E27FC236}">
                  <a16:creationId xmlns:a16="http://schemas.microsoft.com/office/drawing/2014/main" xmlns="" id="{4AE94C62-A62D-634A-AA62-4ADCF7505E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D2F6EB5-29CC-504E-AD90-BA83B526120C}"/>
              </a:ext>
            </a:extLst>
          </p:cNvPr>
          <p:cNvSpPr txBox="1"/>
          <p:nvPr/>
        </p:nvSpPr>
        <p:spPr>
          <a:xfrm>
            <a:off x="1939154" y="488789"/>
            <a:ext cx="97465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CẤU TẠO KÍNH HIỂN VI QUANG HỌC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865B6E31-AF3A-0145-BD9D-0634244D664C}"/>
              </a:ext>
            </a:extLst>
          </p:cNvPr>
          <p:cNvSpPr txBox="1"/>
          <p:nvPr/>
        </p:nvSpPr>
        <p:spPr>
          <a:xfrm>
            <a:off x="1973906" y="1238716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Thị kính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BF5F3FE-011D-A546-AEFE-AE7912C958E8}"/>
              </a:ext>
            </a:extLst>
          </p:cNvPr>
          <p:cNvSpPr txBox="1"/>
          <p:nvPr/>
        </p:nvSpPr>
        <p:spPr>
          <a:xfrm>
            <a:off x="6677820" y="1480517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Vật kính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52B2B54-42D3-E44F-89FE-4D82891089E4}"/>
              </a:ext>
            </a:extLst>
          </p:cNvPr>
          <p:cNvSpPr txBox="1"/>
          <p:nvPr/>
        </p:nvSpPr>
        <p:spPr>
          <a:xfrm>
            <a:off x="8890648" y="2502498"/>
            <a:ext cx="19153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Thân kính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03FD9CB4-CE5D-2249-9591-5A3D8D68FC96}"/>
              </a:ext>
            </a:extLst>
          </p:cNvPr>
          <p:cNvSpPr txBox="1"/>
          <p:nvPr/>
        </p:nvSpPr>
        <p:spPr>
          <a:xfrm>
            <a:off x="8593163" y="390949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thô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B587C5A-B62F-5D4D-88A1-A64A64B15008}"/>
              </a:ext>
            </a:extLst>
          </p:cNvPr>
          <p:cNvSpPr txBox="1"/>
          <p:nvPr/>
        </p:nvSpPr>
        <p:spPr>
          <a:xfrm>
            <a:off x="8551770" y="5205386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Núm chỉnh tinh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2E85479-FB0D-3341-A14C-1D498114AFE1}"/>
              </a:ext>
            </a:extLst>
          </p:cNvPr>
          <p:cNvSpPr txBox="1"/>
          <p:nvPr/>
        </p:nvSpPr>
        <p:spPr>
          <a:xfrm>
            <a:off x="1641670" y="6107601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Chân kính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43DA7049-64F9-6B4B-BCD9-301CF2EE0C4D}"/>
              </a:ext>
            </a:extLst>
          </p:cNvPr>
          <p:cNvSpPr txBox="1"/>
          <p:nvPr/>
        </p:nvSpPr>
        <p:spPr>
          <a:xfrm>
            <a:off x="314224" y="4794076"/>
            <a:ext cx="3575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Gương phản chiếu ánh sáng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34FAE6A-B623-D54F-B667-DBCF16BCE740}"/>
              </a:ext>
            </a:extLst>
          </p:cNvPr>
          <p:cNvSpPr txBox="1"/>
          <p:nvPr/>
        </p:nvSpPr>
        <p:spPr>
          <a:xfrm>
            <a:off x="741252" y="3748283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Bàn kính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1746FB2E-F446-0C47-842D-D8159F6049DD}"/>
              </a:ext>
            </a:extLst>
          </p:cNvPr>
          <p:cNvSpPr txBox="1"/>
          <p:nvPr/>
        </p:nvSpPr>
        <p:spPr>
          <a:xfrm>
            <a:off x="831897" y="2502498"/>
            <a:ext cx="3319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Kẹp giữ mẫu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1141E564-2F74-3B44-ABE6-E1B352740CA1}"/>
              </a:ext>
            </a:extLst>
          </p:cNvPr>
          <p:cNvCxnSpPr>
            <a:cxnSpLocks/>
          </p:cNvCxnSpPr>
          <p:nvPr/>
        </p:nvCxnSpPr>
        <p:spPr>
          <a:xfrm>
            <a:off x="3595300" y="1728389"/>
            <a:ext cx="293949" cy="303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xmlns="" id="{CAC30F86-8329-5B40-A163-6A1A96CDD14B}"/>
              </a:ext>
            </a:extLst>
          </p:cNvPr>
          <p:cNvCxnSpPr>
            <a:cxnSpLocks/>
          </p:cNvCxnSpPr>
          <p:nvPr/>
        </p:nvCxnSpPr>
        <p:spPr>
          <a:xfrm>
            <a:off x="3595300" y="1719248"/>
            <a:ext cx="1088146" cy="51318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xmlns="" id="{AD26822C-CDC3-6E4D-95E8-2C7D859AB2FF}"/>
              </a:ext>
            </a:extLst>
          </p:cNvPr>
          <p:cNvCxnSpPr>
            <a:cxnSpLocks/>
            <a:stCxn id="26" idx="2"/>
          </p:cNvCxnSpPr>
          <p:nvPr/>
        </p:nvCxnSpPr>
        <p:spPr>
          <a:xfrm flipH="1">
            <a:off x="6812443" y="2003737"/>
            <a:ext cx="823049" cy="15127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77375AA5-AC73-1D43-A3A8-B8275918914D}"/>
              </a:ext>
            </a:extLst>
          </p:cNvPr>
          <p:cNvCxnSpPr>
            <a:cxnSpLocks/>
          </p:cNvCxnSpPr>
          <p:nvPr/>
        </p:nvCxnSpPr>
        <p:spPr>
          <a:xfrm flipV="1">
            <a:off x="4285883" y="6107601"/>
            <a:ext cx="1223738" cy="2616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FB20C86E-686F-D341-B6E2-472B0C312AD7}"/>
              </a:ext>
            </a:extLst>
          </p:cNvPr>
          <p:cNvCxnSpPr>
            <a:cxnSpLocks/>
          </p:cNvCxnSpPr>
          <p:nvPr/>
        </p:nvCxnSpPr>
        <p:spPr>
          <a:xfrm flipV="1">
            <a:off x="3301351" y="4068532"/>
            <a:ext cx="1956449" cy="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xmlns="" id="{415DFA8D-D59F-EA44-8650-A518D67C655A}"/>
              </a:ext>
            </a:extLst>
          </p:cNvPr>
          <p:cNvCxnSpPr>
            <a:cxnSpLocks/>
          </p:cNvCxnSpPr>
          <p:nvPr/>
        </p:nvCxnSpPr>
        <p:spPr>
          <a:xfrm>
            <a:off x="3789934" y="2815813"/>
            <a:ext cx="1920831" cy="8933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xmlns="" id="{2482F022-C2B1-2047-915C-803E5717C8FC}"/>
              </a:ext>
            </a:extLst>
          </p:cNvPr>
          <p:cNvCxnSpPr>
            <a:cxnSpLocks/>
          </p:cNvCxnSpPr>
          <p:nvPr/>
        </p:nvCxnSpPr>
        <p:spPr>
          <a:xfrm flipH="1">
            <a:off x="7971377" y="2808311"/>
            <a:ext cx="829558" cy="32850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xmlns="" id="{D7EF12DB-EB36-5A47-B52F-598FCE38D51F}"/>
              </a:ext>
            </a:extLst>
          </p:cNvPr>
          <p:cNvCxnSpPr>
            <a:cxnSpLocks/>
          </p:cNvCxnSpPr>
          <p:nvPr/>
        </p:nvCxnSpPr>
        <p:spPr>
          <a:xfrm flipV="1">
            <a:off x="3595300" y="5343447"/>
            <a:ext cx="2323317" cy="340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xmlns="" id="{A7E9F8B5-9E30-774D-A5EB-DC6C213D0D72}"/>
              </a:ext>
            </a:extLst>
          </p:cNvPr>
          <p:cNvCxnSpPr>
            <a:cxnSpLocks/>
          </p:cNvCxnSpPr>
          <p:nvPr/>
        </p:nvCxnSpPr>
        <p:spPr>
          <a:xfrm flipH="1">
            <a:off x="7971377" y="4145743"/>
            <a:ext cx="898012" cy="36471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xmlns="" id="{641906DC-2182-E641-82C4-EFC4B34718A5}"/>
              </a:ext>
            </a:extLst>
          </p:cNvPr>
          <p:cNvCxnSpPr>
            <a:cxnSpLocks/>
          </p:cNvCxnSpPr>
          <p:nvPr/>
        </p:nvCxnSpPr>
        <p:spPr>
          <a:xfrm flipH="1" flipV="1">
            <a:off x="8238392" y="4898303"/>
            <a:ext cx="530661" cy="55351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738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Kính hiển vi học sinh XSP-13A độ phóng đại 1600x | Shopee Việt Nam">
            <a:extLst>
              <a:ext uri="{FF2B5EF4-FFF2-40B4-BE49-F238E27FC236}">
                <a16:creationId xmlns:a16="http://schemas.microsoft.com/office/drawing/2014/main" xmlns="" id="{D82F3A8F-6F25-A041-A56A-B053323E0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1313" y="1798234"/>
            <a:ext cx="5147430" cy="51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4A16E06-D8AB-A64B-8570-52ED0C5098E8}"/>
              </a:ext>
            </a:extLst>
          </p:cNvPr>
          <p:cNvSpPr txBox="1"/>
          <p:nvPr/>
        </p:nvSpPr>
        <p:spPr>
          <a:xfrm>
            <a:off x="2251580" y="548101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3347FC-590D-CE49-B3B8-DA750B502E28}"/>
              </a:ext>
            </a:extLst>
          </p:cNvPr>
          <p:cNvSpPr txBox="1"/>
          <p:nvPr/>
        </p:nvSpPr>
        <p:spPr>
          <a:xfrm>
            <a:off x="2251580" y="1097241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DAA86D60-B10B-B245-B16F-F43BC4074CD4}"/>
              </a:ext>
            </a:extLst>
          </p:cNvPr>
          <p:cNvGrpSpPr/>
          <p:nvPr/>
        </p:nvGrpSpPr>
        <p:grpSpPr>
          <a:xfrm>
            <a:off x="452549" y="362309"/>
            <a:ext cx="1583282" cy="1586416"/>
            <a:chOff x="7534276" y="5373688"/>
            <a:chExt cx="801688" cy="803275"/>
          </a:xfrm>
          <a:solidFill>
            <a:srgbClr val="FFA034"/>
          </a:solidFill>
        </p:grpSpPr>
        <p:sp>
          <p:nvSpPr>
            <p:cNvPr id="5" name="Freeform 430">
              <a:extLst>
                <a:ext uri="{FF2B5EF4-FFF2-40B4-BE49-F238E27FC236}">
                  <a16:creationId xmlns:a16="http://schemas.microsoft.com/office/drawing/2014/main" xmlns="" id="{21F558A5-6803-F74D-A555-29B9A74E415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7013" y="5788025"/>
              <a:ext cx="25400" cy="82550"/>
            </a:xfrm>
            <a:custGeom>
              <a:avLst/>
              <a:gdLst>
                <a:gd name="T0" fmla="*/ 3 w 7"/>
                <a:gd name="T1" fmla="*/ 22 h 22"/>
                <a:gd name="T2" fmla="*/ 0 w 7"/>
                <a:gd name="T3" fmla="*/ 19 h 22"/>
                <a:gd name="T4" fmla="*/ 0 w 7"/>
                <a:gd name="T5" fmla="*/ 3 h 22"/>
                <a:gd name="T6" fmla="*/ 3 w 7"/>
                <a:gd name="T7" fmla="*/ 0 h 22"/>
                <a:gd name="T8" fmla="*/ 7 w 7"/>
                <a:gd name="T9" fmla="*/ 3 h 22"/>
                <a:gd name="T10" fmla="*/ 7 w 7"/>
                <a:gd name="T11" fmla="*/ 19 h 22"/>
                <a:gd name="T12" fmla="*/ 3 w 7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22">
                  <a:moveTo>
                    <a:pt x="3" y="22"/>
                  </a:moveTo>
                  <a:cubicBezTo>
                    <a:pt x="1" y="22"/>
                    <a:pt x="0" y="21"/>
                    <a:pt x="0" y="1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5" y="0"/>
                    <a:pt x="7" y="1"/>
                    <a:pt x="7" y="3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21"/>
                    <a:pt x="5" y="22"/>
                    <a:pt x="3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31">
              <a:extLst>
                <a:ext uri="{FF2B5EF4-FFF2-40B4-BE49-F238E27FC236}">
                  <a16:creationId xmlns:a16="http://schemas.microsoft.com/office/drawing/2014/main" xmlns="" id="{2046278C-C593-A14E-BAB2-ABFFE67E59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1463" y="5738813"/>
              <a:ext cx="26988" cy="131762"/>
            </a:xfrm>
            <a:custGeom>
              <a:avLst/>
              <a:gdLst>
                <a:gd name="T0" fmla="*/ 3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3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3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3" y="35"/>
                  </a:moveTo>
                  <a:cubicBezTo>
                    <a:pt x="1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5" y="35"/>
                    <a:pt x="3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32">
              <a:extLst>
                <a:ext uri="{FF2B5EF4-FFF2-40B4-BE49-F238E27FC236}">
                  <a16:creationId xmlns:a16="http://schemas.microsoft.com/office/drawing/2014/main" xmlns="" id="{919CC3C4-64B3-DB4B-AEDE-8A803E3DA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1" y="5738813"/>
              <a:ext cx="25400" cy="131762"/>
            </a:xfrm>
            <a:custGeom>
              <a:avLst/>
              <a:gdLst>
                <a:gd name="T0" fmla="*/ 4 w 7"/>
                <a:gd name="T1" fmla="*/ 35 h 35"/>
                <a:gd name="T2" fmla="*/ 0 w 7"/>
                <a:gd name="T3" fmla="*/ 32 h 35"/>
                <a:gd name="T4" fmla="*/ 0 w 7"/>
                <a:gd name="T5" fmla="*/ 4 h 35"/>
                <a:gd name="T6" fmla="*/ 4 w 7"/>
                <a:gd name="T7" fmla="*/ 0 h 35"/>
                <a:gd name="T8" fmla="*/ 7 w 7"/>
                <a:gd name="T9" fmla="*/ 4 h 35"/>
                <a:gd name="T10" fmla="*/ 7 w 7"/>
                <a:gd name="T11" fmla="*/ 32 h 35"/>
                <a:gd name="T12" fmla="*/ 4 w 7"/>
                <a:gd name="T1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5">
                  <a:moveTo>
                    <a:pt x="4" y="35"/>
                  </a:moveTo>
                  <a:cubicBezTo>
                    <a:pt x="2" y="35"/>
                    <a:pt x="0" y="34"/>
                    <a:pt x="0" y="3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7" y="2"/>
                    <a:pt x="7" y="4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4"/>
                    <a:pt x="6" y="35"/>
                    <a:pt x="4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33">
              <a:extLst>
                <a:ext uri="{FF2B5EF4-FFF2-40B4-BE49-F238E27FC236}">
                  <a16:creationId xmlns:a16="http://schemas.microsoft.com/office/drawing/2014/main" xmlns="" id="{1A76ED74-B0C4-C64C-A524-C1592E1781F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837238"/>
              <a:ext cx="26988" cy="112712"/>
            </a:xfrm>
            <a:custGeom>
              <a:avLst/>
              <a:gdLst>
                <a:gd name="T0" fmla="*/ 4 w 7"/>
                <a:gd name="T1" fmla="*/ 30 h 30"/>
                <a:gd name="T2" fmla="*/ 0 w 7"/>
                <a:gd name="T3" fmla="*/ 27 h 30"/>
                <a:gd name="T4" fmla="*/ 0 w 7"/>
                <a:gd name="T5" fmla="*/ 3 h 30"/>
                <a:gd name="T6" fmla="*/ 4 w 7"/>
                <a:gd name="T7" fmla="*/ 0 h 30"/>
                <a:gd name="T8" fmla="*/ 7 w 7"/>
                <a:gd name="T9" fmla="*/ 3 h 30"/>
                <a:gd name="T10" fmla="*/ 7 w 7"/>
                <a:gd name="T11" fmla="*/ 27 h 30"/>
                <a:gd name="T12" fmla="*/ 4 w 7"/>
                <a:gd name="T13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0">
                  <a:moveTo>
                    <a:pt x="4" y="30"/>
                  </a:moveTo>
                  <a:cubicBezTo>
                    <a:pt x="2" y="30"/>
                    <a:pt x="0" y="29"/>
                    <a:pt x="0" y="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9"/>
                    <a:pt x="6" y="30"/>
                    <a:pt x="4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34">
              <a:extLst>
                <a:ext uri="{FF2B5EF4-FFF2-40B4-BE49-F238E27FC236}">
                  <a16:creationId xmlns:a16="http://schemas.microsoft.com/office/drawing/2014/main" xmlns="" id="{75A37BF2-1B25-5B46-A505-BCE84174F8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0976" y="5694363"/>
              <a:ext cx="268288" cy="419100"/>
            </a:xfrm>
            <a:custGeom>
              <a:avLst/>
              <a:gdLst>
                <a:gd name="T0" fmla="*/ 8 w 71"/>
                <a:gd name="T1" fmla="*/ 111 h 111"/>
                <a:gd name="T2" fmla="*/ 5 w 71"/>
                <a:gd name="T3" fmla="*/ 98 h 111"/>
                <a:gd name="T4" fmla="*/ 2 w 71"/>
                <a:gd name="T5" fmla="*/ 79 h 111"/>
                <a:gd name="T6" fmla="*/ 0 w 71"/>
                <a:gd name="T7" fmla="*/ 29 h 111"/>
                <a:gd name="T8" fmla="*/ 12 w 71"/>
                <a:gd name="T9" fmla="*/ 19 h 111"/>
                <a:gd name="T10" fmla="*/ 19 w 71"/>
                <a:gd name="T11" fmla="*/ 6 h 111"/>
                <a:gd name="T12" fmla="*/ 31 w 71"/>
                <a:gd name="T13" fmla="*/ 0 h 111"/>
                <a:gd name="T14" fmla="*/ 43 w 71"/>
                <a:gd name="T15" fmla="*/ 6 h 111"/>
                <a:gd name="T16" fmla="*/ 55 w 71"/>
                <a:gd name="T17" fmla="*/ 16 h 111"/>
                <a:gd name="T18" fmla="*/ 60 w 71"/>
                <a:gd name="T19" fmla="*/ 30 h 111"/>
                <a:gd name="T20" fmla="*/ 71 w 71"/>
                <a:gd name="T21" fmla="*/ 65 h 111"/>
                <a:gd name="T22" fmla="*/ 56 w 71"/>
                <a:gd name="T23" fmla="*/ 90 h 111"/>
                <a:gd name="T24" fmla="*/ 55 w 71"/>
                <a:gd name="T25" fmla="*/ 107 h 111"/>
                <a:gd name="T26" fmla="*/ 12 w 71"/>
                <a:gd name="T27" fmla="*/ 103 h 111"/>
                <a:gd name="T28" fmla="*/ 48 w 71"/>
                <a:gd name="T29" fmla="*/ 92 h 111"/>
                <a:gd name="T30" fmla="*/ 60 w 71"/>
                <a:gd name="T31" fmla="*/ 75 h 111"/>
                <a:gd name="T32" fmla="*/ 64 w 71"/>
                <a:gd name="T33" fmla="*/ 42 h 111"/>
                <a:gd name="T34" fmla="*/ 57 w 71"/>
                <a:gd name="T35" fmla="*/ 38 h 111"/>
                <a:gd name="T36" fmla="*/ 52 w 71"/>
                <a:gd name="T37" fmla="*/ 45 h 111"/>
                <a:gd name="T38" fmla="*/ 48 w 71"/>
                <a:gd name="T39" fmla="*/ 16 h 111"/>
                <a:gd name="T40" fmla="*/ 44 w 71"/>
                <a:gd name="T41" fmla="*/ 14 h 111"/>
                <a:gd name="T42" fmla="*/ 40 w 71"/>
                <a:gd name="T43" fmla="*/ 19 h 111"/>
                <a:gd name="T44" fmla="*/ 36 w 71"/>
                <a:gd name="T45" fmla="*/ 10 h 111"/>
                <a:gd name="T46" fmla="*/ 33 w 71"/>
                <a:gd name="T47" fmla="*/ 8 h 111"/>
                <a:gd name="T48" fmla="*/ 31 w 71"/>
                <a:gd name="T49" fmla="*/ 16 h 111"/>
                <a:gd name="T50" fmla="*/ 24 w 71"/>
                <a:gd name="T51" fmla="*/ 16 h 111"/>
                <a:gd name="T52" fmla="*/ 21 w 71"/>
                <a:gd name="T53" fmla="*/ 13 h 111"/>
                <a:gd name="T54" fmla="*/ 19 w 71"/>
                <a:gd name="T55" fmla="*/ 28 h 111"/>
                <a:gd name="T56" fmla="*/ 12 w 71"/>
                <a:gd name="T57" fmla="*/ 28 h 111"/>
                <a:gd name="T58" fmla="*/ 9 w 71"/>
                <a:gd name="T59" fmla="*/ 26 h 111"/>
                <a:gd name="T60" fmla="*/ 7 w 71"/>
                <a:gd name="T61" fmla="*/ 66 h 111"/>
                <a:gd name="T62" fmla="*/ 9 w 71"/>
                <a:gd name="T63" fmla="*/ 79 h 111"/>
                <a:gd name="T64" fmla="*/ 12 w 71"/>
                <a:gd name="T65" fmla="*/ 10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1" h="111">
                  <a:moveTo>
                    <a:pt x="52" y="111"/>
                  </a:moveTo>
                  <a:cubicBezTo>
                    <a:pt x="8" y="111"/>
                    <a:pt x="8" y="111"/>
                    <a:pt x="8" y="111"/>
                  </a:cubicBezTo>
                  <a:cubicBezTo>
                    <a:pt x="6" y="111"/>
                    <a:pt x="5" y="109"/>
                    <a:pt x="5" y="10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3"/>
                    <a:pt x="4" y="87"/>
                    <a:pt x="2" y="81"/>
                  </a:cubicBezTo>
                  <a:cubicBezTo>
                    <a:pt x="2" y="79"/>
                    <a:pt x="2" y="79"/>
                    <a:pt x="2" y="79"/>
                  </a:cubicBezTo>
                  <a:cubicBezTo>
                    <a:pt x="0" y="75"/>
                    <a:pt x="0" y="71"/>
                    <a:pt x="0" y="66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4"/>
                    <a:pt x="3" y="20"/>
                    <a:pt x="7" y="19"/>
                  </a:cubicBezTo>
                  <a:cubicBezTo>
                    <a:pt x="9" y="19"/>
                    <a:pt x="10" y="19"/>
                    <a:pt x="12" y="19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1"/>
                    <a:pt x="15" y="7"/>
                    <a:pt x="19" y="6"/>
                  </a:cubicBezTo>
                  <a:cubicBezTo>
                    <a:pt x="21" y="6"/>
                    <a:pt x="23" y="6"/>
                    <a:pt x="25" y="6"/>
                  </a:cubicBezTo>
                  <a:cubicBezTo>
                    <a:pt x="26" y="3"/>
                    <a:pt x="28" y="1"/>
                    <a:pt x="31" y="0"/>
                  </a:cubicBezTo>
                  <a:cubicBezTo>
                    <a:pt x="34" y="0"/>
                    <a:pt x="37" y="0"/>
                    <a:pt x="40" y="2"/>
                  </a:cubicBezTo>
                  <a:cubicBezTo>
                    <a:pt x="41" y="3"/>
                    <a:pt x="42" y="5"/>
                    <a:pt x="43" y="6"/>
                  </a:cubicBezTo>
                  <a:cubicBezTo>
                    <a:pt x="44" y="6"/>
                    <a:pt x="46" y="6"/>
                    <a:pt x="48" y="6"/>
                  </a:cubicBezTo>
                  <a:cubicBezTo>
                    <a:pt x="52" y="7"/>
                    <a:pt x="55" y="11"/>
                    <a:pt x="55" y="16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7" y="30"/>
                    <a:pt x="58" y="30"/>
                    <a:pt x="60" y="30"/>
                  </a:cubicBezTo>
                  <a:cubicBezTo>
                    <a:pt x="66" y="30"/>
                    <a:pt x="71" y="36"/>
                    <a:pt x="71" y="42"/>
                  </a:cubicBezTo>
                  <a:cubicBezTo>
                    <a:pt x="71" y="65"/>
                    <a:pt x="71" y="65"/>
                    <a:pt x="71" y="65"/>
                  </a:cubicBezTo>
                  <a:cubicBezTo>
                    <a:pt x="71" y="71"/>
                    <a:pt x="69" y="76"/>
                    <a:pt x="65" y="80"/>
                  </a:cubicBezTo>
                  <a:cubicBezTo>
                    <a:pt x="56" y="90"/>
                    <a:pt x="56" y="90"/>
                    <a:pt x="56" y="90"/>
                  </a:cubicBezTo>
                  <a:cubicBezTo>
                    <a:pt x="56" y="90"/>
                    <a:pt x="55" y="91"/>
                    <a:pt x="55" y="92"/>
                  </a:cubicBezTo>
                  <a:cubicBezTo>
                    <a:pt x="55" y="107"/>
                    <a:pt x="55" y="107"/>
                    <a:pt x="55" y="107"/>
                  </a:cubicBezTo>
                  <a:cubicBezTo>
                    <a:pt x="55" y="109"/>
                    <a:pt x="54" y="111"/>
                    <a:pt x="52" y="111"/>
                  </a:cubicBezTo>
                  <a:close/>
                  <a:moveTo>
                    <a:pt x="12" y="103"/>
                  </a:moveTo>
                  <a:cubicBezTo>
                    <a:pt x="48" y="103"/>
                    <a:pt x="48" y="103"/>
                    <a:pt x="48" y="103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89"/>
                    <a:pt x="49" y="87"/>
                    <a:pt x="51" y="85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62" y="73"/>
                    <a:pt x="64" y="69"/>
                    <a:pt x="64" y="65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9"/>
                    <a:pt x="62" y="37"/>
                    <a:pt x="60" y="37"/>
                  </a:cubicBezTo>
                  <a:cubicBezTo>
                    <a:pt x="59" y="37"/>
                    <a:pt x="57" y="37"/>
                    <a:pt x="57" y="38"/>
                  </a:cubicBezTo>
                  <a:cubicBezTo>
                    <a:pt x="56" y="39"/>
                    <a:pt x="55" y="40"/>
                    <a:pt x="55" y="41"/>
                  </a:cubicBezTo>
                  <a:cubicBezTo>
                    <a:pt x="55" y="43"/>
                    <a:pt x="54" y="45"/>
                    <a:pt x="52" y="45"/>
                  </a:cubicBezTo>
                  <a:cubicBezTo>
                    <a:pt x="50" y="45"/>
                    <a:pt x="48" y="43"/>
                    <a:pt x="48" y="41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48" y="15"/>
                    <a:pt x="47" y="14"/>
                    <a:pt x="46" y="13"/>
                  </a:cubicBezTo>
                  <a:cubicBezTo>
                    <a:pt x="45" y="13"/>
                    <a:pt x="44" y="13"/>
                    <a:pt x="44" y="14"/>
                  </a:cubicBezTo>
                  <a:cubicBezTo>
                    <a:pt x="44" y="14"/>
                    <a:pt x="43" y="15"/>
                    <a:pt x="43" y="16"/>
                  </a:cubicBezTo>
                  <a:cubicBezTo>
                    <a:pt x="43" y="18"/>
                    <a:pt x="42" y="19"/>
                    <a:pt x="40" y="19"/>
                  </a:cubicBezTo>
                  <a:cubicBezTo>
                    <a:pt x="38" y="19"/>
                    <a:pt x="36" y="18"/>
                    <a:pt x="36" y="16"/>
                  </a:cubicBezTo>
                  <a:cubicBezTo>
                    <a:pt x="36" y="10"/>
                    <a:pt x="36" y="10"/>
                    <a:pt x="36" y="10"/>
                  </a:cubicBezTo>
                  <a:cubicBezTo>
                    <a:pt x="36" y="9"/>
                    <a:pt x="36" y="8"/>
                    <a:pt x="35" y="8"/>
                  </a:cubicBezTo>
                  <a:cubicBezTo>
                    <a:pt x="35" y="8"/>
                    <a:pt x="34" y="7"/>
                    <a:pt x="33" y="8"/>
                  </a:cubicBezTo>
                  <a:cubicBezTo>
                    <a:pt x="32" y="8"/>
                    <a:pt x="31" y="9"/>
                    <a:pt x="31" y="1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8"/>
                    <a:pt x="29" y="19"/>
                    <a:pt x="27" y="19"/>
                  </a:cubicBezTo>
                  <a:cubicBezTo>
                    <a:pt x="25" y="19"/>
                    <a:pt x="24" y="18"/>
                    <a:pt x="24" y="16"/>
                  </a:cubicBezTo>
                  <a:cubicBezTo>
                    <a:pt x="24" y="15"/>
                    <a:pt x="23" y="14"/>
                    <a:pt x="23" y="14"/>
                  </a:cubicBezTo>
                  <a:cubicBezTo>
                    <a:pt x="23" y="13"/>
                    <a:pt x="22" y="13"/>
                    <a:pt x="21" y="13"/>
                  </a:cubicBezTo>
                  <a:cubicBezTo>
                    <a:pt x="20" y="14"/>
                    <a:pt x="19" y="15"/>
                    <a:pt x="19" y="16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30"/>
                    <a:pt x="17" y="32"/>
                    <a:pt x="15" y="32"/>
                  </a:cubicBezTo>
                  <a:cubicBezTo>
                    <a:pt x="13" y="32"/>
                    <a:pt x="12" y="30"/>
                    <a:pt x="12" y="28"/>
                  </a:cubicBezTo>
                  <a:cubicBezTo>
                    <a:pt x="12" y="28"/>
                    <a:pt x="11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8" y="26"/>
                    <a:pt x="7" y="27"/>
                    <a:pt x="7" y="29"/>
                  </a:cubicBezTo>
                  <a:cubicBezTo>
                    <a:pt x="7" y="66"/>
                    <a:pt x="7" y="66"/>
                    <a:pt x="7" y="66"/>
                  </a:cubicBezTo>
                  <a:cubicBezTo>
                    <a:pt x="7" y="70"/>
                    <a:pt x="7" y="74"/>
                    <a:pt x="8" y="77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11" y="85"/>
                    <a:pt x="12" y="92"/>
                    <a:pt x="12" y="98"/>
                  </a:cubicBezTo>
                  <a:lnTo>
                    <a:pt x="12" y="1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35">
              <a:extLst>
                <a:ext uri="{FF2B5EF4-FFF2-40B4-BE49-F238E27FC236}">
                  <a16:creationId xmlns:a16="http://schemas.microsoft.com/office/drawing/2014/main" xmlns="" id="{889F2842-EB79-BB4B-9708-F751EF9AEDF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85113" y="5653088"/>
              <a:ext cx="71438" cy="52387"/>
            </a:xfrm>
            <a:custGeom>
              <a:avLst/>
              <a:gdLst>
                <a:gd name="T0" fmla="*/ 15 w 19"/>
                <a:gd name="T1" fmla="*/ 14 h 14"/>
                <a:gd name="T2" fmla="*/ 13 w 19"/>
                <a:gd name="T3" fmla="*/ 14 h 14"/>
                <a:gd name="T4" fmla="*/ 2 w 19"/>
                <a:gd name="T5" fmla="*/ 7 h 14"/>
                <a:gd name="T6" fmla="*/ 1 w 19"/>
                <a:gd name="T7" fmla="*/ 2 h 14"/>
                <a:gd name="T8" fmla="*/ 6 w 19"/>
                <a:gd name="T9" fmla="*/ 1 h 14"/>
                <a:gd name="T10" fmla="*/ 17 w 19"/>
                <a:gd name="T11" fmla="*/ 7 h 14"/>
                <a:gd name="T12" fmla="*/ 18 w 19"/>
                <a:gd name="T13" fmla="*/ 12 h 14"/>
                <a:gd name="T14" fmla="*/ 15 w 19"/>
                <a:gd name="T1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" h="14">
                  <a:moveTo>
                    <a:pt x="15" y="14"/>
                  </a:moveTo>
                  <a:cubicBezTo>
                    <a:pt x="14" y="14"/>
                    <a:pt x="14" y="14"/>
                    <a:pt x="13" y="14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6"/>
                    <a:pt x="0" y="4"/>
                    <a:pt x="1" y="2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9" y="10"/>
                    <a:pt x="18" y="12"/>
                  </a:cubicBezTo>
                  <a:cubicBezTo>
                    <a:pt x="17" y="13"/>
                    <a:pt x="16" y="14"/>
                    <a:pt x="15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36">
              <a:extLst>
                <a:ext uri="{FF2B5EF4-FFF2-40B4-BE49-F238E27FC236}">
                  <a16:creationId xmlns:a16="http://schemas.microsoft.com/office/drawing/2014/main" xmlns="" id="{6B2E8CF6-FBD7-E540-A777-6D720DD65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1301" y="5689600"/>
              <a:ext cx="60325" cy="49212"/>
            </a:xfrm>
            <a:custGeom>
              <a:avLst/>
              <a:gdLst>
                <a:gd name="T0" fmla="*/ 11 w 16"/>
                <a:gd name="T1" fmla="*/ 13 h 13"/>
                <a:gd name="T2" fmla="*/ 10 w 16"/>
                <a:gd name="T3" fmla="*/ 12 h 13"/>
                <a:gd name="T4" fmla="*/ 2 w 16"/>
                <a:gd name="T5" fmla="*/ 8 h 13"/>
                <a:gd name="T6" fmla="*/ 1 w 16"/>
                <a:gd name="T7" fmla="*/ 3 h 13"/>
                <a:gd name="T8" fmla="*/ 6 w 16"/>
                <a:gd name="T9" fmla="*/ 1 h 13"/>
                <a:gd name="T10" fmla="*/ 13 w 16"/>
                <a:gd name="T11" fmla="*/ 6 h 13"/>
                <a:gd name="T12" fmla="*/ 15 w 16"/>
                <a:gd name="T13" fmla="*/ 11 h 13"/>
                <a:gd name="T14" fmla="*/ 11 w 16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" h="13">
                  <a:moveTo>
                    <a:pt x="11" y="13"/>
                  </a:moveTo>
                  <a:cubicBezTo>
                    <a:pt x="11" y="13"/>
                    <a:pt x="10" y="12"/>
                    <a:pt x="10" y="12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7"/>
                    <a:pt x="0" y="5"/>
                    <a:pt x="1" y="3"/>
                  </a:cubicBezTo>
                  <a:cubicBezTo>
                    <a:pt x="2" y="1"/>
                    <a:pt x="4" y="0"/>
                    <a:pt x="6" y="1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7"/>
                    <a:pt x="16" y="9"/>
                    <a:pt x="15" y="11"/>
                  </a:cubicBezTo>
                  <a:cubicBezTo>
                    <a:pt x="14" y="12"/>
                    <a:pt x="13" y="13"/>
                    <a:pt x="11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37">
              <a:extLst>
                <a:ext uri="{FF2B5EF4-FFF2-40B4-BE49-F238E27FC236}">
                  <a16:creationId xmlns:a16="http://schemas.microsoft.com/office/drawing/2014/main" xmlns="" id="{59C05186-791D-E347-AB73-7C30F366C6F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5413" y="5732463"/>
              <a:ext cx="90488" cy="63500"/>
            </a:xfrm>
            <a:custGeom>
              <a:avLst/>
              <a:gdLst>
                <a:gd name="T0" fmla="*/ 20 w 24"/>
                <a:gd name="T1" fmla="*/ 17 h 17"/>
                <a:gd name="T2" fmla="*/ 18 w 24"/>
                <a:gd name="T3" fmla="*/ 16 h 17"/>
                <a:gd name="T4" fmla="*/ 3 w 24"/>
                <a:gd name="T5" fmla="*/ 7 h 17"/>
                <a:gd name="T6" fmla="*/ 1 w 24"/>
                <a:gd name="T7" fmla="*/ 2 h 17"/>
                <a:gd name="T8" fmla="*/ 6 w 24"/>
                <a:gd name="T9" fmla="*/ 1 h 17"/>
                <a:gd name="T10" fmla="*/ 22 w 24"/>
                <a:gd name="T11" fmla="*/ 10 h 17"/>
                <a:gd name="T12" fmla="*/ 23 w 24"/>
                <a:gd name="T13" fmla="*/ 15 h 17"/>
                <a:gd name="T14" fmla="*/ 20 w 24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7">
                  <a:moveTo>
                    <a:pt x="20" y="17"/>
                  </a:moveTo>
                  <a:cubicBezTo>
                    <a:pt x="19" y="17"/>
                    <a:pt x="19" y="16"/>
                    <a:pt x="18" y="1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6"/>
                    <a:pt x="0" y="4"/>
                    <a:pt x="1" y="2"/>
                  </a:cubicBezTo>
                  <a:cubicBezTo>
                    <a:pt x="2" y="1"/>
                    <a:pt x="5" y="0"/>
                    <a:pt x="6" y="1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3" y="11"/>
                    <a:pt x="24" y="13"/>
                    <a:pt x="23" y="15"/>
                  </a:cubicBezTo>
                  <a:cubicBezTo>
                    <a:pt x="22" y="16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8">
              <a:extLst>
                <a:ext uri="{FF2B5EF4-FFF2-40B4-BE49-F238E27FC236}">
                  <a16:creationId xmlns:a16="http://schemas.microsoft.com/office/drawing/2014/main" xmlns="" id="{E8147E9C-680B-2E48-9D6B-C41B77FCE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08888" y="5513388"/>
              <a:ext cx="339725" cy="342900"/>
            </a:xfrm>
            <a:custGeom>
              <a:avLst/>
              <a:gdLst>
                <a:gd name="T0" fmla="*/ 54 w 90"/>
                <a:gd name="T1" fmla="*/ 91 h 91"/>
                <a:gd name="T2" fmla="*/ 53 w 90"/>
                <a:gd name="T3" fmla="*/ 91 h 91"/>
                <a:gd name="T4" fmla="*/ 51 w 90"/>
                <a:gd name="T5" fmla="*/ 90 h 91"/>
                <a:gd name="T6" fmla="*/ 31 w 90"/>
                <a:gd name="T7" fmla="*/ 79 h 91"/>
                <a:gd name="T8" fmla="*/ 21 w 90"/>
                <a:gd name="T9" fmla="*/ 66 h 91"/>
                <a:gd name="T10" fmla="*/ 17 w 90"/>
                <a:gd name="T11" fmla="*/ 54 h 91"/>
                <a:gd name="T12" fmla="*/ 15 w 90"/>
                <a:gd name="T13" fmla="*/ 52 h 91"/>
                <a:gd name="T14" fmla="*/ 2 w 90"/>
                <a:gd name="T15" fmla="*/ 44 h 91"/>
                <a:gd name="T16" fmla="*/ 0 w 90"/>
                <a:gd name="T17" fmla="*/ 42 h 91"/>
                <a:gd name="T18" fmla="*/ 1 w 90"/>
                <a:gd name="T19" fmla="*/ 39 h 91"/>
                <a:gd name="T20" fmla="*/ 22 w 90"/>
                <a:gd name="T21" fmla="*/ 2 h 91"/>
                <a:gd name="T22" fmla="*/ 25 w 90"/>
                <a:gd name="T23" fmla="*/ 0 h 91"/>
                <a:gd name="T24" fmla="*/ 27 w 90"/>
                <a:gd name="T25" fmla="*/ 0 h 91"/>
                <a:gd name="T26" fmla="*/ 35 w 90"/>
                <a:gd name="T27" fmla="*/ 5 h 91"/>
                <a:gd name="T28" fmla="*/ 51 w 90"/>
                <a:gd name="T29" fmla="*/ 11 h 91"/>
                <a:gd name="T30" fmla="*/ 53 w 90"/>
                <a:gd name="T31" fmla="*/ 11 h 91"/>
                <a:gd name="T32" fmla="*/ 65 w 90"/>
                <a:gd name="T33" fmla="*/ 16 h 91"/>
                <a:gd name="T34" fmla="*/ 88 w 90"/>
                <a:gd name="T35" fmla="*/ 29 h 91"/>
                <a:gd name="T36" fmla="*/ 89 w 90"/>
                <a:gd name="T37" fmla="*/ 34 h 91"/>
                <a:gd name="T38" fmla="*/ 84 w 90"/>
                <a:gd name="T39" fmla="*/ 36 h 91"/>
                <a:gd name="T40" fmla="*/ 62 w 90"/>
                <a:gd name="T41" fmla="*/ 23 h 91"/>
                <a:gd name="T42" fmla="*/ 51 w 90"/>
                <a:gd name="T43" fmla="*/ 18 h 91"/>
                <a:gd name="T44" fmla="*/ 49 w 90"/>
                <a:gd name="T45" fmla="*/ 18 h 91"/>
                <a:gd name="T46" fmla="*/ 31 w 90"/>
                <a:gd name="T47" fmla="*/ 11 h 91"/>
                <a:gd name="T48" fmla="*/ 27 w 90"/>
                <a:gd name="T49" fmla="*/ 8 h 91"/>
                <a:gd name="T50" fmla="*/ 9 w 90"/>
                <a:gd name="T51" fmla="*/ 40 h 91"/>
                <a:gd name="T52" fmla="*/ 19 w 90"/>
                <a:gd name="T53" fmla="*/ 45 h 91"/>
                <a:gd name="T54" fmla="*/ 24 w 90"/>
                <a:gd name="T55" fmla="*/ 51 h 91"/>
                <a:gd name="T56" fmla="*/ 27 w 90"/>
                <a:gd name="T57" fmla="*/ 64 h 91"/>
                <a:gd name="T58" fmla="*/ 34 w 90"/>
                <a:gd name="T59" fmla="*/ 72 h 91"/>
                <a:gd name="T60" fmla="*/ 55 w 90"/>
                <a:gd name="T61" fmla="*/ 84 h 91"/>
                <a:gd name="T62" fmla="*/ 55 w 90"/>
                <a:gd name="T63" fmla="*/ 84 h 91"/>
                <a:gd name="T64" fmla="*/ 58 w 90"/>
                <a:gd name="T65" fmla="*/ 89 h 91"/>
                <a:gd name="T66" fmla="*/ 54 w 90"/>
                <a:gd name="T67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0" h="91">
                  <a:moveTo>
                    <a:pt x="54" y="91"/>
                  </a:moveTo>
                  <a:cubicBezTo>
                    <a:pt x="54" y="91"/>
                    <a:pt x="53" y="91"/>
                    <a:pt x="53" y="91"/>
                  </a:cubicBezTo>
                  <a:cubicBezTo>
                    <a:pt x="52" y="91"/>
                    <a:pt x="52" y="91"/>
                    <a:pt x="51" y="90"/>
                  </a:cubicBezTo>
                  <a:cubicBezTo>
                    <a:pt x="31" y="79"/>
                    <a:pt x="31" y="79"/>
                    <a:pt x="31" y="79"/>
                  </a:cubicBezTo>
                  <a:cubicBezTo>
                    <a:pt x="26" y="76"/>
                    <a:pt x="22" y="71"/>
                    <a:pt x="21" y="66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16" y="53"/>
                    <a:pt x="16" y="52"/>
                    <a:pt x="15" y="5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1" y="43"/>
                    <a:pt x="0" y="42"/>
                  </a:cubicBezTo>
                  <a:cubicBezTo>
                    <a:pt x="0" y="41"/>
                    <a:pt x="0" y="40"/>
                    <a:pt x="1" y="39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3" y="1"/>
                    <a:pt x="24" y="0"/>
                    <a:pt x="25" y="0"/>
                  </a:cubicBezTo>
                  <a:cubicBezTo>
                    <a:pt x="26" y="0"/>
                    <a:pt x="27" y="0"/>
                    <a:pt x="27" y="0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40" y="8"/>
                    <a:pt x="45" y="10"/>
                    <a:pt x="51" y="11"/>
                  </a:cubicBezTo>
                  <a:cubicBezTo>
                    <a:pt x="53" y="11"/>
                    <a:pt x="53" y="11"/>
                    <a:pt x="53" y="11"/>
                  </a:cubicBezTo>
                  <a:cubicBezTo>
                    <a:pt x="57" y="12"/>
                    <a:pt x="61" y="14"/>
                    <a:pt x="65" y="16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90" y="30"/>
                    <a:pt x="90" y="33"/>
                    <a:pt x="89" y="34"/>
                  </a:cubicBezTo>
                  <a:cubicBezTo>
                    <a:pt x="88" y="36"/>
                    <a:pt x="86" y="37"/>
                    <a:pt x="84" y="36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58" y="21"/>
                    <a:pt x="55" y="19"/>
                    <a:pt x="51" y="18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43" y="17"/>
                    <a:pt x="37" y="14"/>
                    <a:pt x="31" y="11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1" y="47"/>
                    <a:pt x="23" y="49"/>
                    <a:pt x="24" y="51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9" y="67"/>
                    <a:pt x="31" y="70"/>
                    <a:pt x="34" y="72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5" y="84"/>
                    <a:pt x="55" y="84"/>
                    <a:pt x="55" y="84"/>
                  </a:cubicBezTo>
                  <a:cubicBezTo>
                    <a:pt x="57" y="85"/>
                    <a:pt x="58" y="87"/>
                    <a:pt x="58" y="89"/>
                  </a:cubicBezTo>
                  <a:cubicBezTo>
                    <a:pt x="57" y="90"/>
                    <a:pt x="56" y="91"/>
                    <a:pt x="54" y="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39">
              <a:extLst>
                <a:ext uri="{FF2B5EF4-FFF2-40B4-BE49-F238E27FC236}">
                  <a16:creationId xmlns:a16="http://schemas.microsoft.com/office/drawing/2014/main" xmlns="" id="{50AB8A43-371B-2F46-AE24-2EA7B6CFD9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80088"/>
              <a:ext cx="79375" cy="57150"/>
            </a:xfrm>
            <a:custGeom>
              <a:avLst/>
              <a:gdLst>
                <a:gd name="T0" fmla="*/ 5 w 21"/>
                <a:gd name="T1" fmla="*/ 15 h 15"/>
                <a:gd name="T2" fmla="*/ 1 w 21"/>
                <a:gd name="T3" fmla="*/ 13 h 15"/>
                <a:gd name="T4" fmla="*/ 3 w 21"/>
                <a:gd name="T5" fmla="*/ 8 h 15"/>
                <a:gd name="T6" fmla="*/ 15 w 21"/>
                <a:gd name="T7" fmla="*/ 1 h 15"/>
                <a:gd name="T8" fmla="*/ 20 w 21"/>
                <a:gd name="T9" fmla="*/ 3 h 15"/>
                <a:gd name="T10" fmla="*/ 18 w 21"/>
                <a:gd name="T11" fmla="*/ 8 h 15"/>
                <a:gd name="T12" fmla="*/ 6 w 21"/>
                <a:gd name="T13" fmla="*/ 15 h 15"/>
                <a:gd name="T14" fmla="*/ 5 w 21"/>
                <a:gd name="T1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5">
                  <a:moveTo>
                    <a:pt x="5" y="15"/>
                  </a:moveTo>
                  <a:cubicBezTo>
                    <a:pt x="3" y="15"/>
                    <a:pt x="2" y="14"/>
                    <a:pt x="1" y="13"/>
                  </a:cubicBezTo>
                  <a:cubicBezTo>
                    <a:pt x="0" y="12"/>
                    <a:pt x="1" y="9"/>
                    <a:pt x="3" y="8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0"/>
                    <a:pt x="19" y="1"/>
                    <a:pt x="20" y="3"/>
                  </a:cubicBezTo>
                  <a:cubicBezTo>
                    <a:pt x="21" y="5"/>
                    <a:pt x="20" y="7"/>
                    <a:pt x="18" y="8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40">
              <a:extLst>
                <a:ext uri="{FF2B5EF4-FFF2-40B4-BE49-F238E27FC236}">
                  <a16:creationId xmlns:a16="http://schemas.microsoft.com/office/drawing/2014/main" xmlns="" id="{B2FF512A-0637-6E4C-B35F-2CDD5C9A0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7981951" y="5743575"/>
              <a:ext cx="57150" cy="41275"/>
            </a:xfrm>
            <a:custGeom>
              <a:avLst/>
              <a:gdLst>
                <a:gd name="T0" fmla="*/ 5 w 15"/>
                <a:gd name="T1" fmla="*/ 11 h 11"/>
                <a:gd name="T2" fmla="*/ 1 w 15"/>
                <a:gd name="T3" fmla="*/ 9 h 11"/>
                <a:gd name="T4" fmla="*/ 3 w 15"/>
                <a:gd name="T5" fmla="*/ 4 h 11"/>
                <a:gd name="T6" fmla="*/ 9 w 15"/>
                <a:gd name="T7" fmla="*/ 1 h 11"/>
                <a:gd name="T8" fmla="*/ 14 w 15"/>
                <a:gd name="T9" fmla="*/ 2 h 11"/>
                <a:gd name="T10" fmla="*/ 12 w 15"/>
                <a:gd name="T11" fmla="*/ 7 h 11"/>
                <a:gd name="T12" fmla="*/ 6 w 15"/>
                <a:gd name="T13" fmla="*/ 11 h 11"/>
                <a:gd name="T14" fmla="*/ 5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5" y="11"/>
                  </a:moveTo>
                  <a:cubicBezTo>
                    <a:pt x="3" y="11"/>
                    <a:pt x="2" y="10"/>
                    <a:pt x="1" y="9"/>
                  </a:cubicBezTo>
                  <a:cubicBezTo>
                    <a:pt x="0" y="8"/>
                    <a:pt x="1" y="5"/>
                    <a:pt x="3" y="4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0"/>
                    <a:pt x="13" y="1"/>
                    <a:pt x="14" y="2"/>
                  </a:cubicBezTo>
                  <a:cubicBezTo>
                    <a:pt x="15" y="4"/>
                    <a:pt x="14" y="6"/>
                    <a:pt x="12" y="7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6" y="11"/>
                    <a:pt x="5" y="11"/>
                    <a:pt x="5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41">
              <a:extLst>
                <a:ext uri="{FF2B5EF4-FFF2-40B4-BE49-F238E27FC236}">
                  <a16:creationId xmlns:a16="http://schemas.microsoft.com/office/drawing/2014/main" xmlns="" id="{CF3AFFF5-F3B8-8C41-B174-0422F04BD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7663" y="5705475"/>
              <a:ext cx="44450" cy="33337"/>
            </a:xfrm>
            <a:custGeom>
              <a:avLst/>
              <a:gdLst>
                <a:gd name="T0" fmla="*/ 5 w 12"/>
                <a:gd name="T1" fmla="*/ 9 h 9"/>
                <a:gd name="T2" fmla="*/ 1 w 12"/>
                <a:gd name="T3" fmla="*/ 8 h 9"/>
                <a:gd name="T4" fmla="*/ 3 w 12"/>
                <a:gd name="T5" fmla="*/ 3 h 9"/>
                <a:gd name="T6" fmla="*/ 6 w 12"/>
                <a:gd name="T7" fmla="*/ 1 h 9"/>
                <a:gd name="T8" fmla="*/ 11 w 12"/>
                <a:gd name="T9" fmla="*/ 2 h 9"/>
                <a:gd name="T10" fmla="*/ 10 w 12"/>
                <a:gd name="T11" fmla="*/ 7 h 9"/>
                <a:gd name="T12" fmla="*/ 6 w 12"/>
                <a:gd name="T13" fmla="*/ 9 h 9"/>
                <a:gd name="T14" fmla="*/ 5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5" y="9"/>
                  </a:moveTo>
                  <a:cubicBezTo>
                    <a:pt x="3" y="9"/>
                    <a:pt x="2" y="9"/>
                    <a:pt x="1" y="8"/>
                  </a:cubicBezTo>
                  <a:cubicBezTo>
                    <a:pt x="0" y="6"/>
                    <a:pt x="1" y="4"/>
                    <a:pt x="3" y="3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8" y="0"/>
                    <a:pt x="10" y="0"/>
                    <a:pt x="11" y="2"/>
                  </a:cubicBezTo>
                  <a:cubicBezTo>
                    <a:pt x="12" y="4"/>
                    <a:pt x="12" y="6"/>
                    <a:pt x="10" y="7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5" y="9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42">
              <a:extLst>
                <a:ext uri="{FF2B5EF4-FFF2-40B4-BE49-F238E27FC236}">
                  <a16:creationId xmlns:a16="http://schemas.microsoft.com/office/drawing/2014/main" xmlns="" id="{B7D91CE7-7581-4042-8D4F-65AB17DA8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1788" y="5622925"/>
              <a:ext cx="109538" cy="74612"/>
            </a:xfrm>
            <a:custGeom>
              <a:avLst/>
              <a:gdLst>
                <a:gd name="T0" fmla="*/ 4 w 29"/>
                <a:gd name="T1" fmla="*/ 20 h 20"/>
                <a:gd name="T2" fmla="*/ 1 w 29"/>
                <a:gd name="T3" fmla="*/ 18 h 20"/>
                <a:gd name="T4" fmla="*/ 2 w 29"/>
                <a:gd name="T5" fmla="*/ 13 h 20"/>
                <a:gd name="T6" fmla="*/ 23 w 29"/>
                <a:gd name="T7" fmla="*/ 1 h 20"/>
                <a:gd name="T8" fmla="*/ 28 w 29"/>
                <a:gd name="T9" fmla="*/ 3 h 20"/>
                <a:gd name="T10" fmla="*/ 26 w 29"/>
                <a:gd name="T11" fmla="*/ 8 h 20"/>
                <a:gd name="T12" fmla="*/ 6 w 29"/>
                <a:gd name="T13" fmla="*/ 20 h 20"/>
                <a:gd name="T14" fmla="*/ 4 w 29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20">
                  <a:moveTo>
                    <a:pt x="4" y="20"/>
                  </a:moveTo>
                  <a:cubicBezTo>
                    <a:pt x="3" y="20"/>
                    <a:pt x="2" y="19"/>
                    <a:pt x="1" y="18"/>
                  </a:cubicBezTo>
                  <a:cubicBezTo>
                    <a:pt x="0" y="16"/>
                    <a:pt x="1" y="14"/>
                    <a:pt x="2" y="13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4" y="0"/>
                    <a:pt x="27" y="1"/>
                    <a:pt x="28" y="3"/>
                  </a:cubicBezTo>
                  <a:cubicBezTo>
                    <a:pt x="29" y="5"/>
                    <a:pt x="28" y="7"/>
                    <a:pt x="26" y="8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4" y="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43">
              <a:extLst>
                <a:ext uri="{FF2B5EF4-FFF2-40B4-BE49-F238E27FC236}">
                  <a16:creationId xmlns:a16="http://schemas.microsoft.com/office/drawing/2014/main" xmlns="" id="{EA127D74-C700-B946-8CA6-5E38B7AA7C54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6" y="5546725"/>
              <a:ext cx="377825" cy="309562"/>
            </a:xfrm>
            <a:custGeom>
              <a:avLst/>
              <a:gdLst>
                <a:gd name="T0" fmla="*/ 41 w 100"/>
                <a:gd name="T1" fmla="*/ 82 h 82"/>
                <a:gd name="T2" fmla="*/ 37 w 100"/>
                <a:gd name="T3" fmla="*/ 81 h 82"/>
                <a:gd name="T4" fmla="*/ 39 w 100"/>
                <a:gd name="T5" fmla="*/ 76 h 82"/>
                <a:gd name="T6" fmla="*/ 61 w 100"/>
                <a:gd name="T7" fmla="*/ 63 h 82"/>
                <a:gd name="T8" fmla="*/ 70 w 100"/>
                <a:gd name="T9" fmla="*/ 56 h 82"/>
                <a:gd name="T10" fmla="*/ 71 w 100"/>
                <a:gd name="T11" fmla="*/ 54 h 82"/>
                <a:gd name="T12" fmla="*/ 86 w 100"/>
                <a:gd name="T13" fmla="*/ 42 h 82"/>
                <a:gd name="T14" fmla="*/ 91 w 100"/>
                <a:gd name="T15" fmla="*/ 40 h 82"/>
                <a:gd name="T16" fmla="*/ 73 w 100"/>
                <a:gd name="T17" fmla="*/ 8 h 82"/>
                <a:gd name="T18" fmla="*/ 63 w 100"/>
                <a:gd name="T19" fmla="*/ 14 h 82"/>
                <a:gd name="T20" fmla="*/ 55 w 100"/>
                <a:gd name="T21" fmla="*/ 15 h 82"/>
                <a:gd name="T22" fmla="*/ 43 w 100"/>
                <a:gd name="T23" fmla="*/ 12 h 82"/>
                <a:gd name="T24" fmla="*/ 32 w 100"/>
                <a:gd name="T25" fmla="*/ 14 h 82"/>
                <a:gd name="T26" fmla="*/ 12 w 100"/>
                <a:gd name="T27" fmla="*/ 26 h 82"/>
                <a:gd name="T28" fmla="*/ 10 w 100"/>
                <a:gd name="T29" fmla="*/ 32 h 82"/>
                <a:gd name="T30" fmla="*/ 12 w 100"/>
                <a:gd name="T31" fmla="*/ 34 h 82"/>
                <a:gd name="T32" fmla="*/ 15 w 100"/>
                <a:gd name="T33" fmla="*/ 33 h 82"/>
                <a:gd name="T34" fmla="*/ 20 w 100"/>
                <a:gd name="T35" fmla="*/ 35 h 82"/>
                <a:gd name="T36" fmla="*/ 19 w 100"/>
                <a:gd name="T37" fmla="*/ 40 h 82"/>
                <a:gd name="T38" fmla="*/ 9 w 100"/>
                <a:gd name="T39" fmla="*/ 45 h 82"/>
                <a:gd name="T40" fmla="*/ 4 w 100"/>
                <a:gd name="T41" fmla="*/ 44 h 82"/>
                <a:gd name="T42" fmla="*/ 5 w 100"/>
                <a:gd name="T43" fmla="*/ 39 h 82"/>
                <a:gd name="T44" fmla="*/ 6 w 100"/>
                <a:gd name="T45" fmla="*/ 39 h 82"/>
                <a:gd name="T46" fmla="*/ 3 w 100"/>
                <a:gd name="T47" fmla="*/ 35 h 82"/>
                <a:gd name="T48" fmla="*/ 8 w 100"/>
                <a:gd name="T49" fmla="*/ 20 h 82"/>
                <a:gd name="T50" fmla="*/ 28 w 100"/>
                <a:gd name="T51" fmla="*/ 8 h 82"/>
                <a:gd name="T52" fmla="*/ 44 w 100"/>
                <a:gd name="T53" fmla="*/ 5 h 82"/>
                <a:gd name="T54" fmla="*/ 57 w 100"/>
                <a:gd name="T55" fmla="*/ 8 h 82"/>
                <a:gd name="T56" fmla="*/ 59 w 100"/>
                <a:gd name="T57" fmla="*/ 8 h 82"/>
                <a:gd name="T58" fmla="*/ 72 w 100"/>
                <a:gd name="T59" fmla="*/ 0 h 82"/>
                <a:gd name="T60" fmla="*/ 75 w 100"/>
                <a:gd name="T61" fmla="*/ 0 h 82"/>
                <a:gd name="T62" fmla="*/ 77 w 100"/>
                <a:gd name="T63" fmla="*/ 2 h 82"/>
                <a:gd name="T64" fmla="*/ 99 w 100"/>
                <a:gd name="T65" fmla="*/ 39 h 82"/>
                <a:gd name="T66" fmla="*/ 98 w 100"/>
                <a:gd name="T67" fmla="*/ 44 h 82"/>
                <a:gd name="T68" fmla="*/ 90 w 100"/>
                <a:gd name="T69" fmla="*/ 48 h 82"/>
                <a:gd name="T70" fmla="*/ 77 w 100"/>
                <a:gd name="T71" fmla="*/ 59 h 82"/>
                <a:gd name="T72" fmla="*/ 75 w 100"/>
                <a:gd name="T73" fmla="*/ 61 h 82"/>
                <a:gd name="T74" fmla="*/ 65 w 100"/>
                <a:gd name="T75" fmla="*/ 69 h 82"/>
                <a:gd name="T76" fmla="*/ 42 w 100"/>
                <a:gd name="T77" fmla="*/ 82 h 82"/>
                <a:gd name="T78" fmla="*/ 41 w 100"/>
                <a:gd name="T7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0" h="82">
                  <a:moveTo>
                    <a:pt x="41" y="82"/>
                  </a:moveTo>
                  <a:cubicBezTo>
                    <a:pt x="39" y="82"/>
                    <a:pt x="38" y="82"/>
                    <a:pt x="37" y="81"/>
                  </a:cubicBezTo>
                  <a:cubicBezTo>
                    <a:pt x="36" y="79"/>
                    <a:pt x="37" y="77"/>
                    <a:pt x="39" y="76"/>
                  </a:cubicBezTo>
                  <a:cubicBezTo>
                    <a:pt x="61" y="63"/>
                    <a:pt x="61" y="63"/>
                    <a:pt x="61" y="63"/>
                  </a:cubicBezTo>
                  <a:cubicBezTo>
                    <a:pt x="64" y="61"/>
                    <a:pt x="67" y="59"/>
                    <a:pt x="70" y="56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76" y="49"/>
                    <a:pt x="81" y="45"/>
                    <a:pt x="86" y="42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73" y="8"/>
                    <a:pt x="73" y="8"/>
                    <a:pt x="73" y="8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0" y="16"/>
                    <a:pt x="58" y="16"/>
                    <a:pt x="55" y="15"/>
                  </a:cubicBezTo>
                  <a:cubicBezTo>
                    <a:pt x="43" y="12"/>
                    <a:pt x="43" y="12"/>
                    <a:pt x="43" y="12"/>
                  </a:cubicBezTo>
                  <a:cubicBezTo>
                    <a:pt x="39" y="12"/>
                    <a:pt x="35" y="12"/>
                    <a:pt x="32" y="14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0" y="27"/>
                    <a:pt x="9" y="30"/>
                    <a:pt x="10" y="32"/>
                  </a:cubicBezTo>
                  <a:cubicBezTo>
                    <a:pt x="10" y="33"/>
                    <a:pt x="11" y="33"/>
                    <a:pt x="12" y="34"/>
                  </a:cubicBezTo>
                  <a:cubicBezTo>
                    <a:pt x="13" y="34"/>
                    <a:pt x="14" y="34"/>
                    <a:pt x="15" y="33"/>
                  </a:cubicBezTo>
                  <a:cubicBezTo>
                    <a:pt x="17" y="32"/>
                    <a:pt x="19" y="33"/>
                    <a:pt x="20" y="35"/>
                  </a:cubicBezTo>
                  <a:cubicBezTo>
                    <a:pt x="21" y="36"/>
                    <a:pt x="21" y="39"/>
                    <a:pt x="19" y="40"/>
                  </a:cubicBezTo>
                  <a:cubicBezTo>
                    <a:pt x="19" y="40"/>
                    <a:pt x="9" y="45"/>
                    <a:pt x="9" y="45"/>
                  </a:cubicBezTo>
                  <a:cubicBezTo>
                    <a:pt x="7" y="46"/>
                    <a:pt x="5" y="46"/>
                    <a:pt x="4" y="44"/>
                  </a:cubicBezTo>
                  <a:cubicBezTo>
                    <a:pt x="3" y="42"/>
                    <a:pt x="3" y="40"/>
                    <a:pt x="5" y="39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5" y="38"/>
                    <a:pt x="4" y="36"/>
                    <a:pt x="3" y="35"/>
                  </a:cubicBezTo>
                  <a:cubicBezTo>
                    <a:pt x="0" y="30"/>
                    <a:pt x="3" y="23"/>
                    <a:pt x="8" y="20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33" y="5"/>
                    <a:pt x="39" y="4"/>
                    <a:pt x="44" y="5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58" y="8"/>
                    <a:pt x="58" y="8"/>
                    <a:pt x="59" y="8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3" y="0"/>
                    <a:pt x="74" y="0"/>
                    <a:pt x="75" y="0"/>
                  </a:cubicBezTo>
                  <a:cubicBezTo>
                    <a:pt x="76" y="0"/>
                    <a:pt x="77" y="1"/>
                    <a:pt x="77" y="2"/>
                  </a:cubicBezTo>
                  <a:cubicBezTo>
                    <a:pt x="99" y="39"/>
                    <a:pt x="99" y="39"/>
                    <a:pt x="99" y="39"/>
                  </a:cubicBezTo>
                  <a:cubicBezTo>
                    <a:pt x="100" y="41"/>
                    <a:pt x="99" y="43"/>
                    <a:pt x="98" y="44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5" y="51"/>
                    <a:pt x="81" y="55"/>
                    <a:pt x="77" y="59"/>
                  </a:cubicBezTo>
                  <a:cubicBezTo>
                    <a:pt x="75" y="61"/>
                    <a:pt x="75" y="61"/>
                    <a:pt x="75" y="61"/>
                  </a:cubicBezTo>
                  <a:cubicBezTo>
                    <a:pt x="72" y="64"/>
                    <a:pt x="69" y="67"/>
                    <a:pt x="65" y="69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1" y="82"/>
                    <a:pt x="41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4">
              <a:extLst>
                <a:ext uri="{FF2B5EF4-FFF2-40B4-BE49-F238E27FC236}">
                  <a16:creationId xmlns:a16="http://schemas.microsoft.com/office/drawing/2014/main" xmlns="" id="{536A9E1A-55DA-4749-897D-9A16F0DD76F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59751" y="5505450"/>
              <a:ext cx="165100" cy="219075"/>
            </a:xfrm>
            <a:custGeom>
              <a:avLst/>
              <a:gdLst>
                <a:gd name="T0" fmla="*/ 29 w 44"/>
                <a:gd name="T1" fmla="*/ 58 h 58"/>
                <a:gd name="T2" fmla="*/ 28 w 44"/>
                <a:gd name="T3" fmla="*/ 58 h 58"/>
                <a:gd name="T4" fmla="*/ 26 w 44"/>
                <a:gd name="T5" fmla="*/ 56 h 58"/>
                <a:gd name="T6" fmla="*/ 1 w 44"/>
                <a:gd name="T7" fmla="*/ 14 h 58"/>
                <a:gd name="T8" fmla="*/ 3 w 44"/>
                <a:gd name="T9" fmla="*/ 9 h 58"/>
                <a:gd name="T10" fmla="*/ 16 w 44"/>
                <a:gd name="T11" fmla="*/ 1 h 58"/>
                <a:gd name="T12" fmla="*/ 21 w 44"/>
                <a:gd name="T13" fmla="*/ 2 h 58"/>
                <a:gd name="T14" fmla="*/ 44 w 44"/>
                <a:gd name="T15" fmla="*/ 47 h 58"/>
                <a:gd name="T16" fmla="*/ 42 w 44"/>
                <a:gd name="T17" fmla="*/ 51 h 58"/>
                <a:gd name="T18" fmla="*/ 31 w 44"/>
                <a:gd name="T19" fmla="*/ 58 h 58"/>
                <a:gd name="T20" fmla="*/ 29 w 44"/>
                <a:gd name="T21" fmla="*/ 58 h 58"/>
                <a:gd name="T22" fmla="*/ 10 w 44"/>
                <a:gd name="T23" fmla="*/ 13 h 58"/>
                <a:gd name="T24" fmla="*/ 30 w 44"/>
                <a:gd name="T25" fmla="*/ 50 h 58"/>
                <a:gd name="T26" fmla="*/ 36 w 44"/>
                <a:gd name="T27" fmla="*/ 46 h 58"/>
                <a:gd name="T28" fmla="*/ 17 w 44"/>
                <a:gd name="T29" fmla="*/ 9 h 58"/>
                <a:gd name="T30" fmla="*/ 10 w 44"/>
                <a:gd name="T31" fmla="*/ 13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" h="58">
                  <a:moveTo>
                    <a:pt x="29" y="58"/>
                  </a:moveTo>
                  <a:cubicBezTo>
                    <a:pt x="29" y="58"/>
                    <a:pt x="29" y="58"/>
                    <a:pt x="28" y="58"/>
                  </a:cubicBezTo>
                  <a:cubicBezTo>
                    <a:pt x="27" y="58"/>
                    <a:pt x="26" y="57"/>
                    <a:pt x="26" y="56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2"/>
                    <a:pt x="1" y="10"/>
                    <a:pt x="3" y="9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8" y="0"/>
                    <a:pt x="20" y="0"/>
                    <a:pt x="21" y="2"/>
                  </a:cubicBezTo>
                  <a:cubicBezTo>
                    <a:pt x="32" y="15"/>
                    <a:pt x="40" y="30"/>
                    <a:pt x="44" y="47"/>
                  </a:cubicBezTo>
                  <a:cubicBezTo>
                    <a:pt x="44" y="49"/>
                    <a:pt x="44" y="50"/>
                    <a:pt x="42" y="51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29" y="58"/>
                  </a:cubicBezTo>
                  <a:close/>
                  <a:moveTo>
                    <a:pt x="10" y="13"/>
                  </a:moveTo>
                  <a:cubicBezTo>
                    <a:pt x="30" y="50"/>
                    <a:pt x="30" y="50"/>
                    <a:pt x="30" y="50"/>
                  </a:cubicBezTo>
                  <a:cubicBezTo>
                    <a:pt x="36" y="46"/>
                    <a:pt x="36" y="46"/>
                    <a:pt x="36" y="46"/>
                  </a:cubicBezTo>
                  <a:cubicBezTo>
                    <a:pt x="33" y="33"/>
                    <a:pt x="26" y="20"/>
                    <a:pt x="17" y="9"/>
                  </a:cubicBezTo>
                  <a:lnTo>
                    <a:pt x="1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45">
              <a:extLst>
                <a:ext uri="{FF2B5EF4-FFF2-40B4-BE49-F238E27FC236}">
                  <a16:creationId xmlns:a16="http://schemas.microsoft.com/office/drawing/2014/main" xmlns="" id="{7C8F7CCC-6BB1-EB43-A5D7-47E0AD8BE19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53326" y="5478463"/>
              <a:ext cx="173038" cy="211137"/>
            </a:xfrm>
            <a:custGeom>
              <a:avLst/>
              <a:gdLst>
                <a:gd name="T0" fmla="*/ 18 w 46"/>
                <a:gd name="T1" fmla="*/ 56 h 56"/>
                <a:gd name="T2" fmla="*/ 16 w 46"/>
                <a:gd name="T3" fmla="*/ 56 h 56"/>
                <a:gd name="T4" fmla="*/ 2 w 46"/>
                <a:gd name="T5" fmla="*/ 48 h 56"/>
                <a:gd name="T6" fmla="*/ 1 w 46"/>
                <a:gd name="T7" fmla="*/ 43 h 56"/>
                <a:gd name="T8" fmla="*/ 28 w 46"/>
                <a:gd name="T9" fmla="*/ 1 h 56"/>
                <a:gd name="T10" fmla="*/ 33 w 46"/>
                <a:gd name="T11" fmla="*/ 0 h 56"/>
                <a:gd name="T12" fmla="*/ 44 w 46"/>
                <a:gd name="T13" fmla="*/ 7 h 56"/>
                <a:gd name="T14" fmla="*/ 46 w 46"/>
                <a:gd name="T15" fmla="*/ 9 h 56"/>
                <a:gd name="T16" fmla="*/ 45 w 46"/>
                <a:gd name="T17" fmla="*/ 12 h 56"/>
                <a:gd name="T18" fmla="*/ 21 w 46"/>
                <a:gd name="T19" fmla="*/ 54 h 56"/>
                <a:gd name="T20" fmla="*/ 18 w 46"/>
                <a:gd name="T21" fmla="*/ 56 h 56"/>
                <a:gd name="T22" fmla="*/ 8 w 46"/>
                <a:gd name="T23" fmla="*/ 43 h 56"/>
                <a:gd name="T24" fmla="*/ 16 w 46"/>
                <a:gd name="T25" fmla="*/ 48 h 56"/>
                <a:gd name="T26" fmla="*/ 37 w 46"/>
                <a:gd name="T27" fmla="*/ 11 h 56"/>
                <a:gd name="T28" fmla="*/ 31 w 46"/>
                <a:gd name="T29" fmla="*/ 8 h 56"/>
                <a:gd name="T30" fmla="*/ 8 w 46"/>
                <a:gd name="T31" fmla="*/ 4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6" h="56">
                  <a:moveTo>
                    <a:pt x="18" y="56"/>
                  </a:moveTo>
                  <a:cubicBezTo>
                    <a:pt x="17" y="56"/>
                    <a:pt x="16" y="56"/>
                    <a:pt x="16" y="56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7"/>
                    <a:pt x="0" y="45"/>
                    <a:pt x="1" y="43"/>
                  </a:cubicBezTo>
                  <a:cubicBezTo>
                    <a:pt x="6" y="27"/>
                    <a:pt x="16" y="13"/>
                    <a:pt x="28" y="1"/>
                  </a:cubicBezTo>
                  <a:cubicBezTo>
                    <a:pt x="29" y="0"/>
                    <a:pt x="31" y="0"/>
                    <a:pt x="33" y="0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5" y="7"/>
                    <a:pt x="45" y="8"/>
                    <a:pt x="46" y="9"/>
                  </a:cubicBezTo>
                  <a:cubicBezTo>
                    <a:pt x="46" y="10"/>
                    <a:pt x="46" y="11"/>
                    <a:pt x="45" y="1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0" y="56"/>
                    <a:pt x="19" y="56"/>
                    <a:pt x="18" y="56"/>
                  </a:cubicBezTo>
                  <a:close/>
                  <a:moveTo>
                    <a:pt x="8" y="43"/>
                  </a:moveTo>
                  <a:cubicBezTo>
                    <a:pt x="16" y="48"/>
                    <a:pt x="16" y="48"/>
                    <a:pt x="16" y="48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21" y="18"/>
                    <a:pt x="13" y="30"/>
                    <a:pt x="8" y="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46">
              <a:extLst>
                <a:ext uri="{FF2B5EF4-FFF2-40B4-BE49-F238E27FC236}">
                  <a16:creationId xmlns:a16="http://schemas.microsoft.com/office/drawing/2014/main" xmlns="" id="{34BB02F3-AFE7-A349-BBEA-1BD45921D8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808913" y="6083300"/>
              <a:ext cx="211138" cy="93662"/>
            </a:xfrm>
            <a:custGeom>
              <a:avLst/>
              <a:gdLst>
                <a:gd name="T0" fmla="*/ 33 w 56"/>
                <a:gd name="T1" fmla="*/ 25 h 25"/>
                <a:gd name="T2" fmla="*/ 2 w 56"/>
                <a:gd name="T3" fmla="*/ 21 h 25"/>
                <a:gd name="T4" fmla="*/ 0 w 56"/>
                <a:gd name="T5" fmla="*/ 17 h 25"/>
                <a:gd name="T6" fmla="*/ 0 w 56"/>
                <a:gd name="T7" fmla="*/ 4 h 25"/>
                <a:gd name="T8" fmla="*/ 3 w 56"/>
                <a:gd name="T9" fmla="*/ 0 h 25"/>
                <a:gd name="T10" fmla="*/ 53 w 56"/>
                <a:gd name="T11" fmla="*/ 0 h 25"/>
                <a:gd name="T12" fmla="*/ 56 w 56"/>
                <a:gd name="T13" fmla="*/ 4 h 25"/>
                <a:gd name="T14" fmla="*/ 56 w 56"/>
                <a:gd name="T15" fmla="*/ 20 h 25"/>
                <a:gd name="T16" fmla="*/ 53 w 56"/>
                <a:gd name="T17" fmla="*/ 23 h 25"/>
                <a:gd name="T18" fmla="*/ 33 w 56"/>
                <a:gd name="T19" fmla="*/ 25 h 25"/>
                <a:gd name="T20" fmla="*/ 7 w 56"/>
                <a:gd name="T21" fmla="*/ 14 h 25"/>
                <a:gd name="T22" fmla="*/ 49 w 56"/>
                <a:gd name="T23" fmla="*/ 17 h 25"/>
                <a:gd name="T24" fmla="*/ 49 w 56"/>
                <a:gd name="T25" fmla="*/ 8 h 25"/>
                <a:gd name="T26" fmla="*/ 7 w 56"/>
                <a:gd name="T27" fmla="*/ 8 h 25"/>
                <a:gd name="T28" fmla="*/ 7 w 56"/>
                <a:gd name="T29" fmla="*/ 1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6" h="25">
                  <a:moveTo>
                    <a:pt x="33" y="25"/>
                  </a:moveTo>
                  <a:cubicBezTo>
                    <a:pt x="23" y="25"/>
                    <a:pt x="12" y="24"/>
                    <a:pt x="2" y="21"/>
                  </a:cubicBezTo>
                  <a:cubicBezTo>
                    <a:pt x="1" y="20"/>
                    <a:pt x="0" y="19"/>
                    <a:pt x="0" y="1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4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1"/>
                    <a:pt x="55" y="23"/>
                    <a:pt x="53" y="23"/>
                  </a:cubicBezTo>
                  <a:cubicBezTo>
                    <a:pt x="47" y="24"/>
                    <a:pt x="40" y="25"/>
                    <a:pt x="33" y="25"/>
                  </a:cubicBezTo>
                  <a:close/>
                  <a:moveTo>
                    <a:pt x="7" y="14"/>
                  </a:moveTo>
                  <a:cubicBezTo>
                    <a:pt x="21" y="18"/>
                    <a:pt x="35" y="19"/>
                    <a:pt x="49" y="17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47">
              <a:extLst>
                <a:ext uri="{FF2B5EF4-FFF2-40B4-BE49-F238E27FC236}">
                  <a16:creationId xmlns:a16="http://schemas.microsoft.com/office/drawing/2014/main" xmlns="" id="{1259F17C-213B-F240-AE3D-4C059080664A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4276" y="5780088"/>
              <a:ext cx="650875" cy="396875"/>
            </a:xfrm>
            <a:custGeom>
              <a:avLst/>
              <a:gdLst>
                <a:gd name="T0" fmla="*/ 106 w 173"/>
                <a:gd name="T1" fmla="*/ 105 h 105"/>
                <a:gd name="T2" fmla="*/ 0 w 173"/>
                <a:gd name="T3" fmla="*/ 4 h 105"/>
                <a:gd name="T4" fmla="*/ 3 w 173"/>
                <a:gd name="T5" fmla="*/ 0 h 105"/>
                <a:gd name="T6" fmla="*/ 7 w 173"/>
                <a:gd name="T7" fmla="*/ 4 h 105"/>
                <a:gd name="T8" fmla="*/ 106 w 173"/>
                <a:gd name="T9" fmla="*/ 98 h 105"/>
                <a:gd name="T10" fmla="*/ 166 w 173"/>
                <a:gd name="T11" fmla="*/ 78 h 105"/>
                <a:gd name="T12" fmla="*/ 171 w 173"/>
                <a:gd name="T13" fmla="*/ 78 h 105"/>
                <a:gd name="T14" fmla="*/ 171 w 173"/>
                <a:gd name="T15" fmla="*/ 83 h 105"/>
                <a:gd name="T16" fmla="*/ 106 w 173"/>
                <a:gd name="T17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3" h="105">
                  <a:moveTo>
                    <a:pt x="106" y="105"/>
                  </a:moveTo>
                  <a:cubicBezTo>
                    <a:pt x="49" y="105"/>
                    <a:pt x="3" y="61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10" y="56"/>
                    <a:pt x="53" y="98"/>
                    <a:pt x="106" y="98"/>
                  </a:cubicBezTo>
                  <a:cubicBezTo>
                    <a:pt x="128" y="98"/>
                    <a:pt x="149" y="91"/>
                    <a:pt x="166" y="78"/>
                  </a:cubicBezTo>
                  <a:cubicBezTo>
                    <a:pt x="168" y="76"/>
                    <a:pt x="170" y="77"/>
                    <a:pt x="171" y="78"/>
                  </a:cubicBezTo>
                  <a:cubicBezTo>
                    <a:pt x="173" y="80"/>
                    <a:pt x="172" y="82"/>
                    <a:pt x="171" y="83"/>
                  </a:cubicBezTo>
                  <a:cubicBezTo>
                    <a:pt x="152" y="98"/>
                    <a:pt x="130" y="105"/>
                    <a:pt x="106" y="10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48">
              <a:extLst>
                <a:ext uri="{FF2B5EF4-FFF2-40B4-BE49-F238E27FC236}">
                  <a16:creationId xmlns:a16="http://schemas.microsoft.com/office/drawing/2014/main" xmlns="" id="{9A5155E1-6806-2B4C-9FEA-41E616931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37451" y="5441950"/>
              <a:ext cx="192088" cy="277812"/>
            </a:xfrm>
            <a:custGeom>
              <a:avLst/>
              <a:gdLst>
                <a:gd name="T0" fmla="*/ 4 w 51"/>
                <a:gd name="T1" fmla="*/ 74 h 74"/>
                <a:gd name="T2" fmla="*/ 3 w 51"/>
                <a:gd name="T3" fmla="*/ 74 h 74"/>
                <a:gd name="T4" fmla="*/ 0 w 51"/>
                <a:gd name="T5" fmla="*/ 70 h 74"/>
                <a:gd name="T6" fmla="*/ 45 w 51"/>
                <a:gd name="T7" fmla="*/ 1 h 74"/>
                <a:gd name="T8" fmla="*/ 50 w 51"/>
                <a:gd name="T9" fmla="*/ 2 h 74"/>
                <a:gd name="T10" fmla="*/ 49 w 51"/>
                <a:gd name="T11" fmla="*/ 7 h 74"/>
                <a:gd name="T12" fmla="*/ 7 w 51"/>
                <a:gd name="T13" fmla="*/ 71 h 74"/>
                <a:gd name="T14" fmla="*/ 4 w 51"/>
                <a:gd name="T15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1" h="74">
                  <a:moveTo>
                    <a:pt x="4" y="74"/>
                  </a:moveTo>
                  <a:cubicBezTo>
                    <a:pt x="4" y="74"/>
                    <a:pt x="3" y="74"/>
                    <a:pt x="3" y="74"/>
                  </a:cubicBezTo>
                  <a:cubicBezTo>
                    <a:pt x="1" y="74"/>
                    <a:pt x="0" y="72"/>
                    <a:pt x="0" y="70"/>
                  </a:cubicBezTo>
                  <a:cubicBezTo>
                    <a:pt x="5" y="42"/>
                    <a:pt x="21" y="17"/>
                    <a:pt x="45" y="1"/>
                  </a:cubicBezTo>
                  <a:cubicBezTo>
                    <a:pt x="46" y="0"/>
                    <a:pt x="49" y="0"/>
                    <a:pt x="50" y="2"/>
                  </a:cubicBezTo>
                  <a:cubicBezTo>
                    <a:pt x="51" y="3"/>
                    <a:pt x="50" y="6"/>
                    <a:pt x="49" y="7"/>
                  </a:cubicBezTo>
                  <a:cubicBezTo>
                    <a:pt x="27" y="22"/>
                    <a:pt x="12" y="45"/>
                    <a:pt x="7" y="71"/>
                  </a:cubicBezTo>
                  <a:cubicBezTo>
                    <a:pt x="7" y="73"/>
                    <a:pt x="5" y="74"/>
                    <a:pt x="4" y="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49">
              <a:extLst>
                <a:ext uri="{FF2B5EF4-FFF2-40B4-BE49-F238E27FC236}">
                  <a16:creationId xmlns:a16="http://schemas.microsoft.com/office/drawing/2014/main" xmlns="" id="{C20C3CDA-8542-8E4B-BA72-D53A6A487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1" y="5376863"/>
              <a:ext cx="53975" cy="30162"/>
            </a:xfrm>
            <a:custGeom>
              <a:avLst/>
              <a:gdLst>
                <a:gd name="T0" fmla="*/ 4 w 14"/>
                <a:gd name="T1" fmla="*/ 8 h 8"/>
                <a:gd name="T2" fmla="*/ 0 w 14"/>
                <a:gd name="T3" fmla="*/ 5 h 8"/>
                <a:gd name="T4" fmla="*/ 3 w 14"/>
                <a:gd name="T5" fmla="*/ 1 h 8"/>
                <a:gd name="T6" fmla="*/ 9 w 14"/>
                <a:gd name="T7" fmla="*/ 0 h 8"/>
                <a:gd name="T8" fmla="*/ 13 w 14"/>
                <a:gd name="T9" fmla="*/ 3 h 8"/>
                <a:gd name="T10" fmla="*/ 10 w 14"/>
                <a:gd name="T11" fmla="*/ 7 h 8"/>
                <a:gd name="T12" fmla="*/ 5 w 14"/>
                <a:gd name="T13" fmla="*/ 8 h 8"/>
                <a:gd name="T14" fmla="*/ 4 w 14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" h="8">
                  <a:moveTo>
                    <a:pt x="4" y="8"/>
                  </a:moveTo>
                  <a:cubicBezTo>
                    <a:pt x="2" y="8"/>
                    <a:pt x="1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1"/>
                    <a:pt x="7" y="0"/>
                    <a:pt x="9" y="0"/>
                  </a:cubicBezTo>
                  <a:cubicBezTo>
                    <a:pt x="11" y="0"/>
                    <a:pt x="13" y="1"/>
                    <a:pt x="13" y="3"/>
                  </a:cubicBezTo>
                  <a:cubicBezTo>
                    <a:pt x="14" y="5"/>
                    <a:pt x="12" y="7"/>
                    <a:pt x="10" y="7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450">
              <a:extLst>
                <a:ext uri="{FF2B5EF4-FFF2-40B4-BE49-F238E27FC236}">
                  <a16:creationId xmlns:a16="http://schemas.microsoft.com/office/drawing/2014/main" xmlns="" id="{87E7BC5E-CA99-8044-AC0C-B18330183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4463" y="5392738"/>
              <a:ext cx="55563" cy="41275"/>
            </a:xfrm>
            <a:custGeom>
              <a:avLst/>
              <a:gdLst>
                <a:gd name="T0" fmla="*/ 4 w 15"/>
                <a:gd name="T1" fmla="*/ 11 h 11"/>
                <a:gd name="T2" fmla="*/ 1 w 15"/>
                <a:gd name="T3" fmla="*/ 8 h 11"/>
                <a:gd name="T4" fmla="*/ 3 w 15"/>
                <a:gd name="T5" fmla="*/ 4 h 11"/>
                <a:gd name="T6" fmla="*/ 10 w 15"/>
                <a:gd name="T7" fmla="*/ 1 h 11"/>
                <a:gd name="T8" fmla="*/ 15 w 15"/>
                <a:gd name="T9" fmla="*/ 3 h 11"/>
                <a:gd name="T10" fmla="*/ 12 w 15"/>
                <a:gd name="T11" fmla="*/ 8 h 11"/>
                <a:gd name="T12" fmla="*/ 6 w 15"/>
                <a:gd name="T13" fmla="*/ 10 h 11"/>
                <a:gd name="T14" fmla="*/ 4 w 1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" h="11">
                  <a:moveTo>
                    <a:pt x="4" y="11"/>
                  </a:moveTo>
                  <a:cubicBezTo>
                    <a:pt x="3" y="11"/>
                    <a:pt x="2" y="10"/>
                    <a:pt x="1" y="8"/>
                  </a:cubicBezTo>
                  <a:cubicBezTo>
                    <a:pt x="0" y="7"/>
                    <a:pt x="1" y="4"/>
                    <a:pt x="3" y="4"/>
                  </a:cubicBezTo>
                  <a:cubicBezTo>
                    <a:pt x="5" y="3"/>
                    <a:pt x="8" y="2"/>
                    <a:pt x="10" y="1"/>
                  </a:cubicBezTo>
                  <a:cubicBezTo>
                    <a:pt x="12" y="0"/>
                    <a:pt x="14" y="1"/>
                    <a:pt x="15" y="3"/>
                  </a:cubicBezTo>
                  <a:cubicBezTo>
                    <a:pt x="15" y="5"/>
                    <a:pt x="14" y="7"/>
                    <a:pt x="12" y="8"/>
                  </a:cubicBezTo>
                  <a:cubicBezTo>
                    <a:pt x="10" y="8"/>
                    <a:pt x="8" y="9"/>
                    <a:pt x="6" y="10"/>
                  </a:cubicBezTo>
                  <a:cubicBezTo>
                    <a:pt x="5" y="10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451">
              <a:extLst>
                <a:ext uri="{FF2B5EF4-FFF2-40B4-BE49-F238E27FC236}">
                  <a16:creationId xmlns:a16="http://schemas.microsoft.com/office/drawing/2014/main" xmlns="" id="{D633C9C1-C1BF-0349-B9B4-D245C9DD14D0}"/>
                </a:ext>
              </a:extLst>
            </p:cNvPr>
            <p:cNvSpPr>
              <a:spLocks/>
            </p:cNvSpPr>
            <p:nvPr/>
          </p:nvSpPr>
          <p:spPr bwMode="auto">
            <a:xfrm>
              <a:off x="7699376" y="5426075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1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3 h 11"/>
                <a:gd name="T10" fmla="*/ 10 w 13"/>
                <a:gd name="T11" fmla="*/ 8 h 11"/>
                <a:gd name="T12" fmla="*/ 6 w 13"/>
                <a:gd name="T13" fmla="*/ 11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1" y="11"/>
                    <a:pt x="1" y="10"/>
                  </a:cubicBezTo>
                  <a:cubicBezTo>
                    <a:pt x="0" y="8"/>
                    <a:pt x="0" y="6"/>
                    <a:pt x="2" y="5"/>
                  </a:cubicBezTo>
                  <a:cubicBezTo>
                    <a:pt x="3" y="4"/>
                    <a:pt x="5" y="2"/>
                    <a:pt x="7" y="1"/>
                  </a:cubicBezTo>
                  <a:cubicBezTo>
                    <a:pt x="8" y="0"/>
                    <a:pt x="11" y="1"/>
                    <a:pt x="12" y="3"/>
                  </a:cubicBezTo>
                  <a:cubicBezTo>
                    <a:pt x="13" y="4"/>
                    <a:pt x="12" y="7"/>
                    <a:pt x="10" y="8"/>
                  </a:cubicBezTo>
                  <a:cubicBezTo>
                    <a:pt x="9" y="9"/>
                    <a:pt x="7" y="10"/>
                    <a:pt x="6" y="11"/>
                  </a:cubicBezTo>
                  <a:cubicBezTo>
                    <a:pt x="5" y="11"/>
                    <a:pt x="4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452">
              <a:extLst>
                <a:ext uri="{FF2B5EF4-FFF2-40B4-BE49-F238E27FC236}">
                  <a16:creationId xmlns:a16="http://schemas.microsoft.com/office/drawing/2014/main" xmlns="" id="{A2238A56-FE24-184C-977F-3F69C62D8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6063" y="5373688"/>
              <a:ext cx="469900" cy="414337"/>
            </a:xfrm>
            <a:custGeom>
              <a:avLst/>
              <a:gdLst>
                <a:gd name="T0" fmla="*/ 121 w 125"/>
                <a:gd name="T1" fmla="*/ 110 h 110"/>
                <a:gd name="T2" fmla="*/ 118 w 125"/>
                <a:gd name="T3" fmla="*/ 107 h 110"/>
                <a:gd name="T4" fmla="*/ 18 w 125"/>
                <a:gd name="T5" fmla="*/ 7 h 110"/>
                <a:gd name="T6" fmla="*/ 4 w 125"/>
                <a:gd name="T7" fmla="*/ 8 h 110"/>
                <a:gd name="T8" fmla="*/ 0 w 125"/>
                <a:gd name="T9" fmla="*/ 5 h 110"/>
                <a:gd name="T10" fmla="*/ 3 w 125"/>
                <a:gd name="T11" fmla="*/ 1 h 110"/>
                <a:gd name="T12" fmla="*/ 18 w 125"/>
                <a:gd name="T13" fmla="*/ 0 h 110"/>
                <a:gd name="T14" fmla="*/ 125 w 125"/>
                <a:gd name="T15" fmla="*/ 107 h 110"/>
                <a:gd name="T16" fmla="*/ 121 w 125"/>
                <a:gd name="T1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5" h="110">
                  <a:moveTo>
                    <a:pt x="121" y="110"/>
                  </a:moveTo>
                  <a:cubicBezTo>
                    <a:pt x="119" y="110"/>
                    <a:pt x="118" y="109"/>
                    <a:pt x="118" y="107"/>
                  </a:cubicBezTo>
                  <a:cubicBezTo>
                    <a:pt x="118" y="52"/>
                    <a:pt x="73" y="7"/>
                    <a:pt x="18" y="7"/>
                  </a:cubicBezTo>
                  <a:cubicBezTo>
                    <a:pt x="14" y="7"/>
                    <a:pt x="9" y="7"/>
                    <a:pt x="4" y="8"/>
                  </a:cubicBezTo>
                  <a:cubicBezTo>
                    <a:pt x="2" y="8"/>
                    <a:pt x="0" y="7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8" y="0"/>
                    <a:pt x="13" y="0"/>
                    <a:pt x="18" y="0"/>
                  </a:cubicBezTo>
                  <a:cubicBezTo>
                    <a:pt x="77" y="0"/>
                    <a:pt x="125" y="48"/>
                    <a:pt x="125" y="107"/>
                  </a:cubicBezTo>
                  <a:cubicBezTo>
                    <a:pt x="125" y="109"/>
                    <a:pt x="123" y="110"/>
                    <a:pt x="12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53">
              <a:extLst>
                <a:ext uri="{FF2B5EF4-FFF2-40B4-BE49-F238E27FC236}">
                  <a16:creationId xmlns:a16="http://schemas.microsoft.com/office/drawing/2014/main" xmlns="" id="{0901E3D8-B5EB-6946-83CC-3BF768B27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1813" y="6056313"/>
              <a:ext cx="49213" cy="41275"/>
            </a:xfrm>
            <a:custGeom>
              <a:avLst/>
              <a:gdLst>
                <a:gd name="T0" fmla="*/ 4 w 13"/>
                <a:gd name="T1" fmla="*/ 11 h 11"/>
                <a:gd name="T2" fmla="*/ 2 w 13"/>
                <a:gd name="T3" fmla="*/ 10 h 11"/>
                <a:gd name="T4" fmla="*/ 2 w 13"/>
                <a:gd name="T5" fmla="*/ 5 h 11"/>
                <a:gd name="T6" fmla="*/ 7 w 13"/>
                <a:gd name="T7" fmla="*/ 1 h 11"/>
                <a:gd name="T8" fmla="*/ 12 w 13"/>
                <a:gd name="T9" fmla="*/ 2 h 11"/>
                <a:gd name="T10" fmla="*/ 11 w 13"/>
                <a:gd name="T11" fmla="*/ 7 h 11"/>
                <a:gd name="T12" fmla="*/ 7 w 13"/>
                <a:gd name="T13" fmla="*/ 10 h 11"/>
                <a:gd name="T14" fmla="*/ 4 w 1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11">
                  <a:moveTo>
                    <a:pt x="4" y="11"/>
                  </a:moveTo>
                  <a:cubicBezTo>
                    <a:pt x="3" y="11"/>
                    <a:pt x="2" y="11"/>
                    <a:pt x="2" y="10"/>
                  </a:cubicBezTo>
                  <a:cubicBezTo>
                    <a:pt x="0" y="8"/>
                    <a:pt x="1" y="6"/>
                    <a:pt x="2" y="5"/>
                  </a:cubicBezTo>
                  <a:cubicBezTo>
                    <a:pt x="4" y="4"/>
                    <a:pt x="5" y="2"/>
                    <a:pt x="7" y="1"/>
                  </a:cubicBezTo>
                  <a:cubicBezTo>
                    <a:pt x="8" y="0"/>
                    <a:pt x="10" y="0"/>
                    <a:pt x="12" y="2"/>
                  </a:cubicBezTo>
                  <a:cubicBezTo>
                    <a:pt x="13" y="3"/>
                    <a:pt x="13" y="5"/>
                    <a:pt x="11" y="7"/>
                  </a:cubicBezTo>
                  <a:cubicBezTo>
                    <a:pt x="10" y="8"/>
                    <a:pt x="8" y="9"/>
                    <a:pt x="7" y="10"/>
                  </a:cubicBezTo>
                  <a:cubicBezTo>
                    <a:pt x="6" y="11"/>
                    <a:pt x="5" y="11"/>
                    <a:pt x="4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54">
              <a:extLst>
                <a:ext uri="{FF2B5EF4-FFF2-40B4-BE49-F238E27FC236}">
                  <a16:creationId xmlns:a16="http://schemas.microsoft.com/office/drawing/2014/main" xmlns="" id="{AEE4D5E3-A493-D844-84E8-D926A36ACE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223251" y="5859463"/>
              <a:ext cx="101600" cy="169862"/>
            </a:xfrm>
            <a:custGeom>
              <a:avLst/>
              <a:gdLst>
                <a:gd name="T0" fmla="*/ 4 w 27"/>
                <a:gd name="T1" fmla="*/ 45 h 45"/>
                <a:gd name="T2" fmla="*/ 2 w 27"/>
                <a:gd name="T3" fmla="*/ 44 h 45"/>
                <a:gd name="T4" fmla="*/ 2 w 27"/>
                <a:gd name="T5" fmla="*/ 39 h 45"/>
                <a:gd name="T6" fmla="*/ 7 w 27"/>
                <a:gd name="T7" fmla="*/ 30 h 45"/>
                <a:gd name="T8" fmla="*/ 12 w 27"/>
                <a:gd name="T9" fmla="*/ 29 h 45"/>
                <a:gd name="T10" fmla="*/ 13 w 27"/>
                <a:gd name="T11" fmla="*/ 34 h 45"/>
                <a:gd name="T12" fmla="*/ 7 w 27"/>
                <a:gd name="T13" fmla="*/ 43 h 45"/>
                <a:gd name="T14" fmla="*/ 4 w 27"/>
                <a:gd name="T15" fmla="*/ 45 h 45"/>
                <a:gd name="T16" fmla="*/ 20 w 27"/>
                <a:gd name="T17" fmla="*/ 17 h 45"/>
                <a:gd name="T18" fmla="*/ 18 w 27"/>
                <a:gd name="T19" fmla="*/ 17 h 45"/>
                <a:gd name="T20" fmla="*/ 16 w 27"/>
                <a:gd name="T21" fmla="*/ 13 h 45"/>
                <a:gd name="T22" fmla="*/ 19 w 27"/>
                <a:gd name="T23" fmla="*/ 3 h 45"/>
                <a:gd name="T24" fmla="*/ 24 w 27"/>
                <a:gd name="T25" fmla="*/ 0 h 45"/>
                <a:gd name="T26" fmla="*/ 26 w 27"/>
                <a:gd name="T27" fmla="*/ 5 h 45"/>
                <a:gd name="T28" fmla="*/ 23 w 27"/>
                <a:gd name="T29" fmla="*/ 15 h 45"/>
                <a:gd name="T30" fmla="*/ 20 w 27"/>
                <a:gd name="T31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" h="45">
                  <a:moveTo>
                    <a:pt x="4" y="45"/>
                  </a:moveTo>
                  <a:cubicBezTo>
                    <a:pt x="4" y="45"/>
                    <a:pt x="3" y="44"/>
                    <a:pt x="2" y="44"/>
                  </a:cubicBezTo>
                  <a:cubicBezTo>
                    <a:pt x="1" y="43"/>
                    <a:pt x="0" y="40"/>
                    <a:pt x="2" y="39"/>
                  </a:cubicBezTo>
                  <a:cubicBezTo>
                    <a:pt x="4" y="36"/>
                    <a:pt x="6" y="33"/>
                    <a:pt x="7" y="30"/>
                  </a:cubicBezTo>
                  <a:cubicBezTo>
                    <a:pt x="8" y="29"/>
                    <a:pt x="11" y="28"/>
                    <a:pt x="12" y="29"/>
                  </a:cubicBezTo>
                  <a:cubicBezTo>
                    <a:pt x="14" y="30"/>
                    <a:pt x="15" y="33"/>
                    <a:pt x="13" y="34"/>
                  </a:cubicBezTo>
                  <a:cubicBezTo>
                    <a:pt x="12" y="37"/>
                    <a:pt x="9" y="40"/>
                    <a:pt x="7" y="43"/>
                  </a:cubicBezTo>
                  <a:cubicBezTo>
                    <a:pt x="7" y="44"/>
                    <a:pt x="5" y="45"/>
                    <a:pt x="4" y="45"/>
                  </a:cubicBezTo>
                  <a:close/>
                  <a:moveTo>
                    <a:pt x="20" y="17"/>
                  </a:moveTo>
                  <a:cubicBezTo>
                    <a:pt x="19" y="17"/>
                    <a:pt x="19" y="17"/>
                    <a:pt x="18" y="17"/>
                  </a:cubicBezTo>
                  <a:cubicBezTo>
                    <a:pt x="16" y="17"/>
                    <a:pt x="16" y="14"/>
                    <a:pt x="16" y="13"/>
                  </a:cubicBezTo>
                  <a:cubicBezTo>
                    <a:pt x="17" y="9"/>
                    <a:pt x="18" y="6"/>
                    <a:pt x="19" y="3"/>
                  </a:cubicBezTo>
                  <a:cubicBezTo>
                    <a:pt x="20" y="1"/>
                    <a:pt x="22" y="0"/>
                    <a:pt x="24" y="0"/>
                  </a:cubicBezTo>
                  <a:cubicBezTo>
                    <a:pt x="26" y="1"/>
                    <a:pt x="27" y="3"/>
                    <a:pt x="26" y="5"/>
                  </a:cubicBezTo>
                  <a:cubicBezTo>
                    <a:pt x="25" y="8"/>
                    <a:pt x="24" y="12"/>
                    <a:pt x="23" y="15"/>
                  </a:cubicBezTo>
                  <a:cubicBezTo>
                    <a:pt x="23" y="17"/>
                    <a:pt x="21" y="17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455">
              <a:extLst>
                <a:ext uri="{FF2B5EF4-FFF2-40B4-BE49-F238E27FC236}">
                  <a16:creationId xmlns:a16="http://schemas.microsoft.com/office/drawing/2014/main" xmlns="" id="{9A25D21C-1993-294A-905B-CAA25484F966}"/>
                </a:ext>
              </a:extLst>
            </p:cNvPr>
            <p:cNvSpPr>
              <a:spLocks/>
            </p:cNvSpPr>
            <p:nvPr/>
          </p:nvSpPr>
          <p:spPr bwMode="auto">
            <a:xfrm>
              <a:off x="8305801" y="5762625"/>
              <a:ext cx="30163" cy="47625"/>
            </a:xfrm>
            <a:custGeom>
              <a:avLst/>
              <a:gdLst>
                <a:gd name="T0" fmla="*/ 4 w 8"/>
                <a:gd name="T1" fmla="*/ 13 h 13"/>
                <a:gd name="T2" fmla="*/ 4 w 8"/>
                <a:gd name="T3" fmla="*/ 13 h 13"/>
                <a:gd name="T4" fmla="*/ 0 w 8"/>
                <a:gd name="T5" fmla="*/ 9 h 13"/>
                <a:gd name="T6" fmla="*/ 1 w 8"/>
                <a:gd name="T7" fmla="*/ 4 h 13"/>
                <a:gd name="T8" fmla="*/ 4 w 8"/>
                <a:gd name="T9" fmla="*/ 0 h 13"/>
                <a:gd name="T10" fmla="*/ 8 w 8"/>
                <a:gd name="T11" fmla="*/ 4 h 13"/>
                <a:gd name="T12" fmla="*/ 8 w 8"/>
                <a:gd name="T13" fmla="*/ 10 h 13"/>
                <a:gd name="T14" fmla="*/ 4 w 8"/>
                <a:gd name="T1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3">
                  <a:moveTo>
                    <a:pt x="4" y="13"/>
                  </a:moveTo>
                  <a:cubicBezTo>
                    <a:pt x="4" y="13"/>
                    <a:pt x="4" y="13"/>
                    <a:pt x="4" y="13"/>
                  </a:cubicBezTo>
                  <a:cubicBezTo>
                    <a:pt x="2" y="13"/>
                    <a:pt x="0" y="11"/>
                    <a:pt x="0" y="9"/>
                  </a:cubicBezTo>
                  <a:cubicBezTo>
                    <a:pt x="1" y="7"/>
                    <a:pt x="1" y="5"/>
                    <a:pt x="1" y="4"/>
                  </a:cubicBezTo>
                  <a:cubicBezTo>
                    <a:pt x="1" y="1"/>
                    <a:pt x="2" y="0"/>
                    <a:pt x="4" y="0"/>
                  </a:cubicBezTo>
                  <a:cubicBezTo>
                    <a:pt x="6" y="0"/>
                    <a:pt x="8" y="1"/>
                    <a:pt x="8" y="4"/>
                  </a:cubicBezTo>
                  <a:cubicBezTo>
                    <a:pt x="8" y="6"/>
                    <a:pt x="8" y="8"/>
                    <a:pt x="8" y="10"/>
                  </a:cubicBezTo>
                  <a:cubicBezTo>
                    <a:pt x="8" y="11"/>
                    <a:pt x="6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8A4242A1-119A-2745-9446-276EC44077E1}"/>
              </a:ext>
            </a:extLst>
          </p:cNvPr>
          <p:cNvSpPr txBox="1"/>
          <p:nvPr/>
        </p:nvSpPr>
        <p:spPr>
          <a:xfrm flipH="1">
            <a:off x="5727383" y="2590660"/>
            <a:ext cx="59333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</a:t>
            </a:r>
            <a:r>
              <a:rPr lang="x-none" sz="40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động nhóm </a:t>
            </a:r>
            <a:r>
              <a:rPr lang="x-none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trong thời gian 10 phút, thực hiện nhiệm vụ và hoàn thành </a:t>
            </a:r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PHIẾU HỌC TẬP SỐ 2</a:t>
            </a:r>
            <a:r>
              <a:rPr lang="x-none" sz="40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.</a:t>
            </a:r>
          </a:p>
        </p:txBody>
      </p:sp>
      <p:pic>
        <p:nvPicPr>
          <p:cNvPr id="4102" name="Picture 6" descr="Trị yếu sinh lý bằng hành tây">
            <a:extLst>
              <a:ext uri="{FF2B5EF4-FFF2-40B4-BE49-F238E27FC236}">
                <a16:creationId xmlns:a16="http://schemas.microsoft.com/office/drawing/2014/main" xmlns="" id="{584C390A-5CC8-F244-BC18-CED7B4FD6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929" b="89328" l="857" r="90000">
                        <a14:foregroundMark x1="11143" y1="9486" x2="11143" y2="9486"/>
                        <a14:foregroundMark x1="14571" y1="9486" x2="33143" y2="19368"/>
                        <a14:foregroundMark x1="857" y1="12253" x2="16286" y2="5929"/>
                        <a14:foregroundMark x1="80571" y1="44269" x2="84000" y2="42292"/>
                        <a14:foregroundMark x1="83143" y1="43083" x2="85143" y2="40711"/>
                        <a14:foregroundMark x1="85143" y1="41107" x2="86571" y2="37945"/>
                        <a14:backgroundMark x1="53143" y1="54941" x2="52286" y2="64822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9767"/>
            <a:ext cx="4445000" cy="32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272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78475B2-087A-DB4A-8571-F99727B15096}"/>
              </a:ext>
            </a:extLst>
          </p:cNvPr>
          <p:cNvSpPr txBox="1"/>
          <p:nvPr/>
        </p:nvSpPr>
        <p:spPr>
          <a:xfrm>
            <a:off x="2251580" y="412637"/>
            <a:ext cx="32768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931340-E796-2847-81ED-8D22B88216BF}"/>
              </a:ext>
            </a:extLst>
          </p:cNvPr>
          <p:cNvSpPr txBox="1"/>
          <p:nvPr/>
        </p:nvSpPr>
        <p:spPr>
          <a:xfrm>
            <a:off x="2251580" y="961777"/>
            <a:ext cx="91823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SỬ DỤNG KÍNH HIỂN VI QUANG HỌC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F90B4573-5C50-3847-9535-377E90422FAD}"/>
              </a:ext>
            </a:extLst>
          </p:cNvPr>
          <p:cNvGrpSpPr/>
          <p:nvPr/>
        </p:nvGrpSpPr>
        <p:grpSpPr>
          <a:xfrm>
            <a:off x="597128" y="412637"/>
            <a:ext cx="1418357" cy="1229264"/>
            <a:chOff x="10807701" y="4343400"/>
            <a:chExt cx="847725" cy="720725"/>
          </a:xfrm>
          <a:solidFill>
            <a:srgbClr val="FFA034"/>
          </a:solidFill>
        </p:grpSpPr>
        <p:sp>
          <p:nvSpPr>
            <p:cNvPr id="5" name="Freeform 467">
              <a:extLst>
                <a:ext uri="{FF2B5EF4-FFF2-40B4-BE49-F238E27FC236}">
                  <a16:creationId xmlns:a16="http://schemas.microsoft.com/office/drawing/2014/main" xmlns="" id="{284DA1D0-286B-5E44-82FC-EDA81F00527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925176" y="4346575"/>
              <a:ext cx="150813" cy="158750"/>
            </a:xfrm>
            <a:custGeom>
              <a:avLst/>
              <a:gdLst>
                <a:gd name="T0" fmla="*/ 20 w 40"/>
                <a:gd name="T1" fmla="*/ 42 h 42"/>
                <a:gd name="T2" fmla="*/ 0 w 40"/>
                <a:gd name="T3" fmla="*/ 21 h 42"/>
                <a:gd name="T4" fmla="*/ 20 w 40"/>
                <a:gd name="T5" fmla="*/ 0 h 42"/>
                <a:gd name="T6" fmla="*/ 40 w 40"/>
                <a:gd name="T7" fmla="*/ 21 h 42"/>
                <a:gd name="T8" fmla="*/ 20 w 40"/>
                <a:gd name="T9" fmla="*/ 42 h 42"/>
                <a:gd name="T10" fmla="*/ 20 w 40"/>
                <a:gd name="T11" fmla="*/ 7 h 42"/>
                <a:gd name="T12" fmla="*/ 7 w 40"/>
                <a:gd name="T13" fmla="*/ 21 h 42"/>
                <a:gd name="T14" fmla="*/ 20 w 40"/>
                <a:gd name="T15" fmla="*/ 35 h 42"/>
                <a:gd name="T16" fmla="*/ 33 w 40"/>
                <a:gd name="T17" fmla="*/ 21 h 42"/>
                <a:gd name="T18" fmla="*/ 20 w 40"/>
                <a:gd name="T19" fmla="*/ 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42">
                  <a:moveTo>
                    <a:pt x="20" y="42"/>
                  </a:moveTo>
                  <a:cubicBezTo>
                    <a:pt x="9" y="42"/>
                    <a:pt x="0" y="33"/>
                    <a:pt x="0" y="21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1"/>
                  </a:cubicBezTo>
                  <a:cubicBezTo>
                    <a:pt x="40" y="33"/>
                    <a:pt x="31" y="42"/>
                    <a:pt x="20" y="42"/>
                  </a:cubicBezTo>
                  <a:close/>
                  <a:moveTo>
                    <a:pt x="20" y="7"/>
                  </a:moveTo>
                  <a:cubicBezTo>
                    <a:pt x="13" y="7"/>
                    <a:pt x="7" y="13"/>
                    <a:pt x="7" y="21"/>
                  </a:cubicBezTo>
                  <a:cubicBezTo>
                    <a:pt x="7" y="29"/>
                    <a:pt x="13" y="35"/>
                    <a:pt x="20" y="35"/>
                  </a:cubicBezTo>
                  <a:cubicBezTo>
                    <a:pt x="27" y="35"/>
                    <a:pt x="33" y="29"/>
                    <a:pt x="33" y="21"/>
                  </a:cubicBezTo>
                  <a:cubicBezTo>
                    <a:pt x="33" y="13"/>
                    <a:pt x="27" y="7"/>
                    <a:pt x="2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468">
              <a:extLst>
                <a:ext uri="{FF2B5EF4-FFF2-40B4-BE49-F238E27FC236}">
                  <a16:creationId xmlns:a16="http://schemas.microsoft.com/office/drawing/2014/main" xmlns="" id="{7C9B203D-E3F7-CF4A-BCA2-AC988683A0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85501" y="4806950"/>
              <a:ext cx="25400" cy="257175"/>
            </a:xfrm>
            <a:custGeom>
              <a:avLst/>
              <a:gdLst>
                <a:gd name="T0" fmla="*/ 4 w 7"/>
                <a:gd name="T1" fmla="*/ 68 h 68"/>
                <a:gd name="T2" fmla="*/ 0 w 7"/>
                <a:gd name="T3" fmla="*/ 65 h 68"/>
                <a:gd name="T4" fmla="*/ 0 w 7"/>
                <a:gd name="T5" fmla="*/ 3 h 68"/>
                <a:gd name="T6" fmla="*/ 4 w 7"/>
                <a:gd name="T7" fmla="*/ 0 h 68"/>
                <a:gd name="T8" fmla="*/ 7 w 7"/>
                <a:gd name="T9" fmla="*/ 3 h 68"/>
                <a:gd name="T10" fmla="*/ 7 w 7"/>
                <a:gd name="T11" fmla="*/ 65 h 68"/>
                <a:gd name="T12" fmla="*/ 4 w 7"/>
                <a:gd name="T13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8">
                  <a:moveTo>
                    <a:pt x="4" y="68"/>
                  </a:moveTo>
                  <a:cubicBezTo>
                    <a:pt x="2" y="68"/>
                    <a:pt x="0" y="67"/>
                    <a:pt x="0" y="6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65"/>
                    <a:pt x="7" y="65"/>
                    <a:pt x="7" y="65"/>
                  </a:cubicBezTo>
                  <a:cubicBezTo>
                    <a:pt x="7" y="67"/>
                    <a:pt x="6" y="68"/>
                    <a:pt x="4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469">
              <a:extLst>
                <a:ext uri="{FF2B5EF4-FFF2-40B4-BE49-F238E27FC236}">
                  <a16:creationId xmlns:a16="http://schemas.microsoft.com/office/drawing/2014/main" xmlns="" id="{89FCDD52-60CD-4440-BDEF-214EB484277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07701" y="5037138"/>
              <a:ext cx="806450" cy="26987"/>
            </a:xfrm>
            <a:custGeom>
              <a:avLst/>
              <a:gdLst>
                <a:gd name="T0" fmla="*/ 211 w 214"/>
                <a:gd name="T1" fmla="*/ 7 h 7"/>
                <a:gd name="T2" fmla="*/ 4 w 214"/>
                <a:gd name="T3" fmla="*/ 7 h 7"/>
                <a:gd name="T4" fmla="*/ 0 w 214"/>
                <a:gd name="T5" fmla="*/ 4 h 7"/>
                <a:gd name="T6" fmla="*/ 4 w 214"/>
                <a:gd name="T7" fmla="*/ 0 h 7"/>
                <a:gd name="T8" fmla="*/ 211 w 214"/>
                <a:gd name="T9" fmla="*/ 0 h 7"/>
                <a:gd name="T10" fmla="*/ 214 w 214"/>
                <a:gd name="T11" fmla="*/ 4 h 7"/>
                <a:gd name="T12" fmla="*/ 211 w 214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7">
                  <a:moveTo>
                    <a:pt x="211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3" y="0"/>
                    <a:pt x="214" y="2"/>
                    <a:pt x="214" y="4"/>
                  </a:cubicBezTo>
                  <a:cubicBezTo>
                    <a:pt x="214" y="6"/>
                    <a:pt x="213" y="7"/>
                    <a:pt x="21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470">
              <a:extLst>
                <a:ext uri="{FF2B5EF4-FFF2-40B4-BE49-F238E27FC236}">
                  <a16:creationId xmlns:a16="http://schemas.microsoft.com/office/drawing/2014/main" xmlns="" id="{A10A3EF9-D8BD-CF43-9D08-CB67B3B3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026" y="4727575"/>
              <a:ext cx="147638" cy="336550"/>
            </a:xfrm>
            <a:custGeom>
              <a:avLst/>
              <a:gdLst>
                <a:gd name="T0" fmla="*/ 5 w 39"/>
                <a:gd name="T1" fmla="*/ 89 h 89"/>
                <a:gd name="T2" fmla="*/ 3 w 39"/>
                <a:gd name="T3" fmla="*/ 89 h 89"/>
                <a:gd name="T4" fmla="*/ 1 w 39"/>
                <a:gd name="T5" fmla="*/ 84 h 89"/>
                <a:gd name="T6" fmla="*/ 32 w 39"/>
                <a:gd name="T7" fmla="*/ 3 h 89"/>
                <a:gd name="T8" fmla="*/ 37 w 39"/>
                <a:gd name="T9" fmla="*/ 1 h 89"/>
                <a:gd name="T10" fmla="*/ 39 w 39"/>
                <a:gd name="T11" fmla="*/ 6 h 89"/>
                <a:gd name="T12" fmla="*/ 8 w 39"/>
                <a:gd name="T13" fmla="*/ 87 h 89"/>
                <a:gd name="T14" fmla="*/ 5 w 39"/>
                <a:gd name="T1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89">
                  <a:moveTo>
                    <a:pt x="5" y="89"/>
                  </a:moveTo>
                  <a:cubicBezTo>
                    <a:pt x="4" y="89"/>
                    <a:pt x="4" y="89"/>
                    <a:pt x="3" y="89"/>
                  </a:cubicBezTo>
                  <a:cubicBezTo>
                    <a:pt x="1" y="88"/>
                    <a:pt x="0" y="86"/>
                    <a:pt x="1" y="84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3" y="1"/>
                    <a:pt x="35" y="0"/>
                    <a:pt x="37" y="1"/>
                  </a:cubicBezTo>
                  <a:cubicBezTo>
                    <a:pt x="39" y="2"/>
                    <a:pt x="39" y="4"/>
                    <a:pt x="39" y="6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7" y="89"/>
                    <a:pt x="6" y="89"/>
                    <a:pt x="5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471">
              <a:extLst>
                <a:ext uri="{FF2B5EF4-FFF2-40B4-BE49-F238E27FC236}">
                  <a16:creationId xmlns:a16="http://schemas.microsoft.com/office/drawing/2014/main" xmlns="" id="{004157AB-2C07-654B-B542-55D6CB272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9676" y="4732338"/>
              <a:ext cx="142875" cy="331787"/>
            </a:xfrm>
            <a:custGeom>
              <a:avLst/>
              <a:gdLst>
                <a:gd name="T0" fmla="*/ 34 w 38"/>
                <a:gd name="T1" fmla="*/ 88 h 88"/>
                <a:gd name="T2" fmla="*/ 31 w 38"/>
                <a:gd name="T3" fmla="*/ 86 h 88"/>
                <a:gd name="T4" fmla="*/ 7 w 38"/>
                <a:gd name="T5" fmla="*/ 23 h 88"/>
                <a:gd name="T6" fmla="*/ 7 w 38"/>
                <a:gd name="T7" fmla="*/ 85 h 88"/>
                <a:gd name="T8" fmla="*/ 3 w 38"/>
                <a:gd name="T9" fmla="*/ 88 h 88"/>
                <a:gd name="T10" fmla="*/ 0 w 38"/>
                <a:gd name="T11" fmla="*/ 85 h 88"/>
                <a:gd name="T12" fmla="*/ 0 w 38"/>
                <a:gd name="T13" fmla="*/ 3 h 88"/>
                <a:gd name="T14" fmla="*/ 3 w 38"/>
                <a:gd name="T15" fmla="*/ 0 h 88"/>
                <a:gd name="T16" fmla="*/ 7 w 38"/>
                <a:gd name="T17" fmla="*/ 2 h 88"/>
                <a:gd name="T18" fmla="*/ 38 w 38"/>
                <a:gd name="T19" fmla="*/ 83 h 88"/>
                <a:gd name="T20" fmla="*/ 35 w 38"/>
                <a:gd name="T21" fmla="*/ 88 h 88"/>
                <a:gd name="T22" fmla="*/ 34 w 38"/>
                <a:gd name="T23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8" h="88">
                  <a:moveTo>
                    <a:pt x="34" y="88"/>
                  </a:moveTo>
                  <a:cubicBezTo>
                    <a:pt x="33" y="88"/>
                    <a:pt x="31" y="88"/>
                    <a:pt x="31" y="86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7"/>
                    <a:pt x="5" y="88"/>
                    <a:pt x="3" y="88"/>
                  </a:cubicBezTo>
                  <a:cubicBezTo>
                    <a:pt x="1" y="88"/>
                    <a:pt x="0" y="87"/>
                    <a:pt x="0" y="8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4" y="0"/>
                    <a:pt x="6" y="0"/>
                    <a:pt x="7" y="2"/>
                  </a:cubicBezTo>
                  <a:cubicBezTo>
                    <a:pt x="38" y="83"/>
                    <a:pt x="38" y="83"/>
                    <a:pt x="38" y="83"/>
                  </a:cubicBezTo>
                  <a:cubicBezTo>
                    <a:pt x="38" y="85"/>
                    <a:pt x="37" y="87"/>
                    <a:pt x="35" y="88"/>
                  </a:cubicBezTo>
                  <a:cubicBezTo>
                    <a:pt x="35" y="88"/>
                    <a:pt x="35" y="88"/>
                    <a:pt x="34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472">
              <a:extLst>
                <a:ext uri="{FF2B5EF4-FFF2-40B4-BE49-F238E27FC236}">
                  <a16:creationId xmlns:a16="http://schemas.microsoft.com/office/drawing/2014/main" xmlns="" id="{BEDF7338-F058-2847-A2F1-3A356E606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7751" y="4508500"/>
              <a:ext cx="338138" cy="174625"/>
            </a:xfrm>
            <a:custGeom>
              <a:avLst/>
              <a:gdLst>
                <a:gd name="T0" fmla="*/ 5 w 90"/>
                <a:gd name="T1" fmla="*/ 46 h 46"/>
                <a:gd name="T2" fmla="*/ 2 w 90"/>
                <a:gd name="T3" fmla="*/ 45 h 46"/>
                <a:gd name="T4" fmla="*/ 3 w 90"/>
                <a:gd name="T5" fmla="*/ 40 h 46"/>
                <a:gd name="T6" fmla="*/ 29 w 90"/>
                <a:gd name="T7" fmla="*/ 23 h 46"/>
                <a:gd name="T8" fmla="*/ 33 w 90"/>
                <a:gd name="T9" fmla="*/ 23 h 46"/>
                <a:gd name="T10" fmla="*/ 44 w 90"/>
                <a:gd name="T11" fmla="*/ 30 h 46"/>
                <a:gd name="T12" fmla="*/ 58 w 90"/>
                <a:gd name="T13" fmla="*/ 19 h 46"/>
                <a:gd name="T14" fmla="*/ 60 w 90"/>
                <a:gd name="T15" fmla="*/ 18 h 46"/>
                <a:gd name="T16" fmla="*/ 75 w 90"/>
                <a:gd name="T17" fmla="*/ 18 h 46"/>
                <a:gd name="T18" fmla="*/ 83 w 90"/>
                <a:gd name="T19" fmla="*/ 2 h 46"/>
                <a:gd name="T20" fmla="*/ 88 w 90"/>
                <a:gd name="T21" fmla="*/ 1 h 46"/>
                <a:gd name="T22" fmla="*/ 90 w 90"/>
                <a:gd name="T23" fmla="*/ 6 h 46"/>
                <a:gd name="T24" fmla="*/ 80 w 90"/>
                <a:gd name="T25" fmla="*/ 23 h 46"/>
                <a:gd name="T26" fmla="*/ 77 w 90"/>
                <a:gd name="T27" fmla="*/ 25 h 46"/>
                <a:gd name="T28" fmla="*/ 62 w 90"/>
                <a:gd name="T29" fmla="*/ 25 h 46"/>
                <a:gd name="T30" fmla="*/ 47 w 90"/>
                <a:gd name="T31" fmla="*/ 37 h 46"/>
                <a:gd name="T32" fmla="*/ 43 w 90"/>
                <a:gd name="T33" fmla="*/ 38 h 46"/>
                <a:gd name="T34" fmla="*/ 31 w 90"/>
                <a:gd name="T35" fmla="*/ 31 h 46"/>
                <a:gd name="T36" fmla="*/ 7 w 90"/>
                <a:gd name="T37" fmla="*/ 46 h 46"/>
                <a:gd name="T38" fmla="*/ 5 w 90"/>
                <a:gd name="T39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0" h="46">
                  <a:moveTo>
                    <a:pt x="5" y="46"/>
                  </a:moveTo>
                  <a:cubicBezTo>
                    <a:pt x="3" y="46"/>
                    <a:pt x="2" y="46"/>
                    <a:pt x="2" y="45"/>
                  </a:cubicBezTo>
                  <a:cubicBezTo>
                    <a:pt x="0" y="43"/>
                    <a:pt x="1" y="41"/>
                    <a:pt x="3" y="40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30" y="22"/>
                    <a:pt x="32" y="22"/>
                    <a:pt x="33" y="23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58" y="19"/>
                    <a:pt x="58" y="19"/>
                    <a:pt x="58" y="19"/>
                  </a:cubicBezTo>
                  <a:cubicBezTo>
                    <a:pt x="59" y="18"/>
                    <a:pt x="59" y="18"/>
                    <a:pt x="60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4" y="1"/>
                    <a:pt x="86" y="0"/>
                    <a:pt x="88" y="1"/>
                  </a:cubicBezTo>
                  <a:cubicBezTo>
                    <a:pt x="90" y="2"/>
                    <a:pt x="90" y="4"/>
                    <a:pt x="90" y="6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0" y="24"/>
                    <a:pt x="79" y="25"/>
                    <a:pt x="77" y="25"/>
                  </a:cubicBezTo>
                  <a:cubicBezTo>
                    <a:pt x="62" y="25"/>
                    <a:pt x="62" y="25"/>
                    <a:pt x="62" y="25"/>
                  </a:cubicBezTo>
                  <a:cubicBezTo>
                    <a:pt x="47" y="37"/>
                    <a:pt x="47" y="37"/>
                    <a:pt x="47" y="37"/>
                  </a:cubicBezTo>
                  <a:cubicBezTo>
                    <a:pt x="46" y="38"/>
                    <a:pt x="44" y="38"/>
                    <a:pt x="43" y="38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5" y="46"/>
                    <a:pt x="5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473">
              <a:extLst>
                <a:ext uri="{FF2B5EF4-FFF2-40B4-BE49-F238E27FC236}">
                  <a16:creationId xmlns:a16="http://schemas.microsoft.com/office/drawing/2014/main" xmlns="" id="{3DF0D755-8EA3-E14D-AE72-46968A0746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5801" y="4418013"/>
              <a:ext cx="455613" cy="646112"/>
            </a:xfrm>
            <a:custGeom>
              <a:avLst/>
              <a:gdLst>
                <a:gd name="T0" fmla="*/ 59 w 121"/>
                <a:gd name="T1" fmla="*/ 171 h 171"/>
                <a:gd name="T2" fmla="*/ 22 w 121"/>
                <a:gd name="T3" fmla="*/ 171 h 171"/>
                <a:gd name="T4" fmla="*/ 19 w 121"/>
                <a:gd name="T5" fmla="*/ 168 h 171"/>
                <a:gd name="T6" fmla="*/ 19 w 121"/>
                <a:gd name="T7" fmla="*/ 105 h 171"/>
                <a:gd name="T8" fmla="*/ 13 w 121"/>
                <a:gd name="T9" fmla="*/ 106 h 171"/>
                <a:gd name="T10" fmla="*/ 0 w 121"/>
                <a:gd name="T11" fmla="*/ 93 h 171"/>
                <a:gd name="T12" fmla="*/ 0 w 121"/>
                <a:gd name="T13" fmla="*/ 52 h 171"/>
                <a:gd name="T14" fmla="*/ 22 w 121"/>
                <a:gd name="T15" fmla="*/ 30 h 171"/>
                <a:gd name="T16" fmla="*/ 59 w 121"/>
                <a:gd name="T17" fmla="*/ 30 h 171"/>
                <a:gd name="T18" fmla="*/ 97 w 121"/>
                <a:gd name="T19" fmla="*/ 5 h 171"/>
                <a:gd name="T20" fmla="*/ 114 w 121"/>
                <a:gd name="T21" fmla="*/ 4 h 171"/>
                <a:gd name="T22" fmla="*/ 117 w 121"/>
                <a:gd name="T23" fmla="*/ 20 h 171"/>
                <a:gd name="T24" fmla="*/ 63 w 121"/>
                <a:gd name="T25" fmla="*/ 57 h 171"/>
                <a:gd name="T26" fmla="*/ 63 w 121"/>
                <a:gd name="T27" fmla="*/ 168 h 171"/>
                <a:gd name="T28" fmla="*/ 59 w 121"/>
                <a:gd name="T29" fmla="*/ 171 h 171"/>
                <a:gd name="T30" fmla="*/ 26 w 121"/>
                <a:gd name="T31" fmla="*/ 164 h 171"/>
                <a:gd name="T32" fmla="*/ 56 w 121"/>
                <a:gd name="T33" fmla="*/ 164 h 171"/>
                <a:gd name="T34" fmla="*/ 56 w 121"/>
                <a:gd name="T35" fmla="*/ 54 h 171"/>
                <a:gd name="T36" fmla="*/ 59 w 121"/>
                <a:gd name="T37" fmla="*/ 50 h 171"/>
                <a:gd name="T38" fmla="*/ 111 w 121"/>
                <a:gd name="T39" fmla="*/ 16 h 171"/>
                <a:gd name="T40" fmla="*/ 110 w 121"/>
                <a:gd name="T41" fmla="*/ 9 h 171"/>
                <a:gd name="T42" fmla="*/ 102 w 121"/>
                <a:gd name="T43" fmla="*/ 10 h 171"/>
                <a:gd name="T44" fmla="*/ 61 w 121"/>
                <a:gd name="T45" fmla="*/ 37 h 171"/>
                <a:gd name="T46" fmla="*/ 59 w 121"/>
                <a:gd name="T47" fmla="*/ 37 h 171"/>
                <a:gd name="T48" fmla="*/ 22 w 121"/>
                <a:gd name="T49" fmla="*/ 37 h 171"/>
                <a:gd name="T50" fmla="*/ 7 w 121"/>
                <a:gd name="T51" fmla="*/ 52 h 171"/>
                <a:gd name="T52" fmla="*/ 7 w 121"/>
                <a:gd name="T53" fmla="*/ 93 h 171"/>
                <a:gd name="T54" fmla="*/ 13 w 121"/>
                <a:gd name="T55" fmla="*/ 99 h 171"/>
                <a:gd name="T56" fmla="*/ 19 w 121"/>
                <a:gd name="T57" fmla="*/ 93 h 171"/>
                <a:gd name="T58" fmla="*/ 22 w 121"/>
                <a:gd name="T59" fmla="*/ 90 h 171"/>
                <a:gd name="T60" fmla="*/ 26 w 121"/>
                <a:gd name="T61" fmla="*/ 93 h 171"/>
                <a:gd name="T62" fmla="*/ 26 w 121"/>
                <a:gd name="T63" fmla="*/ 16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1" h="171">
                  <a:moveTo>
                    <a:pt x="59" y="171"/>
                  </a:moveTo>
                  <a:cubicBezTo>
                    <a:pt x="22" y="171"/>
                    <a:pt x="22" y="171"/>
                    <a:pt x="22" y="171"/>
                  </a:cubicBezTo>
                  <a:cubicBezTo>
                    <a:pt x="20" y="171"/>
                    <a:pt x="19" y="170"/>
                    <a:pt x="19" y="168"/>
                  </a:cubicBezTo>
                  <a:cubicBezTo>
                    <a:pt x="19" y="105"/>
                    <a:pt x="19" y="105"/>
                    <a:pt x="19" y="105"/>
                  </a:cubicBezTo>
                  <a:cubicBezTo>
                    <a:pt x="17" y="106"/>
                    <a:pt x="15" y="106"/>
                    <a:pt x="13" y="106"/>
                  </a:cubicBezTo>
                  <a:cubicBezTo>
                    <a:pt x="6" y="106"/>
                    <a:pt x="0" y="100"/>
                    <a:pt x="0" y="9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40"/>
                    <a:pt x="10" y="30"/>
                    <a:pt x="22" y="30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2" y="29"/>
                    <a:pt x="80" y="22"/>
                    <a:pt x="97" y="5"/>
                  </a:cubicBezTo>
                  <a:cubicBezTo>
                    <a:pt x="101" y="0"/>
                    <a:pt x="109" y="0"/>
                    <a:pt x="114" y="4"/>
                  </a:cubicBezTo>
                  <a:cubicBezTo>
                    <a:pt x="119" y="8"/>
                    <a:pt x="121" y="15"/>
                    <a:pt x="117" y="20"/>
                  </a:cubicBezTo>
                  <a:cubicBezTo>
                    <a:pt x="109" y="35"/>
                    <a:pt x="90" y="52"/>
                    <a:pt x="63" y="57"/>
                  </a:cubicBezTo>
                  <a:cubicBezTo>
                    <a:pt x="63" y="168"/>
                    <a:pt x="63" y="168"/>
                    <a:pt x="63" y="168"/>
                  </a:cubicBezTo>
                  <a:cubicBezTo>
                    <a:pt x="63" y="170"/>
                    <a:pt x="61" y="171"/>
                    <a:pt x="59" y="171"/>
                  </a:cubicBezTo>
                  <a:close/>
                  <a:moveTo>
                    <a:pt x="26" y="164"/>
                  </a:moveTo>
                  <a:cubicBezTo>
                    <a:pt x="56" y="164"/>
                    <a:pt x="56" y="164"/>
                    <a:pt x="56" y="164"/>
                  </a:cubicBezTo>
                  <a:cubicBezTo>
                    <a:pt x="56" y="54"/>
                    <a:pt x="56" y="54"/>
                    <a:pt x="56" y="54"/>
                  </a:cubicBezTo>
                  <a:cubicBezTo>
                    <a:pt x="56" y="52"/>
                    <a:pt x="57" y="51"/>
                    <a:pt x="59" y="50"/>
                  </a:cubicBezTo>
                  <a:cubicBezTo>
                    <a:pt x="85" y="46"/>
                    <a:pt x="103" y="30"/>
                    <a:pt x="111" y="16"/>
                  </a:cubicBezTo>
                  <a:cubicBezTo>
                    <a:pt x="113" y="14"/>
                    <a:pt x="112" y="11"/>
                    <a:pt x="110" y="9"/>
                  </a:cubicBezTo>
                  <a:cubicBezTo>
                    <a:pt x="107" y="8"/>
                    <a:pt x="104" y="8"/>
                    <a:pt x="102" y="10"/>
                  </a:cubicBezTo>
                  <a:cubicBezTo>
                    <a:pt x="82" y="30"/>
                    <a:pt x="61" y="37"/>
                    <a:pt x="61" y="37"/>
                  </a:cubicBezTo>
                  <a:cubicBezTo>
                    <a:pt x="60" y="37"/>
                    <a:pt x="60" y="37"/>
                    <a:pt x="59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14" y="37"/>
                    <a:pt x="7" y="44"/>
                    <a:pt x="7" y="52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6"/>
                    <a:pt x="10" y="99"/>
                    <a:pt x="13" y="99"/>
                  </a:cubicBezTo>
                  <a:cubicBezTo>
                    <a:pt x="16" y="99"/>
                    <a:pt x="19" y="96"/>
                    <a:pt x="19" y="93"/>
                  </a:cubicBezTo>
                  <a:cubicBezTo>
                    <a:pt x="19" y="91"/>
                    <a:pt x="20" y="90"/>
                    <a:pt x="22" y="90"/>
                  </a:cubicBezTo>
                  <a:cubicBezTo>
                    <a:pt x="24" y="90"/>
                    <a:pt x="26" y="91"/>
                    <a:pt x="26" y="93"/>
                  </a:cubicBezTo>
                  <a:lnTo>
                    <a:pt x="26" y="1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474">
              <a:extLst>
                <a:ext uri="{FF2B5EF4-FFF2-40B4-BE49-F238E27FC236}">
                  <a16:creationId xmlns:a16="http://schemas.microsoft.com/office/drawing/2014/main" xmlns="" id="{C6886777-7925-814F-A204-197EBF3A3C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17238" y="4637088"/>
              <a:ext cx="26988" cy="147637"/>
            </a:xfrm>
            <a:custGeom>
              <a:avLst/>
              <a:gdLst>
                <a:gd name="T0" fmla="*/ 3 w 7"/>
                <a:gd name="T1" fmla="*/ 39 h 39"/>
                <a:gd name="T2" fmla="*/ 0 w 7"/>
                <a:gd name="T3" fmla="*/ 35 h 39"/>
                <a:gd name="T4" fmla="*/ 0 w 7"/>
                <a:gd name="T5" fmla="*/ 4 h 39"/>
                <a:gd name="T6" fmla="*/ 3 w 7"/>
                <a:gd name="T7" fmla="*/ 0 h 39"/>
                <a:gd name="T8" fmla="*/ 7 w 7"/>
                <a:gd name="T9" fmla="*/ 4 h 39"/>
                <a:gd name="T10" fmla="*/ 7 w 7"/>
                <a:gd name="T11" fmla="*/ 35 h 39"/>
                <a:gd name="T12" fmla="*/ 3 w 7"/>
                <a:gd name="T13" fmla="*/ 39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39">
                  <a:moveTo>
                    <a:pt x="3" y="39"/>
                  </a:moveTo>
                  <a:cubicBezTo>
                    <a:pt x="1" y="39"/>
                    <a:pt x="0" y="37"/>
                    <a:pt x="0" y="35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7" y="37"/>
                    <a:pt x="5" y="39"/>
                    <a:pt x="3" y="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75">
              <a:extLst>
                <a:ext uri="{FF2B5EF4-FFF2-40B4-BE49-F238E27FC236}">
                  <a16:creationId xmlns:a16="http://schemas.microsoft.com/office/drawing/2014/main" xmlns="" id="{280ED107-7FC2-E447-AF67-A5EDE84207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09326" y="4343400"/>
              <a:ext cx="546100" cy="414337"/>
            </a:xfrm>
            <a:custGeom>
              <a:avLst/>
              <a:gdLst>
                <a:gd name="T0" fmla="*/ 131 w 145"/>
                <a:gd name="T1" fmla="*/ 110 h 110"/>
                <a:gd name="T2" fmla="*/ 122 w 145"/>
                <a:gd name="T3" fmla="*/ 110 h 110"/>
                <a:gd name="T4" fmla="*/ 118 w 145"/>
                <a:gd name="T5" fmla="*/ 106 h 110"/>
                <a:gd name="T6" fmla="*/ 122 w 145"/>
                <a:gd name="T7" fmla="*/ 103 h 110"/>
                <a:gd name="T8" fmla="*/ 127 w 145"/>
                <a:gd name="T9" fmla="*/ 103 h 110"/>
                <a:gd name="T10" fmla="*/ 127 w 145"/>
                <a:gd name="T11" fmla="*/ 20 h 110"/>
                <a:gd name="T12" fmla="*/ 131 w 145"/>
                <a:gd name="T13" fmla="*/ 17 h 110"/>
                <a:gd name="T14" fmla="*/ 138 w 145"/>
                <a:gd name="T15" fmla="*/ 17 h 110"/>
                <a:gd name="T16" fmla="*/ 138 w 145"/>
                <a:gd name="T17" fmla="*/ 7 h 110"/>
                <a:gd name="T18" fmla="*/ 7 w 145"/>
                <a:gd name="T19" fmla="*/ 7 h 110"/>
                <a:gd name="T20" fmla="*/ 7 w 145"/>
                <a:gd name="T21" fmla="*/ 17 h 110"/>
                <a:gd name="T22" fmla="*/ 14 w 145"/>
                <a:gd name="T23" fmla="*/ 17 h 110"/>
                <a:gd name="T24" fmla="*/ 18 w 145"/>
                <a:gd name="T25" fmla="*/ 20 h 110"/>
                <a:gd name="T26" fmla="*/ 18 w 145"/>
                <a:gd name="T27" fmla="*/ 33 h 110"/>
                <a:gd name="T28" fmla="*/ 27 w 145"/>
                <a:gd name="T29" fmla="*/ 25 h 110"/>
                <a:gd name="T30" fmla="*/ 44 w 145"/>
                <a:gd name="T31" fmla="*/ 24 h 110"/>
                <a:gd name="T32" fmla="*/ 47 w 145"/>
                <a:gd name="T33" fmla="*/ 40 h 110"/>
                <a:gd name="T34" fmla="*/ 18 w 145"/>
                <a:gd name="T35" fmla="*/ 68 h 110"/>
                <a:gd name="T36" fmla="*/ 18 w 145"/>
                <a:gd name="T37" fmla="*/ 103 h 110"/>
                <a:gd name="T38" fmla="*/ 96 w 145"/>
                <a:gd name="T39" fmla="*/ 103 h 110"/>
                <a:gd name="T40" fmla="*/ 99 w 145"/>
                <a:gd name="T41" fmla="*/ 106 h 110"/>
                <a:gd name="T42" fmla="*/ 96 w 145"/>
                <a:gd name="T43" fmla="*/ 110 h 110"/>
                <a:gd name="T44" fmla="*/ 14 w 145"/>
                <a:gd name="T45" fmla="*/ 110 h 110"/>
                <a:gd name="T46" fmla="*/ 10 w 145"/>
                <a:gd name="T47" fmla="*/ 106 h 110"/>
                <a:gd name="T48" fmla="*/ 10 w 145"/>
                <a:gd name="T49" fmla="*/ 66 h 110"/>
                <a:gd name="T50" fmla="*/ 12 w 145"/>
                <a:gd name="T51" fmla="*/ 63 h 110"/>
                <a:gd name="T52" fmla="*/ 41 w 145"/>
                <a:gd name="T53" fmla="*/ 36 h 110"/>
                <a:gd name="T54" fmla="*/ 40 w 145"/>
                <a:gd name="T55" fmla="*/ 29 h 110"/>
                <a:gd name="T56" fmla="*/ 32 w 145"/>
                <a:gd name="T57" fmla="*/ 30 h 110"/>
                <a:gd name="T58" fmla="*/ 16 w 145"/>
                <a:gd name="T59" fmla="*/ 43 h 110"/>
                <a:gd name="T60" fmla="*/ 12 w 145"/>
                <a:gd name="T61" fmla="*/ 44 h 110"/>
                <a:gd name="T62" fmla="*/ 10 w 145"/>
                <a:gd name="T63" fmla="*/ 40 h 110"/>
                <a:gd name="T64" fmla="*/ 10 w 145"/>
                <a:gd name="T65" fmla="*/ 24 h 110"/>
                <a:gd name="T66" fmla="*/ 3 w 145"/>
                <a:gd name="T67" fmla="*/ 24 h 110"/>
                <a:gd name="T68" fmla="*/ 0 w 145"/>
                <a:gd name="T69" fmla="*/ 20 h 110"/>
                <a:gd name="T70" fmla="*/ 0 w 145"/>
                <a:gd name="T71" fmla="*/ 4 h 110"/>
                <a:gd name="T72" fmla="*/ 3 w 145"/>
                <a:gd name="T73" fmla="*/ 0 h 110"/>
                <a:gd name="T74" fmla="*/ 141 w 145"/>
                <a:gd name="T75" fmla="*/ 0 h 110"/>
                <a:gd name="T76" fmla="*/ 145 w 145"/>
                <a:gd name="T77" fmla="*/ 4 h 110"/>
                <a:gd name="T78" fmla="*/ 145 w 145"/>
                <a:gd name="T79" fmla="*/ 20 h 110"/>
                <a:gd name="T80" fmla="*/ 141 w 145"/>
                <a:gd name="T81" fmla="*/ 24 h 110"/>
                <a:gd name="T82" fmla="*/ 134 w 145"/>
                <a:gd name="T83" fmla="*/ 24 h 110"/>
                <a:gd name="T84" fmla="*/ 134 w 145"/>
                <a:gd name="T85" fmla="*/ 106 h 110"/>
                <a:gd name="T86" fmla="*/ 131 w 145"/>
                <a:gd name="T8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5" h="110">
                  <a:moveTo>
                    <a:pt x="131" y="110"/>
                  </a:moveTo>
                  <a:cubicBezTo>
                    <a:pt x="122" y="110"/>
                    <a:pt x="122" y="110"/>
                    <a:pt x="122" y="110"/>
                  </a:cubicBezTo>
                  <a:cubicBezTo>
                    <a:pt x="120" y="110"/>
                    <a:pt x="118" y="108"/>
                    <a:pt x="118" y="106"/>
                  </a:cubicBezTo>
                  <a:cubicBezTo>
                    <a:pt x="118" y="104"/>
                    <a:pt x="120" y="103"/>
                    <a:pt x="122" y="103"/>
                  </a:cubicBezTo>
                  <a:cubicBezTo>
                    <a:pt x="127" y="103"/>
                    <a:pt x="127" y="103"/>
                    <a:pt x="127" y="103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18"/>
                    <a:pt x="129" y="17"/>
                    <a:pt x="131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6" y="17"/>
                    <a:pt x="18" y="18"/>
                    <a:pt x="18" y="20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21" y="30"/>
                    <a:pt x="24" y="27"/>
                    <a:pt x="27" y="25"/>
                  </a:cubicBezTo>
                  <a:cubicBezTo>
                    <a:pt x="31" y="20"/>
                    <a:pt x="39" y="20"/>
                    <a:pt x="44" y="24"/>
                  </a:cubicBezTo>
                  <a:cubicBezTo>
                    <a:pt x="49" y="28"/>
                    <a:pt x="51" y="35"/>
                    <a:pt x="47" y="40"/>
                  </a:cubicBezTo>
                  <a:cubicBezTo>
                    <a:pt x="44" y="45"/>
                    <a:pt x="35" y="58"/>
                    <a:pt x="18" y="68"/>
                  </a:cubicBezTo>
                  <a:cubicBezTo>
                    <a:pt x="18" y="103"/>
                    <a:pt x="18" y="103"/>
                    <a:pt x="18" y="103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3"/>
                    <a:pt x="99" y="104"/>
                    <a:pt x="99" y="106"/>
                  </a:cubicBezTo>
                  <a:cubicBezTo>
                    <a:pt x="99" y="108"/>
                    <a:pt x="98" y="110"/>
                    <a:pt x="96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2" y="110"/>
                    <a:pt x="10" y="108"/>
                    <a:pt x="10" y="10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4"/>
                    <a:pt x="11" y="63"/>
                    <a:pt x="12" y="63"/>
                  </a:cubicBezTo>
                  <a:cubicBezTo>
                    <a:pt x="30" y="54"/>
                    <a:pt x="39" y="40"/>
                    <a:pt x="41" y="36"/>
                  </a:cubicBezTo>
                  <a:cubicBezTo>
                    <a:pt x="43" y="34"/>
                    <a:pt x="42" y="31"/>
                    <a:pt x="40" y="29"/>
                  </a:cubicBezTo>
                  <a:cubicBezTo>
                    <a:pt x="37" y="28"/>
                    <a:pt x="34" y="28"/>
                    <a:pt x="32" y="30"/>
                  </a:cubicBezTo>
                  <a:cubicBezTo>
                    <a:pt x="27" y="35"/>
                    <a:pt x="22" y="39"/>
                    <a:pt x="16" y="43"/>
                  </a:cubicBezTo>
                  <a:cubicBezTo>
                    <a:pt x="15" y="44"/>
                    <a:pt x="13" y="44"/>
                    <a:pt x="12" y="44"/>
                  </a:cubicBezTo>
                  <a:cubicBezTo>
                    <a:pt x="11" y="43"/>
                    <a:pt x="10" y="42"/>
                    <a:pt x="10" y="40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3" y="0"/>
                    <a:pt x="145" y="2"/>
                    <a:pt x="145" y="4"/>
                  </a:cubicBezTo>
                  <a:cubicBezTo>
                    <a:pt x="145" y="20"/>
                    <a:pt x="145" y="20"/>
                    <a:pt x="145" y="20"/>
                  </a:cubicBezTo>
                  <a:cubicBezTo>
                    <a:pt x="145" y="22"/>
                    <a:pt x="143" y="24"/>
                    <a:pt x="141" y="24"/>
                  </a:cubicBezTo>
                  <a:cubicBezTo>
                    <a:pt x="134" y="24"/>
                    <a:pt x="134" y="24"/>
                    <a:pt x="134" y="24"/>
                  </a:cubicBezTo>
                  <a:cubicBezTo>
                    <a:pt x="134" y="106"/>
                    <a:pt x="134" y="106"/>
                    <a:pt x="134" y="106"/>
                  </a:cubicBezTo>
                  <a:cubicBezTo>
                    <a:pt x="134" y="108"/>
                    <a:pt x="133" y="110"/>
                    <a:pt x="131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476">
              <a:extLst>
                <a:ext uri="{FF2B5EF4-FFF2-40B4-BE49-F238E27FC236}">
                  <a16:creationId xmlns:a16="http://schemas.microsoft.com/office/drawing/2014/main" xmlns="" id="{80D25033-055A-BF43-BB06-51D562422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47426" y="4406900"/>
              <a:ext cx="376238" cy="26987"/>
            </a:xfrm>
            <a:custGeom>
              <a:avLst/>
              <a:gdLst>
                <a:gd name="T0" fmla="*/ 96 w 100"/>
                <a:gd name="T1" fmla="*/ 7 h 7"/>
                <a:gd name="T2" fmla="*/ 4 w 100"/>
                <a:gd name="T3" fmla="*/ 7 h 7"/>
                <a:gd name="T4" fmla="*/ 0 w 100"/>
                <a:gd name="T5" fmla="*/ 3 h 7"/>
                <a:gd name="T6" fmla="*/ 4 w 100"/>
                <a:gd name="T7" fmla="*/ 0 h 7"/>
                <a:gd name="T8" fmla="*/ 96 w 100"/>
                <a:gd name="T9" fmla="*/ 0 h 7"/>
                <a:gd name="T10" fmla="*/ 100 w 100"/>
                <a:gd name="T11" fmla="*/ 3 h 7"/>
                <a:gd name="T12" fmla="*/ 96 w 10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7">
                  <a:moveTo>
                    <a:pt x="9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8" y="0"/>
                    <a:pt x="100" y="1"/>
                    <a:pt x="100" y="3"/>
                  </a:cubicBezTo>
                  <a:cubicBezTo>
                    <a:pt x="100" y="5"/>
                    <a:pt x="98" y="7"/>
                    <a:pt x="9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DA0C19E6-4567-EC49-8286-1F816F432A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995233"/>
              </p:ext>
            </p:extLst>
          </p:nvPr>
        </p:nvGraphicFramePr>
        <p:xfrm>
          <a:off x="597128" y="1842914"/>
          <a:ext cx="11002205" cy="472389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897563">
                  <a:extLst>
                    <a:ext uri="{9D8B030D-6E8A-4147-A177-3AD203B41FA5}">
                      <a16:colId xmlns:a16="http://schemas.microsoft.com/office/drawing/2014/main" xmlns="" val="3641065048"/>
                    </a:ext>
                  </a:extLst>
                </a:gridCol>
                <a:gridCol w="9104642">
                  <a:extLst>
                    <a:ext uri="{9D8B030D-6E8A-4147-A177-3AD203B41FA5}">
                      <a16:colId xmlns:a16="http://schemas.microsoft.com/office/drawing/2014/main" xmlns="" val="1049352431"/>
                    </a:ext>
                  </a:extLst>
                </a:gridCol>
              </a:tblGrid>
              <a:tr h="511675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b</a:t>
                      </a:r>
                      <a:r>
                        <a:rPr lang="vi-VN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</a:t>
                      </a: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ớc sử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hiển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endParaRPr lang="x-none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99522736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kẹp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giữ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hạ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11902022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chậm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mẫu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nét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52001118"/>
                  </a:ext>
                </a:extLst>
              </a:tr>
              <a:tr h="51167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ánh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36980541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Chọn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(10x, 40x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100x)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mục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đích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59197402"/>
                  </a:ext>
                </a:extLst>
              </a:tr>
              <a:tr h="10625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800" dirty="0">
                          <a:effectLst/>
                        </a:rPr>
                        <a:t> 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300"/>
                        </a:spcAft>
                      </a:pP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Mắt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chiều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ngược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kính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thấy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sát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77359095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A814CA72-9C33-1748-8345-227770FA573C}"/>
              </a:ext>
            </a:extLst>
          </p:cNvPr>
          <p:cNvSpPr txBox="1"/>
          <p:nvPr/>
        </p:nvSpPr>
        <p:spPr>
          <a:xfrm>
            <a:off x="887581" y="260252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79D8335-F700-6440-B72E-C70FE359AE8B}"/>
              </a:ext>
            </a:extLst>
          </p:cNvPr>
          <p:cNvSpPr txBox="1"/>
          <p:nvPr/>
        </p:nvSpPr>
        <p:spPr>
          <a:xfrm>
            <a:off x="887581" y="3388316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024DAE6-DE16-6F41-BD09-FDF647D37E4D}"/>
              </a:ext>
            </a:extLst>
          </p:cNvPr>
          <p:cNvSpPr txBox="1"/>
          <p:nvPr/>
        </p:nvSpPr>
        <p:spPr>
          <a:xfrm>
            <a:off x="870648" y="389880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E5A7078-6B59-6747-ABE9-1266C8157CA6}"/>
              </a:ext>
            </a:extLst>
          </p:cNvPr>
          <p:cNvSpPr txBox="1"/>
          <p:nvPr/>
        </p:nvSpPr>
        <p:spPr>
          <a:xfrm>
            <a:off x="852807" y="4647448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26B56CF-E54A-114D-81B7-924CB658C5CF}"/>
              </a:ext>
            </a:extLst>
          </p:cNvPr>
          <p:cNvSpPr txBox="1"/>
          <p:nvPr/>
        </p:nvSpPr>
        <p:spPr>
          <a:xfrm>
            <a:off x="837260" y="5752283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A03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 4</a:t>
            </a:r>
          </a:p>
        </p:txBody>
      </p:sp>
    </p:spTree>
    <p:extLst>
      <p:ext uri="{BB962C8B-B14F-4D97-AF65-F5344CB8AC3E}">
        <p14:creationId xmlns:p14="http://schemas.microsoft.com/office/powerpoint/2010/main" val="2450985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Rectangle: Rounded Corners 648">
            <a:extLst>
              <a:ext uri="{FF2B5EF4-FFF2-40B4-BE49-F238E27FC236}">
                <a16:creationId xmlns:a16="http://schemas.microsoft.com/office/drawing/2014/main" xmlns="" id="{804D56CC-BB3B-5F4B-82AF-BA3DC6CAEA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START TIMER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5" name="Rectangle: Rounded Corners 649">
            <a:extLst>
              <a:ext uri="{FF2B5EF4-FFF2-40B4-BE49-F238E27FC236}">
                <a16:creationId xmlns:a16="http://schemas.microsoft.com/office/drawing/2014/main" xmlns="" id="{EA51BB8D-74F9-964B-8E87-347F033DAFC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86" name="Rectangle: Rounded Corners 650">
            <a:extLst>
              <a:ext uri="{FF2B5EF4-FFF2-40B4-BE49-F238E27FC236}">
                <a16:creationId xmlns:a16="http://schemas.microsoft.com/office/drawing/2014/main" xmlns="" id="{D3CFD3D5-7CE4-444D-AB10-3CFBBB9D6D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87" name="Rectangle: Rounded Corners 651">
            <a:extLst>
              <a:ext uri="{FF2B5EF4-FFF2-40B4-BE49-F238E27FC236}">
                <a16:creationId xmlns:a16="http://schemas.microsoft.com/office/drawing/2014/main" xmlns="" id="{691C7253-0D9C-224E-8213-7BDB2234812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88" name="Rectangle: Rounded Corners 652">
            <a:extLst>
              <a:ext uri="{FF2B5EF4-FFF2-40B4-BE49-F238E27FC236}">
                <a16:creationId xmlns:a16="http://schemas.microsoft.com/office/drawing/2014/main" xmlns="" id="{3067DE97-BE4C-1445-834C-9A35DB4F99D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89" name="Rectangle: Rounded Corners 653">
            <a:extLst>
              <a:ext uri="{FF2B5EF4-FFF2-40B4-BE49-F238E27FC236}">
                <a16:creationId xmlns:a16="http://schemas.microsoft.com/office/drawing/2014/main" xmlns="" id="{7D8EA598-3F04-A544-AAFA-9CBB7E3EB94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90" name="Rectangle: Rounded Corners 654">
            <a:extLst>
              <a:ext uri="{FF2B5EF4-FFF2-40B4-BE49-F238E27FC236}">
                <a16:creationId xmlns:a16="http://schemas.microsoft.com/office/drawing/2014/main" xmlns="" id="{FA1993D4-BC57-8546-BCCF-027D6EEDC1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91" name="Rectangle: Rounded Corners 655">
            <a:extLst>
              <a:ext uri="{FF2B5EF4-FFF2-40B4-BE49-F238E27FC236}">
                <a16:creationId xmlns:a16="http://schemas.microsoft.com/office/drawing/2014/main" xmlns="" id="{ECACA816-6007-8B46-881E-0694E214655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92" name="Rectangle: Rounded Corners 656">
            <a:extLst>
              <a:ext uri="{FF2B5EF4-FFF2-40B4-BE49-F238E27FC236}">
                <a16:creationId xmlns:a16="http://schemas.microsoft.com/office/drawing/2014/main" xmlns="" id="{A9EA7B6F-0915-A345-B8F3-303730F993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93" name="Rectangle: Rounded Corners 657">
            <a:extLst>
              <a:ext uri="{FF2B5EF4-FFF2-40B4-BE49-F238E27FC236}">
                <a16:creationId xmlns:a16="http://schemas.microsoft.com/office/drawing/2014/main" xmlns="" id="{525259C9-44A0-FA48-AAF6-3D31441E0F5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94" name="Rectangle: Rounded Corners 658">
            <a:extLst>
              <a:ext uri="{FF2B5EF4-FFF2-40B4-BE49-F238E27FC236}">
                <a16:creationId xmlns:a16="http://schemas.microsoft.com/office/drawing/2014/main" xmlns="" id="{403E335C-4237-4246-B876-E759E7F52E5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5" name="Rectangle: Rounded Corners 659">
            <a:extLst>
              <a:ext uri="{FF2B5EF4-FFF2-40B4-BE49-F238E27FC236}">
                <a16:creationId xmlns:a16="http://schemas.microsoft.com/office/drawing/2014/main" xmlns="" id="{FB61551A-373C-6941-B231-0DC42A729C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996" name="Rectangle: Rounded Corners 660">
            <a:extLst>
              <a:ext uri="{FF2B5EF4-FFF2-40B4-BE49-F238E27FC236}">
                <a16:creationId xmlns:a16="http://schemas.microsoft.com/office/drawing/2014/main" xmlns="" id="{AFCED71F-6AF0-9F4A-833E-F740C38E7F3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997" name="Rectangle: Rounded Corners 661">
            <a:extLst>
              <a:ext uri="{FF2B5EF4-FFF2-40B4-BE49-F238E27FC236}">
                <a16:creationId xmlns:a16="http://schemas.microsoft.com/office/drawing/2014/main" xmlns="" id="{2FF2CAAD-E45A-9840-B836-825744B0343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998" name="Rectangle: Rounded Corners 662">
            <a:extLst>
              <a:ext uri="{FF2B5EF4-FFF2-40B4-BE49-F238E27FC236}">
                <a16:creationId xmlns:a16="http://schemas.microsoft.com/office/drawing/2014/main" xmlns="" id="{785ADD03-B04B-D64B-B29B-B966EDD24C2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999" name="Rectangle: Rounded Corners 663">
            <a:extLst>
              <a:ext uri="{FF2B5EF4-FFF2-40B4-BE49-F238E27FC236}">
                <a16:creationId xmlns:a16="http://schemas.microsoft.com/office/drawing/2014/main" xmlns="" id="{62D56A11-5540-1848-92A5-CB26F14023A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00" name="Rectangle: Rounded Corners 664">
            <a:extLst>
              <a:ext uri="{FF2B5EF4-FFF2-40B4-BE49-F238E27FC236}">
                <a16:creationId xmlns:a16="http://schemas.microsoft.com/office/drawing/2014/main" xmlns="" id="{0443AB88-09A8-D243-AEF1-5D7EEC1B28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01" name="Rectangle: Rounded Corners 665">
            <a:extLst>
              <a:ext uri="{FF2B5EF4-FFF2-40B4-BE49-F238E27FC236}">
                <a16:creationId xmlns:a16="http://schemas.microsoft.com/office/drawing/2014/main" xmlns="" id="{940BCD14-2842-5D47-9146-13D28FB3014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02" name="Rectangle: Rounded Corners 666">
            <a:extLst>
              <a:ext uri="{FF2B5EF4-FFF2-40B4-BE49-F238E27FC236}">
                <a16:creationId xmlns:a16="http://schemas.microsoft.com/office/drawing/2014/main" xmlns="" id="{2A50E577-CE17-BE4A-A6D3-7200569FF9D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03" name="Rectangle: Rounded Corners 667">
            <a:extLst>
              <a:ext uri="{FF2B5EF4-FFF2-40B4-BE49-F238E27FC236}">
                <a16:creationId xmlns:a16="http://schemas.microsoft.com/office/drawing/2014/main" xmlns="" id="{004A2B30-55A1-6F46-BC4F-AE10B0EBFD3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04" name="Rectangle: Rounded Corners 668">
            <a:extLst>
              <a:ext uri="{FF2B5EF4-FFF2-40B4-BE49-F238E27FC236}">
                <a16:creationId xmlns:a16="http://schemas.microsoft.com/office/drawing/2014/main" xmlns="" id="{9A263BF7-6B68-B343-9204-B4556683F0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05" name="Rectangle: Rounded Corners 669">
            <a:extLst>
              <a:ext uri="{FF2B5EF4-FFF2-40B4-BE49-F238E27FC236}">
                <a16:creationId xmlns:a16="http://schemas.microsoft.com/office/drawing/2014/main" xmlns="" id="{1192AA6B-AE63-B840-878C-22E58433F5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006" name="Rectangle: Rounded Corners 670">
            <a:extLst>
              <a:ext uri="{FF2B5EF4-FFF2-40B4-BE49-F238E27FC236}">
                <a16:creationId xmlns:a16="http://schemas.microsoft.com/office/drawing/2014/main" xmlns="" id="{C59A4408-DD15-584F-906E-56E14D3FF31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007" name="Rectangle: Rounded Corners 671">
            <a:extLst>
              <a:ext uri="{FF2B5EF4-FFF2-40B4-BE49-F238E27FC236}">
                <a16:creationId xmlns:a16="http://schemas.microsoft.com/office/drawing/2014/main" xmlns="" id="{1DB927C3-9186-414D-ACD5-A1962F640A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008" name="Rectangle: Rounded Corners 672">
            <a:extLst>
              <a:ext uri="{FF2B5EF4-FFF2-40B4-BE49-F238E27FC236}">
                <a16:creationId xmlns:a16="http://schemas.microsoft.com/office/drawing/2014/main" xmlns="" id="{E7E1DBB4-2444-8F4B-BACE-8667157B61E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009" name="Rectangle: Rounded Corners 673">
            <a:extLst>
              <a:ext uri="{FF2B5EF4-FFF2-40B4-BE49-F238E27FC236}">
                <a16:creationId xmlns:a16="http://schemas.microsoft.com/office/drawing/2014/main" xmlns="" id="{3B83E812-EDFD-9345-B790-F9B76EC6F01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010" name="Rectangle: Rounded Corners 674">
            <a:extLst>
              <a:ext uri="{FF2B5EF4-FFF2-40B4-BE49-F238E27FC236}">
                <a16:creationId xmlns:a16="http://schemas.microsoft.com/office/drawing/2014/main" xmlns="" id="{A9B3DC79-6190-C644-891B-25EA5FD58A1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011" name="Rectangle: Rounded Corners 675">
            <a:extLst>
              <a:ext uri="{FF2B5EF4-FFF2-40B4-BE49-F238E27FC236}">
                <a16:creationId xmlns:a16="http://schemas.microsoft.com/office/drawing/2014/main" xmlns="" id="{FDD39182-F991-2044-BB7E-A0BED5E1A4A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012" name="Rectangle: Rounded Corners 676">
            <a:extLst>
              <a:ext uri="{FF2B5EF4-FFF2-40B4-BE49-F238E27FC236}">
                <a16:creationId xmlns:a16="http://schemas.microsoft.com/office/drawing/2014/main" xmlns="" id="{E95ADAD6-EE12-B249-894E-3AE0B2D01A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33</a:t>
            </a:r>
          </a:p>
        </p:txBody>
      </p:sp>
      <p:sp>
        <p:nvSpPr>
          <p:cNvPr id="1013" name="Rectangle: Rounded Corners 677">
            <a:extLst>
              <a:ext uri="{FF2B5EF4-FFF2-40B4-BE49-F238E27FC236}">
                <a16:creationId xmlns:a16="http://schemas.microsoft.com/office/drawing/2014/main" xmlns="" id="{1C5747FC-7B82-8347-BA4A-BA9502C3ABE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014" name="Rectangle: Rounded Corners 678">
            <a:extLst>
              <a:ext uri="{FF2B5EF4-FFF2-40B4-BE49-F238E27FC236}">
                <a16:creationId xmlns:a16="http://schemas.microsoft.com/office/drawing/2014/main" xmlns="" id="{CA459DF7-CBC7-354E-9E61-6D5FF5F30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015" name="Rectangle: Rounded Corners 679">
            <a:extLst>
              <a:ext uri="{FF2B5EF4-FFF2-40B4-BE49-F238E27FC236}">
                <a16:creationId xmlns:a16="http://schemas.microsoft.com/office/drawing/2014/main" xmlns="" id="{76106211-2259-DA41-B7A4-C1895D5408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016" name="Rectangle: Rounded Corners 680">
            <a:extLst>
              <a:ext uri="{FF2B5EF4-FFF2-40B4-BE49-F238E27FC236}">
                <a16:creationId xmlns:a16="http://schemas.microsoft.com/office/drawing/2014/main" xmlns="" id="{0D9DF405-52C6-144B-B1DC-0A26B6942E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017" name="Rectangle: Rounded Corners 681">
            <a:extLst>
              <a:ext uri="{FF2B5EF4-FFF2-40B4-BE49-F238E27FC236}">
                <a16:creationId xmlns:a16="http://schemas.microsoft.com/office/drawing/2014/main" xmlns="" id="{01027378-FCDF-AE44-AB9E-1DB3E285F31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018" name="Rectangle: Rounded Corners 682">
            <a:extLst>
              <a:ext uri="{FF2B5EF4-FFF2-40B4-BE49-F238E27FC236}">
                <a16:creationId xmlns:a16="http://schemas.microsoft.com/office/drawing/2014/main" xmlns="" id="{B05F6E1A-F08A-FA4B-9F0F-531112B8CA3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019" name="Rectangle: Rounded Corners 683">
            <a:extLst>
              <a:ext uri="{FF2B5EF4-FFF2-40B4-BE49-F238E27FC236}">
                <a16:creationId xmlns:a16="http://schemas.microsoft.com/office/drawing/2014/main" xmlns="" id="{A98DFFDB-0E74-5547-BBB7-9B9D3F77B8A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020" name="Rectangle: Rounded Corners 684">
            <a:extLst>
              <a:ext uri="{FF2B5EF4-FFF2-40B4-BE49-F238E27FC236}">
                <a16:creationId xmlns:a16="http://schemas.microsoft.com/office/drawing/2014/main" xmlns="" id="{E76A7452-9A1D-6040-A4CE-EB6D95C0A8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021" name="Rectangle: Rounded Corners 685">
            <a:extLst>
              <a:ext uri="{FF2B5EF4-FFF2-40B4-BE49-F238E27FC236}">
                <a16:creationId xmlns:a16="http://schemas.microsoft.com/office/drawing/2014/main" xmlns="" id="{E5083E5E-8824-AC4E-800D-0D66D06ED1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022" name="Rectangle: Rounded Corners 686">
            <a:extLst>
              <a:ext uri="{FF2B5EF4-FFF2-40B4-BE49-F238E27FC236}">
                <a16:creationId xmlns:a16="http://schemas.microsoft.com/office/drawing/2014/main" xmlns="" id="{1FEE54FE-E485-5C4B-B8C2-5C4B3086E39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023" name="Rectangle: Rounded Corners 687">
            <a:extLst>
              <a:ext uri="{FF2B5EF4-FFF2-40B4-BE49-F238E27FC236}">
                <a16:creationId xmlns:a16="http://schemas.microsoft.com/office/drawing/2014/main" xmlns="" id="{19B4CAA9-8F1C-5344-8385-C1650225980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024" name="Rectangle: Rounded Corners 688">
            <a:extLst>
              <a:ext uri="{FF2B5EF4-FFF2-40B4-BE49-F238E27FC236}">
                <a16:creationId xmlns:a16="http://schemas.microsoft.com/office/drawing/2014/main" xmlns="" id="{EDC0B184-1F51-F342-8301-7D2A6301705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025" name="Rectangle: Rounded Corners 689">
            <a:extLst>
              <a:ext uri="{FF2B5EF4-FFF2-40B4-BE49-F238E27FC236}">
                <a16:creationId xmlns:a16="http://schemas.microsoft.com/office/drawing/2014/main" xmlns="" id="{1C331D35-4002-DE4A-87E3-231CABE683A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027" name="Rectangle: Rounded Corners 690">
            <a:extLst>
              <a:ext uri="{FF2B5EF4-FFF2-40B4-BE49-F238E27FC236}">
                <a16:creationId xmlns:a16="http://schemas.microsoft.com/office/drawing/2014/main" xmlns="" id="{67377596-BDBD-E64F-A204-12958C1C0D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029" name="Rectangle: Rounded Corners 691">
            <a:extLst>
              <a:ext uri="{FF2B5EF4-FFF2-40B4-BE49-F238E27FC236}">
                <a16:creationId xmlns:a16="http://schemas.microsoft.com/office/drawing/2014/main" xmlns="" id="{6606FB8E-B520-8041-863F-957CE0C8D94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031" name="Rectangle: Rounded Corners 692">
            <a:extLst>
              <a:ext uri="{FF2B5EF4-FFF2-40B4-BE49-F238E27FC236}">
                <a16:creationId xmlns:a16="http://schemas.microsoft.com/office/drawing/2014/main" xmlns="" id="{656915CC-F683-734B-A9B7-D098A4E5D77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032" name="Rectangle: Rounded Corners 693">
            <a:extLst>
              <a:ext uri="{FF2B5EF4-FFF2-40B4-BE49-F238E27FC236}">
                <a16:creationId xmlns:a16="http://schemas.microsoft.com/office/drawing/2014/main" xmlns="" id="{1823D345-C020-FA4D-9642-42211C15BCF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033" name="Rectangle: Rounded Corners 694">
            <a:extLst>
              <a:ext uri="{FF2B5EF4-FFF2-40B4-BE49-F238E27FC236}">
                <a16:creationId xmlns:a16="http://schemas.microsoft.com/office/drawing/2014/main" xmlns="" id="{D3888E89-FAFF-7F4D-9BFB-BF4531BFAE3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034" name="Rectangle: Rounded Corners 695">
            <a:extLst>
              <a:ext uri="{FF2B5EF4-FFF2-40B4-BE49-F238E27FC236}">
                <a16:creationId xmlns:a16="http://schemas.microsoft.com/office/drawing/2014/main" xmlns="" id="{54479530-51BD-EA43-94A1-33D5417786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035" name="Rectangle: Rounded Corners 696">
            <a:extLst>
              <a:ext uri="{FF2B5EF4-FFF2-40B4-BE49-F238E27FC236}">
                <a16:creationId xmlns:a16="http://schemas.microsoft.com/office/drawing/2014/main" xmlns="" id="{51BDE080-5948-6E48-9675-35A0F467E29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036" name="Rectangle: Rounded Corners 697">
            <a:extLst>
              <a:ext uri="{FF2B5EF4-FFF2-40B4-BE49-F238E27FC236}">
                <a16:creationId xmlns:a16="http://schemas.microsoft.com/office/drawing/2014/main" xmlns="" id="{C8F2E304-277E-114B-8679-70DC1AD561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037" name="Rectangle: Rounded Corners 698">
            <a:extLst>
              <a:ext uri="{FF2B5EF4-FFF2-40B4-BE49-F238E27FC236}">
                <a16:creationId xmlns:a16="http://schemas.microsoft.com/office/drawing/2014/main" xmlns="" id="{4E0C8BB2-B3B3-2046-ADA0-EC4F3A81A90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038" name="Rectangle: Rounded Corners 699">
            <a:extLst>
              <a:ext uri="{FF2B5EF4-FFF2-40B4-BE49-F238E27FC236}">
                <a16:creationId xmlns:a16="http://schemas.microsoft.com/office/drawing/2014/main" xmlns="" id="{FCFF0757-ED0C-B84D-88B6-4BCF90074A8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039" name="Rectangle: Rounded Corners 700">
            <a:extLst>
              <a:ext uri="{FF2B5EF4-FFF2-40B4-BE49-F238E27FC236}">
                <a16:creationId xmlns:a16="http://schemas.microsoft.com/office/drawing/2014/main" xmlns="" id="{DB244D47-FB06-2D49-9BF6-578D1F9D43A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040" name="Rectangle: Rounded Corners 701">
            <a:extLst>
              <a:ext uri="{FF2B5EF4-FFF2-40B4-BE49-F238E27FC236}">
                <a16:creationId xmlns:a16="http://schemas.microsoft.com/office/drawing/2014/main" xmlns="" id="{511C2A2C-F0B0-024B-ADD5-E834441A5CF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041" name="Rectangle: Rounded Corners 702">
            <a:extLst>
              <a:ext uri="{FF2B5EF4-FFF2-40B4-BE49-F238E27FC236}">
                <a16:creationId xmlns:a16="http://schemas.microsoft.com/office/drawing/2014/main" xmlns="" id="{6034D957-BA92-C949-902B-54575A526C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042" name="Rectangle: Rounded Corners 703">
            <a:extLst>
              <a:ext uri="{FF2B5EF4-FFF2-40B4-BE49-F238E27FC236}">
                <a16:creationId xmlns:a16="http://schemas.microsoft.com/office/drawing/2014/main" xmlns="" id="{484E3FE7-4B5F-8E4E-99A8-33DF1D89510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043" name="Rectangle: Rounded Corners 704">
            <a:extLst>
              <a:ext uri="{FF2B5EF4-FFF2-40B4-BE49-F238E27FC236}">
                <a16:creationId xmlns:a16="http://schemas.microsoft.com/office/drawing/2014/main" xmlns="" id="{B886048A-BA4C-9F45-B6A9-52174FDD6B4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044" name="Rectangle: Rounded Corners 705">
            <a:extLst>
              <a:ext uri="{FF2B5EF4-FFF2-40B4-BE49-F238E27FC236}">
                <a16:creationId xmlns:a16="http://schemas.microsoft.com/office/drawing/2014/main" xmlns="" id="{8EFB7100-C86E-3844-A3A1-8C48E365725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045" name="Rectangle: Rounded Corners 706">
            <a:extLst>
              <a:ext uri="{FF2B5EF4-FFF2-40B4-BE49-F238E27FC236}">
                <a16:creationId xmlns:a16="http://schemas.microsoft.com/office/drawing/2014/main" xmlns="" id="{92470C4B-5062-DA48-B174-55E15BDBCBD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046" name="Rectangle: Rounded Corners 707">
            <a:extLst>
              <a:ext uri="{FF2B5EF4-FFF2-40B4-BE49-F238E27FC236}">
                <a16:creationId xmlns:a16="http://schemas.microsoft.com/office/drawing/2014/main" xmlns="" id="{C1040BDA-0366-E54C-8411-D0523E7E03A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047" name="Rectangle: Rounded Corners 708">
            <a:extLst>
              <a:ext uri="{FF2B5EF4-FFF2-40B4-BE49-F238E27FC236}">
                <a16:creationId xmlns:a16="http://schemas.microsoft.com/office/drawing/2014/main" xmlns="" id="{7EA63F6B-704D-1F41-A4A9-6EC8B3F9FB5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048" name="Rectangle: Rounded Corners 709">
            <a:extLst>
              <a:ext uri="{FF2B5EF4-FFF2-40B4-BE49-F238E27FC236}">
                <a16:creationId xmlns:a16="http://schemas.microsoft.com/office/drawing/2014/main" xmlns="" id="{012B8F33-FDC3-7349-B790-B04DD83B81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049" name="Rectangle: Rounded Corners 710">
            <a:extLst>
              <a:ext uri="{FF2B5EF4-FFF2-40B4-BE49-F238E27FC236}">
                <a16:creationId xmlns:a16="http://schemas.microsoft.com/office/drawing/2014/main" xmlns="" id="{FA91D7AC-74C4-BF44-8E70-0223B0CBBF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050" name="Rectangle: Rounded Corners 711">
            <a:extLst>
              <a:ext uri="{FF2B5EF4-FFF2-40B4-BE49-F238E27FC236}">
                <a16:creationId xmlns:a16="http://schemas.microsoft.com/office/drawing/2014/main" xmlns="" id="{490D4B01-AA9C-2348-B195-21041AAFB3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051" name="Rectangle: Rounded Corners 712">
            <a:extLst>
              <a:ext uri="{FF2B5EF4-FFF2-40B4-BE49-F238E27FC236}">
                <a16:creationId xmlns:a16="http://schemas.microsoft.com/office/drawing/2014/main" xmlns="" id="{21B6DCC5-1C71-594C-B794-5E8F1E3EFF8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052" name="Rectangle: Rounded Corners 713">
            <a:extLst>
              <a:ext uri="{FF2B5EF4-FFF2-40B4-BE49-F238E27FC236}">
                <a16:creationId xmlns:a16="http://schemas.microsoft.com/office/drawing/2014/main" xmlns="" id="{4B6B71B2-6103-804E-A6AB-509533AE987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053" name="Rectangle: Rounded Corners 714">
            <a:extLst>
              <a:ext uri="{FF2B5EF4-FFF2-40B4-BE49-F238E27FC236}">
                <a16:creationId xmlns:a16="http://schemas.microsoft.com/office/drawing/2014/main" xmlns="" id="{EFCE96C2-4B7B-E844-BCEC-2F4039131AF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054" name="Rectangle: Rounded Corners 715">
            <a:extLst>
              <a:ext uri="{FF2B5EF4-FFF2-40B4-BE49-F238E27FC236}">
                <a16:creationId xmlns:a16="http://schemas.microsoft.com/office/drawing/2014/main" xmlns="" id="{E233040F-2AFF-704D-8359-E5E3F30F380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055" name="Rectangle: Rounded Corners 716">
            <a:extLst>
              <a:ext uri="{FF2B5EF4-FFF2-40B4-BE49-F238E27FC236}">
                <a16:creationId xmlns:a16="http://schemas.microsoft.com/office/drawing/2014/main" xmlns="" id="{83593FF3-6603-3A49-BD00-EBBDE438D38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056" name="Rectangle: Rounded Corners 717">
            <a:extLst>
              <a:ext uri="{FF2B5EF4-FFF2-40B4-BE49-F238E27FC236}">
                <a16:creationId xmlns:a16="http://schemas.microsoft.com/office/drawing/2014/main" xmlns="" id="{4913E88F-F6C7-1941-BEDA-072C7BEC2D7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057" name="Rectangle: Rounded Corners 718">
            <a:extLst>
              <a:ext uri="{FF2B5EF4-FFF2-40B4-BE49-F238E27FC236}">
                <a16:creationId xmlns:a16="http://schemas.microsoft.com/office/drawing/2014/main" xmlns="" id="{8EBF581E-89F0-A04C-978C-C12C1258D77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058" name="Rectangle: Rounded Corners 719">
            <a:extLst>
              <a:ext uri="{FF2B5EF4-FFF2-40B4-BE49-F238E27FC236}">
                <a16:creationId xmlns:a16="http://schemas.microsoft.com/office/drawing/2014/main" xmlns="" id="{7DAC3C77-8D88-B54D-8517-961A1225D6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059" name="Rectangle: Rounded Corners 720">
            <a:extLst>
              <a:ext uri="{FF2B5EF4-FFF2-40B4-BE49-F238E27FC236}">
                <a16:creationId xmlns:a16="http://schemas.microsoft.com/office/drawing/2014/main" xmlns="" id="{F00C25A1-72E9-044C-914B-2F03D8F926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060" name="Rectangle: Rounded Corners 721">
            <a:extLst>
              <a:ext uri="{FF2B5EF4-FFF2-40B4-BE49-F238E27FC236}">
                <a16:creationId xmlns:a16="http://schemas.microsoft.com/office/drawing/2014/main" xmlns="" id="{6BF6C094-AC8B-D94A-BAC5-54336355865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061" name="Rectangle: Rounded Corners 722">
            <a:extLst>
              <a:ext uri="{FF2B5EF4-FFF2-40B4-BE49-F238E27FC236}">
                <a16:creationId xmlns:a16="http://schemas.microsoft.com/office/drawing/2014/main" xmlns="" id="{3DB45395-6AF2-804B-913B-10E57485B5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062" name="Rectangle: Rounded Corners 723">
            <a:extLst>
              <a:ext uri="{FF2B5EF4-FFF2-40B4-BE49-F238E27FC236}">
                <a16:creationId xmlns:a16="http://schemas.microsoft.com/office/drawing/2014/main" xmlns="" id="{691CFE5B-9331-2E41-A328-5E8A24E1EF3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063" name="Rectangle: Rounded Corners 724">
            <a:extLst>
              <a:ext uri="{FF2B5EF4-FFF2-40B4-BE49-F238E27FC236}">
                <a16:creationId xmlns:a16="http://schemas.microsoft.com/office/drawing/2014/main" xmlns="" id="{CE2DF301-F270-DC46-B9D8-4D8297B9C8E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064" name="Rectangle: Rounded Corners 725">
            <a:extLst>
              <a:ext uri="{FF2B5EF4-FFF2-40B4-BE49-F238E27FC236}">
                <a16:creationId xmlns:a16="http://schemas.microsoft.com/office/drawing/2014/main" xmlns="" id="{F479BAC0-2B60-8B40-94FC-E34CF2476C6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065" name="Rectangle: Rounded Corners 726">
            <a:extLst>
              <a:ext uri="{FF2B5EF4-FFF2-40B4-BE49-F238E27FC236}">
                <a16:creationId xmlns:a16="http://schemas.microsoft.com/office/drawing/2014/main" xmlns="" id="{D90CBFCB-0086-2940-ABF9-F1E12AF7C8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066" name="Rectangle: Rounded Corners 727">
            <a:extLst>
              <a:ext uri="{FF2B5EF4-FFF2-40B4-BE49-F238E27FC236}">
                <a16:creationId xmlns:a16="http://schemas.microsoft.com/office/drawing/2014/main" xmlns="" id="{9B3B056A-6757-B543-9FB2-634306D471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067" name="Rectangle: Rounded Corners 728">
            <a:extLst>
              <a:ext uri="{FF2B5EF4-FFF2-40B4-BE49-F238E27FC236}">
                <a16:creationId xmlns:a16="http://schemas.microsoft.com/office/drawing/2014/main" xmlns="" id="{AE171AA2-D409-FA4C-9A5A-E9B0F5B60D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068" name="Rectangle: Rounded Corners 729">
            <a:extLst>
              <a:ext uri="{FF2B5EF4-FFF2-40B4-BE49-F238E27FC236}">
                <a16:creationId xmlns:a16="http://schemas.microsoft.com/office/drawing/2014/main" xmlns="" id="{417A06FF-AF08-4844-8230-BAF5315E731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069" name="Rectangle: Rounded Corners 730">
            <a:extLst>
              <a:ext uri="{FF2B5EF4-FFF2-40B4-BE49-F238E27FC236}">
                <a16:creationId xmlns:a16="http://schemas.microsoft.com/office/drawing/2014/main" xmlns="" id="{596BFD2A-C558-9A4A-8D77-EAECA05554C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070" name="Rectangle: Rounded Corners 731">
            <a:extLst>
              <a:ext uri="{FF2B5EF4-FFF2-40B4-BE49-F238E27FC236}">
                <a16:creationId xmlns:a16="http://schemas.microsoft.com/office/drawing/2014/main" xmlns="" id="{9C5802DD-970A-8A44-B34E-4F78806F7D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071" name="Rectangle: Rounded Corners 732">
            <a:extLst>
              <a:ext uri="{FF2B5EF4-FFF2-40B4-BE49-F238E27FC236}">
                <a16:creationId xmlns:a16="http://schemas.microsoft.com/office/drawing/2014/main" xmlns="" id="{63721B4A-94FF-E745-A6CF-A42644E648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072" name="Rectangle: Rounded Corners 733">
            <a:extLst>
              <a:ext uri="{FF2B5EF4-FFF2-40B4-BE49-F238E27FC236}">
                <a16:creationId xmlns:a16="http://schemas.microsoft.com/office/drawing/2014/main" xmlns="" id="{C01E559B-DF4C-EA4E-BD04-60BC09FF591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073" name="Rectangle: Rounded Corners 734">
            <a:extLst>
              <a:ext uri="{FF2B5EF4-FFF2-40B4-BE49-F238E27FC236}">
                <a16:creationId xmlns:a16="http://schemas.microsoft.com/office/drawing/2014/main" xmlns="" id="{313DCA3C-A6F0-BB42-A085-A78E03D73B6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074" name="Rectangle: Rounded Corners 735">
            <a:extLst>
              <a:ext uri="{FF2B5EF4-FFF2-40B4-BE49-F238E27FC236}">
                <a16:creationId xmlns:a16="http://schemas.microsoft.com/office/drawing/2014/main" xmlns="" id="{95AD75D1-1EF0-6142-97EA-D04972700D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075" name="Rectangle: Rounded Corners 736">
            <a:extLst>
              <a:ext uri="{FF2B5EF4-FFF2-40B4-BE49-F238E27FC236}">
                <a16:creationId xmlns:a16="http://schemas.microsoft.com/office/drawing/2014/main" xmlns="" id="{126CD90A-6AF0-E849-A580-B98C3990DDC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076" name="Rectangle: Rounded Corners 737">
            <a:extLst>
              <a:ext uri="{FF2B5EF4-FFF2-40B4-BE49-F238E27FC236}">
                <a16:creationId xmlns:a16="http://schemas.microsoft.com/office/drawing/2014/main" xmlns="" id="{7D1F8AE3-9527-8443-A4D8-1720EB7102C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077" name="Rectangle: Rounded Corners 738">
            <a:extLst>
              <a:ext uri="{FF2B5EF4-FFF2-40B4-BE49-F238E27FC236}">
                <a16:creationId xmlns:a16="http://schemas.microsoft.com/office/drawing/2014/main" xmlns="" id="{142D7C49-0E89-1049-9DC1-C68BF086F7A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078" name="Rectangle: Rounded Corners 739">
            <a:extLst>
              <a:ext uri="{FF2B5EF4-FFF2-40B4-BE49-F238E27FC236}">
                <a16:creationId xmlns:a16="http://schemas.microsoft.com/office/drawing/2014/main" xmlns="" id="{18400450-7E54-EF4A-9542-57DEA9234E6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079" name="Rectangle: Rounded Corners 740">
            <a:extLst>
              <a:ext uri="{FF2B5EF4-FFF2-40B4-BE49-F238E27FC236}">
                <a16:creationId xmlns:a16="http://schemas.microsoft.com/office/drawing/2014/main" xmlns="" id="{239003C5-CA05-1548-B514-22B3DFF1D02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080" name="Rectangle: Rounded Corners 741">
            <a:extLst>
              <a:ext uri="{FF2B5EF4-FFF2-40B4-BE49-F238E27FC236}">
                <a16:creationId xmlns:a16="http://schemas.microsoft.com/office/drawing/2014/main" xmlns="" id="{AD3F57F3-1A10-BB40-A0FC-0052A6B7425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081" name="Rectangle: Rounded Corners 742">
            <a:extLst>
              <a:ext uri="{FF2B5EF4-FFF2-40B4-BE49-F238E27FC236}">
                <a16:creationId xmlns:a16="http://schemas.microsoft.com/office/drawing/2014/main" xmlns="" id="{12CCFCAB-26A4-E746-8CE3-D09AEC313DC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082" name="Rectangle: Rounded Corners 743">
            <a:extLst>
              <a:ext uri="{FF2B5EF4-FFF2-40B4-BE49-F238E27FC236}">
                <a16:creationId xmlns:a16="http://schemas.microsoft.com/office/drawing/2014/main" xmlns="" id="{DF52A506-58E0-154B-923F-2E7DC9F1570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083" name="Rectangle: Rounded Corners 744">
            <a:extLst>
              <a:ext uri="{FF2B5EF4-FFF2-40B4-BE49-F238E27FC236}">
                <a16:creationId xmlns:a16="http://schemas.microsoft.com/office/drawing/2014/main" xmlns="" id="{E2877AAA-B2B9-6E47-9FFF-3BB8AF48A1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084" name="Rectangle: Rounded Corners 745">
            <a:extLst>
              <a:ext uri="{FF2B5EF4-FFF2-40B4-BE49-F238E27FC236}">
                <a16:creationId xmlns:a16="http://schemas.microsoft.com/office/drawing/2014/main" xmlns="" id="{21B7DB6D-CF94-694F-8845-BCA591486C1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085" name="Rectangle: Rounded Corners 746">
            <a:extLst>
              <a:ext uri="{FF2B5EF4-FFF2-40B4-BE49-F238E27FC236}">
                <a16:creationId xmlns:a16="http://schemas.microsoft.com/office/drawing/2014/main" xmlns="" id="{49EA7801-D8F0-E141-8D25-82222EEBBA9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086" name="Rectangle: Rounded Corners 747">
            <a:extLst>
              <a:ext uri="{FF2B5EF4-FFF2-40B4-BE49-F238E27FC236}">
                <a16:creationId xmlns:a16="http://schemas.microsoft.com/office/drawing/2014/main" xmlns="" id="{7532F19B-CB1A-3143-BFD3-9FF7E9AA36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087" name="Rectangle: Rounded Corners 748">
            <a:extLst>
              <a:ext uri="{FF2B5EF4-FFF2-40B4-BE49-F238E27FC236}">
                <a16:creationId xmlns:a16="http://schemas.microsoft.com/office/drawing/2014/main" xmlns="" id="{0B97D538-16D8-5640-95B6-CD2D8729AC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088" name="Rectangle: Rounded Corners 749">
            <a:extLst>
              <a:ext uri="{FF2B5EF4-FFF2-40B4-BE49-F238E27FC236}">
                <a16:creationId xmlns:a16="http://schemas.microsoft.com/office/drawing/2014/main" xmlns="" id="{CA769F2E-9F7D-494A-A4B4-244C3F3C086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089" name="Rectangle: Rounded Corners 750">
            <a:extLst>
              <a:ext uri="{FF2B5EF4-FFF2-40B4-BE49-F238E27FC236}">
                <a16:creationId xmlns:a16="http://schemas.microsoft.com/office/drawing/2014/main" xmlns="" id="{C09A1CE0-5627-9A4C-8C7F-2E12FDF31E3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090" name="Rectangle: Rounded Corners 751">
            <a:extLst>
              <a:ext uri="{FF2B5EF4-FFF2-40B4-BE49-F238E27FC236}">
                <a16:creationId xmlns:a16="http://schemas.microsoft.com/office/drawing/2014/main" xmlns="" id="{4ACB4D3D-624B-684D-AA09-FD4C358A508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091" name="Rectangle: Rounded Corners 752">
            <a:extLst>
              <a:ext uri="{FF2B5EF4-FFF2-40B4-BE49-F238E27FC236}">
                <a16:creationId xmlns:a16="http://schemas.microsoft.com/office/drawing/2014/main" xmlns="" id="{06A9D4B1-25B5-144B-AE62-A46A5ABD6F8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092" name="Rectangle: Rounded Corners 753">
            <a:extLst>
              <a:ext uri="{FF2B5EF4-FFF2-40B4-BE49-F238E27FC236}">
                <a16:creationId xmlns:a16="http://schemas.microsoft.com/office/drawing/2014/main" xmlns="" id="{266E7183-BF5D-0B49-894C-4FF76FE56DD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093" name="Rectangle: Rounded Corners 754">
            <a:extLst>
              <a:ext uri="{FF2B5EF4-FFF2-40B4-BE49-F238E27FC236}">
                <a16:creationId xmlns:a16="http://schemas.microsoft.com/office/drawing/2014/main" xmlns="" id="{967E8840-5709-7146-8FFC-32FB4BE5F4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094" name="Rectangle: Rounded Corners 755">
            <a:extLst>
              <a:ext uri="{FF2B5EF4-FFF2-40B4-BE49-F238E27FC236}">
                <a16:creationId xmlns:a16="http://schemas.microsoft.com/office/drawing/2014/main" xmlns="" id="{881F386A-03C7-4B40-96D5-211E14D97BB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095" name="Rectangle: Rounded Corners 756">
            <a:extLst>
              <a:ext uri="{FF2B5EF4-FFF2-40B4-BE49-F238E27FC236}">
                <a16:creationId xmlns:a16="http://schemas.microsoft.com/office/drawing/2014/main" xmlns="" id="{700E2E1E-88AF-5B49-AC1D-2D8A1561D99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096" name="Rectangle: Rounded Corners 757">
            <a:extLst>
              <a:ext uri="{FF2B5EF4-FFF2-40B4-BE49-F238E27FC236}">
                <a16:creationId xmlns:a16="http://schemas.microsoft.com/office/drawing/2014/main" xmlns="" id="{CEAFF65A-A005-904C-8021-45C514730C0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097" name="Rectangle: Rounded Corners 758">
            <a:extLst>
              <a:ext uri="{FF2B5EF4-FFF2-40B4-BE49-F238E27FC236}">
                <a16:creationId xmlns:a16="http://schemas.microsoft.com/office/drawing/2014/main" xmlns="" id="{C0B6018C-B46A-184E-9058-9811F55E34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098" name="Rectangle: Rounded Corners 759">
            <a:extLst>
              <a:ext uri="{FF2B5EF4-FFF2-40B4-BE49-F238E27FC236}">
                <a16:creationId xmlns:a16="http://schemas.microsoft.com/office/drawing/2014/main" xmlns="" id="{DFBFB50B-B37A-DE41-9300-5BEB74754FA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1099" name="Rectangle: Rounded Corners 760">
            <a:extLst>
              <a:ext uri="{FF2B5EF4-FFF2-40B4-BE49-F238E27FC236}">
                <a16:creationId xmlns:a16="http://schemas.microsoft.com/office/drawing/2014/main" xmlns="" id="{C1B7433F-82B2-1D4D-9F2A-DE9F7BBE0F6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1100" name="Rectangle: Rounded Corners 761">
            <a:extLst>
              <a:ext uri="{FF2B5EF4-FFF2-40B4-BE49-F238E27FC236}">
                <a16:creationId xmlns:a16="http://schemas.microsoft.com/office/drawing/2014/main" xmlns="" id="{E2B90C01-62BA-7A4A-915B-DCCBF168F4D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1101" name="Rectangle: Rounded Corners 762">
            <a:extLst>
              <a:ext uri="{FF2B5EF4-FFF2-40B4-BE49-F238E27FC236}">
                <a16:creationId xmlns:a16="http://schemas.microsoft.com/office/drawing/2014/main" xmlns="" id="{6CDB9C0C-2350-1440-9957-DDA6613A0E7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1102" name="Rectangle: Rounded Corners 763">
            <a:extLst>
              <a:ext uri="{FF2B5EF4-FFF2-40B4-BE49-F238E27FC236}">
                <a16:creationId xmlns:a16="http://schemas.microsoft.com/office/drawing/2014/main" xmlns="" id="{A3B71B5F-9AC4-334E-8F79-6E7FDD002FB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1103" name="Rectangle: Rounded Corners 764">
            <a:extLst>
              <a:ext uri="{FF2B5EF4-FFF2-40B4-BE49-F238E27FC236}">
                <a16:creationId xmlns:a16="http://schemas.microsoft.com/office/drawing/2014/main" xmlns="" id="{E3EB822E-5F99-AA4A-83F3-FBE59EBA46F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1104" name="Rectangle: Rounded Corners 765">
            <a:extLst>
              <a:ext uri="{FF2B5EF4-FFF2-40B4-BE49-F238E27FC236}">
                <a16:creationId xmlns:a16="http://schemas.microsoft.com/office/drawing/2014/main" xmlns="" id="{D57ED011-7584-5F4A-A0B3-4705E095638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1105" name="Rectangle: Rounded Corners 766">
            <a:extLst>
              <a:ext uri="{FF2B5EF4-FFF2-40B4-BE49-F238E27FC236}">
                <a16:creationId xmlns:a16="http://schemas.microsoft.com/office/drawing/2014/main" xmlns="" id="{40396303-19CD-A94B-8AF8-D672B2D9B3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1106" name="Rectangle: Rounded Corners 767">
            <a:extLst>
              <a:ext uri="{FF2B5EF4-FFF2-40B4-BE49-F238E27FC236}">
                <a16:creationId xmlns:a16="http://schemas.microsoft.com/office/drawing/2014/main" xmlns="" id="{546D5ECB-CF36-4D44-A0EA-F2C2AC03DAD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1107" name="Rectangle: Rounded Corners 768">
            <a:extLst>
              <a:ext uri="{FF2B5EF4-FFF2-40B4-BE49-F238E27FC236}">
                <a16:creationId xmlns:a16="http://schemas.microsoft.com/office/drawing/2014/main" xmlns="" id="{E03A61E6-5023-8E40-8F52-9545D0E85FF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1108" name="Rectangle: Rounded Corners 769">
            <a:extLst>
              <a:ext uri="{FF2B5EF4-FFF2-40B4-BE49-F238E27FC236}">
                <a16:creationId xmlns:a16="http://schemas.microsoft.com/office/drawing/2014/main" xmlns="" id="{323A51A9-C416-4C41-8B46-63FB5D2FA12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1109" name="Rectangle: Rounded Corners 770">
            <a:extLst>
              <a:ext uri="{FF2B5EF4-FFF2-40B4-BE49-F238E27FC236}">
                <a16:creationId xmlns:a16="http://schemas.microsoft.com/office/drawing/2014/main" xmlns="" id="{C9096930-18B2-5F41-82A8-4D3BACBFA74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1110" name="Rectangle: Rounded Corners 771">
            <a:extLst>
              <a:ext uri="{FF2B5EF4-FFF2-40B4-BE49-F238E27FC236}">
                <a16:creationId xmlns:a16="http://schemas.microsoft.com/office/drawing/2014/main" xmlns="" id="{9809A460-6819-5B4A-8E23-63D63AEED39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1111" name="Rectangle: Rounded Corners 772">
            <a:extLst>
              <a:ext uri="{FF2B5EF4-FFF2-40B4-BE49-F238E27FC236}">
                <a16:creationId xmlns:a16="http://schemas.microsoft.com/office/drawing/2014/main" xmlns="" id="{FE314D6B-C876-AC47-A265-57D31F7A9E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1112" name="Rectangle: Rounded Corners 773">
            <a:extLst>
              <a:ext uri="{FF2B5EF4-FFF2-40B4-BE49-F238E27FC236}">
                <a16:creationId xmlns:a16="http://schemas.microsoft.com/office/drawing/2014/main" xmlns="" id="{045F4592-EDF9-0C49-B594-528A754367C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1113" name="Rectangle: Rounded Corners 774">
            <a:extLst>
              <a:ext uri="{FF2B5EF4-FFF2-40B4-BE49-F238E27FC236}">
                <a16:creationId xmlns:a16="http://schemas.microsoft.com/office/drawing/2014/main" xmlns="" id="{53C07B29-7FD6-204A-A46B-4243F55B6CC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1114" name="Rectangle: Rounded Corners 775">
            <a:extLst>
              <a:ext uri="{FF2B5EF4-FFF2-40B4-BE49-F238E27FC236}">
                <a16:creationId xmlns:a16="http://schemas.microsoft.com/office/drawing/2014/main" xmlns="" id="{32BA8BA7-0844-3A42-8CE5-342D35FAD77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1115" name="Rectangle: Rounded Corners 776">
            <a:extLst>
              <a:ext uri="{FF2B5EF4-FFF2-40B4-BE49-F238E27FC236}">
                <a16:creationId xmlns:a16="http://schemas.microsoft.com/office/drawing/2014/main" xmlns="" id="{CEB8C9D5-288C-044D-BCEF-29A34FAB6766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1116" name="Rectangle: Rounded Corners 777">
            <a:extLst>
              <a:ext uri="{FF2B5EF4-FFF2-40B4-BE49-F238E27FC236}">
                <a16:creationId xmlns:a16="http://schemas.microsoft.com/office/drawing/2014/main" xmlns="" id="{1105F274-9994-5E4B-903A-CCC88D14D88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1117" name="Rectangle: Rounded Corners 778">
            <a:extLst>
              <a:ext uri="{FF2B5EF4-FFF2-40B4-BE49-F238E27FC236}">
                <a16:creationId xmlns:a16="http://schemas.microsoft.com/office/drawing/2014/main" xmlns="" id="{553908A8-892D-EB4C-8A77-3EA9BD90B36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1118" name="Rectangle: Rounded Corners 779">
            <a:extLst>
              <a:ext uri="{FF2B5EF4-FFF2-40B4-BE49-F238E27FC236}">
                <a16:creationId xmlns:a16="http://schemas.microsoft.com/office/drawing/2014/main" xmlns="" id="{23F16AEF-61A7-0D46-991C-99C8A3911E9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1119" name="Rectangle: Rounded Corners 780">
            <a:extLst>
              <a:ext uri="{FF2B5EF4-FFF2-40B4-BE49-F238E27FC236}">
                <a16:creationId xmlns:a16="http://schemas.microsoft.com/office/drawing/2014/main" xmlns="" id="{334370E3-C427-5542-9031-2E24B7BFE64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1120" name="Rectangle: Rounded Corners 781">
            <a:extLst>
              <a:ext uri="{FF2B5EF4-FFF2-40B4-BE49-F238E27FC236}">
                <a16:creationId xmlns:a16="http://schemas.microsoft.com/office/drawing/2014/main" xmlns="" id="{923196FC-0FEE-F340-8DC7-663E1FE28EB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1121" name="Rectangle: Rounded Corners 782">
            <a:extLst>
              <a:ext uri="{FF2B5EF4-FFF2-40B4-BE49-F238E27FC236}">
                <a16:creationId xmlns:a16="http://schemas.microsoft.com/office/drawing/2014/main" xmlns="" id="{C37B757E-1754-3540-BCEB-18F4D88538F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1122" name="Rectangle: Rounded Corners 783">
            <a:extLst>
              <a:ext uri="{FF2B5EF4-FFF2-40B4-BE49-F238E27FC236}">
                <a16:creationId xmlns:a16="http://schemas.microsoft.com/office/drawing/2014/main" xmlns="" id="{95E745F6-D45E-3040-99F7-22664890FB0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1123" name="Rectangle: Rounded Corners 784">
            <a:extLst>
              <a:ext uri="{FF2B5EF4-FFF2-40B4-BE49-F238E27FC236}">
                <a16:creationId xmlns:a16="http://schemas.microsoft.com/office/drawing/2014/main" xmlns="" id="{7181CEA1-B9D2-C64E-89C4-4C140E56B00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1124" name="Rectangle: Rounded Corners 785">
            <a:extLst>
              <a:ext uri="{FF2B5EF4-FFF2-40B4-BE49-F238E27FC236}">
                <a16:creationId xmlns:a16="http://schemas.microsoft.com/office/drawing/2014/main" xmlns="" id="{9E83D210-69F1-5F4F-817D-38B268297C2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1125" name="Rectangle: Rounded Corners 786">
            <a:extLst>
              <a:ext uri="{FF2B5EF4-FFF2-40B4-BE49-F238E27FC236}">
                <a16:creationId xmlns:a16="http://schemas.microsoft.com/office/drawing/2014/main" xmlns="" id="{60A69D4E-E246-A247-9738-EF81AB9BF7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26" name="Rectangle: Rounded Corners 787">
            <a:extLst>
              <a:ext uri="{FF2B5EF4-FFF2-40B4-BE49-F238E27FC236}">
                <a16:creationId xmlns:a16="http://schemas.microsoft.com/office/drawing/2014/main" xmlns="" id="{1771D0FE-F41A-3C46-A34A-100E2F4F59F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1127" name="Rectangle: Rounded Corners 788">
            <a:extLst>
              <a:ext uri="{FF2B5EF4-FFF2-40B4-BE49-F238E27FC236}">
                <a16:creationId xmlns:a16="http://schemas.microsoft.com/office/drawing/2014/main" xmlns="" id="{B9C4118F-1558-B443-A003-8B50F80138F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1128" name="Rectangle: Rounded Corners 789">
            <a:extLst>
              <a:ext uri="{FF2B5EF4-FFF2-40B4-BE49-F238E27FC236}">
                <a16:creationId xmlns:a16="http://schemas.microsoft.com/office/drawing/2014/main" xmlns="" id="{C169B3E3-1232-E440-AC5C-F51B52C3D32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1129" name="Rectangle: Rounded Corners 790">
            <a:extLst>
              <a:ext uri="{FF2B5EF4-FFF2-40B4-BE49-F238E27FC236}">
                <a16:creationId xmlns:a16="http://schemas.microsoft.com/office/drawing/2014/main" xmlns="" id="{829B753F-0E8C-3946-8FA8-EC276FA9A1CC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1130" name="Rectangle: Rounded Corners 791">
            <a:extLst>
              <a:ext uri="{FF2B5EF4-FFF2-40B4-BE49-F238E27FC236}">
                <a16:creationId xmlns:a16="http://schemas.microsoft.com/office/drawing/2014/main" xmlns="" id="{68C2F31D-0351-D84A-A24B-8E7A52CB9AB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1131" name="Rectangle: Rounded Corners 792">
            <a:extLst>
              <a:ext uri="{FF2B5EF4-FFF2-40B4-BE49-F238E27FC236}">
                <a16:creationId xmlns:a16="http://schemas.microsoft.com/office/drawing/2014/main" xmlns="" id="{45229147-DAFD-F342-84A7-12F1F79BC65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1132" name="Rectangle: Rounded Corners 793">
            <a:extLst>
              <a:ext uri="{FF2B5EF4-FFF2-40B4-BE49-F238E27FC236}">
                <a16:creationId xmlns:a16="http://schemas.microsoft.com/office/drawing/2014/main" xmlns="" id="{0179857C-7732-CA44-803E-C89467E0C29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1133" name="Rectangle: Rounded Corners 794">
            <a:extLst>
              <a:ext uri="{FF2B5EF4-FFF2-40B4-BE49-F238E27FC236}">
                <a16:creationId xmlns:a16="http://schemas.microsoft.com/office/drawing/2014/main" xmlns="" id="{CAA368CD-D62B-B148-8C51-E4E86E17AA7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1134" name="Rectangle: Rounded Corners 795">
            <a:extLst>
              <a:ext uri="{FF2B5EF4-FFF2-40B4-BE49-F238E27FC236}">
                <a16:creationId xmlns:a16="http://schemas.microsoft.com/office/drawing/2014/main" xmlns="" id="{BF9DFC3D-25F3-324E-99C2-619FF4E18A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1135" name="Rectangle: Rounded Corners 796">
            <a:extLst>
              <a:ext uri="{FF2B5EF4-FFF2-40B4-BE49-F238E27FC236}">
                <a16:creationId xmlns:a16="http://schemas.microsoft.com/office/drawing/2014/main" xmlns="" id="{094DA9FE-9235-D14F-955A-3BD5EEB5E26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1136" name="Rectangle: Rounded Corners 797">
            <a:extLst>
              <a:ext uri="{FF2B5EF4-FFF2-40B4-BE49-F238E27FC236}">
                <a16:creationId xmlns:a16="http://schemas.microsoft.com/office/drawing/2014/main" xmlns="" id="{E44D5175-6D3E-4E46-B2F0-43A6DB18647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1137" name="Rectangle: Rounded Corners 798">
            <a:extLst>
              <a:ext uri="{FF2B5EF4-FFF2-40B4-BE49-F238E27FC236}">
                <a16:creationId xmlns:a16="http://schemas.microsoft.com/office/drawing/2014/main" xmlns="" id="{022042A3-297B-134E-914F-0DF4DDE8BCB3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1138" name="Rectangle: Rounded Corners 799">
            <a:extLst>
              <a:ext uri="{FF2B5EF4-FFF2-40B4-BE49-F238E27FC236}">
                <a16:creationId xmlns:a16="http://schemas.microsoft.com/office/drawing/2014/main" xmlns="" id="{2EFAA50F-200B-F248-B2D4-33238404E57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1139" name="Rectangle: Rounded Corners 800">
            <a:extLst>
              <a:ext uri="{FF2B5EF4-FFF2-40B4-BE49-F238E27FC236}">
                <a16:creationId xmlns:a16="http://schemas.microsoft.com/office/drawing/2014/main" xmlns="" id="{A74EE8F1-E17C-E148-81B8-CD8BE040AEE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1140" name="Rectangle: Rounded Corners 801">
            <a:extLst>
              <a:ext uri="{FF2B5EF4-FFF2-40B4-BE49-F238E27FC236}">
                <a16:creationId xmlns:a16="http://schemas.microsoft.com/office/drawing/2014/main" xmlns="" id="{792AA273-CBB3-E440-98C1-0D2954349D0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1141" name="Rectangle: Rounded Corners 802">
            <a:extLst>
              <a:ext uri="{FF2B5EF4-FFF2-40B4-BE49-F238E27FC236}">
                <a16:creationId xmlns:a16="http://schemas.microsoft.com/office/drawing/2014/main" xmlns="" id="{B94E7C5A-9E81-C545-B78A-0554032D66B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1142" name="Rectangle: Rounded Corners 803">
            <a:extLst>
              <a:ext uri="{FF2B5EF4-FFF2-40B4-BE49-F238E27FC236}">
                <a16:creationId xmlns:a16="http://schemas.microsoft.com/office/drawing/2014/main" xmlns="" id="{A283768D-58E9-3942-AE02-6DBF18D8E22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1143" name="Rectangle: Rounded Corners 804">
            <a:extLst>
              <a:ext uri="{FF2B5EF4-FFF2-40B4-BE49-F238E27FC236}">
                <a16:creationId xmlns:a16="http://schemas.microsoft.com/office/drawing/2014/main" xmlns="" id="{44B2212B-446E-0747-BA0B-35D43E424DE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1144" name="Rectangle: Rounded Corners 805">
            <a:extLst>
              <a:ext uri="{FF2B5EF4-FFF2-40B4-BE49-F238E27FC236}">
                <a16:creationId xmlns:a16="http://schemas.microsoft.com/office/drawing/2014/main" xmlns="" id="{7A8217D0-8664-AC49-AE7A-7ECF9C84DBB8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1145" name="Rectangle: Rounded Corners 806">
            <a:extLst>
              <a:ext uri="{FF2B5EF4-FFF2-40B4-BE49-F238E27FC236}">
                <a16:creationId xmlns:a16="http://schemas.microsoft.com/office/drawing/2014/main" xmlns="" id="{3E23AB19-E620-2D46-A953-D0BBED3D1B9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1146" name="Rectangle: Rounded Corners 807">
            <a:extLst>
              <a:ext uri="{FF2B5EF4-FFF2-40B4-BE49-F238E27FC236}">
                <a16:creationId xmlns:a16="http://schemas.microsoft.com/office/drawing/2014/main" xmlns="" id="{EF58DEFA-211B-4546-A3DA-1C243678E29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1147" name="Rectangle: Rounded Corners 808">
            <a:extLst>
              <a:ext uri="{FF2B5EF4-FFF2-40B4-BE49-F238E27FC236}">
                <a16:creationId xmlns:a16="http://schemas.microsoft.com/office/drawing/2014/main" xmlns="" id="{0811B22A-FF0B-5E4F-BC4C-9BB0059013D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1148" name="Rectangle: Rounded Corners 809">
            <a:extLst>
              <a:ext uri="{FF2B5EF4-FFF2-40B4-BE49-F238E27FC236}">
                <a16:creationId xmlns:a16="http://schemas.microsoft.com/office/drawing/2014/main" xmlns="" id="{65763048-D2FC-9641-B18E-268AE1A6C46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1149" name="Rectangle: Rounded Corners 810">
            <a:extLst>
              <a:ext uri="{FF2B5EF4-FFF2-40B4-BE49-F238E27FC236}">
                <a16:creationId xmlns:a16="http://schemas.microsoft.com/office/drawing/2014/main" xmlns="" id="{98E927CA-C2B1-DA4F-B781-9CDA7E5256D2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1150" name="Rectangle: Rounded Corners 811">
            <a:extLst>
              <a:ext uri="{FF2B5EF4-FFF2-40B4-BE49-F238E27FC236}">
                <a16:creationId xmlns:a16="http://schemas.microsoft.com/office/drawing/2014/main" xmlns="" id="{F0A20440-362C-9C47-8C8A-14668B5AFD20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1151" name="Rectangle: Rounded Corners 812">
            <a:extLst>
              <a:ext uri="{FF2B5EF4-FFF2-40B4-BE49-F238E27FC236}">
                <a16:creationId xmlns:a16="http://schemas.microsoft.com/office/drawing/2014/main" xmlns="" id="{23F3C93B-7718-BF46-91B9-47AAA69B5E05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1152" name="Rectangle: Rounded Corners 813">
            <a:extLst>
              <a:ext uri="{FF2B5EF4-FFF2-40B4-BE49-F238E27FC236}">
                <a16:creationId xmlns:a16="http://schemas.microsoft.com/office/drawing/2014/main" xmlns="" id="{06522886-F34F-3641-AF5F-1BCDEB06F30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1153" name="Rectangle: Rounded Corners 814">
            <a:extLst>
              <a:ext uri="{FF2B5EF4-FFF2-40B4-BE49-F238E27FC236}">
                <a16:creationId xmlns:a16="http://schemas.microsoft.com/office/drawing/2014/main" xmlns="" id="{52A6914D-C4AF-D946-A10D-4FA04EE66C6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1154" name="Rectangle: Rounded Corners 815">
            <a:extLst>
              <a:ext uri="{FF2B5EF4-FFF2-40B4-BE49-F238E27FC236}">
                <a16:creationId xmlns:a16="http://schemas.microsoft.com/office/drawing/2014/main" xmlns="" id="{5FE26D71-23CE-7B4B-8E9B-F7285517F84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1155" name="Rectangle: Rounded Corners 816">
            <a:extLst>
              <a:ext uri="{FF2B5EF4-FFF2-40B4-BE49-F238E27FC236}">
                <a16:creationId xmlns:a16="http://schemas.microsoft.com/office/drawing/2014/main" xmlns="" id="{179C5C43-E0FE-274B-8D71-60458A8D2C8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1156" name="Rectangle: Rounded Corners 817">
            <a:extLst>
              <a:ext uri="{FF2B5EF4-FFF2-40B4-BE49-F238E27FC236}">
                <a16:creationId xmlns:a16="http://schemas.microsoft.com/office/drawing/2014/main" xmlns="" id="{698E5EDD-879A-EA4D-92FA-23DFF515C03F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1157" name="Rectangle: Rounded Corners 818">
            <a:extLst>
              <a:ext uri="{FF2B5EF4-FFF2-40B4-BE49-F238E27FC236}">
                <a16:creationId xmlns:a16="http://schemas.microsoft.com/office/drawing/2014/main" xmlns="" id="{FF0AEBC0-084A-6D41-B60A-F350616EFB7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1158" name="Rectangle: Rounded Corners 819">
            <a:extLst>
              <a:ext uri="{FF2B5EF4-FFF2-40B4-BE49-F238E27FC236}">
                <a16:creationId xmlns:a16="http://schemas.microsoft.com/office/drawing/2014/main" xmlns="" id="{1E709052-4FEF-D546-A48B-5BAC39416F1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1159" name="Rectangle: Rounded Corners 820">
            <a:extLst>
              <a:ext uri="{FF2B5EF4-FFF2-40B4-BE49-F238E27FC236}">
                <a16:creationId xmlns:a16="http://schemas.microsoft.com/office/drawing/2014/main" xmlns="" id="{ED773E9F-D23F-9340-A006-955A9297E37D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1160" name="Rectangle: Rounded Corners 821">
            <a:extLst>
              <a:ext uri="{FF2B5EF4-FFF2-40B4-BE49-F238E27FC236}">
                <a16:creationId xmlns:a16="http://schemas.microsoft.com/office/drawing/2014/main" xmlns="" id="{C16C3499-7FE7-1545-BD0E-67C6CF734F3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1161" name="Rectangle: Rounded Corners 822">
            <a:extLst>
              <a:ext uri="{FF2B5EF4-FFF2-40B4-BE49-F238E27FC236}">
                <a16:creationId xmlns:a16="http://schemas.microsoft.com/office/drawing/2014/main" xmlns="" id="{2B930272-9FA8-9045-B6E9-5D26005EA19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1162" name="Rectangle: Rounded Corners 823">
            <a:extLst>
              <a:ext uri="{FF2B5EF4-FFF2-40B4-BE49-F238E27FC236}">
                <a16:creationId xmlns:a16="http://schemas.microsoft.com/office/drawing/2014/main" xmlns="" id="{2ABCD0C4-53D9-DC40-A91F-7563B75287F7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1163" name="Rectangle: Rounded Corners 824">
            <a:extLst>
              <a:ext uri="{FF2B5EF4-FFF2-40B4-BE49-F238E27FC236}">
                <a16:creationId xmlns:a16="http://schemas.microsoft.com/office/drawing/2014/main" xmlns="" id="{8D29670D-BFB0-5A4B-B6C0-FA330368354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1164" name="Rectangle: Rounded Corners 825">
            <a:extLst>
              <a:ext uri="{FF2B5EF4-FFF2-40B4-BE49-F238E27FC236}">
                <a16:creationId xmlns:a16="http://schemas.microsoft.com/office/drawing/2014/main" xmlns="" id="{B06A47D4-C289-F142-807D-19257DD4591B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1165" name="Rectangle: Rounded Corners 826">
            <a:extLst>
              <a:ext uri="{FF2B5EF4-FFF2-40B4-BE49-F238E27FC236}">
                <a16:creationId xmlns:a16="http://schemas.microsoft.com/office/drawing/2014/main" xmlns="" id="{A2A63F6A-9B96-E14F-ABD3-43FE677F86FE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1166" name="Rectangle: Rounded Corners 827">
            <a:extLst>
              <a:ext uri="{FF2B5EF4-FFF2-40B4-BE49-F238E27FC236}">
                <a16:creationId xmlns:a16="http://schemas.microsoft.com/office/drawing/2014/main" xmlns="" id="{5296F7A7-8A82-6C45-ADF5-4ABB073749D9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1167" name="Rectangle: Rounded Corners 828">
            <a:extLst>
              <a:ext uri="{FF2B5EF4-FFF2-40B4-BE49-F238E27FC236}">
                <a16:creationId xmlns:a16="http://schemas.microsoft.com/office/drawing/2014/main" xmlns="" id="{690C7B51-5001-BF4E-B98A-7826189331EA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1168" name="Rectangle: Rounded Corners 829">
            <a:extLst>
              <a:ext uri="{FF2B5EF4-FFF2-40B4-BE49-F238E27FC236}">
                <a16:creationId xmlns:a16="http://schemas.microsoft.com/office/drawing/2014/main" xmlns="" id="{9E73D024-219C-B449-A90C-E4DE2A85BFE1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1169" name="Rectangle: Rounded Corners 830">
            <a:extLst>
              <a:ext uri="{FF2B5EF4-FFF2-40B4-BE49-F238E27FC236}">
                <a16:creationId xmlns:a16="http://schemas.microsoft.com/office/drawing/2014/main" xmlns="" id="{3BDAB2A4-1AEB-3F48-B3D0-A455C566DC94}"/>
              </a:ext>
            </a:extLst>
          </p:cNvPr>
          <p:cNvSpPr/>
          <p:nvPr/>
        </p:nvSpPr>
        <p:spPr>
          <a:xfrm>
            <a:off x="7455230" y="5355639"/>
            <a:ext cx="2292627" cy="1103243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>
                <a:latin typeface="Arial" panose="020B0604020202020204" pitchFamily="34" charset="0"/>
                <a:cs typeface="Arial" panose="020B0604020202020204" pitchFamily="34" charset="0"/>
              </a:rPr>
              <a:t>TIME’S UP!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670182A8-6A98-AB4E-BE29-DF3C46DCF789}"/>
              </a:ext>
            </a:extLst>
          </p:cNvPr>
          <p:cNvSpPr txBox="1"/>
          <p:nvPr/>
        </p:nvSpPr>
        <p:spPr>
          <a:xfrm>
            <a:off x="2117026" y="497301"/>
            <a:ext cx="3978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28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Hoạt động nhóm đôi</a:t>
            </a:r>
          </a:p>
        </p:txBody>
      </p:sp>
      <p:pic>
        <p:nvPicPr>
          <p:cNvPr id="191" name="Picture 190">
            <a:extLst>
              <a:ext uri="{FF2B5EF4-FFF2-40B4-BE49-F238E27FC236}">
                <a16:creationId xmlns:a16="http://schemas.microsoft.com/office/drawing/2014/main" xmlns="" id="{48A67B0D-61EC-B940-8D97-3A33747D5A2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534" y="338667"/>
            <a:ext cx="1524000" cy="1524000"/>
          </a:xfrm>
          <a:prstGeom prst="ellipse">
            <a:avLst/>
          </a:prstGeom>
          <a:ln w="38100">
            <a:solidFill>
              <a:srgbClr val="C00000"/>
            </a:solidFill>
          </a:ln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330B28F4-AF24-FE4D-9823-F2BB9B8834FF}"/>
              </a:ext>
            </a:extLst>
          </p:cNvPr>
          <p:cNvSpPr txBox="1"/>
          <p:nvPr/>
        </p:nvSpPr>
        <p:spPr>
          <a:xfrm>
            <a:off x="2099733" y="1067967"/>
            <a:ext cx="11006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200" b="1" dirty="0">
                <a:solidFill>
                  <a:srgbClr val="C00000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CÁCH BẢO QUẢN KÍNH HIỂN VI QUANG HỌC</a:t>
            </a:r>
          </a:p>
        </p:txBody>
      </p:sp>
      <p:pic>
        <p:nvPicPr>
          <p:cNvPr id="193" name="Picture 2" descr="Hướng dẫn bảo quản và vệ sinh kính hiển vi tại nhà">
            <a:extLst>
              <a:ext uri="{FF2B5EF4-FFF2-40B4-BE49-F238E27FC236}">
                <a16:creationId xmlns:a16="http://schemas.microsoft.com/office/drawing/2014/main" xmlns="" id="{C52B29DD-2C65-6B49-8A01-BF84D6E73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76" y="2040392"/>
            <a:ext cx="4656323" cy="451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2A98567D-433D-F249-AC15-EA2EC59AD26A}"/>
              </a:ext>
            </a:extLst>
          </p:cNvPr>
          <p:cNvSpPr txBox="1"/>
          <p:nvPr/>
        </p:nvSpPr>
        <p:spPr>
          <a:xfrm flipH="1">
            <a:off x="5795116" y="1939319"/>
            <a:ext cx="593330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x-none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Thảo luận nhóm đôi trong thời gian 3 phút</a:t>
            </a:r>
            <a:r>
              <a:rPr lang="x-none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, </a:t>
            </a:r>
            <a:r>
              <a:rPr lang="en-US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nêu những điều cần chú ý trong cách</a:t>
            </a:r>
            <a:r>
              <a:rPr lang="x-none" sz="330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 </a:t>
            </a:r>
            <a:r>
              <a:rPr lang="x-none" sz="3300" dirty="0"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bảo quản (khi di chuyển, sử dụng, vệ sinh, cất giữ) kính hiển vi quang học.</a:t>
            </a:r>
          </a:p>
        </p:txBody>
      </p:sp>
    </p:spTree>
    <p:extLst>
      <p:ext uri="{BB962C8B-B14F-4D97-AF65-F5344CB8AC3E}">
        <p14:creationId xmlns:p14="http://schemas.microsoft.com/office/powerpoint/2010/main" val="32569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98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5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50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65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0"/>
                            </p:stCondLst>
                            <p:childTnLst>
                              <p:par>
                                <p:cTn id="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8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1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2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3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7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8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9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30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1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3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4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5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6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7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8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9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40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41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42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43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4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5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46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7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8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49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1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52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3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4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5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6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7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8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59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60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61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2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63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64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65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66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67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68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9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70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71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72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73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74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75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76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77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78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79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80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81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82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83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84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85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86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87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88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89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90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91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92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93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94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95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96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97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98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99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116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117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18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19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20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21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22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23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24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25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26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27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28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29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30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50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51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52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53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54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55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56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57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58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59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60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61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62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63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4"/>
                  </p:tgtEl>
                </p:cond>
              </p:nextCondLst>
            </p:seq>
          </p:childTnLst>
        </p:cTn>
      </p:par>
    </p:tnLst>
    <p:bldLst>
      <p:bldP spid="984" grpId="0" animBg="1"/>
      <p:bldP spid="985" grpId="0" animBg="1"/>
      <p:bldP spid="986" grpId="0" animBg="1"/>
      <p:bldP spid="987" grpId="0" animBg="1"/>
      <p:bldP spid="988" grpId="0" animBg="1"/>
      <p:bldP spid="989" grpId="0" animBg="1"/>
      <p:bldP spid="990" grpId="0" animBg="1"/>
      <p:bldP spid="991" grpId="0" animBg="1"/>
      <p:bldP spid="992" grpId="0" animBg="1"/>
      <p:bldP spid="993" grpId="0" animBg="1"/>
      <p:bldP spid="994" grpId="0" animBg="1"/>
      <p:bldP spid="995" grpId="0" animBg="1"/>
      <p:bldP spid="996" grpId="0" animBg="1"/>
      <p:bldP spid="997" grpId="0" animBg="1"/>
      <p:bldP spid="998" grpId="0" animBg="1"/>
      <p:bldP spid="999" grpId="0" animBg="1"/>
      <p:bldP spid="1000" grpId="0" animBg="1"/>
      <p:bldP spid="1001" grpId="0" animBg="1"/>
      <p:bldP spid="1002" grpId="0" animBg="1"/>
      <p:bldP spid="1003" grpId="0" animBg="1"/>
      <p:bldP spid="1004" grpId="0" animBg="1"/>
      <p:bldP spid="1005" grpId="0" animBg="1"/>
      <p:bldP spid="1006" grpId="0" animBg="1"/>
      <p:bldP spid="1007" grpId="0" animBg="1"/>
      <p:bldP spid="1008" grpId="0" animBg="1"/>
      <p:bldP spid="1009" grpId="0" animBg="1"/>
      <p:bldP spid="1010" grpId="0" animBg="1"/>
      <p:bldP spid="1011" grpId="0" animBg="1"/>
      <p:bldP spid="1012" grpId="0" animBg="1"/>
      <p:bldP spid="1013" grpId="0" animBg="1"/>
      <p:bldP spid="1014" grpId="0" animBg="1"/>
      <p:bldP spid="1015" grpId="0" animBg="1"/>
      <p:bldP spid="1016" grpId="0" animBg="1"/>
      <p:bldP spid="1017" grpId="0" animBg="1"/>
      <p:bldP spid="1018" grpId="0" animBg="1"/>
      <p:bldP spid="1019" grpId="0" animBg="1"/>
      <p:bldP spid="1020" grpId="0" animBg="1"/>
      <p:bldP spid="1021" grpId="0" animBg="1"/>
      <p:bldP spid="1022" grpId="0" animBg="1"/>
      <p:bldP spid="1023" grpId="0" animBg="1"/>
      <p:bldP spid="1024" grpId="0" animBg="1"/>
      <p:bldP spid="1025" grpId="0" animBg="1"/>
      <p:bldP spid="1027" grpId="0" animBg="1"/>
      <p:bldP spid="1029" grpId="0" animBg="1"/>
      <p:bldP spid="1031" grpId="0" animBg="1"/>
      <p:bldP spid="1032" grpId="0" animBg="1"/>
      <p:bldP spid="1033" grpId="0" animBg="1"/>
      <p:bldP spid="1034" grpId="0" animBg="1"/>
      <p:bldP spid="1035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1" grpId="0" animBg="1"/>
      <p:bldP spid="1042" grpId="0" animBg="1"/>
      <p:bldP spid="1043" grpId="0" animBg="1"/>
      <p:bldP spid="1044" grpId="0" animBg="1"/>
      <p:bldP spid="1045" grpId="0" animBg="1"/>
      <p:bldP spid="1046" grpId="0" animBg="1"/>
      <p:bldP spid="1047" grpId="0" animBg="1"/>
      <p:bldP spid="1048" grpId="0" animBg="1"/>
      <p:bldP spid="1049" grpId="0" animBg="1"/>
      <p:bldP spid="1050" grpId="0" animBg="1"/>
      <p:bldP spid="1051" grpId="0" animBg="1"/>
      <p:bldP spid="1052" grpId="0" animBg="1"/>
      <p:bldP spid="1053" grpId="0" animBg="1"/>
      <p:bldP spid="1054" grpId="0" animBg="1"/>
      <p:bldP spid="1055" grpId="0" animBg="1"/>
      <p:bldP spid="1056" grpId="0" animBg="1"/>
      <p:bldP spid="1057" grpId="0" animBg="1"/>
      <p:bldP spid="1058" grpId="0" animBg="1"/>
      <p:bldP spid="1059" grpId="0" animBg="1"/>
      <p:bldP spid="1060" grpId="0" animBg="1"/>
      <p:bldP spid="1061" grpId="0" animBg="1"/>
      <p:bldP spid="1062" grpId="0" animBg="1"/>
      <p:bldP spid="1063" grpId="0" animBg="1"/>
      <p:bldP spid="1064" grpId="0" animBg="1"/>
      <p:bldP spid="1065" grpId="0" animBg="1"/>
      <p:bldP spid="1066" grpId="0" animBg="1"/>
      <p:bldP spid="1067" grpId="0" animBg="1"/>
      <p:bldP spid="1068" grpId="0" animBg="1"/>
      <p:bldP spid="1069" grpId="0" animBg="1"/>
      <p:bldP spid="1070" grpId="0" animBg="1"/>
      <p:bldP spid="1071" grpId="0" animBg="1"/>
      <p:bldP spid="1072" grpId="0" animBg="1"/>
      <p:bldP spid="1073" grpId="0" animBg="1"/>
      <p:bldP spid="1074" grpId="0" animBg="1"/>
      <p:bldP spid="1075" grpId="0" animBg="1"/>
      <p:bldP spid="1076" grpId="0" animBg="1"/>
      <p:bldP spid="1077" grpId="0" animBg="1"/>
      <p:bldP spid="1078" grpId="0" animBg="1"/>
      <p:bldP spid="1079" grpId="0" animBg="1"/>
      <p:bldP spid="1080" grpId="0" animBg="1"/>
      <p:bldP spid="1081" grpId="0" animBg="1"/>
      <p:bldP spid="1082" grpId="0" animBg="1"/>
      <p:bldP spid="1083" grpId="0" animBg="1"/>
      <p:bldP spid="1084" grpId="0" animBg="1"/>
      <p:bldP spid="1085" grpId="0" animBg="1"/>
      <p:bldP spid="1086" grpId="0" animBg="1"/>
      <p:bldP spid="1087" grpId="0" animBg="1"/>
      <p:bldP spid="1088" grpId="0" animBg="1"/>
      <p:bldP spid="1089" grpId="0" animBg="1"/>
      <p:bldP spid="1090" grpId="0" animBg="1"/>
      <p:bldP spid="1091" grpId="0" animBg="1"/>
      <p:bldP spid="1092" grpId="0" animBg="1"/>
      <p:bldP spid="1093" grpId="0" animBg="1"/>
      <p:bldP spid="1094" grpId="0" animBg="1"/>
      <p:bldP spid="1095" grpId="0" animBg="1"/>
      <p:bldP spid="1096" grpId="0" animBg="1"/>
      <p:bldP spid="1097" grpId="0" animBg="1"/>
      <p:bldP spid="1098" grpId="0" animBg="1"/>
      <p:bldP spid="1099" grpId="0" animBg="1"/>
      <p:bldP spid="1100" grpId="0" animBg="1"/>
      <p:bldP spid="1101" grpId="0" animBg="1"/>
      <p:bldP spid="1102" grpId="0" animBg="1"/>
      <p:bldP spid="1103" grpId="0" animBg="1"/>
      <p:bldP spid="1104" grpId="0" animBg="1"/>
      <p:bldP spid="1105" grpId="0" animBg="1"/>
      <p:bldP spid="1106" grpId="0" animBg="1"/>
      <p:bldP spid="1107" grpId="0" animBg="1"/>
      <p:bldP spid="1108" grpId="0" animBg="1"/>
      <p:bldP spid="1109" grpId="0" animBg="1"/>
      <p:bldP spid="1110" grpId="0" animBg="1"/>
      <p:bldP spid="1111" grpId="0" animBg="1"/>
      <p:bldP spid="1112" grpId="0" animBg="1"/>
      <p:bldP spid="1113" grpId="0" animBg="1"/>
      <p:bldP spid="1114" grpId="0" animBg="1"/>
      <p:bldP spid="1115" grpId="0" animBg="1"/>
      <p:bldP spid="1116" grpId="0" animBg="1"/>
      <p:bldP spid="1117" grpId="0" animBg="1"/>
      <p:bldP spid="1118" grpId="0" animBg="1"/>
      <p:bldP spid="1119" grpId="0" animBg="1"/>
      <p:bldP spid="1120" grpId="0" animBg="1"/>
      <p:bldP spid="1121" grpId="0" animBg="1"/>
      <p:bldP spid="1122" grpId="0" animBg="1"/>
      <p:bldP spid="1123" grpId="0" animBg="1"/>
      <p:bldP spid="1124" grpId="0" animBg="1"/>
      <p:bldP spid="1125" grpId="0" animBg="1"/>
      <p:bldP spid="1126" grpId="0" animBg="1"/>
      <p:bldP spid="1127" grpId="0" animBg="1"/>
      <p:bldP spid="1128" grpId="0" animBg="1"/>
      <p:bldP spid="1129" grpId="0" animBg="1"/>
      <p:bldP spid="1130" grpId="0" animBg="1"/>
      <p:bldP spid="1131" grpId="0" animBg="1"/>
      <p:bldP spid="1132" grpId="0" animBg="1"/>
      <p:bldP spid="1133" grpId="0" animBg="1"/>
      <p:bldP spid="1134" grpId="0" animBg="1"/>
      <p:bldP spid="1135" grpId="0" animBg="1"/>
      <p:bldP spid="1136" grpId="0" animBg="1"/>
      <p:bldP spid="1137" grpId="0" animBg="1"/>
      <p:bldP spid="1138" grpId="0" animBg="1"/>
      <p:bldP spid="1139" grpId="0" animBg="1"/>
      <p:bldP spid="1140" grpId="0" animBg="1"/>
      <p:bldP spid="1141" grpId="0" animBg="1"/>
      <p:bldP spid="1142" grpId="0" animBg="1"/>
      <p:bldP spid="1143" grpId="0" animBg="1"/>
      <p:bldP spid="1144" grpId="0" animBg="1"/>
      <p:bldP spid="1145" grpId="0" animBg="1"/>
      <p:bldP spid="1146" grpId="0" animBg="1"/>
      <p:bldP spid="1147" grpId="0" animBg="1"/>
      <p:bldP spid="1148" grpId="0" animBg="1"/>
      <p:bldP spid="1149" grpId="0" animBg="1"/>
      <p:bldP spid="1150" grpId="0" animBg="1"/>
      <p:bldP spid="1151" grpId="0" animBg="1"/>
      <p:bldP spid="1152" grpId="0" animBg="1"/>
      <p:bldP spid="1153" grpId="0" animBg="1"/>
      <p:bldP spid="1154" grpId="0" animBg="1"/>
      <p:bldP spid="1155" grpId="0" animBg="1"/>
      <p:bldP spid="1156" grpId="0" animBg="1"/>
      <p:bldP spid="1157" grpId="0" animBg="1"/>
      <p:bldP spid="1158" grpId="0" animBg="1"/>
      <p:bldP spid="1159" grpId="0" animBg="1"/>
      <p:bldP spid="1160" grpId="0" animBg="1"/>
      <p:bldP spid="1161" grpId="0" animBg="1"/>
      <p:bldP spid="1162" grpId="0" animBg="1"/>
      <p:bldP spid="1163" grpId="0" animBg="1"/>
      <p:bldP spid="1164" grpId="0" animBg="1"/>
      <p:bldP spid="1165" grpId="0" animBg="1"/>
      <p:bldP spid="1166" grpId="0" animBg="1"/>
      <p:bldP spid="1167" grpId="0" animBg="1"/>
      <p:bldP spid="1168" grpId="0" animBg="1"/>
      <p:bldP spid="1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45AAF90E-A30C-7A41-9CD4-D0FA5FD00B2B}"/>
              </a:ext>
            </a:extLst>
          </p:cNvPr>
          <p:cNvSpPr txBox="1"/>
          <p:nvPr/>
        </p:nvSpPr>
        <p:spPr>
          <a:xfrm flipH="1">
            <a:off x="12825" y="1742242"/>
            <a:ext cx="11950449" cy="383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400" b="1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 1</a:t>
            </a:r>
            <a:endParaRPr lang="en-US" sz="44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algn="ctr">
              <a:lnSpc>
                <a:spcPct val="112000"/>
              </a:lnSpc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Khả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năng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to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ảnh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vật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</a:p>
          <a:p>
            <a:pPr algn="ctr">
              <a:lnSpc>
                <a:spcPct val="112000"/>
              </a:lnSpc>
              <a:spcAft>
                <a:spcPts val="1200"/>
              </a:spcAft>
            </a:pP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bằng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4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4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x-none" sz="36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A. 3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	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B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10 – 20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633413" lvl="0">
              <a:lnSpc>
                <a:spcPct val="112000"/>
              </a:lnSpc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C. 20 – 100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D. 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40 – 3000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lần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7194138" y="4801431"/>
            <a:ext cx="769989" cy="7439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4707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4EF7AAE-1D46-7148-AAAA-6E38CAAAFE48}"/>
              </a:ext>
            </a:extLst>
          </p:cNvPr>
          <p:cNvSpPr txBox="1"/>
          <p:nvPr/>
        </p:nvSpPr>
        <p:spPr>
          <a:xfrm flipH="1">
            <a:off x="0" y="1654743"/>
            <a:ext cx="12074907" cy="4933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2000"/>
              </a:lnSpc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Câu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2</a:t>
            </a:r>
          </a:p>
          <a:p>
            <a:pPr algn="ctr">
              <a:lnSpc>
                <a:spcPct val="112000"/>
              </a:lnSpc>
              <a:spcAft>
                <a:spcPts val="600"/>
              </a:spcAft>
            </a:pP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Hệ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quan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trọng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nhất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của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kính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hiển</a:t>
            </a:r>
            <a:r>
              <a:rPr lang="en-US" sz="4000" b="1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b="1">
                <a:latin typeface="Lucida Grande" panose="020B0600040502020204" pitchFamily="34" charset="0"/>
                <a:cs typeface="Lucida Grande" panose="020B0600040502020204" pitchFamily="34" charset="0"/>
              </a:rPr>
              <a:t>vi là</a:t>
            </a:r>
            <a:endParaRPr lang="x-none" sz="3200" b="1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>
                <a:latin typeface="Lucida Grande" panose="020B0600040502020204" pitchFamily="34" charset="0"/>
                <a:cs typeface="Lucida Grande" panose="020B0600040502020204" pitchFamily="34" charset="0"/>
              </a:rPr>
              <a:t>hệ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thống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phóng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 </a:t>
            </a:r>
            <a:r>
              <a:rPr lang="en-US" sz="4000" dirty="0" err="1">
                <a:latin typeface="Lucida Grande" panose="020B0600040502020204" pitchFamily="34" charset="0"/>
                <a:cs typeface="Lucida Grande" panose="020B0600040502020204" pitchFamily="34" charset="0"/>
              </a:rPr>
              <a:t>đại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				</a:t>
            </a: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vi-VN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vi-VN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giá đỡ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chiếu sáng</a:t>
            </a: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.</a:t>
            </a:r>
            <a:endParaRPr lang="x-none" sz="4000" dirty="0">
              <a:latin typeface="Lucida Grande" panose="020B0600040502020204" pitchFamily="34" charset="0"/>
              <a:cs typeface="Lucida Grande" panose="020B0600040502020204" pitchFamily="34" charset="0"/>
            </a:endParaRPr>
          </a:p>
          <a:p>
            <a:pPr marL="1376363" lvl="0" indent="-742950">
              <a:lnSpc>
                <a:spcPct val="112000"/>
              </a:lnSpc>
              <a:buAutoNum type="alphaUcPeriod"/>
            </a:pPr>
            <a:r>
              <a:rPr lang="en-US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h</a:t>
            </a:r>
            <a:r>
              <a:rPr lang="x-none" sz="4000">
                <a:latin typeface="Lucida Grande" panose="020B0600040502020204" pitchFamily="34" charset="0"/>
                <a:cs typeface="Lucida Grande" panose="020B0600040502020204" pitchFamily="34" charset="0"/>
              </a:rPr>
              <a:t>ệ </a:t>
            </a:r>
            <a:r>
              <a:rPr lang="x-none" sz="4000" dirty="0">
                <a:latin typeface="Lucida Grande" panose="020B0600040502020204" pitchFamily="34" charset="0"/>
                <a:cs typeface="Lucida Grande" panose="020B0600040502020204" pitchFamily="34" charset="0"/>
              </a:rPr>
              <a:t>thống điều chỉnh độ dịch chuyển của ống kính.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3869914-14FB-E44A-A2C3-03913F482306}"/>
              </a:ext>
            </a:extLst>
          </p:cNvPr>
          <p:cNvGrpSpPr/>
          <p:nvPr/>
        </p:nvGrpSpPr>
        <p:grpSpPr>
          <a:xfrm>
            <a:off x="444282" y="360811"/>
            <a:ext cx="1297826" cy="1325750"/>
            <a:chOff x="5359401" y="3236913"/>
            <a:chExt cx="750888" cy="793750"/>
          </a:xfrm>
          <a:solidFill>
            <a:srgbClr val="FFA034"/>
          </a:solidFill>
        </p:grpSpPr>
        <p:sp>
          <p:nvSpPr>
            <p:cNvPr id="3" name="Freeform 58">
              <a:extLst>
                <a:ext uri="{FF2B5EF4-FFF2-40B4-BE49-F238E27FC236}">
                  <a16:creationId xmlns:a16="http://schemas.microsoft.com/office/drawing/2014/main" xmlns="" id="{4505B33F-AEF1-334D-8EAE-6D388764CF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99126" y="3830638"/>
              <a:ext cx="285750" cy="200025"/>
            </a:xfrm>
            <a:custGeom>
              <a:avLst/>
              <a:gdLst>
                <a:gd name="T0" fmla="*/ 4 w 76"/>
                <a:gd name="T1" fmla="*/ 53 h 53"/>
                <a:gd name="T2" fmla="*/ 2 w 76"/>
                <a:gd name="T3" fmla="*/ 52 h 53"/>
                <a:gd name="T4" fmla="*/ 0 w 76"/>
                <a:gd name="T5" fmla="*/ 49 h 53"/>
                <a:gd name="T6" fmla="*/ 0 w 76"/>
                <a:gd name="T7" fmla="*/ 19 h 53"/>
                <a:gd name="T8" fmla="*/ 19 w 76"/>
                <a:gd name="T9" fmla="*/ 0 h 53"/>
                <a:gd name="T10" fmla="*/ 72 w 76"/>
                <a:gd name="T11" fmla="*/ 0 h 53"/>
                <a:gd name="T12" fmla="*/ 76 w 76"/>
                <a:gd name="T13" fmla="*/ 3 h 53"/>
                <a:gd name="T14" fmla="*/ 74 w 76"/>
                <a:gd name="T15" fmla="*/ 7 h 53"/>
                <a:gd name="T16" fmla="*/ 6 w 76"/>
                <a:gd name="T17" fmla="*/ 52 h 53"/>
                <a:gd name="T18" fmla="*/ 4 w 76"/>
                <a:gd name="T19" fmla="*/ 53 h 53"/>
                <a:gd name="T20" fmla="*/ 19 w 76"/>
                <a:gd name="T21" fmla="*/ 7 h 53"/>
                <a:gd name="T22" fmla="*/ 8 w 76"/>
                <a:gd name="T23" fmla="*/ 19 h 53"/>
                <a:gd name="T24" fmla="*/ 8 w 76"/>
                <a:gd name="T25" fmla="*/ 42 h 53"/>
                <a:gd name="T26" fmla="*/ 60 w 76"/>
                <a:gd name="T27" fmla="*/ 7 h 53"/>
                <a:gd name="T28" fmla="*/ 19 w 76"/>
                <a:gd name="T29" fmla="*/ 7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6" h="53">
                  <a:moveTo>
                    <a:pt x="4" y="53"/>
                  </a:moveTo>
                  <a:cubicBezTo>
                    <a:pt x="3" y="53"/>
                    <a:pt x="3" y="53"/>
                    <a:pt x="2" y="52"/>
                  </a:cubicBezTo>
                  <a:cubicBezTo>
                    <a:pt x="1" y="52"/>
                    <a:pt x="0" y="51"/>
                    <a:pt x="0" y="4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9" y="0"/>
                    <a:pt x="19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74" y="0"/>
                    <a:pt x="75" y="1"/>
                    <a:pt x="76" y="3"/>
                  </a:cubicBezTo>
                  <a:cubicBezTo>
                    <a:pt x="76" y="4"/>
                    <a:pt x="76" y="6"/>
                    <a:pt x="74" y="7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5" y="53"/>
                    <a:pt x="5" y="53"/>
                    <a:pt x="4" y="53"/>
                  </a:cubicBezTo>
                  <a:close/>
                  <a:moveTo>
                    <a:pt x="19" y="7"/>
                  </a:moveTo>
                  <a:cubicBezTo>
                    <a:pt x="13" y="7"/>
                    <a:pt x="8" y="12"/>
                    <a:pt x="8" y="19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60" y="7"/>
                    <a:pt x="60" y="7"/>
                    <a:pt x="60" y="7"/>
                  </a:cubicBezTo>
                  <a:lnTo>
                    <a:pt x="19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4" name="Freeform 59">
              <a:extLst>
                <a:ext uri="{FF2B5EF4-FFF2-40B4-BE49-F238E27FC236}">
                  <a16:creationId xmlns:a16="http://schemas.microsoft.com/office/drawing/2014/main" xmlns="" id="{106224A1-C3D5-E64C-86A9-8FC129CF9F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76" y="3324225"/>
              <a:ext cx="392113" cy="87312"/>
            </a:xfrm>
            <a:custGeom>
              <a:avLst/>
              <a:gdLst>
                <a:gd name="T0" fmla="*/ 101 w 104"/>
                <a:gd name="T1" fmla="*/ 23 h 23"/>
                <a:gd name="T2" fmla="*/ 3 w 104"/>
                <a:gd name="T3" fmla="*/ 23 h 23"/>
                <a:gd name="T4" fmla="*/ 0 w 104"/>
                <a:gd name="T5" fmla="*/ 20 h 23"/>
                <a:gd name="T6" fmla="*/ 0 w 104"/>
                <a:gd name="T7" fmla="*/ 4 h 23"/>
                <a:gd name="T8" fmla="*/ 3 w 104"/>
                <a:gd name="T9" fmla="*/ 0 h 23"/>
                <a:gd name="T10" fmla="*/ 101 w 104"/>
                <a:gd name="T11" fmla="*/ 0 h 23"/>
                <a:gd name="T12" fmla="*/ 104 w 104"/>
                <a:gd name="T13" fmla="*/ 4 h 23"/>
                <a:gd name="T14" fmla="*/ 104 w 104"/>
                <a:gd name="T15" fmla="*/ 20 h 23"/>
                <a:gd name="T16" fmla="*/ 101 w 104"/>
                <a:gd name="T17" fmla="*/ 23 h 23"/>
                <a:gd name="T18" fmla="*/ 7 w 104"/>
                <a:gd name="T19" fmla="*/ 16 h 23"/>
                <a:gd name="T20" fmla="*/ 97 w 104"/>
                <a:gd name="T21" fmla="*/ 16 h 23"/>
                <a:gd name="T22" fmla="*/ 97 w 104"/>
                <a:gd name="T23" fmla="*/ 8 h 23"/>
                <a:gd name="T24" fmla="*/ 7 w 104"/>
                <a:gd name="T25" fmla="*/ 8 h 23"/>
                <a:gd name="T26" fmla="*/ 7 w 104"/>
                <a:gd name="T27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4" h="23">
                  <a:moveTo>
                    <a:pt x="101" y="23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1" y="23"/>
                    <a:pt x="0" y="22"/>
                    <a:pt x="0" y="20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3" y="0"/>
                    <a:pt x="104" y="2"/>
                    <a:pt x="104" y="4"/>
                  </a:cubicBezTo>
                  <a:cubicBezTo>
                    <a:pt x="104" y="20"/>
                    <a:pt x="104" y="20"/>
                    <a:pt x="104" y="20"/>
                  </a:cubicBezTo>
                  <a:cubicBezTo>
                    <a:pt x="104" y="22"/>
                    <a:pt x="103" y="23"/>
                    <a:pt x="101" y="23"/>
                  </a:cubicBezTo>
                  <a:close/>
                  <a:moveTo>
                    <a:pt x="7" y="16"/>
                  </a:moveTo>
                  <a:cubicBezTo>
                    <a:pt x="97" y="16"/>
                    <a:pt x="97" y="16"/>
                    <a:pt x="97" y="16"/>
                  </a:cubicBezTo>
                  <a:cubicBezTo>
                    <a:pt x="97" y="8"/>
                    <a:pt x="97" y="8"/>
                    <a:pt x="97" y="8"/>
                  </a:cubicBezTo>
                  <a:cubicBezTo>
                    <a:pt x="7" y="8"/>
                    <a:pt x="7" y="8"/>
                    <a:pt x="7" y="8"/>
                  </a:cubicBezTo>
                  <a:lnTo>
                    <a:pt x="7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5" name="Freeform 60">
              <a:extLst>
                <a:ext uri="{FF2B5EF4-FFF2-40B4-BE49-F238E27FC236}">
                  <a16:creationId xmlns:a16="http://schemas.microsoft.com/office/drawing/2014/main" xmlns="" id="{C0BD19D6-C96C-234B-A52C-07CF9617D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5464" y="3460750"/>
              <a:ext cx="134938" cy="25400"/>
            </a:xfrm>
            <a:custGeom>
              <a:avLst/>
              <a:gdLst>
                <a:gd name="T0" fmla="*/ 33 w 36"/>
                <a:gd name="T1" fmla="*/ 7 h 7"/>
                <a:gd name="T2" fmla="*/ 3 w 36"/>
                <a:gd name="T3" fmla="*/ 7 h 7"/>
                <a:gd name="T4" fmla="*/ 0 w 36"/>
                <a:gd name="T5" fmla="*/ 3 h 7"/>
                <a:gd name="T6" fmla="*/ 3 w 36"/>
                <a:gd name="T7" fmla="*/ 0 h 7"/>
                <a:gd name="T8" fmla="*/ 33 w 36"/>
                <a:gd name="T9" fmla="*/ 0 h 7"/>
                <a:gd name="T10" fmla="*/ 36 w 36"/>
                <a:gd name="T11" fmla="*/ 3 h 7"/>
                <a:gd name="T12" fmla="*/ 33 w 3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" h="7">
                  <a:moveTo>
                    <a:pt x="33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0"/>
                    <a:pt x="36" y="1"/>
                    <a:pt x="36" y="3"/>
                  </a:cubicBezTo>
                  <a:cubicBezTo>
                    <a:pt x="36" y="5"/>
                    <a:pt x="35" y="7"/>
                    <a:pt x="3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6" name="Freeform 61">
              <a:extLst>
                <a:ext uri="{FF2B5EF4-FFF2-40B4-BE49-F238E27FC236}">
                  <a16:creationId xmlns:a16="http://schemas.microsoft.com/office/drawing/2014/main" xmlns="" id="{45B55B62-2C89-9E49-9F91-5A029D360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532188"/>
              <a:ext cx="395288" cy="30162"/>
            </a:xfrm>
            <a:custGeom>
              <a:avLst/>
              <a:gdLst>
                <a:gd name="T0" fmla="*/ 102 w 105"/>
                <a:gd name="T1" fmla="*/ 8 h 8"/>
                <a:gd name="T2" fmla="*/ 3 w 105"/>
                <a:gd name="T3" fmla="*/ 8 h 8"/>
                <a:gd name="T4" fmla="*/ 0 w 105"/>
                <a:gd name="T5" fmla="*/ 4 h 8"/>
                <a:gd name="T6" fmla="*/ 3 w 105"/>
                <a:gd name="T7" fmla="*/ 0 h 8"/>
                <a:gd name="T8" fmla="*/ 102 w 105"/>
                <a:gd name="T9" fmla="*/ 0 h 8"/>
                <a:gd name="T10" fmla="*/ 105 w 105"/>
                <a:gd name="T11" fmla="*/ 4 h 8"/>
                <a:gd name="T12" fmla="*/ 102 w 105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5" h="8">
                  <a:moveTo>
                    <a:pt x="102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5" y="2"/>
                    <a:pt x="105" y="4"/>
                  </a:cubicBezTo>
                  <a:cubicBezTo>
                    <a:pt x="105" y="6"/>
                    <a:pt x="104" y="8"/>
                    <a:pt x="10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7" name="Freeform 62">
              <a:extLst>
                <a:ext uri="{FF2B5EF4-FFF2-40B4-BE49-F238E27FC236}">
                  <a16:creationId xmlns:a16="http://schemas.microsoft.com/office/drawing/2014/main" xmlns="" id="{7C54832C-5559-A440-8B32-62A31966C3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06800"/>
              <a:ext cx="323850" cy="26987"/>
            </a:xfrm>
            <a:custGeom>
              <a:avLst/>
              <a:gdLst>
                <a:gd name="T0" fmla="*/ 82 w 86"/>
                <a:gd name="T1" fmla="*/ 7 h 7"/>
                <a:gd name="T2" fmla="*/ 3 w 86"/>
                <a:gd name="T3" fmla="*/ 7 h 7"/>
                <a:gd name="T4" fmla="*/ 0 w 86"/>
                <a:gd name="T5" fmla="*/ 4 h 7"/>
                <a:gd name="T6" fmla="*/ 3 w 86"/>
                <a:gd name="T7" fmla="*/ 0 h 7"/>
                <a:gd name="T8" fmla="*/ 82 w 86"/>
                <a:gd name="T9" fmla="*/ 0 h 7"/>
                <a:gd name="T10" fmla="*/ 86 w 86"/>
                <a:gd name="T11" fmla="*/ 4 h 7"/>
                <a:gd name="T12" fmla="*/ 82 w 8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7">
                  <a:moveTo>
                    <a:pt x="8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4" y="0"/>
                    <a:pt x="86" y="2"/>
                    <a:pt x="86" y="4"/>
                  </a:cubicBezTo>
                  <a:cubicBezTo>
                    <a:pt x="86" y="6"/>
                    <a:pt x="84" y="7"/>
                    <a:pt x="8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8" name="Freeform 63">
              <a:extLst>
                <a:ext uri="{FF2B5EF4-FFF2-40B4-BE49-F238E27FC236}">
                  <a16:creationId xmlns:a16="http://schemas.microsoft.com/office/drawing/2014/main" xmlns="" id="{13140519-4A39-B845-AE65-AF110F0CD6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683000"/>
              <a:ext cx="244475" cy="26987"/>
            </a:xfrm>
            <a:custGeom>
              <a:avLst/>
              <a:gdLst>
                <a:gd name="T0" fmla="*/ 62 w 65"/>
                <a:gd name="T1" fmla="*/ 7 h 7"/>
                <a:gd name="T2" fmla="*/ 3 w 65"/>
                <a:gd name="T3" fmla="*/ 7 h 7"/>
                <a:gd name="T4" fmla="*/ 0 w 65"/>
                <a:gd name="T5" fmla="*/ 4 h 7"/>
                <a:gd name="T6" fmla="*/ 3 w 65"/>
                <a:gd name="T7" fmla="*/ 0 h 7"/>
                <a:gd name="T8" fmla="*/ 62 w 65"/>
                <a:gd name="T9" fmla="*/ 0 h 7"/>
                <a:gd name="T10" fmla="*/ 65 w 65"/>
                <a:gd name="T11" fmla="*/ 4 h 7"/>
                <a:gd name="T12" fmla="*/ 62 w 65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7">
                  <a:moveTo>
                    <a:pt x="6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4" y="0"/>
                    <a:pt x="65" y="2"/>
                    <a:pt x="65" y="4"/>
                  </a:cubicBezTo>
                  <a:cubicBezTo>
                    <a:pt x="65" y="6"/>
                    <a:pt x="64" y="7"/>
                    <a:pt x="6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9" name="Freeform 64">
              <a:extLst>
                <a:ext uri="{FF2B5EF4-FFF2-40B4-BE49-F238E27FC236}">
                  <a16:creationId xmlns:a16="http://schemas.microsoft.com/office/drawing/2014/main" xmlns="" id="{BC5F5A0F-E2EC-FE49-B34B-67E9C5080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6876" y="3757613"/>
              <a:ext cx="173038" cy="26987"/>
            </a:xfrm>
            <a:custGeom>
              <a:avLst/>
              <a:gdLst>
                <a:gd name="T0" fmla="*/ 42 w 46"/>
                <a:gd name="T1" fmla="*/ 7 h 7"/>
                <a:gd name="T2" fmla="*/ 3 w 46"/>
                <a:gd name="T3" fmla="*/ 7 h 7"/>
                <a:gd name="T4" fmla="*/ 0 w 46"/>
                <a:gd name="T5" fmla="*/ 3 h 7"/>
                <a:gd name="T6" fmla="*/ 3 w 46"/>
                <a:gd name="T7" fmla="*/ 0 h 7"/>
                <a:gd name="T8" fmla="*/ 42 w 46"/>
                <a:gd name="T9" fmla="*/ 0 h 7"/>
                <a:gd name="T10" fmla="*/ 46 w 46"/>
                <a:gd name="T11" fmla="*/ 3 h 7"/>
                <a:gd name="T12" fmla="*/ 42 w 46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7">
                  <a:moveTo>
                    <a:pt x="42" y="7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4" y="0"/>
                    <a:pt x="46" y="1"/>
                    <a:pt x="46" y="3"/>
                  </a:cubicBezTo>
                  <a:cubicBezTo>
                    <a:pt x="46" y="5"/>
                    <a:pt x="44" y="7"/>
                    <a:pt x="42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0" name="Freeform 65">
              <a:extLst>
                <a:ext uri="{FF2B5EF4-FFF2-40B4-BE49-F238E27FC236}">
                  <a16:creationId xmlns:a16="http://schemas.microsoft.com/office/drawing/2014/main" xmlns="" id="{0F3FAF93-CC5C-9A46-8C87-37F808D0B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1651" y="3419475"/>
              <a:ext cx="468313" cy="463550"/>
            </a:xfrm>
            <a:custGeom>
              <a:avLst/>
              <a:gdLst>
                <a:gd name="T0" fmla="*/ 19 w 124"/>
                <a:gd name="T1" fmla="*/ 123 h 123"/>
                <a:gd name="T2" fmla="*/ 17 w 124"/>
                <a:gd name="T3" fmla="*/ 122 h 123"/>
                <a:gd name="T4" fmla="*/ 2 w 124"/>
                <a:gd name="T5" fmla="*/ 107 h 123"/>
                <a:gd name="T6" fmla="*/ 2 w 124"/>
                <a:gd name="T7" fmla="*/ 101 h 123"/>
                <a:gd name="T8" fmla="*/ 102 w 124"/>
                <a:gd name="T9" fmla="*/ 1 h 123"/>
                <a:gd name="T10" fmla="*/ 107 w 124"/>
                <a:gd name="T11" fmla="*/ 1 h 123"/>
                <a:gd name="T12" fmla="*/ 122 w 124"/>
                <a:gd name="T13" fmla="*/ 16 h 123"/>
                <a:gd name="T14" fmla="*/ 122 w 124"/>
                <a:gd name="T15" fmla="*/ 21 h 123"/>
                <a:gd name="T16" fmla="*/ 88 w 124"/>
                <a:gd name="T17" fmla="*/ 56 h 123"/>
                <a:gd name="T18" fmla="*/ 83 w 124"/>
                <a:gd name="T19" fmla="*/ 56 h 123"/>
                <a:gd name="T20" fmla="*/ 83 w 124"/>
                <a:gd name="T21" fmla="*/ 50 h 123"/>
                <a:gd name="T22" fmla="*/ 115 w 124"/>
                <a:gd name="T23" fmla="*/ 19 h 123"/>
                <a:gd name="T24" fmla="*/ 105 w 124"/>
                <a:gd name="T25" fmla="*/ 9 h 123"/>
                <a:gd name="T26" fmla="*/ 9 w 124"/>
                <a:gd name="T27" fmla="*/ 104 h 123"/>
                <a:gd name="T28" fmla="*/ 19 w 124"/>
                <a:gd name="T29" fmla="*/ 114 h 123"/>
                <a:gd name="T30" fmla="*/ 68 w 124"/>
                <a:gd name="T31" fmla="*/ 65 h 123"/>
                <a:gd name="T32" fmla="*/ 73 w 124"/>
                <a:gd name="T33" fmla="*/ 65 h 123"/>
                <a:gd name="T34" fmla="*/ 73 w 124"/>
                <a:gd name="T35" fmla="*/ 70 h 123"/>
                <a:gd name="T36" fmla="*/ 22 w 124"/>
                <a:gd name="T37" fmla="*/ 122 h 123"/>
                <a:gd name="T38" fmla="*/ 19 w 124"/>
                <a:gd name="T39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4" h="123">
                  <a:moveTo>
                    <a:pt x="19" y="123"/>
                  </a:moveTo>
                  <a:cubicBezTo>
                    <a:pt x="18" y="123"/>
                    <a:pt x="17" y="122"/>
                    <a:pt x="17" y="122"/>
                  </a:cubicBezTo>
                  <a:cubicBezTo>
                    <a:pt x="2" y="107"/>
                    <a:pt x="2" y="107"/>
                    <a:pt x="2" y="107"/>
                  </a:cubicBezTo>
                  <a:cubicBezTo>
                    <a:pt x="0" y="105"/>
                    <a:pt x="0" y="103"/>
                    <a:pt x="2" y="101"/>
                  </a:cubicBezTo>
                  <a:cubicBezTo>
                    <a:pt x="102" y="1"/>
                    <a:pt x="102" y="1"/>
                    <a:pt x="102" y="1"/>
                  </a:cubicBezTo>
                  <a:cubicBezTo>
                    <a:pt x="103" y="0"/>
                    <a:pt x="106" y="0"/>
                    <a:pt x="107" y="1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4" y="17"/>
                    <a:pt x="124" y="20"/>
                    <a:pt x="122" y="21"/>
                  </a:cubicBezTo>
                  <a:cubicBezTo>
                    <a:pt x="88" y="56"/>
                    <a:pt x="88" y="56"/>
                    <a:pt x="88" y="56"/>
                  </a:cubicBezTo>
                  <a:cubicBezTo>
                    <a:pt x="87" y="57"/>
                    <a:pt x="84" y="57"/>
                    <a:pt x="83" y="56"/>
                  </a:cubicBezTo>
                  <a:cubicBezTo>
                    <a:pt x="81" y="54"/>
                    <a:pt x="81" y="52"/>
                    <a:pt x="83" y="50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5" y="9"/>
                    <a:pt x="105" y="9"/>
                    <a:pt x="105" y="9"/>
                  </a:cubicBezTo>
                  <a:cubicBezTo>
                    <a:pt x="9" y="104"/>
                    <a:pt x="9" y="104"/>
                    <a:pt x="9" y="104"/>
                  </a:cubicBezTo>
                  <a:cubicBezTo>
                    <a:pt x="19" y="114"/>
                    <a:pt x="19" y="114"/>
                    <a:pt x="19" y="114"/>
                  </a:cubicBezTo>
                  <a:cubicBezTo>
                    <a:pt x="68" y="65"/>
                    <a:pt x="68" y="65"/>
                    <a:pt x="68" y="65"/>
                  </a:cubicBezTo>
                  <a:cubicBezTo>
                    <a:pt x="70" y="64"/>
                    <a:pt x="72" y="64"/>
                    <a:pt x="73" y="65"/>
                  </a:cubicBezTo>
                  <a:cubicBezTo>
                    <a:pt x="75" y="66"/>
                    <a:pt x="75" y="69"/>
                    <a:pt x="73" y="70"/>
                  </a:cubicBezTo>
                  <a:cubicBezTo>
                    <a:pt x="22" y="122"/>
                    <a:pt x="22" y="122"/>
                    <a:pt x="22" y="122"/>
                  </a:cubicBezTo>
                  <a:cubicBezTo>
                    <a:pt x="21" y="122"/>
                    <a:pt x="20" y="123"/>
                    <a:pt x="1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1" name="Freeform 66">
              <a:extLst>
                <a:ext uri="{FF2B5EF4-FFF2-40B4-BE49-F238E27FC236}">
                  <a16:creationId xmlns:a16="http://schemas.microsoft.com/office/drawing/2014/main" xmlns="" id="{558CDFE1-2B9A-AE4D-ADB7-5C93E19E9A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62651" y="3381375"/>
              <a:ext cx="120650" cy="120650"/>
            </a:xfrm>
            <a:custGeom>
              <a:avLst/>
              <a:gdLst>
                <a:gd name="T0" fmla="*/ 19 w 32"/>
                <a:gd name="T1" fmla="*/ 32 h 32"/>
                <a:gd name="T2" fmla="*/ 16 w 32"/>
                <a:gd name="T3" fmla="*/ 31 h 32"/>
                <a:gd name="T4" fmla="*/ 1 w 32"/>
                <a:gd name="T5" fmla="*/ 16 h 32"/>
                <a:gd name="T6" fmla="*/ 1 w 32"/>
                <a:gd name="T7" fmla="*/ 11 h 32"/>
                <a:gd name="T8" fmla="*/ 11 w 32"/>
                <a:gd name="T9" fmla="*/ 1 h 32"/>
                <a:gd name="T10" fmla="*/ 16 w 32"/>
                <a:gd name="T11" fmla="*/ 1 h 32"/>
                <a:gd name="T12" fmla="*/ 31 w 32"/>
                <a:gd name="T13" fmla="*/ 17 h 32"/>
                <a:gd name="T14" fmla="*/ 31 w 32"/>
                <a:gd name="T15" fmla="*/ 22 h 32"/>
                <a:gd name="T16" fmla="*/ 21 w 32"/>
                <a:gd name="T17" fmla="*/ 31 h 32"/>
                <a:gd name="T18" fmla="*/ 19 w 32"/>
                <a:gd name="T19" fmla="*/ 32 h 32"/>
                <a:gd name="T20" fmla="*/ 9 w 32"/>
                <a:gd name="T21" fmla="*/ 14 h 32"/>
                <a:gd name="T22" fmla="*/ 19 w 32"/>
                <a:gd name="T23" fmla="*/ 23 h 32"/>
                <a:gd name="T24" fmla="*/ 23 w 32"/>
                <a:gd name="T25" fmla="*/ 19 h 32"/>
                <a:gd name="T26" fmla="*/ 13 w 32"/>
                <a:gd name="T27" fmla="*/ 9 h 32"/>
                <a:gd name="T28" fmla="*/ 9 w 32"/>
                <a:gd name="T2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32">
                  <a:moveTo>
                    <a:pt x="19" y="32"/>
                  </a:moveTo>
                  <a:cubicBezTo>
                    <a:pt x="18" y="32"/>
                    <a:pt x="17" y="32"/>
                    <a:pt x="16" y="31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0" y="15"/>
                    <a:pt x="0" y="12"/>
                    <a:pt x="1" y="1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0"/>
                    <a:pt x="14" y="0"/>
                    <a:pt x="16" y="1"/>
                  </a:cubicBezTo>
                  <a:cubicBezTo>
                    <a:pt x="31" y="17"/>
                    <a:pt x="31" y="17"/>
                    <a:pt x="31" y="17"/>
                  </a:cubicBezTo>
                  <a:cubicBezTo>
                    <a:pt x="32" y="18"/>
                    <a:pt x="32" y="20"/>
                    <a:pt x="31" y="22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1" y="32"/>
                    <a:pt x="20" y="32"/>
                    <a:pt x="19" y="32"/>
                  </a:cubicBezTo>
                  <a:close/>
                  <a:moveTo>
                    <a:pt x="9" y="14"/>
                  </a:moveTo>
                  <a:cubicBezTo>
                    <a:pt x="19" y="23"/>
                    <a:pt x="19" y="23"/>
                    <a:pt x="19" y="23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13" y="9"/>
                    <a:pt x="13" y="9"/>
                    <a:pt x="13" y="9"/>
                  </a:cubicBezTo>
                  <a:lnTo>
                    <a:pt x="9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2" name="Freeform 67">
              <a:extLst>
                <a:ext uri="{FF2B5EF4-FFF2-40B4-BE49-F238E27FC236}">
                  <a16:creationId xmlns:a16="http://schemas.microsoft.com/office/drawing/2014/main" xmlns="" id="{6FD9D3DE-E329-3B45-BCA8-E8289C6069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03926" y="3362325"/>
              <a:ext cx="101600" cy="98425"/>
            </a:xfrm>
            <a:custGeom>
              <a:avLst/>
              <a:gdLst>
                <a:gd name="T0" fmla="*/ 15 w 27"/>
                <a:gd name="T1" fmla="*/ 26 h 26"/>
                <a:gd name="T2" fmla="*/ 13 w 27"/>
                <a:gd name="T3" fmla="*/ 25 h 26"/>
                <a:gd name="T4" fmla="*/ 1 w 27"/>
                <a:gd name="T5" fmla="*/ 13 h 26"/>
                <a:gd name="T6" fmla="*/ 1 w 27"/>
                <a:gd name="T7" fmla="*/ 8 h 26"/>
                <a:gd name="T8" fmla="*/ 7 w 27"/>
                <a:gd name="T9" fmla="*/ 3 h 26"/>
                <a:gd name="T10" fmla="*/ 15 w 27"/>
                <a:gd name="T11" fmla="*/ 0 h 26"/>
                <a:gd name="T12" fmla="*/ 23 w 27"/>
                <a:gd name="T13" fmla="*/ 3 h 26"/>
                <a:gd name="T14" fmla="*/ 26 w 27"/>
                <a:gd name="T15" fmla="*/ 11 h 26"/>
                <a:gd name="T16" fmla="*/ 23 w 27"/>
                <a:gd name="T17" fmla="*/ 19 h 26"/>
                <a:gd name="T18" fmla="*/ 18 w 27"/>
                <a:gd name="T19" fmla="*/ 25 h 26"/>
                <a:gd name="T20" fmla="*/ 15 w 27"/>
                <a:gd name="T21" fmla="*/ 26 h 26"/>
                <a:gd name="T22" fmla="*/ 9 w 27"/>
                <a:gd name="T23" fmla="*/ 11 h 26"/>
                <a:gd name="T24" fmla="*/ 15 w 27"/>
                <a:gd name="T25" fmla="*/ 17 h 26"/>
                <a:gd name="T26" fmla="*/ 18 w 27"/>
                <a:gd name="T27" fmla="*/ 14 h 26"/>
                <a:gd name="T28" fmla="*/ 19 w 27"/>
                <a:gd name="T29" fmla="*/ 12 h 26"/>
                <a:gd name="T30" fmla="*/ 18 w 27"/>
                <a:gd name="T31" fmla="*/ 9 h 26"/>
                <a:gd name="T32" fmla="*/ 15 w 27"/>
                <a:gd name="T33" fmla="*/ 7 h 26"/>
                <a:gd name="T34" fmla="*/ 12 w 27"/>
                <a:gd name="T35" fmla="*/ 8 h 26"/>
                <a:gd name="T36" fmla="*/ 9 w 27"/>
                <a:gd name="T37" fmla="*/ 11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" h="26">
                  <a:moveTo>
                    <a:pt x="15" y="26"/>
                  </a:moveTo>
                  <a:cubicBezTo>
                    <a:pt x="14" y="26"/>
                    <a:pt x="14" y="26"/>
                    <a:pt x="13" y="2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0" y="12"/>
                    <a:pt x="0" y="10"/>
                    <a:pt x="1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9" y="1"/>
                    <a:pt x="12" y="0"/>
                    <a:pt x="15" y="0"/>
                  </a:cubicBezTo>
                  <a:cubicBezTo>
                    <a:pt x="18" y="0"/>
                    <a:pt x="21" y="1"/>
                    <a:pt x="23" y="3"/>
                  </a:cubicBezTo>
                  <a:cubicBezTo>
                    <a:pt x="25" y="6"/>
                    <a:pt x="26" y="8"/>
                    <a:pt x="26" y="11"/>
                  </a:cubicBezTo>
                  <a:cubicBezTo>
                    <a:pt x="27" y="14"/>
                    <a:pt x="25" y="17"/>
                    <a:pt x="23" y="19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7" y="26"/>
                    <a:pt x="16" y="26"/>
                    <a:pt x="15" y="26"/>
                  </a:cubicBezTo>
                  <a:close/>
                  <a:moveTo>
                    <a:pt x="9" y="11"/>
                  </a:moveTo>
                  <a:cubicBezTo>
                    <a:pt x="15" y="17"/>
                    <a:pt x="15" y="17"/>
                    <a:pt x="15" y="17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3"/>
                    <a:pt x="19" y="12"/>
                  </a:cubicBezTo>
                  <a:cubicBezTo>
                    <a:pt x="19" y="11"/>
                    <a:pt x="19" y="9"/>
                    <a:pt x="18" y="9"/>
                  </a:cubicBezTo>
                  <a:cubicBezTo>
                    <a:pt x="17" y="8"/>
                    <a:pt x="16" y="7"/>
                    <a:pt x="15" y="7"/>
                  </a:cubicBezTo>
                  <a:cubicBezTo>
                    <a:pt x="14" y="7"/>
                    <a:pt x="13" y="7"/>
                    <a:pt x="12" y="8"/>
                  </a:cubicBezTo>
                  <a:lnTo>
                    <a:pt x="9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3" name="Freeform 68">
              <a:extLst>
                <a:ext uri="{FF2B5EF4-FFF2-40B4-BE49-F238E27FC236}">
                  <a16:creationId xmlns:a16="http://schemas.microsoft.com/office/drawing/2014/main" xmlns="" id="{784B634F-595A-F64D-9DCD-0F321ED6EB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56251" y="3795713"/>
              <a:ext cx="112713" cy="114300"/>
            </a:xfrm>
            <a:custGeom>
              <a:avLst/>
              <a:gdLst>
                <a:gd name="T0" fmla="*/ 4 w 30"/>
                <a:gd name="T1" fmla="*/ 30 h 30"/>
                <a:gd name="T2" fmla="*/ 2 w 30"/>
                <a:gd name="T3" fmla="*/ 29 h 30"/>
                <a:gd name="T4" fmla="*/ 1 w 30"/>
                <a:gd name="T5" fmla="*/ 25 h 30"/>
                <a:gd name="T6" fmla="*/ 8 w 30"/>
                <a:gd name="T7" fmla="*/ 3 h 30"/>
                <a:gd name="T8" fmla="*/ 10 w 30"/>
                <a:gd name="T9" fmla="*/ 0 h 30"/>
                <a:gd name="T10" fmla="*/ 14 w 30"/>
                <a:gd name="T11" fmla="*/ 1 h 30"/>
                <a:gd name="T12" fmla="*/ 29 w 30"/>
                <a:gd name="T13" fmla="*/ 16 h 30"/>
                <a:gd name="T14" fmla="*/ 30 w 30"/>
                <a:gd name="T15" fmla="*/ 20 h 30"/>
                <a:gd name="T16" fmla="*/ 27 w 30"/>
                <a:gd name="T17" fmla="*/ 23 h 30"/>
                <a:gd name="T18" fmla="*/ 5 w 30"/>
                <a:gd name="T19" fmla="*/ 29 h 30"/>
                <a:gd name="T20" fmla="*/ 4 w 30"/>
                <a:gd name="T21" fmla="*/ 30 h 30"/>
                <a:gd name="T22" fmla="*/ 13 w 30"/>
                <a:gd name="T23" fmla="*/ 11 h 30"/>
                <a:gd name="T24" fmla="*/ 10 w 30"/>
                <a:gd name="T25" fmla="*/ 20 h 30"/>
                <a:gd name="T26" fmla="*/ 19 w 30"/>
                <a:gd name="T27" fmla="*/ 17 h 30"/>
                <a:gd name="T28" fmla="*/ 13 w 30"/>
                <a:gd name="T29" fmla="*/ 1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0" h="30">
                  <a:moveTo>
                    <a:pt x="4" y="30"/>
                  </a:moveTo>
                  <a:cubicBezTo>
                    <a:pt x="3" y="30"/>
                    <a:pt x="2" y="29"/>
                    <a:pt x="2" y="29"/>
                  </a:cubicBezTo>
                  <a:cubicBezTo>
                    <a:pt x="1" y="28"/>
                    <a:pt x="0" y="26"/>
                    <a:pt x="1" y="25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9" y="1"/>
                    <a:pt x="10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7"/>
                    <a:pt x="30" y="19"/>
                    <a:pt x="30" y="20"/>
                  </a:cubicBezTo>
                  <a:cubicBezTo>
                    <a:pt x="30" y="21"/>
                    <a:pt x="29" y="22"/>
                    <a:pt x="27" y="23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0"/>
                    <a:pt x="4" y="30"/>
                  </a:cubicBezTo>
                  <a:close/>
                  <a:moveTo>
                    <a:pt x="13" y="11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9" y="17"/>
                    <a:pt x="19" y="17"/>
                    <a:pt x="19" y="17"/>
                  </a:cubicBezTo>
                  <a:lnTo>
                    <a:pt x="13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4" name="Freeform 69">
              <a:extLst>
                <a:ext uri="{FF2B5EF4-FFF2-40B4-BE49-F238E27FC236}">
                  <a16:creationId xmlns:a16="http://schemas.microsoft.com/office/drawing/2014/main" xmlns="" id="{914CDFFF-4AC4-5E4D-8350-CC5EC10D7BC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540125"/>
              <a:ext cx="625475" cy="490537"/>
            </a:xfrm>
            <a:custGeom>
              <a:avLst/>
              <a:gdLst>
                <a:gd name="T0" fmla="*/ 94 w 166"/>
                <a:gd name="T1" fmla="*/ 130 h 130"/>
                <a:gd name="T2" fmla="*/ 19 w 166"/>
                <a:gd name="T3" fmla="*/ 130 h 130"/>
                <a:gd name="T4" fmla="*/ 0 w 166"/>
                <a:gd name="T5" fmla="*/ 111 h 130"/>
                <a:gd name="T6" fmla="*/ 0 w 166"/>
                <a:gd name="T7" fmla="*/ 104 h 130"/>
                <a:gd name="T8" fmla="*/ 4 w 166"/>
                <a:gd name="T9" fmla="*/ 100 h 130"/>
                <a:gd name="T10" fmla="*/ 7 w 166"/>
                <a:gd name="T11" fmla="*/ 104 h 130"/>
                <a:gd name="T12" fmla="*/ 7 w 166"/>
                <a:gd name="T13" fmla="*/ 111 h 130"/>
                <a:gd name="T14" fmla="*/ 19 w 166"/>
                <a:gd name="T15" fmla="*/ 123 h 130"/>
                <a:gd name="T16" fmla="*/ 93 w 166"/>
                <a:gd name="T17" fmla="*/ 123 h 130"/>
                <a:gd name="T18" fmla="*/ 159 w 166"/>
                <a:gd name="T19" fmla="*/ 79 h 130"/>
                <a:gd name="T20" fmla="*/ 159 w 166"/>
                <a:gd name="T21" fmla="*/ 3 h 130"/>
                <a:gd name="T22" fmla="*/ 162 w 166"/>
                <a:gd name="T23" fmla="*/ 0 h 130"/>
                <a:gd name="T24" fmla="*/ 166 w 166"/>
                <a:gd name="T25" fmla="*/ 3 h 130"/>
                <a:gd name="T26" fmla="*/ 166 w 166"/>
                <a:gd name="T27" fmla="*/ 81 h 130"/>
                <a:gd name="T28" fmla="*/ 164 w 166"/>
                <a:gd name="T29" fmla="*/ 84 h 130"/>
                <a:gd name="T30" fmla="*/ 96 w 166"/>
                <a:gd name="T31" fmla="*/ 129 h 130"/>
                <a:gd name="T32" fmla="*/ 94 w 166"/>
                <a:gd name="T3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6" h="130">
                  <a:moveTo>
                    <a:pt x="94" y="130"/>
                  </a:moveTo>
                  <a:cubicBezTo>
                    <a:pt x="19" y="130"/>
                    <a:pt x="19" y="130"/>
                    <a:pt x="19" y="130"/>
                  </a:cubicBezTo>
                  <a:cubicBezTo>
                    <a:pt x="8" y="130"/>
                    <a:pt x="0" y="122"/>
                    <a:pt x="0" y="111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0" y="102"/>
                    <a:pt x="2" y="100"/>
                    <a:pt x="4" y="100"/>
                  </a:cubicBezTo>
                  <a:cubicBezTo>
                    <a:pt x="6" y="100"/>
                    <a:pt x="7" y="102"/>
                    <a:pt x="7" y="104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18"/>
                    <a:pt x="12" y="123"/>
                    <a:pt x="19" y="123"/>
                  </a:cubicBezTo>
                  <a:cubicBezTo>
                    <a:pt x="93" y="123"/>
                    <a:pt x="93" y="123"/>
                    <a:pt x="93" y="123"/>
                  </a:cubicBezTo>
                  <a:cubicBezTo>
                    <a:pt x="159" y="79"/>
                    <a:pt x="159" y="79"/>
                    <a:pt x="159" y="79"/>
                  </a:cubicBezTo>
                  <a:cubicBezTo>
                    <a:pt x="159" y="3"/>
                    <a:pt x="159" y="3"/>
                    <a:pt x="159" y="3"/>
                  </a:cubicBezTo>
                  <a:cubicBezTo>
                    <a:pt x="159" y="1"/>
                    <a:pt x="160" y="0"/>
                    <a:pt x="162" y="0"/>
                  </a:cubicBezTo>
                  <a:cubicBezTo>
                    <a:pt x="164" y="0"/>
                    <a:pt x="166" y="1"/>
                    <a:pt x="166" y="3"/>
                  </a:cubicBezTo>
                  <a:cubicBezTo>
                    <a:pt x="166" y="81"/>
                    <a:pt x="166" y="81"/>
                    <a:pt x="166" y="81"/>
                  </a:cubicBezTo>
                  <a:cubicBezTo>
                    <a:pt x="166" y="82"/>
                    <a:pt x="165" y="83"/>
                    <a:pt x="164" y="8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5" y="130"/>
                    <a:pt x="95" y="130"/>
                    <a:pt x="94" y="1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5" name="Freeform 70">
              <a:extLst>
                <a:ext uri="{FF2B5EF4-FFF2-40B4-BE49-F238E27FC236}">
                  <a16:creationId xmlns:a16="http://schemas.microsoft.com/office/drawing/2014/main" xmlns="" id="{6349397F-5084-5245-8D3A-45F6A00717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9401" y="3236913"/>
              <a:ext cx="625475" cy="623887"/>
            </a:xfrm>
            <a:custGeom>
              <a:avLst/>
              <a:gdLst>
                <a:gd name="T0" fmla="*/ 4 w 166"/>
                <a:gd name="T1" fmla="*/ 165 h 165"/>
                <a:gd name="T2" fmla="*/ 0 w 166"/>
                <a:gd name="T3" fmla="*/ 161 h 165"/>
                <a:gd name="T4" fmla="*/ 0 w 166"/>
                <a:gd name="T5" fmla="*/ 19 h 165"/>
                <a:gd name="T6" fmla="*/ 19 w 166"/>
                <a:gd name="T7" fmla="*/ 0 h 165"/>
                <a:gd name="T8" fmla="*/ 147 w 166"/>
                <a:gd name="T9" fmla="*/ 0 h 165"/>
                <a:gd name="T10" fmla="*/ 166 w 166"/>
                <a:gd name="T11" fmla="*/ 19 h 165"/>
                <a:gd name="T12" fmla="*/ 166 w 166"/>
                <a:gd name="T13" fmla="*/ 35 h 165"/>
                <a:gd name="T14" fmla="*/ 162 w 166"/>
                <a:gd name="T15" fmla="*/ 38 h 165"/>
                <a:gd name="T16" fmla="*/ 159 w 166"/>
                <a:gd name="T17" fmla="*/ 35 h 165"/>
                <a:gd name="T18" fmla="*/ 159 w 166"/>
                <a:gd name="T19" fmla="*/ 19 h 165"/>
                <a:gd name="T20" fmla="*/ 147 w 166"/>
                <a:gd name="T21" fmla="*/ 7 h 165"/>
                <a:gd name="T22" fmla="*/ 19 w 166"/>
                <a:gd name="T23" fmla="*/ 7 h 165"/>
                <a:gd name="T24" fmla="*/ 7 w 166"/>
                <a:gd name="T25" fmla="*/ 19 h 165"/>
                <a:gd name="T26" fmla="*/ 7 w 166"/>
                <a:gd name="T27" fmla="*/ 161 h 165"/>
                <a:gd name="T28" fmla="*/ 4 w 166"/>
                <a:gd name="T29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65">
                  <a:moveTo>
                    <a:pt x="4" y="165"/>
                  </a:moveTo>
                  <a:cubicBezTo>
                    <a:pt x="2" y="165"/>
                    <a:pt x="0" y="163"/>
                    <a:pt x="0" y="16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58" y="0"/>
                    <a:pt x="166" y="8"/>
                    <a:pt x="166" y="19"/>
                  </a:cubicBezTo>
                  <a:cubicBezTo>
                    <a:pt x="166" y="35"/>
                    <a:pt x="166" y="35"/>
                    <a:pt x="166" y="35"/>
                  </a:cubicBezTo>
                  <a:cubicBezTo>
                    <a:pt x="166" y="37"/>
                    <a:pt x="164" y="38"/>
                    <a:pt x="162" y="38"/>
                  </a:cubicBezTo>
                  <a:cubicBezTo>
                    <a:pt x="160" y="38"/>
                    <a:pt x="159" y="37"/>
                    <a:pt x="159" y="35"/>
                  </a:cubicBezTo>
                  <a:cubicBezTo>
                    <a:pt x="159" y="19"/>
                    <a:pt x="159" y="19"/>
                    <a:pt x="159" y="19"/>
                  </a:cubicBezTo>
                  <a:cubicBezTo>
                    <a:pt x="159" y="12"/>
                    <a:pt x="154" y="7"/>
                    <a:pt x="147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2" y="7"/>
                    <a:pt x="7" y="12"/>
                    <a:pt x="7" y="19"/>
                  </a:cubicBezTo>
                  <a:cubicBezTo>
                    <a:pt x="7" y="161"/>
                    <a:pt x="7" y="161"/>
                    <a:pt x="7" y="161"/>
                  </a:cubicBezTo>
                  <a:cubicBezTo>
                    <a:pt x="7" y="163"/>
                    <a:pt x="6" y="165"/>
                    <a:pt x="4" y="1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6" name="Freeform 71">
              <a:extLst>
                <a:ext uri="{FF2B5EF4-FFF2-40B4-BE49-F238E27FC236}">
                  <a16:creationId xmlns:a16="http://schemas.microsoft.com/office/drawing/2014/main" xmlns="" id="{C90061E6-624C-F842-8B02-F9BB4EC2F3A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21075"/>
              <a:ext cx="26988" cy="36512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6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6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7" name="Freeform 72">
              <a:extLst>
                <a:ext uri="{FF2B5EF4-FFF2-40B4-BE49-F238E27FC236}">
                  <a16:creationId xmlns:a16="http://schemas.microsoft.com/office/drawing/2014/main" xmlns="" id="{6A818513-45B6-5B48-A29F-5AED9A5693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5364" y="3546475"/>
              <a:ext cx="34925" cy="30162"/>
            </a:xfrm>
            <a:custGeom>
              <a:avLst/>
              <a:gdLst>
                <a:gd name="T0" fmla="*/ 6 w 9"/>
                <a:gd name="T1" fmla="*/ 8 h 8"/>
                <a:gd name="T2" fmla="*/ 3 w 9"/>
                <a:gd name="T3" fmla="*/ 8 h 8"/>
                <a:gd name="T4" fmla="*/ 0 w 9"/>
                <a:gd name="T5" fmla="*/ 4 h 8"/>
                <a:gd name="T6" fmla="*/ 3 w 9"/>
                <a:gd name="T7" fmla="*/ 0 h 8"/>
                <a:gd name="T8" fmla="*/ 6 w 9"/>
                <a:gd name="T9" fmla="*/ 0 h 8"/>
                <a:gd name="T10" fmla="*/ 9 w 9"/>
                <a:gd name="T11" fmla="*/ 4 h 8"/>
                <a:gd name="T12" fmla="*/ 6 w 9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8">
                  <a:moveTo>
                    <a:pt x="6" y="8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9" y="2"/>
                    <a:pt x="9" y="4"/>
                  </a:cubicBezTo>
                  <a:cubicBezTo>
                    <a:pt x="9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8" name="Freeform 73">
              <a:extLst>
                <a:ext uri="{FF2B5EF4-FFF2-40B4-BE49-F238E27FC236}">
                  <a16:creationId xmlns:a16="http://schemas.microsoft.com/office/drawing/2014/main" xmlns="" id="{CCD2CD37-EB2E-6B49-ACD7-6310E5521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6314" y="3565525"/>
              <a:ext cx="26988" cy="38100"/>
            </a:xfrm>
            <a:custGeom>
              <a:avLst/>
              <a:gdLst>
                <a:gd name="T0" fmla="*/ 3 w 7"/>
                <a:gd name="T1" fmla="*/ 10 h 10"/>
                <a:gd name="T2" fmla="*/ 0 w 7"/>
                <a:gd name="T3" fmla="*/ 7 h 10"/>
                <a:gd name="T4" fmla="*/ 0 w 7"/>
                <a:gd name="T5" fmla="*/ 4 h 10"/>
                <a:gd name="T6" fmla="*/ 3 w 7"/>
                <a:gd name="T7" fmla="*/ 0 h 10"/>
                <a:gd name="T8" fmla="*/ 7 w 7"/>
                <a:gd name="T9" fmla="*/ 4 h 10"/>
                <a:gd name="T10" fmla="*/ 7 w 7"/>
                <a:gd name="T11" fmla="*/ 7 h 10"/>
                <a:gd name="T12" fmla="*/ 3 w 7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0">
                  <a:moveTo>
                    <a:pt x="3" y="10"/>
                  </a:moveTo>
                  <a:cubicBezTo>
                    <a:pt x="1" y="10"/>
                    <a:pt x="0" y="9"/>
                    <a:pt x="0" y="7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2"/>
                    <a:pt x="7" y="4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9"/>
                    <a:pt x="5" y="10"/>
                    <a:pt x="3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19" name="Freeform 74">
              <a:extLst>
                <a:ext uri="{FF2B5EF4-FFF2-40B4-BE49-F238E27FC236}">
                  <a16:creationId xmlns:a16="http://schemas.microsoft.com/office/drawing/2014/main" xmlns="" id="{EF8D362A-4FC5-884A-B711-E517ECB64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6151" y="3546475"/>
              <a:ext cx="38100" cy="30162"/>
            </a:xfrm>
            <a:custGeom>
              <a:avLst/>
              <a:gdLst>
                <a:gd name="T0" fmla="*/ 6 w 10"/>
                <a:gd name="T1" fmla="*/ 8 h 8"/>
                <a:gd name="T2" fmla="*/ 4 w 10"/>
                <a:gd name="T3" fmla="*/ 8 h 8"/>
                <a:gd name="T4" fmla="*/ 0 w 10"/>
                <a:gd name="T5" fmla="*/ 4 h 8"/>
                <a:gd name="T6" fmla="*/ 4 w 10"/>
                <a:gd name="T7" fmla="*/ 0 h 8"/>
                <a:gd name="T8" fmla="*/ 6 w 10"/>
                <a:gd name="T9" fmla="*/ 0 h 8"/>
                <a:gd name="T10" fmla="*/ 10 w 10"/>
                <a:gd name="T11" fmla="*/ 4 h 8"/>
                <a:gd name="T12" fmla="*/ 6 w 10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10" y="6"/>
                    <a:pt x="8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0" name="Freeform 75">
              <a:extLst>
                <a:ext uri="{FF2B5EF4-FFF2-40B4-BE49-F238E27FC236}">
                  <a16:creationId xmlns:a16="http://schemas.microsoft.com/office/drawing/2014/main" xmlns="" id="{456D37D9-8EC0-7941-83D4-ECECCB42E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886200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4 h 10"/>
                <a:gd name="T6" fmla="*/ 4 w 8"/>
                <a:gd name="T7" fmla="*/ 0 h 10"/>
                <a:gd name="T8" fmla="*/ 8 w 8"/>
                <a:gd name="T9" fmla="*/ 4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1" name="Freeform 76">
              <a:extLst>
                <a:ext uri="{FF2B5EF4-FFF2-40B4-BE49-F238E27FC236}">
                  <a16:creationId xmlns:a16="http://schemas.microsoft.com/office/drawing/2014/main" xmlns="" id="{E726C63A-F6F9-3241-9BB7-579363AC81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9639" y="3916363"/>
              <a:ext cx="36513" cy="26987"/>
            </a:xfrm>
            <a:custGeom>
              <a:avLst/>
              <a:gdLst>
                <a:gd name="T0" fmla="*/ 7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7 w 10"/>
                <a:gd name="T9" fmla="*/ 0 h 7"/>
                <a:gd name="T10" fmla="*/ 10 w 10"/>
                <a:gd name="T11" fmla="*/ 3 h 7"/>
                <a:gd name="T12" fmla="*/ 7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7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0" y="1"/>
                    <a:pt x="10" y="3"/>
                  </a:cubicBezTo>
                  <a:cubicBezTo>
                    <a:pt x="10" y="5"/>
                    <a:pt x="9" y="7"/>
                    <a:pt x="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2" name="Freeform 77">
              <a:extLst>
                <a:ext uri="{FF2B5EF4-FFF2-40B4-BE49-F238E27FC236}">
                  <a16:creationId xmlns:a16="http://schemas.microsoft.com/office/drawing/2014/main" xmlns="" id="{E3BD057E-ED2E-E543-82FF-6D04F9D21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0589" y="3935413"/>
              <a:ext cx="30163" cy="38100"/>
            </a:xfrm>
            <a:custGeom>
              <a:avLst/>
              <a:gdLst>
                <a:gd name="T0" fmla="*/ 4 w 8"/>
                <a:gd name="T1" fmla="*/ 10 h 10"/>
                <a:gd name="T2" fmla="*/ 0 w 8"/>
                <a:gd name="T3" fmla="*/ 6 h 10"/>
                <a:gd name="T4" fmla="*/ 0 w 8"/>
                <a:gd name="T5" fmla="*/ 3 h 10"/>
                <a:gd name="T6" fmla="*/ 4 w 8"/>
                <a:gd name="T7" fmla="*/ 0 h 10"/>
                <a:gd name="T8" fmla="*/ 8 w 8"/>
                <a:gd name="T9" fmla="*/ 3 h 10"/>
                <a:gd name="T10" fmla="*/ 8 w 8"/>
                <a:gd name="T11" fmla="*/ 6 h 10"/>
                <a:gd name="T12" fmla="*/ 4 w 8"/>
                <a:gd name="T1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cubicBezTo>
                    <a:pt x="2" y="10"/>
                    <a:pt x="0" y="8"/>
                    <a:pt x="0" y="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8" y="1"/>
                    <a:pt x="8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6" y="10"/>
                    <a:pt x="4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xmlns="" id="{CBB89BE7-B59E-A440-889C-E41FF30A7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43601" y="3916363"/>
              <a:ext cx="38100" cy="26987"/>
            </a:xfrm>
            <a:custGeom>
              <a:avLst/>
              <a:gdLst>
                <a:gd name="T0" fmla="*/ 6 w 10"/>
                <a:gd name="T1" fmla="*/ 7 h 7"/>
                <a:gd name="T2" fmla="*/ 4 w 10"/>
                <a:gd name="T3" fmla="*/ 7 h 7"/>
                <a:gd name="T4" fmla="*/ 0 w 10"/>
                <a:gd name="T5" fmla="*/ 3 h 7"/>
                <a:gd name="T6" fmla="*/ 4 w 10"/>
                <a:gd name="T7" fmla="*/ 0 h 7"/>
                <a:gd name="T8" fmla="*/ 6 w 10"/>
                <a:gd name="T9" fmla="*/ 0 h 7"/>
                <a:gd name="T10" fmla="*/ 10 w 10"/>
                <a:gd name="T11" fmla="*/ 3 h 7"/>
                <a:gd name="T12" fmla="*/ 6 w 10"/>
                <a:gd name="T1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7">
                  <a:moveTo>
                    <a:pt x="6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8" y="0"/>
                    <a:pt x="10" y="1"/>
                    <a:pt x="10" y="3"/>
                  </a:cubicBezTo>
                  <a:cubicBezTo>
                    <a:pt x="10" y="5"/>
                    <a:pt x="8" y="7"/>
                    <a:pt x="6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A034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56233528-BD43-4D47-9946-96F235FB2537}"/>
              </a:ext>
            </a:extLst>
          </p:cNvPr>
          <p:cNvSpPr txBox="1"/>
          <p:nvPr/>
        </p:nvSpPr>
        <p:spPr>
          <a:xfrm>
            <a:off x="1832615" y="586253"/>
            <a:ext cx="31309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x-none" sz="4000" b="1" dirty="0">
                <a:solidFill>
                  <a:srgbClr val="FFA034"/>
                </a:solidFill>
                <a:latin typeface="Lucida Grande" panose="020B0600040502020204" pitchFamily="34" charset="0"/>
                <a:ea typeface="Hiragino Kaku Gothic StdN W8" panose="020B0800000000000000" pitchFamily="34" charset="-128"/>
                <a:cs typeface="Lucida Grande" panose="020B0600040502020204" pitchFamily="34" charset="0"/>
              </a:rPr>
              <a:t>LUYỆN TẬP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65A48B7F-0DD2-6B4C-827F-32830B97F82F}"/>
              </a:ext>
            </a:extLst>
          </p:cNvPr>
          <p:cNvSpPr/>
          <p:nvPr/>
        </p:nvSpPr>
        <p:spPr>
          <a:xfrm>
            <a:off x="500410" y="3069859"/>
            <a:ext cx="765645" cy="76475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A31F0637-38C9-444E-AB3A-11C4CE441412}"/>
              </a:ext>
            </a:extLst>
          </p:cNvPr>
          <p:cNvSpPr/>
          <p:nvPr/>
        </p:nvSpPr>
        <p:spPr>
          <a:xfrm>
            <a:off x="9999290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0</a:t>
            </a:r>
            <a:endParaRPr lang="x-none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ADD97832-9DED-2344-B3AB-72CF2A823CC3}"/>
              </a:ext>
            </a:extLst>
          </p:cNvPr>
          <p:cNvSpPr/>
          <p:nvPr/>
        </p:nvSpPr>
        <p:spPr>
          <a:xfrm>
            <a:off x="9997176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</a:t>
            </a:r>
            <a:endParaRPr lang="x-none" dirty="0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F672F8FA-1EC8-7447-91EF-AC3BB7114B73}"/>
              </a:ext>
            </a:extLst>
          </p:cNvPr>
          <p:cNvSpPr/>
          <p:nvPr/>
        </p:nvSpPr>
        <p:spPr>
          <a:xfrm>
            <a:off x="9995062" y="432099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2</a:t>
            </a:r>
            <a:endParaRPr lang="x-none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1B13DD10-5DDB-9947-BEB7-EDFF34E4EA6D}"/>
              </a:ext>
            </a:extLst>
          </p:cNvPr>
          <p:cNvSpPr/>
          <p:nvPr/>
        </p:nvSpPr>
        <p:spPr>
          <a:xfrm>
            <a:off x="9999290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3</a:t>
            </a:r>
            <a:endParaRPr lang="x-none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18DFCDB7-240B-6742-9544-320239031EBD}"/>
              </a:ext>
            </a:extLst>
          </p:cNvPr>
          <p:cNvSpPr/>
          <p:nvPr/>
        </p:nvSpPr>
        <p:spPr>
          <a:xfrm>
            <a:off x="10003518" y="447597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4</a:t>
            </a:r>
            <a:endParaRPr lang="x-none" dirty="0"/>
          </a:p>
        </p:txBody>
      </p:sp>
      <p:pic>
        <p:nvPicPr>
          <p:cNvPr id="50" name="Dem-nguoc-dong-ho-10-giay-Tieng-bip-www_nhacchuongvui_com" descr="Dem-nguoc-dong-ho-10-giay-Tieng-bip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34AA7B5-285C-8443-A14C-7C3249501F85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080.220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98017" y="-1232366"/>
            <a:ext cx="812800" cy="812800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xmlns="" id="{58161A00-E501-8D40-9A1F-1C4A91FFD19D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5</a:t>
            </a:r>
            <a:endParaRPr lang="x-none" dirty="0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xmlns="" id="{8262514F-9D35-194B-818E-FA29C85AE0EC}"/>
              </a:ext>
            </a:extLst>
          </p:cNvPr>
          <p:cNvSpPr/>
          <p:nvPr/>
        </p:nvSpPr>
        <p:spPr>
          <a:xfrm>
            <a:off x="10006582" y="43811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6</a:t>
            </a:r>
            <a:endParaRPr lang="x-none" dirty="0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xmlns="" id="{C59AE7B8-9F10-864E-9440-A3DA06C6392F}"/>
              </a:ext>
            </a:extLst>
          </p:cNvPr>
          <p:cNvSpPr/>
          <p:nvPr/>
        </p:nvSpPr>
        <p:spPr>
          <a:xfrm>
            <a:off x="9995062" y="43036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7</a:t>
            </a:r>
            <a:endParaRPr lang="x-none" dirty="0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xmlns="" id="{103538FB-338A-E344-9A7C-75AB3C6AD06D}"/>
              </a:ext>
            </a:extLst>
          </p:cNvPr>
          <p:cNvSpPr/>
          <p:nvPr/>
        </p:nvSpPr>
        <p:spPr>
          <a:xfrm>
            <a:off x="10009646" y="439661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8</a:t>
            </a:r>
            <a:endParaRPr lang="x-none" dirty="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xmlns="" id="{3907416B-165A-0440-B1AD-18EBEA5A6339}"/>
              </a:ext>
            </a:extLst>
          </p:cNvPr>
          <p:cNvSpPr/>
          <p:nvPr/>
        </p:nvSpPr>
        <p:spPr>
          <a:xfrm>
            <a:off x="9995062" y="432952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9</a:t>
            </a:r>
            <a:endParaRPr lang="x-none" dirty="0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xmlns="" id="{2187A8A5-6450-1F42-B795-B5C3F3366213}"/>
              </a:ext>
            </a:extLst>
          </p:cNvPr>
          <p:cNvSpPr/>
          <p:nvPr/>
        </p:nvSpPr>
        <p:spPr>
          <a:xfrm>
            <a:off x="9995062" y="439108"/>
            <a:ext cx="1809750" cy="180975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8000" dirty="0"/>
              <a:t>10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297856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4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26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0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4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3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2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1" presetClass="exit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46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10579" fill="hold"/>
                                        <p:tgtEl>
                                          <p:spTgt spid="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"/>
                </p:tgtEl>
              </p:cMediaNode>
            </p:audio>
          </p:childTnLst>
        </p:cTn>
      </p:par>
    </p:tnLst>
    <p:bldLst>
      <p:bldP spid="28" grpId="0" animBg="1"/>
      <p:bldP spid="49" grpId="0" animBg="1"/>
      <p:bldP spid="48" grpId="0" animBg="1"/>
      <p:bldP spid="47" grpId="0" animBg="1"/>
      <p:bldP spid="46" grpId="0" animBg="1"/>
      <p:bldP spid="45" grpId="0" animBg="1"/>
      <p:bldP spid="44" grpId="0" animBg="1"/>
      <p:bldP spid="43" grpId="0" animBg="1"/>
      <p:bldP spid="42" grpId="0" animBg="1"/>
      <p:bldP spid="41" grpId="0" animBg="1"/>
      <p:bldP spid="40" grpId="0" animBg="1"/>
      <p:bldP spid="3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832</TotalTime>
  <Words>1797</Words>
  <Application>Microsoft Office PowerPoint</Application>
  <PresentationFormat>Custom</PresentationFormat>
  <Paragraphs>507</Paragraphs>
  <Slides>13</Slides>
  <Notes>2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</cp:lastModifiedBy>
  <cp:revision>268</cp:revision>
  <dcterms:created xsi:type="dcterms:W3CDTF">2021-04-13T15:15:30Z</dcterms:created>
  <dcterms:modified xsi:type="dcterms:W3CDTF">2024-09-03T09:53:23Z</dcterms:modified>
</cp:coreProperties>
</file>