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2"/>
  </p:notesMasterIdLst>
  <p:sldIdLst>
    <p:sldId id="259" r:id="rId2"/>
    <p:sldId id="257" r:id="rId3"/>
    <p:sldId id="281" r:id="rId4"/>
    <p:sldId id="258" r:id="rId5"/>
    <p:sldId id="280" r:id="rId6"/>
    <p:sldId id="261" r:id="rId7"/>
    <p:sldId id="263" r:id="rId8"/>
    <p:sldId id="264" r:id="rId9"/>
    <p:sldId id="262" r:id="rId10"/>
    <p:sldId id="287" r:id="rId11"/>
    <p:sldId id="288" r:id="rId12"/>
    <p:sldId id="289" r:id="rId13"/>
    <p:sldId id="290" r:id="rId14"/>
    <p:sldId id="291" r:id="rId15"/>
    <p:sldId id="260" r:id="rId16"/>
    <p:sldId id="271" r:id="rId17"/>
    <p:sldId id="292" r:id="rId18"/>
    <p:sldId id="293" r:id="rId19"/>
    <p:sldId id="294" r:id="rId20"/>
    <p:sldId id="295" r:id="rId21"/>
    <p:sldId id="275" r:id="rId22"/>
    <p:sldId id="276" r:id="rId23"/>
    <p:sldId id="265" r:id="rId24"/>
    <p:sldId id="283" r:id="rId25"/>
    <p:sldId id="274" r:id="rId26"/>
    <p:sldId id="285" r:id="rId27"/>
    <p:sldId id="267" r:id="rId28"/>
    <p:sldId id="279" r:id="rId29"/>
    <p:sldId id="296" r:id="rId30"/>
    <p:sldId id="297"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Poppins" panose="020B0604020202020204" charset="0"/>
      <p:regular r:id="rId37"/>
      <p:bold r:id="rId38"/>
      <p:italic r:id="rId39"/>
      <p:boldItalic r:id="rId40"/>
    </p:embeddedFont>
    <p:embeddedFont>
      <p:font typeface="Caveat Brush"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46AE5D-CF35-4815-A539-69650EB004C9}">
  <a:tblStyle styleId="{B646AE5D-CF35-4815-A539-69650EB004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172227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dd6bb563a4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dd6bb563a4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01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dd6bb563a4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dd6bb563a4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499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d6bb563a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d6bb563a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835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dd6bb563a4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dd6bb563a4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223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d6bb563a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d6bb563a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35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dd6bb563a4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dd6bb563a4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6435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dd6bb563a4_1_24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dd6bb563a4_1_24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685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dd6bb563a4_1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dd6bb563a4_1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41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d6bb563a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d6bb563a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754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d6bb563a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d6bb563a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127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d6bb563a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d6bb563a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38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dd6bb563a4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dd6bb563a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079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d6bb563a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d6bb563a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8886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dd6bb563a4_1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dd6bb563a4_1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8791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dad19b686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dad19b686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599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dd6bb563a4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dd6bb563a4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32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dd6bb563a4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dd6bb563a4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7934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dad19b686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dad19b686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625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dd6bb563a4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dd6bb563a4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830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dd6bb563a4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dd6bb563a4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8700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dd6bb563a4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dd6bb563a4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04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23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d6bb563a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d6bb563a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478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dd6bb563a4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dd6bb563a4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74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47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dd6bb563a4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dd6bb563a4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80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ad19b68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ad19b68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9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dd6bb563a4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dd6bb563a4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96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dd6bb563a4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dd6bb563a4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06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d6bb563a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d6bb563a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424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3"/>
          <p:cNvSpPr txBox="1">
            <a:spLocks noGrp="1"/>
          </p:cNvSpPr>
          <p:nvPr>
            <p:ph type="title"/>
          </p:nvPr>
        </p:nvSpPr>
        <p:spPr>
          <a:xfrm>
            <a:off x="2014225" y="2659250"/>
            <a:ext cx="5115600" cy="1223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 name="Google Shape;78;p3"/>
          <p:cNvSpPr txBox="1">
            <a:spLocks noGrp="1"/>
          </p:cNvSpPr>
          <p:nvPr>
            <p:ph type="subTitle" idx="1"/>
          </p:nvPr>
        </p:nvSpPr>
        <p:spPr>
          <a:xfrm>
            <a:off x="2014225" y="3763800"/>
            <a:ext cx="5115600" cy="54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9" name="Google Shape;79;p3"/>
          <p:cNvSpPr txBox="1">
            <a:spLocks noGrp="1"/>
          </p:cNvSpPr>
          <p:nvPr>
            <p:ph type="title" idx="2" hasCustomPrompt="1"/>
          </p:nvPr>
        </p:nvSpPr>
        <p:spPr>
          <a:xfrm>
            <a:off x="3104875" y="1228574"/>
            <a:ext cx="2934300" cy="13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0" name="Google Shape;80;p3"/>
          <p:cNvSpPr/>
          <p:nvPr/>
        </p:nvSpPr>
        <p:spPr>
          <a:xfrm>
            <a:off x="-203787" y="142349"/>
            <a:ext cx="1320613" cy="1476518"/>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3"/>
          <p:cNvGrpSpPr/>
          <p:nvPr/>
        </p:nvGrpSpPr>
        <p:grpSpPr>
          <a:xfrm rot="5400000">
            <a:off x="-367056" y="3890590"/>
            <a:ext cx="2235831" cy="1044780"/>
            <a:chOff x="2431350" y="1519275"/>
            <a:chExt cx="925925" cy="432675"/>
          </a:xfrm>
        </p:grpSpPr>
        <p:sp>
          <p:nvSpPr>
            <p:cNvPr id="82" name="Google Shape;82;p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3"/>
          <p:cNvGrpSpPr/>
          <p:nvPr/>
        </p:nvGrpSpPr>
        <p:grpSpPr>
          <a:xfrm rot="3600121" flipH="1">
            <a:off x="-227094" y="711710"/>
            <a:ext cx="1732521" cy="946438"/>
            <a:chOff x="6928067" y="2555588"/>
            <a:chExt cx="1830919" cy="1000190"/>
          </a:xfrm>
        </p:grpSpPr>
        <p:sp>
          <p:nvSpPr>
            <p:cNvPr id="89" name="Google Shape;89;p3"/>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7124316" y="2726160"/>
              <a:ext cx="1447758" cy="751473"/>
              <a:chOff x="7124316" y="2726160"/>
              <a:chExt cx="1447758" cy="751473"/>
            </a:xfrm>
          </p:grpSpPr>
          <p:sp>
            <p:nvSpPr>
              <p:cNvPr id="91" name="Google Shape;91;p3"/>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 name="Google Shape;100;p3"/>
          <p:cNvSpPr/>
          <p:nvPr/>
        </p:nvSpPr>
        <p:spPr>
          <a:xfrm>
            <a:off x="7975800" y="-317325"/>
            <a:ext cx="1320607" cy="3332174"/>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9900051" flipH="1">
            <a:off x="7815004" y="1825997"/>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2_1">
    <p:spTree>
      <p:nvGrpSpPr>
        <p:cNvPr id="1" name="Shape 378"/>
        <p:cNvGrpSpPr/>
        <p:nvPr/>
      </p:nvGrpSpPr>
      <p:grpSpPr>
        <a:xfrm>
          <a:off x="0" y="0"/>
          <a:ext cx="0" cy="0"/>
          <a:chOff x="0" y="0"/>
          <a:chExt cx="0" cy="0"/>
        </a:xfrm>
      </p:grpSpPr>
      <p:sp>
        <p:nvSpPr>
          <p:cNvPr id="379" name="Google Shape;379;p15"/>
          <p:cNvSpPr txBox="1">
            <a:spLocks noGrp="1"/>
          </p:cNvSpPr>
          <p:nvPr>
            <p:ph type="title"/>
          </p:nvPr>
        </p:nvSpPr>
        <p:spPr>
          <a:xfrm>
            <a:off x="2061313" y="1768575"/>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80" name="Google Shape;380;p15"/>
          <p:cNvSpPr txBox="1">
            <a:spLocks noGrp="1"/>
          </p:cNvSpPr>
          <p:nvPr>
            <p:ph type="subTitle" idx="1"/>
          </p:nvPr>
        </p:nvSpPr>
        <p:spPr>
          <a:xfrm>
            <a:off x="2061313" y="2223475"/>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81" name="Google Shape;381;p15"/>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82" name="Google Shape;382;p15"/>
          <p:cNvSpPr txBox="1">
            <a:spLocks noGrp="1"/>
          </p:cNvSpPr>
          <p:nvPr>
            <p:ph type="title" idx="3"/>
          </p:nvPr>
        </p:nvSpPr>
        <p:spPr>
          <a:xfrm>
            <a:off x="4659483" y="1768575"/>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83" name="Google Shape;383;p15"/>
          <p:cNvSpPr txBox="1">
            <a:spLocks noGrp="1"/>
          </p:cNvSpPr>
          <p:nvPr>
            <p:ph type="subTitle" idx="4"/>
          </p:nvPr>
        </p:nvSpPr>
        <p:spPr>
          <a:xfrm>
            <a:off x="4659483" y="2223475"/>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84" name="Google Shape;384;p15"/>
          <p:cNvSpPr txBox="1">
            <a:spLocks noGrp="1"/>
          </p:cNvSpPr>
          <p:nvPr>
            <p:ph type="title" idx="5"/>
          </p:nvPr>
        </p:nvSpPr>
        <p:spPr>
          <a:xfrm>
            <a:off x="2061313" y="31973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85" name="Google Shape;385;p15"/>
          <p:cNvSpPr txBox="1">
            <a:spLocks noGrp="1"/>
          </p:cNvSpPr>
          <p:nvPr>
            <p:ph type="subTitle" idx="6"/>
          </p:nvPr>
        </p:nvSpPr>
        <p:spPr>
          <a:xfrm>
            <a:off x="2061313" y="36522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86" name="Google Shape;386;p15"/>
          <p:cNvSpPr txBox="1">
            <a:spLocks noGrp="1"/>
          </p:cNvSpPr>
          <p:nvPr>
            <p:ph type="title" idx="7"/>
          </p:nvPr>
        </p:nvSpPr>
        <p:spPr>
          <a:xfrm>
            <a:off x="4659483" y="31973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87" name="Google Shape;387;p15"/>
          <p:cNvSpPr txBox="1">
            <a:spLocks noGrp="1"/>
          </p:cNvSpPr>
          <p:nvPr>
            <p:ph type="subTitle" idx="8"/>
          </p:nvPr>
        </p:nvSpPr>
        <p:spPr>
          <a:xfrm>
            <a:off x="4659483" y="36522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388" name="Google Shape;388;p15"/>
          <p:cNvGrpSpPr/>
          <p:nvPr/>
        </p:nvGrpSpPr>
        <p:grpSpPr>
          <a:xfrm rot="10800000">
            <a:off x="-294114" y="4366888"/>
            <a:ext cx="1661943" cy="776608"/>
            <a:chOff x="2431350" y="1519275"/>
            <a:chExt cx="925925" cy="432675"/>
          </a:xfrm>
        </p:grpSpPr>
        <p:sp>
          <p:nvSpPr>
            <p:cNvPr id="389" name="Google Shape;389;p15"/>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5"/>
          <p:cNvGrpSpPr/>
          <p:nvPr/>
        </p:nvGrpSpPr>
        <p:grpSpPr>
          <a:xfrm rot="5400000">
            <a:off x="-354070" y="3559411"/>
            <a:ext cx="1161195" cy="734388"/>
            <a:chOff x="5161625" y="732525"/>
            <a:chExt cx="456050" cy="288425"/>
          </a:xfrm>
        </p:grpSpPr>
        <p:sp>
          <p:nvSpPr>
            <p:cNvPr id="396" name="Google Shape;396;p15"/>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5"/>
          <p:cNvSpPr/>
          <p:nvPr/>
        </p:nvSpPr>
        <p:spPr>
          <a:xfrm rot="10800000">
            <a:off x="8218637" y="-101255"/>
            <a:ext cx="1145014" cy="1280188"/>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5"/>
          <p:cNvGrpSpPr/>
          <p:nvPr/>
        </p:nvGrpSpPr>
        <p:grpSpPr>
          <a:xfrm rot="10800000" flipH="1">
            <a:off x="7709445" y="-355550"/>
            <a:ext cx="1501903" cy="820456"/>
            <a:chOff x="6928067" y="2555588"/>
            <a:chExt cx="1830919" cy="1000190"/>
          </a:xfrm>
        </p:grpSpPr>
        <p:sp>
          <p:nvSpPr>
            <p:cNvPr id="407" name="Google Shape;407;p15"/>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15"/>
            <p:cNvGrpSpPr/>
            <p:nvPr/>
          </p:nvGrpSpPr>
          <p:grpSpPr>
            <a:xfrm>
              <a:off x="7124316" y="2726160"/>
              <a:ext cx="1447758" cy="751473"/>
              <a:chOff x="7124316" y="2726160"/>
              <a:chExt cx="1447758" cy="751473"/>
            </a:xfrm>
          </p:grpSpPr>
          <p:sp>
            <p:nvSpPr>
              <p:cNvPr id="409" name="Google Shape;409;p15"/>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8" name="Google Shape;418;p15"/>
          <p:cNvSpPr/>
          <p:nvPr/>
        </p:nvSpPr>
        <p:spPr>
          <a:xfrm rot="7200088" flipH="1">
            <a:off x="8040008" y="-33406"/>
            <a:ext cx="1525780" cy="748157"/>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2_1_1">
    <p:spTree>
      <p:nvGrpSpPr>
        <p:cNvPr id="1" name="Shape 419"/>
        <p:cNvGrpSpPr/>
        <p:nvPr/>
      </p:nvGrpSpPr>
      <p:grpSpPr>
        <a:xfrm>
          <a:off x="0" y="0"/>
          <a:ext cx="0" cy="0"/>
          <a:chOff x="0" y="0"/>
          <a:chExt cx="0" cy="0"/>
        </a:xfrm>
      </p:grpSpPr>
      <p:sp>
        <p:nvSpPr>
          <p:cNvPr id="420" name="Google Shape;420;p16"/>
          <p:cNvSpPr txBox="1">
            <a:spLocks noGrp="1"/>
          </p:cNvSpPr>
          <p:nvPr>
            <p:ph type="title"/>
          </p:nvPr>
        </p:nvSpPr>
        <p:spPr>
          <a:xfrm>
            <a:off x="838463" y="17965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1" name="Google Shape;421;p16"/>
          <p:cNvSpPr txBox="1">
            <a:spLocks noGrp="1"/>
          </p:cNvSpPr>
          <p:nvPr>
            <p:ph type="subTitle" idx="1"/>
          </p:nvPr>
        </p:nvSpPr>
        <p:spPr>
          <a:xfrm>
            <a:off x="838463" y="225145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2" name="Google Shape;422;p16"/>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3" name="Google Shape;423;p16"/>
          <p:cNvSpPr txBox="1">
            <a:spLocks noGrp="1"/>
          </p:cNvSpPr>
          <p:nvPr>
            <p:ph type="title" idx="3"/>
          </p:nvPr>
        </p:nvSpPr>
        <p:spPr>
          <a:xfrm>
            <a:off x="3360433" y="17965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4" name="Google Shape;424;p16"/>
          <p:cNvSpPr txBox="1">
            <a:spLocks noGrp="1"/>
          </p:cNvSpPr>
          <p:nvPr>
            <p:ph type="subTitle" idx="4"/>
          </p:nvPr>
        </p:nvSpPr>
        <p:spPr>
          <a:xfrm>
            <a:off x="3360433" y="225145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5" name="Google Shape;425;p16"/>
          <p:cNvSpPr txBox="1">
            <a:spLocks noGrp="1"/>
          </p:cNvSpPr>
          <p:nvPr>
            <p:ph type="title" idx="5"/>
          </p:nvPr>
        </p:nvSpPr>
        <p:spPr>
          <a:xfrm>
            <a:off x="838463" y="35008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6" name="Google Shape;426;p16"/>
          <p:cNvSpPr txBox="1">
            <a:spLocks noGrp="1"/>
          </p:cNvSpPr>
          <p:nvPr>
            <p:ph type="subTitle" idx="6"/>
          </p:nvPr>
        </p:nvSpPr>
        <p:spPr>
          <a:xfrm>
            <a:off x="838463" y="39557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7" name="Google Shape;427;p16"/>
          <p:cNvSpPr txBox="1">
            <a:spLocks noGrp="1"/>
          </p:cNvSpPr>
          <p:nvPr>
            <p:ph type="title" idx="7"/>
          </p:nvPr>
        </p:nvSpPr>
        <p:spPr>
          <a:xfrm>
            <a:off x="3360433" y="35008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8" name="Google Shape;428;p16"/>
          <p:cNvSpPr txBox="1">
            <a:spLocks noGrp="1"/>
          </p:cNvSpPr>
          <p:nvPr>
            <p:ph type="subTitle" idx="8"/>
          </p:nvPr>
        </p:nvSpPr>
        <p:spPr>
          <a:xfrm>
            <a:off x="3360433" y="39557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9" name="Google Shape;429;p16"/>
          <p:cNvSpPr txBox="1">
            <a:spLocks noGrp="1"/>
          </p:cNvSpPr>
          <p:nvPr>
            <p:ph type="title" idx="9"/>
          </p:nvPr>
        </p:nvSpPr>
        <p:spPr>
          <a:xfrm>
            <a:off x="5882383" y="17965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30" name="Google Shape;430;p16"/>
          <p:cNvSpPr txBox="1">
            <a:spLocks noGrp="1"/>
          </p:cNvSpPr>
          <p:nvPr>
            <p:ph type="subTitle" idx="13"/>
          </p:nvPr>
        </p:nvSpPr>
        <p:spPr>
          <a:xfrm>
            <a:off x="5882383" y="225145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1" name="Google Shape;431;p16"/>
          <p:cNvSpPr txBox="1">
            <a:spLocks noGrp="1"/>
          </p:cNvSpPr>
          <p:nvPr>
            <p:ph type="title" idx="14"/>
          </p:nvPr>
        </p:nvSpPr>
        <p:spPr>
          <a:xfrm>
            <a:off x="5882383" y="35008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32" name="Google Shape;432;p16"/>
          <p:cNvSpPr txBox="1">
            <a:spLocks noGrp="1"/>
          </p:cNvSpPr>
          <p:nvPr>
            <p:ph type="subTitle" idx="15"/>
          </p:nvPr>
        </p:nvSpPr>
        <p:spPr>
          <a:xfrm>
            <a:off x="5882383" y="39557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3" name="Google Shape;433;p16"/>
          <p:cNvSpPr/>
          <p:nvPr/>
        </p:nvSpPr>
        <p:spPr>
          <a:xfrm>
            <a:off x="8201521" y="-152400"/>
            <a:ext cx="1475859" cy="109313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8305463" y="29246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264500" y="4198225"/>
            <a:ext cx="977725" cy="1093150"/>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16"/>
          <p:cNvGrpSpPr/>
          <p:nvPr/>
        </p:nvGrpSpPr>
        <p:grpSpPr>
          <a:xfrm rot="5400000">
            <a:off x="-295385" y="3599550"/>
            <a:ext cx="1161195" cy="734388"/>
            <a:chOff x="5161625" y="732525"/>
            <a:chExt cx="456050" cy="288425"/>
          </a:xfrm>
        </p:grpSpPr>
        <p:sp>
          <p:nvSpPr>
            <p:cNvPr id="437" name="Google Shape;437;p16"/>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446"/>
        <p:cNvGrpSpPr/>
        <p:nvPr/>
      </p:nvGrpSpPr>
      <p:grpSpPr>
        <a:xfrm>
          <a:off x="0" y="0"/>
          <a:ext cx="0" cy="0"/>
          <a:chOff x="0" y="0"/>
          <a:chExt cx="0" cy="0"/>
        </a:xfrm>
      </p:grpSpPr>
      <p:sp>
        <p:nvSpPr>
          <p:cNvPr id="447" name="Google Shape;447;p17"/>
          <p:cNvSpPr txBox="1">
            <a:spLocks noGrp="1"/>
          </p:cNvSpPr>
          <p:nvPr>
            <p:ph type="subTitle" idx="1"/>
          </p:nvPr>
        </p:nvSpPr>
        <p:spPr>
          <a:xfrm>
            <a:off x="1185375" y="2503100"/>
            <a:ext cx="3185100" cy="115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48" name="Google Shape;448;p1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9" name="Google Shape;449;p17"/>
          <p:cNvSpPr/>
          <p:nvPr/>
        </p:nvSpPr>
        <p:spPr>
          <a:xfrm>
            <a:off x="3179" y="439368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rot="6641666">
            <a:off x="-160064" y="42801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 name="Google Shape;451;p17"/>
          <p:cNvGrpSpPr/>
          <p:nvPr/>
        </p:nvGrpSpPr>
        <p:grpSpPr>
          <a:xfrm>
            <a:off x="7726177" y="111975"/>
            <a:ext cx="1161195" cy="734388"/>
            <a:chOff x="5161625" y="732525"/>
            <a:chExt cx="456050" cy="288425"/>
          </a:xfrm>
        </p:grpSpPr>
        <p:sp>
          <p:nvSpPr>
            <p:cNvPr id="452" name="Google Shape;452;p17"/>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461"/>
        <p:cNvGrpSpPr/>
        <p:nvPr/>
      </p:nvGrpSpPr>
      <p:grpSpPr>
        <a:xfrm>
          <a:off x="0" y="0"/>
          <a:ext cx="0" cy="0"/>
          <a:chOff x="0" y="0"/>
          <a:chExt cx="0" cy="0"/>
        </a:xfrm>
      </p:grpSpPr>
      <p:grpSp>
        <p:nvGrpSpPr>
          <p:cNvPr id="462" name="Google Shape;462;p18"/>
          <p:cNvGrpSpPr/>
          <p:nvPr/>
        </p:nvGrpSpPr>
        <p:grpSpPr>
          <a:xfrm rot="6300008">
            <a:off x="-4701" y="428693"/>
            <a:ext cx="1161176" cy="734376"/>
            <a:chOff x="5161625" y="732525"/>
            <a:chExt cx="456050" cy="288425"/>
          </a:xfrm>
        </p:grpSpPr>
        <p:sp>
          <p:nvSpPr>
            <p:cNvPr id="463" name="Google Shape;463;p18"/>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18"/>
          <p:cNvGrpSpPr/>
          <p:nvPr/>
        </p:nvGrpSpPr>
        <p:grpSpPr>
          <a:xfrm rot="10800000">
            <a:off x="7894090" y="4282375"/>
            <a:ext cx="1161195" cy="734388"/>
            <a:chOff x="5161625" y="732525"/>
            <a:chExt cx="456050" cy="288425"/>
          </a:xfrm>
        </p:grpSpPr>
        <p:sp>
          <p:nvSpPr>
            <p:cNvPr id="473" name="Google Shape;473;p18"/>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1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483"/>
        <p:cNvGrpSpPr/>
        <p:nvPr/>
      </p:nvGrpSpPr>
      <p:grpSpPr>
        <a:xfrm>
          <a:off x="0" y="0"/>
          <a:ext cx="0" cy="0"/>
          <a:chOff x="0" y="0"/>
          <a:chExt cx="0" cy="0"/>
        </a:xfrm>
      </p:grpSpPr>
      <p:sp>
        <p:nvSpPr>
          <p:cNvPr id="484" name="Google Shape;484;p19"/>
          <p:cNvSpPr txBox="1">
            <a:spLocks noGrp="1"/>
          </p:cNvSpPr>
          <p:nvPr>
            <p:ph type="title" hasCustomPrompt="1"/>
          </p:nvPr>
        </p:nvSpPr>
        <p:spPr>
          <a:xfrm>
            <a:off x="817075" y="1969100"/>
            <a:ext cx="22971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85" name="Google Shape;485;p19"/>
          <p:cNvSpPr txBox="1">
            <a:spLocks noGrp="1"/>
          </p:cNvSpPr>
          <p:nvPr>
            <p:ph type="subTitle" idx="1"/>
          </p:nvPr>
        </p:nvSpPr>
        <p:spPr>
          <a:xfrm>
            <a:off x="816937" y="2617400"/>
            <a:ext cx="2297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86" name="Google Shape;486;p19"/>
          <p:cNvSpPr txBox="1">
            <a:spLocks noGrp="1"/>
          </p:cNvSpPr>
          <p:nvPr>
            <p:ph type="title" idx="2" hasCustomPrompt="1"/>
          </p:nvPr>
        </p:nvSpPr>
        <p:spPr>
          <a:xfrm>
            <a:off x="3423425" y="1969100"/>
            <a:ext cx="22971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87" name="Google Shape;487;p19"/>
          <p:cNvSpPr txBox="1">
            <a:spLocks noGrp="1"/>
          </p:cNvSpPr>
          <p:nvPr>
            <p:ph type="subTitle" idx="3"/>
          </p:nvPr>
        </p:nvSpPr>
        <p:spPr>
          <a:xfrm>
            <a:off x="3423471" y="2617400"/>
            <a:ext cx="2297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88" name="Google Shape;488;p19"/>
          <p:cNvSpPr txBox="1">
            <a:spLocks noGrp="1"/>
          </p:cNvSpPr>
          <p:nvPr>
            <p:ph type="title" idx="4" hasCustomPrompt="1"/>
          </p:nvPr>
        </p:nvSpPr>
        <p:spPr>
          <a:xfrm>
            <a:off x="6029850" y="1969100"/>
            <a:ext cx="22974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89" name="Google Shape;489;p19"/>
          <p:cNvSpPr txBox="1">
            <a:spLocks noGrp="1"/>
          </p:cNvSpPr>
          <p:nvPr>
            <p:ph type="subTitle" idx="5"/>
          </p:nvPr>
        </p:nvSpPr>
        <p:spPr>
          <a:xfrm>
            <a:off x="6029896" y="2617400"/>
            <a:ext cx="2297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90" name="Google Shape;490;p19"/>
          <p:cNvSpPr/>
          <p:nvPr/>
        </p:nvSpPr>
        <p:spPr>
          <a:xfrm>
            <a:off x="-322771" y="-268225"/>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rot="9900051">
            <a:off x="-486971" y="-228728"/>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5016079" y="4342775"/>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5754988" y="4342785"/>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494"/>
        <p:cNvGrpSpPr/>
        <p:nvPr/>
      </p:nvGrpSpPr>
      <p:grpSpPr>
        <a:xfrm>
          <a:off x="0" y="0"/>
          <a:ext cx="0" cy="0"/>
          <a:chOff x="0" y="0"/>
          <a:chExt cx="0" cy="0"/>
        </a:xfrm>
      </p:grpSpPr>
      <p:sp>
        <p:nvSpPr>
          <p:cNvPr id="495" name="Google Shape;495;p20"/>
          <p:cNvSpPr txBox="1">
            <a:spLocks noGrp="1"/>
          </p:cNvSpPr>
          <p:nvPr>
            <p:ph type="ctrTitle"/>
          </p:nvPr>
        </p:nvSpPr>
        <p:spPr>
          <a:xfrm>
            <a:off x="2511575" y="387100"/>
            <a:ext cx="41208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6" name="Google Shape;496;p20"/>
          <p:cNvSpPr txBox="1">
            <a:spLocks noGrp="1"/>
          </p:cNvSpPr>
          <p:nvPr>
            <p:ph type="subTitle" idx="1"/>
          </p:nvPr>
        </p:nvSpPr>
        <p:spPr>
          <a:xfrm>
            <a:off x="2511600" y="1734456"/>
            <a:ext cx="4120800" cy="112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97" name="Google Shape;497;p20"/>
          <p:cNvSpPr/>
          <p:nvPr/>
        </p:nvSpPr>
        <p:spPr>
          <a:xfrm rot="10800000">
            <a:off x="3408906" y="4805489"/>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20"/>
          <p:cNvGrpSpPr/>
          <p:nvPr/>
        </p:nvGrpSpPr>
        <p:grpSpPr>
          <a:xfrm rot="-5400000">
            <a:off x="-608865" y="3762309"/>
            <a:ext cx="2571708" cy="1201180"/>
            <a:chOff x="1438325" y="603625"/>
            <a:chExt cx="1613975" cy="753800"/>
          </a:xfrm>
        </p:grpSpPr>
        <p:sp>
          <p:nvSpPr>
            <p:cNvPr id="499" name="Google Shape;499;p20"/>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20"/>
          <p:cNvSpPr/>
          <p:nvPr/>
        </p:nvSpPr>
        <p:spPr>
          <a:xfrm rot="5400000">
            <a:off x="-167475" y="617061"/>
            <a:ext cx="979485" cy="129986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rot="-899949">
            <a:off x="3764140" y="4655633"/>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rot="-2700084" flipH="1">
            <a:off x="-441070" y="550958"/>
            <a:ext cx="1760220" cy="863145"/>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20"/>
          <p:cNvGrpSpPr/>
          <p:nvPr/>
        </p:nvGrpSpPr>
        <p:grpSpPr>
          <a:xfrm>
            <a:off x="652539" y="1351012"/>
            <a:ext cx="1161195" cy="734388"/>
            <a:chOff x="5161625" y="732525"/>
            <a:chExt cx="456050" cy="288425"/>
          </a:xfrm>
        </p:grpSpPr>
        <p:sp>
          <p:nvSpPr>
            <p:cNvPr id="509" name="Google Shape;509;p2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20"/>
          <p:cNvGrpSpPr/>
          <p:nvPr/>
        </p:nvGrpSpPr>
        <p:grpSpPr>
          <a:xfrm rot="2923180">
            <a:off x="7569685" y="298509"/>
            <a:ext cx="1161167" cy="734370"/>
            <a:chOff x="5161625" y="732525"/>
            <a:chExt cx="456050" cy="288425"/>
          </a:xfrm>
        </p:grpSpPr>
        <p:sp>
          <p:nvSpPr>
            <p:cNvPr id="519" name="Google Shape;519;p2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20"/>
          <p:cNvGrpSpPr/>
          <p:nvPr/>
        </p:nvGrpSpPr>
        <p:grpSpPr>
          <a:xfrm>
            <a:off x="7996643" y="1886853"/>
            <a:ext cx="1362411" cy="2352602"/>
            <a:chOff x="428525" y="2080425"/>
            <a:chExt cx="639900" cy="1104975"/>
          </a:xfrm>
        </p:grpSpPr>
        <p:sp>
          <p:nvSpPr>
            <p:cNvPr id="529" name="Google Shape;529;p20"/>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20"/>
          <p:cNvSpPr/>
          <p:nvPr/>
        </p:nvSpPr>
        <p:spPr>
          <a:xfrm rot="10800000" flipH="1">
            <a:off x="8247938" y="21791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1" name="Google Shape;541;p20"/>
          <p:cNvGrpSpPr/>
          <p:nvPr/>
        </p:nvGrpSpPr>
        <p:grpSpPr>
          <a:xfrm rot="-7492646" flipH="1">
            <a:off x="7609208" y="2556340"/>
            <a:ext cx="1732547" cy="946452"/>
            <a:chOff x="6928067" y="2555588"/>
            <a:chExt cx="1830919" cy="1000190"/>
          </a:xfrm>
        </p:grpSpPr>
        <p:sp>
          <p:nvSpPr>
            <p:cNvPr id="542" name="Google Shape;542;p20"/>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20"/>
            <p:cNvGrpSpPr/>
            <p:nvPr/>
          </p:nvGrpSpPr>
          <p:grpSpPr>
            <a:xfrm>
              <a:off x="7124316" y="2726160"/>
              <a:ext cx="1447758" cy="751473"/>
              <a:chOff x="7124316" y="2726160"/>
              <a:chExt cx="1447758" cy="751473"/>
            </a:xfrm>
          </p:grpSpPr>
          <p:sp>
            <p:nvSpPr>
              <p:cNvPr id="544" name="Google Shape;544;p20"/>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55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554"/>
        <p:cNvGrpSpPr/>
        <p:nvPr/>
      </p:nvGrpSpPr>
      <p:grpSpPr>
        <a:xfrm>
          <a:off x="0" y="0"/>
          <a:ext cx="0" cy="0"/>
          <a:chOff x="0" y="0"/>
          <a:chExt cx="0" cy="0"/>
        </a:xfrm>
      </p:grpSpPr>
      <p:grpSp>
        <p:nvGrpSpPr>
          <p:cNvPr id="555" name="Google Shape;555;p22"/>
          <p:cNvGrpSpPr/>
          <p:nvPr/>
        </p:nvGrpSpPr>
        <p:grpSpPr>
          <a:xfrm rot="-5400000">
            <a:off x="3542852" y="-704438"/>
            <a:ext cx="1362411" cy="2352602"/>
            <a:chOff x="428525" y="2080425"/>
            <a:chExt cx="639900" cy="1104975"/>
          </a:xfrm>
        </p:grpSpPr>
        <p:sp>
          <p:nvSpPr>
            <p:cNvPr id="556" name="Google Shape;556;p22"/>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2"/>
          <p:cNvGrpSpPr/>
          <p:nvPr/>
        </p:nvGrpSpPr>
        <p:grpSpPr>
          <a:xfrm rot="8707354" flipH="1">
            <a:off x="3324195" y="201003"/>
            <a:ext cx="1732547" cy="946452"/>
            <a:chOff x="6928067" y="2555588"/>
            <a:chExt cx="1830919" cy="1000190"/>
          </a:xfrm>
        </p:grpSpPr>
        <p:sp>
          <p:nvSpPr>
            <p:cNvPr id="568" name="Google Shape;568;p2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2"/>
            <p:cNvGrpSpPr/>
            <p:nvPr/>
          </p:nvGrpSpPr>
          <p:grpSpPr>
            <a:xfrm>
              <a:off x="7124316" y="2726160"/>
              <a:ext cx="1447758" cy="751473"/>
              <a:chOff x="7124316" y="2726160"/>
              <a:chExt cx="1447758" cy="751473"/>
            </a:xfrm>
          </p:grpSpPr>
          <p:sp>
            <p:nvSpPr>
              <p:cNvPr id="570" name="Google Shape;570;p2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22"/>
          <p:cNvSpPr/>
          <p:nvPr/>
        </p:nvSpPr>
        <p:spPr>
          <a:xfrm>
            <a:off x="3179" y="439368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rot="6641666">
            <a:off x="-160064" y="42801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rot="5400000" flipH="1">
            <a:off x="7825645" y="3391586"/>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rot="-9000008" flipH="1">
            <a:off x="7822248" y="3263593"/>
            <a:ext cx="1528607" cy="1384058"/>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22"/>
          <p:cNvGrpSpPr/>
          <p:nvPr/>
        </p:nvGrpSpPr>
        <p:grpSpPr>
          <a:xfrm>
            <a:off x="1331839" y="4281987"/>
            <a:ext cx="1161195" cy="734388"/>
            <a:chOff x="5161625" y="732525"/>
            <a:chExt cx="456050" cy="288425"/>
          </a:xfrm>
        </p:grpSpPr>
        <p:sp>
          <p:nvSpPr>
            <p:cNvPr id="584" name="Google Shape;58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22"/>
          <p:cNvGrpSpPr/>
          <p:nvPr/>
        </p:nvGrpSpPr>
        <p:grpSpPr>
          <a:xfrm rot="5400000">
            <a:off x="7850126" y="2679112"/>
            <a:ext cx="1161195" cy="734388"/>
            <a:chOff x="5161625" y="732525"/>
            <a:chExt cx="456050" cy="288425"/>
          </a:xfrm>
        </p:grpSpPr>
        <p:sp>
          <p:nvSpPr>
            <p:cNvPr id="594" name="Google Shape;59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603"/>
        <p:cNvGrpSpPr/>
        <p:nvPr/>
      </p:nvGrpSpPr>
      <p:grpSpPr>
        <a:xfrm>
          <a:off x="0" y="0"/>
          <a:ext cx="0" cy="0"/>
          <a:chOff x="0" y="0"/>
          <a:chExt cx="0" cy="0"/>
        </a:xfrm>
      </p:grpSpPr>
      <p:grpSp>
        <p:nvGrpSpPr>
          <p:cNvPr id="604" name="Google Shape;604;p23"/>
          <p:cNvGrpSpPr/>
          <p:nvPr/>
        </p:nvGrpSpPr>
        <p:grpSpPr>
          <a:xfrm>
            <a:off x="7583829" y="2419228"/>
            <a:ext cx="1842313" cy="860893"/>
            <a:chOff x="2431350" y="1519275"/>
            <a:chExt cx="925925" cy="432675"/>
          </a:xfrm>
        </p:grpSpPr>
        <p:sp>
          <p:nvSpPr>
            <p:cNvPr id="605" name="Google Shape;605;p2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3"/>
          <p:cNvGrpSpPr/>
          <p:nvPr/>
        </p:nvGrpSpPr>
        <p:grpSpPr>
          <a:xfrm>
            <a:off x="8393397" y="2311894"/>
            <a:ext cx="519497" cy="2872970"/>
            <a:chOff x="5379800" y="2555600"/>
            <a:chExt cx="236425" cy="1307500"/>
          </a:xfrm>
        </p:grpSpPr>
        <p:sp>
          <p:nvSpPr>
            <p:cNvPr id="612" name="Google Shape;612;p23"/>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3"/>
          <p:cNvGrpSpPr/>
          <p:nvPr/>
        </p:nvGrpSpPr>
        <p:grpSpPr>
          <a:xfrm>
            <a:off x="7853081" y="2141548"/>
            <a:ext cx="570804" cy="3078143"/>
            <a:chOff x="5133900" y="2478075"/>
            <a:chExt cx="259775" cy="1400875"/>
          </a:xfrm>
        </p:grpSpPr>
        <p:sp>
          <p:nvSpPr>
            <p:cNvPr id="621" name="Google Shape;621;p23"/>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23"/>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rot="-6299968">
            <a:off x="1076464" y="-132387"/>
            <a:ext cx="1201178" cy="895966"/>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23"/>
          <p:cNvGrpSpPr/>
          <p:nvPr/>
        </p:nvGrpSpPr>
        <p:grpSpPr>
          <a:xfrm rot="5400000">
            <a:off x="1224989" y="3450037"/>
            <a:ext cx="1161195" cy="734388"/>
            <a:chOff x="5161625" y="732525"/>
            <a:chExt cx="456050" cy="288425"/>
          </a:xfrm>
        </p:grpSpPr>
        <p:sp>
          <p:nvSpPr>
            <p:cNvPr id="634" name="Google Shape;634;p2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4" name="Google Shape;104;p4"/>
          <p:cNvSpPr txBox="1">
            <a:spLocks noGrp="1"/>
          </p:cNvSpPr>
          <p:nvPr>
            <p:ph type="body" idx="1"/>
          </p:nvPr>
        </p:nvSpPr>
        <p:spPr>
          <a:xfrm>
            <a:off x="713250" y="1183725"/>
            <a:ext cx="77175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5" name="Google Shape;105;p4"/>
          <p:cNvSpPr/>
          <p:nvPr/>
        </p:nvSpPr>
        <p:spPr>
          <a:xfrm>
            <a:off x="-540214" y="3510863"/>
            <a:ext cx="1475859" cy="109313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4"/>
          <p:cNvGrpSpPr/>
          <p:nvPr/>
        </p:nvGrpSpPr>
        <p:grpSpPr>
          <a:xfrm>
            <a:off x="7788664" y="4604012"/>
            <a:ext cx="1161195" cy="734388"/>
            <a:chOff x="5161625" y="732525"/>
            <a:chExt cx="456050" cy="288425"/>
          </a:xfrm>
        </p:grpSpPr>
        <p:sp>
          <p:nvSpPr>
            <p:cNvPr id="107" name="Google Shape;107;p4"/>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4"/>
          <p:cNvSpPr/>
          <p:nvPr/>
        </p:nvSpPr>
        <p:spPr>
          <a:xfrm rot="-9482827">
            <a:off x="-566592" y="2857569"/>
            <a:ext cx="1528617" cy="1384067"/>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a:off x="8216700" y="-212025"/>
            <a:ext cx="977725" cy="1093150"/>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9624733" flipH="1">
            <a:off x="7744824" y="-207126"/>
            <a:ext cx="1371822" cy="672675"/>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21" name="Google Shape;121;p5"/>
          <p:cNvSpPr txBox="1">
            <a:spLocks noGrp="1"/>
          </p:cNvSpPr>
          <p:nvPr>
            <p:ph type="body" idx="1"/>
          </p:nvPr>
        </p:nvSpPr>
        <p:spPr>
          <a:xfrm>
            <a:off x="1216400" y="3064375"/>
            <a:ext cx="3150600" cy="12087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22" name="Google Shape;122;p5"/>
          <p:cNvSpPr txBox="1">
            <a:spLocks noGrp="1"/>
          </p:cNvSpPr>
          <p:nvPr>
            <p:ph type="body" idx="2"/>
          </p:nvPr>
        </p:nvSpPr>
        <p:spPr>
          <a:xfrm>
            <a:off x="4777104" y="3064375"/>
            <a:ext cx="3150600" cy="12087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23" name="Google Shape;123;p5"/>
          <p:cNvSpPr txBox="1">
            <a:spLocks noGrp="1"/>
          </p:cNvSpPr>
          <p:nvPr>
            <p:ph type="title" idx="3"/>
          </p:nvPr>
        </p:nvSpPr>
        <p:spPr>
          <a:xfrm>
            <a:off x="1216400" y="2609475"/>
            <a:ext cx="31506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124" name="Google Shape;124;p5"/>
          <p:cNvSpPr txBox="1">
            <a:spLocks noGrp="1"/>
          </p:cNvSpPr>
          <p:nvPr>
            <p:ph type="title" idx="4"/>
          </p:nvPr>
        </p:nvSpPr>
        <p:spPr>
          <a:xfrm>
            <a:off x="4777113" y="2609475"/>
            <a:ext cx="31506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125" name="Google Shape;125;p5"/>
          <p:cNvSpPr/>
          <p:nvPr/>
        </p:nvSpPr>
        <p:spPr>
          <a:xfrm>
            <a:off x="-514300" y="-267800"/>
            <a:ext cx="1320607" cy="3332174"/>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5"/>
          <p:cNvGrpSpPr/>
          <p:nvPr/>
        </p:nvGrpSpPr>
        <p:grpSpPr>
          <a:xfrm rot="-5400000">
            <a:off x="7606857" y="198228"/>
            <a:ext cx="1842313" cy="860893"/>
            <a:chOff x="2431350" y="1519275"/>
            <a:chExt cx="925925" cy="432675"/>
          </a:xfrm>
        </p:grpSpPr>
        <p:sp>
          <p:nvSpPr>
            <p:cNvPr id="127" name="Google Shape;127;p5"/>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5"/>
          <p:cNvGrpSpPr/>
          <p:nvPr/>
        </p:nvGrpSpPr>
        <p:grpSpPr>
          <a:xfrm>
            <a:off x="490310" y="2387944"/>
            <a:ext cx="519497" cy="2872970"/>
            <a:chOff x="5379800" y="2555600"/>
            <a:chExt cx="236425" cy="1307500"/>
          </a:xfrm>
        </p:grpSpPr>
        <p:sp>
          <p:nvSpPr>
            <p:cNvPr id="134" name="Google Shape;134;p5"/>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5"/>
          <p:cNvGrpSpPr/>
          <p:nvPr/>
        </p:nvGrpSpPr>
        <p:grpSpPr>
          <a:xfrm>
            <a:off x="-50006" y="2217598"/>
            <a:ext cx="570804" cy="3078143"/>
            <a:chOff x="5133900" y="2478075"/>
            <a:chExt cx="259775" cy="1400875"/>
          </a:xfrm>
        </p:grpSpPr>
        <p:sp>
          <p:nvSpPr>
            <p:cNvPr id="143" name="Google Shape;143;p5"/>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5"/>
          <p:cNvGrpSpPr/>
          <p:nvPr/>
        </p:nvGrpSpPr>
        <p:grpSpPr>
          <a:xfrm>
            <a:off x="7762965" y="4358025"/>
            <a:ext cx="1161195" cy="734388"/>
            <a:chOff x="5161625" y="732525"/>
            <a:chExt cx="456050" cy="288425"/>
          </a:xfrm>
        </p:grpSpPr>
        <p:sp>
          <p:nvSpPr>
            <p:cNvPr id="154" name="Google Shape;154;p5"/>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65" name="Google Shape;165;p6"/>
          <p:cNvSpPr/>
          <p:nvPr/>
        </p:nvSpPr>
        <p:spPr>
          <a:xfrm rot="-5400000">
            <a:off x="-635421" y="4232724"/>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6"/>
          <p:cNvGrpSpPr/>
          <p:nvPr/>
        </p:nvGrpSpPr>
        <p:grpSpPr>
          <a:xfrm>
            <a:off x="61840" y="4604000"/>
            <a:ext cx="1161195" cy="734388"/>
            <a:chOff x="5161625" y="732525"/>
            <a:chExt cx="456050" cy="288425"/>
          </a:xfrm>
        </p:grpSpPr>
        <p:sp>
          <p:nvSpPr>
            <p:cNvPr id="167" name="Google Shape;167;p6"/>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6"/>
          <p:cNvSpPr/>
          <p:nvPr/>
        </p:nvSpPr>
        <p:spPr>
          <a:xfrm>
            <a:off x="7743454" y="-478687"/>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6"/>
          <p:cNvGrpSpPr/>
          <p:nvPr/>
        </p:nvGrpSpPr>
        <p:grpSpPr>
          <a:xfrm rot="-5400000">
            <a:off x="8214540" y="458650"/>
            <a:ext cx="1161195" cy="734388"/>
            <a:chOff x="5161625" y="732525"/>
            <a:chExt cx="456050" cy="288425"/>
          </a:xfrm>
        </p:grpSpPr>
        <p:sp>
          <p:nvSpPr>
            <p:cNvPr id="178" name="Google Shape;178;p6"/>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3866575" y="822775"/>
            <a:ext cx="4564200" cy="1123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72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89" name="Google Shape;189;p7"/>
          <p:cNvSpPr txBox="1">
            <a:spLocks noGrp="1"/>
          </p:cNvSpPr>
          <p:nvPr>
            <p:ph type="body" idx="1"/>
          </p:nvPr>
        </p:nvSpPr>
        <p:spPr>
          <a:xfrm>
            <a:off x="3866614" y="2024225"/>
            <a:ext cx="45642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0" name="Google Shape;190;p7"/>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7"/>
          <p:cNvGrpSpPr/>
          <p:nvPr/>
        </p:nvGrpSpPr>
        <p:grpSpPr>
          <a:xfrm>
            <a:off x="7606857" y="122028"/>
            <a:ext cx="1842313" cy="860893"/>
            <a:chOff x="2431350" y="1519275"/>
            <a:chExt cx="925925" cy="432675"/>
          </a:xfrm>
        </p:grpSpPr>
        <p:sp>
          <p:nvSpPr>
            <p:cNvPr id="192" name="Google Shape;192;p7"/>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8"/>
        <p:cNvGrpSpPr/>
        <p:nvPr/>
      </p:nvGrpSpPr>
      <p:grpSpPr>
        <a:xfrm>
          <a:off x="0" y="0"/>
          <a:ext cx="0" cy="0"/>
          <a:chOff x="0" y="0"/>
          <a:chExt cx="0" cy="0"/>
        </a:xfrm>
      </p:grpSpPr>
      <p:sp>
        <p:nvSpPr>
          <p:cNvPr id="199" name="Google Shape;199;p8"/>
          <p:cNvSpPr txBox="1">
            <a:spLocks noGrp="1"/>
          </p:cNvSpPr>
          <p:nvPr>
            <p:ph type="title"/>
          </p:nvPr>
        </p:nvSpPr>
        <p:spPr>
          <a:xfrm>
            <a:off x="1221900" y="1560900"/>
            <a:ext cx="3936300" cy="2021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0" name="Google Shape;200;p8"/>
          <p:cNvGrpSpPr/>
          <p:nvPr/>
        </p:nvGrpSpPr>
        <p:grpSpPr>
          <a:xfrm>
            <a:off x="-306615" y="146375"/>
            <a:ext cx="2185645" cy="1020796"/>
            <a:chOff x="1438325" y="603625"/>
            <a:chExt cx="1613975" cy="753800"/>
          </a:xfrm>
        </p:grpSpPr>
        <p:sp>
          <p:nvSpPr>
            <p:cNvPr id="201" name="Google Shape;201;p8"/>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8"/>
          <p:cNvSpPr/>
          <p:nvPr/>
        </p:nvSpPr>
        <p:spPr>
          <a:xfrm rot="5400000" flipH="1">
            <a:off x="51984" y="3997505"/>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8"/>
          <p:cNvGrpSpPr/>
          <p:nvPr/>
        </p:nvGrpSpPr>
        <p:grpSpPr>
          <a:xfrm rot="5400000">
            <a:off x="-712244" y="3880742"/>
            <a:ext cx="1732599" cy="946480"/>
            <a:chOff x="6928067" y="2555588"/>
            <a:chExt cx="1830919" cy="1000190"/>
          </a:xfrm>
        </p:grpSpPr>
        <p:sp>
          <p:nvSpPr>
            <p:cNvPr id="209" name="Google Shape;209;p8"/>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8"/>
            <p:cNvGrpSpPr/>
            <p:nvPr/>
          </p:nvGrpSpPr>
          <p:grpSpPr>
            <a:xfrm>
              <a:off x="7124316" y="2726160"/>
              <a:ext cx="1447758" cy="751473"/>
              <a:chOff x="7124316" y="2726160"/>
              <a:chExt cx="1447758" cy="751473"/>
            </a:xfrm>
          </p:grpSpPr>
          <p:sp>
            <p:nvSpPr>
              <p:cNvPr id="211" name="Google Shape;211;p8"/>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 name="Google Shape;220;p8"/>
          <p:cNvSpPr/>
          <p:nvPr/>
        </p:nvSpPr>
        <p:spPr>
          <a:xfrm rot="8999932">
            <a:off x="-396269" y="4317940"/>
            <a:ext cx="1760234" cy="863126"/>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7293825" y="-288600"/>
            <a:ext cx="2185669" cy="5514811"/>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1"/>
        <p:cNvGrpSpPr/>
        <p:nvPr/>
      </p:nvGrpSpPr>
      <p:grpSpPr>
        <a:xfrm>
          <a:off x="0" y="0"/>
          <a:ext cx="0" cy="0"/>
          <a:chOff x="0" y="0"/>
          <a:chExt cx="0" cy="0"/>
        </a:xfrm>
      </p:grpSpPr>
      <p:sp>
        <p:nvSpPr>
          <p:cNvPr id="312" name="Google Shape;31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13"/>
        <p:cNvGrpSpPr/>
        <p:nvPr/>
      </p:nvGrpSpPr>
      <p:grpSpPr>
        <a:xfrm>
          <a:off x="0" y="0"/>
          <a:ext cx="0" cy="0"/>
          <a:chOff x="0" y="0"/>
          <a:chExt cx="0" cy="0"/>
        </a:xfrm>
      </p:grpSpPr>
      <p:sp>
        <p:nvSpPr>
          <p:cNvPr id="314" name="Google Shape;31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15" name="Google Shape;315;p13"/>
          <p:cNvSpPr txBox="1">
            <a:spLocks noGrp="1"/>
          </p:cNvSpPr>
          <p:nvPr>
            <p:ph type="title" idx="2" hasCustomPrompt="1"/>
          </p:nvPr>
        </p:nvSpPr>
        <p:spPr>
          <a:xfrm>
            <a:off x="1117325"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6" name="Google Shape;316;p13"/>
          <p:cNvSpPr txBox="1">
            <a:spLocks noGrp="1"/>
          </p:cNvSpPr>
          <p:nvPr>
            <p:ph type="title" idx="3"/>
          </p:nvPr>
        </p:nvSpPr>
        <p:spPr>
          <a:xfrm>
            <a:off x="713275" y="2784250"/>
            <a:ext cx="2504400" cy="496200"/>
          </a:xfrm>
          <a:prstGeom prst="rect">
            <a:avLst/>
          </a:prstGeom>
        </p:spPr>
        <p:txBody>
          <a:bodyPr spcFirstLastPara="1" wrap="square" lIns="91425" tIns="91425" rIns="91425" bIns="91425" anchor="t" anchorCtr="0">
            <a:noAutofit/>
          </a:bodyPr>
          <a:lstStyle>
            <a:lvl1pPr lvl="0">
              <a:spcBef>
                <a:spcPts val="0"/>
              </a:spcBef>
              <a:spcAft>
                <a:spcPts val="0"/>
              </a:spcAft>
              <a:buSzPts val="2200"/>
              <a:buNone/>
              <a:defRPr sz="2800"/>
            </a:lvl1pPr>
            <a:lvl2pPr lvl="1">
              <a:spcBef>
                <a:spcPts val="0"/>
              </a:spcBef>
              <a:spcAft>
                <a:spcPts val="0"/>
              </a:spcAft>
              <a:buSzPts val="3200"/>
              <a:buNone/>
              <a:defRPr>
                <a:latin typeface="Poppins"/>
                <a:ea typeface="Poppins"/>
                <a:cs typeface="Poppins"/>
                <a:sym typeface="Poppins"/>
              </a:defRPr>
            </a:lvl2pPr>
            <a:lvl3pPr lvl="2">
              <a:spcBef>
                <a:spcPts val="0"/>
              </a:spcBef>
              <a:spcAft>
                <a:spcPts val="0"/>
              </a:spcAft>
              <a:buSzPts val="3200"/>
              <a:buNone/>
              <a:defRPr>
                <a:latin typeface="Poppins"/>
                <a:ea typeface="Poppins"/>
                <a:cs typeface="Poppins"/>
                <a:sym typeface="Poppins"/>
              </a:defRPr>
            </a:lvl3pPr>
            <a:lvl4pPr lvl="3">
              <a:spcBef>
                <a:spcPts val="0"/>
              </a:spcBef>
              <a:spcAft>
                <a:spcPts val="0"/>
              </a:spcAft>
              <a:buSzPts val="3200"/>
              <a:buNone/>
              <a:defRPr>
                <a:latin typeface="Poppins"/>
                <a:ea typeface="Poppins"/>
                <a:cs typeface="Poppins"/>
                <a:sym typeface="Poppins"/>
              </a:defRPr>
            </a:lvl4pPr>
            <a:lvl5pPr lvl="4">
              <a:spcBef>
                <a:spcPts val="0"/>
              </a:spcBef>
              <a:spcAft>
                <a:spcPts val="0"/>
              </a:spcAft>
              <a:buSzPts val="3200"/>
              <a:buNone/>
              <a:defRPr>
                <a:latin typeface="Poppins"/>
                <a:ea typeface="Poppins"/>
                <a:cs typeface="Poppins"/>
                <a:sym typeface="Poppins"/>
              </a:defRPr>
            </a:lvl5pPr>
            <a:lvl6pPr lvl="5">
              <a:spcBef>
                <a:spcPts val="0"/>
              </a:spcBef>
              <a:spcAft>
                <a:spcPts val="0"/>
              </a:spcAft>
              <a:buSzPts val="3200"/>
              <a:buNone/>
              <a:defRPr>
                <a:latin typeface="Poppins"/>
                <a:ea typeface="Poppins"/>
                <a:cs typeface="Poppins"/>
                <a:sym typeface="Poppins"/>
              </a:defRPr>
            </a:lvl6pPr>
            <a:lvl7pPr lvl="6">
              <a:spcBef>
                <a:spcPts val="0"/>
              </a:spcBef>
              <a:spcAft>
                <a:spcPts val="0"/>
              </a:spcAft>
              <a:buSzPts val="3200"/>
              <a:buNone/>
              <a:defRPr>
                <a:latin typeface="Poppins"/>
                <a:ea typeface="Poppins"/>
                <a:cs typeface="Poppins"/>
                <a:sym typeface="Poppins"/>
              </a:defRPr>
            </a:lvl7pPr>
            <a:lvl8pPr lvl="7">
              <a:spcBef>
                <a:spcPts val="0"/>
              </a:spcBef>
              <a:spcAft>
                <a:spcPts val="0"/>
              </a:spcAft>
              <a:buSzPts val="3200"/>
              <a:buNone/>
              <a:defRPr>
                <a:latin typeface="Poppins"/>
                <a:ea typeface="Poppins"/>
                <a:cs typeface="Poppins"/>
                <a:sym typeface="Poppins"/>
              </a:defRPr>
            </a:lvl8pPr>
            <a:lvl9pPr lvl="8">
              <a:spcBef>
                <a:spcPts val="0"/>
              </a:spcBef>
              <a:spcAft>
                <a:spcPts val="0"/>
              </a:spcAft>
              <a:buSzPts val="3200"/>
              <a:buNone/>
              <a:defRPr>
                <a:latin typeface="Poppins"/>
                <a:ea typeface="Poppins"/>
                <a:cs typeface="Poppins"/>
                <a:sym typeface="Poppins"/>
              </a:defRPr>
            </a:lvl9pPr>
          </a:lstStyle>
          <a:p>
            <a:endParaRPr/>
          </a:p>
        </p:txBody>
      </p:sp>
      <p:sp>
        <p:nvSpPr>
          <p:cNvPr id="317" name="Google Shape;317;p13"/>
          <p:cNvSpPr txBox="1">
            <a:spLocks noGrp="1"/>
          </p:cNvSpPr>
          <p:nvPr>
            <p:ph type="subTitle" idx="1"/>
          </p:nvPr>
        </p:nvSpPr>
        <p:spPr>
          <a:xfrm>
            <a:off x="713275" y="3239151"/>
            <a:ext cx="2504400" cy="6483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318" name="Google Shape;318;p13"/>
          <p:cNvSpPr txBox="1">
            <a:spLocks noGrp="1"/>
          </p:cNvSpPr>
          <p:nvPr>
            <p:ph type="title" idx="4" hasCustomPrompt="1"/>
          </p:nvPr>
        </p:nvSpPr>
        <p:spPr>
          <a:xfrm>
            <a:off x="3723862"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9" name="Google Shape;319;p13"/>
          <p:cNvSpPr txBox="1">
            <a:spLocks noGrp="1"/>
          </p:cNvSpPr>
          <p:nvPr>
            <p:ph type="title" idx="5"/>
          </p:nvPr>
        </p:nvSpPr>
        <p:spPr>
          <a:xfrm>
            <a:off x="3319812" y="2784250"/>
            <a:ext cx="25044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20" name="Google Shape;320;p13"/>
          <p:cNvSpPr txBox="1">
            <a:spLocks noGrp="1"/>
          </p:cNvSpPr>
          <p:nvPr>
            <p:ph type="subTitle" idx="6"/>
          </p:nvPr>
        </p:nvSpPr>
        <p:spPr>
          <a:xfrm>
            <a:off x="3319812" y="3239151"/>
            <a:ext cx="2504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1" name="Google Shape;321;p13"/>
          <p:cNvSpPr txBox="1">
            <a:spLocks noGrp="1"/>
          </p:cNvSpPr>
          <p:nvPr>
            <p:ph type="title" idx="7" hasCustomPrompt="1"/>
          </p:nvPr>
        </p:nvSpPr>
        <p:spPr>
          <a:xfrm>
            <a:off x="6330400"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22" name="Google Shape;322;p13"/>
          <p:cNvSpPr txBox="1">
            <a:spLocks noGrp="1"/>
          </p:cNvSpPr>
          <p:nvPr>
            <p:ph type="title" idx="8"/>
          </p:nvPr>
        </p:nvSpPr>
        <p:spPr>
          <a:xfrm>
            <a:off x="5926349" y="2784250"/>
            <a:ext cx="25044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23" name="Google Shape;323;p13"/>
          <p:cNvSpPr txBox="1">
            <a:spLocks noGrp="1"/>
          </p:cNvSpPr>
          <p:nvPr>
            <p:ph type="subTitle" idx="9"/>
          </p:nvPr>
        </p:nvSpPr>
        <p:spPr>
          <a:xfrm>
            <a:off x="5926350" y="3239151"/>
            <a:ext cx="2504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4" name="Google Shape;324;p13"/>
          <p:cNvSpPr/>
          <p:nvPr/>
        </p:nvSpPr>
        <p:spPr>
          <a:xfrm>
            <a:off x="86479" y="-209112"/>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13"/>
          <p:cNvGrpSpPr/>
          <p:nvPr/>
        </p:nvGrpSpPr>
        <p:grpSpPr>
          <a:xfrm>
            <a:off x="-217579" y="4186279"/>
            <a:ext cx="1598239" cy="746840"/>
            <a:chOff x="2431350" y="1519275"/>
            <a:chExt cx="925925" cy="432675"/>
          </a:xfrm>
        </p:grpSpPr>
        <p:sp>
          <p:nvSpPr>
            <p:cNvPr id="326" name="Google Shape;326;p1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5400000">
            <a:off x="7770279" y="4203224"/>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13"/>
          <p:cNvGrpSpPr/>
          <p:nvPr/>
        </p:nvGrpSpPr>
        <p:grpSpPr>
          <a:xfrm rot="-5400000" flipH="1">
            <a:off x="8122815" y="4086461"/>
            <a:ext cx="1732599" cy="946480"/>
            <a:chOff x="6928067" y="2555588"/>
            <a:chExt cx="1830919" cy="1000190"/>
          </a:xfrm>
        </p:grpSpPr>
        <p:sp>
          <p:nvSpPr>
            <p:cNvPr id="335" name="Google Shape;335;p13"/>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13"/>
            <p:cNvGrpSpPr/>
            <p:nvPr/>
          </p:nvGrpSpPr>
          <p:grpSpPr>
            <a:xfrm>
              <a:off x="7124316" y="2726160"/>
              <a:ext cx="1447758" cy="751473"/>
              <a:chOff x="7124316" y="2726160"/>
              <a:chExt cx="1447758" cy="751473"/>
            </a:xfrm>
          </p:grpSpPr>
          <p:sp>
            <p:nvSpPr>
              <p:cNvPr id="337" name="Google Shape;337;p13"/>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6" name="Google Shape;346;p13"/>
          <p:cNvSpPr/>
          <p:nvPr/>
        </p:nvSpPr>
        <p:spPr>
          <a:xfrm rot="-8999932" flipH="1">
            <a:off x="7779204" y="4523658"/>
            <a:ext cx="1760234" cy="863126"/>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3"/>
          <p:cNvGrpSpPr/>
          <p:nvPr/>
        </p:nvGrpSpPr>
        <p:grpSpPr>
          <a:xfrm rot="5400000">
            <a:off x="7911740" y="416600"/>
            <a:ext cx="1161195" cy="734388"/>
            <a:chOff x="5161625" y="732525"/>
            <a:chExt cx="456050" cy="288425"/>
          </a:xfrm>
        </p:grpSpPr>
        <p:sp>
          <p:nvSpPr>
            <p:cNvPr id="348" name="Google Shape;348;p1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57"/>
        <p:cNvGrpSpPr/>
        <p:nvPr/>
      </p:nvGrpSpPr>
      <p:grpSpPr>
        <a:xfrm>
          <a:off x="0" y="0"/>
          <a:ext cx="0" cy="0"/>
          <a:chOff x="0" y="0"/>
          <a:chExt cx="0" cy="0"/>
        </a:xfrm>
      </p:grpSpPr>
      <p:sp>
        <p:nvSpPr>
          <p:cNvPr id="358" name="Google Shape;358;p14"/>
          <p:cNvSpPr txBox="1">
            <a:spLocks noGrp="1"/>
          </p:cNvSpPr>
          <p:nvPr>
            <p:ph type="title"/>
          </p:nvPr>
        </p:nvSpPr>
        <p:spPr>
          <a:xfrm>
            <a:off x="838450" y="26318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59" name="Google Shape;359;p14"/>
          <p:cNvSpPr txBox="1">
            <a:spLocks noGrp="1"/>
          </p:cNvSpPr>
          <p:nvPr>
            <p:ph type="subTitle" idx="1"/>
          </p:nvPr>
        </p:nvSpPr>
        <p:spPr>
          <a:xfrm>
            <a:off x="838450" y="3086750"/>
            <a:ext cx="2423100" cy="8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0" name="Google Shape;360;p14"/>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1" name="Google Shape;361;p14"/>
          <p:cNvSpPr txBox="1">
            <a:spLocks noGrp="1"/>
          </p:cNvSpPr>
          <p:nvPr>
            <p:ph type="title" idx="3"/>
          </p:nvPr>
        </p:nvSpPr>
        <p:spPr>
          <a:xfrm>
            <a:off x="3360421" y="26318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62" name="Google Shape;362;p14"/>
          <p:cNvSpPr txBox="1">
            <a:spLocks noGrp="1"/>
          </p:cNvSpPr>
          <p:nvPr>
            <p:ph type="subTitle" idx="4"/>
          </p:nvPr>
        </p:nvSpPr>
        <p:spPr>
          <a:xfrm>
            <a:off x="3360424" y="3086750"/>
            <a:ext cx="2423100" cy="8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3" name="Google Shape;363;p14"/>
          <p:cNvSpPr txBox="1">
            <a:spLocks noGrp="1"/>
          </p:cNvSpPr>
          <p:nvPr>
            <p:ph type="title" idx="5"/>
          </p:nvPr>
        </p:nvSpPr>
        <p:spPr>
          <a:xfrm>
            <a:off x="5882391" y="26318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64" name="Google Shape;364;p14"/>
          <p:cNvSpPr txBox="1">
            <a:spLocks noGrp="1"/>
          </p:cNvSpPr>
          <p:nvPr>
            <p:ph type="subTitle" idx="6"/>
          </p:nvPr>
        </p:nvSpPr>
        <p:spPr>
          <a:xfrm>
            <a:off x="5882397" y="3086750"/>
            <a:ext cx="2423100" cy="8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5" name="Google Shape;365;p14"/>
          <p:cNvSpPr/>
          <p:nvPr/>
        </p:nvSpPr>
        <p:spPr>
          <a:xfrm>
            <a:off x="8305500" y="-167025"/>
            <a:ext cx="977725" cy="1093150"/>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14"/>
          <p:cNvGrpSpPr/>
          <p:nvPr/>
        </p:nvGrpSpPr>
        <p:grpSpPr>
          <a:xfrm rot="5400000">
            <a:off x="7951739" y="858987"/>
            <a:ext cx="1161195" cy="734388"/>
            <a:chOff x="5161625" y="732525"/>
            <a:chExt cx="456050" cy="288425"/>
          </a:xfrm>
        </p:grpSpPr>
        <p:sp>
          <p:nvSpPr>
            <p:cNvPr id="367" name="Google Shape;367;p14"/>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4"/>
          <p:cNvSpPr/>
          <p:nvPr/>
        </p:nvSpPr>
        <p:spPr>
          <a:xfrm>
            <a:off x="-191596" y="439603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rot="9900051">
            <a:off x="-279596" y="3825934"/>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1pPr>
            <a:lvl2pPr lvl="1"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2pPr>
            <a:lvl3pPr lvl="2"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3pPr>
            <a:lvl4pPr lvl="3"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4pPr>
            <a:lvl5pPr lvl="4"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5pPr>
            <a:lvl6pPr lvl="5"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6pPr>
            <a:lvl7pPr lvl="6"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7pPr>
            <a:lvl8pPr lvl="7"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8pPr>
            <a:lvl9pPr lvl="8"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1pPr>
            <a:lvl2pPr marL="914400" lvl="1"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2pPr>
            <a:lvl3pPr marL="1371600" lvl="2"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3pPr>
            <a:lvl4pPr marL="1828800" lvl="3"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4pPr>
            <a:lvl5pPr marL="2286000" lvl="4"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5pPr>
            <a:lvl6pPr marL="2743200" lvl="5"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6pPr>
            <a:lvl7pPr marL="3200400" lvl="6"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7pPr>
            <a:lvl8pPr marL="3657600" lvl="7"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8pPr>
            <a:lvl9pPr marL="4114800" lvl="8"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15"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DzfqIZeziT58yFqUJr_9CnX4rS1zqnAhu8V4sgtTpQk/copy"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 Id="rId15" Type="http://schemas.openxmlformats.org/officeDocument/2006/relationships/image" Target="NUL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4.xml"/><Relationship Id="rId9"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15" Type="http://schemas.openxmlformats.org/officeDocument/2006/relationships/image" Target="NUL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15" Type="http://schemas.openxmlformats.org/officeDocument/2006/relationships/image" Target="NUL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94" name="Google Shape;694;p29"/>
          <p:cNvSpPr txBox="1">
            <a:spLocks noGrp="1"/>
          </p:cNvSpPr>
          <p:nvPr>
            <p:ph type="title"/>
          </p:nvPr>
        </p:nvSpPr>
        <p:spPr>
          <a:xfrm>
            <a:off x="0" y="1583916"/>
            <a:ext cx="9143999" cy="1525044"/>
          </a:xfrm>
          <a:prstGeom prst="rect">
            <a:avLst/>
          </a:prstGeom>
        </p:spPr>
        <p:txBody>
          <a:bodyPr spcFirstLastPara="1" wrap="square" lIns="91425" tIns="91425" rIns="91425" bIns="91425" anchor="t" anchorCtr="0">
            <a:noAutofit/>
          </a:bodyPr>
          <a:lstStyle/>
          <a:p>
            <a:pPr marL="0" lvl="0" indent="0" algn="ctr" rtl="0">
              <a:lnSpc>
                <a:spcPts val="5500"/>
              </a:lnSpc>
              <a:spcBef>
                <a:spcPts val="0"/>
              </a:spcBef>
              <a:spcAft>
                <a:spcPts val="0"/>
              </a:spcAft>
              <a:buNone/>
            </a:pPr>
            <a:r>
              <a:rPr lang="en" sz="3800" dirty="0" smtClean="0">
                <a:solidFill>
                  <a:schemeClr val="bg2">
                    <a:lumMod val="50000"/>
                  </a:schemeClr>
                </a:solidFill>
                <a:latin typeface="+mj-lt"/>
              </a:rPr>
              <a:t>CHÀO MỪNG CÁC EM</a:t>
            </a:r>
            <a:br>
              <a:rPr lang="en" sz="3800" dirty="0" smtClean="0">
                <a:solidFill>
                  <a:schemeClr val="bg2">
                    <a:lumMod val="50000"/>
                  </a:schemeClr>
                </a:solidFill>
                <a:latin typeface="+mj-lt"/>
              </a:rPr>
            </a:br>
            <a:r>
              <a:rPr lang="en" sz="3800" dirty="0" smtClean="0">
                <a:solidFill>
                  <a:schemeClr val="bg2">
                    <a:lumMod val="50000"/>
                  </a:schemeClr>
                </a:solidFill>
                <a:latin typeface="+mj-lt"/>
              </a:rPr>
              <a:t>ĐẾN VỚI BÀI HỌC NGÀY HÔM NAY!</a:t>
            </a:r>
            <a:br>
              <a:rPr lang="en" sz="3800" dirty="0" smtClean="0">
                <a:solidFill>
                  <a:schemeClr val="bg2">
                    <a:lumMod val="50000"/>
                  </a:schemeClr>
                </a:solidFill>
                <a:latin typeface="+mj-lt"/>
              </a:rPr>
            </a:br>
            <a:r>
              <a:rPr lang="en" sz="4000" dirty="0" smtClean="0">
                <a:solidFill>
                  <a:schemeClr val="bg2">
                    <a:lumMod val="50000"/>
                  </a:schemeClr>
                </a:solidFill>
                <a:latin typeface="+mj-lt"/>
              </a:rPr>
              <a:t> </a:t>
            </a:r>
            <a:endParaRPr sz="4000" dirty="0">
              <a:solidFill>
                <a:schemeClr val="bg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94"/>
                                        </p:tgtEl>
                                        <p:attrNameLst>
                                          <p:attrName>style.visibility</p:attrName>
                                        </p:attrNameLst>
                                      </p:cBhvr>
                                      <p:to>
                                        <p:strVal val="visible"/>
                                      </p:to>
                                    </p:set>
                                    <p:anim calcmode="lin" valueType="num">
                                      <p:cBhvr>
                                        <p:cTn id="7" dur="1000" fill="hold"/>
                                        <p:tgtEl>
                                          <p:spTgt spid="694"/>
                                        </p:tgtEl>
                                        <p:attrNameLst>
                                          <p:attrName>ppt_w</p:attrName>
                                        </p:attrNameLst>
                                      </p:cBhvr>
                                      <p:tavLst>
                                        <p:tav tm="0">
                                          <p:val>
                                            <p:fltVal val="0"/>
                                          </p:val>
                                        </p:tav>
                                        <p:tav tm="100000">
                                          <p:val>
                                            <p:strVal val="#ppt_w"/>
                                          </p:val>
                                        </p:tav>
                                      </p:tavLst>
                                    </p:anim>
                                    <p:anim calcmode="lin" valueType="num">
                                      <p:cBhvr>
                                        <p:cTn id="8" dur="1000" fill="hold"/>
                                        <p:tgtEl>
                                          <p:spTgt spid="694"/>
                                        </p:tgtEl>
                                        <p:attrNameLst>
                                          <p:attrName>ppt_h</p:attrName>
                                        </p:attrNameLst>
                                      </p:cBhvr>
                                      <p:tavLst>
                                        <p:tav tm="0">
                                          <p:val>
                                            <p:fltVal val="0"/>
                                          </p:val>
                                        </p:tav>
                                        <p:tav tm="100000">
                                          <p:val>
                                            <p:strVal val="#ppt_h"/>
                                          </p:val>
                                        </p:tav>
                                      </p:tavLst>
                                    </p:anim>
                                    <p:anim calcmode="lin" valueType="num">
                                      <p:cBhvr>
                                        <p:cTn id="9" dur="1000" fill="hold"/>
                                        <p:tgtEl>
                                          <p:spTgt spid="694"/>
                                        </p:tgtEl>
                                        <p:attrNameLst>
                                          <p:attrName>style.rotation</p:attrName>
                                        </p:attrNameLst>
                                      </p:cBhvr>
                                      <p:tavLst>
                                        <p:tav tm="0">
                                          <p:val>
                                            <p:fltVal val="90"/>
                                          </p:val>
                                        </p:tav>
                                        <p:tav tm="100000">
                                          <p:val>
                                            <p:fltVal val="0"/>
                                          </p:val>
                                        </p:tav>
                                      </p:tavLst>
                                    </p:anim>
                                    <p:animEffect transition="in" filter="fade">
                                      <p:cBhvr>
                                        <p:cTn id="10" dur="10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 name="Picture 7" descr="Tín ngưỡng thờ cúng tổ tiên của người Việt - Nghệ thuật trúc chỉ Việt Nam -  Thiết kế phòng thờ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11" y="309291"/>
            <a:ext cx="4235500" cy="4196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Tục nhuộm răng đen của người Việt xưa - Văn hóa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032" y="300923"/>
            <a:ext cx="4001415" cy="4205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34011" y="4506163"/>
            <a:ext cx="4184293" cy="461665"/>
          </a:xfrm>
          <a:prstGeom prst="rect">
            <a:avLst/>
          </a:prstGeom>
        </p:spPr>
        <p:txBody>
          <a:bodyPr wrap="square">
            <a:spAutoFit/>
          </a:bodyPr>
          <a:lstStyle/>
          <a:p>
            <a:pPr algn="ctr"/>
            <a:r>
              <a:rPr lang="en-US" sz="2400" dirty="0" smtClean="0">
                <a:solidFill>
                  <a:schemeClr val="bg2">
                    <a:lumMod val="50000"/>
                  </a:schemeClr>
                </a:solidFill>
                <a:ea typeface="Courier New" panose="02070309020205020404" pitchFamily="49" charset="0"/>
              </a:rPr>
              <a:t>Tín ngưỡng thờ cúng tổ tiên</a:t>
            </a:r>
            <a:endParaRPr lang="en-US" sz="2400" dirty="0"/>
          </a:p>
        </p:txBody>
      </p:sp>
      <p:sp>
        <p:nvSpPr>
          <p:cNvPr id="11" name="Rectangle 10"/>
          <p:cNvSpPr/>
          <p:nvPr/>
        </p:nvSpPr>
        <p:spPr>
          <a:xfrm>
            <a:off x="4718304" y="4506163"/>
            <a:ext cx="4184293" cy="461665"/>
          </a:xfrm>
          <a:prstGeom prst="rect">
            <a:avLst/>
          </a:prstGeom>
        </p:spPr>
        <p:txBody>
          <a:bodyPr wrap="square">
            <a:spAutoFit/>
          </a:bodyPr>
          <a:lstStyle/>
          <a:p>
            <a:pPr algn="ctr"/>
            <a:r>
              <a:rPr lang="en-US" sz="2400" dirty="0" smtClean="0">
                <a:solidFill>
                  <a:schemeClr val="bg2">
                    <a:lumMod val="50000"/>
                  </a:schemeClr>
                </a:solidFill>
                <a:ea typeface="Courier New" panose="02070309020205020404" pitchFamily="49" charset="0"/>
              </a:rPr>
              <a:t>Tục nhuộm răng</a:t>
            </a:r>
            <a:endParaRPr lang="en-US" sz="2400" dirty="0"/>
          </a:p>
        </p:txBody>
      </p:sp>
    </p:spTree>
    <p:extLst>
      <p:ext uri="{BB962C8B-B14F-4D97-AF65-F5344CB8AC3E}">
        <p14:creationId xmlns:p14="http://schemas.microsoft.com/office/powerpoint/2010/main" val="1780071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4" name="Picture 2" descr="Tục ăn trầu ở châu 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33" y="385414"/>
            <a:ext cx="3795379" cy="3937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708364" y="4392807"/>
            <a:ext cx="4045307" cy="461665"/>
          </a:xfrm>
          <a:prstGeom prst="rect">
            <a:avLst/>
          </a:prstGeom>
        </p:spPr>
        <p:txBody>
          <a:bodyPr wrap="square">
            <a:spAutoFit/>
          </a:bodyPr>
          <a:lstStyle/>
          <a:p>
            <a:pPr algn="ctr"/>
            <a:r>
              <a:rPr lang="en-US" sz="2400" dirty="0" smtClean="0">
                <a:solidFill>
                  <a:schemeClr val="bg2">
                    <a:lumMod val="50000"/>
                  </a:schemeClr>
                </a:solidFill>
                <a:ea typeface="Courier New" panose="02070309020205020404" pitchFamily="49" charset="0"/>
              </a:rPr>
              <a:t>Tín ngưỡng thờ cúng tổ tiên</a:t>
            </a:r>
            <a:endParaRPr lang="en-US" sz="2400" dirty="0"/>
          </a:p>
        </p:txBody>
      </p:sp>
      <p:pic>
        <p:nvPicPr>
          <p:cNvPr id="7" name="Picture 4" descr="Phác thảo về kiểu tóc của người Việt | TTVH On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396" y="385414"/>
            <a:ext cx="3917893" cy="3937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4732085" y="4392807"/>
            <a:ext cx="4045307" cy="461665"/>
          </a:xfrm>
          <a:prstGeom prst="rect">
            <a:avLst/>
          </a:prstGeom>
        </p:spPr>
        <p:txBody>
          <a:bodyPr wrap="square">
            <a:spAutoFit/>
          </a:bodyPr>
          <a:lstStyle/>
          <a:p>
            <a:pPr algn="ctr"/>
            <a:r>
              <a:rPr lang="en-US" sz="2400" dirty="0" smtClean="0">
                <a:solidFill>
                  <a:schemeClr val="bg2">
                    <a:lumMod val="50000"/>
                  </a:schemeClr>
                </a:solidFill>
                <a:ea typeface="Courier New" panose="02070309020205020404" pitchFamily="49" charset="0"/>
              </a:rPr>
              <a:t>Tục búi tóc</a:t>
            </a:r>
            <a:endParaRPr lang="en-US" sz="2400" dirty="0"/>
          </a:p>
        </p:txBody>
      </p:sp>
    </p:spTree>
    <p:extLst>
      <p:ext uri="{BB962C8B-B14F-4D97-AF65-F5344CB8AC3E}">
        <p14:creationId xmlns:p14="http://schemas.microsoft.com/office/powerpoint/2010/main" val="194085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2" name="Rectangle 1"/>
          <p:cNvSpPr/>
          <p:nvPr/>
        </p:nvSpPr>
        <p:spPr>
          <a:xfrm>
            <a:off x="534011" y="4506163"/>
            <a:ext cx="4184293" cy="461665"/>
          </a:xfrm>
          <a:prstGeom prst="rect">
            <a:avLst/>
          </a:prstGeom>
        </p:spPr>
        <p:txBody>
          <a:bodyPr wrap="square">
            <a:spAutoFit/>
          </a:bodyPr>
          <a:lstStyle/>
          <a:p>
            <a:pPr algn="ctr"/>
            <a:r>
              <a:rPr lang="en-US" sz="2400" dirty="0" smtClean="0">
                <a:solidFill>
                  <a:schemeClr val="bg2">
                    <a:lumMod val="50000"/>
                  </a:schemeClr>
                </a:solidFill>
                <a:ea typeface="Courier New" panose="02070309020205020404" pitchFamily="49" charset="0"/>
              </a:rPr>
              <a:t>Làm bánh chưng</a:t>
            </a:r>
            <a:endParaRPr lang="en-US" sz="2400" dirty="0"/>
          </a:p>
        </p:txBody>
      </p:sp>
      <p:sp>
        <p:nvSpPr>
          <p:cNvPr id="11" name="Rectangle 10"/>
          <p:cNvSpPr/>
          <p:nvPr/>
        </p:nvSpPr>
        <p:spPr>
          <a:xfrm>
            <a:off x="4718304" y="4506163"/>
            <a:ext cx="4184293" cy="461665"/>
          </a:xfrm>
          <a:prstGeom prst="rect">
            <a:avLst/>
          </a:prstGeom>
        </p:spPr>
        <p:txBody>
          <a:bodyPr wrap="square">
            <a:spAutoFit/>
          </a:bodyPr>
          <a:lstStyle/>
          <a:p>
            <a:pPr algn="ctr"/>
            <a:r>
              <a:rPr lang="en-US" sz="2400" dirty="0" smtClean="0">
                <a:solidFill>
                  <a:schemeClr val="bg2">
                    <a:lumMod val="50000"/>
                  </a:schemeClr>
                </a:solidFill>
                <a:ea typeface="Courier New" panose="02070309020205020404" pitchFamily="49" charset="0"/>
              </a:rPr>
              <a:t>Làm bánh giày</a:t>
            </a:r>
            <a:endParaRPr lang="en-US" sz="2400" dirty="0"/>
          </a:p>
        </p:txBody>
      </p:sp>
      <p:pic>
        <p:nvPicPr>
          <p:cNvPr id="6" name="Picture 5"/>
          <p:cNvPicPr>
            <a:picLocks noChangeAspect="1"/>
          </p:cNvPicPr>
          <p:nvPr/>
        </p:nvPicPr>
        <p:blipFill>
          <a:blip r:embed="rId3"/>
          <a:stretch>
            <a:fillRect/>
          </a:stretch>
        </p:blipFill>
        <p:spPr>
          <a:xfrm>
            <a:off x="4814205" y="548639"/>
            <a:ext cx="3992491" cy="3957523"/>
          </a:xfrm>
          <a:prstGeom prst="rect">
            <a:avLst/>
          </a:prstGeom>
          <a:ln>
            <a:noFill/>
          </a:ln>
          <a:effectLst>
            <a:softEdge rad="112500"/>
          </a:effectLst>
        </p:spPr>
      </p:pic>
      <p:pic>
        <p:nvPicPr>
          <p:cNvPr id="5" name="Picture 6" descr="Nguồn gốc, ý nghĩa của bánh chưng bánh giầy và bánh tét trong ngày T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97" y="548639"/>
            <a:ext cx="4135458" cy="3957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2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6" name="Rectangle 5"/>
          <p:cNvSpPr/>
          <p:nvPr/>
        </p:nvSpPr>
        <p:spPr>
          <a:xfrm>
            <a:off x="0" y="4444012"/>
            <a:ext cx="9144000" cy="461665"/>
          </a:xfrm>
          <a:prstGeom prst="rect">
            <a:avLst/>
          </a:prstGeom>
        </p:spPr>
        <p:txBody>
          <a:bodyPr wrap="square">
            <a:spAutoFit/>
          </a:bodyPr>
          <a:lstStyle/>
          <a:p>
            <a:pPr algn="ctr"/>
            <a:r>
              <a:rPr lang="en-US" sz="2400" dirty="0" smtClean="0">
                <a:solidFill>
                  <a:schemeClr val="bg2">
                    <a:lumMod val="50000"/>
                  </a:schemeClr>
                </a:solidFill>
                <a:ea typeface="Courier New" panose="02070309020205020404" pitchFamily="49" charset="0"/>
              </a:rPr>
              <a:t>Nhà của người Việt thời Bắc thuộc</a:t>
            </a:r>
            <a:endParaRPr lang="en-US" sz="2400" dirty="0"/>
          </a:p>
        </p:txBody>
      </p:sp>
      <p:pic>
        <p:nvPicPr>
          <p:cNvPr id="9" name="Picture 8"/>
          <p:cNvPicPr>
            <a:picLocks noChangeAspect="1"/>
          </p:cNvPicPr>
          <p:nvPr/>
        </p:nvPicPr>
        <p:blipFill>
          <a:blip r:embed="rId3"/>
          <a:stretch>
            <a:fillRect/>
          </a:stretch>
        </p:blipFill>
        <p:spPr>
          <a:xfrm>
            <a:off x="1712078" y="694177"/>
            <a:ext cx="5719843" cy="3749835"/>
          </a:xfrm>
          <a:prstGeom prst="rect">
            <a:avLst/>
          </a:prstGeom>
          <a:ln>
            <a:noFill/>
          </a:ln>
          <a:effectLst>
            <a:softEdge rad="112500"/>
          </a:effectLst>
        </p:spPr>
      </p:pic>
    </p:spTree>
    <p:extLst>
      <p:ext uri="{BB962C8B-B14F-4D97-AF65-F5344CB8AC3E}">
        <p14:creationId xmlns:p14="http://schemas.microsoft.com/office/powerpoint/2010/main" val="270555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9"/>
          <p:cNvSpPr/>
          <p:nvPr/>
        </p:nvSpPr>
        <p:spPr>
          <a:xfrm>
            <a:off x="3623475" y="1113699"/>
            <a:ext cx="2171346" cy="160826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29"/>
          <p:cNvGrpSpPr/>
          <p:nvPr/>
        </p:nvGrpSpPr>
        <p:grpSpPr>
          <a:xfrm rot="3615558">
            <a:off x="3942647" y="598307"/>
            <a:ext cx="1161188" cy="734383"/>
            <a:chOff x="5161625" y="732525"/>
            <a:chExt cx="456050" cy="288425"/>
          </a:xfrm>
        </p:grpSpPr>
        <p:sp>
          <p:nvSpPr>
            <p:cNvPr id="685" name="Google Shape;685;p29"/>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 name="Google Shape;694;p29"/>
          <p:cNvSpPr txBox="1">
            <a:spLocks noGrp="1"/>
          </p:cNvSpPr>
          <p:nvPr>
            <p:ph type="title"/>
          </p:nvPr>
        </p:nvSpPr>
        <p:spPr>
          <a:xfrm>
            <a:off x="0" y="2659250"/>
            <a:ext cx="9144000" cy="1223400"/>
          </a:xfrm>
          <a:prstGeom prst="rect">
            <a:avLst/>
          </a:prstGeom>
        </p:spPr>
        <p:txBody>
          <a:bodyPr spcFirstLastPara="1" wrap="square" lIns="91425" tIns="91425" rIns="91425" bIns="91425" anchor="t" anchorCtr="0">
            <a:noAutofit/>
          </a:bodyPr>
          <a:lstStyle/>
          <a:p>
            <a:pPr marL="0" lvl="0" indent="0" algn="ctr" rtl="0">
              <a:lnSpc>
                <a:spcPts val="5000"/>
              </a:lnSpc>
              <a:spcBef>
                <a:spcPts val="0"/>
              </a:spcBef>
              <a:spcAft>
                <a:spcPts val="0"/>
              </a:spcAft>
              <a:buNone/>
            </a:pPr>
            <a:r>
              <a:rPr lang="en" sz="3600" dirty="0" smtClean="0">
                <a:solidFill>
                  <a:schemeClr val="bg2">
                    <a:lumMod val="50000"/>
                  </a:schemeClr>
                </a:solidFill>
                <a:latin typeface="+mj-lt"/>
              </a:rPr>
              <a:t>TIẾP THU CÓ CHỌN LỌC</a:t>
            </a:r>
            <a:br>
              <a:rPr lang="en" sz="3600" dirty="0" smtClean="0">
                <a:solidFill>
                  <a:schemeClr val="bg2">
                    <a:lumMod val="50000"/>
                  </a:schemeClr>
                </a:solidFill>
                <a:latin typeface="+mj-lt"/>
              </a:rPr>
            </a:br>
            <a:r>
              <a:rPr lang="en" sz="3600" dirty="0" smtClean="0">
                <a:solidFill>
                  <a:schemeClr val="bg2">
                    <a:lumMod val="50000"/>
                  </a:schemeClr>
                </a:solidFill>
                <a:latin typeface="+mj-lt"/>
              </a:rPr>
              <a:t>VĂN HÓA TRUNG HOA</a:t>
            </a:r>
            <a:endParaRPr sz="3600" dirty="0">
              <a:solidFill>
                <a:schemeClr val="bg2">
                  <a:lumMod val="50000"/>
                </a:schemeClr>
              </a:solidFill>
              <a:latin typeface="+mj-lt"/>
            </a:endParaRPr>
          </a:p>
        </p:txBody>
      </p:sp>
      <p:sp>
        <p:nvSpPr>
          <p:cNvPr id="696" name="Google Shape;696;p29"/>
          <p:cNvSpPr txBox="1">
            <a:spLocks noGrp="1"/>
          </p:cNvSpPr>
          <p:nvPr>
            <p:ph type="title" idx="2"/>
          </p:nvPr>
        </p:nvSpPr>
        <p:spPr>
          <a:xfrm>
            <a:off x="3760060" y="1612091"/>
            <a:ext cx="1463041" cy="69682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solidFill>
                  <a:schemeClr val="bg2">
                    <a:lumMod val="50000"/>
                  </a:schemeClr>
                </a:solidFill>
                <a:latin typeface="+mj-lt"/>
              </a:rPr>
              <a:t>2</a:t>
            </a:r>
            <a:endParaRPr sz="4000" dirty="0">
              <a:solidFill>
                <a:schemeClr val="bg2">
                  <a:lumMod val="50000"/>
                </a:schemeClr>
              </a:solidFill>
              <a:latin typeface="+mj-lt"/>
            </a:endParaRPr>
          </a:p>
        </p:txBody>
      </p:sp>
    </p:spTree>
    <p:extLst>
      <p:ext uri="{BB962C8B-B14F-4D97-AF65-F5344CB8AC3E}">
        <p14:creationId xmlns:p14="http://schemas.microsoft.com/office/powerpoint/2010/main" val="133838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3"/>
                                        </p:tgtEl>
                                        <p:attrNameLst>
                                          <p:attrName>style.visibility</p:attrName>
                                        </p:attrNameLst>
                                      </p:cBhvr>
                                      <p:to>
                                        <p:strVal val="visible"/>
                                      </p:to>
                                    </p:set>
                                    <p:animEffect transition="in" filter="barn(inVertical)">
                                      <p:cBhvr>
                                        <p:cTn id="7" dur="500"/>
                                        <p:tgtEl>
                                          <p:spTgt spid="6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96"/>
                                        </p:tgtEl>
                                        <p:attrNameLst>
                                          <p:attrName>style.visibility</p:attrName>
                                        </p:attrNameLst>
                                      </p:cBhvr>
                                      <p:to>
                                        <p:strVal val="visible"/>
                                      </p:to>
                                    </p:set>
                                    <p:animEffect transition="in" filter="barn(inVertical)">
                                      <p:cBhvr>
                                        <p:cTn id="10" dur="500"/>
                                        <p:tgtEl>
                                          <p:spTgt spid="6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94"/>
                                        </p:tgtEl>
                                        <p:attrNameLst>
                                          <p:attrName>style.visibility</p:attrName>
                                        </p:attrNameLst>
                                      </p:cBhvr>
                                      <p:to>
                                        <p:strVal val="visible"/>
                                      </p:to>
                                    </p:set>
                                    <p:animEffect transition="in" filter="wipe(down)">
                                      <p:cBhvr>
                                        <p:cTn id="15"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 grpId="0" animBg="1"/>
      <p:bldP spid="694" grpId="0"/>
      <p:bldP spid="6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30"/>
          <p:cNvSpPr txBox="1">
            <a:spLocks noGrp="1"/>
          </p:cNvSpPr>
          <p:nvPr>
            <p:ph type="title"/>
          </p:nvPr>
        </p:nvSpPr>
        <p:spPr>
          <a:xfrm>
            <a:off x="1770277" y="822775"/>
            <a:ext cx="7373723" cy="63657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smtClean="0">
                <a:latin typeface="+mj-lt"/>
              </a:rPr>
              <a:t>Thảo luận và trả lời câu hỏi</a:t>
            </a:r>
            <a:endParaRPr sz="3000" dirty="0">
              <a:latin typeface="+mj-lt"/>
            </a:endParaRPr>
          </a:p>
        </p:txBody>
      </p:sp>
      <p:sp>
        <p:nvSpPr>
          <p:cNvPr id="704" name="Google Shape;704;p30"/>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30"/>
          <p:cNvGrpSpPr/>
          <p:nvPr/>
        </p:nvGrpSpPr>
        <p:grpSpPr>
          <a:xfrm rot="-6594458">
            <a:off x="495988" y="3530105"/>
            <a:ext cx="1026333" cy="649068"/>
            <a:chOff x="5161625" y="732525"/>
            <a:chExt cx="456050" cy="288425"/>
          </a:xfrm>
        </p:grpSpPr>
        <p:sp>
          <p:nvSpPr>
            <p:cNvPr id="706" name="Google Shape;706;p3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704442" y="1615132"/>
            <a:ext cx="7439558" cy="976165"/>
          </a:xfrm>
          <a:prstGeom prst="rect">
            <a:avLst/>
          </a:prstGeom>
        </p:spPr>
        <p:txBody>
          <a:bodyPr wrap="square">
            <a:spAutoFit/>
          </a:bodyPr>
          <a:lstStyle/>
          <a:p>
            <a:pPr algn="just">
              <a:lnSpc>
                <a:spcPts val="3600"/>
              </a:lnSpc>
            </a:pPr>
            <a:r>
              <a:rPr lang="fr-FR" sz="2600" dirty="0">
                <a:solidFill>
                  <a:schemeClr val="bg2">
                    <a:lumMod val="50000"/>
                  </a:schemeClr>
                </a:solidFill>
                <a:latin typeface="+mn-lt"/>
                <a:ea typeface="Calibri" panose="020F0502020204030204" pitchFamily="34" charset="0"/>
                <a:cs typeface="Times New Roman" panose="02020603050405020304" pitchFamily="18" charset="0"/>
              </a:rPr>
              <a:t>Trong thời kì Bắc thuộc, nhân dân ta đã tiếp thu có chọn lọc văn hóa Trung Hoa như thế nào? </a:t>
            </a:r>
            <a:endParaRPr lang="en-US" sz="2600" dirty="0">
              <a:solidFill>
                <a:schemeClr val="bg2">
                  <a:lumMod val="50000"/>
                </a:schemeClr>
              </a:solidFill>
              <a:effectLst/>
              <a:latin typeface="+mn-lt"/>
              <a:ea typeface="Calibri" panose="020F0502020204030204" pitchFamily="34" charset="0"/>
              <a:cs typeface="Times New Roman" panose="02020603050405020304" pitchFamily="18" charset="0"/>
            </a:endParaRPr>
          </a:p>
        </p:txBody>
      </p:sp>
      <p:pic>
        <p:nvPicPr>
          <p:cNvPr id="17" name="Picture 21">
            <a:extLst>
              <a:ext uri="{FF2B5EF4-FFF2-40B4-BE49-F238E27FC236}">
                <a16:creationId xmlns=""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913632" y="2794131"/>
            <a:ext cx="2147136" cy="24430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1"/>
                                        </p:tgtEl>
                                        <p:attrNameLst>
                                          <p:attrName>style.visibility</p:attrName>
                                        </p:attrNameLst>
                                      </p:cBhvr>
                                      <p:to>
                                        <p:strVal val="visible"/>
                                      </p:to>
                                    </p:set>
                                    <p:animEffect transition="in" filter="barn(inVertical)">
                                      <p:cBhvr>
                                        <p:cTn id="7" dur="500"/>
                                        <p:tgtEl>
                                          <p:spTgt spid="7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pic>
        <p:nvPicPr>
          <p:cNvPr id="968" name="Google Shape;968;p41">
            <a:hlinkClick r:id="rId3"/>
          </p:cNvPr>
          <p:cNvPicPr preferRelativeResize="0"/>
          <p:nvPr/>
        </p:nvPicPr>
        <p:blipFill>
          <a:blip r:embed="rId4">
            <a:alphaModFix/>
          </a:blip>
          <a:stretch>
            <a:fillRect/>
          </a:stretch>
        </p:blipFill>
        <p:spPr>
          <a:xfrm>
            <a:off x="3252363" y="2017674"/>
            <a:ext cx="2507496" cy="2480749"/>
          </a:xfrm>
          <a:prstGeom prst="rect">
            <a:avLst/>
          </a:prstGeom>
          <a:noFill/>
          <a:ln>
            <a:noFill/>
          </a:ln>
        </p:spPr>
      </p:pic>
      <p:cxnSp>
        <p:nvCxnSpPr>
          <p:cNvPr id="977" name="Google Shape;977;p41"/>
          <p:cNvCxnSpPr/>
          <p:nvPr/>
        </p:nvCxnSpPr>
        <p:spPr>
          <a:xfrm>
            <a:off x="2875789" y="2320799"/>
            <a:ext cx="1239000" cy="214500"/>
          </a:xfrm>
          <a:prstGeom prst="bentConnector3">
            <a:avLst>
              <a:gd name="adj1" fmla="val 50000"/>
            </a:avLst>
          </a:prstGeom>
          <a:noFill/>
          <a:ln w="19050" cap="flat" cmpd="sng">
            <a:solidFill>
              <a:schemeClr val="dk2"/>
            </a:solidFill>
            <a:prstDash val="solid"/>
            <a:round/>
            <a:headEnd type="none" w="med" len="med"/>
            <a:tailEnd type="none" w="med" len="med"/>
          </a:ln>
        </p:spPr>
      </p:cxnSp>
      <p:cxnSp>
        <p:nvCxnSpPr>
          <p:cNvPr id="978" name="Google Shape;978;p41"/>
          <p:cNvCxnSpPr/>
          <p:nvPr/>
        </p:nvCxnSpPr>
        <p:spPr>
          <a:xfrm rot="10800000" flipH="1">
            <a:off x="2801854" y="3423675"/>
            <a:ext cx="750300" cy="343200"/>
          </a:xfrm>
          <a:prstGeom prst="bentConnector3">
            <a:avLst>
              <a:gd name="adj1" fmla="val 50000"/>
            </a:avLst>
          </a:prstGeom>
          <a:noFill/>
          <a:ln w="19050" cap="flat" cmpd="sng">
            <a:solidFill>
              <a:schemeClr val="dk2"/>
            </a:solidFill>
            <a:prstDash val="solid"/>
            <a:round/>
            <a:headEnd type="none" w="med" len="med"/>
            <a:tailEnd type="none" w="med" len="med"/>
          </a:ln>
        </p:spPr>
      </p:cxnSp>
      <p:cxnSp>
        <p:nvCxnSpPr>
          <p:cNvPr id="979" name="Google Shape;979;p41"/>
          <p:cNvCxnSpPr/>
          <p:nvPr/>
        </p:nvCxnSpPr>
        <p:spPr>
          <a:xfrm flipH="1">
            <a:off x="4891439" y="2320799"/>
            <a:ext cx="1245000" cy="197100"/>
          </a:xfrm>
          <a:prstGeom prst="bentConnector3">
            <a:avLst>
              <a:gd name="adj1" fmla="val 50000"/>
            </a:avLst>
          </a:prstGeom>
          <a:noFill/>
          <a:ln w="19050" cap="flat" cmpd="sng">
            <a:solidFill>
              <a:schemeClr val="dk2"/>
            </a:solidFill>
            <a:prstDash val="solid"/>
            <a:round/>
            <a:headEnd type="none" w="med" len="med"/>
            <a:tailEnd type="none" w="med" len="med"/>
          </a:ln>
        </p:spPr>
      </p:cxnSp>
      <p:cxnSp>
        <p:nvCxnSpPr>
          <p:cNvPr id="980" name="Google Shape;980;p41"/>
          <p:cNvCxnSpPr/>
          <p:nvPr/>
        </p:nvCxnSpPr>
        <p:spPr>
          <a:xfrm flipH="1">
            <a:off x="4891439" y="3567849"/>
            <a:ext cx="1245000" cy="573000"/>
          </a:xfrm>
          <a:prstGeom prst="bentConnector3">
            <a:avLst>
              <a:gd name="adj1" fmla="val 50000"/>
            </a:avLst>
          </a:prstGeom>
          <a:noFill/>
          <a:ln w="19050" cap="flat" cmpd="sng">
            <a:solidFill>
              <a:schemeClr val="dk2"/>
            </a:solidFill>
            <a:prstDash val="solid"/>
            <a:round/>
            <a:headEnd type="none" w="med" len="med"/>
            <a:tailEnd type="none" w="med" len="med"/>
          </a:ln>
        </p:spPr>
      </p:cxnSp>
      <p:cxnSp>
        <p:nvCxnSpPr>
          <p:cNvPr id="19" name="Google Shape;724;p31"/>
          <p:cNvCxnSpPr/>
          <p:nvPr/>
        </p:nvCxnSpPr>
        <p:spPr>
          <a:xfrm>
            <a:off x="2813035" y="1300768"/>
            <a:ext cx="3681900" cy="0"/>
          </a:xfrm>
          <a:prstGeom prst="straightConnector1">
            <a:avLst/>
          </a:prstGeom>
          <a:noFill/>
          <a:ln w="19050" cap="flat" cmpd="sng">
            <a:solidFill>
              <a:schemeClr val="dk2"/>
            </a:solidFill>
            <a:prstDash val="solid"/>
            <a:round/>
            <a:headEnd type="none" w="med" len="med"/>
            <a:tailEnd type="none" w="med" len="med"/>
          </a:ln>
        </p:spPr>
      </p:cxnSp>
      <p:sp>
        <p:nvSpPr>
          <p:cNvPr id="20" name="Google Shape;719;p31"/>
          <p:cNvSpPr txBox="1">
            <a:spLocks noGrp="1"/>
          </p:cNvSpPr>
          <p:nvPr>
            <p:ph type="title"/>
          </p:nvPr>
        </p:nvSpPr>
        <p:spPr>
          <a:xfrm>
            <a:off x="0" y="395954"/>
            <a:ext cx="9202522" cy="944546"/>
          </a:xfrm>
          <a:prstGeom prst="rect">
            <a:avLst/>
          </a:prstGeom>
        </p:spPr>
        <p:txBody>
          <a:bodyPr spcFirstLastPara="1" wrap="square" lIns="91425" tIns="91425" rIns="91425" bIns="91425" anchor="t" anchorCtr="0">
            <a:noAutofit/>
          </a:bodyPr>
          <a:lstStyle/>
          <a:p>
            <a:pPr marL="0" lvl="0" indent="0" algn="ctr" rtl="0">
              <a:lnSpc>
                <a:spcPts val="3000"/>
              </a:lnSpc>
              <a:spcBef>
                <a:spcPts val="0"/>
              </a:spcBef>
              <a:spcAft>
                <a:spcPts val="0"/>
              </a:spcAft>
              <a:buNone/>
            </a:pPr>
            <a:r>
              <a:rPr lang="en" sz="2600" dirty="0" smtClean="0">
                <a:latin typeface="+mj-lt"/>
              </a:rPr>
              <a:t>Nhân dân ta đã tiếp thu </a:t>
            </a:r>
            <a:br>
              <a:rPr lang="en" sz="2600" dirty="0" smtClean="0">
                <a:latin typeface="+mj-lt"/>
              </a:rPr>
            </a:br>
            <a:r>
              <a:rPr lang="en" sz="2600" dirty="0" smtClean="0">
                <a:latin typeface="+mj-lt"/>
              </a:rPr>
              <a:t>có chọn lọc văn hóa Trung Hoa</a:t>
            </a:r>
            <a:endParaRPr sz="2600" dirty="0">
              <a:latin typeface="+mj-lt"/>
            </a:endParaRPr>
          </a:p>
        </p:txBody>
      </p:sp>
      <p:sp>
        <p:nvSpPr>
          <p:cNvPr id="3" name="Rectangle 2"/>
          <p:cNvSpPr/>
          <p:nvPr/>
        </p:nvSpPr>
        <p:spPr>
          <a:xfrm>
            <a:off x="-65837" y="1861948"/>
            <a:ext cx="3167482" cy="1246495"/>
          </a:xfrm>
          <a:prstGeom prst="rect">
            <a:avLst/>
          </a:prstGeom>
        </p:spPr>
        <p:txBody>
          <a:bodyPr wrap="square">
            <a:spAutoFit/>
          </a:bodyPr>
          <a:lstStyle/>
          <a:p>
            <a:pPr algn="ctr">
              <a:lnSpc>
                <a:spcPts val="3000"/>
              </a:lnSpc>
            </a:pPr>
            <a:r>
              <a:rPr lang="en" sz="2200" dirty="0" smtClean="0">
                <a:solidFill>
                  <a:schemeClr val="bg2">
                    <a:lumMod val="50000"/>
                  </a:schemeClr>
                </a:solidFill>
              </a:rPr>
              <a:t>Học một số phát minh kĩ thuật làm giấy, chế tạo đồ thủy tinh</a:t>
            </a:r>
            <a:endParaRPr lang="en-US" sz="2200" dirty="0">
              <a:solidFill>
                <a:schemeClr val="bg2">
                  <a:lumMod val="50000"/>
                </a:schemeClr>
              </a:solidFill>
            </a:endParaRPr>
          </a:p>
        </p:txBody>
      </p:sp>
      <p:sp>
        <p:nvSpPr>
          <p:cNvPr id="23" name="Rectangle 22"/>
          <p:cNvSpPr/>
          <p:nvPr/>
        </p:nvSpPr>
        <p:spPr>
          <a:xfrm>
            <a:off x="-65837" y="3588784"/>
            <a:ext cx="3167482" cy="861774"/>
          </a:xfrm>
          <a:prstGeom prst="rect">
            <a:avLst/>
          </a:prstGeom>
        </p:spPr>
        <p:txBody>
          <a:bodyPr wrap="square">
            <a:spAutoFit/>
          </a:bodyPr>
          <a:lstStyle/>
          <a:p>
            <a:pPr algn="ctr">
              <a:lnSpc>
                <a:spcPts val="3000"/>
              </a:lnSpc>
            </a:pPr>
            <a:r>
              <a:rPr lang="en" sz="2200" dirty="0" smtClean="0">
                <a:solidFill>
                  <a:schemeClr val="bg2">
                    <a:lumMod val="50000"/>
                  </a:schemeClr>
                </a:solidFill>
              </a:rPr>
              <a:t>Tiếp thu chữ Hán, một số quy tắc lễ nghĩa </a:t>
            </a:r>
            <a:endParaRPr lang="en-US" sz="2200" dirty="0">
              <a:solidFill>
                <a:schemeClr val="bg2">
                  <a:lumMod val="50000"/>
                </a:schemeClr>
              </a:solidFill>
            </a:endParaRPr>
          </a:p>
        </p:txBody>
      </p:sp>
      <p:sp>
        <p:nvSpPr>
          <p:cNvPr id="24" name="Rectangle 23"/>
          <p:cNvSpPr/>
          <p:nvPr/>
        </p:nvSpPr>
        <p:spPr>
          <a:xfrm>
            <a:off x="5753865" y="1861948"/>
            <a:ext cx="3324194" cy="1631216"/>
          </a:xfrm>
          <a:prstGeom prst="rect">
            <a:avLst/>
          </a:prstGeom>
        </p:spPr>
        <p:txBody>
          <a:bodyPr wrap="square">
            <a:spAutoFit/>
          </a:bodyPr>
          <a:lstStyle/>
          <a:p>
            <a:pPr algn="ctr">
              <a:lnSpc>
                <a:spcPts val="3000"/>
              </a:lnSpc>
            </a:pPr>
            <a:r>
              <a:rPr lang="en" sz="2200" dirty="0" smtClean="0">
                <a:solidFill>
                  <a:schemeClr val="bg2">
                    <a:lumMod val="50000"/>
                  </a:schemeClr>
                </a:solidFill>
              </a:rPr>
              <a:t>Đón nhận một số dòng Phật giáo, tiếp thu đạo giáo, có sự hòa nhập với tín ngưỡng dân gian</a:t>
            </a:r>
            <a:endParaRPr lang="en-US" sz="2200" dirty="0">
              <a:solidFill>
                <a:schemeClr val="bg2">
                  <a:lumMod val="50000"/>
                </a:schemeClr>
              </a:solidFill>
            </a:endParaRPr>
          </a:p>
        </p:txBody>
      </p:sp>
      <p:sp>
        <p:nvSpPr>
          <p:cNvPr id="25" name="Rectangle 24"/>
          <p:cNvSpPr/>
          <p:nvPr/>
        </p:nvSpPr>
        <p:spPr>
          <a:xfrm>
            <a:off x="5443905" y="3696389"/>
            <a:ext cx="3758617" cy="1246495"/>
          </a:xfrm>
          <a:prstGeom prst="rect">
            <a:avLst/>
          </a:prstGeom>
        </p:spPr>
        <p:txBody>
          <a:bodyPr wrap="square">
            <a:spAutoFit/>
          </a:bodyPr>
          <a:lstStyle/>
          <a:p>
            <a:pPr algn="ctr">
              <a:lnSpc>
                <a:spcPts val="3000"/>
              </a:lnSpc>
            </a:pPr>
            <a:r>
              <a:rPr lang="en" sz="2200" dirty="0" smtClean="0">
                <a:solidFill>
                  <a:schemeClr val="bg2">
                    <a:lumMod val="50000"/>
                  </a:schemeClr>
                </a:solidFill>
              </a:rPr>
              <a:t>Tiếp thu một số lễ tết nhưng đã có sự vận dụng phù hợp với văn hóa người Việt </a:t>
            </a:r>
            <a:endParaRPr lang="en-US" sz="2200"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68"/>
                                        </p:tgtEl>
                                        <p:attrNameLst>
                                          <p:attrName>style.visibility</p:attrName>
                                        </p:attrNameLst>
                                      </p:cBhvr>
                                      <p:to>
                                        <p:strVal val="visible"/>
                                      </p:to>
                                    </p:set>
                                    <p:animEffect transition="in" filter="wipe(down)">
                                      <p:cBhvr>
                                        <p:cTn id="15" dur="500"/>
                                        <p:tgtEl>
                                          <p:spTgt spid="96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77"/>
                                        </p:tgtEl>
                                        <p:attrNameLst>
                                          <p:attrName>style.visibility</p:attrName>
                                        </p:attrNameLst>
                                      </p:cBhvr>
                                      <p:to>
                                        <p:strVal val="visible"/>
                                      </p:to>
                                    </p:set>
                                    <p:animEffect transition="in" filter="barn(inVertical)">
                                      <p:cBhvr>
                                        <p:cTn id="20" dur="500"/>
                                        <p:tgtEl>
                                          <p:spTgt spid="97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78"/>
                                        </p:tgtEl>
                                        <p:attrNameLst>
                                          <p:attrName>style.visibility</p:attrName>
                                        </p:attrNameLst>
                                      </p:cBhvr>
                                      <p:to>
                                        <p:strVal val="visible"/>
                                      </p:to>
                                    </p:set>
                                    <p:animEffect transition="in" filter="barn(inVertical)">
                                      <p:cBhvr>
                                        <p:cTn id="28" dur="500"/>
                                        <p:tgtEl>
                                          <p:spTgt spid="97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79"/>
                                        </p:tgtEl>
                                        <p:attrNameLst>
                                          <p:attrName>style.visibility</p:attrName>
                                        </p:attrNameLst>
                                      </p:cBhvr>
                                      <p:to>
                                        <p:strVal val="visible"/>
                                      </p:to>
                                    </p:set>
                                    <p:animEffect transition="in" filter="barn(inVertical)">
                                      <p:cBhvr>
                                        <p:cTn id="36" dur="500"/>
                                        <p:tgtEl>
                                          <p:spTgt spid="97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80"/>
                                        </p:tgtEl>
                                        <p:attrNameLst>
                                          <p:attrName>style.visibility</p:attrName>
                                        </p:attrNameLst>
                                      </p:cBhvr>
                                      <p:to>
                                        <p:strVal val="visible"/>
                                      </p:to>
                                    </p:set>
                                    <p:animEffect transition="in" filter="barn(inVertical)">
                                      <p:cBhvr>
                                        <p:cTn id="44" dur="500"/>
                                        <p:tgtEl>
                                          <p:spTgt spid="98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6" name="Rectangle 5"/>
          <p:cNvSpPr/>
          <p:nvPr/>
        </p:nvSpPr>
        <p:spPr>
          <a:xfrm>
            <a:off x="210780" y="4444011"/>
            <a:ext cx="3952927" cy="461665"/>
          </a:xfrm>
          <a:prstGeom prst="rect">
            <a:avLst/>
          </a:prstGeom>
        </p:spPr>
        <p:txBody>
          <a:bodyPr wrap="square">
            <a:spAutoFit/>
          </a:bodyPr>
          <a:lstStyle/>
          <a:p>
            <a:pPr algn="ctr"/>
            <a:r>
              <a:rPr lang="en-US" sz="2400" dirty="0" smtClean="0">
                <a:solidFill>
                  <a:schemeClr val="bg2">
                    <a:lumMod val="50000"/>
                  </a:schemeClr>
                </a:solidFill>
                <a:ea typeface="Courier New" panose="02070309020205020404" pitchFamily="49" charset="0"/>
              </a:rPr>
              <a:t>Phật giáo </a:t>
            </a:r>
            <a:endParaRPr lang="en-US" sz="2400" dirty="0"/>
          </a:p>
        </p:txBody>
      </p:sp>
      <p:pic>
        <p:nvPicPr>
          <p:cNvPr id="4" name="Picture 2" descr="Không nơi nào cuộc sống tốt đẹp hơn Tây Phương Cực L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80" y="241402"/>
            <a:ext cx="3952927" cy="4202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Nho giáo Việt Nam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338" y="329183"/>
            <a:ext cx="3931002" cy="41148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90375" y="4444011"/>
            <a:ext cx="3952927" cy="461665"/>
          </a:xfrm>
          <a:prstGeom prst="rect">
            <a:avLst/>
          </a:prstGeom>
        </p:spPr>
        <p:txBody>
          <a:bodyPr wrap="square">
            <a:spAutoFit/>
          </a:bodyPr>
          <a:lstStyle/>
          <a:p>
            <a:pPr algn="ctr"/>
            <a:r>
              <a:rPr lang="en-US" sz="2400" dirty="0" smtClean="0">
                <a:solidFill>
                  <a:schemeClr val="bg2">
                    <a:lumMod val="50000"/>
                  </a:schemeClr>
                </a:solidFill>
                <a:ea typeface="Courier New" panose="02070309020205020404" pitchFamily="49" charset="0"/>
              </a:rPr>
              <a:t>Truyền bá nho giáo</a:t>
            </a:r>
            <a:endParaRPr lang="en-US" sz="2400" dirty="0"/>
          </a:p>
        </p:txBody>
      </p:sp>
    </p:spTree>
    <p:extLst>
      <p:ext uri="{BB962C8B-B14F-4D97-AF65-F5344CB8AC3E}">
        <p14:creationId xmlns:p14="http://schemas.microsoft.com/office/powerpoint/2010/main" val="389322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6" name="Rectangle 5"/>
          <p:cNvSpPr/>
          <p:nvPr/>
        </p:nvSpPr>
        <p:spPr>
          <a:xfrm>
            <a:off x="337448" y="4370859"/>
            <a:ext cx="4224948" cy="430887"/>
          </a:xfrm>
          <a:prstGeom prst="rect">
            <a:avLst/>
          </a:prstGeom>
        </p:spPr>
        <p:txBody>
          <a:bodyPr wrap="square">
            <a:spAutoFit/>
          </a:bodyPr>
          <a:lstStyle/>
          <a:p>
            <a:pPr algn="ctr"/>
            <a:r>
              <a:rPr lang="en-US" sz="2200" dirty="0" smtClean="0">
                <a:solidFill>
                  <a:schemeClr val="bg2">
                    <a:lumMod val="50000"/>
                  </a:schemeClr>
                </a:solidFill>
                <a:ea typeface="Courier New" panose="02070309020205020404" pitchFamily="49" charset="0"/>
              </a:rPr>
              <a:t>Tết Hàn thực (Trung Quốc)</a:t>
            </a:r>
            <a:endParaRPr lang="en-US" sz="2200" dirty="0"/>
          </a:p>
        </p:txBody>
      </p:sp>
      <p:sp>
        <p:nvSpPr>
          <p:cNvPr id="7" name="Rectangle 6"/>
          <p:cNvSpPr/>
          <p:nvPr/>
        </p:nvSpPr>
        <p:spPr>
          <a:xfrm>
            <a:off x="4520794" y="4374544"/>
            <a:ext cx="4623206" cy="430887"/>
          </a:xfrm>
          <a:prstGeom prst="rect">
            <a:avLst/>
          </a:prstGeom>
        </p:spPr>
        <p:txBody>
          <a:bodyPr wrap="square">
            <a:spAutoFit/>
          </a:bodyPr>
          <a:lstStyle/>
          <a:p>
            <a:pPr algn="ctr"/>
            <a:r>
              <a:rPr lang="en-US" sz="2200" dirty="0" smtClean="0">
                <a:solidFill>
                  <a:schemeClr val="bg2">
                    <a:lumMod val="50000"/>
                  </a:schemeClr>
                </a:solidFill>
                <a:ea typeface="Courier New" panose="02070309020205020404" pitchFamily="49" charset="0"/>
              </a:rPr>
              <a:t>Tết Bánh trôi bánh chay (Việt Nam)</a:t>
            </a:r>
            <a:endParaRPr lang="en-US" sz="2200" dirty="0"/>
          </a:p>
        </p:txBody>
      </p:sp>
      <p:pic>
        <p:nvPicPr>
          <p:cNvPr id="8" name="Picture 2" descr="mon an Tet Han thuc an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81" y="414418"/>
            <a:ext cx="4267515" cy="3956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Tết Hàn thực nhớ bánh trôi, bánh chay - Nhịp sống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296" y="355591"/>
            <a:ext cx="4224672" cy="4015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5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6" name="Rectangle 5"/>
          <p:cNvSpPr/>
          <p:nvPr/>
        </p:nvSpPr>
        <p:spPr>
          <a:xfrm>
            <a:off x="337448" y="4370859"/>
            <a:ext cx="4224948" cy="430887"/>
          </a:xfrm>
          <a:prstGeom prst="rect">
            <a:avLst/>
          </a:prstGeom>
        </p:spPr>
        <p:txBody>
          <a:bodyPr wrap="square">
            <a:spAutoFit/>
          </a:bodyPr>
          <a:lstStyle/>
          <a:p>
            <a:pPr algn="ctr"/>
            <a:r>
              <a:rPr lang="en-US" sz="2200" dirty="0" smtClean="0">
                <a:solidFill>
                  <a:schemeClr val="bg2">
                    <a:lumMod val="50000"/>
                  </a:schemeClr>
                </a:solidFill>
                <a:ea typeface="Courier New" panose="02070309020205020404" pitchFamily="49" charset="0"/>
              </a:rPr>
              <a:t>Tết Đoan ngọ (Trung Quốc)</a:t>
            </a:r>
            <a:endParaRPr lang="en-US" sz="2200" dirty="0"/>
          </a:p>
        </p:txBody>
      </p:sp>
      <p:sp>
        <p:nvSpPr>
          <p:cNvPr id="7" name="Rectangle 6"/>
          <p:cNvSpPr/>
          <p:nvPr/>
        </p:nvSpPr>
        <p:spPr>
          <a:xfrm>
            <a:off x="4603998" y="4374544"/>
            <a:ext cx="4141744" cy="430887"/>
          </a:xfrm>
          <a:prstGeom prst="rect">
            <a:avLst/>
          </a:prstGeom>
        </p:spPr>
        <p:txBody>
          <a:bodyPr wrap="square">
            <a:spAutoFit/>
          </a:bodyPr>
          <a:lstStyle/>
          <a:p>
            <a:pPr algn="ctr"/>
            <a:r>
              <a:rPr lang="en-US" sz="2200" dirty="0" smtClean="0">
                <a:solidFill>
                  <a:schemeClr val="bg2">
                    <a:lumMod val="50000"/>
                  </a:schemeClr>
                </a:solidFill>
                <a:ea typeface="Courier New" panose="02070309020205020404" pitchFamily="49" charset="0"/>
              </a:rPr>
              <a:t>Tết giết sâu bọ (Việt Nam)</a:t>
            </a:r>
            <a:endParaRPr lang="en-US" sz="2200" dirty="0"/>
          </a:p>
        </p:txBody>
      </p:sp>
      <p:pic>
        <p:nvPicPr>
          <p:cNvPr id="10" name="Picture 2" descr="Khám phá Tết Đoan Ngọ người Trung Quốc có gì đặc biệt với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 y="409651"/>
            <a:ext cx="4081882" cy="3767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10" descr="Tết Đoan Ngọ - Tết “giết sâu bọ” - Nhịp sống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998" y="409651"/>
            <a:ext cx="4141744" cy="3767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83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27"/>
          <p:cNvSpPr txBox="1">
            <a:spLocks noGrp="1"/>
          </p:cNvSpPr>
          <p:nvPr>
            <p:ph type="title"/>
          </p:nvPr>
        </p:nvSpPr>
        <p:spPr>
          <a:xfrm>
            <a:off x="0" y="539500"/>
            <a:ext cx="909279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bg2">
                    <a:lumMod val="50000"/>
                  </a:schemeClr>
                </a:solidFill>
                <a:latin typeface="+mj-lt"/>
              </a:rPr>
              <a:t>KHỞI ĐỘNG</a:t>
            </a:r>
            <a:endParaRPr dirty="0">
              <a:solidFill>
                <a:schemeClr val="bg2">
                  <a:lumMod val="50000"/>
                </a:schemeClr>
              </a:solidFill>
              <a:latin typeface="+mj-lt"/>
            </a:endParaRPr>
          </a:p>
        </p:txBody>
      </p:sp>
      <p:sp>
        <p:nvSpPr>
          <p:cNvPr id="4" name="Rectangle 3"/>
          <p:cNvSpPr/>
          <p:nvPr/>
        </p:nvSpPr>
        <p:spPr>
          <a:xfrm>
            <a:off x="924420" y="1423525"/>
            <a:ext cx="7295109" cy="2862322"/>
          </a:xfrm>
          <a:prstGeom prst="rect">
            <a:avLst/>
          </a:prstGeom>
        </p:spPr>
        <p:txBody>
          <a:bodyPr wrap="square">
            <a:spAutoFit/>
          </a:bodyPr>
          <a:lstStyle/>
          <a:p>
            <a:pPr algn="just">
              <a:lnSpc>
                <a:spcPts val="3600"/>
              </a:lnSpc>
            </a:pPr>
            <a:r>
              <a:rPr lang="fr-FR" sz="2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Sau khi chiếm được Âu Lạc, các triều đại phong kiến phương Bắc đã thực hiện nhiều biện pháp nhằm thủ tiêu văn hoá của người Việt. Trong cuộc đấu tranh sinh tồn, em có biết, người Việt đã làm gì để bảo vệ những giá trị văn hoá truyền thống của mình. Điều gì đã tạo nên sự kì diệu đó?</a:t>
            </a:r>
            <a:endParaRPr lang="en-US" sz="25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8"/>
                                        </p:tgtEl>
                                        <p:attrNameLst>
                                          <p:attrName>style.visibility</p:attrName>
                                        </p:attrNameLst>
                                      </p:cBhvr>
                                      <p:to>
                                        <p:strVal val="visible"/>
                                      </p:to>
                                    </p:set>
                                    <p:animEffect transition="in" filter="barn(inVertical)">
                                      <p:cBhvr>
                                        <p:cTn id="7" dur="500"/>
                                        <p:tgtEl>
                                          <p:spTgt spid="6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6" name="Rectangle 5"/>
          <p:cNvSpPr/>
          <p:nvPr/>
        </p:nvSpPr>
        <p:spPr>
          <a:xfrm>
            <a:off x="379050" y="4293592"/>
            <a:ext cx="4224948" cy="769441"/>
          </a:xfrm>
          <a:prstGeom prst="rect">
            <a:avLst/>
          </a:prstGeom>
        </p:spPr>
        <p:txBody>
          <a:bodyPr wrap="square">
            <a:spAutoFit/>
          </a:bodyPr>
          <a:lstStyle/>
          <a:p>
            <a:pPr algn="ctr"/>
            <a:r>
              <a:rPr lang="en-US" sz="2200" dirty="0" smtClean="0">
                <a:solidFill>
                  <a:schemeClr val="bg2">
                    <a:lumMod val="50000"/>
                  </a:schemeClr>
                </a:solidFill>
                <a:ea typeface="Courier New" panose="02070309020205020404" pitchFamily="49" charset="0"/>
              </a:rPr>
              <a:t>Tết sum họp gia đình</a:t>
            </a:r>
          </a:p>
          <a:p>
            <a:pPr algn="ctr"/>
            <a:r>
              <a:rPr lang="en-US" sz="2200" dirty="0" smtClean="0">
                <a:solidFill>
                  <a:schemeClr val="bg2">
                    <a:lumMod val="50000"/>
                  </a:schemeClr>
                </a:solidFill>
                <a:ea typeface="Courier New" panose="02070309020205020404" pitchFamily="49" charset="0"/>
              </a:rPr>
              <a:t>(Trung Quốc)</a:t>
            </a:r>
            <a:endParaRPr lang="en-US" sz="2200" dirty="0"/>
          </a:p>
        </p:txBody>
      </p:sp>
      <p:sp>
        <p:nvSpPr>
          <p:cNvPr id="7" name="Rectangle 6"/>
          <p:cNvSpPr/>
          <p:nvPr/>
        </p:nvSpPr>
        <p:spPr>
          <a:xfrm>
            <a:off x="4471847" y="4293591"/>
            <a:ext cx="4141744" cy="769441"/>
          </a:xfrm>
          <a:prstGeom prst="rect">
            <a:avLst/>
          </a:prstGeom>
        </p:spPr>
        <p:txBody>
          <a:bodyPr wrap="square">
            <a:spAutoFit/>
          </a:bodyPr>
          <a:lstStyle/>
          <a:p>
            <a:pPr algn="ctr"/>
            <a:r>
              <a:rPr lang="en-US" sz="2200" dirty="0" smtClean="0">
                <a:solidFill>
                  <a:schemeClr val="bg2">
                    <a:lumMod val="50000"/>
                  </a:schemeClr>
                </a:solidFill>
                <a:ea typeface="Courier New" panose="02070309020205020404" pitchFamily="49" charset="0"/>
              </a:rPr>
              <a:t>Tết trung thu cho trẻ em</a:t>
            </a:r>
          </a:p>
          <a:p>
            <a:pPr algn="ctr"/>
            <a:r>
              <a:rPr lang="en-US" sz="2200" dirty="0" smtClean="0">
                <a:solidFill>
                  <a:schemeClr val="bg2">
                    <a:lumMod val="50000"/>
                  </a:schemeClr>
                </a:solidFill>
                <a:ea typeface="Courier New" panose="02070309020205020404" pitchFamily="49" charset="0"/>
              </a:rPr>
              <a:t>(Việt Nam)</a:t>
            </a:r>
            <a:endParaRPr lang="en-US" sz="2200" dirty="0"/>
          </a:p>
        </p:txBody>
      </p:sp>
      <p:pic>
        <p:nvPicPr>
          <p:cNvPr id="8" name="Picture 2" descr="Tết Trung Thu Gia đình ăn Và Xem Moo Hình ảnh | Định dạng hình ảnh PSD  400377387|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72" y="409651"/>
            <a:ext cx="3828803" cy="3767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Nguồn gốc Tết Trung Thu - Đêm rằm trăng tròn nhất nă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847" y="409652"/>
            <a:ext cx="4273895" cy="3767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53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9" name="Google Shape;1039;p45"/>
          <p:cNvSpPr txBox="1">
            <a:spLocks noGrp="1"/>
          </p:cNvSpPr>
          <p:nvPr>
            <p:ph type="title"/>
          </p:nvPr>
        </p:nvSpPr>
        <p:spPr>
          <a:xfrm>
            <a:off x="0" y="539500"/>
            <a:ext cx="9144000" cy="996692"/>
          </a:xfrm>
          <a:prstGeom prst="rect">
            <a:avLst/>
          </a:prstGeom>
        </p:spPr>
        <p:txBody>
          <a:bodyPr spcFirstLastPara="1" wrap="square" lIns="91425" tIns="91425" rIns="91425" bIns="91425" anchor="t" anchorCtr="0">
            <a:noAutofit/>
          </a:bodyPr>
          <a:lstStyle/>
          <a:p>
            <a:pPr>
              <a:lnSpc>
                <a:spcPts val="3200"/>
              </a:lnSpc>
            </a:pPr>
            <a:r>
              <a:rPr lang="en-US" sz="2600" dirty="0">
                <a:solidFill>
                  <a:srgbClr val="302B70"/>
                </a:solidFill>
                <a:latin typeface="Arial" panose="020B0604020202020204" pitchFamily="34" charset="0"/>
                <a:cs typeface="Arial" panose="020B0604020202020204" pitchFamily="34" charset="0"/>
              </a:rPr>
              <a:t>Lời tâu của viên quan đô hộ </a:t>
            </a:r>
            <a:br>
              <a:rPr lang="en-US" sz="2600" dirty="0">
                <a:solidFill>
                  <a:srgbClr val="302B70"/>
                </a:solidFill>
                <a:latin typeface="Arial" panose="020B0604020202020204" pitchFamily="34" charset="0"/>
                <a:cs typeface="Arial" panose="020B0604020202020204" pitchFamily="34" charset="0"/>
              </a:rPr>
            </a:br>
            <a:r>
              <a:rPr lang="en-US" sz="2600" dirty="0">
                <a:solidFill>
                  <a:srgbClr val="302B70"/>
                </a:solidFill>
                <a:latin typeface="Arial" panose="020B0604020202020204" pitchFamily="34" charset="0"/>
                <a:cs typeface="Arial" panose="020B0604020202020204" pitchFamily="34" charset="0"/>
              </a:rPr>
              <a:t>Người Hán cho em biết điều gì?</a:t>
            </a:r>
            <a:endParaRPr lang="en-US" sz="2600" dirty="0">
              <a:solidFill>
                <a:srgbClr val="302B70"/>
              </a:solidFill>
              <a:latin typeface="Arial" panose="020B0604020202020204" pitchFamily="34" charset="0"/>
              <a:cs typeface="Arial" panose="020B0604020202020204" pitchFamily="34" charset="0"/>
            </a:endParaRPr>
          </a:p>
        </p:txBody>
      </p:sp>
      <p:sp>
        <p:nvSpPr>
          <p:cNvPr id="4" name="Rectangle 3"/>
          <p:cNvSpPr/>
          <p:nvPr/>
        </p:nvSpPr>
        <p:spPr>
          <a:xfrm>
            <a:off x="1558138" y="1685166"/>
            <a:ext cx="6488582" cy="2862322"/>
          </a:xfrm>
          <a:prstGeom prst="rect">
            <a:avLst/>
          </a:prstGeom>
        </p:spPr>
        <p:txBody>
          <a:bodyPr wrap="square">
            <a:spAutoFit/>
          </a:bodyPr>
          <a:lstStyle/>
          <a:p>
            <a:pPr algn="just">
              <a:lnSpc>
                <a:spcPts val="3600"/>
              </a:lnSpc>
            </a:pPr>
            <a:r>
              <a:rPr lang="vi-VN" sz="2400" dirty="0">
                <a:solidFill>
                  <a:schemeClr val="bg2">
                    <a:lumMod val="50000"/>
                  </a:schemeClr>
                </a:solidFill>
              </a:rPr>
              <a:t>“Việt là đất ở ngoài cõi. Dân cắt tóc vẽ mình, không thể lấy pháp độ của nước đội mũ mang đai mà trị được”. </a:t>
            </a:r>
          </a:p>
          <a:p>
            <a:pPr algn="just">
              <a:lnSpc>
                <a:spcPts val="3600"/>
              </a:lnSpc>
            </a:pPr>
            <a:r>
              <a:rPr lang="vi-VN" sz="2400" dirty="0">
                <a:solidFill>
                  <a:schemeClr val="bg2">
                    <a:lumMod val="50000"/>
                  </a:schemeClr>
                </a:solidFill>
              </a:rPr>
              <a:t>(Ngô Sỹ Liên và các sử thần thời Lê, Đại Việt sử kí toàn thư (bản dịch), NXB Khoa học xã hội, Hà Nội, 1998, tr.147). </a:t>
            </a:r>
          </a:p>
        </p:txBody>
      </p:sp>
      <p:pic>
        <p:nvPicPr>
          <p:cNvPr id="15" name="Picture 7">
            <a:extLst>
              <a:ext uri="{FF2B5EF4-FFF2-40B4-BE49-F238E27FC236}">
                <a16:creationId xmlns="" xmlns:a16="http://schemas.microsoft.com/office/drawing/2014/main" id="{0442C993-3B5A-4988-A8B3-682B7B221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200883" y="1053389"/>
            <a:ext cx="1474297" cy="39862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39"/>
                                        </p:tgtEl>
                                        <p:attrNameLst>
                                          <p:attrName>style.visibility</p:attrName>
                                        </p:attrNameLst>
                                      </p:cBhvr>
                                      <p:to>
                                        <p:strVal val="visible"/>
                                      </p:to>
                                    </p:set>
                                    <p:animEffect transition="in" filter="barn(inVertical)">
                                      <p:cBhvr>
                                        <p:cTn id="14" dur="500"/>
                                        <p:tgtEl>
                                          <p:spTgt spid="103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26" name="Group 12"/>
          <p:cNvGrpSpPr/>
          <p:nvPr/>
        </p:nvGrpSpPr>
        <p:grpSpPr>
          <a:xfrm>
            <a:off x="1125997" y="702803"/>
            <a:ext cx="6483926" cy="4065680"/>
            <a:chOff x="0" y="0"/>
            <a:chExt cx="2744861" cy="2527481"/>
          </a:xfrm>
        </p:grpSpPr>
        <p:sp>
          <p:nvSpPr>
            <p:cNvPr id="27" name="Freeform 13"/>
            <p:cNvSpPr/>
            <p:nvPr/>
          </p:nvSpPr>
          <p:spPr>
            <a:xfrm>
              <a:off x="0" y="0"/>
              <a:ext cx="2744861" cy="2527482"/>
            </a:xfrm>
            <a:custGeom>
              <a:avLst/>
              <a:gdLst/>
              <a:ahLst/>
              <a:cxnLst/>
              <a:rect l="l" t="t" r="r" b="b"/>
              <a:pathLst>
                <a:path w="2744861" h="2527482">
                  <a:moveTo>
                    <a:pt x="2620401" y="2527481"/>
                  </a:moveTo>
                  <a:lnTo>
                    <a:pt x="124460" y="2527481"/>
                  </a:lnTo>
                  <a:cubicBezTo>
                    <a:pt x="55880" y="2527481"/>
                    <a:pt x="0" y="2471601"/>
                    <a:pt x="0" y="2403021"/>
                  </a:cubicBezTo>
                  <a:lnTo>
                    <a:pt x="0" y="124460"/>
                  </a:lnTo>
                  <a:cubicBezTo>
                    <a:pt x="0" y="55880"/>
                    <a:pt x="55880" y="0"/>
                    <a:pt x="124460" y="0"/>
                  </a:cubicBezTo>
                  <a:lnTo>
                    <a:pt x="2620401" y="0"/>
                  </a:lnTo>
                  <a:cubicBezTo>
                    <a:pt x="2688981" y="0"/>
                    <a:pt x="2744861" y="55880"/>
                    <a:pt x="2744861" y="124460"/>
                  </a:cubicBezTo>
                  <a:lnTo>
                    <a:pt x="2744861" y="2403022"/>
                  </a:lnTo>
                  <a:cubicBezTo>
                    <a:pt x="2744861" y="2471601"/>
                    <a:pt x="2688981" y="2527482"/>
                    <a:pt x="2620401" y="2527482"/>
                  </a:cubicBezTo>
                  <a:close/>
                </a:path>
              </a:pathLst>
            </a:custGeom>
            <a:solidFill>
              <a:srgbClr val="F8F4EB"/>
            </a:solidFill>
          </p:spPr>
        </p:sp>
      </p:grpSp>
      <p:sp>
        <p:nvSpPr>
          <p:cNvPr id="5" name="Rectangle 4"/>
          <p:cNvSpPr/>
          <p:nvPr/>
        </p:nvSpPr>
        <p:spPr>
          <a:xfrm>
            <a:off x="1273358" y="921435"/>
            <a:ext cx="6022948" cy="3624838"/>
          </a:xfrm>
          <a:prstGeom prst="rect">
            <a:avLst/>
          </a:prstGeom>
        </p:spPr>
        <p:txBody>
          <a:bodyPr wrap="square">
            <a:spAutoFit/>
          </a:bodyPr>
          <a:lstStyle/>
          <a:p>
            <a:pPr marL="342900" indent="-342900" algn="just">
              <a:lnSpc>
                <a:spcPts val="4000"/>
              </a:lnSpc>
              <a:buFont typeface="Arial" panose="020B0604020202020204" pitchFamily="34" charset="0"/>
              <a:buChar char="•"/>
            </a:pPr>
            <a:r>
              <a:rPr lang="vi-VN" sz="2400" dirty="0">
                <a:solidFill>
                  <a:schemeClr val="bg2">
                    <a:lumMod val="50000"/>
                  </a:schemeClr>
                </a:solidFill>
              </a:rPr>
              <a:t>Nước ta vốn là một nước độc lập (ngoài cõi), có truyền thống văn hoá, phong tục tập quán riêng (cắt tóc, vẽ mình), khác với người Hán, không thể áp đặt được.</a:t>
            </a:r>
          </a:p>
          <a:p>
            <a:pPr marL="342900" indent="-342900" algn="just">
              <a:lnSpc>
                <a:spcPts val="4000"/>
              </a:lnSpc>
              <a:buFont typeface="Arial" panose="020B0604020202020204" pitchFamily="34" charset="0"/>
              <a:buChar char="•"/>
            </a:pPr>
            <a:r>
              <a:rPr lang="vi-VN" sz="2400" dirty="0">
                <a:solidFill>
                  <a:schemeClr val="bg2">
                    <a:lumMod val="50000"/>
                  </a:schemeClr>
                </a:solidFill>
              </a:rPr>
              <a:t>Phản ánh sự thừa nhận thất bại từ chính sách cai trị của các triều đại phong kiến phương Bắc.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35"/>
          <p:cNvSpPr/>
          <p:nvPr/>
        </p:nvSpPr>
        <p:spPr>
          <a:xfrm rot="-5400000">
            <a:off x="3145496" y="-220871"/>
            <a:ext cx="2188573" cy="4397938"/>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txBox="1">
            <a:spLocks noGrp="1"/>
          </p:cNvSpPr>
          <p:nvPr>
            <p:ph type="title" idx="2"/>
          </p:nvPr>
        </p:nvSpPr>
        <p:spPr>
          <a:xfrm>
            <a:off x="2179931" y="1425743"/>
            <a:ext cx="4169664" cy="64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latin typeface="+mj-lt"/>
              </a:rPr>
              <a:t>LUYỆN TẬP</a:t>
            </a:r>
            <a:endParaRPr sz="3600" dirty="0">
              <a:latin typeface="+mj-lt"/>
            </a:endParaRPr>
          </a:p>
        </p:txBody>
      </p:sp>
      <p:grpSp>
        <p:nvGrpSpPr>
          <p:cNvPr id="840" name="Google Shape;840;p35"/>
          <p:cNvGrpSpPr/>
          <p:nvPr/>
        </p:nvGrpSpPr>
        <p:grpSpPr>
          <a:xfrm rot="3615558">
            <a:off x="603247" y="3683007"/>
            <a:ext cx="1161188" cy="734383"/>
            <a:chOff x="5161625" y="732525"/>
            <a:chExt cx="456050" cy="288425"/>
          </a:xfrm>
        </p:grpSpPr>
        <p:sp>
          <p:nvSpPr>
            <p:cNvPr id="841" name="Google Shape;841;p35"/>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5"/>
          <p:cNvGrpSpPr/>
          <p:nvPr/>
        </p:nvGrpSpPr>
        <p:grpSpPr>
          <a:xfrm rot="10800000">
            <a:off x="7667497" y="251588"/>
            <a:ext cx="1161195" cy="734388"/>
            <a:chOff x="5161625" y="732525"/>
            <a:chExt cx="456050" cy="288425"/>
          </a:xfrm>
        </p:grpSpPr>
        <p:sp>
          <p:nvSpPr>
            <p:cNvPr id="851" name="Google Shape;851;p35"/>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13862" y="2189066"/>
            <a:ext cx="2227892" cy="28696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43"/>
          <p:cNvSpPr txBox="1">
            <a:spLocks noGrp="1"/>
          </p:cNvSpPr>
          <p:nvPr>
            <p:ph type="title"/>
          </p:nvPr>
        </p:nvSpPr>
        <p:spPr>
          <a:xfrm>
            <a:off x="713225" y="539499"/>
            <a:ext cx="7717500" cy="939773"/>
          </a:xfrm>
          <a:prstGeom prst="rect">
            <a:avLst/>
          </a:prstGeom>
        </p:spPr>
        <p:txBody>
          <a:bodyPr spcFirstLastPara="1" wrap="square" lIns="91425" tIns="91425" rIns="91425" bIns="91425" anchor="t" anchorCtr="0">
            <a:noAutofit/>
          </a:bodyPr>
          <a:lstStyle/>
          <a:p>
            <a:pPr marL="0" lvl="0" indent="0" algn="ctr" rtl="0">
              <a:lnSpc>
                <a:spcPts val="3000"/>
              </a:lnSpc>
              <a:spcBef>
                <a:spcPts val="0"/>
              </a:spcBef>
              <a:spcAft>
                <a:spcPts val="0"/>
              </a:spcAft>
              <a:buNone/>
            </a:pPr>
            <a:r>
              <a:rPr lang="en" sz="2400" b="0" dirty="0" smtClean="0">
                <a:latin typeface="+mj-lt"/>
              </a:rPr>
              <a:t>Ý nào dưới đây không đúng khi nói về sức sống</a:t>
            </a:r>
            <a:br>
              <a:rPr lang="en" sz="2400" b="0" dirty="0" smtClean="0">
                <a:latin typeface="+mj-lt"/>
              </a:rPr>
            </a:br>
            <a:r>
              <a:rPr lang="en" sz="2400" b="0" dirty="0" smtClean="0">
                <a:latin typeface="+mj-lt"/>
              </a:rPr>
              <a:t> của nền văn hóa bản địa thời Bắc thuộc</a:t>
            </a:r>
            <a:endParaRPr sz="2400" b="0" dirty="0">
              <a:latin typeface="+mj-lt"/>
            </a:endParaRPr>
          </a:p>
        </p:txBody>
      </p:sp>
      <p:sp>
        <p:nvSpPr>
          <p:cNvPr id="994" name="Google Shape;994;p43"/>
          <p:cNvSpPr/>
          <p:nvPr/>
        </p:nvSpPr>
        <p:spPr>
          <a:xfrm>
            <a:off x="3503250" y="1829900"/>
            <a:ext cx="2137500" cy="2137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p:cNvSpPr/>
          <p:nvPr/>
        </p:nvSpPr>
        <p:spPr>
          <a:xfrm>
            <a:off x="3292356" y="2086273"/>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3"/>
          <p:cNvSpPr txBox="1">
            <a:spLocks noGrp="1"/>
          </p:cNvSpPr>
          <p:nvPr>
            <p:ph type="title" idx="4294967295"/>
          </p:nvPr>
        </p:nvSpPr>
        <p:spPr>
          <a:xfrm>
            <a:off x="3388627" y="2086275"/>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a:t>
            </a:r>
            <a:endParaRPr dirty="0"/>
          </a:p>
        </p:txBody>
      </p:sp>
      <p:sp>
        <p:nvSpPr>
          <p:cNvPr id="997" name="Google Shape;997;p43"/>
          <p:cNvSpPr/>
          <p:nvPr/>
        </p:nvSpPr>
        <p:spPr>
          <a:xfrm>
            <a:off x="3292356" y="3283373"/>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p:cNvSpPr txBox="1">
            <a:spLocks noGrp="1"/>
          </p:cNvSpPr>
          <p:nvPr>
            <p:ph type="title" idx="4294967295"/>
          </p:nvPr>
        </p:nvSpPr>
        <p:spPr>
          <a:xfrm>
            <a:off x="3388627" y="3283375"/>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a:t>
            </a:r>
            <a:endParaRPr dirty="0"/>
          </a:p>
        </p:txBody>
      </p:sp>
      <p:sp>
        <p:nvSpPr>
          <p:cNvPr id="999" name="Google Shape;999;p43"/>
          <p:cNvSpPr/>
          <p:nvPr/>
        </p:nvSpPr>
        <p:spPr>
          <a:xfrm>
            <a:off x="5063556" y="2086273"/>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p:cNvSpPr txBox="1">
            <a:spLocks noGrp="1"/>
          </p:cNvSpPr>
          <p:nvPr>
            <p:ph type="title" idx="4294967295"/>
          </p:nvPr>
        </p:nvSpPr>
        <p:spPr>
          <a:xfrm>
            <a:off x="5159827" y="2086275"/>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a:t>
            </a:r>
            <a:endParaRPr dirty="0"/>
          </a:p>
        </p:txBody>
      </p:sp>
      <p:sp>
        <p:nvSpPr>
          <p:cNvPr id="1001" name="Google Shape;1001;p43"/>
          <p:cNvSpPr/>
          <p:nvPr/>
        </p:nvSpPr>
        <p:spPr>
          <a:xfrm>
            <a:off x="5063556" y="3283373"/>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txBox="1">
            <a:spLocks noGrp="1"/>
          </p:cNvSpPr>
          <p:nvPr>
            <p:ph type="title" idx="4294967295"/>
          </p:nvPr>
        </p:nvSpPr>
        <p:spPr>
          <a:xfrm>
            <a:off x="5159827" y="3283375"/>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a:t>
            </a:r>
            <a:endParaRPr dirty="0"/>
          </a:p>
        </p:txBody>
      </p:sp>
      <p:sp>
        <p:nvSpPr>
          <p:cNvPr id="1004" name="Google Shape;1004;p43"/>
          <p:cNvSpPr txBox="1"/>
          <p:nvPr/>
        </p:nvSpPr>
        <p:spPr>
          <a:xfrm>
            <a:off x="123806" y="1902038"/>
            <a:ext cx="3026635" cy="928944"/>
          </a:xfrm>
          <a:prstGeom prst="rect">
            <a:avLst/>
          </a:prstGeom>
          <a:noFill/>
          <a:ln>
            <a:noFill/>
          </a:ln>
        </p:spPr>
        <p:txBody>
          <a:bodyPr spcFirstLastPara="1" wrap="square" lIns="91425" tIns="91425" rIns="91425" bIns="91425" anchor="t" anchorCtr="0">
            <a:noAutofit/>
          </a:bodyPr>
          <a:lstStyle/>
          <a:p>
            <a:pPr marL="0" lvl="0" indent="0" algn="r" rtl="0">
              <a:lnSpc>
                <a:spcPts val="3200"/>
              </a:lnSpc>
              <a:spcBef>
                <a:spcPts val="0"/>
              </a:spcBef>
              <a:spcAft>
                <a:spcPts val="0"/>
              </a:spcAft>
              <a:buNone/>
            </a:pPr>
            <a:r>
              <a:rPr lang="en" sz="2400" dirty="0" smtClean="0">
                <a:solidFill>
                  <a:schemeClr val="bg2">
                    <a:lumMod val="50000"/>
                  </a:schemeClr>
                </a:solidFill>
                <a:latin typeface="+mj-lt"/>
                <a:ea typeface="Poppins"/>
                <a:cs typeface="Poppins"/>
                <a:sym typeface="Poppins"/>
              </a:rPr>
              <a:t>Người Việt vẫn bảo tồn và nói tiếng Việt</a:t>
            </a:r>
            <a:endParaRPr sz="2400" dirty="0">
              <a:solidFill>
                <a:schemeClr val="bg2">
                  <a:lumMod val="50000"/>
                </a:schemeClr>
              </a:solidFill>
              <a:latin typeface="+mj-lt"/>
              <a:ea typeface="Poppins"/>
              <a:cs typeface="Poppins"/>
              <a:sym typeface="Poppins"/>
            </a:endParaRPr>
          </a:p>
        </p:txBody>
      </p:sp>
      <p:sp>
        <p:nvSpPr>
          <p:cNvPr id="21" name="Google Shape;1004;p43"/>
          <p:cNvSpPr txBox="1"/>
          <p:nvPr/>
        </p:nvSpPr>
        <p:spPr>
          <a:xfrm>
            <a:off x="0" y="3253748"/>
            <a:ext cx="3388627" cy="928944"/>
          </a:xfrm>
          <a:prstGeom prst="rect">
            <a:avLst/>
          </a:prstGeom>
          <a:noFill/>
          <a:ln>
            <a:noFill/>
          </a:ln>
        </p:spPr>
        <p:txBody>
          <a:bodyPr spcFirstLastPara="1" wrap="square" lIns="91425" tIns="91425" rIns="91425" bIns="91425" anchor="t" anchorCtr="0">
            <a:noAutofit/>
          </a:bodyPr>
          <a:lstStyle/>
          <a:p>
            <a:pPr marL="0" lvl="0" indent="0" algn="ctr" rtl="0">
              <a:lnSpc>
                <a:spcPts val="3200"/>
              </a:lnSpc>
              <a:spcBef>
                <a:spcPts val="0"/>
              </a:spcBef>
              <a:spcAft>
                <a:spcPts val="0"/>
              </a:spcAft>
              <a:buNone/>
            </a:pPr>
            <a:r>
              <a:rPr lang="en" sz="2400" dirty="0" smtClean="0">
                <a:solidFill>
                  <a:schemeClr val="bg2">
                    <a:lumMod val="50000"/>
                  </a:schemeClr>
                </a:solidFill>
                <a:latin typeface="+mj-lt"/>
                <a:ea typeface="Poppins"/>
                <a:cs typeface="Poppins"/>
                <a:sym typeface="Poppins"/>
              </a:rPr>
              <a:t>Tín ngưỡng thờ cúng tổ tiên vẫn được duy trì</a:t>
            </a:r>
            <a:endParaRPr sz="2400" dirty="0">
              <a:solidFill>
                <a:schemeClr val="bg2">
                  <a:lumMod val="50000"/>
                </a:schemeClr>
              </a:solidFill>
              <a:latin typeface="+mj-lt"/>
              <a:ea typeface="Poppins"/>
              <a:cs typeface="Poppins"/>
              <a:sym typeface="Poppins"/>
            </a:endParaRPr>
          </a:p>
        </p:txBody>
      </p:sp>
      <p:sp>
        <p:nvSpPr>
          <p:cNvPr id="22" name="Google Shape;1004;p43"/>
          <p:cNvSpPr txBox="1"/>
          <p:nvPr/>
        </p:nvSpPr>
        <p:spPr>
          <a:xfrm>
            <a:off x="5774908" y="1902038"/>
            <a:ext cx="3026635" cy="928944"/>
          </a:xfrm>
          <a:prstGeom prst="rect">
            <a:avLst/>
          </a:prstGeom>
          <a:noFill/>
          <a:ln>
            <a:noFill/>
          </a:ln>
        </p:spPr>
        <p:txBody>
          <a:bodyPr spcFirstLastPara="1" wrap="square" lIns="91425" tIns="91425" rIns="91425" bIns="91425" anchor="t" anchorCtr="0">
            <a:noAutofit/>
          </a:bodyPr>
          <a:lstStyle/>
          <a:p>
            <a:pPr marL="0" lvl="0" indent="0" algn="ctr" rtl="0">
              <a:lnSpc>
                <a:spcPts val="3200"/>
              </a:lnSpc>
              <a:spcBef>
                <a:spcPts val="0"/>
              </a:spcBef>
              <a:spcAft>
                <a:spcPts val="0"/>
              </a:spcAft>
              <a:buNone/>
            </a:pPr>
            <a:r>
              <a:rPr lang="en" sz="2400" dirty="0" smtClean="0">
                <a:solidFill>
                  <a:schemeClr val="bg2">
                    <a:lumMod val="50000"/>
                  </a:schemeClr>
                </a:solidFill>
                <a:latin typeface="+mj-lt"/>
                <a:ea typeface="Poppins"/>
                <a:cs typeface="Poppins"/>
                <a:sym typeface="Poppins"/>
              </a:rPr>
              <a:t>Nghi lễ cày tịch điền được duy trì</a:t>
            </a:r>
            <a:endParaRPr sz="2400" dirty="0">
              <a:solidFill>
                <a:schemeClr val="bg2">
                  <a:lumMod val="50000"/>
                </a:schemeClr>
              </a:solidFill>
              <a:latin typeface="+mj-lt"/>
              <a:ea typeface="Poppins"/>
              <a:cs typeface="Poppins"/>
              <a:sym typeface="Poppins"/>
            </a:endParaRPr>
          </a:p>
        </p:txBody>
      </p:sp>
      <p:sp>
        <p:nvSpPr>
          <p:cNvPr id="23" name="Google Shape;1004;p43"/>
          <p:cNvSpPr txBox="1"/>
          <p:nvPr/>
        </p:nvSpPr>
        <p:spPr>
          <a:xfrm>
            <a:off x="5755373" y="2990919"/>
            <a:ext cx="3388627" cy="1604528"/>
          </a:xfrm>
          <a:prstGeom prst="rect">
            <a:avLst/>
          </a:prstGeom>
          <a:noFill/>
          <a:ln>
            <a:noFill/>
          </a:ln>
        </p:spPr>
        <p:txBody>
          <a:bodyPr spcFirstLastPara="1" wrap="square" lIns="91425" tIns="91425" rIns="91425" bIns="91425" anchor="t" anchorCtr="0">
            <a:noAutofit/>
          </a:bodyPr>
          <a:lstStyle/>
          <a:p>
            <a:pPr marL="0" lvl="0" indent="0" algn="ctr" rtl="0">
              <a:lnSpc>
                <a:spcPts val="3200"/>
              </a:lnSpc>
              <a:spcBef>
                <a:spcPts val="0"/>
              </a:spcBef>
              <a:spcAft>
                <a:spcPts val="0"/>
              </a:spcAft>
              <a:buNone/>
            </a:pPr>
            <a:r>
              <a:rPr lang="en" sz="2400" dirty="0" smtClean="0">
                <a:solidFill>
                  <a:schemeClr val="bg2">
                    <a:lumMod val="50000"/>
                  </a:schemeClr>
                </a:solidFill>
                <a:latin typeface="+mj-lt"/>
                <a:ea typeface="Poppins"/>
                <a:cs typeface="Poppins"/>
                <a:sym typeface="Poppins"/>
              </a:rPr>
              <a:t>Tục búi tóc, nhuộm răng đen, ăn trầu,…được bảo tồn</a:t>
            </a:r>
            <a:endParaRPr sz="2400" dirty="0">
              <a:solidFill>
                <a:schemeClr val="bg2">
                  <a:lumMod val="50000"/>
                </a:schemeClr>
              </a:solidFill>
              <a:latin typeface="+mj-lt"/>
              <a:ea typeface="Poppins"/>
              <a:cs typeface="Poppins"/>
              <a:sym typeface="Poppins"/>
            </a:endParaRPr>
          </a:p>
        </p:txBody>
      </p:sp>
      <p:sp>
        <p:nvSpPr>
          <p:cNvPr id="2" name="Oval 1"/>
          <p:cNvSpPr/>
          <p:nvPr/>
        </p:nvSpPr>
        <p:spPr>
          <a:xfrm>
            <a:off x="5259629" y="2187245"/>
            <a:ext cx="474098" cy="54730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15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2"/>
                                        </p:tgtEl>
                                        <p:attrNameLst>
                                          <p:attrName>style.visibility</p:attrName>
                                        </p:attrNameLst>
                                      </p:cBhvr>
                                      <p:to>
                                        <p:strVal val="visible"/>
                                      </p:to>
                                    </p:set>
                                    <p:animEffect transition="in" filter="fade">
                                      <p:cBhvr>
                                        <p:cTn id="7" dur="1000"/>
                                        <p:tgtEl>
                                          <p:spTgt spid="992"/>
                                        </p:tgtEl>
                                      </p:cBhvr>
                                    </p:animEffect>
                                    <p:anim calcmode="lin" valueType="num">
                                      <p:cBhvr>
                                        <p:cTn id="8" dur="1000" fill="hold"/>
                                        <p:tgtEl>
                                          <p:spTgt spid="992"/>
                                        </p:tgtEl>
                                        <p:attrNameLst>
                                          <p:attrName>ppt_x</p:attrName>
                                        </p:attrNameLst>
                                      </p:cBhvr>
                                      <p:tavLst>
                                        <p:tav tm="0">
                                          <p:val>
                                            <p:strVal val="#ppt_x"/>
                                          </p:val>
                                        </p:tav>
                                        <p:tav tm="100000">
                                          <p:val>
                                            <p:strVal val="#ppt_x"/>
                                          </p:val>
                                        </p:tav>
                                      </p:tavLst>
                                    </p:anim>
                                    <p:anim calcmode="lin" valueType="num">
                                      <p:cBhvr>
                                        <p:cTn id="9" dur="1000" fill="hold"/>
                                        <p:tgtEl>
                                          <p:spTgt spid="9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94"/>
                                        </p:tgtEl>
                                        <p:attrNameLst>
                                          <p:attrName>style.visibility</p:attrName>
                                        </p:attrNameLst>
                                      </p:cBhvr>
                                      <p:to>
                                        <p:strVal val="visible"/>
                                      </p:to>
                                    </p:set>
                                    <p:animEffect transition="in" filter="barn(inVertical)">
                                      <p:cBhvr>
                                        <p:cTn id="14" dur="500"/>
                                        <p:tgtEl>
                                          <p:spTgt spid="99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96"/>
                                        </p:tgtEl>
                                        <p:attrNameLst>
                                          <p:attrName>style.visibility</p:attrName>
                                        </p:attrNameLst>
                                      </p:cBhvr>
                                      <p:to>
                                        <p:strVal val="visible"/>
                                      </p:to>
                                    </p:set>
                                    <p:animEffect transition="in" filter="barn(inVertical)">
                                      <p:cBhvr>
                                        <p:cTn id="19" dur="500"/>
                                        <p:tgtEl>
                                          <p:spTgt spid="99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5"/>
                                        </p:tgtEl>
                                        <p:attrNameLst>
                                          <p:attrName>style.visibility</p:attrName>
                                        </p:attrNameLst>
                                      </p:cBhvr>
                                      <p:to>
                                        <p:strVal val="visible"/>
                                      </p:to>
                                    </p:set>
                                    <p:animEffect transition="in" filter="barn(inVertical)">
                                      <p:cBhvr>
                                        <p:cTn id="22" dur="500"/>
                                        <p:tgtEl>
                                          <p:spTgt spid="99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04"/>
                                        </p:tgtEl>
                                        <p:attrNameLst>
                                          <p:attrName>style.visibility</p:attrName>
                                        </p:attrNameLst>
                                      </p:cBhvr>
                                      <p:to>
                                        <p:strVal val="visible"/>
                                      </p:to>
                                    </p:set>
                                    <p:animEffect transition="in" filter="barn(inVertical)">
                                      <p:cBhvr>
                                        <p:cTn id="25" dur="500"/>
                                        <p:tgtEl>
                                          <p:spTgt spid="100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98"/>
                                        </p:tgtEl>
                                        <p:attrNameLst>
                                          <p:attrName>style.visibility</p:attrName>
                                        </p:attrNameLst>
                                      </p:cBhvr>
                                      <p:to>
                                        <p:strVal val="visible"/>
                                      </p:to>
                                    </p:set>
                                    <p:animEffect transition="in" filter="barn(inVertical)">
                                      <p:cBhvr>
                                        <p:cTn id="30" dur="500"/>
                                        <p:tgtEl>
                                          <p:spTgt spid="99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97"/>
                                        </p:tgtEl>
                                        <p:attrNameLst>
                                          <p:attrName>style.visibility</p:attrName>
                                        </p:attrNameLst>
                                      </p:cBhvr>
                                      <p:to>
                                        <p:strVal val="visible"/>
                                      </p:to>
                                    </p:set>
                                    <p:animEffect transition="in" filter="barn(inVertical)">
                                      <p:cBhvr>
                                        <p:cTn id="33" dur="500"/>
                                        <p:tgtEl>
                                          <p:spTgt spid="99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99"/>
                                        </p:tgtEl>
                                        <p:attrNameLst>
                                          <p:attrName>style.visibility</p:attrName>
                                        </p:attrNameLst>
                                      </p:cBhvr>
                                      <p:to>
                                        <p:strVal val="visible"/>
                                      </p:to>
                                    </p:set>
                                    <p:animEffect transition="in" filter="barn(inVertical)">
                                      <p:cBhvr>
                                        <p:cTn id="41" dur="500"/>
                                        <p:tgtEl>
                                          <p:spTgt spid="99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000"/>
                                        </p:tgtEl>
                                        <p:attrNameLst>
                                          <p:attrName>style.visibility</p:attrName>
                                        </p:attrNameLst>
                                      </p:cBhvr>
                                      <p:to>
                                        <p:strVal val="visible"/>
                                      </p:to>
                                    </p:set>
                                    <p:animEffect transition="in" filter="barn(inVertical)">
                                      <p:cBhvr>
                                        <p:cTn id="44" dur="500"/>
                                        <p:tgtEl>
                                          <p:spTgt spid="100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001"/>
                                        </p:tgtEl>
                                        <p:attrNameLst>
                                          <p:attrName>style.visibility</p:attrName>
                                        </p:attrNameLst>
                                      </p:cBhvr>
                                      <p:to>
                                        <p:strVal val="visible"/>
                                      </p:to>
                                    </p:set>
                                    <p:animEffect transition="in" filter="barn(inVertical)">
                                      <p:cBhvr>
                                        <p:cTn id="55" dur="500"/>
                                        <p:tgtEl>
                                          <p:spTgt spid="1001"/>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002"/>
                                        </p:tgtEl>
                                        <p:attrNameLst>
                                          <p:attrName>style.visibility</p:attrName>
                                        </p:attrNameLst>
                                      </p:cBhvr>
                                      <p:to>
                                        <p:strVal val="visible"/>
                                      </p:to>
                                    </p:set>
                                    <p:animEffect transition="in" filter="barn(inVertical)">
                                      <p:cBhvr>
                                        <p:cTn id="58" dur="500"/>
                                        <p:tgtEl>
                                          <p:spTgt spid="100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arn(inVertical)">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 grpId="0"/>
      <p:bldP spid="994" grpId="0" animBg="1"/>
      <p:bldP spid="995" grpId="0" animBg="1"/>
      <p:bldP spid="996" grpId="0"/>
      <p:bldP spid="997" grpId="0" animBg="1"/>
      <p:bldP spid="998" grpId="0"/>
      <p:bldP spid="999" grpId="0" animBg="1"/>
      <p:bldP spid="1000" grpId="0"/>
      <p:bldP spid="1001" grpId="0" animBg="1"/>
      <p:bldP spid="1002" grpId="0"/>
      <p:bldP spid="1004" grpId="0"/>
      <p:bldP spid="21" grpId="0"/>
      <p:bldP spid="22" grpId="0"/>
      <p:bldP spid="23"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cxnSp>
        <p:nvCxnSpPr>
          <p:cNvPr id="1015" name="Google Shape;1015;p44"/>
          <p:cNvCxnSpPr/>
          <p:nvPr/>
        </p:nvCxnSpPr>
        <p:spPr>
          <a:xfrm>
            <a:off x="778661" y="3139379"/>
            <a:ext cx="7617000" cy="0"/>
          </a:xfrm>
          <a:prstGeom prst="straightConnector1">
            <a:avLst/>
          </a:prstGeom>
          <a:noFill/>
          <a:ln w="19050" cap="flat" cmpd="sng">
            <a:solidFill>
              <a:schemeClr val="dk2"/>
            </a:solidFill>
            <a:prstDash val="solid"/>
            <a:round/>
            <a:headEnd type="none" w="med" len="med"/>
            <a:tailEnd type="none" w="med" len="med"/>
          </a:ln>
        </p:spPr>
      </p:cxnSp>
      <p:sp>
        <p:nvSpPr>
          <p:cNvPr id="1016" name="Google Shape;1016;p44"/>
          <p:cNvSpPr txBox="1">
            <a:spLocks noGrp="1"/>
          </p:cNvSpPr>
          <p:nvPr>
            <p:ph type="title"/>
          </p:nvPr>
        </p:nvSpPr>
        <p:spPr>
          <a:xfrm>
            <a:off x="0" y="539500"/>
            <a:ext cx="9143999" cy="9637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0" dirty="0" smtClean="0">
                <a:latin typeface="+mj-lt"/>
              </a:rPr>
              <a:t>Điểm nổi bật của tình hình </a:t>
            </a:r>
            <a:br>
              <a:rPr lang="en" sz="2600" b="0" dirty="0" smtClean="0">
                <a:latin typeface="+mj-lt"/>
              </a:rPr>
            </a:br>
            <a:r>
              <a:rPr lang="en" sz="2600" b="0" dirty="0" smtClean="0">
                <a:latin typeface="+mj-lt"/>
              </a:rPr>
              <a:t>văn hóa nước ta thời Bắc thuộc là: </a:t>
            </a:r>
            <a:endParaRPr sz="2600" b="0" dirty="0">
              <a:latin typeface="+mj-lt"/>
            </a:endParaRPr>
          </a:p>
        </p:txBody>
      </p:sp>
      <p:sp>
        <p:nvSpPr>
          <p:cNvPr id="1018" name="Google Shape;1018;p44"/>
          <p:cNvSpPr/>
          <p:nvPr/>
        </p:nvSpPr>
        <p:spPr>
          <a:xfrm>
            <a:off x="1294329" y="2815239"/>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4"/>
          <p:cNvSpPr txBox="1">
            <a:spLocks noGrp="1"/>
          </p:cNvSpPr>
          <p:nvPr>
            <p:ph type="title" idx="4294967295"/>
          </p:nvPr>
        </p:nvSpPr>
        <p:spPr>
          <a:xfrm>
            <a:off x="1390599" y="2815241"/>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a:t>
            </a:r>
            <a:endParaRPr dirty="0"/>
          </a:p>
        </p:txBody>
      </p:sp>
      <p:sp>
        <p:nvSpPr>
          <p:cNvPr id="1020" name="Google Shape;1020;p44"/>
          <p:cNvSpPr/>
          <p:nvPr/>
        </p:nvSpPr>
        <p:spPr>
          <a:xfrm>
            <a:off x="3239442" y="2815239"/>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4"/>
          <p:cNvSpPr txBox="1">
            <a:spLocks noGrp="1"/>
          </p:cNvSpPr>
          <p:nvPr>
            <p:ph type="title" idx="4294967295"/>
          </p:nvPr>
        </p:nvSpPr>
        <p:spPr>
          <a:xfrm>
            <a:off x="3348533" y="2815241"/>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a:t>
            </a:r>
            <a:endParaRPr dirty="0"/>
          </a:p>
        </p:txBody>
      </p:sp>
      <p:sp>
        <p:nvSpPr>
          <p:cNvPr id="1022" name="Google Shape;1022;p44"/>
          <p:cNvSpPr/>
          <p:nvPr/>
        </p:nvSpPr>
        <p:spPr>
          <a:xfrm>
            <a:off x="5178778" y="2815239"/>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4"/>
          <p:cNvSpPr txBox="1">
            <a:spLocks noGrp="1"/>
          </p:cNvSpPr>
          <p:nvPr>
            <p:ph type="title" idx="4294967295"/>
          </p:nvPr>
        </p:nvSpPr>
        <p:spPr>
          <a:xfrm>
            <a:off x="5289016" y="2815241"/>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a:t>
            </a:r>
            <a:endParaRPr dirty="0"/>
          </a:p>
        </p:txBody>
      </p:sp>
      <p:sp>
        <p:nvSpPr>
          <p:cNvPr id="1024" name="Google Shape;1024;p44"/>
          <p:cNvSpPr/>
          <p:nvPr/>
        </p:nvSpPr>
        <p:spPr>
          <a:xfrm>
            <a:off x="7152003" y="2815239"/>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4"/>
          <p:cNvSpPr txBox="1">
            <a:spLocks noGrp="1"/>
          </p:cNvSpPr>
          <p:nvPr>
            <p:ph type="title" idx="4294967295"/>
          </p:nvPr>
        </p:nvSpPr>
        <p:spPr>
          <a:xfrm>
            <a:off x="7248274" y="2815241"/>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a:t>
            </a:r>
            <a:endParaRPr dirty="0"/>
          </a:p>
        </p:txBody>
      </p:sp>
      <p:sp>
        <p:nvSpPr>
          <p:cNvPr id="1027" name="Google Shape;1027;p44"/>
          <p:cNvSpPr txBox="1"/>
          <p:nvPr/>
        </p:nvSpPr>
        <p:spPr>
          <a:xfrm>
            <a:off x="0" y="3489503"/>
            <a:ext cx="4238198" cy="998831"/>
          </a:xfrm>
          <a:prstGeom prst="rect">
            <a:avLst/>
          </a:prstGeom>
          <a:noFill/>
          <a:ln>
            <a:noFill/>
          </a:ln>
        </p:spPr>
        <p:txBody>
          <a:bodyPr spcFirstLastPara="1" wrap="square" lIns="91425" tIns="91425" rIns="91425" bIns="91425" anchor="t" anchorCtr="0">
            <a:noAutofit/>
          </a:bodyPr>
          <a:lstStyle/>
          <a:p>
            <a:pPr marL="0" lvl="0" indent="0" algn="ctr" rtl="0">
              <a:lnSpc>
                <a:spcPts val="3400"/>
              </a:lnSpc>
              <a:spcBef>
                <a:spcPts val="0"/>
              </a:spcBef>
              <a:spcAft>
                <a:spcPts val="0"/>
              </a:spcAft>
              <a:buClr>
                <a:schemeClr val="dk1"/>
              </a:buClr>
              <a:buSzPts val="1100"/>
              <a:buFont typeface="Arial"/>
              <a:buNone/>
            </a:pPr>
            <a:r>
              <a:rPr lang="en-US" sz="2200" dirty="0" smtClean="0">
                <a:solidFill>
                  <a:schemeClr val="bg2">
                    <a:lumMod val="50000"/>
                  </a:schemeClr>
                </a:solidFill>
                <a:latin typeface="+mj-lt"/>
                <a:ea typeface="Poppins"/>
                <a:cs typeface="Poppins"/>
                <a:sym typeface="Poppins"/>
              </a:rPr>
              <a:t>Văn hóa Hán không ảnh hưởng nhiều đến văn hóa nước ta</a:t>
            </a:r>
            <a:endParaRPr sz="2200" dirty="0">
              <a:solidFill>
                <a:schemeClr val="bg2">
                  <a:lumMod val="50000"/>
                </a:schemeClr>
              </a:solidFill>
              <a:latin typeface="+mj-lt"/>
              <a:ea typeface="Poppins"/>
              <a:cs typeface="Poppins"/>
              <a:sym typeface="Poppins"/>
            </a:endParaRPr>
          </a:p>
        </p:txBody>
      </p:sp>
      <p:sp>
        <p:nvSpPr>
          <p:cNvPr id="21" name="Google Shape;1027;p44"/>
          <p:cNvSpPr txBox="1"/>
          <p:nvPr/>
        </p:nvSpPr>
        <p:spPr>
          <a:xfrm>
            <a:off x="2004512" y="1693013"/>
            <a:ext cx="3332722" cy="983905"/>
          </a:xfrm>
          <a:prstGeom prst="rect">
            <a:avLst/>
          </a:prstGeom>
          <a:noFill/>
          <a:ln>
            <a:noFill/>
          </a:ln>
        </p:spPr>
        <p:txBody>
          <a:bodyPr spcFirstLastPara="1" wrap="square" lIns="91425" tIns="91425" rIns="91425" bIns="91425" anchor="t" anchorCtr="0">
            <a:noAutofit/>
          </a:bodyPr>
          <a:lstStyle/>
          <a:p>
            <a:pPr marL="0" lvl="0" indent="0" algn="ctr" rtl="0">
              <a:lnSpc>
                <a:spcPts val="3400"/>
              </a:lnSpc>
              <a:spcBef>
                <a:spcPts val="0"/>
              </a:spcBef>
              <a:spcAft>
                <a:spcPts val="0"/>
              </a:spcAft>
              <a:buClr>
                <a:schemeClr val="dk1"/>
              </a:buClr>
              <a:buSzPts val="1100"/>
              <a:buFont typeface="Arial"/>
              <a:buNone/>
            </a:pPr>
            <a:r>
              <a:rPr lang="en-US" sz="2200" dirty="0" smtClean="0">
                <a:solidFill>
                  <a:schemeClr val="bg2">
                    <a:lumMod val="50000"/>
                  </a:schemeClr>
                </a:solidFill>
                <a:latin typeface="+mj-lt"/>
                <a:ea typeface="Poppins"/>
                <a:cs typeface="Poppins"/>
                <a:sym typeface="Poppins"/>
              </a:rPr>
              <a:t>Nhân dân ta tiếp thu văn hóa một cách triệt để</a:t>
            </a:r>
            <a:endParaRPr sz="2200" dirty="0">
              <a:solidFill>
                <a:schemeClr val="bg2">
                  <a:lumMod val="50000"/>
                </a:schemeClr>
              </a:solidFill>
              <a:latin typeface="+mj-lt"/>
              <a:ea typeface="Poppins"/>
              <a:cs typeface="Poppins"/>
              <a:sym typeface="Poppins"/>
            </a:endParaRPr>
          </a:p>
        </p:txBody>
      </p:sp>
      <p:sp>
        <p:nvSpPr>
          <p:cNvPr id="22" name="Google Shape;1027;p44"/>
          <p:cNvSpPr txBox="1"/>
          <p:nvPr/>
        </p:nvSpPr>
        <p:spPr>
          <a:xfrm>
            <a:off x="4175465" y="3504429"/>
            <a:ext cx="4130901" cy="983905"/>
          </a:xfrm>
          <a:prstGeom prst="rect">
            <a:avLst/>
          </a:prstGeom>
          <a:noFill/>
          <a:ln>
            <a:noFill/>
          </a:ln>
        </p:spPr>
        <p:txBody>
          <a:bodyPr spcFirstLastPara="1" wrap="square" lIns="91425" tIns="91425" rIns="91425" bIns="91425" anchor="t" anchorCtr="0">
            <a:noAutofit/>
          </a:bodyPr>
          <a:lstStyle/>
          <a:p>
            <a:pPr marL="0" lvl="0" indent="0" algn="ctr" rtl="0">
              <a:lnSpc>
                <a:spcPts val="3400"/>
              </a:lnSpc>
              <a:spcBef>
                <a:spcPts val="0"/>
              </a:spcBef>
              <a:spcAft>
                <a:spcPts val="0"/>
              </a:spcAft>
              <a:buClr>
                <a:schemeClr val="dk1"/>
              </a:buClr>
              <a:buSzPts val="1100"/>
              <a:buFont typeface="Arial"/>
              <a:buNone/>
            </a:pPr>
            <a:r>
              <a:rPr lang="en-US" sz="2200" dirty="0" smtClean="0">
                <a:solidFill>
                  <a:schemeClr val="bg2">
                    <a:lumMod val="50000"/>
                  </a:schemeClr>
                </a:solidFill>
                <a:latin typeface="+mj-lt"/>
                <a:ea typeface="Poppins"/>
                <a:cs typeface="Poppins"/>
                <a:sym typeface="Poppins"/>
              </a:rPr>
              <a:t>Tiếp thu văn hóa Trung Quốc để phát triển văn hóa dân tộc </a:t>
            </a:r>
            <a:endParaRPr sz="2200" dirty="0">
              <a:solidFill>
                <a:schemeClr val="bg2">
                  <a:lumMod val="50000"/>
                </a:schemeClr>
              </a:solidFill>
              <a:latin typeface="+mj-lt"/>
              <a:ea typeface="Poppins"/>
              <a:cs typeface="Poppins"/>
              <a:sym typeface="Poppins"/>
            </a:endParaRPr>
          </a:p>
        </p:txBody>
      </p:sp>
      <p:sp>
        <p:nvSpPr>
          <p:cNvPr id="23" name="Google Shape;1027;p44"/>
          <p:cNvSpPr txBox="1"/>
          <p:nvPr/>
        </p:nvSpPr>
        <p:spPr>
          <a:xfrm>
            <a:off x="5405933" y="1688313"/>
            <a:ext cx="3789705" cy="983905"/>
          </a:xfrm>
          <a:prstGeom prst="rect">
            <a:avLst/>
          </a:prstGeom>
          <a:noFill/>
          <a:ln>
            <a:noFill/>
          </a:ln>
        </p:spPr>
        <p:txBody>
          <a:bodyPr spcFirstLastPara="1" wrap="square" lIns="91425" tIns="91425" rIns="91425" bIns="91425" anchor="t" anchorCtr="0">
            <a:noAutofit/>
          </a:bodyPr>
          <a:lstStyle/>
          <a:p>
            <a:pPr marL="0" lvl="0" indent="0" algn="ctr" rtl="0">
              <a:lnSpc>
                <a:spcPts val="3400"/>
              </a:lnSpc>
              <a:spcBef>
                <a:spcPts val="0"/>
              </a:spcBef>
              <a:spcAft>
                <a:spcPts val="0"/>
              </a:spcAft>
              <a:buClr>
                <a:schemeClr val="dk1"/>
              </a:buClr>
              <a:buSzPts val="1100"/>
              <a:buFont typeface="Arial"/>
              <a:buNone/>
            </a:pPr>
            <a:r>
              <a:rPr lang="en-US" sz="2200" dirty="0" smtClean="0">
                <a:solidFill>
                  <a:schemeClr val="bg2">
                    <a:lumMod val="50000"/>
                  </a:schemeClr>
                </a:solidFill>
                <a:latin typeface="+mj-lt"/>
                <a:ea typeface="Poppins"/>
                <a:cs typeface="Poppins"/>
                <a:sym typeface="Poppins"/>
              </a:rPr>
              <a:t>Bảo tồn phong tục, tập quán truyền thống của dân tộc</a:t>
            </a:r>
            <a:endParaRPr sz="2200" dirty="0">
              <a:solidFill>
                <a:schemeClr val="bg2">
                  <a:lumMod val="50000"/>
                </a:schemeClr>
              </a:solidFill>
              <a:latin typeface="+mj-lt"/>
              <a:ea typeface="Poppins"/>
              <a:cs typeface="Poppins"/>
              <a:sym typeface="Poppins"/>
            </a:endParaRPr>
          </a:p>
        </p:txBody>
      </p:sp>
      <p:sp>
        <p:nvSpPr>
          <p:cNvPr id="2" name="Oval 1"/>
          <p:cNvSpPr/>
          <p:nvPr/>
        </p:nvSpPr>
        <p:spPr>
          <a:xfrm>
            <a:off x="7420694" y="2918765"/>
            <a:ext cx="304157" cy="42428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359091" y="2918765"/>
            <a:ext cx="365760" cy="42428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16"/>
                                        </p:tgtEl>
                                        <p:attrNameLst>
                                          <p:attrName>style.visibility</p:attrName>
                                        </p:attrNameLst>
                                      </p:cBhvr>
                                      <p:to>
                                        <p:strVal val="visible"/>
                                      </p:to>
                                    </p:set>
                                    <p:animEffect transition="in" filter="wipe(down)">
                                      <p:cBhvr>
                                        <p:cTn id="7" dur="500"/>
                                        <p:tgtEl>
                                          <p:spTgt spid="10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15"/>
                                        </p:tgtEl>
                                        <p:attrNameLst>
                                          <p:attrName>style.visibility</p:attrName>
                                        </p:attrNameLst>
                                      </p:cBhvr>
                                      <p:to>
                                        <p:strVal val="visible"/>
                                      </p:to>
                                    </p:set>
                                    <p:animEffect transition="in" filter="barn(inVertical)">
                                      <p:cBhvr>
                                        <p:cTn id="12" dur="500"/>
                                        <p:tgtEl>
                                          <p:spTgt spid="10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19"/>
                                        </p:tgtEl>
                                        <p:attrNameLst>
                                          <p:attrName>style.visibility</p:attrName>
                                        </p:attrNameLst>
                                      </p:cBhvr>
                                      <p:to>
                                        <p:strVal val="visible"/>
                                      </p:to>
                                    </p:set>
                                    <p:animEffect transition="in" filter="barn(inVertical)">
                                      <p:cBhvr>
                                        <p:cTn id="17" dur="500"/>
                                        <p:tgtEl>
                                          <p:spTgt spid="101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18"/>
                                        </p:tgtEl>
                                        <p:attrNameLst>
                                          <p:attrName>style.visibility</p:attrName>
                                        </p:attrNameLst>
                                      </p:cBhvr>
                                      <p:to>
                                        <p:strVal val="visible"/>
                                      </p:to>
                                    </p:set>
                                    <p:animEffect transition="in" filter="barn(inVertical)">
                                      <p:cBhvr>
                                        <p:cTn id="20" dur="500"/>
                                        <p:tgtEl>
                                          <p:spTgt spid="10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20"/>
                                        </p:tgtEl>
                                        <p:attrNameLst>
                                          <p:attrName>style.visibility</p:attrName>
                                        </p:attrNameLst>
                                      </p:cBhvr>
                                      <p:to>
                                        <p:strVal val="visible"/>
                                      </p:to>
                                    </p:set>
                                    <p:animEffect transition="in" filter="barn(inVertical)">
                                      <p:cBhvr>
                                        <p:cTn id="28" dur="500"/>
                                        <p:tgtEl>
                                          <p:spTgt spid="10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21"/>
                                        </p:tgtEl>
                                        <p:attrNameLst>
                                          <p:attrName>style.visibility</p:attrName>
                                        </p:attrNameLst>
                                      </p:cBhvr>
                                      <p:to>
                                        <p:strVal val="visible"/>
                                      </p:to>
                                    </p:set>
                                    <p:animEffect transition="in" filter="barn(inVertical)">
                                      <p:cBhvr>
                                        <p:cTn id="31" dur="500"/>
                                        <p:tgtEl>
                                          <p:spTgt spid="10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23"/>
                                        </p:tgtEl>
                                        <p:attrNameLst>
                                          <p:attrName>style.visibility</p:attrName>
                                        </p:attrNameLst>
                                      </p:cBhvr>
                                      <p:to>
                                        <p:strVal val="visible"/>
                                      </p:to>
                                    </p:set>
                                    <p:animEffect transition="in" filter="barn(inVertical)">
                                      <p:cBhvr>
                                        <p:cTn id="39" dur="500"/>
                                        <p:tgtEl>
                                          <p:spTgt spid="102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22"/>
                                        </p:tgtEl>
                                        <p:attrNameLst>
                                          <p:attrName>style.visibility</p:attrName>
                                        </p:attrNameLst>
                                      </p:cBhvr>
                                      <p:to>
                                        <p:strVal val="visible"/>
                                      </p:to>
                                    </p:set>
                                    <p:animEffect transition="in" filter="barn(inVertical)">
                                      <p:cBhvr>
                                        <p:cTn id="42" dur="500"/>
                                        <p:tgtEl>
                                          <p:spTgt spid="102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25"/>
                                        </p:tgtEl>
                                        <p:attrNameLst>
                                          <p:attrName>style.visibility</p:attrName>
                                        </p:attrNameLst>
                                      </p:cBhvr>
                                      <p:to>
                                        <p:strVal val="visible"/>
                                      </p:to>
                                    </p:set>
                                    <p:animEffect transition="in" filter="barn(inVertical)">
                                      <p:cBhvr>
                                        <p:cTn id="50" dur="500"/>
                                        <p:tgtEl>
                                          <p:spTgt spid="102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24"/>
                                        </p:tgtEl>
                                        <p:attrNameLst>
                                          <p:attrName>style.visibility</p:attrName>
                                        </p:attrNameLst>
                                      </p:cBhvr>
                                      <p:to>
                                        <p:strVal val="visible"/>
                                      </p:to>
                                    </p:set>
                                    <p:animEffect transition="in" filter="barn(inVertical)">
                                      <p:cBhvr>
                                        <p:cTn id="53" dur="500"/>
                                        <p:tgtEl>
                                          <p:spTgt spid="102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nodePh="1">
                                  <p:stCondLst>
                                    <p:cond delay="0"/>
                                  </p:stCondLst>
                                  <p:endCondLst>
                                    <p:cond evt="begin" delay="0">
                                      <p:tn val="59"/>
                                    </p:cond>
                                  </p:endCondLst>
                                  <p:childTnLst>
                                    <p:set>
                                      <p:cBhvr>
                                        <p:cTn id="60" dur="1" fill="hold">
                                          <p:stCondLst>
                                            <p:cond delay="0"/>
                                          </p:stCondLst>
                                        </p:cTn>
                                        <p:tgtEl>
                                          <p:spTgt spid="2"/>
                                        </p:tgtEl>
                                        <p:attrNameLst>
                                          <p:attrName>style.visibility</p:attrName>
                                        </p:attrNameLst>
                                      </p:cBhvr>
                                      <p:to>
                                        <p:strVal val="visible"/>
                                      </p:to>
                                    </p:set>
                                    <p:animEffect transition="in" filter="barn(inVertical)">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arn(inVertical)">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 grpId="0"/>
      <p:bldP spid="1018" grpId="0" animBg="1"/>
      <p:bldP spid="1019" grpId="0"/>
      <p:bldP spid="1020" grpId="0" animBg="1"/>
      <p:bldP spid="1021" grpId="0"/>
      <p:bldP spid="1022" grpId="0" animBg="1"/>
      <p:bldP spid="1023" grpId="0"/>
      <p:bldP spid="1024" grpId="0" animBg="1"/>
      <p:bldP spid="1025" grpId="0"/>
      <p:bldP spid="1027" grpId="0"/>
      <p:bldP spid="21" grpId="0"/>
      <p:bldP spid="22" grpId="0"/>
      <p:bldP spid="23" grpId="0"/>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17" name="Google Shape;817;p34"/>
          <p:cNvSpPr txBox="1">
            <a:spLocks noGrp="1"/>
          </p:cNvSpPr>
          <p:nvPr>
            <p:ph type="subTitle" idx="13"/>
          </p:nvPr>
        </p:nvSpPr>
        <p:spPr>
          <a:xfrm>
            <a:off x="3098638" y="4330558"/>
            <a:ext cx="29376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smtClean="0">
                <a:latin typeface="Arial" panose="020B0604020202020204" pitchFamily="34" charset="0"/>
                <a:cs typeface="Arial" panose="020B0604020202020204" pitchFamily="34" charset="0"/>
              </a:rPr>
              <a:t>Ăn mắm</a:t>
            </a:r>
            <a:endParaRPr sz="2600" dirty="0">
              <a:latin typeface="Arial" panose="020B0604020202020204" pitchFamily="34" charset="0"/>
              <a:cs typeface="Arial" panose="020B0604020202020204" pitchFamily="34" charset="0"/>
            </a:endParaRPr>
          </a:p>
        </p:txBody>
      </p:sp>
      <p:sp>
        <p:nvSpPr>
          <p:cNvPr id="821" name="Google Shape;821;p34"/>
          <p:cNvSpPr/>
          <p:nvPr/>
        </p:nvSpPr>
        <p:spPr>
          <a:xfrm rot="5400000">
            <a:off x="303556" y="2032834"/>
            <a:ext cx="576854" cy="44622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4"/>
          <p:cNvSpPr/>
          <p:nvPr/>
        </p:nvSpPr>
        <p:spPr>
          <a:xfrm rot="10800000">
            <a:off x="815097" y="3508182"/>
            <a:ext cx="443117" cy="40466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4"/>
          <p:cNvSpPr/>
          <p:nvPr/>
        </p:nvSpPr>
        <p:spPr>
          <a:xfrm rot="-5400000">
            <a:off x="2886643" y="4490702"/>
            <a:ext cx="407573" cy="301880"/>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4"/>
          <p:cNvSpPr/>
          <p:nvPr/>
        </p:nvSpPr>
        <p:spPr>
          <a:xfrm rot="10800000" flipH="1">
            <a:off x="5339066" y="3339089"/>
            <a:ext cx="407573" cy="301880"/>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4"/>
          <p:cNvSpPr/>
          <p:nvPr/>
        </p:nvSpPr>
        <p:spPr>
          <a:xfrm rot="10800000" flipH="1">
            <a:off x="4302376" y="2220226"/>
            <a:ext cx="407573" cy="301880"/>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09729" y="530405"/>
            <a:ext cx="9144000" cy="1400383"/>
          </a:xfrm>
          <a:prstGeom prst="rect">
            <a:avLst/>
          </a:prstGeom>
        </p:spPr>
        <p:txBody>
          <a:bodyPr wrap="square">
            <a:spAutoFit/>
          </a:bodyPr>
          <a:lstStyle/>
          <a:p>
            <a:pPr algn="ctr">
              <a:lnSpc>
                <a:spcPts val="3400"/>
              </a:lnSpc>
            </a:pPr>
            <a:r>
              <a:rPr lang="vi-VN" sz="2400" dirty="0">
                <a:solidFill>
                  <a:schemeClr val="bg2">
                    <a:lumMod val="50000"/>
                  </a:schemeClr>
                </a:solidFill>
              </a:rPr>
              <a:t>Những phong tục, tập quán nào được người Việt được </a:t>
            </a:r>
            <a:endParaRPr lang="en-US" sz="2400" dirty="0">
              <a:solidFill>
                <a:schemeClr val="bg2">
                  <a:lumMod val="50000"/>
                </a:schemeClr>
              </a:solidFill>
            </a:endParaRPr>
          </a:p>
          <a:p>
            <a:pPr algn="ctr">
              <a:lnSpc>
                <a:spcPts val="3400"/>
              </a:lnSpc>
            </a:pPr>
            <a:r>
              <a:rPr lang="vi-VN" sz="2400" dirty="0">
                <a:solidFill>
                  <a:schemeClr val="bg2">
                    <a:lumMod val="50000"/>
                  </a:schemeClr>
                </a:solidFill>
              </a:rPr>
              <a:t>bảo tồn suốt thời Bắc thuộc và vẫn lưu giữ trong đời sống</a:t>
            </a:r>
            <a:endParaRPr lang="en-US" sz="2400" dirty="0">
              <a:solidFill>
                <a:schemeClr val="bg2">
                  <a:lumMod val="50000"/>
                </a:schemeClr>
              </a:solidFill>
            </a:endParaRPr>
          </a:p>
          <a:p>
            <a:pPr algn="ctr">
              <a:lnSpc>
                <a:spcPts val="3400"/>
              </a:lnSpc>
            </a:pPr>
            <a:r>
              <a:rPr lang="vi-VN" sz="2400" dirty="0">
                <a:solidFill>
                  <a:schemeClr val="bg2">
                    <a:lumMod val="50000"/>
                  </a:schemeClr>
                </a:solidFill>
              </a:rPr>
              <a:t> văn hoá hằng ngày của chúng ta ngày nay?</a:t>
            </a:r>
            <a:endParaRPr lang="en-US" sz="2400" dirty="0">
              <a:solidFill>
                <a:schemeClr val="bg2">
                  <a:lumMod val="50000"/>
                </a:schemeClr>
              </a:solidFill>
            </a:endParaRPr>
          </a:p>
        </p:txBody>
      </p:sp>
      <p:sp>
        <p:nvSpPr>
          <p:cNvPr id="35" name="Google Shape;817;p34"/>
          <p:cNvSpPr txBox="1">
            <a:spLocks noGrp="1"/>
          </p:cNvSpPr>
          <p:nvPr>
            <p:ph type="subTitle" idx="13"/>
          </p:nvPr>
        </p:nvSpPr>
        <p:spPr>
          <a:xfrm>
            <a:off x="1258214" y="3386363"/>
            <a:ext cx="29376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smtClean="0">
                <a:latin typeface="Arial" panose="020B0604020202020204" pitchFamily="34" charset="0"/>
                <a:cs typeface="Arial" panose="020B0604020202020204" pitchFamily="34" charset="0"/>
              </a:rPr>
              <a:t>Nhuộm răng</a:t>
            </a:r>
            <a:endParaRPr sz="2600" dirty="0">
              <a:latin typeface="Arial" panose="020B0604020202020204" pitchFamily="34" charset="0"/>
              <a:cs typeface="Arial" panose="020B0604020202020204" pitchFamily="34" charset="0"/>
            </a:endParaRPr>
          </a:p>
        </p:txBody>
      </p:sp>
      <p:sp>
        <p:nvSpPr>
          <p:cNvPr id="36" name="Google Shape;817;p34"/>
          <p:cNvSpPr txBox="1">
            <a:spLocks noGrp="1"/>
          </p:cNvSpPr>
          <p:nvPr>
            <p:ph type="subTitle" idx="13"/>
          </p:nvPr>
        </p:nvSpPr>
        <p:spPr>
          <a:xfrm>
            <a:off x="4506162" y="2047016"/>
            <a:ext cx="29376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smtClean="0">
                <a:latin typeface="Arial" panose="020B0604020202020204" pitchFamily="34" charset="0"/>
                <a:cs typeface="Arial" panose="020B0604020202020204" pitchFamily="34" charset="0"/>
              </a:rPr>
              <a:t>Ăn trầu</a:t>
            </a:r>
            <a:endParaRPr sz="2600" dirty="0">
              <a:latin typeface="Arial" panose="020B0604020202020204" pitchFamily="34" charset="0"/>
              <a:cs typeface="Arial" panose="020B0604020202020204" pitchFamily="34" charset="0"/>
            </a:endParaRPr>
          </a:p>
        </p:txBody>
      </p:sp>
      <p:sp>
        <p:nvSpPr>
          <p:cNvPr id="37" name="Google Shape;817;p34"/>
          <p:cNvSpPr txBox="1">
            <a:spLocks noGrp="1"/>
          </p:cNvSpPr>
          <p:nvPr>
            <p:ph type="subTitle" idx="13"/>
          </p:nvPr>
        </p:nvSpPr>
        <p:spPr>
          <a:xfrm>
            <a:off x="967497" y="2048475"/>
            <a:ext cx="29376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smtClean="0">
                <a:latin typeface="Arial" panose="020B0604020202020204" pitchFamily="34" charset="0"/>
                <a:cs typeface="Arial" panose="020B0604020202020204" pitchFamily="34" charset="0"/>
              </a:rPr>
              <a:t>Thờ cúng tổ tiên</a:t>
            </a:r>
            <a:endParaRPr sz="2600" dirty="0">
              <a:latin typeface="Arial" panose="020B0604020202020204" pitchFamily="34" charset="0"/>
              <a:cs typeface="Arial" panose="020B0604020202020204" pitchFamily="34" charset="0"/>
            </a:endParaRPr>
          </a:p>
        </p:txBody>
      </p:sp>
      <p:sp>
        <p:nvSpPr>
          <p:cNvPr id="38" name="Google Shape;817;p34"/>
          <p:cNvSpPr txBox="1">
            <a:spLocks noGrp="1"/>
          </p:cNvSpPr>
          <p:nvPr>
            <p:ph type="subTitle" idx="13"/>
          </p:nvPr>
        </p:nvSpPr>
        <p:spPr>
          <a:xfrm>
            <a:off x="5833392" y="3082073"/>
            <a:ext cx="29376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smtClean="0">
                <a:latin typeface="Arial" panose="020B0604020202020204" pitchFamily="34" charset="0"/>
                <a:cs typeface="Arial" panose="020B0604020202020204" pitchFamily="34" charset="0"/>
              </a:rPr>
              <a:t>Làm bánh chưng, bánh giày</a:t>
            </a:r>
            <a:endParaRP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2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1"/>
                                        </p:tgtEl>
                                        <p:attrNameLst>
                                          <p:attrName>style.visibility</p:attrName>
                                        </p:attrNameLst>
                                      </p:cBhvr>
                                      <p:to>
                                        <p:strVal val="visible"/>
                                      </p:to>
                                    </p:set>
                                    <p:animEffect transition="in" filter="barn(inVertical)">
                                      <p:cBhvr>
                                        <p:cTn id="12" dur="500"/>
                                        <p:tgtEl>
                                          <p:spTgt spid="8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animEffect transition="in" filter="barn(inVertical)">
                                      <p:cBhvr>
                                        <p:cTn id="15" dur="500"/>
                                        <p:tgtEl>
                                          <p:spTgt spid="3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26"/>
                                        </p:tgtEl>
                                        <p:attrNameLst>
                                          <p:attrName>style.visibility</p:attrName>
                                        </p:attrNameLst>
                                      </p:cBhvr>
                                      <p:to>
                                        <p:strVal val="visible"/>
                                      </p:to>
                                    </p:set>
                                    <p:animEffect transition="in" filter="barn(inVertical)">
                                      <p:cBhvr>
                                        <p:cTn id="20" dur="500"/>
                                        <p:tgtEl>
                                          <p:spTgt spid="82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animEffect transition="in" filter="barn(inVertical)">
                                      <p:cBhvr>
                                        <p:cTn id="23" dur="500"/>
                                        <p:tgtEl>
                                          <p:spTgt spid="3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22"/>
                                        </p:tgtEl>
                                        <p:attrNameLst>
                                          <p:attrName>style.visibility</p:attrName>
                                        </p:attrNameLst>
                                      </p:cBhvr>
                                      <p:to>
                                        <p:strVal val="visible"/>
                                      </p:to>
                                    </p:set>
                                    <p:animEffect transition="in" filter="barn(inVertical)">
                                      <p:cBhvr>
                                        <p:cTn id="28" dur="500"/>
                                        <p:tgtEl>
                                          <p:spTgt spid="8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animEffect transition="in" filter="barn(inVertical)">
                                      <p:cBhvr>
                                        <p:cTn id="31" dur="500"/>
                                        <p:tgtEl>
                                          <p:spTgt spid="3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25"/>
                                        </p:tgtEl>
                                        <p:attrNameLst>
                                          <p:attrName>style.visibility</p:attrName>
                                        </p:attrNameLst>
                                      </p:cBhvr>
                                      <p:to>
                                        <p:strVal val="visible"/>
                                      </p:to>
                                    </p:set>
                                    <p:animEffect transition="in" filter="barn(inVertical)">
                                      <p:cBhvr>
                                        <p:cTn id="36" dur="500"/>
                                        <p:tgtEl>
                                          <p:spTgt spid="82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8">
                                            <p:txEl>
                                              <p:pRg st="0" end="0"/>
                                            </p:txEl>
                                          </p:spTgt>
                                        </p:tgtEl>
                                        <p:attrNameLst>
                                          <p:attrName>style.visibility</p:attrName>
                                        </p:attrNameLst>
                                      </p:cBhvr>
                                      <p:to>
                                        <p:strVal val="visible"/>
                                      </p:to>
                                    </p:set>
                                    <p:animEffect transition="in" filter="barn(inVertical)">
                                      <p:cBhvr>
                                        <p:cTn id="39" dur="500"/>
                                        <p:tgtEl>
                                          <p:spTgt spid="3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23"/>
                                        </p:tgtEl>
                                        <p:attrNameLst>
                                          <p:attrName>style.visibility</p:attrName>
                                        </p:attrNameLst>
                                      </p:cBhvr>
                                      <p:to>
                                        <p:strVal val="visible"/>
                                      </p:to>
                                    </p:set>
                                    <p:animEffect transition="in" filter="barn(inVertical)">
                                      <p:cBhvr>
                                        <p:cTn id="44" dur="500"/>
                                        <p:tgtEl>
                                          <p:spTgt spid="82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817">
                                            <p:txEl>
                                              <p:pRg st="0" end="0"/>
                                            </p:txEl>
                                          </p:spTgt>
                                        </p:tgtEl>
                                        <p:attrNameLst>
                                          <p:attrName>style.visibility</p:attrName>
                                        </p:attrNameLst>
                                      </p:cBhvr>
                                      <p:to>
                                        <p:strVal val="visible"/>
                                      </p:to>
                                    </p:set>
                                    <p:animEffect transition="in" filter="barn(inVertical)">
                                      <p:cBhvr>
                                        <p:cTn id="47" dur="500"/>
                                        <p:tgtEl>
                                          <p:spTgt spid="8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 grpId="0" build="p"/>
      <p:bldP spid="821" grpId="0" animBg="1"/>
      <p:bldP spid="822" grpId="0" animBg="1"/>
      <p:bldP spid="823" grpId="0" animBg="1"/>
      <p:bldP spid="825" grpId="0" animBg="1"/>
      <p:bldP spid="826" grpId="0" animBg="1"/>
      <p:bldP spid="3" grpId="0"/>
      <p:bldP spid="35" grpId="0" build="p"/>
      <p:bldP spid="36" grpId="0" build="p"/>
      <p:bldP spid="37" grpId="0" build="p"/>
      <p:bldP spid="3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37"/>
          <p:cNvSpPr txBox="1">
            <a:spLocks noGrp="1"/>
          </p:cNvSpPr>
          <p:nvPr>
            <p:ph type="title"/>
          </p:nvPr>
        </p:nvSpPr>
        <p:spPr>
          <a:xfrm>
            <a:off x="0" y="1035463"/>
            <a:ext cx="9421978" cy="9729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latin typeface="+mj-lt"/>
              </a:rPr>
              <a:t>VẬN DỤNG</a:t>
            </a:r>
            <a:endParaRPr sz="4000" dirty="0">
              <a:latin typeface="+mj-lt"/>
            </a:endParaRPr>
          </a:p>
        </p:txBody>
      </p:sp>
      <p:grpSp>
        <p:nvGrpSpPr>
          <p:cNvPr id="893" name="Google Shape;893;p37"/>
          <p:cNvGrpSpPr/>
          <p:nvPr/>
        </p:nvGrpSpPr>
        <p:grpSpPr>
          <a:xfrm rot="5400000">
            <a:off x="7955467" y="471352"/>
            <a:ext cx="1161195" cy="734388"/>
            <a:chOff x="5161625" y="732525"/>
            <a:chExt cx="456050" cy="288425"/>
          </a:xfrm>
        </p:grpSpPr>
        <p:sp>
          <p:nvSpPr>
            <p:cNvPr id="894" name="Google Shape;894;p37"/>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7"/>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7"/>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7"/>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7"/>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7"/>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7"/>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21">
            <a:extLst>
              <a:ext uri="{FF2B5EF4-FFF2-40B4-BE49-F238E27FC236}">
                <a16:creationId xmlns=""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350361" y="2391899"/>
            <a:ext cx="2690836" cy="2751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barn(inVertical)">
                                      <p:cBhvr>
                                        <p:cTn id="7" dur="500"/>
                                        <p:tgtEl>
                                          <p:spTgt spid="891"/>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4" name="Rectangle 3"/>
          <p:cNvSpPr/>
          <p:nvPr/>
        </p:nvSpPr>
        <p:spPr>
          <a:xfrm>
            <a:off x="1" y="656905"/>
            <a:ext cx="9144000" cy="976165"/>
          </a:xfrm>
          <a:prstGeom prst="rect">
            <a:avLst/>
          </a:prstGeom>
        </p:spPr>
        <p:txBody>
          <a:bodyPr wrap="square">
            <a:spAutoFit/>
          </a:bodyPr>
          <a:lstStyle/>
          <a:p>
            <a:pPr algn="ctr">
              <a:lnSpc>
                <a:spcPts val="3600"/>
              </a:lnSpc>
            </a:pPr>
            <a:r>
              <a:rPr lang="vi-VN" sz="2600" dirty="0">
                <a:solidFill>
                  <a:schemeClr val="bg2">
                    <a:lumMod val="50000"/>
                  </a:schemeClr>
                </a:solidFill>
              </a:rPr>
              <a:t>Em có suy nghĩ gì về hiện tượng nhiều học sinh</a:t>
            </a:r>
          </a:p>
          <a:p>
            <a:pPr algn="ctr">
              <a:lnSpc>
                <a:spcPts val="3600"/>
              </a:lnSpc>
            </a:pPr>
            <a:r>
              <a:rPr lang="vi-VN" sz="2600" dirty="0">
                <a:solidFill>
                  <a:schemeClr val="bg2">
                    <a:lumMod val="50000"/>
                  </a:schemeClr>
                </a:solidFill>
              </a:rPr>
              <a:t> “pha” tiếng nước ngoài vào tiếng Việt khi giao tiếp? </a:t>
            </a:r>
          </a:p>
        </p:txBody>
      </p:sp>
      <p:sp>
        <p:nvSpPr>
          <p:cNvPr id="8" name="Freeform 18"/>
          <p:cNvSpPr/>
          <p:nvPr/>
        </p:nvSpPr>
        <p:spPr>
          <a:xfrm>
            <a:off x="502999" y="2392177"/>
            <a:ext cx="2664483" cy="1340729"/>
          </a:xfrm>
          <a:custGeom>
            <a:avLst/>
            <a:gdLst/>
            <a:ahLst/>
            <a:cxnLst/>
            <a:rect l="l" t="t" r="r" b="b"/>
            <a:pathLst>
              <a:path w="2964061" h="660400">
                <a:moveTo>
                  <a:pt x="2839601" y="660400"/>
                </a:moveTo>
                <a:lnTo>
                  <a:pt x="124460" y="660400"/>
                </a:lnTo>
                <a:cubicBezTo>
                  <a:pt x="55880" y="660400"/>
                  <a:pt x="0" y="604520"/>
                  <a:pt x="0" y="535940"/>
                </a:cubicBezTo>
                <a:lnTo>
                  <a:pt x="0" y="124460"/>
                </a:lnTo>
                <a:cubicBezTo>
                  <a:pt x="0" y="55880"/>
                  <a:pt x="55880" y="0"/>
                  <a:pt x="124460" y="0"/>
                </a:cubicBezTo>
                <a:lnTo>
                  <a:pt x="2839601" y="0"/>
                </a:lnTo>
                <a:cubicBezTo>
                  <a:pt x="2908181" y="0"/>
                  <a:pt x="2964061" y="55880"/>
                  <a:pt x="2964061" y="124460"/>
                </a:cubicBezTo>
                <a:lnTo>
                  <a:pt x="2964061" y="535940"/>
                </a:lnTo>
                <a:cubicBezTo>
                  <a:pt x="2964061" y="604520"/>
                  <a:pt x="2908181" y="660400"/>
                  <a:pt x="2839601" y="660400"/>
                </a:cubicBezTo>
                <a:close/>
              </a:path>
            </a:pathLst>
          </a:custGeom>
          <a:solidFill>
            <a:schemeClr val="tx2">
              <a:lumMod val="60000"/>
              <a:lumOff val="40000"/>
            </a:schemeClr>
          </a:solidFill>
        </p:spPr>
        <p:txBody>
          <a:bodyPr/>
          <a:lstStyle/>
          <a:p>
            <a:endParaRPr lang="en-US" dirty="0"/>
          </a:p>
        </p:txBody>
      </p:sp>
      <p:sp>
        <p:nvSpPr>
          <p:cNvPr id="9" name="TextBox 19"/>
          <p:cNvSpPr txBox="1"/>
          <p:nvPr/>
        </p:nvSpPr>
        <p:spPr>
          <a:xfrm>
            <a:off x="502999" y="2857356"/>
            <a:ext cx="2664483" cy="410369"/>
          </a:xfrm>
          <a:prstGeom prst="rect">
            <a:avLst/>
          </a:prstGeom>
        </p:spPr>
        <p:txBody>
          <a:bodyPr wrap="square" lIns="0" tIns="0" rIns="0" bIns="0" rtlCol="0" anchor="t">
            <a:spAutoFit/>
          </a:bodyPr>
          <a:lstStyle/>
          <a:p>
            <a:pPr algn="ctr">
              <a:lnSpc>
                <a:spcPts val="3200"/>
              </a:lnSpc>
            </a:pPr>
            <a:r>
              <a:rPr lang="en-US" sz="2600" dirty="0" smtClean="0">
                <a:solidFill>
                  <a:srgbClr val="000000"/>
                </a:solidFill>
                <a:latin typeface="Arial" panose="020B0604020202020204" pitchFamily="34" charset="0"/>
                <a:cs typeface="Arial" panose="020B0604020202020204" pitchFamily="34" charset="0"/>
              </a:rPr>
              <a:t>Không đồng tình</a:t>
            </a:r>
            <a:endParaRPr lang="en-US" sz="2600" dirty="0">
              <a:solidFill>
                <a:srgbClr val="000000"/>
              </a:solidFill>
              <a:latin typeface="Arial" panose="020B0604020202020204" pitchFamily="34" charset="0"/>
              <a:cs typeface="Arial" panose="020B0604020202020204" pitchFamily="34" charset="0"/>
            </a:endParaRPr>
          </a:p>
        </p:txBody>
      </p:sp>
      <p:sp>
        <p:nvSpPr>
          <p:cNvPr id="10" name="Freeform 18"/>
          <p:cNvSpPr/>
          <p:nvPr/>
        </p:nvSpPr>
        <p:spPr>
          <a:xfrm>
            <a:off x="3321101" y="1633070"/>
            <a:ext cx="5493715" cy="3269310"/>
          </a:xfrm>
          <a:custGeom>
            <a:avLst/>
            <a:gdLst/>
            <a:ahLst/>
            <a:cxnLst/>
            <a:rect l="l" t="t" r="r" b="b"/>
            <a:pathLst>
              <a:path w="2964061" h="660400">
                <a:moveTo>
                  <a:pt x="2839601" y="660400"/>
                </a:moveTo>
                <a:lnTo>
                  <a:pt x="124460" y="660400"/>
                </a:lnTo>
                <a:cubicBezTo>
                  <a:pt x="55880" y="660400"/>
                  <a:pt x="0" y="604520"/>
                  <a:pt x="0" y="535940"/>
                </a:cubicBezTo>
                <a:lnTo>
                  <a:pt x="0" y="124460"/>
                </a:lnTo>
                <a:cubicBezTo>
                  <a:pt x="0" y="55880"/>
                  <a:pt x="55880" y="0"/>
                  <a:pt x="124460" y="0"/>
                </a:cubicBezTo>
                <a:lnTo>
                  <a:pt x="2839601" y="0"/>
                </a:lnTo>
                <a:cubicBezTo>
                  <a:pt x="2908181" y="0"/>
                  <a:pt x="2964061" y="55880"/>
                  <a:pt x="2964061" y="124460"/>
                </a:cubicBezTo>
                <a:lnTo>
                  <a:pt x="2964061" y="535940"/>
                </a:lnTo>
                <a:cubicBezTo>
                  <a:pt x="2964061" y="604520"/>
                  <a:pt x="2908181" y="660400"/>
                  <a:pt x="2839601" y="660400"/>
                </a:cubicBezTo>
                <a:close/>
              </a:path>
            </a:pathLst>
          </a:custGeom>
          <a:solidFill>
            <a:schemeClr val="accent2"/>
          </a:solidFill>
        </p:spPr>
        <p:txBody>
          <a:bodyPr/>
          <a:lstStyle/>
          <a:p>
            <a:pPr algn="just">
              <a:lnSpc>
                <a:spcPts val="3600"/>
              </a:lnSpc>
            </a:pPr>
            <a:r>
              <a:rPr lang="en-US" sz="2600" dirty="0">
                <a:latin typeface="Arial" panose="020B0604020202020204" pitchFamily="34" charset="0"/>
                <a:cs typeface="Arial" panose="020B0604020202020204" pitchFamily="34" charset="0"/>
              </a:rPr>
              <a:t>“Pha” tiếng </a:t>
            </a:r>
            <a:r>
              <a:rPr lang="vi-VN" sz="2600" dirty="0">
                <a:latin typeface="Arial" panose="020B0604020202020204" pitchFamily="34" charset="0"/>
                <a:cs typeface="Arial" panose="020B0604020202020204" pitchFamily="34" charset="0"/>
              </a:rPr>
              <a:t>có tác dụng nhất định : khả năng truyền đạt thông tin nhanh, tiết kiệm thời gian</a:t>
            </a:r>
            <a:r>
              <a:rPr lang="en-US" sz="2600" dirty="0" smtClean="0">
                <a:latin typeface="Arial" panose="020B0604020202020204" pitchFamily="34" charset="0"/>
                <a:cs typeface="Arial" panose="020B0604020202020204" pitchFamily="34" charset="0"/>
              </a:rPr>
              <a:t>.</a:t>
            </a:r>
          </a:p>
          <a:p>
            <a:pPr algn="just">
              <a:lnSpc>
                <a:spcPts val="3600"/>
              </a:lnSpc>
            </a:pPr>
            <a:r>
              <a:rPr lang="en-US" sz="2600" dirty="0" smtClean="0">
                <a:latin typeface="Arial" panose="020B0604020202020204" pitchFamily="34" charset="0"/>
                <a:cs typeface="Arial" panose="020B0604020202020204" pitchFamily="34" charset="0"/>
              </a:rPr>
              <a:t>Tuy nhiên, việc lạm dụng sử dụng quá đà sẽ đánh mất đi bản sắc dân tộc, mất đi sự trong sáng của tiếng Việt. </a:t>
            </a:r>
            <a:endParaRPr lang="en-US" sz="2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6" name="Google Shape;666;p28"/>
          <p:cNvSpPr/>
          <p:nvPr/>
        </p:nvSpPr>
        <p:spPr>
          <a:xfrm>
            <a:off x="4082223" y="2693016"/>
            <a:ext cx="1322049" cy="979212"/>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1058770" y="1512002"/>
            <a:ext cx="1322049" cy="979212"/>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txBox="1">
            <a:spLocks noGrp="1"/>
          </p:cNvSpPr>
          <p:nvPr>
            <p:ph type="title"/>
          </p:nvPr>
        </p:nvSpPr>
        <p:spPr>
          <a:xfrm>
            <a:off x="0" y="637046"/>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bg2">
                    <a:lumMod val="50000"/>
                  </a:schemeClr>
                </a:solidFill>
                <a:latin typeface="+mj-lt"/>
              </a:rPr>
              <a:t>HƯỚNG DẪN VỀ NHÀ</a:t>
            </a:r>
            <a:endParaRPr dirty="0">
              <a:solidFill>
                <a:schemeClr val="bg2">
                  <a:lumMod val="50000"/>
                </a:schemeClr>
              </a:solidFill>
              <a:latin typeface="+mj-lt"/>
            </a:endParaRPr>
          </a:p>
        </p:txBody>
      </p:sp>
      <p:sp>
        <p:nvSpPr>
          <p:cNvPr id="669" name="Google Shape;669;p28"/>
          <p:cNvSpPr txBox="1">
            <a:spLocks noGrp="1"/>
          </p:cNvSpPr>
          <p:nvPr>
            <p:ph type="title" idx="2"/>
          </p:nvPr>
        </p:nvSpPr>
        <p:spPr>
          <a:xfrm>
            <a:off x="1058769" y="1677452"/>
            <a:ext cx="1058787" cy="64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1</a:t>
            </a:r>
            <a:endParaRPr sz="2800" dirty="0">
              <a:latin typeface="+mj-lt"/>
            </a:endParaRPr>
          </a:p>
        </p:txBody>
      </p:sp>
      <p:sp>
        <p:nvSpPr>
          <p:cNvPr id="670" name="Google Shape;670;p28"/>
          <p:cNvSpPr txBox="1">
            <a:spLocks noGrp="1"/>
          </p:cNvSpPr>
          <p:nvPr>
            <p:ph type="title" idx="3"/>
          </p:nvPr>
        </p:nvSpPr>
        <p:spPr>
          <a:xfrm>
            <a:off x="140265" y="2688464"/>
            <a:ext cx="2895794" cy="1005024"/>
          </a:xfrm>
          <a:prstGeom prst="rect">
            <a:avLst/>
          </a:prstGeom>
        </p:spPr>
        <p:txBody>
          <a:bodyPr spcFirstLastPara="1" wrap="square" lIns="91425" tIns="91425" rIns="91425" bIns="91425" anchor="t" anchorCtr="0">
            <a:noAutofit/>
          </a:bodyPr>
          <a:lstStyle/>
          <a:p>
            <a:pPr marL="0" lvl="0" indent="0" algn="ctr" rtl="0">
              <a:lnSpc>
                <a:spcPts val="3400"/>
              </a:lnSpc>
              <a:spcBef>
                <a:spcPts val="0"/>
              </a:spcBef>
              <a:spcAft>
                <a:spcPts val="0"/>
              </a:spcAft>
              <a:buNone/>
            </a:pPr>
            <a:r>
              <a:rPr lang="en" sz="2600" b="0" dirty="0" smtClean="0">
                <a:solidFill>
                  <a:schemeClr val="bg2">
                    <a:lumMod val="50000"/>
                  </a:schemeClr>
                </a:solidFill>
                <a:latin typeface="+mj-lt"/>
              </a:rPr>
              <a:t>Trả lời câu hỏi SGK trang 79</a:t>
            </a:r>
            <a:endParaRPr sz="2600" b="0" dirty="0">
              <a:solidFill>
                <a:schemeClr val="bg2">
                  <a:lumMod val="50000"/>
                </a:schemeClr>
              </a:solidFill>
              <a:latin typeface="+mj-lt"/>
            </a:endParaRPr>
          </a:p>
        </p:txBody>
      </p:sp>
      <p:sp>
        <p:nvSpPr>
          <p:cNvPr id="20" name="Google Shape;669;p28"/>
          <p:cNvSpPr txBox="1">
            <a:spLocks noGrp="1"/>
          </p:cNvSpPr>
          <p:nvPr>
            <p:ph type="title" idx="2"/>
          </p:nvPr>
        </p:nvSpPr>
        <p:spPr>
          <a:xfrm>
            <a:off x="4082211" y="2858466"/>
            <a:ext cx="1058787" cy="64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2</a:t>
            </a:r>
            <a:endParaRPr sz="2800" dirty="0">
              <a:latin typeface="+mj-lt"/>
            </a:endParaRPr>
          </a:p>
        </p:txBody>
      </p:sp>
      <p:sp>
        <p:nvSpPr>
          <p:cNvPr id="21" name="Google Shape;670;p28"/>
          <p:cNvSpPr txBox="1">
            <a:spLocks noGrp="1"/>
          </p:cNvSpPr>
          <p:nvPr>
            <p:ph type="title" idx="3"/>
          </p:nvPr>
        </p:nvSpPr>
        <p:spPr>
          <a:xfrm>
            <a:off x="2946883" y="3843999"/>
            <a:ext cx="3329441" cy="1005024"/>
          </a:xfrm>
          <a:prstGeom prst="rect">
            <a:avLst/>
          </a:prstGeom>
        </p:spPr>
        <p:txBody>
          <a:bodyPr spcFirstLastPara="1" wrap="square" lIns="91425" tIns="91425" rIns="91425" bIns="91425" anchor="t" anchorCtr="0">
            <a:noAutofit/>
          </a:bodyPr>
          <a:lstStyle/>
          <a:p>
            <a:pPr marL="0" lvl="0" indent="0" algn="ctr" rtl="0">
              <a:lnSpc>
                <a:spcPts val="3400"/>
              </a:lnSpc>
              <a:spcBef>
                <a:spcPts val="0"/>
              </a:spcBef>
              <a:spcAft>
                <a:spcPts val="0"/>
              </a:spcAft>
              <a:buNone/>
            </a:pPr>
            <a:r>
              <a:rPr lang="en-US" sz="2600" b="0" dirty="0" smtClean="0">
                <a:solidFill>
                  <a:schemeClr val="bg2">
                    <a:lumMod val="50000"/>
                  </a:schemeClr>
                </a:solidFill>
                <a:latin typeface="+mj-lt"/>
              </a:rPr>
              <a:t>Làm bài tập Bài 17, Sách bài tập  </a:t>
            </a:r>
            <a:endParaRPr sz="2600" b="0" dirty="0">
              <a:solidFill>
                <a:schemeClr val="bg2">
                  <a:lumMod val="50000"/>
                </a:schemeClr>
              </a:solidFill>
              <a:latin typeface="+mj-lt"/>
            </a:endParaRPr>
          </a:p>
        </p:txBody>
      </p:sp>
      <p:sp>
        <p:nvSpPr>
          <p:cNvPr id="9" name="Google Shape;667;p28"/>
          <p:cNvSpPr/>
          <p:nvPr/>
        </p:nvSpPr>
        <p:spPr>
          <a:xfrm>
            <a:off x="7035079" y="1209746"/>
            <a:ext cx="1322049" cy="979212"/>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9;p28"/>
          <p:cNvSpPr txBox="1">
            <a:spLocks noGrp="1"/>
          </p:cNvSpPr>
          <p:nvPr>
            <p:ph type="title" idx="2"/>
          </p:nvPr>
        </p:nvSpPr>
        <p:spPr>
          <a:xfrm>
            <a:off x="7035078" y="1375196"/>
            <a:ext cx="1058787" cy="64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3</a:t>
            </a:r>
            <a:endParaRPr sz="2800" dirty="0">
              <a:latin typeface="+mj-lt"/>
            </a:endParaRPr>
          </a:p>
        </p:txBody>
      </p:sp>
      <p:sp>
        <p:nvSpPr>
          <p:cNvPr id="11" name="Google Shape;670;p28"/>
          <p:cNvSpPr txBox="1">
            <a:spLocks noGrp="1"/>
          </p:cNvSpPr>
          <p:nvPr>
            <p:ph type="title" idx="3"/>
          </p:nvPr>
        </p:nvSpPr>
        <p:spPr>
          <a:xfrm>
            <a:off x="6116574" y="2386208"/>
            <a:ext cx="2895794" cy="1005024"/>
          </a:xfrm>
          <a:prstGeom prst="rect">
            <a:avLst/>
          </a:prstGeom>
        </p:spPr>
        <p:txBody>
          <a:bodyPr spcFirstLastPara="1" wrap="square" lIns="91425" tIns="91425" rIns="91425" bIns="91425" anchor="t" anchorCtr="0">
            <a:noAutofit/>
          </a:bodyPr>
          <a:lstStyle/>
          <a:p>
            <a:pPr marL="0" lvl="0" indent="0" algn="ctr" rtl="0">
              <a:lnSpc>
                <a:spcPts val="3400"/>
              </a:lnSpc>
              <a:spcBef>
                <a:spcPts val="0"/>
              </a:spcBef>
              <a:spcAft>
                <a:spcPts val="0"/>
              </a:spcAft>
              <a:buNone/>
            </a:pPr>
            <a:r>
              <a:rPr lang="en" sz="2600" b="0" dirty="0" smtClean="0">
                <a:solidFill>
                  <a:schemeClr val="bg2">
                    <a:lumMod val="50000"/>
                  </a:schemeClr>
                </a:solidFill>
                <a:latin typeface="+mj-lt"/>
              </a:rPr>
              <a:t>Đọc trước Bài 18, </a:t>
            </a:r>
            <a:br>
              <a:rPr lang="en" sz="2600" b="0" dirty="0" smtClean="0">
                <a:solidFill>
                  <a:schemeClr val="bg2">
                    <a:lumMod val="50000"/>
                  </a:schemeClr>
                </a:solidFill>
                <a:latin typeface="+mj-lt"/>
              </a:rPr>
            </a:br>
            <a:r>
              <a:rPr lang="en" sz="2600" b="0" dirty="0" smtClean="0">
                <a:solidFill>
                  <a:schemeClr val="bg2">
                    <a:lumMod val="50000"/>
                  </a:schemeClr>
                </a:solidFill>
                <a:latin typeface="+mj-lt"/>
              </a:rPr>
              <a:t>SGK trang 80</a:t>
            </a:r>
            <a:endParaRPr sz="2600" b="0" dirty="0">
              <a:solidFill>
                <a:schemeClr val="bg2">
                  <a:lumMod val="50000"/>
                </a:schemeClr>
              </a:solidFill>
              <a:latin typeface="+mj-lt"/>
            </a:endParaRPr>
          </a:p>
        </p:txBody>
      </p:sp>
    </p:spTree>
    <p:extLst>
      <p:ext uri="{BB962C8B-B14F-4D97-AF65-F5344CB8AC3E}">
        <p14:creationId xmlns:p14="http://schemas.microsoft.com/office/powerpoint/2010/main" val="246985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8"/>
                                        </p:tgtEl>
                                        <p:attrNameLst>
                                          <p:attrName>style.visibility</p:attrName>
                                        </p:attrNameLst>
                                      </p:cBhvr>
                                      <p:to>
                                        <p:strVal val="visible"/>
                                      </p:to>
                                    </p:set>
                                    <p:animEffect transition="in" filter="barn(inVertical)">
                                      <p:cBhvr>
                                        <p:cTn id="7" dur="500"/>
                                        <p:tgtEl>
                                          <p:spTgt spid="6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69"/>
                                        </p:tgtEl>
                                        <p:attrNameLst>
                                          <p:attrName>style.visibility</p:attrName>
                                        </p:attrNameLst>
                                      </p:cBhvr>
                                      <p:to>
                                        <p:strVal val="visible"/>
                                      </p:to>
                                    </p:set>
                                    <p:animEffect transition="in" filter="barn(inVertical)">
                                      <p:cBhvr>
                                        <p:cTn id="12" dur="500"/>
                                        <p:tgtEl>
                                          <p:spTgt spid="6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67"/>
                                        </p:tgtEl>
                                        <p:attrNameLst>
                                          <p:attrName>style.visibility</p:attrName>
                                        </p:attrNameLst>
                                      </p:cBhvr>
                                      <p:to>
                                        <p:strVal val="visible"/>
                                      </p:to>
                                    </p:set>
                                    <p:animEffect transition="in" filter="barn(inVertical)">
                                      <p:cBhvr>
                                        <p:cTn id="15" dur="500"/>
                                        <p:tgtEl>
                                          <p:spTgt spid="66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70"/>
                                        </p:tgtEl>
                                        <p:attrNameLst>
                                          <p:attrName>style.visibility</p:attrName>
                                        </p:attrNameLst>
                                      </p:cBhvr>
                                      <p:to>
                                        <p:strVal val="visible"/>
                                      </p:to>
                                    </p:set>
                                    <p:animEffect transition="in" filter="barn(inVertical)">
                                      <p:cBhvr>
                                        <p:cTn id="18" dur="500"/>
                                        <p:tgtEl>
                                          <p:spTgt spid="67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66"/>
                                        </p:tgtEl>
                                        <p:attrNameLst>
                                          <p:attrName>style.visibility</p:attrName>
                                        </p:attrNameLst>
                                      </p:cBhvr>
                                      <p:to>
                                        <p:strVal val="visible"/>
                                      </p:to>
                                    </p:set>
                                    <p:animEffect transition="in" filter="barn(inVertical)">
                                      <p:cBhvr>
                                        <p:cTn id="26" dur="500"/>
                                        <p:tgtEl>
                                          <p:spTgt spid="66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 grpId="0" animBg="1"/>
      <p:bldP spid="667" grpId="0" animBg="1"/>
      <p:bldP spid="668" grpId="0"/>
      <p:bldP spid="669" grpId="0"/>
      <p:bldP spid="670" grpId="0"/>
      <p:bldP spid="20" grpId="0"/>
      <p:bldP spid="21" grpId="0"/>
      <p:bldP spid="9"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32" name="Google Shape;694;p29"/>
          <p:cNvSpPr txBox="1">
            <a:spLocks noGrp="1"/>
          </p:cNvSpPr>
          <p:nvPr>
            <p:ph type="title"/>
          </p:nvPr>
        </p:nvSpPr>
        <p:spPr>
          <a:xfrm>
            <a:off x="0" y="669516"/>
            <a:ext cx="9143999" cy="2212673"/>
          </a:xfrm>
          <a:prstGeom prst="rect">
            <a:avLst/>
          </a:prstGeom>
        </p:spPr>
        <p:txBody>
          <a:bodyPr spcFirstLastPara="1" wrap="square" lIns="91425" tIns="91425" rIns="91425" bIns="91425" anchor="t" anchorCtr="0">
            <a:noAutofit/>
          </a:bodyPr>
          <a:lstStyle/>
          <a:p>
            <a:pPr marL="0" lvl="0" indent="0" algn="ctr" rtl="0">
              <a:lnSpc>
                <a:spcPts val="5000"/>
              </a:lnSpc>
              <a:spcBef>
                <a:spcPts val="0"/>
              </a:spcBef>
              <a:spcAft>
                <a:spcPts val="0"/>
              </a:spcAft>
              <a:buNone/>
            </a:pPr>
            <a:r>
              <a:rPr lang="en" sz="3400" dirty="0" smtClean="0">
                <a:solidFill>
                  <a:schemeClr val="bg2">
                    <a:lumMod val="50000"/>
                  </a:schemeClr>
                </a:solidFill>
                <a:latin typeface="+mj-lt"/>
              </a:rPr>
              <a:t>BÀI 17: CUỘC ĐẤU TRANH BẢO TỒN </a:t>
            </a:r>
            <a:br>
              <a:rPr lang="en" sz="3400" dirty="0" smtClean="0">
                <a:solidFill>
                  <a:schemeClr val="bg2">
                    <a:lumMod val="50000"/>
                  </a:schemeClr>
                </a:solidFill>
                <a:latin typeface="+mj-lt"/>
              </a:rPr>
            </a:br>
            <a:r>
              <a:rPr lang="en" sz="3400" dirty="0" smtClean="0">
                <a:solidFill>
                  <a:schemeClr val="bg2">
                    <a:lumMod val="50000"/>
                  </a:schemeClr>
                </a:solidFill>
                <a:latin typeface="+mj-lt"/>
              </a:rPr>
              <a:t>VÀ PHÁT TRIỂN VĂN HÓA </a:t>
            </a:r>
            <a:br>
              <a:rPr lang="en" sz="3400" dirty="0" smtClean="0">
                <a:solidFill>
                  <a:schemeClr val="bg2">
                    <a:lumMod val="50000"/>
                  </a:schemeClr>
                </a:solidFill>
                <a:latin typeface="+mj-lt"/>
              </a:rPr>
            </a:br>
            <a:r>
              <a:rPr lang="en" sz="3400" dirty="0" smtClean="0">
                <a:solidFill>
                  <a:schemeClr val="bg2">
                    <a:lumMod val="50000"/>
                  </a:schemeClr>
                </a:solidFill>
                <a:latin typeface="+mj-lt"/>
              </a:rPr>
              <a:t>DÂN TỘC CỦA NGƯỜI VIỆT</a:t>
            </a:r>
            <a:endParaRPr sz="3400" dirty="0">
              <a:solidFill>
                <a:schemeClr val="bg2">
                  <a:lumMod val="50000"/>
                </a:schemeClr>
              </a:solidFill>
              <a:latin typeface="+mj-lt"/>
            </a:endParaRPr>
          </a:p>
        </p:txBody>
      </p:sp>
      <p:pic>
        <p:nvPicPr>
          <p:cNvPr id="33" name="Picture 21">
            <a:extLst>
              <a:ext uri="{FF2B5EF4-FFF2-40B4-BE49-F238E27FC236}">
                <a16:creationId xmlns:a16="http://schemas.microsoft.com/office/drawing/2014/main" xmlns=""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386938" y="2616513"/>
            <a:ext cx="2522586" cy="2579551"/>
          </a:xfrm>
          <a:prstGeom prst="rect">
            <a:avLst/>
          </a:prstGeom>
        </p:spPr>
      </p:pic>
    </p:spTree>
    <p:extLst>
      <p:ext uri="{BB962C8B-B14F-4D97-AF65-F5344CB8AC3E}">
        <p14:creationId xmlns:p14="http://schemas.microsoft.com/office/powerpoint/2010/main" val="189692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94" name="Google Shape;694;p29"/>
          <p:cNvSpPr txBox="1">
            <a:spLocks noGrp="1"/>
          </p:cNvSpPr>
          <p:nvPr>
            <p:ph type="title"/>
          </p:nvPr>
        </p:nvSpPr>
        <p:spPr>
          <a:xfrm>
            <a:off x="0" y="1583916"/>
            <a:ext cx="9143999" cy="1525044"/>
          </a:xfrm>
          <a:prstGeom prst="rect">
            <a:avLst/>
          </a:prstGeom>
        </p:spPr>
        <p:txBody>
          <a:bodyPr spcFirstLastPara="1" wrap="square" lIns="91425" tIns="91425" rIns="91425" bIns="91425" anchor="t" anchorCtr="0">
            <a:noAutofit/>
          </a:bodyPr>
          <a:lstStyle/>
          <a:p>
            <a:pPr marL="0" lvl="0" indent="0" algn="ctr" rtl="0">
              <a:lnSpc>
                <a:spcPts val="5500"/>
              </a:lnSpc>
              <a:spcBef>
                <a:spcPts val="0"/>
              </a:spcBef>
              <a:spcAft>
                <a:spcPts val="0"/>
              </a:spcAft>
              <a:buNone/>
            </a:pPr>
            <a:r>
              <a:rPr lang="en" sz="3800" smtClean="0">
                <a:solidFill>
                  <a:schemeClr val="bg2">
                    <a:lumMod val="50000"/>
                  </a:schemeClr>
                </a:solidFill>
                <a:latin typeface="+mj-lt"/>
              </a:rPr>
              <a:t>CẢM ƠN CÁC EM </a:t>
            </a:r>
            <a:br>
              <a:rPr lang="en" sz="3800" smtClean="0">
                <a:solidFill>
                  <a:schemeClr val="bg2">
                    <a:lumMod val="50000"/>
                  </a:schemeClr>
                </a:solidFill>
                <a:latin typeface="+mj-lt"/>
              </a:rPr>
            </a:br>
            <a:r>
              <a:rPr lang="en" sz="3800" smtClean="0">
                <a:solidFill>
                  <a:schemeClr val="bg2">
                    <a:lumMod val="50000"/>
                  </a:schemeClr>
                </a:solidFill>
                <a:latin typeface="+mj-lt"/>
              </a:rPr>
              <a:t>ĐÃ LẮNG NGHE BÀI GIẢNG!</a:t>
            </a:r>
            <a:r>
              <a:rPr lang="en" sz="3800" dirty="0" smtClean="0">
                <a:solidFill>
                  <a:schemeClr val="bg2">
                    <a:lumMod val="50000"/>
                  </a:schemeClr>
                </a:solidFill>
                <a:latin typeface="+mj-lt"/>
              </a:rPr>
              <a:t/>
            </a:r>
            <a:br>
              <a:rPr lang="en" sz="3800" dirty="0" smtClean="0">
                <a:solidFill>
                  <a:schemeClr val="bg2">
                    <a:lumMod val="50000"/>
                  </a:schemeClr>
                </a:solidFill>
                <a:latin typeface="+mj-lt"/>
              </a:rPr>
            </a:br>
            <a:r>
              <a:rPr lang="en" sz="4000" dirty="0" smtClean="0">
                <a:solidFill>
                  <a:schemeClr val="bg2">
                    <a:lumMod val="50000"/>
                  </a:schemeClr>
                </a:solidFill>
                <a:latin typeface="+mj-lt"/>
              </a:rPr>
              <a:t> </a:t>
            </a:r>
            <a:endParaRPr sz="4000" dirty="0">
              <a:solidFill>
                <a:schemeClr val="bg2">
                  <a:lumMod val="50000"/>
                </a:schemeClr>
              </a:solidFill>
              <a:latin typeface="+mj-lt"/>
            </a:endParaRPr>
          </a:p>
        </p:txBody>
      </p:sp>
    </p:spTree>
    <p:extLst>
      <p:ext uri="{BB962C8B-B14F-4D97-AF65-F5344CB8AC3E}">
        <p14:creationId xmlns:p14="http://schemas.microsoft.com/office/powerpoint/2010/main" val="310074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94"/>
                                        </p:tgtEl>
                                        <p:attrNameLst>
                                          <p:attrName>style.visibility</p:attrName>
                                        </p:attrNameLst>
                                      </p:cBhvr>
                                      <p:to>
                                        <p:strVal val="visible"/>
                                      </p:to>
                                    </p:set>
                                    <p:anim calcmode="lin" valueType="num">
                                      <p:cBhvr>
                                        <p:cTn id="7" dur="1000" fill="hold"/>
                                        <p:tgtEl>
                                          <p:spTgt spid="694"/>
                                        </p:tgtEl>
                                        <p:attrNameLst>
                                          <p:attrName>ppt_w</p:attrName>
                                        </p:attrNameLst>
                                      </p:cBhvr>
                                      <p:tavLst>
                                        <p:tav tm="0">
                                          <p:val>
                                            <p:fltVal val="0"/>
                                          </p:val>
                                        </p:tav>
                                        <p:tav tm="100000">
                                          <p:val>
                                            <p:strVal val="#ppt_w"/>
                                          </p:val>
                                        </p:tav>
                                      </p:tavLst>
                                    </p:anim>
                                    <p:anim calcmode="lin" valueType="num">
                                      <p:cBhvr>
                                        <p:cTn id="8" dur="1000" fill="hold"/>
                                        <p:tgtEl>
                                          <p:spTgt spid="694"/>
                                        </p:tgtEl>
                                        <p:attrNameLst>
                                          <p:attrName>ppt_h</p:attrName>
                                        </p:attrNameLst>
                                      </p:cBhvr>
                                      <p:tavLst>
                                        <p:tav tm="0">
                                          <p:val>
                                            <p:fltVal val="0"/>
                                          </p:val>
                                        </p:tav>
                                        <p:tav tm="100000">
                                          <p:val>
                                            <p:strVal val="#ppt_h"/>
                                          </p:val>
                                        </p:tav>
                                      </p:tavLst>
                                    </p:anim>
                                    <p:anim calcmode="lin" valueType="num">
                                      <p:cBhvr>
                                        <p:cTn id="9" dur="1000" fill="hold"/>
                                        <p:tgtEl>
                                          <p:spTgt spid="694"/>
                                        </p:tgtEl>
                                        <p:attrNameLst>
                                          <p:attrName>style.rotation</p:attrName>
                                        </p:attrNameLst>
                                      </p:cBhvr>
                                      <p:tavLst>
                                        <p:tav tm="0">
                                          <p:val>
                                            <p:fltVal val="90"/>
                                          </p:val>
                                        </p:tav>
                                        <p:tav tm="100000">
                                          <p:val>
                                            <p:fltVal val="0"/>
                                          </p:val>
                                        </p:tav>
                                      </p:tavLst>
                                    </p:anim>
                                    <p:animEffect transition="in" filter="fade">
                                      <p:cBhvr>
                                        <p:cTn id="10" dur="10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6" name="Google Shape;666;p28"/>
          <p:cNvSpPr/>
          <p:nvPr/>
        </p:nvSpPr>
        <p:spPr>
          <a:xfrm>
            <a:off x="6101218" y="1836158"/>
            <a:ext cx="1322049" cy="979212"/>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1841496" y="1836158"/>
            <a:ext cx="1322049" cy="979212"/>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txBox="1">
            <a:spLocks noGrp="1"/>
          </p:cNvSpPr>
          <p:nvPr>
            <p:ph type="title"/>
          </p:nvPr>
        </p:nvSpPr>
        <p:spPr>
          <a:xfrm>
            <a:off x="0" y="878483"/>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bg2">
                    <a:lumMod val="50000"/>
                  </a:schemeClr>
                </a:solidFill>
                <a:latin typeface="+mj-lt"/>
              </a:rPr>
              <a:t>NỘI DUNG BÀI HỌC</a:t>
            </a:r>
            <a:endParaRPr dirty="0">
              <a:solidFill>
                <a:schemeClr val="bg2">
                  <a:lumMod val="50000"/>
                </a:schemeClr>
              </a:solidFill>
              <a:latin typeface="+mj-lt"/>
            </a:endParaRPr>
          </a:p>
        </p:txBody>
      </p:sp>
      <p:sp>
        <p:nvSpPr>
          <p:cNvPr id="669" name="Google Shape;669;p28"/>
          <p:cNvSpPr txBox="1">
            <a:spLocks noGrp="1"/>
          </p:cNvSpPr>
          <p:nvPr>
            <p:ph type="title" idx="2"/>
          </p:nvPr>
        </p:nvSpPr>
        <p:spPr>
          <a:xfrm>
            <a:off x="1841495" y="2001608"/>
            <a:ext cx="1058787" cy="64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1</a:t>
            </a:r>
            <a:endParaRPr sz="2800" dirty="0">
              <a:latin typeface="+mj-lt"/>
            </a:endParaRPr>
          </a:p>
        </p:txBody>
      </p:sp>
      <p:sp>
        <p:nvSpPr>
          <p:cNvPr id="670" name="Google Shape;670;p28"/>
          <p:cNvSpPr txBox="1">
            <a:spLocks noGrp="1"/>
          </p:cNvSpPr>
          <p:nvPr>
            <p:ph type="title" idx="3"/>
          </p:nvPr>
        </p:nvSpPr>
        <p:spPr>
          <a:xfrm>
            <a:off x="922991" y="3012620"/>
            <a:ext cx="2895794" cy="1005024"/>
          </a:xfrm>
          <a:prstGeom prst="rect">
            <a:avLst/>
          </a:prstGeom>
        </p:spPr>
        <p:txBody>
          <a:bodyPr spcFirstLastPara="1" wrap="square" lIns="91425" tIns="91425" rIns="91425" bIns="91425" anchor="t" anchorCtr="0">
            <a:noAutofit/>
          </a:bodyPr>
          <a:lstStyle/>
          <a:p>
            <a:pPr marL="0" lvl="0" indent="0" algn="ctr" rtl="0">
              <a:lnSpc>
                <a:spcPts val="3400"/>
              </a:lnSpc>
              <a:spcBef>
                <a:spcPts val="0"/>
              </a:spcBef>
              <a:spcAft>
                <a:spcPts val="0"/>
              </a:spcAft>
              <a:buNone/>
            </a:pPr>
            <a:r>
              <a:rPr lang="en" sz="2600" b="0" dirty="0" smtClean="0">
                <a:solidFill>
                  <a:schemeClr val="bg2">
                    <a:lumMod val="50000"/>
                  </a:schemeClr>
                </a:solidFill>
                <a:latin typeface="+mj-lt"/>
              </a:rPr>
              <a:t>Sức sống của nền văn hóa bản địa</a:t>
            </a:r>
            <a:endParaRPr sz="2600" b="0" dirty="0">
              <a:solidFill>
                <a:schemeClr val="bg2">
                  <a:lumMod val="50000"/>
                </a:schemeClr>
              </a:solidFill>
              <a:latin typeface="+mj-lt"/>
            </a:endParaRPr>
          </a:p>
        </p:txBody>
      </p:sp>
      <p:sp>
        <p:nvSpPr>
          <p:cNvPr id="20" name="Google Shape;669;p28"/>
          <p:cNvSpPr txBox="1">
            <a:spLocks noGrp="1"/>
          </p:cNvSpPr>
          <p:nvPr>
            <p:ph type="title" idx="2"/>
          </p:nvPr>
        </p:nvSpPr>
        <p:spPr>
          <a:xfrm>
            <a:off x="6101206" y="2001608"/>
            <a:ext cx="1058787" cy="64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2</a:t>
            </a:r>
            <a:endParaRPr sz="2800" dirty="0">
              <a:latin typeface="+mj-lt"/>
            </a:endParaRPr>
          </a:p>
        </p:txBody>
      </p:sp>
      <p:sp>
        <p:nvSpPr>
          <p:cNvPr id="21" name="Google Shape;670;p28"/>
          <p:cNvSpPr txBox="1">
            <a:spLocks noGrp="1"/>
          </p:cNvSpPr>
          <p:nvPr>
            <p:ph type="title" idx="3"/>
          </p:nvPr>
        </p:nvSpPr>
        <p:spPr>
          <a:xfrm>
            <a:off x="4965878" y="2987141"/>
            <a:ext cx="3329441" cy="1005024"/>
          </a:xfrm>
          <a:prstGeom prst="rect">
            <a:avLst/>
          </a:prstGeom>
        </p:spPr>
        <p:txBody>
          <a:bodyPr spcFirstLastPara="1" wrap="square" lIns="91425" tIns="91425" rIns="91425" bIns="91425" anchor="t" anchorCtr="0">
            <a:noAutofit/>
          </a:bodyPr>
          <a:lstStyle/>
          <a:p>
            <a:pPr marL="0" lvl="0" indent="0" algn="ctr" rtl="0">
              <a:lnSpc>
                <a:spcPts val="3400"/>
              </a:lnSpc>
              <a:spcBef>
                <a:spcPts val="0"/>
              </a:spcBef>
              <a:spcAft>
                <a:spcPts val="0"/>
              </a:spcAft>
              <a:buNone/>
            </a:pPr>
            <a:r>
              <a:rPr lang="en" sz="2600" b="0" dirty="0" smtClean="0">
                <a:solidFill>
                  <a:schemeClr val="bg2">
                    <a:lumMod val="50000"/>
                  </a:schemeClr>
                </a:solidFill>
                <a:latin typeface="+mj-lt"/>
              </a:rPr>
              <a:t>Tiếp thu có chọn lọc</a:t>
            </a:r>
            <a:br>
              <a:rPr lang="en" sz="2600" b="0" dirty="0" smtClean="0">
                <a:solidFill>
                  <a:schemeClr val="bg2">
                    <a:lumMod val="50000"/>
                  </a:schemeClr>
                </a:solidFill>
                <a:latin typeface="+mj-lt"/>
              </a:rPr>
            </a:br>
            <a:r>
              <a:rPr lang="en" sz="2600" b="0" dirty="0" smtClean="0">
                <a:solidFill>
                  <a:schemeClr val="bg2">
                    <a:lumMod val="50000"/>
                  </a:schemeClr>
                </a:solidFill>
                <a:latin typeface="+mj-lt"/>
              </a:rPr>
              <a:t>văn hóa T</a:t>
            </a:r>
            <a:r>
              <a:rPr lang="en-US" sz="2600" b="0" dirty="0" smtClean="0">
                <a:solidFill>
                  <a:schemeClr val="bg2">
                    <a:lumMod val="50000"/>
                  </a:schemeClr>
                </a:solidFill>
                <a:latin typeface="+mj-lt"/>
              </a:rPr>
              <a:t>r</a:t>
            </a:r>
            <a:r>
              <a:rPr lang="en" sz="2600" b="0" dirty="0" smtClean="0">
                <a:solidFill>
                  <a:schemeClr val="bg2">
                    <a:lumMod val="50000"/>
                  </a:schemeClr>
                </a:solidFill>
                <a:latin typeface="+mj-lt"/>
              </a:rPr>
              <a:t>ung Quốc </a:t>
            </a:r>
            <a:endParaRPr sz="2600" b="0" dirty="0">
              <a:solidFill>
                <a:schemeClr val="bg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8"/>
                                        </p:tgtEl>
                                        <p:attrNameLst>
                                          <p:attrName>style.visibility</p:attrName>
                                        </p:attrNameLst>
                                      </p:cBhvr>
                                      <p:to>
                                        <p:strVal val="visible"/>
                                      </p:to>
                                    </p:set>
                                    <p:animEffect transition="in" filter="barn(inVertical)">
                                      <p:cBhvr>
                                        <p:cTn id="7" dur="500"/>
                                        <p:tgtEl>
                                          <p:spTgt spid="6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69"/>
                                        </p:tgtEl>
                                        <p:attrNameLst>
                                          <p:attrName>style.visibility</p:attrName>
                                        </p:attrNameLst>
                                      </p:cBhvr>
                                      <p:to>
                                        <p:strVal val="visible"/>
                                      </p:to>
                                    </p:set>
                                    <p:animEffect transition="in" filter="barn(inVertical)">
                                      <p:cBhvr>
                                        <p:cTn id="12" dur="500"/>
                                        <p:tgtEl>
                                          <p:spTgt spid="6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67"/>
                                        </p:tgtEl>
                                        <p:attrNameLst>
                                          <p:attrName>style.visibility</p:attrName>
                                        </p:attrNameLst>
                                      </p:cBhvr>
                                      <p:to>
                                        <p:strVal val="visible"/>
                                      </p:to>
                                    </p:set>
                                    <p:animEffect transition="in" filter="barn(inVertical)">
                                      <p:cBhvr>
                                        <p:cTn id="15" dur="500"/>
                                        <p:tgtEl>
                                          <p:spTgt spid="66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70"/>
                                        </p:tgtEl>
                                        <p:attrNameLst>
                                          <p:attrName>style.visibility</p:attrName>
                                        </p:attrNameLst>
                                      </p:cBhvr>
                                      <p:to>
                                        <p:strVal val="visible"/>
                                      </p:to>
                                    </p:set>
                                    <p:animEffect transition="in" filter="barn(inVertical)">
                                      <p:cBhvr>
                                        <p:cTn id="18" dur="500"/>
                                        <p:tgtEl>
                                          <p:spTgt spid="67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66"/>
                                        </p:tgtEl>
                                        <p:attrNameLst>
                                          <p:attrName>style.visibility</p:attrName>
                                        </p:attrNameLst>
                                      </p:cBhvr>
                                      <p:to>
                                        <p:strVal val="visible"/>
                                      </p:to>
                                    </p:set>
                                    <p:animEffect transition="in" filter="barn(inVertical)">
                                      <p:cBhvr>
                                        <p:cTn id="26" dur="500"/>
                                        <p:tgtEl>
                                          <p:spTgt spid="66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 grpId="0" animBg="1"/>
      <p:bldP spid="667" grpId="0" animBg="1"/>
      <p:bldP spid="668" grpId="0"/>
      <p:bldP spid="669" grpId="0"/>
      <p:bldP spid="670"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9"/>
          <p:cNvSpPr/>
          <p:nvPr/>
        </p:nvSpPr>
        <p:spPr>
          <a:xfrm>
            <a:off x="3623475" y="1113699"/>
            <a:ext cx="2171346" cy="160826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29"/>
          <p:cNvGrpSpPr/>
          <p:nvPr/>
        </p:nvGrpSpPr>
        <p:grpSpPr>
          <a:xfrm rot="3615558">
            <a:off x="3942647" y="598307"/>
            <a:ext cx="1161188" cy="734383"/>
            <a:chOff x="5161625" y="732525"/>
            <a:chExt cx="456050" cy="288425"/>
          </a:xfrm>
        </p:grpSpPr>
        <p:sp>
          <p:nvSpPr>
            <p:cNvPr id="685" name="Google Shape;685;p29"/>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 name="Google Shape;694;p29"/>
          <p:cNvSpPr txBox="1">
            <a:spLocks noGrp="1"/>
          </p:cNvSpPr>
          <p:nvPr>
            <p:ph type="title"/>
          </p:nvPr>
        </p:nvSpPr>
        <p:spPr>
          <a:xfrm>
            <a:off x="0" y="2659250"/>
            <a:ext cx="9144000" cy="1223400"/>
          </a:xfrm>
          <a:prstGeom prst="rect">
            <a:avLst/>
          </a:prstGeom>
        </p:spPr>
        <p:txBody>
          <a:bodyPr spcFirstLastPara="1" wrap="square" lIns="91425" tIns="91425" rIns="91425" bIns="91425" anchor="t" anchorCtr="0">
            <a:noAutofit/>
          </a:bodyPr>
          <a:lstStyle/>
          <a:p>
            <a:pPr marL="0" lvl="0" indent="0" algn="ctr" rtl="0">
              <a:lnSpc>
                <a:spcPts val="5000"/>
              </a:lnSpc>
              <a:spcBef>
                <a:spcPts val="0"/>
              </a:spcBef>
              <a:spcAft>
                <a:spcPts val="0"/>
              </a:spcAft>
              <a:buNone/>
            </a:pPr>
            <a:r>
              <a:rPr lang="en" sz="3600" dirty="0" smtClean="0">
                <a:solidFill>
                  <a:schemeClr val="bg2">
                    <a:lumMod val="50000"/>
                  </a:schemeClr>
                </a:solidFill>
                <a:latin typeface="+mj-lt"/>
              </a:rPr>
              <a:t>SỨC SỐNG CỦA NỀN </a:t>
            </a:r>
            <a:br>
              <a:rPr lang="en" sz="3600" dirty="0" smtClean="0">
                <a:solidFill>
                  <a:schemeClr val="bg2">
                    <a:lumMod val="50000"/>
                  </a:schemeClr>
                </a:solidFill>
                <a:latin typeface="+mj-lt"/>
              </a:rPr>
            </a:br>
            <a:r>
              <a:rPr lang="en" sz="3600" dirty="0" smtClean="0">
                <a:solidFill>
                  <a:schemeClr val="bg2">
                    <a:lumMod val="50000"/>
                  </a:schemeClr>
                </a:solidFill>
                <a:latin typeface="+mj-lt"/>
              </a:rPr>
              <a:t>VĂN HÓA BẢN ĐỊA</a:t>
            </a:r>
            <a:endParaRPr sz="3600" dirty="0">
              <a:solidFill>
                <a:schemeClr val="bg2">
                  <a:lumMod val="50000"/>
                </a:schemeClr>
              </a:solidFill>
              <a:latin typeface="+mj-lt"/>
            </a:endParaRPr>
          </a:p>
        </p:txBody>
      </p:sp>
      <p:sp>
        <p:nvSpPr>
          <p:cNvPr id="696" name="Google Shape;696;p29"/>
          <p:cNvSpPr txBox="1">
            <a:spLocks noGrp="1"/>
          </p:cNvSpPr>
          <p:nvPr>
            <p:ph type="title" idx="2"/>
          </p:nvPr>
        </p:nvSpPr>
        <p:spPr>
          <a:xfrm>
            <a:off x="3760060" y="1612091"/>
            <a:ext cx="1463041" cy="69682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solidFill>
                  <a:schemeClr val="bg2">
                    <a:lumMod val="50000"/>
                  </a:schemeClr>
                </a:solidFill>
                <a:latin typeface="+mj-lt"/>
              </a:rPr>
              <a:t>1</a:t>
            </a:r>
            <a:endParaRPr sz="4000" dirty="0">
              <a:solidFill>
                <a:schemeClr val="bg2">
                  <a:lumMod val="50000"/>
                </a:schemeClr>
              </a:solidFill>
              <a:latin typeface="+mj-lt"/>
            </a:endParaRPr>
          </a:p>
        </p:txBody>
      </p:sp>
    </p:spTree>
    <p:extLst>
      <p:ext uri="{BB962C8B-B14F-4D97-AF65-F5344CB8AC3E}">
        <p14:creationId xmlns:p14="http://schemas.microsoft.com/office/powerpoint/2010/main" val="294977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3"/>
                                        </p:tgtEl>
                                        <p:attrNameLst>
                                          <p:attrName>style.visibility</p:attrName>
                                        </p:attrNameLst>
                                      </p:cBhvr>
                                      <p:to>
                                        <p:strVal val="visible"/>
                                      </p:to>
                                    </p:set>
                                    <p:animEffect transition="in" filter="barn(inVertical)">
                                      <p:cBhvr>
                                        <p:cTn id="7" dur="500"/>
                                        <p:tgtEl>
                                          <p:spTgt spid="6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96"/>
                                        </p:tgtEl>
                                        <p:attrNameLst>
                                          <p:attrName>style.visibility</p:attrName>
                                        </p:attrNameLst>
                                      </p:cBhvr>
                                      <p:to>
                                        <p:strVal val="visible"/>
                                      </p:to>
                                    </p:set>
                                    <p:animEffect transition="in" filter="barn(inVertical)">
                                      <p:cBhvr>
                                        <p:cTn id="10" dur="500"/>
                                        <p:tgtEl>
                                          <p:spTgt spid="6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94"/>
                                        </p:tgtEl>
                                        <p:attrNameLst>
                                          <p:attrName>style.visibility</p:attrName>
                                        </p:attrNameLst>
                                      </p:cBhvr>
                                      <p:to>
                                        <p:strVal val="visible"/>
                                      </p:to>
                                    </p:set>
                                    <p:animEffect transition="in" filter="wipe(down)">
                                      <p:cBhvr>
                                        <p:cTn id="15"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 grpId="0" animBg="1"/>
      <p:bldP spid="694" grpId="0"/>
      <p:bldP spid="6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1"/>
          <p:cNvSpPr txBox="1">
            <a:spLocks noGrp="1"/>
          </p:cNvSpPr>
          <p:nvPr>
            <p:ph type="title"/>
          </p:nvPr>
        </p:nvSpPr>
        <p:spPr>
          <a:xfrm>
            <a:off x="768096" y="459034"/>
            <a:ext cx="765531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mj-lt"/>
              </a:rPr>
              <a:t>Quan sát đoạn tư liệu</a:t>
            </a:r>
            <a:endParaRPr dirty="0">
              <a:latin typeface="+mj-lt"/>
            </a:endParaRPr>
          </a:p>
        </p:txBody>
      </p:sp>
      <p:cxnSp>
        <p:nvCxnSpPr>
          <p:cNvPr id="724" name="Google Shape;724;p31"/>
          <p:cNvCxnSpPr/>
          <p:nvPr/>
        </p:nvCxnSpPr>
        <p:spPr>
          <a:xfrm>
            <a:off x="2723685" y="1103259"/>
            <a:ext cx="3681900" cy="0"/>
          </a:xfrm>
          <a:prstGeom prst="straightConnector1">
            <a:avLst/>
          </a:prstGeom>
          <a:noFill/>
          <a:ln w="19050" cap="flat" cmpd="sng">
            <a:solidFill>
              <a:schemeClr val="dk2"/>
            </a:solidFill>
            <a:prstDash val="solid"/>
            <a:round/>
            <a:headEnd type="none" w="med" len="med"/>
            <a:tailEnd type="none" w="med" len="med"/>
          </a:ln>
        </p:spPr>
      </p:cxnSp>
      <p:pic>
        <p:nvPicPr>
          <p:cNvPr id="6" name="Picture 5"/>
          <p:cNvPicPr>
            <a:picLocks noChangeAspect="1"/>
          </p:cNvPicPr>
          <p:nvPr/>
        </p:nvPicPr>
        <p:blipFill>
          <a:blip r:embed="rId3"/>
          <a:stretch>
            <a:fillRect/>
          </a:stretch>
        </p:blipFill>
        <p:spPr>
          <a:xfrm>
            <a:off x="1051060" y="2259135"/>
            <a:ext cx="7372350" cy="2666849"/>
          </a:xfrm>
          <a:prstGeom prst="rect">
            <a:avLst/>
          </a:prstGeom>
          <a:ln>
            <a:noFill/>
          </a:ln>
          <a:effectLst>
            <a:softEdge rad="112500"/>
          </a:effectLst>
        </p:spPr>
      </p:pic>
      <p:sp>
        <p:nvSpPr>
          <p:cNvPr id="7" name="Rectangle 6"/>
          <p:cNvSpPr/>
          <p:nvPr/>
        </p:nvSpPr>
        <p:spPr>
          <a:xfrm>
            <a:off x="1240753" y="1294768"/>
            <a:ext cx="7017164" cy="964367"/>
          </a:xfrm>
          <a:prstGeom prst="rect">
            <a:avLst/>
          </a:prstGeom>
        </p:spPr>
        <p:txBody>
          <a:bodyPr wrap="square">
            <a:spAutoFit/>
          </a:bodyPr>
          <a:lstStyle/>
          <a:p>
            <a:pPr algn="ctr">
              <a:lnSpc>
                <a:spcPts val="3400"/>
              </a:lnSpc>
            </a:pPr>
            <a:r>
              <a:rPr lang="vi-VN" sz="2600" dirty="0">
                <a:solidFill>
                  <a:schemeClr val="bg2">
                    <a:lumMod val="50000"/>
                  </a:schemeClr>
                </a:solidFill>
                <a:latin typeface="+mn-lt"/>
                <a:ea typeface="Courier New" panose="02070309020205020404" pitchFamily="49" charset="0"/>
              </a:rPr>
              <a:t>Chỉ ra những phong tục tập quán của </a:t>
            </a:r>
            <a:endParaRPr lang="en-US" sz="2600" dirty="0" smtClean="0">
              <a:solidFill>
                <a:schemeClr val="bg2">
                  <a:lumMod val="50000"/>
                </a:schemeClr>
              </a:solidFill>
              <a:latin typeface="+mn-lt"/>
              <a:ea typeface="Courier New" panose="02070309020205020404" pitchFamily="49" charset="0"/>
            </a:endParaRPr>
          </a:p>
          <a:p>
            <a:pPr algn="ctr">
              <a:lnSpc>
                <a:spcPts val="3400"/>
              </a:lnSpc>
            </a:pPr>
            <a:r>
              <a:rPr lang="vi-VN" sz="2600" dirty="0" smtClean="0">
                <a:solidFill>
                  <a:schemeClr val="bg2">
                    <a:lumMod val="50000"/>
                  </a:schemeClr>
                </a:solidFill>
                <a:latin typeface="+mn-lt"/>
                <a:ea typeface="Courier New" panose="02070309020205020404" pitchFamily="49" charset="0"/>
              </a:rPr>
              <a:t>người </a:t>
            </a:r>
            <a:r>
              <a:rPr lang="vi-VN" sz="2600" dirty="0">
                <a:solidFill>
                  <a:schemeClr val="bg2">
                    <a:lumMod val="50000"/>
                  </a:schemeClr>
                </a:solidFill>
                <a:latin typeface="+mn-lt"/>
                <a:ea typeface="Courier New" panose="02070309020205020404" pitchFamily="49" charset="0"/>
              </a:rPr>
              <a:t>Việt được nhắc đến trong đoạn tư liệu </a:t>
            </a:r>
            <a:endParaRPr lang="en-US" sz="2600" dirty="0">
              <a:solidFill>
                <a:schemeClr val="bg2">
                  <a:lumMod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9"/>
                                        </p:tgtEl>
                                        <p:attrNameLst>
                                          <p:attrName>style.visibility</p:attrName>
                                        </p:attrNameLst>
                                      </p:cBhvr>
                                      <p:to>
                                        <p:strVal val="visible"/>
                                      </p:to>
                                    </p:set>
                                    <p:animEffect transition="in" filter="barn(inVertical)">
                                      <p:cBhvr>
                                        <p:cTn id="7" dur="500"/>
                                        <p:tgtEl>
                                          <p:spTgt spid="719"/>
                                        </p:tgtEl>
                                      </p:cBhvr>
                                    </p:animEffect>
                                  </p:childTnLst>
                                </p:cTn>
                              </p:par>
                              <p:par>
                                <p:cTn id="8" presetID="16" presetClass="entr" presetSubtype="21" fill="hold" nodeType="withEffect">
                                  <p:stCondLst>
                                    <p:cond delay="0"/>
                                  </p:stCondLst>
                                  <p:childTnLst>
                                    <p:set>
                                      <p:cBhvr>
                                        <p:cTn id="9" dur="1" fill="hold">
                                          <p:stCondLst>
                                            <p:cond delay="0"/>
                                          </p:stCondLst>
                                        </p:cTn>
                                        <p:tgtEl>
                                          <p:spTgt spid="724"/>
                                        </p:tgtEl>
                                        <p:attrNameLst>
                                          <p:attrName>style.visibility</p:attrName>
                                        </p:attrNameLst>
                                      </p:cBhvr>
                                      <p:to>
                                        <p:strVal val="visible"/>
                                      </p:to>
                                    </p:set>
                                    <p:animEffect transition="in" filter="barn(inVertical)">
                                      <p:cBhvr>
                                        <p:cTn id="10" dur="500"/>
                                        <p:tgtEl>
                                          <p:spTgt spid="7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3" name="Google Shape;763;p33"/>
          <p:cNvSpPr txBox="1">
            <a:spLocks noGrp="1"/>
          </p:cNvSpPr>
          <p:nvPr>
            <p:ph type="subTitle" idx="1"/>
          </p:nvPr>
        </p:nvSpPr>
        <p:spPr>
          <a:xfrm>
            <a:off x="1762964" y="1749937"/>
            <a:ext cx="6751929" cy="593997"/>
          </a:xfrm>
          <a:prstGeom prst="rect">
            <a:avLst/>
          </a:prstGeom>
        </p:spPr>
        <p:txBody>
          <a:bodyPr spcFirstLastPara="1" wrap="square" lIns="91425" tIns="91425" rIns="91425" bIns="91425" anchor="t" anchorCtr="0">
            <a:noAutofit/>
          </a:bodyPr>
          <a:lstStyle/>
          <a:p>
            <a:pPr marL="0" lvl="0" indent="0" algn="just" rtl="0">
              <a:lnSpc>
                <a:spcPts val="3200"/>
              </a:lnSpc>
              <a:spcBef>
                <a:spcPts val="0"/>
              </a:spcBef>
              <a:spcAft>
                <a:spcPts val="0"/>
              </a:spcAft>
              <a:buNone/>
            </a:pPr>
            <a:r>
              <a:rPr lang="en" sz="2600" dirty="0" smtClean="0">
                <a:solidFill>
                  <a:schemeClr val="bg2">
                    <a:lumMod val="50000"/>
                  </a:schemeClr>
                </a:solidFill>
                <a:latin typeface="Arial" panose="020B0604020202020204" pitchFamily="34" charset="0"/>
                <a:cs typeface="Arial" panose="020B0604020202020204" pitchFamily="34" charset="0"/>
              </a:rPr>
              <a:t>Tiếng Việt được truyền dậy cho con cháu</a:t>
            </a:r>
            <a:endParaRPr sz="2600" dirty="0">
              <a:solidFill>
                <a:schemeClr val="bg2">
                  <a:lumMod val="50000"/>
                </a:schemeClr>
              </a:solidFill>
              <a:latin typeface="Arial" panose="020B0604020202020204" pitchFamily="34" charset="0"/>
              <a:cs typeface="Arial" panose="020B0604020202020204" pitchFamily="34" charset="0"/>
            </a:endParaRPr>
          </a:p>
        </p:txBody>
      </p:sp>
      <p:sp>
        <p:nvSpPr>
          <p:cNvPr id="764" name="Google Shape;764;p33"/>
          <p:cNvSpPr txBox="1">
            <a:spLocks noGrp="1"/>
          </p:cNvSpPr>
          <p:nvPr>
            <p:ph type="title" idx="2"/>
          </p:nvPr>
        </p:nvSpPr>
        <p:spPr>
          <a:xfrm>
            <a:off x="3278" y="701224"/>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solidFill>
                  <a:schemeClr val="bg2">
                    <a:lumMod val="50000"/>
                  </a:schemeClr>
                </a:solidFill>
                <a:latin typeface="+mj-lt"/>
              </a:rPr>
              <a:t>Một số phong tục tập quán của người Việt </a:t>
            </a:r>
            <a:endParaRPr sz="2800" dirty="0">
              <a:solidFill>
                <a:schemeClr val="bg2">
                  <a:lumMod val="50000"/>
                </a:schemeClr>
              </a:solidFill>
              <a:latin typeface="+mj-lt"/>
            </a:endParaRPr>
          </a:p>
        </p:txBody>
      </p:sp>
      <p:cxnSp>
        <p:nvCxnSpPr>
          <p:cNvPr id="771" name="Google Shape;771;p33"/>
          <p:cNvCxnSpPr/>
          <p:nvPr/>
        </p:nvCxnSpPr>
        <p:spPr>
          <a:xfrm>
            <a:off x="2734278" y="1345449"/>
            <a:ext cx="3681900" cy="0"/>
          </a:xfrm>
          <a:prstGeom prst="straightConnector1">
            <a:avLst/>
          </a:prstGeom>
          <a:noFill/>
          <a:ln w="19050" cap="flat" cmpd="sng">
            <a:solidFill>
              <a:schemeClr val="dk2"/>
            </a:solidFill>
            <a:prstDash val="solid"/>
            <a:round/>
            <a:headEnd type="none" w="med" len="med"/>
            <a:tailEnd type="none" w="med" len="med"/>
          </a:ln>
        </p:spPr>
      </p:cxnSp>
      <p:sp>
        <p:nvSpPr>
          <p:cNvPr id="799" name="Google Shape;799;p33"/>
          <p:cNvSpPr/>
          <p:nvPr/>
        </p:nvSpPr>
        <p:spPr>
          <a:xfrm>
            <a:off x="1095592" y="1667000"/>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1095592" y="2592032"/>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1211771" y="1714090"/>
            <a:ext cx="385042" cy="523220"/>
          </a:xfrm>
          <a:prstGeom prst="rect">
            <a:avLst/>
          </a:prstGeom>
        </p:spPr>
        <p:txBody>
          <a:bodyPr wrap="none">
            <a:spAutoFit/>
          </a:bodyPr>
          <a:lstStyle/>
          <a:p>
            <a:r>
              <a:rPr lang="en" sz="2800" b="1" dirty="0">
                <a:solidFill>
                  <a:schemeClr val="bg2">
                    <a:lumMod val="50000"/>
                  </a:schemeClr>
                </a:solidFill>
                <a:latin typeface="Arial" panose="020B0604020202020204" pitchFamily="34" charset="0"/>
                <a:cs typeface="Arial" panose="020B0604020202020204" pitchFamily="34" charset="0"/>
              </a:rPr>
              <a:t>1</a:t>
            </a:r>
            <a:endParaRPr lang="en-US" sz="2800" b="1" dirty="0"/>
          </a:p>
        </p:txBody>
      </p:sp>
      <p:sp>
        <p:nvSpPr>
          <p:cNvPr id="51" name="Rectangle 50"/>
          <p:cNvSpPr/>
          <p:nvPr/>
        </p:nvSpPr>
        <p:spPr>
          <a:xfrm>
            <a:off x="1211771" y="2639122"/>
            <a:ext cx="385042" cy="523220"/>
          </a:xfrm>
          <a:prstGeom prst="rect">
            <a:avLst/>
          </a:prstGeom>
        </p:spPr>
        <p:txBody>
          <a:bodyPr wrap="none">
            <a:spAutoFit/>
          </a:bodyPr>
          <a:lstStyle/>
          <a:p>
            <a:r>
              <a:rPr lang="en" sz="2800" b="1" dirty="0">
                <a:solidFill>
                  <a:schemeClr val="bg2">
                    <a:lumMod val="50000"/>
                  </a:schemeClr>
                </a:solidFill>
                <a:latin typeface="Arial" panose="020B0604020202020204" pitchFamily="34" charset="0"/>
                <a:cs typeface="Arial" panose="020B0604020202020204" pitchFamily="34" charset="0"/>
              </a:rPr>
              <a:t>2</a:t>
            </a:r>
            <a:endParaRPr lang="en-US" sz="2800" b="1" dirty="0"/>
          </a:p>
        </p:txBody>
      </p:sp>
      <p:sp>
        <p:nvSpPr>
          <p:cNvPr id="52" name="Google Shape;763;p33"/>
          <p:cNvSpPr txBox="1">
            <a:spLocks noGrp="1"/>
          </p:cNvSpPr>
          <p:nvPr>
            <p:ph type="subTitle" idx="1"/>
          </p:nvPr>
        </p:nvSpPr>
        <p:spPr>
          <a:xfrm>
            <a:off x="1762964" y="2581147"/>
            <a:ext cx="7384314" cy="571622"/>
          </a:xfrm>
          <a:prstGeom prst="rect">
            <a:avLst/>
          </a:prstGeom>
        </p:spPr>
        <p:txBody>
          <a:bodyPr spcFirstLastPara="1" wrap="square" lIns="91425" tIns="91425" rIns="91425" bIns="91425" anchor="t" anchorCtr="0">
            <a:noAutofit/>
          </a:bodyPr>
          <a:lstStyle/>
          <a:p>
            <a:pPr marL="0" lvl="0" indent="0" algn="just" rtl="0">
              <a:lnSpc>
                <a:spcPts val="3200"/>
              </a:lnSpc>
              <a:spcBef>
                <a:spcPts val="0"/>
              </a:spcBef>
              <a:spcAft>
                <a:spcPts val="0"/>
              </a:spcAft>
              <a:buNone/>
            </a:pPr>
            <a:r>
              <a:rPr lang="en" sz="2600" dirty="0" smtClean="0">
                <a:solidFill>
                  <a:schemeClr val="bg2">
                    <a:lumMod val="50000"/>
                  </a:schemeClr>
                </a:solidFill>
                <a:latin typeface="Arial" panose="020B0604020202020204" pitchFamily="34" charset="0"/>
                <a:cs typeface="Arial" panose="020B0604020202020204" pitchFamily="34" charset="0"/>
              </a:rPr>
              <a:t>Tín ngưỡng truyền thống được duy trì</a:t>
            </a:r>
            <a:endParaRPr sz="2600" dirty="0">
              <a:solidFill>
                <a:schemeClr val="bg2">
                  <a:lumMod val="50000"/>
                </a:schemeClr>
              </a:solidFill>
              <a:latin typeface="Arial" panose="020B0604020202020204" pitchFamily="34" charset="0"/>
              <a:cs typeface="Arial" panose="020B0604020202020204" pitchFamily="34" charset="0"/>
            </a:endParaRPr>
          </a:p>
        </p:txBody>
      </p:sp>
      <p:sp>
        <p:nvSpPr>
          <p:cNvPr id="53" name="Google Shape;800;p33"/>
          <p:cNvSpPr/>
          <p:nvPr/>
        </p:nvSpPr>
        <p:spPr>
          <a:xfrm>
            <a:off x="1104142" y="3826540"/>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Rectangle 53"/>
          <p:cNvSpPr/>
          <p:nvPr/>
        </p:nvSpPr>
        <p:spPr>
          <a:xfrm>
            <a:off x="1220321" y="3873630"/>
            <a:ext cx="385042" cy="523220"/>
          </a:xfrm>
          <a:prstGeom prst="rect">
            <a:avLst/>
          </a:prstGeom>
        </p:spPr>
        <p:txBody>
          <a:bodyPr wrap="none">
            <a:spAutoFit/>
          </a:bodyPr>
          <a:lstStyle/>
          <a:p>
            <a:r>
              <a:rPr lang="en" sz="2800" b="1" dirty="0" smtClean="0">
                <a:solidFill>
                  <a:schemeClr val="bg2">
                    <a:lumMod val="50000"/>
                  </a:schemeClr>
                </a:solidFill>
                <a:latin typeface="Arial" panose="020B0604020202020204" pitchFamily="34" charset="0"/>
                <a:cs typeface="Arial" panose="020B0604020202020204" pitchFamily="34" charset="0"/>
              </a:rPr>
              <a:t>3</a:t>
            </a:r>
            <a:endParaRPr lang="en-US" sz="2800" b="1" dirty="0"/>
          </a:p>
        </p:txBody>
      </p:sp>
      <p:sp>
        <p:nvSpPr>
          <p:cNvPr id="55" name="Google Shape;763;p33"/>
          <p:cNvSpPr txBox="1">
            <a:spLocks noGrp="1"/>
          </p:cNvSpPr>
          <p:nvPr>
            <p:ph type="subTitle" idx="1"/>
          </p:nvPr>
        </p:nvSpPr>
        <p:spPr>
          <a:xfrm>
            <a:off x="1838917" y="3273573"/>
            <a:ext cx="6675976" cy="1521431"/>
          </a:xfrm>
          <a:prstGeom prst="rect">
            <a:avLst/>
          </a:prstGeom>
        </p:spPr>
        <p:txBody>
          <a:bodyPr spcFirstLastPara="1" wrap="square" lIns="91425" tIns="91425" rIns="91425" bIns="91425" anchor="t" anchorCtr="0">
            <a:noAutofit/>
          </a:bodyPr>
          <a:lstStyle/>
          <a:p>
            <a:pPr marL="0" lvl="0" indent="0" algn="just" rtl="0">
              <a:lnSpc>
                <a:spcPts val="3600"/>
              </a:lnSpc>
              <a:spcBef>
                <a:spcPts val="0"/>
              </a:spcBef>
              <a:spcAft>
                <a:spcPts val="0"/>
              </a:spcAft>
              <a:buNone/>
            </a:pPr>
            <a:r>
              <a:rPr lang="en" sz="2600" dirty="0" smtClean="0">
                <a:solidFill>
                  <a:schemeClr val="bg2">
                    <a:lumMod val="50000"/>
                  </a:schemeClr>
                </a:solidFill>
                <a:latin typeface="Arial" panose="020B0604020202020204" pitchFamily="34" charset="0"/>
                <a:cs typeface="Arial" panose="020B0604020202020204" pitchFamily="34" charset="0"/>
              </a:rPr>
              <a:t>Lưu truyền các phong tục tập quán: Búi tóc, xăm mình, nhuộm răng đen, ăn trầu, làm bánh chưng, bánh giày</a:t>
            </a:r>
            <a:endParaRPr sz="26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barn(inVertical)">
                                      <p:cBhvr>
                                        <p:cTn id="7" dur="500"/>
                                        <p:tgtEl>
                                          <p:spTgt spid="764"/>
                                        </p:tgtEl>
                                      </p:cBhvr>
                                    </p:animEffect>
                                  </p:childTnLst>
                                </p:cTn>
                              </p:par>
                              <p:par>
                                <p:cTn id="8" presetID="16" presetClass="entr" presetSubtype="21" fill="hold" nodeType="withEffect">
                                  <p:stCondLst>
                                    <p:cond delay="0"/>
                                  </p:stCondLst>
                                  <p:childTnLst>
                                    <p:set>
                                      <p:cBhvr>
                                        <p:cTn id="9" dur="1" fill="hold">
                                          <p:stCondLst>
                                            <p:cond delay="0"/>
                                          </p:stCondLst>
                                        </p:cTn>
                                        <p:tgtEl>
                                          <p:spTgt spid="771"/>
                                        </p:tgtEl>
                                        <p:attrNameLst>
                                          <p:attrName>style.visibility</p:attrName>
                                        </p:attrNameLst>
                                      </p:cBhvr>
                                      <p:to>
                                        <p:strVal val="visible"/>
                                      </p:to>
                                    </p:set>
                                    <p:animEffect transition="in" filter="barn(inVertical)">
                                      <p:cBhvr>
                                        <p:cTn id="10" dur="500"/>
                                        <p:tgtEl>
                                          <p:spTgt spid="77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99"/>
                                        </p:tgtEl>
                                        <p:attrNameLst>
                                          <p:attrName>style.visibility</p:attrName>
                                        </p:attrNameLst>
                                      </p:cBhvr>
                                      <p:to>
                                        <p:strVal val="visible"/>
                                      </p:to>
                                    </p:set>
                                    <p:animEffect transition="in" filter="barn(inVertical)">
                                      <p:cBhvr>
                                        <p:cTn id="15" dur="500"/>
                                        <p:tgtEl>
                                          <p:spTgt spid="79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63">
                                            <p:txEl>
                                              <p:pRg st="0" end="0"/>
                                            </p:txEl>
                                          </p:spTgt>
                                        </p:tgtEl>
                                        <p:attrNameLst>
                                          <p:attrName>style.visibility</p:attrName>
                                        </p:attrNameLst>
                                      </p:cBhvr>
                                      <p:to>
                                        <p:strVal val="visible"/>
                                      </p:to>
                                    </p:set>
                                    <p:animEffect transition="in" filter="barn(inVertical)">
                                      <p:cBhvr>
                                        <p:cTn id="21" dur="500"/>
                                        <p:tgtEl>
                                          <p:spTgt spid="76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00"/>
                                        </p:tgtEl>
                                        <p:attrNameLst>
                                          <p:attrName>style.visibility</p:attrName>
                                        </p:attrNameLst>
                                      </p:cBhvr>
                                      <p:to>
                                        <p:strVal val="visible"/>
                                      </p:to>
                                    </p:set>
                                    <p:animEffect transition="in" filter="barn(inVertical)">
                                      <p:cBhvr>
                                        <p:cTn id="29" dur="500"/>
                                        <p:tgtEl>
                                          <p:spTgt spid="80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2">
                                            <p:txEl>
                                              <p:pRg st="0" end="0"/>
                                            </p:txEl>
                                          </p:spTgt>
                                        </p:tgtEl>
                                        <p:attrNameLst>
                                          <p:attrName>style.visibility</p:attrName>
                                        </p:attrNameLst>
                                      </p:cBhvr>
                                      <p:to>
                                        <p:strVal val="visible"/>
                                      </p:to>
                                    </p:set>
                                    <p:animEffect transition="in" filter="barn(inVertical)">
                                      <p:cBhvr>
                                        <p:cTn id="32" dur="500"/>
                                        <p:tgtEl>
                                          <p:spTgt spid="5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arn(inVertical)">
                                      <p:cBhvr>
                                        <p:cTn id="37" dur="500"/>
                                        <p:tgtEl>
                                          <p:spTgt spid="5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arn(inVertical)">
                                      <p:cBhvr>
                                        <p:cTn id="40" dur="500"/>
                                        <p:tgtEl>
                                          <p:spTgt spid="5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5">
                                            <p:txEl>
                                              <p:pRg st="0" end="0"/>
                                            </p:txEl>
                                          </p:spTgt>
                                        </p:tgtEl>
                                        <p:attrNameLst>
                                          <p:attrName>style.visibility</p:attrName>
                                        </p:attrNameLst>
                                      </p:cBhvr>
                                      <p:to>
                                        <p:strVal val="visible"/>
                                      </p:to>
                                    </p:set>
                                    <p:animEffect transition="in" filter="barn(inVertical)">
                                      <p:cBhvr>
                                        <p:cTn id="43"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 grpId="0" build="p"/>
      <p:bldP spid="764" grpId="0"/>
      <p:bldP spid="799" grpId="0" animBg="1"/>
      <p:bldP spid="800" grpId="0" animBg="1"/>
      <p:bldP spid="9" grpId="0"/>
      <p:bldP spid="51" grpId="0"/>
      <p:bldP spid="52" grpId="0" build="p"/>
      <p:bldP spid="53" grpId="0" animBg="1"/>
      <p:bldP spid="54" grpId="0"/>
      <p:bldP spid="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35" name="Rectangle 34"/>
          <p:cNvSpPr/>
          <p:nvPr/>
        </p:nvSpPr>
        <p:spPr>
          <a:xfrm>
            <a:off x="142647" y="1021515"/>
            <a:ext cx="4719841" cy="3453253"/>
          </a:xfrm>
          <a:prstGeom prst="rect">
            <a:avLst/>
          </a:prstGeom>
        </p:spPr>
        <p:txBody>
          <a:bodyPr wrap="square">
            <a:spAutoFit/>
          </a:bodyPr>
          <a:lstStyle/>
          <a:p>
            <a:pPr algn="just">
              <a:lnSpc>
                <a:spcPct val="130000"/>
              </a:lnSpc>
            </a:pPr>
            <a:r>
              <a:rPr lang="vi-VN" sz="2400" dirty="0">
                <a:solidFill>
                  <a:schemeClr val="bg2">
                    <a:lumMod val="50000"/>
                  </a:schemeClr>
                </a:solidFill>
                <a:latin typeface="+mn-lt"/>
                <a:ea typeface="Times New Roman" panose="02020603050405020304" pitchFamily="18" charset="0"/>
              </a:rPr>
              <a:t>Tục xăm mình cũng có từ thời dựng nước. Người Việt cổ sống nhiều trong môi trường sông nước nên tin rằng việc xăm mình sẽ không bị thuỷ quái làm hại. Tục này tồn tại đến đời vua Trần Anh Tông cuối thế kỉ XIII mới bỏ.</a:t>
            </a:r>
            <a:endParaRPr lang="en-US" sz="2400" dirty="0">
              <a:solidFill>
                <a:schemeClr val="bg2">
                  <a:lumMod val="50000"/>
                </a:schemeClr>
              </a:solidFill>
              <a:effectLst/>
              <a:latin typeface="+mn-lt"/>
              <a:ea typeface="Times New Roman" panose="02020603050405020304" pitchFamily="18" charset="0"/>
            </a:endParaRPr>
          </a:p>
        </p:txBody>
      </p:sp>
      <p:pic>
        <p:nvPicPr>
          <p:cNvPr id="36" name="Picture 35" descr="Không có mô tả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488" y="724205"/>
            <a:ext cx="3885357" cy="3838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9" name="Rectangle 8"/>
          <p:cNvSpPr/>
          <p:nvPr/>
        </p:nvSpPr>
        <p:spPr>
          <a:xfrm>
            <a:off x="208484" y="844506"/>
            <a:ext cx="4685385" cy="3503523"/>
          </a:xfrm>
          <a:prstGeom prst="rect">
            <a:avLst/>
          </a:prstGeom>
        </p:spPr>
        <p:txBody>
          <a:bodyPr wrap="square">
            <a:spAutoFit/>
          </a:bodyPr>
          <a:lstStyle/>
          <a:p>
            <a:pPr algn="just">
              <a:lnSpc>
                <a:spcPts val="3800"/>
              </a:lnSpc>
            </a:pPr>
            <a:r>
              <a:rPr lang="vi-VN" sz="2600" dirty="0">
                <a:solidFill>
                  <a:schemeClr val="bg2">
                    <a:lumMod val="50000"/>
                  </a:schemeClr>
                </a:solidFill>
                <a:latin typeface="+mn-lt"/>
                <a:ea typeface="Courier New" panose="02070309020205020404" pitchFamily="49" charset="0"/>
              </a:rPr>
              <a:t>Mặc váy và yếm là một nét riêng trong trang phục truyền thống của người phụ nữ Việt</a:t>
            </a:r>
            <a:r>
              <a:rPr lang="vi-VN" sz="2600" dirty="0" smtClean="0">
                <a:solidFill>
                  <a:schemeClr val="bg2">
                    <a:lumMod val="50000"/>
                  </a:schemeClr>
                </a:solidFill>
                <a:latin typeface="+mn-lt"/>
                <a:ea typeface="Courier New" panose="02070309020205020404" pitchFamily="49" charset="0"/>
              </a:rPr>
              <a:t>. </a:t>
            </a:r>
            <a:r>
              <a:rPr lang="vi-VN" sz="2600" dirty="0">
                <a:solidFill>
                  <a:schemeClr val="bg2">
                    <a:lumMod val="50000"/>
                  </a:schemeClr>
                </a:solidFill>
                <a:latin typeface="+mn-lt"/>
                <a:ea typeface="Courier New" panose="02070309020205020404" pitchFamily="49" charset="0"/>
              </a:rPr>
              <a:t>Người Việt rất tự hào với cái váy mang đậm yếu tố văn hoá bản địa của mình trong so sánh với văn hoá Trung </a:t>
            </a:r>
            <a:r>
              <a:rPr lang="vi-VN" sz="2600" dirty="0" smtClean="0">
                <a:solidFill>
                  <a:schemeClr val="bg2">
                    <a:lumMod val="50000"/>
                  </a:schemeClr>
                </a:solidFill>
                <a:latin typeface="+mn-lt"/>
                <a:ea typeface="Courier New" panose="02070309020205020404" pitchFamily="49" charset="0"/>
              </a:rPr>
              <a:t>Quốc</a:t>
            </a:r>
            <a:endParaRPr lang="en-US" sz="2600" dirty="0">
              <a:solidFill>
                <a:schemeClr val="bg2">
                  <a:lumMod val="50000"/>
                </a:schemeClr>
              </a:solidFill>
              <a:latin typeface="+mn-lt"/>
            </a:endParaRPr>
          </a:p>
        </p:txBody>
      </p:sp>
      <p:pic>
        <p:nvPicPr>
          <p:cNvPr id="34" name="Picture 6" descr="Trữ tình yếm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869" y="494636"/>
            <a:ext cx="4093664" cy="3948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Eco-Friendly Minitheme by Slidesgo">
  <a:themeElements>
    <a:clrScheme name="Simple Light">
      <a:dk1>
        <a:srgbClr val="000000"/>
      </a:dk1>
      <a:lt1>
        <a:srgbClr val="FFFFFF"/>
      </a:lt1>
      <a:dk2>
        <a:srgbClr val="57A3A3"/>
      </a:dk2>
      <a:lt2>
        <a:srgbClr val="ABDFD1"/>
      </a:lt2>
      <a:accent1>
        <a:srgbClr val="FFE8E6"/>
      </a:accent1>
      <a:accent2>
        <a:srgbClr val="FFCCA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886</Words>
  <Application>Microsoft Office PowerPoint</Application>
  <PresentationFormat>On-screen Show (16:9)</PresentationFormat>
  <Paragraphs>95</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Poppins</vt:lpstr>
      <vt:lpstr>Courier New</vt:lpstr>
      <vt:lpstr>Times New Roman</vt:lpstr>
      <vt:lpstr>Arial</vt:lpstr>
      <vt:lpstr>Caveat Brush</vt:lpstr>
      <vt:lpstr>Eco-Friendly Minitheme by Slidesgo</vt:lpstr>
      <vt:lpstr>CHÀO MỪNG CÁC EM ĐẾN VỚI BÀI HỌC NGÀY HÔM NAY!  </vt:lpstr>
      <vt:lpstr>KHỞI ĐỘNG</vt:lpstr>
      <vt:lpstr>BÀI 17: CUỘC ĐẤU TRANH BẢO TỒN  VÀ PHÁT TRIỂN VĂN HÓA  DÂN TỘC CỦA NGƯỜI VIỆT</vt:lpstr>
      <vt:lpstr>NỘI DUNG BÀI HỌC</vt:lpstr>
      <vt:lpstr>SỨC SỐNG CỦA NỀN  VĂN HÓA BẢN ĐỊA</vt:lpstr>
      <vt:lpstr>Quan sát đoạn tư liệu</vt:lpstr>
      <vt:lpstr>Một số phong tục tập quán của người Việt </vt:lpstr>
      <vt:lpstr>PowerPoint Presentation</vt:lpstr>
      <vt:lpstr>PowerPoint Presentation</vt:lpstr>
      <vt:lpstr>PowerPoint Presentation</vt:lpstr>
      <vt:lpstr>PowerPoint Presentation</vt:lpstr>
      <vt:lpstr>PowerPoint Presentation</vt:lpstr>
      <vt:lpstr>PowerPoint Presentation</vt:lpstr>
      <vt:lpstr>TIẾP THU CÓ CHỌN LỌC VĂN HÓA TRUNG HOA</vt:lpstr>
      <vt:lpstr>Thảo luận và trả lời câu hỏi</vt:lpstr>
      <vt:lpstr>Nhân dân ta đã tiếp thu  có chọn lọc văn hóa Trung Hoa</vt:lpstr>
      <vt:lpstr>PowerPoint Presentation</vt:lpstr>
      <vt:lpstr>PowerPoint Presentation</vt:lpstr>
      <vt:lpstr>PowerPoint Presentation</vt:lpstr>
      <vt:lpstr>PowerPoint Presentation</vt:lpstr>
      <vt:lpstr>Lời tâu của viên quan đô hộ  Người Hán cho em biết điều gì?</vt:lpstr>
      <vt:lpstr>PowerPoint Presentation</vt:lpstr>
      <vt:lpstr>LUYỆN TẬP</vt:lpstr>
      <vt:lpstr>Ý nào dưới đây không đúng khi nói về sức sống  của nền văn hóa bản địa thời Bắc thuộc</vt:lpstr>
      <vt:lpstr>Điểm nổi bật của tình hình  văn hóa nước ta thời Bắc thuộc là: </vt:lpstr>
      <vt:lpstr>PowerPoint Presentation</vt:lpstr>
      <vt:lpstr>VẬN DỤNG</vt:lpstr>
      <vt:lpstr>PowerPoint Presentation</vt:lpstr>
      <vt:lpstr>HƯỚNG DẪN VỀ NHÀ</vt:lpstr>
      <vt:lpstr>CẢM ƠN CÁC EM  ĐÃ LẮNG NGHE BÀI GIẢNG!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dc:title>
  <cp:lastModifiedBy>HP</cp:lastModifiedBy>
  <cp:revision>35</cp:revision>
  <dcterms:modified xsi:type="dcterms:W3CDTF">2021-09-13T09:52:15Z</dcterms:modified>
</cp:coreProperties>
</file>