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81"/>
  </p:notesMasterIdLst>
  <p:sldIdLst>
    <p:sldId id="286" r:id="rId2"/>
    <p:sldId id="257" r:id="rId3"/>
    <p:sldId id="294" r:id="rId4"/>
    <p:sldId id="295" r:id="rId5"/>
    <p:sldId id="300" r:id="rId6"/>
    <p:sldId id="301" r:id="rId7"/>
    <p:sldId id="302" r:id="rId8"/>
    <p:sldId id="303" r:id="rId9"/>
    <p:sldId id="304" r:id="rId10"/>
    <p:sldId id="305" r:id="rId11"/>
    <p:sldId id="306" r:id="rId12"/>
    <p:sldId id="307" r:id="rId13"/>
    <p:sldId id="308" r:id="rId14"/>
    <p:sldId id="309" r:id="rId15"/>
    <p:sldId id="310" r:id="rId16"/>
    <p:sldId id="311" r:id="rId17"/>
    <p:sldId id="312" r:id="rId18"/>
    <p:sldId id="256" r:id="rId19"/>
    <p:sldId id="258" r:id="rId20"/>
    <p:sldId id="260" r:id="rId21"/>
    <p:sldId id="315" r:id="rId22"/>
    <p:sldId id="316"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1" r:id="rId36"/>
    <p:sldId id="330" r:id="rId37"/>
    <p:sldId id="332" r:id="rId38"/>
    <p:sldId id="317" r:id="rId39"/>
    <p:sldId id="333" r:id="rId40"/>
    <p:sldId id="334" r:id="rId41"/>
    <p:sldId id="335" r:id="rId42"/>
    <p:sldId id="337" r:id="rId43"/>
    <p:sldId id="336" r:id="rId44"/>
    <p:sldId id="338" r:id="rId45"/>
    <p:sldId id="339" r:id="rId46"/>
    <p:sldId id="340" r:id="rId47"/>
    <p:sldId id="341" r:id="rId48"/>
    <p:sldId id="342" r:id="rId49"/>
    <p:sldId id="343" r:id="rId50"/>
    <p:sldId id="345" r:id="rId51"/>
    <p:sldId id="346" r:id="rId52"/>
    <p:sldId id="347" r:id="rId53"/>
    <p:sldId id="348" r:id="rId54"/>
    <p:sldId id="349" r:id="rId55"/>
    <p:sldId id="350" r:id="rId56"/>
    <p:sldId id="351" r:id="rId57"/>
    <p:sldId id="352" r:id="rId58"/>
    <p:sldId id="354" r:id="rId59"/>
    <p:sldId id="353" r:id="rId60"/>
    <p:sldId id="355" r:id="rId61"/>
    <p:sldId id="356" r:id="rId62"/>
    <p:sldId id="357" r:id="rId63"/>
    <p:sldId id="358" r:id="rId64"/>
    <p:sldId id="359" r:id="rId65"/>
    <p:sldId id="360" r:id="rId66"/>
    <p:sldId id="361" r:id="rId67"/>
    <p:sldId id="362" r:id="rId68"/>
    <p:sldId id="363" r:id="rId69"/>
    <p:sldId id="364" r:id="rId70"/>
    <p:sldId id="365" r:id="rId71"/>
    <p:sldId id="366" r:id="rId72"/>
    <p:sldId id="367" r:id="rId73"/>
    <p:sldId id="368" r:id="rId74"/>
    <p:sldId id="369" r:id="rId75"/>
    <p:sldId id="370" r:id="rId76"/>
    <p:sldId id="371" r:id="rId77"/>
    <p:sldId id="372" r:id="rId78"/>
    <p:sldId id="373" r:id="rId79"/>
    <p:sldId id="374" r:id="rId80"/>
  </p:sldIdLst>
  <p:sldSz cx="9144000" cy="5143500" type="screen16x9"/>
  <p:notesSz cx="6858000" cy="9144000"/>
  <p:embeddedFontLst>
    <p:embeddedFont>
      <p:font typeface="Alata" panose="020B0604020202020204" charset="0"/>
      <p:regular r:id="rId82"/>
    </p:embeddedFont>
    <p:embeddedFont>
      <p:font typeface="Alice" panose="020B0604020202020204" charset="0"/>
      <p:regular r:id="rId83"/>
    </p:embeddedFont>
    <p:embeddedFont>
      <p:font typeface="Bebas Neue" panose="020B0606020202050201" pitchFamily="34" charset="0"/>
      <p:regular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929B1AD5-3612-4989-B242-A04F24F292D4}">
          <p14:sldIdLst>
            <p14:sldId id="286"/>
            <p14:sldId id="257"/>
            <p14:sldId id="294"/>
            <p14:sldId id="295"/>
            <p14:sldId id="300"/>
            <p14:sldId id="301"/>
            <p14:sldId id="302"/>
            <p14:sldId id="303"/>
            <p14:sldId id="304"/>
            <p14:sldId id="305"/>
            <p14:sldId id="306"/>
            <p14:sldId id="307"/>
            <p14:sldId id="308"/>
            <p14:sldId id="309"/>
            <p14:sldId id="310"/>
            <p14:sldId id="311"/>
            <p14:sldId id="312"/>
            <p14:sldId id="256"/>
            <p14:sldId id="258"/>
            <p14:sldId id="260"/>
            <p14:sldId id="315"/>
            <p14:sldId id="316"/>
            <p14:sldId id="318"/>
            <p14:sldId id="319"/>
            <p14:sldId id="320"/>
            <p14:sldId id="321"/>
            <p14:sldId id="322"/>
            <p14:sldId id="323"/>
            <p14:sldId id="324"/>
            <p14:sldId id="325"/>
            <p14:sldId id="326"/>
            <p14:sldId id="327"/>
            <p14:sldId id="328"/>
            <p14:sldId id="329"/>
            <p14:sldId id="331"/>
            <p14:sldId id="330"/>
            <p14:sldId id="332"/>
            <p14:sldId id="317"/>
            <p14:sldId id="333"/>
            <p14:sldId id="334"/>
            <p14:sldId id="335"/>
            <p14:sldId id="337"/>
            <p14:sldId id="336"/>
            <p14:sldId id="338"/>
            <p14:sldId id="339"/>
            <p14:sldId id="340"/>
            <p14:sldId id="341"/>
            <p14:sldId id="342"/>
            <p14:sldId id="343"/>
            <p14:sldId id="345"/>
            <p14:sldId id="346"/>
            <p14:sldId id="347"/>
            <p14:sldId id="348"/>
            <p14:sldId id="349"/>
            <p14:sldId id="350"/>
            <p14:sldId id="351"/>
            <p14:sldId id="352"/>
            <p14:sldId id="354"/>
            <p14:sldId id="353"/>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DA655"/>
    <a:srgbClr val="FFFFFF"/>
    <a:srgbClr val="FBFBF8"/>
    <a:srgbClr val="F5E1BC"/>
    <a:srgbClr val="DB864D"/>
    <a:srgbClr val="FFFFD9"/>
    <a:srgbClr val="FFFF99"/>
    <a:srgbClr val="A1A67D"/>
    <a:srgbClr val="EDCA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864FF9-9806-473A-A975-18FC231E7553}" v="296" dt="2023-12-04T10:19:46.636"/>
  </p1510:revLst>
</p1510:revInfo>
</file>

<file path=ppt/tableStyles.xml><?xml version="1.0" encoding="utf-8"?>
<a:tblStyleLst xmlns:a="http://schemas.openxmlformats.org/drawingml/2006/main" def="{84647FC9-3CD2-4698-B0B8-F4062F0455E6}">
  <a:tblStyle styleId="{84647FC9-3CD2-4698-B0B8-F4062F0455E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577304A-BF11-4B8A-ACF2-81B8C67C16D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8" d="100"/>
          <a:sy n="88" d="100"/>
        </p:scale>
        <p:origin x="588" y="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microsoft.com/office/2016/11/relationships/changesInfo" Target="changesInfos/changesInfo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5/10/relationships/revisionInfo" Target="revisionInfo.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ng Phạm" userId="3b0f1452-9bb4-4d03-8600-dabfff190bae" providerId="ADAL" clId="{55864FF9-9806-473A-A975-18FC231E7553}"/>
    <pc:docChg chg="undo custSel addSld delSld modSld">
      <pc:chgData name="Giang Phạm" userId="3b0f1452-9bb4-4d03-8600-dabfff190bae" providerId="ADAL" clId="{55864FF9-9806-473A-A975-18FC231E7553}" dt="2023-12-04T10:19:46.636" v="958" actId="20577"/>
      <pc:docMkLst>
        <pc:docMk/>
      </pc:docMkLst>
      <pc:sldChg chg="addSp delSp modSp mod delAnim">
        <pc:chgData name="Giang Phạm" userId="3b0f1452-9bb4-4d03-8600-dabfff190bae" providerId="ADAL" clId="{55864FF9-9806-473A-A975-18FC231E7553}" dt="2023-12-04T08:53:06.636" v="381" actId="1076"/>
        <pc:sldMkLst>
          <pc:docMk/>
          <pc:sldMk cId="0" sldId="257"/>
        </pc:sldMkLst>
        <pc:spChg chg="add mod">
          <ac:chgData name="Giang Phạm" userId="3b0f1452-9bb4-4d03-8600-dabfff190bae" providerId="ADAL" clId="{55864FF9-9806-473A-A975-18FC231E7553}" dt="2023-12-04T08:53:06.636" v="381" actId="1076"/>
          <ac:spMkLst>
            <pc:docMk/>
            <pc:sldMk cId="0" sldId="257"/>
            <ac:spMk id="3" creationId="{E3040A31-0AB4-D81A-A1B3-1D3C07E46CE2}"/>
          </ac:spMkLst>
        </pc:spChg>
        <pc:spChg chg="mod">
          <ac:chgData name="Giang Phạm" userId="3b0f1452-9bb4-4d03-8600-dabfff190bae" providerId="ADAL" clId="{55864FF9-9806-473A-A975-18FC231E7553}" dt="2023-12-04T08:50:42.082" v="36" actId="1076"/>
          <ac:spMkLst>
            <pc:docMk/>
            <pc:sldMk cId="0" sldId="257"/>
            <ac:spMk id="4" creationId="{8A9DFE21-1DB2-6F6F-A1C4-D0B4D7228C3F}"/>
          </ac:spMkLst>
        </pc:spChg>
        <pc:spChg chg="del mod">
          <ac:chgData name="Giang Phạm" userId="3b0f1452-9bb4-4d03-8600-dabfff190bae" providerId="ADAL" clId="{55864FF9-9806-473A-A975-18FC231E7553}" dt="2023-12-04T08:51:39.933" v="117" actId="478"/>
          <ac:spMkLst>
            <pc:docMk/>
            <pc:sldMk cId="0" sldId="257"/>
            <ac:spMk id="7" creationId="{83D75BD5-8701-2FBA-083C-100CD411C4C8}"/>
          </ac:spMkLst>
        </pc:spChg>
        <pc:spChg chg="del">
          <ac:chgData name="Giang Phạm" userId="3b0f1452-9bb4-4d03-8600-dabfff190bae" providerId="ADAL" clId="{55864FF9-9806-473A-A975-18FC231E7553}" dt="2023-12-04T08:50:51.524" v="37" actId="478"/>
          <ac:spMkLst>
            <pc:docMk/>
            <pc:sldMk cId="0" sldId="257"/>
            <ac:spMk id="24" creationId="{4E9EB935-53B4-08A0-4080-2964A8E4F250}"/>
          </ac:spMkLst>
        </pc:spChg>
        <pc:grpChg chg="del">
          <ac:chgData name="Giang Phạm" userId="3b0f1452-9bb4-4d03-8600-dabfff190bae" providerId="ADAL" clId="{55864FF9-9806-473A-A975-18FC231E7553}" dt="2023-12-04T08:50:51.524" v="37" actId="478"/>
          <ac:grpSpMkLst>
            <pc:docMk/>
            <pc:sldMk cId="0" sldId="257"/>
            <ac:grpSpMk id="20" creationId="{9519858C-0E0C-130E-C75D-2878DEDC5370}"/>
          </ac:grpSpMkLst>
        </pc:grpChg>
        <pc:grpChg chg="del">
          <ac:chgData name="Giang Phạm" userId="3b0f1452-9bb4-4d03-8600-dabfff190bae" providerId="ADAL" clId="{55864FF9-9806-473A-A975-18FC231E7553}" dt="2023-12-04T08:50:51.524" v="37" actId="478"/>
          <ac:grpSpMkLst>
            <pc:docMk/>
            <pc:sldMk cId="0" sldId="257"/>
            <ac:grpSpMk id="21" creationId="{C3DE62CD-A1D4-FF3B-E70F-70D854E66669}"/>
          </ac:grpSpMkLst>
        </pc:grpChg>
        <pc:grpChg chg="del">
          <ac:chgData name="Giang Phạm" userId="3b0f1452-9bb4-4d03-8600-dabfff190bae" providerId="ADAL" clId="{55864FF9-9806-473A-A975-18FC231E7553}" dt="2023-12-04T08:50:51.524" v="37" actId="478"/>
          <ac:grpSpMkLst>
            <pc:docMk/>
            <pc:sldMk cId="0" sldId="257"/>
            <ac:grpSpMk id="22" creationId="{7939BCBB-4BAC-9166-1CA3-E11776A52E6A}"/>
          </ac:grpSpMkLst>
        </pc:grpChg>
        <pc:grpChg chg="del">
          <ac:chgData name="Giang Phạm" userId="3b0f1452-9bb4-4d03-8600-dabfff190bae" providerId="ADAL" clId="{55864FF9-9806-473A-A975-18FC231E7553}" dt="2023-12-04T08:50:51.524" v="37" actId="478"/>
          <ac:grpSpMkLst>
            <pc:docMk/>
            <pc:sldMk cId="0" sldId="257"/>
            <ac:grpSpMk id="23" creationId="{58F984D3-E4DA-1DE5-ED6F-2361CD232F0C}"/>
          </ac:grpSpMkLst>
        </pc:grpChg>
      </pc:sldChg>
      <pc:sldChg chg="addSp delSp modSp mod delAnim">
        <pc:chgData name="Giang Phạm" userId="3b0f1452-9bb4-4d03-8600-dabfff190bae" providerId="ADAL" clId="{55864FF9-9806-473A-A975-18FC231E7553}" dt="2023-12-04T09:14:51.459" v="625" actId="1076"/>
        <pc:sldMkLst>
          <pc:docMk/>
          <pc:sldMk cId="4225185072" sldId="294"/>
        </pc:sldMkLst>
        <pc:spChg chg="add mod">
          <ac:chgData name="Giang Phạm" userId="3b0f1452-9bb4-4d03-8600-dabfff190bae" providerId="ADAL" clId="{55864FF9-9806-473A-A975-18FC231E7553}" dt="2023-12-04T09:14:07.611" v="611" actId="1035"/>
          <ac:spMkLst>
            <pc:docMk/>
            <pc:sldMk cId="4225185072" sldId="294"/>
            <ac:spMk id="2" creationId="{8E1E7209-8F7F-CE03-99B3-51793C5C0B64}"/>
          </ac:spMkLst>
        </pc:spChg>
        <pc:spChg chg="add mod">
          <ac:chgData name="Giang Phạm" userId="3b0f1452-9bb4-4d03-8600-dabfff190bae" providerId="ADAL" clId="{55864FF9-9806-473A-A975-18FC231E7553}" dt="2023-12-04T09:14:07.611" v="611" actId="1035"/>
          <ac:spMkLst>
            <pc:docMk/>
            <pc:sldMk cId="4225185072" sldId="294"/>
            <ac:spMk id="3" creationId="{CD8EA120-14CC-3E28-6403-EAAD682F897B}"/>
          </ac:spMkLst>
        </pc:spChg>
        <pc:spChg chg="del">
          <ac:chgData name="Giang Phạm" userId="3b0f1452-9bb4-4d03-8600-dabfff190bae" providerId="ADAL" clId="{55864FF9-9806-473A-A975-18FC231E7553}" dt="2023-12-04T08:53:21.199" v="382" actId="478"/>
          <ac:spMkLst>
            <pc:docMk/>
            <pc:sldMk cId="4225185072" sldId="294"/>
            <ac:spMk id="4" creationId="{8A9DFE21-1DB2-6F6F-A1C4-D0B4D7228C3F}"/>
          </ac:spMkLst>
        </pc:spChg>
        <pc:spChg chg="add mod">
          <ac:chgData name="Giang Phạm" userId="3b0f1452-9bb4-4d03-8600-dabfff190bae" providerId="ADAL" clId="{55864FF9-9806-473A-A975-18FC231E7553}" dt="2023-12-04T09:14:07.611" v="611" actId="1035"/>
          <ac:spMkLst>
            <pc:docMk/>
            <pc:sldMk cId="4225185072" sldId="294"/>
            <ac:spMk id="5" creationId="{A65B708B-40F2-9F4E-4999-B1C826D98C21}"/>
          </ac:spMkLst>
        </pc:spChg>
        <pc:spChg chg="add mod">
          <ac:chgData name="Giang Phạm" userId="3b0f1452-9bb4-4d03-8600-dabfff190bae" providerId="ADAL" clId="{55864FF9-9806-473A-A975-18FC231E7553}" dt="2023-12-04T09:14:07.611" v="611" actId="1035"/>
          <ac:spMkLst>
            <pc:docMk/>
            <pc:sldMk cId="4225185072" sldId="294"/>
            <ac:spMk id="6" creationId="{9356B4F7-1B02-B8D7-5558-E46356B7550B}"/>
          </ac:spMkLst>
        </pc:spChg>
        <pc:spChg chg="del">
          <ac:chgData name="Giang Phạm" userId="3b0f1452-9bb4-4d03-8600-dabfff190bae" providerId="ADAL" clId="{55864FF9-9806-473A-A975-18FC231E7553}" dt="2023-12-04T08:53:21.199" v="382" actId="478"/>
          <ac:spMkLst>
            <pc:docMk/>
            <pc:sldMk cId="4225185072" sldId="294"/>
            <ac:spMk id="7" creationId="{83D75BD5-8701-2FBA-083C-100CD411C4C8}"/>
          </ac:spMkLst>
        </pc:spChg>
        <pc:spChg chg="add mod">
          <ac:chgData name="Giang Phạm" userId="3b0f1452-9bb4-4d03-8600-dabfff190bae" providerId="ADAL" clId="{55864FF9-9806-473A-A975-18FC231E7553}" dt="2023-12-04T09:14:07.611" v="611" actId="1035"/>
          <ac:spMkLst>
            <pc:docMk/>
            <pc:sldMk cId="4225185072" sldId="294"/>
            <ac:spMk id="12" creationId="{142C0EE9-9318-9770-8D54-C3A8C8222FBD}"/>
          </ac:spMkLst>
        </pc:spChg>
        <pc:spChg chg="add mod">
          <ac:chgData name="Giang Phạm" userId="3b0f1452-9bb4-4d03-8600-dabfff190bae" providerId="ADAL" clId="{55864FF9-9806-473A-A975-18FC231E7553}" dt="2023-12-04T09:14:07.611" v="611" actId="1035"/>
          <ac:spMkLst>
            <pc:docMk/>
            <pc:sldMk cId="4225185072" sldId="294"/>
            <ac:spMk id="14" creationId="{F3370AF8-5FE5-30A6-189C-7E7FBDFF27C5}"/>
          </ac:spMkLst>
        </pc:spChg>
        <pc:spChg chg="add mod">
          <ac:chgData name="Giang Phạm" userId="3b0f1452-9bb4-4d03-8600-dabfff190bae" providerId="ADAL" clId="{55864FF9-9806-473A-A975-18FC231E7553}" dt="2023-12-04T09:14:07.611" v="611" actId="1035"/>
          <ac:spMkLst>
            <pc:docMk/>
            <pc:sldMk cId="4225185072" sldId="294"/>
            <ac:spMk id="16" creationId="{4E9E20D4-D529-9728-5A9A-908EBA5B38FE}"/>
          </ac:spMkLst>
        </pc:spChg>
        <pc:spChg chg="add mod">
          <ac:chgData name="Giang Phạm" userId="3b0f1452-9bb4-4d03-8600-dabfff190bae" providerId="ADAL" clId="{55864FF9-9806-473A-A975-18FC231E7553}" dt="2023-12-04T09:14:07.611" v="611" actId="1035"/>
          <ac:spMkLst>
            <pc:docMk/>
            <pc:sldMk cId="4225185072" sldId="294"/>
            <ac:spMk id="18" creationId="{5C81D17C-1043-6A7C-4114-21BBE9F69195}"/>
          </ac:spMkLst>
        </pc:spChg>
        <pc:spChg chg="del">
          <ac:chgData name="Giang Phạm" userId="3b0f1452-9bb4-4d03-8600-dabfff190bae" providerId="ADAL" clId="{55864FF9-9806-473A-A975-18FC231E7553}" dt="2023-12-04T08:53:21.199" v="382" actId="478"/>
          <ac:spMkLst>
            <pc:docMk/>
            <pc:sldMk cId="4225185072" sldId="294"/>
            <ac:spMk id="24" creationId="{4E9EB935-53B4-08A0-4080-2964A8E4F250}"/>
          </ac:spMkLst>
        </pc:spChg>
        <pc:spChg chg="add mod">
          <ac:chgData name="Giang Phạm" userId="3b0f1452-9bb4-4d03-8600-dabfff190bae" providerId="ADAL" clId="{55864FF9-9806-473A-A975-18FC231E7553}" dt="2023-12-04T09:14:07.611" v="611" actId="1035"/>
          <ac:spMkLst>
            <pc:docMk/>
            <pc:sldMk cId="4225185072" sldId="294"/>
            <ac:spMk id="25" creationId="{722B7316-B1ED-7C87-59D2-E7591AAD2CA6}"/>
          </ac:spMkLst>
        </pc:spChg>
        <pc:spChg chg="add mod">
          <ac:chgData name="Giang Phạm" userId="3b0f1452-9bb4-4d03-8600-dabfff190bae" providerId="ADAL" clId="{55864FF9-9806-473A-A975-18FC231E7553}" dt="2023-12-04T09:14:07.611" v="611" actId="1035"/>
          <ac:spMkLst>
            <pc:docMk/>
            <pc:sldMk cId="4225185072" sldId="294"/>
            <ac:spMk id="26" creationId="{5791CEA9-1E1E-FD73-FB9F-4A3F881816CB}"/>
          </ac:spMkLst>
        </pc:spChg>
        <pc:spChg chg="add mod">
          <ac:chgData name="Giang Phạm" userId="3b0f1452-9bb4-4d03-8600-dabfff190bae" providerId="ADAL" clId="{55864FF9-9806-473A-A975-18FC231E7553}" dt="2023-12-04T09:14:07.611" v="611" actId="1035"/>
          <ac:spMkLst>
            <pc:docMk/>
            <pc:sldMk cId="4225185072" sldId="294"/>
            <ac:spMk id="27" creationId="{BDA4ACDD-2343-4ADD-EEDB-EE21F885932E}"/>
          </ac:spMkLst>
        </pc:spChg>
        <pc:spChg chg="add mod">
          <ac:chgData name="Giang Phạm" userId="3b0f1452-9bb4-4d03-8600-dabfff190bae" providerId="ADAL" clId="{55864FF9-9806-473A-A975-18FC231E7553}" dt="2023-12-04T09:14:07.611" v="611" actId="1035"/>
          <ac:spMkLst>
            <pc:docMk/>
            <pc:sldMk cId="4225185072" sldId="294"/>
            <ac:spMk id="28" creationId="{212EA44A-C284-FAF8-650B-19AE2B178614}"/>
          </ac:spMkLst>
        </pc:spChg>
        <pc:spChg chg="add mod">
          <ac:chgData name="Giang Phạm" userId="3b0f1452-9bb4-4d03-8600-dabfff190bae" providerId="ADAL" clId="{55864FF9-9806-473A-A975-18FC231E7553}" dt="2023-12-04T09:14:07.611" v="611" actId="1035"/>
          <ac:spMkLst>
            <pc:docMk/>
            <pc:sldMk cId="4225185072" sldId="294"/>
            <ac:spMk id="29" creationId="{A60C86CB-197C-991C-9AF3-6F607E78CE82}"/>
          </ac:spMkLst>
        </pc:spChg>
        <pc:spChg chg="add mod">
          <ac:chgData name="Giang Phạm" userId="3b0f1452-9bb4-4d03-8600-dabfff190bae" providerId="ADAL" clId="{55864FF9-9806-473A-A975-18FC231E7553}" dt="2023-12-04T09:14:51.459" v="625" actId="1076"/>
          <ac:spMkLst>
            <pc:docMk/>
            <pc:sldMk cId="4225185072" sldId="294"/>
            <ac:spMk id="30" creationId="{1484B5C2-0BB3-2FD5-F54E-ABF67F50D02C}"/>
          </ac:spMkLst>
        </pc:spChg>
        <pc:grpChg chg="del">
          <ac:chgData name="Giang Phạm" userId="3b0f1452-9bb4-4d03-8600-dabfff190bae" providerId="ADAL" clId="{55864FF9-9806-473A-A975-18FC231E7553}" dt="2023-12-04T08:53:21.199" v="382" actId="478"/>
          <ac:grpSpMkLst>
            <pc:docMk/>
            <pc:sldMk cId="4225185072" sldId="294"/>
            <ac:grpSpMk id="20" creationId="{9519858C-0E0C-130E-C75D-2878DEDC5370}"/>
          </ac:grpSpMkLst>
        </pc:grpChg>
        <pc:grpChg chg="del">
          <ac:chgData name="Giang Phạm" userId="3b0f1452-9bb4-4d03-8600-dabfff190bae" providerId="ADAL" clId="{55864FF9-9806-473A-A975-18FC231E7553}" dt="2023-12-04T08:53:21.199" v="382" actId="478"/>
          <ac:grpSpMkLst>
            <pc:docMk/>
            <pc:sldMk cId="4225185072" sldId="294"/>
            <ac:grpSpMk id="21" creationId="{C3DE62CD-A1D4-FF3B-E70F-70D854E66669}"/>
          </ac:grpSpMkLst>
        </pc:grpChg>
        <pc:grpChg chg="del">
          <ac:chgData name="Giang Phạm" userId="3b0f1452-9bb4-4d03-8600-dabfff190bae" providerId="ADAL" clId="{55864FF9-9806-473A-A975-18FC231E7553}" dt="2023-12-04T08:53:21.199" v="382" actId="478"/>
          <ac:grpSpMkLst>
            <pc:docMk/>
            <pc:sldMk cId="4225185072" sldId="294"/>
            <ac:grpSpMk id="22" creationId="{7939BCBB-4BAC-9166-1CA3-E11776A52E6A}"/>
          </ac:grpSpMkLst>
        </pc:grpChg>
        <pc:grpChg chg="del">
          <ac:chgData name="Giang Phạm" userId="3b0f1452-9bb4-4d03-8600-dabfff190bae" providerId="ADAL" clId="{55864FF9-9806-473A-A975-18FC231E7553}" dt="2023-12-04T08:53:21.199" v="382" actId="478"/>
          <ac:grpSpMkLst>
            <pc:docMk/>
            <pc:sldMk cId="4225185072" sldId="294"/>
            <ac:grpSpMk id="23" creationId="{58F984D3-E4DA-1DE5-ED6F-2361CD232F0C}"/>
          </ac:grpSpMkLst>
        </pc:grpChg>
        <pc:picChg chg="add del mod">
          <ac:chgData name="Giang Phạm" userId="3b0f1452-9bb4-4d03-8600-dabfff190bae" providerId="ADAL" clId="{55864FF9-9806-473A-A975-18FC231E7553}" dt="2023-12-04T09:05:02.143" v="485" actId="478"/>
          <ac:picMkLst>
            <pc:docMk/>
            <pc:sldMk cId="4225185072" sldId="294"/>
            <ac:picMk id="1026" creationId="{E3E76F39-950D-C46D-5EE3-2496C602ADBA}"/>
          </ac:picMkLst>
        </pc:picChg>
        <pc:picChg chg="add del mod">
          <ac:chgData name="Giang Phạm" userId="3b0f1452-9bb4-4d03-8600-dabfff190bae" providerId="ADAL" clId="{55864FF9-9806-473A-A975-18FC231E7553}" dt="2023-12-04T09:05:29.757" v="489" actId="478"/>
          <ac:picMkLst>
            <pc:docMk/>
            <pc:sldMk cId="4225185072" sldId="294"/>
            <ac:picMk id="1028" creationId="{68855A37-8910-3268-5DFC-17E2A5AA325A}"/>
          </ac:picMkLst>
        </pc:picChg>
        <pc:picChg chg="add del mod">
          <ac:chgData name="Giang Phạm" userId="3b0f1452-9bb4-4d03-8600-dabfff190bae" providerId="ADAL" clId="{55864FF9-9806-473A-A975-18FC231E7553}" dt="2023-12-04T09:05:56.667" v="493" actId="478"/>
          <ac:picMkLst>
            <pc:docMk/>
            <pc:sldMk cId="4225185072" sldId="294"/>
            <ac:picMk id="1030" creationId="{7CD40AB0-0484-D6E1-3F42-1CDD8CAA26C3}"/>
          </ac:picMkLst>
        </pc:picChg>
        <pc:picChg chg="add del mod">
          <ac:chgData name="Giang Phạm" userId="3b0f1452-9bb4-4d03-8600-dabfff190bae" providerId="ADAL" clId="{55864FF9-9806-473A-A975-18FC231E7553}" dt="2023-12-04T09:06:30.737" v="500" actId="478"/>
          <ac:picMkLst>
            <pc:docMk/>
            <pc:sldMk cId="4225185072" sldId="294"/>
            <ac:picMk id="1032" creationId="{E4DBD8C2-95C6-A7E5-1CC9-AAAF8128CEC7}"/>
          </ac:picMkLst>
        </pc:picChg>
        <pc:picChg chg="add del mod">
          <ac:chgData name="Giang Phạm" userId="3b0f1452-9bb4-4d03-8600-dabfff190bae" providerId="ADAL" clId="{55864FF9-9806-473A-A975-18FC231E7553}" dt="2023-12-04T09:07:02.341" v="506" actId="478"/>
          <ac:picMkLst>
            <pc:docMk/>
            <pc:sldMk cId="4225185072" sldId="294"/>
            <ac:picMk id="1034" creationId="{0141B169-8416-778C-0E1C-516C6D9A610C}"/>
          </ac:picMkLst>
        </pc:picChg>
      </pc:sldChg>
      <pc:sldChg chg="addSp delSp modSp mod modTransition addAnim delAnim modAnim">
        <pc:chgData name="Giang Phạm" userId="3b0f1452-9bb4-4d03-8600-dabfff190bae" providerId="ADAL" clId="{55864FF9-9806-473A-A975-18FC231E7553}" dt="2023-12-04T09:13:36.563" v="590"/>
        <pc:sldMkLst>
          <pc:docMk/>
          <pc:sldMk cId="1524060508" sldId="295"/>
        </pc:sldMkLst>
        <pc:spChg chg="del mod topLvl">
          <ac:chgData name="Giang Phạm" userId="3b0f1452-9bb4-4d03-8600-dabfff190bae" providerId="ADAL" clId="{55864FF9-9806-473A-A975-18FC231E7553}" dt="2023-12-04T09:00:37.993" v="454" actId="478"/>
          <ac:spMkLst>
            <pc:docMk/>
            <pc:sldMk cId="1524060508" sldId="295"/>
            <ac:spMk id="2" creationId="{8004BC43-550A-E928-A4FF-57AE087818EC}"/>
          </ac:spMkLst>
        </pc:spChg>
        <pc:spChg chg="add del">
          <ac:chgData name="Giang Phạm" userId="3b0f1452-9bb4-4d03-8600-dabfff190bae" providerId="ADAL" clId="{55864FF9-9806-473A-A975-18FC231E7553}" dt="2023-12-04T09:00:39.857" v="455" actId="478"/>
          <ac:spMkLst>
            <pc:docMk/>
            <pc:sldMk cId="1524060508" sldId="295"/>
            <ac:spMk id="4" creationId="{8A9DFE21-1DB2-6F6F-A1C4-D0B4D7228C3F}"/>
          </ac:spMkLst>
        </pc:spChg>
        <pc:spChg chg="add del">
          <ac:chgData name="Giang Phạm" userId="3b0f1452-9bb4-4d03-8600-dabfff190bae" providerId="ADAL" clId="{55864FF9-9806-473A-A975-18FC231E7553}" dt="2023-12-04T09:00:39.857" v="455" actId="478"/>
          <ac:spMkLst>
            <pc:docMk/>
            <pc:sldMk cId="1524060508" sldId="295"/>
            <ac:spMk id="7" creationId="{83D75BD5-8701-2FBA-083C-100CD411C4C8}"/>
          </ac:spMkLst>
        </pc:spChg>
        <pc:spChg chg="mod topLvl">
          <ac:chgData name="Giang Phạm" userId="3b0f1452-9bb4-4d03-8600-dabfff190bae" providerId="ADAL" clId="{55864FF9-9806-473A-A975-18FC231E7553}" dt="2023-12-04T09:12:36.878" v="553" actId="1036"/>
          <ac:spMkLst>
            <pc:docMk/>
            <pc:sldMk cId="1524060508" sldId="295"/>
            <ac:spMk id="8" creationId="{B7DC15D9-E581-1C02-74CC-8D819E2759CB}"/>
          </ac:spMkLst>
        </pc:spChg>
        <pc:spChg chg="add mod">
          <ac:chgData name="Giang Phạm" userId="3b0f1452-9bb4-4d03-8600-dabfff190bae" providerId="ADAL" clId="{55864FF9-9806-473A-A975-18FC231E7553}" dt="2023-12-04T09:01:31.825" v="474" actId="2085"/>
          <ac:spMkLst>
            <pc:docMk/>
            <pc:sldMk cId="1524060508" sldId="295"/>
            <ac:spMk id="9" creationId="{67E2C1E1-F7DB-19E2-8629-FC50F4FC1322}"/>
          </ac:spMkLst>
        </pc:spChg>
        <pc:spChg chg="add mod">
          <ac:chgData name="Giang Phạm" userId="3b0f1452-9bb4-4d03-8600-dabfff190bae" providerId="ADAL" clId="{55864FF9-9806-473A-A975-18FC231E7553}" dt="2023-12-04T09:13:23.279" v="588" actId="207"/>
          <ac:spMkLst>
            <pc:docMk/>
            <pc:sldMk cId="1524060508" sldId="295"/>
            <ac:spMk id="19" creationId="{1BE4AAB2-E033-F104-E6FD-6587A2C95D49}"/>
          </ac:spMkLst>
        </pc:spChg>
        <pc:spChg chg="add del">
          <ac:chgData name="Giang Phạm" userId="3b0f1452-9bb4-4d03-8600-dabfff190bae" providerId="ADAL" clId="{55864FF9-9806-473A-A975-18FC231E7553}" dt="2023-12-04T09:00:41.085" v="456" actId="478"/>
          <ac:spMkLst>
            <pc:docMk/>
            <pc:sldMk cId="1524060508" sldId="295"/>
            <ac:spMk id="24" creationId="{4E9EB935-53B4-08A0-4080-2964A8E4F250}"/>
          </ac:spMkLst>
        </pc:spChg>
        <pc:grpChg chg="add del">
          <ac:chgData name="Giang Phạm" userId="3b0f1452-9bb4-4d03-8600-dabfff190bae" providerId="ADAL" clId="{55864FF9-9806-473A-A975-18FC231E7553}" dt="2023-12-04T09:00:32.330" v="452" actId="165"/>
          <ac:grpSpMkLst>
            <pc:docMk/>
            <pc:sldMk cId="1524060508" sldId="295"/>
            <ac:grpSpMk id="3" creationId="{E5C12833-6A13-5B61-95A6-4192E2822C3B}"/>
          </ac:grpSpMkLst>
        </pc:grpChg>
        <pc:grpChg chg="add del">
          <ac:chgData name="Giang Phạm" userId="3b0f1452-9bb4-4d03-8600-dabfff190bae" providerId="ADAL" clId="{55864FF9-9806-473A-A975-18FC231E7553}" dt="2023-12-04T09:00:41.085" v="456" actId="478"/>
          <ac:grpSpMkLst>
            <pc:docMk/>
            <pc:sldMk cId="1524060508" sldId="295"/>
            <ac:grpSpMk id="5" creationId="{0660FE44-EF89-EDAF-9BDC-ED527C951209}"/>
          </ac:grpSpMkLst>
        </pc:grpChg>
        <pc:grpChg chg="add del">
          <ac:chgData name="Giang Phạm" userId="3b0f1452-9bb4-4d03-8600-dabfff190bae" providerId="ADAL" clId="{55864FF9-9806-473A-A975-18FC231E7553}" dt="2023-12-04T09:00:41.085" v="456" actId="478"/>
          <ac:grpSpMkLst>
            <pc:docMk/>
            <pc:sldMk cId="1524060508" sldId="295"/>
            <ac:grpSpMk id="18" creationId="{E6B11433-4DF1-4BB6-DBA8-3F1AFF78E1F0}"/>
          </ac:grpSpMkLst>
        </pc:grpChg>
        <pc:grpChg chg="del mod topLvl">
          <ac:chgData name="Giang Phạm" userId="3b0f1452-9bb4-4d03-8600-dabfff190bae" providerId="ADAL" clId="{55864FF9-9806-473A-A975-18FC231E7553}" dt="2023-12-04T09:00:35.074" v="453" actId="165"/>
          <ac:grpSpMkLst>
            <pc:docMk/>
            <pc:sldMk cId="1524060508" sldId="295"/>
            <ac:grpSpMk id="20" creationId="{9519858C-0E0C-130E-C75D-2878DEDC5370}"/>
          </ac:grpSpMkLst>
        </pc:grpChg>
        <pc:grpChg chg="add del">
          <ac:chgData name="Giang Phạm" userId="3b0f1452-9bb4-4d03-8600-dabfff190bae" providerId="ADAL" clId="{55864FF9-9806-473A-A975-18FC231E7553}" dt="2023-12-04T09:00:41.085" v="456" actId="478"/>
          <ac:grpSpMkLst>
            <pc:docMk/>
            <pc:sldMk cId="1524060508" sldId="295"/>
            <ac:grpSpMk id="29" creationId="{666C0D17-CBAC-43E3-B69E-91E6A991288B}"/>
          </ac:grpSpMkLst>
        </pc:grpChg>
        <pc:picChg chg="add mod">
          <ac:chgData name="Giang Phạm" userId="3b0f1452-9bb4-4d03-8600-dabfff190bae" providerId="ADAL" clId="{55864FF9-9806-473A-A975-18FC231E7553}" dt="2023-12-04T09:12:36.878" v="553" actId="1036"/>
          <ac:picMkLst>
            <pc:docMk/>
            <pc:sldMk cId="1524060508" sldId="295"/>
            <ac:picMk id="11" creationId="{6D76CF0D-4EF9-C759-9E71-0D2EEFE84F6D}"/>
          </ac:picMkLst>
        </pc:picChg>
        <pc:picChg chg="del mod topLvl">
          <ac:chgData name="Giang Phạm" userId="3b0f1452-9bb4-4d03-8600-dabfff190bae" providerId="ADAL" clId="{55864FF9-9806-473A-A975-18FC231E7553}" dt="2023-12-04T09:00:37.993" v="454" actId="478"/>
          <ac:picMkLst>
            <pc:docMk/>
            <pc:sldMk cId="1524060508" sldId="295"/>
            <ac:picMk id="15" creationId="{0506194F-0863-AD7F-2B5C-E6E8A44E7C85}"/>
          </ac:picMkLst>
        </pc:picChg>
        <pc:picChg chg="add mod">
          <ac:chgData name="Giang Phạm" userId="3b0f1452-9bb4-4d03-8600-dabfff190bae" providerId="ADAL" clId="{55864FF9-9806-473A-A975-18FC231E7553}" dt="2023-12-04T09:12:36.878" v="553" actId="1036"/>
          <ac:picMkLst>
            <pc:docMk/>
            <pc:sldMk cId="1524060508" sldId="295"/>
            <ac:picMk id="17" creationId="{1E7EBAA4-A0CC-18FD-C3CB-AE47F4CCB556}"/>
          </ac:picMkLst>
        </pc:picChg>
      </pc:sldChg>
      <pc:sldChg chg="del">
        <pc:chgData name="Giang Phạm" userId="3b0f1452-9bb4-4d03-8600-dabfff190bae" providerId="ADAL" clId="{55864FF9-9806-473A-A975-18FC231E7553}" dt="2023-12-04T09:13:39.980" v="591" actId="47"/>
        <pc:sldMkLst>
          <pc:docMk/>
          <pc:sldMk cId="3805392713" sldId="296"/>
        </pc:sldMkLst>
      </pc:sldChg>
      <pc:sldChg chg="del">
        <pc:chgData name="Giang Phạm" userId="3b0f1452-9bb4-4d03-8600-dabfff190bae" providerId="ADAL" clId="{55864FF9-9806-473A-A975-18FC231E7553}" dt="2023-12-04T09:11:35.753" v="539" actId="47"/>
        <pc:sldMkLst>
          <pc:docMk/>
          <pc:sldMk cId="2905202938" sldId="297"/>
        </pc:sldMkLst>
      </pc:sldChg>
      <pc:sldChg chg="modSp add mod">
        <pc:chgData name="Giang Phạm" userId="3b0f1452-9bb4-4d03-8600-dabfff190bae" providerId="ADAL" clId="{55864FF9-9806-473A-A975-18FC231E7553}" dt="2023-12-04T09:17:58.204" v="667" actId="20577"/>
        <pc:sldMkLst>
          <pc:docMk/>
          <pc:sldMk cId="100063277" sldId="300"/>
        </pc:sldMkLst>
        <pc:spChg chg="mod">
          <ac:chgData name="Giang Phạm" userId="3b0f1452-9bb4-4d03-8600-dabfff190bae" providerId="ADAL" clId="{55864FF9-9806-473A-A975-18FC231E7553}" dt="2023-12-04T09:14:56.636" v="628" actId="20577"/>
          <ac:spMkLst>
            <pc:docMk/>
            <pc:sldMk cId="100063277" sldId="300"/>
            <ac:spMk id="8" creationId="{B7DC15D9-E581-1C02-74CC-8D819E2759CB}"/>
          </ac:spMkLst>
        </pc:spChg>
        <pc:spChg chg="mod">
          <ac:chgData name="Giang Phạm" userId="3b0f1452-9bb4-4d03-8600-dabfff190bae" providerId="ADAL" clId="{55864FF9-9806-473A-A975-18FC231E7553}" dt="2023-12-04T09:17:58.204" v="667" actId="20577"/>
          <ac:spMkLst>
            <pc:docMk/>
            <pc:sldMk cId="100063277" sldId="300"/>
            <ac:spMk id="19" creationId="{1BE4AAB2-E033-F104-E6FD-6587A2C95D49}"/>
          </ac:spMkLst>
        </pc:spChg>
        <pc:picChg chg="mod">
          <ac:chgData name="Giang Phạm" userId="3b0f1452-9bb4-4d03-8600-dabfff190bae" providerId="ADAL" clId="{55864FF9-9806-473A-A975-18FC231E7553}" dt="2023-12-04T09:17:47.556" v="653" actId="1037"/>
          <ac:picMkLst>
            <pc:docMk/>
            <pc:sldMk cId="100063277" sldId="300"/>
            <ac:picMk id="11" creationId="{6D76CF0D-4EF9-C759-9E71-0D2EEFE84F6D}"/>
          </ac:picMkLst>
        </pc:picChg>
        <pc:picChg chg="mod">
          <ac:chgData name="Giang Phạm" userId="3b0f1452-9bb4-4d03-8600-dabfff190bae" providerId="ADAL" clId="{55864FF9-9806-473A-A975-18FC231E7553}" dt="2023-12-04T09:17:47.556" v="653" actId="1037"/>
          <ac:picMkLst>
            <pc:docMk/>
            <pc:sldMk cId="100063277" sldId="300"/>
            <ac:picMk id="17" creationId="{1E7EBAA4-A0CC-18FD-C3CB-AE47F4CCB556}"/>
          </ac:picMkLst>
        </pc:picChg>
      </pc:sldChg>
      <pc:sldChg chg="modSp add mod">
        <pc:chgData name="Giang Phạm" userId="3b0f1452-9bb4-4d03-8600-dabfff190bae" providerId="ADAL" clId="{55864FF9-9806-473A-A975-18FC231E7553}" dt="2023-12-04T09:24:02.061" v="720" actId="20577"/>
        <pc:sldMkLst>
          <pc:docMk/>
          <pc:sldMk cId="4271763666" sldId="301"/>
        </pc:sldMkLst>
        <pc:spChg chg="mod">
          <ac:chgData name="Giang Phạm" userId="3b0f1452-9bb4-4d03-8600-dabfff190bae" providerId="ADAL" clId="{55864FF9-9806-473A-A975-18FC231E7553}" dt="2023-12-04T09:18:07.102" v="672" actId="20577"/>
          <ac:spMkLst>
            <pc:docMk/>
            <pc:sldMk cId="4271763666" sldId="301"/>
            <ac:spMk id="8" creationId="{B7DC15D9-E581-1C02-74CC-8D819E2759CB}"/>
          </ac:spMkLst>
        </pc:spChg>
        <pc:spChg chg="mod">
          <ac:chgData name="Giang Phạm" userId="3b0f1452-9bb4-4d03-8600-dabfff190bae" providerId="ADAL" clId="{55864FF9-9806-473A-A975-18FC231E7553}" dt="2023-12-04T09:24:02.061" v="720" actId="20577"/>
          <ac:spMkLst>
            <pc:docMk/>
            <pc:sldMk cId="4271763666" sldId="301"/>
            <ac:spMk id="19" creationId="{1BE4AAB2-E033-F104-E6FD-6587A2C95D49}"/>
          </ac:spMkLst>
        </pc:spChg>
        <pc:picChg chg="mod modCrop">
          <ac:chgData name="Giang Phạm" userId="3b0f1452-9bb4-4d03-8600-dabfff190bae" providerId="ADAL" clId="{55864FF9-9806-473A-A975-18FC231E7553}" dt="2023-12-04T09:23:58.515" v="704" actId="1076"/>
          <ac:picMkLst>
            <pc:docMk/>
            <pc:sldMk cId="4271763666" sldId="301"/>
            <ac:picMk id="11" creationId="{6D76CF0D-4EF9-C759-9E71-0D2EEFE84F6D}"/>
          </ac:picMkLst>
        </pc:picChg>
        <pc:picChg chg="mod">
          <ac:chgData name="Giang Phạm" userId="3b0f1452-9bb4-4d03-8600-dabfff190bae" providerId="ADAL" clId="{55864FF9-9806-473A-A975-18FC231E7553}" dt="2023-12-04T09:23:58.515" v="704" actId="1076"/>
          <ac:picMkLst>
            <pc:docMk/>
            <pc:sldMk cId="4271763666" sldId="301"/>
            <ac:picMk id="17" creationId="{1E7EBAA4-A0CC-18FD-C3CB-AE47F4CCB556}"/>
          </ac:picMkLst>
        </pc:picChg>
      </pc:sldChg>
      <pc:sldChg chg="modSp add mod">
        <pc:chgData name="Giang Phạm" userId="3b0f1452-9bb4-4d03-8600-dabfff190bae" providerId="ADAL" clId="{55864FF9-9806-473A-A975-18FC231E7553}" dt="2023-12-04T09:50:50.255" v="745" actId="20577"/>
        <pc:sldMkLst>
          <pc:docMk/>
          <pc:sldMk cId="1396001009" sldId="302"/>
        </pc:sldMkLst>
        <pc:spChg chg="mod">
          <ac:chgData name="Giang Phạm" userId="3b0f1452-9bb4-4d03-8600-dabfff190bae" providerId="ADAL" clId="{55864FF9-9806-473A-A975-18FC231E7553}" dt="2023-12-04T09:24:07.181" v="723" actId="20577"/>
          <ac:spMkLst>
            <pc:docMk/>
            <pc:sldMk cId="1396001009" sldId="302"/>
            <ac:spMk id="8" creationId="{B7DC15D9-E581-1C02-74CC-8D819E2759CB}"/>
          </ac:spMkLst>
        </pc:spChg>
        <pc:spChg chg="mod">
          <ac:chgData name="Giang Phạm" userId="3b0f1452-9bb4-4d03-8600-dabfff190bae" providerId="ADAL" clId="{55864FF9-9806-473A-A975-18FC231E7553}" dt="2023-12-04T09:50:50.255" v="745" actId="20577"/>
          <ac:spMkLst>
            <pc:docMk/>
            <pc:sldMk cId="1396001009" sldId="302"/>
            <ac:spMk id="19" creationId="{1BE4AAB2-E033-F104-E6FD-6587A2C95D49}"/>
          </ac:spMkLst>
        </pc:spChg>
        <pc:picChg chg="mod">
          <ac:chgData name="Giang Phạm" userId="3b0f1452-9bb4-4d03-8600-dabfff190bae" providerId="ADAL" clId="{55864FF9-9806-473A-A975-18FC231E7553}" dt="2023-12-04T09:46:56.251" v="732" actId="1076"/>
          <ac:picMkLst>
            <pc:docMk/>
            <pc:sldMk cId="1396001009" sldId="302"/>
            <ac:picMk id="11" creationId="{6D76CF0D-4EF9-C759-9E71-0D2EEFE84F6D}"/>
          </ac:picMkLst>
        </pc:picChg>
        <pc:picChg chg="mod">
          <ac:chgData name="Giang Phạm" userId="3b0f1452-9bb4-4d03-8600-dabfff190bae" providerId="ADAL" clId="{55864FF9-9806-473A-A975-18FC231E7553}" dt="2023-12-04T09:46:56.251" v="732" actId="1076"/>
          <ac:picMkLst>
            <pc:docMk/>
            <pc:sldMk cId="1396001009" sldId="302"/>
            <ac:picMk id="17" creationId="{1E7EBAA4-A0CC-18FD-C3CB-AE47F4CCB556}"/>
          </ac:picMkLst>
        </pc:picChg>
      </pc:sldChg>
      <pc:sldChg chg="modSp add mod">
        <pc:chgData name="Giang Phạm" userId="3b0f1452-9bb4-4d03-8600-dabfff190bae" providerId="ADAL" clId="{55864FF9-9806-473A-A975-18FC231E7553}" dt="2023-12-04T09:52:29.457" v="774" actId="20577"/>
        <pc:sldMkLst>
          <pc:docMk/>
          <pc:sldMk cId="3594173006" sldId="303"/>
        </pc:sldMkLst>
        <pc:spChg chg="mod">
          <ac:chgData name="Giang Phạm" userId="3b0f1452-9bb4-4d03-8600-dabfff190bae" providerId="ADAL" clId="{55864FF9-9806-473A-A975-18FC231E7553}" dt="2023-12-04T09:50:56.758" v="748" actId="20577"/>
          <ac:spMkLst>
            <pc:docMk/>
            <pc:sldMk cId="3594173006" sldId="303"/>
            <ac:spMk id="8" creationId="{B7DC15D9-E581-1C02-74CC-8D819E2759CB}"/>
          </ac:spMkLst>
        </pc:spChg>
        <pc:spChg chg="mod">
          <ac:chgData name="Giang Phạm" userId="3b0f1452-9bb4-4d03-8600-dabfff190bae" providerId="ADAL" clId="{55864FF9-9806-473A-A975-18FC231E7553}" dt="2023-12-04T09:52:29.457" v="774" actId="20577"/>
          <ac:spMkLst>
            <pc:docMk/>
            <pc:sldMk cId="3594173006" sldId="303"/>
            <ac:spMk id="19" creationId="{1BE4AAB2-E033-F104-E6FD-6587A2C95D49}"/>
          </ac:spMkLst>
        </pc:spChg>
        <pc:picChg chg="mod modCrop">
          <ac:chgData name="Giang Phạm" userId="3b0f1452-9bb4-4d03-8600-dabfff190bae" providerId="ADAL" clId="{55864FF9-9806-473A-A975-18FC231E7553}" dt="2023-12-04T09:52:24.257" v="759" actId="1076"/>
          <ac:picMkLst>
            <pc:docMk/>
            <pc:sldMk cId="3594173006" sldId="303"/>
            <ac:picMk id="11" creationId="{6D76CF0D-4EF9-C759-9E71-0D2EEFE84F6D}"/>
          </ac:picMkLst>
        </pc:picChg>
        <pc:picChg chg="mod">
          <ac:chgData name="Giang Phạm" userId="3b0f1452-9bb4-4d03-8600-dabfff190bae" providerId="ADAL" clId="{55864FF9-9806-473A-A975-18FC231E7553}" dt="2023-12-04T09:52:24.257" v="759" actId="1076"/>
          <ac:picMkLst>
            <pc:docMk/>
            <pc:sldMk cId="3594173006" sldId="303"/>
            <ac:picMk id="17" creationId="{1E7EBAA4-A0CC-18FD-C3CB-AE47F4CCB556}"/>
          </ac:picMkLst>
        </pc:picChg>
      </pc:sldChg>
      <pc:sldChg chg="modSp add mod">
        <pc:chgData name="Giang Phạm" userId="3b0f1452-9bb4-4d03-8600-dabfff190bae" providerId="ADAL" clId="{55864FF9-9806-473A-A975-18FC231E7553}" dt="2023-12-04T10:02:59.302" v="814" actId="20577"/>
        <pc:sldMkLst>
          <pc:docMk/>
          <pc:sldMk cId="2558587830" sldId="304"/>
        </pc:sldMkLst>
        <pc:spChg chg="mod">
          <ac:chgData name="Giang Phạm" userId="3b0f1452-9bb4-4d03-8600-dabfff190bae" providerId="ADAL" clId="{55864FF9-9806-473A-A975-18FC231E7553}" dt="2023-12-04T09:52:36.799" v="777" actId="20577"/>
          <ac:spMkLst>
            <pc:docMk/>
            <pc:sldMk cId="2558587830" sldId="304"/>
            <ac:spMk id="8" creationId="{B7DC15D9-E581-1C02-74CC-8D819E2759CB}"/>
          </ac:spMkLst>
        </pc:spChg>
        <pc:spChg chg="mod">
          <ac:chgData name="Giang Phạm" userId="3b0f1452-9bb4-4d03-8600-dabfff190bae" providerId="ADAL" clId="{55864FF9-9806-473A-A975-18FC231E7553}" dt="2023-12-04T10:02:59.302" v="814" actId="20577"/>
          <ac:spMkLst>
            <pc:docMk/>
            <pc:sldMk cId="2558587830" sldId="304"/>
            <ac:spMk id="19" creationId="{1BE4AAB2-E033-F104-E6FD-6587A2C95D49}"/>
          </ac:spMkLst>
        </pc:spChg>
        <pc:picChg chg="mod">
          <ac:chgData name="Giang Phạm" userId="3b0f1452-9bb4-4d03-8600-dabfff190bae" providerId="ADAL" clId="{55864FF9-9806-473A-A975-18FC231E7553}" dt="2023-12-04T10:02:49.339" v="785" actId="1076"/>
          <ac:picMkLst>
            <pc:docMk/>
            <pc:sldMk cId="2558587830" sldId="304"/>
            <ac:picMk id="11" creationId="{6D76CF0D-4EF9-C759-9E71-0D2EEFE84F6D}"/>
          </ac:picMkLst>
        </pc:picChg>
        <pc:picChg chg="mod">
          <ac:chgData name="Giang Phạm" userId="3b0f1452-9bb4-4d03-8600-dabfff190bae" providerId="ADAL" clId="{55864FF9-9806-473A-A975-18FC231E7553}" dt="2023-12-04T10:02:51.168" v="786" actId="1076"/>
          <ac:picMkLst>
            <pc:docMk/>
            <pc:sldMk cId="2558587830" sldId="304"/>
            <ac:picMk id="17" creationId="{1E7EBAA4-A0CC-18FD-C3CB-AE47F4CCB556}"/>
          </ac:picMkLst>
        </pc:picChg>
      </pc:sldChg>
      <pc:sldChg chg="modSp add mod">
        <pc:chgData name="Giang Phạm" userId="3b0f1452-9bb4-4d03-8600-dabfff190bae" providerId="ADAL" clId="{55864FF9-9806-473A-A975-18FC231E7553}" dt="2023-12-04T10:05:45.272" v="837" actId="20577"/>
        <pc:sldMkLst>
          <pc:docMk/>
          <pc:sldMk cId="3779270369" sldId="305"/>
        </pc:sldMkLst>
        <pc:spChg chg="mod">
          <ac:chgData name="Giang Phạm" userId="3b0f1452-9bb4-4d03-8600-dabfff190bae" providerId="ADAL" clId="{55864FF9-9806-473A-A975-18FC231E7553}" dt="2023-12-04T10:03:09.114" v="817" actId="20577"/>
          <ac:spMkLst>
            <pc:docMk/>
            <pc:sldMk cId="3779270369" sldId="305"/>
            <ac:spMk id="8" creationId="{B7DC15D9-E581-1C02-74CC-8D819E2759CB}"/>
          </ac:spMkLst>
        </pc:spChg>
        <pc:spChg chg="mod">
          <ac:chgData name="Giang Phạm" userId="3b0f1452-9bb4-4d03-8600-dabfff190bae" providerId="ADAL" clId="{55864FF9-9806-473A-A975-18FC231E7553}" dt="2023-12-04T10:05:45.272" v="837" actId="20577"/>
          <ac:spMkLst>
            <pc:docMk/>
            <pc:sldMk cId="3779270369" sldId="305"/>
            <ac:spMk id="19" creationId="{1BE4AAB2-E033-F104-E6FD-6587A2C95D49}"/>
          </ac:spMkLst>
        </pc:spChg>
        <pc:picChg chg="mod modCrop">
          <ac:chgData name="Giang Phạm" userId="3b0f1452-9bb4-4d03-8600-dabfff190bae" providerId="ADAL" clId="{55864FF9-9806-473A-A975-18FC231E7553}" dt="2023-12-04T10:05:36.770" v="824" actId="1076"/>
          <ac:picMkLst>
            <pc:docMk/>
            <pc:sldMk cId="3779270369" sldId="305"/>
            <ac:picMk id="11" creationId="{6D76CF0D-4EF9-C759-9E71-0D2EEFE84F6D}"/>
          </ac:picMkLst>
        </pc:picChg>
        <pc:picChg chg="mod">
          <ac:chgData name="Giang Phạm" userId="3b0f1452-9bb4-4d03-8600-dabfff190bae" providerId="ADAL" clId="{55864FF9-9806-473A-A975-18FC231E7553}" dt="2023-12-04T10:05:36.770" v="824" actId="1076"/>
          <ac:picMkLst>
            <pc:docMk/>
            <pc:sldMk cId="3779270369" sldId="305"/>
            <ac:picMk id="17" creationId="{1E7EBAA4-A0CC-18FD-C3CB-AE47F4CCB556}"/>
          </ac:picMkLst>
        </pc:picChg>
      </pc:sldChg>
      <pc:sldChg chg="modSp add mod">
        <pc:chgData name="Giang Phạm" userId="3b0f1452-9bb4-4d03-8600-dabfff190bae" providerId="ADAL" clId="{55864FF9-9806-473A-A975-18FC231E7553}" dt="2023-12-04T10:10:23.962" v="871" actId="20577"/>
        <pc:sldMkLst>
          <pc:docMk/>
          <pc:sldMk cId="458456456" sldId="306"/>
        </pc:sldMkLst>
        <pc:spChg chg="mod">
          <ac:chgData name="Giang Phạm" userId="3b0f1452-9bb4-4d03-8600-dabfff190bae" providerId="ADAL" clId="{55864FF9-9806-473A-A975-18FC231E7553}" dt="2023-12-04T10:06:08.866" v="844" actId="20577"/>
          <ac:spMkLst>
            <pc:docMk/>
            <pc:sldMk cId="458456456" sldId="306"/>
            <ac:spMk id="8" creationId="{B7DC15D9-E581-1C02-74CC-8D819E2759CB}"/>
          </ac:spMkLst>
        </pc:spChg>
        <pc:spChg chg="mod">
          <ac:chgData name="Giang Phạm" userId="3b0f1452-9bb4-4d03-8600-dabfff190bae" providerId="ADAL" clId="{55864FF9-9806-473A-A975-18FC231E7553}" dt="2023-12-04T10:10:23.962" v="871" actId="20577"/>
          <ac:spMkLst>
            <pc:docMk/>
            <pc:sldMk cId="458456456" sldId="306"/>
            <ac:spMk id="19" creationId="{1BE4AAB2-E033-F104-E6FD-6587A2C95D49}"/>
          </ac:spMkLst>
        </pc:spChg>
        <pc:picChg chg="mod modCrop">
          <ac:chgData name="Giang Phạm" userId="3b0f1452-9bb4-4d03-8600-dabfff190bae" providerId="ADAL" clId="{55864FF9-9806-473A-A975-18FC231E7553}" dt="2023-12-04T10:08:38.926" v="854" actId="1076"/>
          <ac:picMkLst>
            <pc:docMk/>
            <pc:sldMk cId="458456456" sldId="306"/>
            <ac:picMk id="11" creationId="{6D76CF0D-4EF9-C759-9E71-0D2EEFE84F6D}"/>
          </ac:picMkLst>
        </pc:picChg>
        <pc:picChg chg="mod modCrop">
          <ac:chgData name="Giang Phạm" userId="3b0f1452-9bb4-4d03-8600-dabfff190bae" providerId="ADAL" clId="{55864FF9-9806-473A-A975-18FC231E7553}" dt="2023-12-04T10:08:38.926" v="854" actId="1076"/>
          <ac:picMkLst>
            <pc:docMk/>
            <pc:sldMk cId="458456456" sldId="306"/>
            <ac:picMk id="17" creationId="{1E7EBAA4-A0CC-18FD-C3CB-AE47F4CCB556}"/>
          </ac:picMkLst>
        </pc:picChg>
      </pc:sldChg>
      <pc:sldChg chg="modSp add mod replId">
        <pc:chgData name="Giang Phạm" userId="3b0f1452-9bb4-4d03-8600-dabfff190bae" providerId="ADAL" clId="{55864FF9-9806-473A-A975-18FC231E7553}" dt="2023-12-04T10:14:29.498" v="889" actId="20577"/>
        <pc:sldMkLst>
          <pc:docMk/>
          <pc:sldMk cId="120135029" sldId="307"/>
        </pc:sldMkLst>
        <pc:spChg chg="mod">
          <ac:chgData name="Giang Phạm" userId="3b0f1452-9bb4-4d03-8600-dabfff190bae" providerId="ADAL" clId="{55864FF9-9806-473A-A975-18FC231E7553}" dt="2023-12-04T10:10:27.083" v="873" actId="20577"/>
          <ac:spMkLst>
            <pc:docMk/>
            <pc:sldMk cId="120135029" sldId="307"/>
            <ac:spMk id="8" creationId="{B7DC15D9-E581-1C02-74CC-8D819E2759CB}"/>
          </ac:spMkLst>
        </pc:spChg>
        <pc:spChg chg="mod">
          <ac:chgData name="Giang Phạm" userId="3b0f1452-9bb4-4d03-8600-dabfff190bae" providerId="ADAL" clId="{55864FF9-9806-473A-A975-18FC231E7553}" dt="2023-12-04T10:14:29.498" v="889" actId="20577"/>
          <ac:spMkLst>
            <pc:docMk/>
            <pc:sldMk cId="120135029" sldId="307"/>
            <ac:spMk id="19" creationId="{1BE4AAB2-E033-F104-E6FD-6587A2C95D49}"/>
          </ac:spMkLst>
        </pc:spChg>
        <pc:picChg chg="mod">
          <ac:chgData name="Giang Phạm" userId="3b0f1452-9bb4-4d03-8600-dabfff190bae" providerId="ADAL" clId="{55864FF9-9806-473A-A975-18FC231E7553}" dt="2023-12-04T10:14:26.248" v="877" actId="14100"/>
          <ac:picMkLst>
            <pc:docMk/>
            <pc:sldMk cId="120135029" sldId="307"/>
            <ac:picMk id="11" creationId="{6D76CF0D-4EF9-C759-9E71-0D2EEFE84F6D}"/>
          </ac:picMkLst>
        </pc:picChg>
        <pc:picChg chg="mod">
          <ac:chgData name="Giang Phạm" userId="3b0f1452-9bb4-4d03-8600-dabfff190bae" providerId="ADAL" clId="{55864FF9-9806-473A-A975-18FC231E7553}" dt="2023-12-04T10:14:18.271" v="874" actId="14826"/>
          <ac:picMkLst>
            <pc:docMk/>
            <pc:sldMk cId="120135029" sldId="307"/>
            <ac:picMk id="17" creationId="{1E7EBAA4-A0CC-18FD-C3CB-AE47F4CCB556}"/>
          </ac:picMkLst>
        </pc:picChg>
      </pc:sldChg>
      <pc:sldChg chg="modSp add mod replId">
        <pc:chgData name="Giang Phạm" userId="3b0f1452-9bb4-4d03-8600-dabfff190bae" providerId="ADAL" clId="{55864FF9-9806-473A-A975-18FC231E7553}" dt="2023-12-04T10:16:57.640" v="913" actId="20577"/>
        <pc:sldMkLst>
          <pc:docMk/>
          <pc:sldMk cId="418225145" sldId="308"/>
        </pc:sldMkLst>
        <pc:spChg chg="mod">
          <ac:chgData name="Giang Phạm" userId="3b0f1452-9bb4-4d03-8600-dabfff190bae" providerId="ADAL" clId="{55864FF9-9806-473A-A975-18FC231E7553}" dt="2023-12-04T10:14:33.520" v="892" actId="20577"/>
          <ac:spMkLst>
            <pc:docMk/>
            <pc:sldMk cId="418225145" sldId="308"/>
            <ac:spMk id="8" creationId="{B7DC15D9-E581-1C02-74CC-8D819E2759CB}"/>
          </ac:spMkLst>
        </pc:spChg>
        <pc:spChg chg="mod">
          <ac:chgData name="Giang Phạm" userId="3b0f1452-9bb4-4d03-8600-dabfff190bae" providerId="ADAL" clId="{55864FF9-9806-473A-A975-18FC231E7553}" dt="2023-12-04T10:16:57.640" v="913" actId="20577"/>
          <ac:spMkLst>
            <pc:docMk/>
            <pc:sldMk cId="418225145" sldId="308"/>
            <ac:spMk id="19" creationId="{1BE4AAB2-E033-F104-E6FD-6587A2C95D49}"/>
          </ac:spMkLst>
        </pc:spChg>
        <pc:picChg chg="mod">
          <ac:chgData name="Giang Phạm" userId="3b0f1452-9bb4-4d03-8600-dabfff190bae" providerId="ADAL" clId="{55864FF9-9806-473A-A975-18FC231E7553}" dt="2023-12-04T10:16:47.204" v="894" actId="14826"/>
          <ac:picMkLst>
            <pc:docMk/>
            <pc:sldMk cId="418225145" sldId="308"/>
            <ac:picMk id="11" creationId="{6D76CF0D-4EF9-C759-9E71-0D2EEFE84F6D}"/>
          </ac:picMkLst>
        </pc:picChg>
        <pc:picChg chg="mod">
          <ac:chgData name="Giang Phạm" userId="3b0f1452-9bb4-4d03-8600-dabfff190bae" providerId="ADAL" clId="{55864FF9-9806-473A-A975-18FC231E7553}" dt="2023-12-04T10:16:41.264" v="893" actId="14826"/>
          <ac:picMkLst>
            <pc:docMk/>
            <pc:sldMk cId="418225145" sldId="308"/>
            <ac:picMk id="17" creationId="{1E7EBAA4-A0CC-18FD-C3CB-AE47F4CCB556}"/>
          </ac:picMkLst>
        </pc:picChg>
      </pc:sldChg>
      <pc:sldChg chg="modSp add mod replId">
        <pc:chgData name="Giang Phạm" userId="3b0f1452-9bb4-4d03-8600-dabfff190bae" providerId="ADAL" clId="{55864FF9-9806-473A-A975-18FC231E7553}" dt="2023-12-04T10:18:35.889" v="934" actId="20577"/>
        <pc:sldMkLst>
          <pc:docMk/>
          <pc:sldMk cId="3297166868" sldId="309"/>
        </pc:sldMkLst>
        <pc:spChg chg="mod">
          <ac:chgData name="Giang Phạm" userId="3b0f1452-9bb4-4d03-8600-dabfff190bae" providerId="ADAL" clId="{55864FF9-9806-473A-A975-18FC231E7553}" dt="2023-12-04T10:17:14.134" v="916" actId="20577"/>
          <ac:spMkLst>
            <pc:docMk/>
            <pc:sldMk cId="3297166868" sldId="309"/>
            <ac:spMk id="8" creationId="{B7DC15D9-E581-1C02-74CC-8D819E2759CB}"/>
          </ac:spMkLst>
        </pc:spChg>
        <pc:spChg chg="mod">
          <ac:chgData name="Giang Phạm" userId="3b0f1452-9bb4-4d03-8600-dabfff190bae" providerId="ADAL" clId="{55864FF9-9806-473A-A975-18FC231E7553}" dt="2023-12-04T10:18:35.889" v="934" actId="20577"/>
          <ac:spMkLst>
            <pc:docMk/>
            <pc:sldMk cId="3297166868" sldId="309"/>
            <ac:spMk id="19" creationId="{1BE4AAB2-E033-F104-E6FD-6587A2C95D49}"/>
          </ac:spMkLst>
        </pc:spChg>
        <pc:picChg chg="mod">
          <ac:chgData name="Giang Phạm" userId="3b0f1452-9bb4-4d03-8600-dabfff190bae" providerId="ADAL" clId="{55864FF9-9806-473A-A975-18FC231E7553}" dt="2023-12-04T10:18:15.163" v="922" actId="1076"/>
          <ac:picMkLst>
            <pc:docMk/>
            <pc:sldMk cId="3297166868" sldId="309"/>
            <ac:picMk id="11" creationId="{6D76CF0D-4EF9-C759-9E71-0D2EEFE84F6D}"/>
          </ac:picMkLst>
        </pc:picChg>
        <pc:picChg chg="mod">
          <ac:chgData name="Giang Phạm" userId="3b0f1452-9bb4-4d03-8600-dabfff190bae" providerId="ADAL" clId="{55864FF9-9806-473A-A975-18FC231E7553}" dt="2023-12-04T10:18:15.163" v="922" actId="1076"/>
          <ac:picMkLst>
            <pc:docMk/>
            <pc:sldMk cId="3297166868" sldId="309"/>
            <ac:picMk id="17" creationId="{1E7EBAA4-A0CC-18FD-C3CB-AE47F4CCB556}"/>
          </ac:picMkLst>
        </pc:picChg>
      </pc:sldChg>
      <pc:sldChg chg="modSp add mod replId">
        <pc:chgData name="Giang Phạm" userId="3b0f1452-9bb4-4d03-8600-dabfff190bae" providerId="ADAL" clId="{55864FF9-9806-473A-A975-18FC231E7553}" dt="2023-12-04T10:19:46.636" v="958" actId="20577"/>
        <pc:sldMkLst>
          <pc:docMk/>
          <pc:sldMk cId="4038471278" sldId="310"/>
        </pc:sldMkLst>
        <pc:spChg chg="mod">
          <ac:chgData name="Giang Phạm" userId="3b0f1452-9bb4-4d03-8600-dabfff190bae" providerId="ADAL" clId="{55864FF9-9806-473A-A975-18FC231E7553}" dt="2023-12-04T10:18:41.165" v="937" actId="20577"/>
          <ac:spMkLst>
            <pc:docMk/>
            <pc:sldMk cId="4038471278" sldId="310"/>
            <ac:spMk id="8" creationId="{B7DC15D9-E581-1C02-74CC-8D819E2759CB}"/>
          </ac:spMkLst>
        </pc:spChg>
        <pc:spChg chg="mod">
          <ac:chgData name="Giang Phạm" userId="3b0f1452-9bb4-4d03-8600-dabfff190bae" providerId="ADAL" clId="{55864FF9-9806-473A-A975-18FC231E7553}" dt="2023-12-04T10:19:46.636" v="958" actId="20577"/>
          <ac:spMkLst>
            <pc:docMk/>
            <pc:sldMk cId="4038471278" sldId="310"/>
            <ac:spMk id="19" creationId="{1BE4AAB2-E033-F104-E6FD-6587A2C95D49}"/>
          </ac:spMkLst>
        </pc:spChg>
        <pc:picChg chg="mod">
          <ac:chgData name="Giang Phạm" userId="3b0f1452-9bb4-4d03-8600-dabfff190bae" providerId="ADAL" clId="{55864FF9-9806-473A-A975-18FC231E7553}" dt="2023-12-04T10:19:43.885" v="941" actId="14826"/>
          <ac:picMkLst>
            <pc:docMk/>
            <pc:sldMk cId="4038471278" sldId="310"/>
            <ac:picMk id="11" creationId="{6D76CF0D-4EF9-C759-9E71-0D2EEFE84F6D}"/>
          </ac:picMkLst>
        </pc:picChg>
        <pc:picChg chg="mod">
          <ac:chgData name="Giang Phạm" userId="3b0f1452-9bb4-4d03-8600-dabfff190bae" providerId="ADAL" clId="{55864FF9-9806-473A-A975-18FC231E7553}" dt="2023-12-04T10:19:40.054" v="940" actId="14100"/>
          <ac:picMkLst>
            <pc:docMk/>
            <pc:sldMk cId="4038471278" sldId="310"/>
            <ac:picMk id="17" creationId="{1E7EBAA4-A0CC-18FD-C3CB-AE47F4CCB556}"/>
          </ac:picMkLst>
        </pc:picChg>
      </pc:sldChg>
      <pc:sldChg chg="add replId">
        <pc:chgData name="Giang Phạm" userId="3b0f1452-9bb4-4d03-8600-dabfff190bae" providerId="ADAL" clId="{55864FF9-9806-473A-A975-18FC231E7553}" dt="2023-12-04T10:05:57.178" v="838" actId="2890"/>
        <pc:sldMkLst>
          <pc:docMk/>
          <pc:sldMk cId="3984375341" sldId="311"/>
        </pc:sldMkLst>
      </pc:sldChg>
      <pc:sldChg chg="add replId">
        <pc:chgData name="Giang Phạm" userId="3b0f1452-9bb4-4d03-8600-dabfff190bae" providerId="ADAL" clId="{55864FF9-9806-473A-A975-18FC231E7553}" dt="2023-12-04T10:05:57.178" v="838" actId="2890"/>
        <pc:sldMkLst>
          <pc:docMk/>
          <pc:sldMk cId="2626475604" sldId="3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6"/>
        <p:cNvGrpSpPr/>
        <p:nvPr/>
      </p:nvGrpSpPr>
      <p:grpSpPr>
        <a:xfrm>
          <a:off x="0" y="0"/>
          <a:ext cx="0" cy="0"/>
          <a:chOff x="0" y="0"/>
          <a:chExt cx="0" cy="0"/>
        </a:xfrm>
      </p:grpSpPr>
      <p:sp>
        <p:nvSpPr>
          <p:cNvPr id="2497" name="Google Shape;2497;g144ec71ccc9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8" name="Google Shape;2498;g144ec71ccc9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5052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5198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482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0178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8497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0636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2959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137f87a08a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137f87a08a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9"/>
        <p:cNvGrpSpPr/>
        <p:nvPr/>
      </p:nvGrpSpPr>
      <p:grpSpPr>
        <a:xfrm>
          <a:off x="0" y="0"/>
          <a:ext cx="0" cy="0"/>
          <a:chOff x="0" y="0"/>
          <a:chExt cx="0" cy="0"/>
        </a:xfrm>
      </p:grpSpPr>
      <p:sp>
        <p:nvSpPr>
          <p:cNvPr id="1520" name="Google Shape;1520;g13d7633b67a_0_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1" name="Google Shape;1521;g13d7633b67a_0_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13d7633b67a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13d7633b67a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22423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5313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8700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5127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13d7633b67a_0_8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13d7633b67a_0_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0773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7389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6868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995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67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1246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2923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416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14364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0947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2174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37865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94171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1852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7681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89902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7190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586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41656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436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04060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173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03532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3d7633b67a_0_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3d7633b67a_0_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4235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01268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7667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915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940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96904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68340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2987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24271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00500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30482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00825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61654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3d7633b67a_0_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3d7633b67a_0_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5942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0295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14518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16721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54847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4005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13d7633b67a_0_7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13d7633b67a_0_7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45365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0"/>
        <p:cNvGrpSpPr/>
        <p:nvPr/>
      </p:nvGrpSpPr>
      <p:grpSpPr>
        <a:xfrm>
          <a:off x="0" y="0"/>
          <a:ext cx="0" cy="0"/>
          <a:chOff x="0" y="0"/>
          <a:chExt cx="0" cy="0"/>
        </a:xfrm>
      </p:grpSpPr>
      <p:sp>
        <p:nvSpPr>
          <p:cNvPr id="1641" name="Google Shape;1641;g144ec71ccc9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2" name="Google Shape;1642;g144ec71ccc9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1910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5"/>
        <p:cNvGrpSpPr/>
        <p:nvPr/>
      </p:nvGrpSpPr>
      <p:grpSpPr>
        <a:xfrm>
          <a:off x="0" y="0"/>
          <a:ext cx="0" cy="0"/>
          <a:chOff x="0" y="0"/>
          <a:chExt cx="0" cy="0"/>
        </a:xfrm>
      </p:grpSpPr>
      <p:sp>
        <p:nvSpPr>
          <p:cNvPr id="2176" name="Google Shape;2176;g13d7633b67a_0_1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7" name="Google Shape;2177;g13d7633b67a_0_1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4"/>
        <p:cNvGrpSpPr/>
        <p:nvPr/>
      </p:nvGrpSpPr>
      <p:grpSpPr>
        <a:xfrm>
          <a:off x="0" y="0"/>
          <a:ext cx="0" cy="0"/>
          <a:chOff x="0" y="0"/>
          <a:chExt cx="0" cy="0"/>
        </a:xfrm>
      </p:grpSpPr>
      <p:sp>
        <p:nvSpPr>
          <p:cNvPr id="2425" name="Google Shape;2425;g13d7633b67a_0_19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6" name="Google Shape;2426;g13d7633b67a_0_19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450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2666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0"/>
        <p:cNvGrpSpPr/>
        <p:nvPr/>
      </p:nvGrpSpPr>
      <p:grpSpPr>
        <a:xfrm>
          <a:off x="0" y="0"/>
          <a:ext cx="0" cy="0"/>
          <a:chOff x="0" y="0"/>
          <a:chExt cx="0" cy="0"/>
        </a:xfrm>
      </p:grpSpPr>
      <p:sp>
        <p:nvSpPr>
          <p:cNvPr id="1511" name="Google Shape;1511;g13d7633b67a_0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2" name="Google Shape;1512;g13d7633b67a_0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123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171950" y="979638"/>
            <a:ext cx="4106400" cy="27027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5500">
                <a:solidFill>
                  <a:srgbClr val="626364"/>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171950" y="3682363"/>
            <a:ext cx="4106400" cy="481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96"/>
        <p:cNvGrpSpPr/>
        <p:nvPr/>
      </p:nvGrpSpPr>
      <p:grpSpPr>
        <a:xfrm>
          <a:off x="0" y="0"/>
          <a:ext cx="0" cy="0"/>
          <a:chOff x="0" y="0"/>
          <a:chExt cx="0" cy="0"/>
        </a:xfrm>
      </p:grpSpPr>
      <p:sp>
        <p:nvSpPr>
          <p:cNvPr id="497" name="Google Shape;497;p15"/>
          <p:cNvSpPr txBox="1">
            <a:spLocks noGrp="1"/>
          </p:cNvSpPr>
          <p:nvPr>
            <p:ph type="title" hasCustomPrompt="1"/>
          </p:nvPr>
        </p:nvSpPr>
        <p:spPr>
          <a:xfrm>
            <a:off x="1535388" y="1327225"/>
            <a:ext cx="832500" cy="593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498" name="Google Shape;498;p15"/>
          <p:cNvSpPr txBox="1">
            <a:spLocks noGrp="1"/>
          </p:cNvSpPr>
          <p:nvPr>
            <p:ph type="subTitle" idx="1"/>
          </p:nvPr>
        </p:nvSpPr>
        <p:spPr>
          <a:xfrm>
            <a:off x="719988" y="2508475"/>
            <a:ext cx="2463300" cy="59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99" name="Google Shape;499;p15"/>
          <p:cNvSpPr txBox="1">
            <a:spLocks noGrp="1"/>
          </p:cNvSpPr>
          <p:nvPr>
            <p:ph type="title" idx="2" hasCustomPrompt="1"/>
          </p:nvPr>
        </p:nvSpPr>
        <p:spPr>
          <a:xfrm>
            <a:off x="3283104" y="2819910"/>
            <a:ext cx="832500" cy="593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500" name="Google Shape;500;p15"/>
          <p:cNvSpPr txBox="1">
            <a:spLocks noGrp="1"/>
          </p:cNvSpPr>
          <p:nvPr>
            <p:ph type="subTitle" idx="3"/>
          </p:nvPr>
        </p:nvSpPr>
        <p:spPr>
          <a:xfrm>
            <a:off x="2463352" y="4001138"/>
            <a:ext cx="2472000" cy="59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1" name="Google Shape;501;p15"/>
          <p:cNvSpPr txBox="1">
            <a:spLocks noGrp="1"/>
          </p:cNvSpPr>
          <p:nvPr>
            <p:ph type="title" idx="4" hasCustomPrompt="1"/>
          </p:nvPr>
        </p:nvSpPr>
        <p:spPr>
          <a:xfrm>
            <a:off x="5030815" y="1327225"/>
            <a:ext cx="832500" cy="593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502" name="Google Shape;502;p15"/>
          <p:cNvSpPr txBox="1">
            <a:spLocks noGrp="1"/>
          </p:cNvSpPr>
          <p:nvPr>
            <p:ph type="subTitle" idx="5"/>
          </p:nvPr>
        </p:nvSpPr>
        <p:spPr>
          <a:xfrm>
            <a:off x="4215417" y="2508475"/>
            <a:ext cx="2463300" cy="59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3" name="Google Shape;503;p15"/>
          <p:cNvSpPr txBox="1">
            <a:spLocks noGrp="1"/>
          </p:cNvSpPr>
          <p:nvPr>
            <p:ph type="title" idx="6" hasCustomPrompt="1"/>
          </p:nvPr>
        </p:nvSpPr>
        <p:spPr>
          <a:xfrm>
            <a:off x="6778531" y="2819900"/>
            <a:ext cx="832500" cy="593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solidFill>
                  <a:schemeClr val="lt1"/>
                </a:solidFill>
              </a:defRPr>
            </a:lvl1pPr>
            <a:lvl2pPr lvl="1" rtl="0">
              <a:spcBef>
                <a:spcPts val="0"/>
              </a:spcBef>
              <a:spcAft>
                <a:spcPts val="0"/>
              </a:spcAft>
              <a:buSzPts val="3000"/>
              <a:buNone/>
              <a:defRPr sz="3000" b="0"/>
            </a:lvl2pPr>
            <a:lvl3pPr lvl="2" rtl="0">
              <a:spcBef>
                <a:spcPts val="0"/>
              </a:spcBef>
              <a:spcAft>
                <a:spcPts val="0"/>
              </a:spcAft>
              <a:buSzPts val="3000"/>
              <a:buNone/>
              <a:defRPr sz="3000" b="0"/>
            </a:lvl3pPr>
            <a:lvl4pPr lvl="3" rtl="0">
              <a:spcBef>
                <a:spcPts val="0"/>
              </a:spcBef>
              <a:spcAft>
                <a:spcPts val="0"/>
              </a:spcAft>
              <a:buSzPts val="3000"/>
              <a:buNone/>
              <a:defRPr sz="3000" b="0"/>
            </a:lvl4pPr>
            <a:lvl5pPr lvl="4" rtl="0">
              <a:spcBef>
                <a:spcPts val="0"/>
              </a:spcBef>
              <a:spcAft>
                <a:spcPts val="0"/>
              </a:spcAft>
              <a:buSzPts val="3000"/>
              <a:buNone/>
              <a:defRPr sz="3000" b="0"/>
            </a:lvl5pPr>
            <a:lvl6pPr lvl="5" rtl="0">
              <a:spcBef>
                <a:spcPts val="0"/>
              </a:spcBef>
              <a:spcAft>
                <a:spcPts val="0"/>
              </a:spcAft>
              <a:buSzPts val="3000"/>
              <a:buNone/>
              <a:defRPr sz="3000" b="0"/>
            </a:lvl6pPr>
            <a:lvl7pPr lvl="6" rtl="0">
              <a:spcBef>
                <a:spcPts val="0"/>
              </a:spcBef>
              <a:spcAft>
                <a:spcPts val="0"/>
              </a:spcAft>
              <a:buSzPts val="3000"/>
              <a:buNone/>
              <a:defRPr sz="3000" b="0"/>
            </a:lvl7pPr>
            <a:lvl8pPr lvl="7" rtl="0">
              <a:spcBef>
                <a:spcPts val="0"/>
              </a:spcBef>
              <a:spcAft>
                <a:spcPts val="0"/>
              </a:spcAft>
              <a:buSzPts val="3000"/>
              <a:buNone/>
              <a:defRPr sz="3000" b="0"/>
            </a:lvl8pPr>
            <a:lvl9pPr lvl="8" rtl="0">
              <a:spcBef>
                <a:spcPts val="0"/>
              </a:spcBef>
              <a:spcAft>
                <a:spcPts val="0"/>
              </a:spcAft>
              <a:buSzPts val="3000"/>
              <a:buNone/>
              <a:defRPr sz="3000" b="0"/>
            </a:lvl9pPr>
          </a:lstStyle>
          <a:p>
            <a:r>
              <a:t>xx%</a:t>
            </a:r>
          </a:p>
        </p:txBody>
      </p:sp>
      <p:sp>
        <p:nvSpPr>
          <p:cNvPr id="504" name="Google Shape;504;p15"/>
          <p:cNvSpPr txBox="1">
            <a:spLocks noGrp="1"/>
          </p:cNvSpPr>
          <p:nvPr>
            <p:ph type="subTitle" idx="7"/>
          </p:nvPr>
        </p:nvSpPr>
        <p:spPr>
          <a:xfrm>
            <a:off x="5958781" y="4001138"/>
            <a:ext cx="2472000" cy="593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05" name="Google Shape;505;p15"/>
          <p:cNvSpPr txBox="1">
            <a:spLocks noGrp="1"/>
          </p:cNvSpPr>
          <p:nvPr>
            <p:ph type="title" idx="8"/>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06" name="Google Shape;506;p15"/>
          <p:cNvSpPr txBox="1">
            <a:spLocks noGrp="1"/>
          </p:cNvSpPr>
          <p:nvPr>
            <p:ph type="subTitle" idx="9"/>
          </p:nvPr>
        </p:nvSpPr>
        <p:spPr>
          <a:xfrm>
            <a:off x="719988" y="2146825"/>
            <a:ext cx="2463300" cy="51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507" name="Google Shape;507;p15"/>
          <p:cNvSpPr txBox="1">
            <a:spLocks noGrp="1"/>
          </p:cNvSpPr>
          <p:nvPr>
            <p:ph type="subTitle" idx="13"/>
          </p:nvPr>
        </p:nvSpPr>
        <p:spPr>
          <a:xfrm>
            <a:off x="2463352" y="3639488"/>
            <a:ext cx="2472000" cy="51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508" name="Google Shape;508;p15"/>
          <p:cNvSpPr txBox="1">
            <a:spLocks noGrp="1"/>
          </p:cNvSpPr>
          <p:nvPr>
            <p:ph type="subTitle" idx="14"/>
          </p:nvPr>
        </p:nvSpPr>
        <p:spPr>
          <a:xfrm>
            <a:off x="4215417" y="2146825"/>
            <a:ext cx="2463300" cy="51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509" name="Google Shape;509;p15"/>
          <p:cNvSpPr txBox="1">
            <a:spLocks noGrp="1"/>
          </p:cNvSpPr>
          <p:nvPr>
            <p:ph type="subTitle" idx="15"/>
          </p:nvPr>
        </p:nvSpPr>
        <p:spPr>
          <a:xfrm>
            <a:off x="5958781" y="3639488"/>
            <a:ext cx="2472000" cy="511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grpSp>
        <p:nvGrpSpPr>
          <p:cNvPr id="510" name="Google Shape;510;p15"/>
          <p:cNvGrpSpPr/>
          <p:nvPr/>
        </p:nvGrpSpPr>
        <p:grpSpPr>
          <a:xfrm rot="831475">
            <a:off x="7730558" y="75708"/>
            <a:ext cx="1637560" cy="1237477"/>
            <a:chOff x="7383250" y="-121825"/>
            <a:chExt cx="1811640" cy="1319522"/>
          </a:xfrm>
        </p:grpSpPr>
        <p:sp>
          <p:nvSpPr>
            <p:cNvPr id="511" name="Google Shape;511;p15"/>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5"/>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5"/>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5"/>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5"/>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5"/>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5"/>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5"/>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5"/>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5"/>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5"/>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5"/>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5"/>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5"/>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5" name="Google Shape;525;p15"/>
          <p:cNvGrpSpPr/>
          <p:nvPr/>
        </p:nvGrpSpPr>
        <p:grpSpPr>
          <a:xfrm>
            <a:off x="-5154319" y="2027198"/>
            <a:ext cx="6888622" cy="3335318"/>
            <a:chOff x="6014223" y="4416927"/>
            <a:chExt cx="1650048" cy="798898"/>
          </a:xfrm>
        </p:grpSpPr>
        <p:sp>
          <p:nvSpPr>
            <p:cNvPr id="526" name="Google Shape;526;p15"/>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5"/>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5"/>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5"/>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5"/>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5"/>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5"/>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5"/>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5"/>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5"/>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5"/>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5"/>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5"/>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5"/>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5"/>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5"/>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5"/>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5"/>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5"/>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5"/>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5"/>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5"/>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5"/>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5"/>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5"/>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5"/>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5"/>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5"/>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5"/>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5"/>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5"/>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5"/>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5"/>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5"/>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5"/>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5"/>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5"/>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5"/>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5"/>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5"/>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96"/>
        <p:cNvGrpSpPr/>
        <p:nvPr/>
      </p:nvGrpSpPr>
      <p:grpSpPr>
        <a:xfrm>
          <a:off x="0" y="0"/>
          <a:ext cx="0" cy="0"/>
          <a:chOff x="0" y="0"/>
          <a:chExt cx="0" cy="0"/>
        </a:xfrm>
      </p:grpSpPr>
      <p:sp>
        <p:nvSpPr>
          <p:cNvPr id="597" name="Google Shape;597;p17"/>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8" name="Google Shape;598;p17"/>
          <p:cNvSpPr/>
          <p:nvPr/>
        </p:nvSpPr>
        <p:spPr>
          <a:xfrm>
            <a:off x="-1" y="4377525"/>
            <a:ext cx="727144" cy="821181"/>
          </a:xfrm>
          <a:custGeom>
            <a:avLst/>
            <a:gdLst/>
            <a:ahLst/>
            <a:cxnLst/>
            <a:rect l="l" t="t" r="r" b="b"/>
            <a:pathLst>
              <a:path w="30304" h="34223" extrusionOk="0">
                <a:moveTo>
                  <a:pt x="15159" y="1"/>
                </a:moveTo>
                <a:cubicBezTo>
                  <a:pt x="15159" y="5117"/>
                  <a:pt x="1" y="9743"/>
                  <a:pt x="1" y="17568"/>
                </a:cubicBezTo>
                <a:cubicBezTo>
                  <a:pt x="1" y="21840"/>
                  <a:pt x="2028" y="24221"/>
                  <a:pt x="5226" y="25514"/>
                </a:cubicBezTo>
                <a:lnTo>
                  <a:pt x="5226" y="34223"/>
                </a:lnTo>
                <a:lnTo>
                  <a:pt x="25120" y="34223"/>
                </a:lnTo>
                <a:lnTo>
                  <a:pt x="25120" y="25514"/>
                </a:lnTo>
                <a:cubicBezTo>
                  <a:pt x="28290" y="24221"/>
                  <a:pt x="30304" y="21840"/>
                  <a:pt x="30304" y="17568"/>
                </a:cubicBezTo>
                <a:cubicBezTo>
                  <a:pt x="30304" y="9743"/>
                  <a:pt x="15159" y="5117"/>
                  <a:pt x="15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9" name="Google Shape;599;p17"/>
          <p:cNvGrpSpPr/>
          <p:nvPr/>
        </p:nvGrpSpPr>
        <p:grpSpPr>
          <a:xfrm>
            <a:off x="7833149" y="1617074"/>
            <a:ext cx="7397332" cy="3581618"/>
            <a:chOff x="6014223" y="4416927"/>
            <a:chExt cx="1650048" cy="798898"/>
          </a:xfrm>
        </p:grpSpPr>
        <p:sp>
          <p:nvSpPr>
            <p:cNvPr id="600" name="Google Shape;600;p17"/>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7"/>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7"/>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7"/>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7"/>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7"/>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7"/>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7"/>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7"/>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7"/>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7"/>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7"/>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7"/>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7"/>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7"/>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7"/>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7"/>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7"/>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7"/>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7"/>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7"/>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7"/>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7"/>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7"/>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7"/>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7"/>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7"/>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7"/>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7"/>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7"/>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7"/>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7"/>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7"/>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7"/>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7"/>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7"/>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7"/>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7"/>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7"/>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7"/>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7"/>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7"/>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7"/>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7"/>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7"/>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7"/>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7"/>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7"/>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7"/>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7"/>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650"/>
        <p:cNvGrpSpPr/>
        <p:nvPr/>
      </p:nvGrpSpPr>
      <p:grpSpPr>
        <a:xfrm>
          <a:off x="0" y="0"/>
          <a:ext cx="0" cy="0"/>
          <a:chOff x="0" y="0"/>
          <a:chExt cx="0" cy="0"/>
        </a:xfrm>
      </p:grpSpPr>
      <p:grpSp>
        <p:nvGrpSpPr>
          <p:cNvPr id="651" name="Google Shape;651;p18"/>
          <p:cNvGrpSpPr/>
          <p:nvPr/>
        </p:nvGrpSpPr>
        <p:grpSpPr>
          <a:xfrm>
            <a:off x="6445203" y="1182302"/>
            <a:ext cx="3059145" cy="4101622"/>
            <a:chOff x="-796283" y="3875098"/>
            <a:chExt cx="2477241" cy="3321420"/>
          </a:xfrm>
        </p:grpSpPr>
        <p:sp>
          <p:nvSpPr>
            <p:cNvPr id="652" name="Google Shape;652;p18"/>
            <p:cNvSpPr/>
            <p:nvPr/>
          </p:nvSpPr>
          <p:spPr>
            <a:xfrm>
              <a:off x="-561016" y="4411754"/>
              <a:ext cx="2008280" cy="101591"/>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8"/>
            <p:cNvSpPr/>
            <p:nvPr/>
          </p:nvSpPr>
          <p:spPr>
            <a:xfrm>
              <a:off x="-602600" y="4133425"/>
              <a:ext cx="336860" cy="72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8"/>
            <p:cNvSpPr/>
            <p:nvPr/>
          </p:nvSpPr>
          <p:spPr>
            <a:xfrm>
              <a:off x="-561016" y="4188797"/>
              <a:ext cx="256855" cy="66221"/>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8"/>
            <p:cNvSpPr/>
            <p:nvPr/>
          </p:nvSpPr>
          <p:spPr>
            <a:xfrm>
              <a:off x="-561016" y="3996577"/>
              <a:ext cx="256855" cy="167699"/>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8"/>
            <p:cNvSpPr/>
            <p:nvPr/>
          </p:nvSpPr>
          <p:spPr>
            <a:xfrm>
              <a:off x="-444174" y="3875098"/>
              <a:ext cx="23166" cy="136962"/>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8"/>
            <p:cNvSpPr/>
            <p:nvPr/>
          </p:nvSpPr>
          <p:spPr>
            <a:xfrm>
              <a:off x="-561016" y="4244056"/>
              <a:ext cx="24748" cy="227705"/>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8"/>
            <p:cNvSpPr/>
            <p:nvPr/>
          </p:nvSpPr>
          <p:spPr>
            <a:xfrm>
              <a:off x="-328801" y="4234903"/>
              <a:ext cx="24635" cy="227705"/>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8"/>
            <p:cNvSpPr/>
            <p:nvPr/>
          </p:nvSpPr>
          <p:spPr>
            <a:xfrm>
              <a:off x="-504177" y="4230270"/>
              <a:ext cx="24748" cy="227705"/>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8"/>
            <p:cNvSpPr/>
            <p:nvPr/>
          </p:nvSpPr>
          <p:spPr>
            <a:xfrm>
              <a:off x="-388804" y="4230270"/>
              <a:ext cx="24748" cy="227705"/>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8"/>
            <p:cNvSpPr/>
            <p:nvPr/>
          </p:nvSpPr>
          <p:spPr>
            <a:xfrm>
              <a:off x="-445756" y="4234903"/>
              <a:ext cx="24748" cy="227705"/>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8"/>
            <p:cNvSpPr/>
            <p:nvPr/>
          </p:nvSpPr>
          <p:spPr>
            <a:xfrm>
              <a:off x="1148790" y="4133425"/>
              <a:ext cx="338442" cy="72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8"/>
            <p:cNvSpPr/>
            <p:nvPr/>
          </p:nvSpPr>
          <p:spPr>
            <a:xfrm>
              <a:off x="1188792" y="4188797"/>
              <a:ext cx="258437" cy="66221"/>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8"/>
            <p:cNvSpPr/>
            <p:nvPr/>
          </p:nvSpPr>
          <p:spPr>
            <a:xfrm>
              <a:off x="1188792" y="3996577"/>
              <a:ext cx="258437" cy="167699"/>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8"/>
            <p:cNvSpPr/>
            <p:nvPr/>
          </p:nvSpPr>
          <p:spPr>
            <a:xfrm>
              <a:off x="1307216" y="3875098"/>
              <a:ext cx="21583" cy="136962"/>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8"/>
            <p:cNvSpPr/>
            <p:nvPr/>
          </p:nvSpPr>
          <p:spPr>
            <a:xfrm>
              <a:off x="1188792" y="4244056"/>
              <a:ext cx="26217" cy="227705"/>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8"/>
            <p:cNvSpPr/>
            <p:nvPr/>
          </p:nvSpPr>
          <p:spPr>
            <a:xfrm>
              <a:off x="1422476" y="4234903"/>
              <a:ext cx="24748" cy="227705"/>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8"/>
            <p:cNvSpPr/>
            <p:nvPr/>
          </p:nvSpPr>
          <p:spPr>
            <a:xfrm>
              <a:off x="1248682" y="4230270"/>
              <a:ext cx="24748" cy="227705"/>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8"/>
            <p:cNvSpPr/>
            <p:nvPr/>
          </p:nvSpPr>
          <p:spPr>
            <a:xfrm>
              <a:off x="1364055" y="4230270"/>
              <a:ext cx="24748" cy="227705"/>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8"/>
            <p:cNvSpPr/>
            <p:nvPr/>
          </p:nvSpPr>
          <p:spPr>
            <a:xfrm>
              <a:off x="1307216" y="4234903"/>
              <a:ext cx="24635" cy="227705"/>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8"/>
            <p:cNvSpPr/>
            <p:nvPr/>
          </p:nvSpPr>
          <p:spPr>
            <a:xfrm>
              <a:off x="-628703" y="4540918"/>
              <a:ext cx="2143657" cy="103061"/>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8"/>
            <p:cNvSpPr/>
            <p:nvPr/>
          </p:nvSpPr>
          <p:spPr>
            <a:xfrm>
              <a:off x="-722494" y="6956496"/>
              <a:ext cx="2329660" cy="104756"/>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8"/>
            <p:cNvSpPr/>
            <p:nvPr/>
          </p:nvSpPr>
          <p:spPr>
            <a:xfrm>
              <a:off x="-796283" y="7062607"/>
              <a:ext cx="2477241" cy="133911"/>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8"/>
            <p:cNvSpPr/>
            <p:nvPr/>
          </p:nvSpPr>
          <p:spPr>
            <a:xfrm>
              <a:off x="-550281" y="4625445"/>
              <a:ext cx="1983646" cy="426029"/>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8"/>
            <p:cNvSpPr/>
            <p:nvPr/>
          </p:nvSpPr>
          <p:spPr>
            <a:xfrm>
              <a:off x="-550281" y="5179053"/>
              <a:ext cx="1983646" cy="315284"/>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8"/>
            <p:cNvSpPr/>
            <p:nvPr/>
          </p:nvSpPr>
          <p:spPr>
            <a:xfrm>
              <a:off x="-550281" y="5595699"/>
              <a:ext cx="1983646" cy="1161013"/>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8"/>
            <p:cNvSpPr/>
            <p:nvPr/>
          </p:nvSpPr>
          <p:spPr>
            <a:xfrm>
              <a:off x="-550281" y="6858182"/>
              <a:ext cx="1983646" cy="76956"/>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18"/>
          <p:cNvSpPr txBox="1">
            <a:spLocks noGrp="1"/>
          </p:cNvSpPr>
          <p:nvPr>
            <p:ph type="title"/>
          </p:nvPr>
        </p:nvSpPr>
        <p:spPr>
          <a:xfrm>
            <a:off x="1051425" y="1182300"/>
            <a:ext cx="3195000" cy="17136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9" name="Google Shape;679;p18"/>
          <p:cNvSpPr txBox="1">
            <a:spLocks noGrp="1"/>
          </p:cNvSpPr>
          <p:nvPr>
            <p:ph type="subTitle" idx="1"/>
          </p:nvPr>
        </p:nvSpPr>
        <p:spPr>
          <a:xfrm>
            <a:off x="1051425" y="2895900"/>
            <a:ext cx="3195000" cy="1065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0" name="Google Shape;680;p18"/>
          <p:cNvSpPr>
            <a:spLocks noGrp="1"/>
          </p:cNvSpPr>
          <p:nvPr>
            <p:ph type="pic" idx="2"/>
          </p:nvPr>
        </p:nvSpPr>
        <p:spPr>
          <a:xfrm>
            <a:off x="4467225" y="409500"/>
            <a:ext cx="4324500" cy="4324500"/>
          </a:xfrm>
          <a:prstGeom prst="ellipse">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2">
    <p:spTree>
      <p:nvGrpSpPr>
        <p:cNvPr id="1" name="Shape 681"/>
        <p:cNvGrpSpPr/>
        <p:nvPr/>
      </p:nvGrpSpPr>
      <p:grpSpPr>
        <a:xfrm>
          <a:off x="0" y="0"/>
          <a:ext cx="0" cy="0"/>
          <a:chOff x="0" y="0"/>
          <a:chExt cx="0" cy="0"/>
        </a:xfrm>
      </p:grpSpPr>
      <p:sp>
        <p:nvSpPr>
          <p:cNvPr id="682" name="Google Shape;682;p19"/>
          <p:cNvSpPr txBox="1">
            <a:spLocks noGrp="1"/>
          </p:cNvSpPr>
          <p:nvPr>
            <p:ph type="title"/>
          </p:nvPr>
        </p:nvSpPr>
        <p:spPr>
          <a:xfrm>
            <a:off x="5113000" y="1280625"/>
            <a:ext cx="2760000" cy="1243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3" name="Google Shape;683;p19"/>
          <p:cNvSpPr txBox="1">
            <a:spLocks noGrp="1"/>
          </p:cNvSpPr>
          <p:nvPr>
            <p:ph type="subTitle" idx="1"/>
          </p:nvPr>
        </p:nvSpPr>
        <p:spPr>
          <a:xfrm>
            <a:off x="5113006" y="2619075"/>
            <a:ext cx="2760000" cy="1243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84" name="Google Shape;684;p19"/>
          <p:cNvGrpSpPr/>
          <p:nvPr/>
        </p:nvGrpSpPr>
        <p:grpSpPr>
          <a:xfrm>
            <a:off x="375811" y="443965"/>
            <a:ext cx="908037" cy="4795423"/>
            <a:chOff x="8311515" y="1534403"/>
            <a:chExt cx="659911" cy="3485046"/>
          </a:xfrm>
        </p:grpSpPr>
        <p:sp>
          <p:nvSpPr>
            <p:cNvPr id="685" name="Google Shape;685;p19"/>
            <p:cNvSpPr/>
            <p:nvPr/>
          </p:nvSpPr>
          <p:spPr>
            <a:xfrm>
              <a:off x="8311515" y="4206536"/>
              <a:ext cx="659911" cy="103302"/>
            </a:xfrm>
            <a:custGeom>
              <a:avLst/>
              <a:gdLst/>
              <a:ahLst/>
              <a:cxnLst/>
              <a:rect l="l" t="t" r="r" b="b"/>
              <a:pathLst>
                <a:path w="3226" h="505" extrusionOk="0">
                  <a:moveTo>
                    <a:pt x="259" y="1"/>
                  </a:moveTo>
                  <a:cubicBezTo>
                    <a:pt x="123" y="1"/>
                    <a:pt x="1" y="109"/>
                    <a:pt x="1" y="246"/>
                  </a:cubicBezTo>
                  <a:cubicBezTo>
                    <a:pt x="1" y="382"/>
                    <a:pt x="123" y="504"/>
                    <a:pt x="259" y="504"/>
                  </a:cubicBezTo>
                  <a:lnTo>
                    <a:pt x="2967" y="504"/>
                  </a:lnTo>
                  <a:cubicBezTo>
                    <a:pt x="3103" y="504"/>
                    <a:pt x="3226" y="382"/>
                    <a:pt x="3226" y="246"/>
                  </a:cubicBezTo>
                  <a:cubicBezTo>
                    <a:pt x="3226" y="109"/>
                    <a:pt x="3103"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9"/>
            <p:cNvSpPr/>
            <p:nvPr/>
          </p:nvSpPr>
          <p:spPr>
            <a:xfrm>
              <a:off x="8375542" y="4284472"/>
              <a:ext cx="528992" cy="103302"/>
            </a:xfrm>
            <a:custGeom>
              <a:avLst/>
              <a:gdLst/>
              <a:ahLst/>
              <a:cxnLst/>
              <a:rect l="l" t="t" r="r" b="b"/>
              <a:pathLst>
                <a:path w="2586" h="505" extrusionOk="0">
                  <a:moveTo>
                    <a:pt x="1" y="1"/>
                  </a:moveTo>
                  <a:lnTo>
                    <a:pt x="1" y="191"/>
                  </a:lnTo>
                  <a:cubicBezTo>
                    <a:pt x="1" y="368"/>
                    <a:pt x="137" y="504"/>
                    <a:pt x="300" y="504"/>
                  </a:cubicBezTo>
                  <a:lnTo>
                    <a:pt x="2273" y="504"/>
                  </a:lnTo>
                  <a:cubicBezTo>
                    <a:pt x="2450" y="504"/>
                    <a:pt x="2586" y="368"/>
                    <a:pt x="2586" y="191"/>
                  </a:cubicBezTo>
                  <a:lnTo>
                    <a:pt x="2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9"/>
            <p:cNvSpPr/>
            <p:nvPr/>
          </p:nvSpPr>
          <p:spPr>
            <a:xfrm>
              <a:off x="8336676" y="3249003"/>
              <a:ext cx="609793" cy="105961"/>
            </a:xfrm>
            <a:custGeom>
              <a:avLst/>
              <a:gdLst/>
              <a:ahLst/>
              <a:cxnLst/>
              <a:rect l="l" t="t" r="r" b="b"/>
              <a:pathLst>
                <a:path w="2981" h="518" extrusionOk="0">
                  <a:moveTo>
                    <a:pt x="259" y="1"/>
                  </a:moveTo>
                  <a:cubicBezTo>
                    <a:pt x="123" y="1"/>
                    <a:pt x="0" y="110"/>
                    <a:pt x="0" y="259"/>
                  </a:cubicBezTo>
                  <a:lnTo>
                    <a:pt x="0" y="273"/>
                  </a:lnTo>
                  <a:cubicBezTo>
                    <a:pt x="0" y="409"/>
                    <a:pt x="123" y="518"/>
                    <a:pt x="259" y="518"/>
                  </a:cubicBezTo>
                  <a:lnTo>
                    <a:pt x="2722" y="518"/>
                  </a:lnTo>
                  <a:cubicBezTo>
                    <a:pt x="2858" y="518"/>
                    <a:pt x="2980" y="423"/>
                    <a:pt x="2980" y="273"/>
                  </a:cubicBezTo>
                  <a:lnTo>
                    <a:pt x="2980" y="259"/>
                  </a:lnTo>
                  <a:cubicBezTo>
                    <a:pt x="2980" y="110"/>
                    <a:pt x="2858" y="1"/>
                    <a:pt x="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9"/>
            <p:cNvSpPr/>
            <p:nvPr/>
          </p:nvSpPr>
          <p:spPr>
            <a:xfrm>
              <a:off x="8392315" y="3332462"/>
              <a:ext cx="490126" cy="103302"/>
            </a:xfrm>
            <a:custGeom>
              <a:avLst/>
              <a:gdLst/>
              <a:ahLst/>
              <a:cxnLst/>
              <a:rect l="l" t="t" r="r" b="b"/>
              <a:pathLst>
                <a:path w="2396" h="505" extrusionOk="0">
                  <a:moveTo>
                    <a:pt x="0" y="1"/>
                  </a:moveTo>
                  <a:lnTo>
                    <a:pt x="0" y="205"/>
                  </a:lnTo>
                  <a:cubicBezTo>
                    <a:pt x="0" y="368"/>
                    <a:pt x="136" y="504"/>
                    <a:pt x="313" y="504"/>
                  </a:cubicBezTo>
                  <a:lnTo>
                    <a:pt x="2109" y="504"/>
                  </a:lnTo>
                  <a:cubicBezTo>
                    <a:pt x="2259" y="504"/>
                    <a:pt x="2395" y="368"/>
                    <a:pt x="2395" y="205"/>
                  </a:cubicBezTo>
                  <a:lnTo>
                    <a:pt x="2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a:off x="8378406" y="1926949"/>
              <a:ext cx="526128" cy="89187"/>
            </a:xfrm>
            <a:custGeom>
              <a:avLst/>
              <a:gdLst/>
              <a:ahLst/>
              <a:cxnLst/>
              <a:rect l="l" t="t" r="r" b="b"/>
              <a:pathLst>
                <a:path w="2572" h="436" extrusionOk="0">
                  <a:moveTo>
                    <a:pt x="218" y="0"/>
                  </a:moveTo>
                  <a:cubicBezTo>
                    <a:pt x="109" y="0"/>
                    <a:pt x="0" y="96"/>
                    <a:pt x="0" y="218"/>
                  </a:cubicBezTo>
                  <a:cubicBezTo>
                    <a:pt x="0" y="341"/>
                    <a:pt x="109" y="436"/>
                    <a:pt x="218" y="436"/>
                  </a:cubicBezTo>
                  <a:lnTo>
                    <a:pt x="2354" y="436"/>
                  </a:lnTo>
                  <a:cubicBezTo>
                    <a:pt x="2463" y="436"/>
                    <a:pt x="2572" y="341"/>
                    <a:pt x="2572" y="218"/>
                  </a:cubicBezTo>
                  <a:cubicBezTo>
                    <a:pt x="2572" y="96"/>
                    <a:pt x="2463" y="0"/>
                    <a:pt x="2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a:off x="8617738" y="1534403"/>
              <a:ext cx="47458" cy="200671"/>
            </a:xfrm>
            <a:custGeom>
              <a:avLst/>
              <a:gdLst/>
              <a:ahLst/>
              <a:cxnLst/>
              <a:rect l="l" t="t" r="r" b="b"/>
              <a:pathLst>
                <a:path w="232" h="981" extrusionOk="0">
                  <a:moveTo>
                    <a:pt x="123" y="1"/>
                  </a:moveTo>
                  <a:lnTo>
                    <a:pt x="0" y="980"/>
                  </a:lnTo>
                  <a:lnTo>
                    <a:pt x="232" y="980"/>
                  </a:lnTo>
                  <a:lnTo>
                    <a:pt x="12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a:off x="8459001" y="1709709"/>
              <a:ext cx="367594" cy="200671"/>
            </a:xfrm>
            <a:custGeom>
              <a:avLst/>
              <a:gdLst/>
              <a:ahLst/>
              <a:cxnLst/>
              <a:rect l="l" t="t" r="r" b="b"/>
              <a:pathLst>
                <a:path w="1797" h="981" extrusionOk="0">
                  <a:moveTo>
                    <a:pt x="899" y="1"/>
                  </a:moveTo>
                  <a:cubicBezTo>
                    <a:pt x="55" y="137"/>
                    <a:pt x="1" y="981"/>
                    <a:pt x="1" y="981"/>
                  </a:cubicBezTo>
                  <a:lnTo>
                    <a:pt x="1797" y="981"/>
                  </a:lnTo>
                  <a:cubicBezTo>
                    <a:pt x="1783" y="981"/>
                    <a:pt x="1729" y="137"/>
                    <a:pt x="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a:off x="8464729"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a:off x="8567621" y="1993635"/>
              <a:ext cx="41935" cy="325860"/>
            </a:xfrm>
            <a:custGeom>
              <a:avLst/>
              <a:gdLst/>
              <a:ahLst/>
              <a:cxnLst/>
              <a:rect l="l" t="t" r="r" b="b"/>
              <a:pathLst>
                <a:path w="205" h="1593" extrusionOk="0">
                  <a:moveTo>
                    <a:pt x="1" y="1"/>
                  </a:moveTo>
                  <a:lnTo>
                    <a:pt x="1" y="1593"/>
                  </a:lnTo>
                  <a:lnTo>
                    <a:pt x="205" y="1593"/>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9"/>
            <p:cNvSpPr/>
            <p:nvPr/>
          </p:nvSpPr>
          <p:spPr>
            <a:xfrm>
              <a:off x="8670719"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9"/>
            <p:cNvSpPr/>
            <p:nvPr/>
          </p:nvSpPr>
          <p:spPr>
            <a:xfrm>
              <a:off x="8776475" y="1985452"/>
              <a:ext cx="41935" cy="328519"/>
            </a:xfrm>
            <a:custGeom>
              <a:avLst/>
              <a:gdLst/>
              <a:ahLst/>
              <a:cxnLst/>
              <a:rect l="l" t="t" r="r" b="b"/>
              <a:pathLst>
                <a:path w="205" h="1606" extrusionOk="0">
                  <a:moveTo>
                    <a:pt x="0" y="0"/>
                  </a:moveTo>
                  <a:lnTo>
                    <a:pt x="0" y="1606"/>
                  </a:lnTo>
                  <a:lnTo>
                    <a:pt x="204" y="1606"/>
                  </a:lnTo>
                  <a:lnTo>
                    <a:pt x="20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a:off x="8386792" y="2252604"/>
              <a:ext cx="509559" cy="78141"/>
            </a:xfrm>
            <a:custGeom>
              <a:avLst/>
              <a:gdLst/>
              <a:ahLst/>
              <a:cxnLst/>
              <a:rect l="l" t="t" r="r" b="b"/>
              <a:pathLst>
                <a:path w="2491" h="382" extrusionOk="0">
                  <a:moveTo>
                    <a:pt x="177" y="0"/>
                  </a:moveTo>
                  <a:cubicBezTo>
                    <a:pt x="82" y="0"/>
                    <a:pt x="0" y="96"/>
                    <a:pt x="0" y="191"/>
                  </a:cubicBezTo>
                  <a:cubicBezTo>
                    <a:pt x="0" y="300"/>
                    <a:pt x="82" y="381"/>
                    <a:pt x="177" y="381"/>
                  </a:cubicBezTo>
                  <a:lnTo>
                    <a:pt x="2313" y="381"/>
                  </a:lnTo>
                  <a:cubicBezTo>
                    <a:pt x="2409" y="381"/>
                    <a:pt x="2477" y="300"/>
                    <a:pt x="2490" y="191"/>
                  </a:cubicBezTo>
                  <a:cubicBezTo>
                    <a:pt x="2490" y="96"/>
                    <a:pt x="2409" y="0"/>
                    <a:pt x="2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9"/>
            <p:cNvSpPr/>
            <p:nvPr/>
          </p:nvSpPr>
          <p:spPr>
            <a:xfrm>
              <a:off x="8436909" y="2308244"/>
              <a:ext cx="403801" cy="92051"/>
            </a:xfrm>
            <a:custGeom>
              <a:avLst/>
              <a:gdLst/>
              <a:ahLst/>
              <a:cxnLst/>
              <a:rect l="l" t="t" r="r" b="b"/>
              <a:pathLst>
                <a:path w="1974" h="450" extrusionOk="0">
                  <a:moveTo>
                    <a:pt x="0" y="1"/>
                  </a:moveTo>
                  <a:lnTo>
                    <a:pt x="0" y="137"/>
                  </a:lnTo>
                  <a:cubicBezTo>
                    <a:pt x="0" y="313"/>
                    <a:pt x="136" y="450"/>
                    <a:pt x="313" y="450"/>
                  </a:cubicBezTo>
                  <a:lnTo>
                    <a:pt x="1674" y="450"/>
                  </a:lnTo>
                  <a:cubicBezTo>
                    <a:pt x="1837" y="450"/>
                    <a:pt x="1973" y="313"/>
                    <a:pt x="1973" y="137"/>
                  </a:cubicBezTo>
                  <a:lnTo>
                    <a:pt x="1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9"/>
            <p:cNvSpPr/>
            <p:nvPr/>
          </p:nvSpPr>
          <p:spPr>
            <a:xfrm>
              <a:off x="8403362" y="2358360"/>
              <a:ext cx="476216" cy="2661089"/>
            </a:xfrm>
            <a:custGeom>
              <a:avLst/>
              <a:gdLst/>
              <a:ahLst/>
              <a:cxnLst/>
              <a:rect l="l" t="t" r="r" b="b"/>
              <a:pathLst>
                <a:path w="2328" h="13009" extrusionOk="0">
                  <a:moveTo>
                    <a:pt x="355" y="0"/>
                  </a:moveTo>
                  <a:lnTo>
                    <a:pt x="1" y="13009"/>
                  </a:lnTo>
                  <a:lnTo>
                    <a:pt x="2328" y="13009"/>
                  </a:lnTo>
                  <a:lnTo>
                    <a:pt x="1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241"/>
        <p:cNvGrpSpPr/>
        <p:nvPr/>
      </p:nvGrpSpPr>
      <p:grpSpPr>
        <a:xfrm>
          <a:off x="0" y="0"/>
          <a:ext cx="0" cy="0"/>
          <a:chOff x="0" y="0"/>
          <a:chExt cx="0" cy="0"/>
        </a:xfrm>
      </p:grpSpPr>
      <p:grpSp>
        <p:nvGrpSpPr>
          <p:cNvPr id="1242" name="Google Shape;1242;p33"/>
          <p:cNvGrpSpPr/>
          <p:nvPr/>
        </p:nvGrpSpPr>
        <p:grpSpPr>
          <a:xfrm>
            <a:off x="4619881" y="1863573"/>
            <a:ext cx="6888622" cy="3335318"/>
            <a:chOff x="6014223" y="4416927"/>
            <a:chExt cx="1650048" cy="798898"/>
          </a:xfrm>
        </p:grpSpPr>
        <p:sp>
          <p:nvSpPr>
            <p:cNvPr id="1243" name="Google Shape;1243;p33"/>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3"/>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3"/>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3"/>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3"/>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3"/>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3"/>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3"/>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3"/>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3"/>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3"/>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3"/>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3"/>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3"/>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3"/>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3"/>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3"/>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3"/>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3"/>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3"/>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3"/>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3"/>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3"/>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3"/>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3"/>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3"/>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3"/>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3"/>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3"/>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3"/>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3"/>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3"/>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3"/>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3"/>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3"/>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3"/>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3"/>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3"/>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3"/>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3"/>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3"/>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3"/>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3"/>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3"/>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3"/>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3"/>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3"/>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3"/>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3"/>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3"/>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293"/>
        <p:cNvGrpSpPr/>
        <p:nvPr/>
      </p:nvGrpSpPr>
      <p:grpSpPr>
        <a:xfrm>
          <a:off x="0" y="0"/>
          <a:ext cx="0" cy="0"/>
          <a:chOff x="0" y="0"/>
          <a:chExt cx="0" cy="0"/>
        </a:xfrm>
      </p:grpSpPr>
      <p:grpSp>
        <p:nvGrpSpPr>
          <p:cNvPr id="1294" name="Google Shape;1294;p34"/>
          <p:cNvGrpSpPr/>
          <p:nvPr/>
        </p:nvGrpSpPr>
        <p:grpSpPr>
          <a:xfrm>
            <a:off x="7851109" y="279523"/>
            <a:ext cx="950021" cy="4995464"/>
            <a:chOff x="169912" y="1534403"/>
            <a:chExt cx="662774" cy="3485046"/>
          </a:xfrm>
        </p:grpSpPr>
        <p:sp>
          <p:nvSpPr>
            <p:cNvPr id="1295" name="Google Shape;1295;p34"/>
            <p:cNvSpPr/>
            <p:nvPr/>
          </p:nvSpPr>
          <p:spPr>
            <a:xfrm>
              <a:off x="169912" y="4206536"/>
              <a:ext cx="662774" cy="103302"/>
            </a:xfrm>
            <a:custGeom>
              <a:avLst/>
              <a:gdLst/>
              <a:ahLst/>
              <a:cxnLst/>
              <a:rect l="l" t="t" r="r" b="b"/>
              <a:pathLst>
                <a:path w="3240" h="505" extrusionOk="0">
                  <a:moveTo>
                    <a:pt x="259" y="1"/>
                  </a:moveTo>
                  <a:cubicBezTo>
                    <a:pt x="123" y="1"/>
                    <a:pt x="1" y="109"/>
                    <a:pt x="1" y="246"/>
                  </a:cubicBezTo>
                  <a:cubicBezTo>
                    <a:pt x="1" y="382"/>
                    <a:pt x="123" y="504"/>
                    <a:pt x="259" y="504"/>
                  </a:cubicBezTo>
                  <a:lnTo>
                    <a:pt x="2967" y="504"/>
                  </a:lnTo>
                  <a:cubicBezTo>
                    <a:pt x="3117" y="504"/>
                    <a:pt x="3239" y="382"/>
                    <a:pt x="3226" y="246"/>
                  </a:cubicBezTo>
                  <a:cubicBezTo>
                    <a:pt x="3226" y="109"/>
                    <a:pt x="3103"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4"/>
            <p:cNvSpPr/>
            <p:nvPr/>
          </p:nvSpPr>
          <p:spPr>
            <a:xfrm>
              <a:off x="236802" y="4284472"/>
              <a:ext cx="528992" cy="103302"/>
            </a:xfrm>
            <a:custGeom>
              <a:avLst/>
              <a:gdLst/>
              <a:ahLst/>
              <a:cxnLst/>
              <a:rect l="l" t="t" r="r" b="b"/>
              <a:pathLst>
                <a:path w="2586" h="505" extrusionOk="0">
                  <a:moveTo>
                    <a:pt x="0" y="1"/>
                  </a:moveTo>
                  <a:lnTo>
                    <a:pt x="0" y="191"/>
                  </a:lnTo>
                  <a:cubicBezTo>
                    <a:pt x="0" y="368"/>
                    <a:pt x="136" y="504"/>
                    <a:pt x="313" y="504"/>
                  </a:cubicBezTo>
                  <a:lnTo>
                    <a:pt x="2286" y="504"/>
                  </a:lnTo>
                  <a:cubicBezTo>
                    <a:pt x="2450" y="504"/>
                    <a:pt x="2586" y="368"/>
                    <a:pt x="2586" y="191"/>
                  </a:cubicBezTo>
                  <a:lnTo>
                    <a:pt x="2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4"/>
            <p:cNvSpPr/>
            <p:nvPr/>
          </p:nvSpPr>
          <p:spPr>
            <a:xfrm>
              <a:off x="197731" y="3249003"/>
              <a:ext cx="609793" cy="105961"/>
            </a:xfrm>
            <a:custGeom>
              <a:avLst/>
              <a:gdLst/>
              <a:ahLst/>
              <a:cxnLst/>
              <a:rect l="l" t="t" r="r" b="b"/>
              <a:pathLst>
                <a:path w="2981" h="518" extrusionOk="0">
                  <a:moveTo>
                    <a:pt x="259" y="1"/>
                  </a:moveTo>
                  <a:cubicBezTo>
                    <a:pt x="123" y="1"/>
                    <a:pt x="1" y="110"/>
                    <a:pt x="1" y="259"/>
                  </a:cubicBezTo>
                  <a:lnTo>
                    <a:pt x="1" y="273"/>
                  </a:lnTo>
                  <a:cubicBezTo>
                    <a:pt x="1" y="409"/>
                    <a:pt x="123" y="518"/>
                    <a:pt x="259" y="518"/>
                  </a:cubicBezTo>
                  <a:lnTo>
                    <a:pt x="2722" y="518"/>
                  </a:lnTo>
                  <a:cubicBezTo>
                    <a:pt x="2858" y="518"/>
                    <a:pt x="2967" y="423"/>
                    <a:pt x="2981" y="273"/>
                  </a:cubicBezTo>
                  <a:lnTo>
                    <a:pt x="2981" y="259"/>
                  </a:lnTo>
                  <a:cubicBezTo>
                    <a:pt x="2981" y="110"/>
                    <a:pt x="2858" y="1"/>
                    <a:pt x="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4"/>
            <p:cNvSpPr/>
            <p:nvPr/>
          </p:nvSpPr>
          <p:spPr>
            <a:xfrm>
              <a:off x="250712" y="3332462"/>
              <a:ext cx="495649" cy="103302"/>
            </a:xfrm>
            <a:custGeom>
              <a:avLst/>
              <a:gdLst/>
              <a:ahLst/>
              <a:cxnLst/>
              <a:rect l="l" t="t" r="r" b="b"/>
              <a:pathLst>
                <a:path w="2423" h="505" extrusionOk="0">
                  <a:moveTo>
                    <a:pt x="0" y="1"/>
                  </a:moveTo>
                  <a:lnTo>
                    <a:pt x="0" y="205"/>
                  </a:lnTo>
                  <a:cubicBezTo>
                    <a:pt x="0" y="368"/>
                    <a:pt x="136" y="504"/>
                    <a:pt x="300" y="504"/>
                  </a:cubicBezTo>
                  <a:lnTo>
                    <a:pt x="2110" y="504"/>
                  </a:lnTo>
                  <a:cubicBezTo>
                    <a:pt x="2286" y="504"/>
                    <a:pt x="2422" y="368"/>
                    <a:pt x="2395" y="205"/>
                  </a:cubicBezTo>
                  <a:lnTo>
                    <a:pt x="2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4"/>
            <p:cNvSpPr/>
            <p:nvPr/>
          </p:nvSpPr>
          <p:spPr>
            <a:xfrm>
              <a:off x="239461" y="1926949"/>
              <a:ext cx="526333" cy="89187"/>
            </a:xfrm>
            <a:custGeom>
              <a:avLst/>
              <a:gdLst/>
              <a:ahLst/>
              <a:cxnLst/>
              <a:rect l="l" t="t" r="r" b="b"/>
              <a:pathLst>
                <a:path w="2573" h="436" extrusionOk="0">
                  <a:moveTo>
                    <a:pt x="232" y="0"/>
                  </a:moveTo>
                  <a:cubicBezTo>
                    <a:pt x="110" y="0"/>
                    <a:pt x="1" y="96"/>
                    <a:pt x="1" y="218"/>
                  </a:cubicBezTo>
                  <a:cubicBezTo>
                    <a:pt x="1" y="341"/>
                    <a:pt x="110" y="436"/>
                    <a:pt x="232" y="436"/>
                  </a:cubicBezTo>
                  <a:lnTo>
                    <a:pt x="2355" y="436"/>
                  </a:lnTo>
                  <a:cubicBezTo>
                    <a:pt x="2477" y="436"/>
                    <a:pt x="2573" y="341"/>
                    <a:pt x="2573" y="218"/>
                  </a:cubicBezTo>
                  <a:cubicBezTo>
                    <a:pt x="2573" y="96"/>
                    <a:pt x="2477" y="0"/>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4"/>
            <p:cNvSpPr/>
            <p:nvPr/>
          </p:nvSpPr>
          <p:spPr>
            <a:xfrm>
              <a:off x="476135" y="1534403"/>
              <a:ext cx="50322" cy="200671"/>
            </a:xfrm>
            <a:custGeom>
              <a:avLst/>
              <a:gdLst/>
              <a:ahLst/>
              <a:cxnLst/>
              <a:rect l="l" t="t" r="r" b="b"/>
              <a:pathLst>
                <a:path w="246" h="981" extrusionOk="0">
                  <a:moveTo>
                    <a:pt x="137" y="1"/>
                  </a:moveTo>
                  <a:lnTo>
                    <a:pt x="1" y="980"/>
                  </a:lnTo>
                  <a:lnTo>
                    <a:pt x="246" y="980"/>
                  </a:lnTo>
                  <a:lnTo>
                    <a:pt x="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4"/>
            <p:cNvSpPr/>
            <p:nvPr/>
          </p:nvSpPr>
          <p:spPr>
            <a:xfrm>
              <a:off x="320262" y="1709709"/>
              <a:ext cx="370458" cy="200671"/>
            </a:xfrm>
            <a:custGeom>
              <a:avLst/>
              <a:gdLst/>
              <a:ahLst/>
              <a:cxnLst/>
              <a:rect l="l" t="t" r="r" b="b"/>
              <a:pathLst>
                <a:path w="1811" h="981" extrusionOk="0">
                  <a:moveTo>
                    <a:pt x="899" y="1"/>
                  </a:moveTo>
                  <a:cubicBezTo>
                    <a:pt x="55" y="137"/>
                    <a:pt x="1" y="981"/>
                    <a:pt x="1" y="981"/>
                  </a:cubicBezTo>
                  <a:lnTo>
                    <a:pt x="1810" y="981"/>
                  </a:lnTo>
                  <a:cubicBezTo>
                    <a:pt x="1783" y="981"/>
                    <a:pt x="1742" y="137"/>
                    <a:pt x="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4"/>
            <p:cNvSpPr/>
            <p:nvPr/>
          </p:nvSpPr>
          <p:spPr>
            <a:xfrm>
              <a:off x="323125"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4"/>
            <p:cNvSpPr/>
            <p:nvPr/>
          </p:nvSpPr>
          <p:spPr>
            <a:xfrm>
              <a:off x="428882"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4"/>
            <p:cNvSpPr/>
            <p:nvPr/>
          </p:nvSpPr>
          <p:spPr>
            <a:xfrm>
              <a:off x="531774" y="1993635"/>
              <a:ext cx="41935" cy="325860"/>
            </a:xfrm>
            <a:custGeom>
              <a:avLst/>
              <a:gdLst/>
              <a:ahLst/>
              <a:cxnLst/>
              <a:rect l="l" t="t" r="r" b="b"/>
              <a:pathLst>
                <a:path w="205" h="1593" extrusionOk="0">
                  <a:moveTo>
                    <a:pt x="1" y="1"/>
                  </a:moveTo>
                  <a:lnTo>
                    <a:pt x="1" y="1593"/>
                  </a:lnTo>
                  <a:lnTo>
                    <a:pt x="205" y="1593"/>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4"/>
            <p:cNvSpPr/>
            <p:nvPr/>
          </p:nvSpPr>
          <p:spPr>
            <a:xfrm>
              <a:off x="637531" y="1985452"/>
              <a:ext cx="41935" cy="328519"/>
            </a:xfrm>
            <a:custGeom>
              <a:avLst/>
              <a:gdLst/>
              <a:ahLst/>
              <a:cxnLst/>
              <a:rect l="l" t="t" r="r" b="b"/>
              <a:pathLst>
                <a:path w="205" h="1606" extrusionOk="0">
                  <a:moveTo>
                    <a:pt x="1" y="0"/>
                  </a:moveTo>
                  <a:lnTo>
                    <a:pt x="1" y="1606"/>
                  </a:lnTo>
                  <a:lnTo>
                    <a:pt x="205" y="160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4"/>
            <p:cNvSpPr/>
            <p:nvPr/>
          </p:nvSpPr>
          <p:spPr>
            <a:xfrm>
              <a:off x="247848" y="2252604"/>
              <a:ext cx="512423" cy="78141"/>
            </a:xfrm>
            <a:custGeom>
              <a:avLst/>
              <a:gdLst/>
              <a:ahLst/>
              <a:cxnLst/>
              <a:rect l="l" t="t" r="r" b="b"/>
              <a:pathLst>
                <a:path w="2505" h="382" extrusionOk="0">
                  <a:moveTo>
                    <a:pt x="191" y="0"/>
                  </a:moveTo>
                  <a:cubicBezTo>
                    <a:pt x="82" y="0"/>
                    <a:pt x="1" y="96"/>
                    <a:pt x="1" y="191"/>
                  </a:cubicBezTo>
                  <a:cubicBezTo>
                    <a:pt x="1" y="300"/>
                    <a:pt x="82" y="381"/>
                    <a:pt x="191" y="381"/>
                  </a:cubicBezTo>
                  <a:lnTo>
                    <a:pt x="2300" y="381"/>
                  </a:lnTo>
                  <a:cubicBezTo>
                    <a:pt x="2396" y="381"/>
                    <a:pt x="2477" y="300"/>
                    <a:pt x="2505" y="191"/>
                  </a:cubicBezTo>
                  <a:cubicBezTo>
                    <a:pt x="2505" y="96"/>
                    <a:pt x="2409" y="0"/>
                    <a:pt x="2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4"/>
            <p:cNvSpPr/>
            <p:nvPr/>
          </p:nvSpPr>
          <p:spPr>
            <a:xfrm>
              <a:off x="300828" y="2308244"/>
              <a:ext cx="403801" cy="92051"/>
            </a:xfrm>
            <a:custGeom>
              <a:avLst/>
              <a:gdLst/>
              <a:ahLst/>
              <a:cxnLst/>
              <a:rect l="l" t="t" r="r" b="b"/>
              <a:pathLst>
                <a:path w="1974" h="450" extrusionOk="0">
                  <a:moveTo>
                    <a:pt x="0" y="1"/>
                  </a:moveTo>
                  <a:lnTo>
                    <a:pt x="0" y="137"/>
                  </a:lnTo>
                  <a:cubicBezTo>
                    <a:pt x="0" y="313"/>
                    <a:pt x="136" y="450"/>
                    <a:pt x="300" y="450"/>
                  </a:cubicBezTo>
                  <a:lnTo>
                    <a:pt x="1660" y="450"/>
                  </a:lnTo>
                  <a:cubicBezTo>
                    <a:pt x="1837" y="450"/>
                    <a:pt x="1973" y="313"/>
                    <a:pt x="1973" y="137"/>
                  </a:cubicBezTo>
                  <a:lnTo>
                    <a:pt x="1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4"/>
            <p:cNvSpPr/>
            <p:nvPr/>
          </p:nvSpPr>
          <p:spPr>
            <a:xfrm>
              <a:off x="264622" y="2358360"/>
              <a:ext cx="473352" cy="2661089"/>
            </a:xfrm>
            <a:custGeom>
              <a:avLst/>
              <a:gdLst/>
              <a:ahLst/>
              <a:cxnLst/>
              <a:rect l="l" t="t" r="r" b="b"/>
              <a:pathLst>
                <a:path w="2314" h="13009" extrusionOk="0">
                  <a:moveTo>
                    <a:pt x="354" y="0"/>
                  </a:moveTo>
                  <a:lnTo>
                    <a:pt x="0" y="13009"/>
                  </a:lnTo>
                  <a:lnTo>
                    <a:pt x="2314" y="13009"/>
                  </a:lnTo>
                  <a:lnTo>
                    <a:pt x="19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9" name="Google Shape;1309;p34"/>
          <p:cNvSpPr/>
          <p:nvPr/>
        </p:nvSpPr>
        <p:spPr>
          <a:xfrm>
            <a:off x="464650" y="4272750"/>
            <a:ext cx="849800" cy="959613"/>
          </a:xfrm>
          <a:custGeom>
            <a:avLst/>
            <a:gdLst/>
            <a:ahLst/>
            <a:cxnLst/>
            <a:rect l="l" t="t" r="r" b="b"/>
            <a:pathLst>
              <a:path w="30304" h="34223" extrusionOk="0">
                <a:moveTo>
                  <a:pt x="15159" y="1"/>
                </a:moveTo>
                <a:cubicBezTo>
                  <a:pt x="15159" y="5117"/>
                  <a:pt x="1" y="9743"/>
                  <a:pt x="1" y="17568"/>
                </a:cubicBezTo>
                <a:cubicBezTo>
                  <a:pt x="1" y="21840"/>
                  <a:pt x="2028" y="24221"/>
                  <a:pt x="5226" y="25514"/>
                </a:cubicBezTo>
                <a:lnTo>
                  <a:pt x="5226" y="34223"/>
                </a:lnTo>
                <a:lnTo>
                  <a:pt x="25120" y="34223"/>
                </a:lnTo>
                <a:lnTo>
                  <a:pt x="25120" y="25514"/>
                </a:lnTo>
                <a:cubicBezTo>
                  <a:pt x="28290" y="24221"/>
                  <a:pt x="30304" y="21840"/>
                  <a:pt x="30304" y="17568"/>
                </a:cubicBezTo>
                <a:cubicBezTo>
                  <a:pt x="30304" y="9743"/>
                  <a:pt x="15159" y="5117"/>
                  <a:pt x="15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1310"/>
        <p:cNvGrpSpPr/>
        <p:nvPr/>
      </p:nvGrpSpPr>
      <p:grpSpPr>
        <a:xfrm>
          <a:off x="0" y="0"/>
          <a:ext cx="0" cy="0"/>
          <a:chOff x="0" y="0"/>
          <a:chExt cx="0" cy="0"/>
        </a:xfrm>
      </p:grpSpPr>
      <p:grpSp>
        <p:nvGrpSpPr>
          <p:cNvPr id="1311" name="Google Shape;1311;p35"/>
          <p:cNvGrpSpPr/>
          <p:nvPr/>
        </p:nvGrpSpPr>
        <p:grpSpPr>
          <a:xfrm>
            <a:off x="-1168244" y="1882623"/>
            <a:ext cx="6888622" cy="3335318"/>
            <a:chOff x="6014223" y="4416927"/>
            <a:chExt cx="1650048" cy="798898"/>
          </a:xfrm>
        </p:grpSpPr>
        <p:sp>
          <p:nvSpPr>
            <p:cNvPr id="1312" name="Google Shape;1312;p35"/>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5"/>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5"/>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5"/>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5"/>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5"/>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5"/>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5"/>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5"/>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5"/>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5"/>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5"/>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5"/>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5"/>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5"/>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5"/>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5"/>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5"/>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5"/>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5"/>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5"/>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5"/>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5"/>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5"/>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5"/>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5"/>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5"/>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5"/>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5"/>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5"/>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5"/>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5"/>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5"/>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5"/>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5"/>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5"/>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5"/>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5"/>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5"/>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5"/>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5"/>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5"/>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5"/>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5"/>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5"/>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5"/>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5"/>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5"/>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5"/>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5"/>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grpSp>
        <p:nvGrpSpPr>
          <p:cNvPr id="12" name="Google Shape;12;p3"/>
          <p:cNvGrpSpPr/>
          <p:nvPr/>
        </p:nvGrpSpPr>
        <p:grpSpPr>
          <a:xfrm>
            <a:off x="1746674" y="1647924"/>
            <a:ext cx="7397332" cy="3581618"/>
            <a:chOff x="6014223" y="4416927"/>
            <a:chExt cx="1650048" cy="798898"/>
          </a:xfrm>
        </p:grpSpPr>
        <p:sp>
          <p:nvSpPr>
            <p:cNvPr id="13" name="Google Shape;13;p3"/>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3"/>
          <p:cNvSpPr txBox="1">
            <a:spLocks noGrp="1"/>
          </p:cNvSpPr>
          <p:nvPr>
            <p:ph type="title"/>
          </p:nvPr>
        </p:nvSpPr>
        <p:spPr>
          <a:xfrm>
            <a:off x="2695000" y="2981325"/>
            <a:ext cx="37536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4" name="Google Shape;64;p3"/>
          <p:cNvSpPr txBox="1">
            <a:spLocks noGrp="1"/>
          </p:cNvSpPr>
          <p:nvPr>
            <p:ph type="title" idx="2" hasCustomPrompt="1"/>
          </p:nvPr>
        </p:nvSpPr>
        <p:spPr>
          <a:xfrm>
            <a:off x="3638400" y="1459846"/>
            <a:ext cx="18669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5" name="Google Shape;65;p3"/>
          <p:cNvSpPr txBox="1">
            <a:spLocks noGrp="1"/>
          </p:cNvSpPr>
          <p:nvPr>
            <p:ph type="subTitle" idx="1"/>
          </p:nvPr>
        </p:nvSpPr>
        <p:spPr>
          <a:xfrm>
            <a:off x="2695257" y="3732875"/>
            <a:ext cx="37536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6" name="Google Shape;66;p3"/>
          <p:cNvGrpSpPr/>
          <p:nvPr/>
        </p:nvGrpSpPr>
        <p:grpSpPr>
          <a:xfrm rot="1726904">
            <a:off x="7123915" y="-79286"/>
            <a:ext cx="2597388" cy="1962791"/>
            <a:chOff x="7383250" y="-121825"/>
            <a:chExt cx="1811640" cy="1319522"/>
          </a:xfrm>
        </p:grpSpPr>
        <p:sp>
          <p:nvSpPr>
            <p:cNvPr id="67" name="Google Shape;67;p3"/>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5"/>
        <p:cNvGrpSpPr/>
        <p:nvPr/>
      </p:nvGrpSpPr>
      <p:grpSpPr>
        <a:xfrm>
          <a:off x="0" y="0"/>
          <a:ext cx="0" cy="0"/>
          <a:chOff x="0" y="0"/>
          <a:chExt cx="0" cy="0"/>
        </a:xfrm>
      </p:grpSpPr>
      <p:sp>
        <p:nvSpPr>
          <p:cNvPr id="136" name="Google Shape;136;p5"/>
          <p:cNvSpPr txBox="1">
            <a:spLocks noGrp="1"/>
          </p:cNvSpPr>
          <p:nvPr>
            <p:ph type="subTitle" idx="1"/>
          </p:nvPr>
        </p:nvSpPr>
        <p:spPr>
          <a:xfrm>
            <a:off x="5378411" y="3304475"/>
            <a:ext cx="2433600" cy="79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7" name="Google Shape;137;p5"/>
          <p:cNvSpPr txBox="1">
            <a:spLocks noGrp="1"/>
          </p:cNvSpPr>
          <p:nvPr>
            <p:ph type="subTitle" idx="2"/>
          </p:nvPr>
        </p:nvSpPr>
        <p:spPr>
          <a:xfrm>
            <a:off x="1332001" y="3304475"/>
            <a:ext cx="2433600" cy="790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8" name="Google Shape;138;p5"/>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39" name="Google Shape;139;p5"/>
          <p:cNvSpPr txBox="1">
            <a:spLocks noGrp="1"/>
          </p:cNvSpPr>
          <p:nvPr>
            <p:ph type="subTitle" idx="3"/>
          </p:nvPr>
        </p:nvSpPr>
        <p:spPr>
          <a:xfrm>
            <a:off x="5378411" y="2893175"/>
            <a:ext cx="2433600" cy="489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sp>
        <p:nvSpPr>
          <p:cNvPr id="140" name="Google Shape;140;p5"/>
          <p:cNvSpPr txBox="1">
            <a:spLocks noGrp="1"/>
          </p:cNvSpPr>
          <p:nvPr>
            <p:ph type="subTitle" idx="4"/>
          </p:nvPr>
        </p:nvSpPr>
        <p:spPr>
          <a:xfrm>
            <a:off x="1332001" y="2893175"/>
            <a:ext cx="2433600" cy="4899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None/>
              <a:defRPr sz="2500">
                <a:solidFill>
                  <a:schemeClr val="dk1"/>
                </a:solidFill>
                <a:latin typeface="Alice"/>
                <a:ea typeface="Alice"/>
                <a:cs typeface="Alice"/>
                <a:sym typeface="Alice"/>
              </a:defRPr>
            </a:lvl1pPr>
            <a:lvl2pPr lvl="1" rtl="0">
              <a:lnSpc>
                <a:spcPct val="100000"/>
              </a:lnSpc>
              <a:spcBef>
                <a:spcPts val="0"/>
              </a:spcBef>
              <a:spcAft>
                <a:spcPts val="0"/>
              </a:spcAft>
              <a:buClr>
                <a:schemeClr val="dk1"/>
              </a:buClr>
              <a:buSzPts val="2400"/>
              <a:buNone/>
              <a:defRPr sz="2400" b="1">
                <a:solidFill>
                  <a:schemeClr val="dk1"/>
                </a:solidFill>
              </a:defRPr>
            </a:lvl2pPr>
            <a:lvl3pPr lvl="2" rtl="0">
              <a:lnSpc>
                <a:spcPct val="100000"/>
              </a:lnSpc>
              <a:spcBef>
                <a:spcPts val="0"/>
              </a:spcBef>
              <a:spcAft>
                <a:spcPts val="0"/>
              </a:spcAft>
              <a:buClr>
                <a:schemeClr val="dk1"/>
              </a:buClr>
              <a:buSzPts val="2400"/>
              <a:buNone/>
              <a:defRPr sz="2400" b="1">
                <a:solidFill>
                  <a:schemeClr val="dk1"/>
                </a:solidFill>
              </a:defRPr>
            </a:lvl3pPr>
            <a:lvl4pPr lvl="3" rtl="0">
              <a:lnSpc>
                <a:spcPct val="100000"/>
              </a:lnSpc>
              <a:spcBef>
                <a:spcPts val="0"/>
              </a:spcBef>
              <a:spcAft>
                <a:spcPts val="0"/>
              </a:spcAft>
              <a:buClr>
                <a:schemeClr val="dk1"/>
              </a:buClr>
              <a:buSzPts val="2400"/>
              <a:buNone/>
              <a:defRPr sz="2400" b="1">
                <a:solidFill>
                  <a:schemeClr val="dk1"/>
                </a:solidFill>
              </a:defRPr>
            </a:lvl4pPr>
            <a:lvl5pPr lvl="4" rtl="0">
              <a:lnSpc>
                <a:spcPct val="100000"/>
              </a:lnSpc>
              <a:spcBef>
                <a:spcPts val="0"/>
              </a:spcBef>
              <a:spcAft>
                <a:spcPts val="0"/>
              </a:spcAft>
              <a:buClr>
                <a:schemeClr val="dk1"/>
              </a:buClr>
              <a:buSzPts val="2400"/>
              <a:buNone/>
              <a:defRPr sz="2400" b="1">
                <a:solidFill>
                  <a:schemeClr val="dk1"/>
                </a:solidFill>
              </a:defRPr>
            </a:lvl5pPr>
            <a:lvl6pPr lvl="5" rtl="0">
              <a:lnSpc>
                <a:spcPct val="100000"/>
              </a:lnSpc>
              <a:spcBef>
                <a:spcPts val="0"/>
              </a:spcBef>
              <a:spcAft>
                <a:spcPts val="0"/>
              </a:spcAft>
              <a:buClr>
                <a:schemeClr val="dk1"/>
              </a:buClr>
              <a:buSzPts val="2400"/>
              <a:buNone/>
              <a:defRPr sz="2400" b="1">
                <a:solidFill>
                  <a:schemeClr val="dk1"/>
                </a:solidFill>
              </a:defRPr>
            </a:lvl6pPr>
            <a:lvl7pPr lvl="6" rtl="0">
              <a:lnSpc>
                <a:spcPct val="100000"/>
              </a:lnSpc>
              <a:spcBef>
                <a:spcPts val="0"/>
              </a:spcBef>
              <a:spcAft>
                <a:spcPts val="0"/>
              </a:spcAft>
              <a:buClr>
                <a:schemeClr val="dk1"/>
              </a:buClr>
              <a:buSzPts val="2400"/>
              <a:buNone/>
              <a:defRPr sz="2400" b="1">
                <a:solidFill>
                  <a:schemeClr val="dk1"/>
                </a:solidFill>
              </a:defRPr>
            </a:lvl7pPr>
            <a:lvl8pPr lvl="7" rtl="0">
              <a:lnSpc>
                <a:spcPct val="100000"/>
              </a:lnSpc>
              <a:spcBef>
                <a:spcPts val="0"/>
              </a:spcBef>
              <a:spcAft>
                <a:spcPts val="0"/>
              </a:spcAft>
              <a:buClr>
                <a:schemeClr val="dk1"/>
              </a:buClr>
              <a:buSzPts val="2400"/>
              <a:buNone/>
              <a:defRPr sz="2400" b="1">
                <a:solidFill>
                  <a:schemeClr val="dk1"/>
                </a:solidFill>
              </a:defRPr>
            </a:lvl8pPr>
            <a:lvl9pPr lvl="8" rtl="0">
              <a:lnSpc>
                <a:spcPct val="100000"/>
              </a:lnSpc>
              <a:spcBef>
                <a:spcPts val="0"/>
              </a:spcBef>
              <a:spcAft>
                <a:spcPts val="0"/>
              </a:spcAft>
              <a:buClr>
                <a:schemeClr val="dk1"/>
              </a:buClr>
              <a:buSzPts val="2400"/>
              <a:buNone/>
              <a:defRPr sz="2400" b="1">
                <a:solidFill>
                  <a:schemeClr val="dk1"/>
                </a:solidFill>
              </a:defRPr>
            </a:lvl9pPr>
          </a:lstStyle>
          <a:p>
            <a:endParaRPr/>
          </a:p>
        </p:txBody>
      </p:sp>
      <p:grpSp>
        <p:nvGrpSpPr>
          <p:cNvPr id="141" name="Google Shape;141;p5"/>
          <p:cNvGrpSpPr/>
          <p:nvPr/>
        </p:nvGrpSpPr>
        <p:grpSpPr>
          <a:xfrm rot="7797821">
            <a:off x="6690925" y="4039567"/>
            <a:ext cx="2597438" cy="1962742"/>
            <a:chOff x="7383250" y="-121825"/>
            <a:chExt cx="1811640" cy="1319522"/>
          </a:xfrm>
        </p:grpSpPr>
        <p:sp>
          <p:nvSpPr>
            <p:cNvPr id="142" name="Google Shape;142;p5"/>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6"/>
        <p:cNvGrpSpPr/>
        <p:nvPr/>
      </p:nvGrpSpPr>
      <p:grpSpPr>
        <a:xfrm>
          <a:off x="0" y="0"/>
          <a:ext cx="0" cy="0"/>
          <a:chOff x="0" y="0"/>
          <a:chExt cx="0" cy="0"/>
        </a:xfrm>
      </p:grpSpPr>
      <p:sp>
        <p:nvSpPr>
          <p:cNvPr id="157" name="Google Shape;157;p6"/>
          <p:cNvSpPr txBox="1">
            <a:spLocks noGrp="1"/>
          </p:cNvSpPr>
          <p:nvPr>
            <p:ph type="title"/>
          </p:nvPr>
        </p:nvSpPr>
        <p:spPr>
          <a:xfrm>
            <a:off x="720000" y="597425"/>
            <a:ext cx="7704000" cy="57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8" name="Google Shape;158;p6"/>
          <p:cNvGrpSpPr/>
          <p:nvPr/>
        </p:nvGrpSpPr>
        <p:grpSpPr>
          <a:xfrm>
            <a:off x="63304" y="1687616"/>
            <a:ext cx="662774" cy="3485046"/>
            <a:chOff x="169912" y="1534403"/>
            <a:chExt cx="662774" cy="3485046"/>
          </a:xfrm>
        </p:grpSpPr>
        <p:sp>
          <p:nvSpPr>
            <p:cNvPr id="159" name="Google Shape;159;p6"/>
            <p:cNvSpPr/>
            <p:nvPr/>
          </p:nvSpPr>
          <p:spPr>
            <a:xfrm>
              <a:off x="169912" y="4206536"/>
              <a:ext cx="662774" cy="103302"/>
            </a:xfrm>
            <a:custGeom>
              <a:avLst/>
              <a:gdLst/>
              <a:ahLst/>
              <a:cxnLst/>
              <a:rect l="l" t="t" r="r" b="b"/>
              <a:pathLst>
                <a:path w="3240" h="505" extrusionOk="0">
                  <a:moveTo>
                    <a:pt x="259" y="1"/>
                  </a:moveTo>
                  <a:cubicBezTo>
                    <a:pt x="123" y="1"/>
                    <a:pt x="1" y="109"/>
                    <a:pt x="1" y="246"/>
                  </a:cubicBezTo>
                  <a:cubicBezTo>
                    <a:pt x="1" y="382"/>
                    <a:pt x="123" y="504"/>
                    <a:pt x="259" y="504"/>
                  </a:cubicBezTo>
                  <a:lnTo>
                    <a:pt x="2967" y="504"/>
                  </a:lnTo>
                  <a:cubicBezTo>
                    <a:pt x="3117" y="504"/>
                    <a:pt x="3239" y="382"/>
                    <a:pt x="3226" y="246"/>
                  </a:cubicBezTo>
                  <a:cubicBezTo>
                    <a:pt x="3226" y="109"/>
                    <a:pt x="3103"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6"/>
            <p:cNvSpPr/>
            <p:nvPr/>
          </p:nvSpPr>
          <p:spPr>
            <a:xfrm>
              <a:off x="236802" y="4284472"/>
              <a:ext cx="528992" cy="103302"/>
            </a:xfrm>
            <a:custGeom>
              <a:avLst/>
              <a:gdLst/>
              <a:ahLst/>
              <a:cxnLst/>
              <a:rect l="l" t="t" r="r" b="b"/>
              <a:pathLst>
                <a:path w="2586" h="505" extrusionOk="0">
                  <a:moveTo>
                    <a:pt x="0" y="1"/>
                  </a:moveTo>
                  <a:lnTo>
                    <a:pt x="0" y="191"/>
                  </a:lnTo>
                  <a:cubicBezTo>
                    <a:pt x="0" y="368"/>
                    <a:pt x="136" y="504"/>
                    <a:pt x="313" y="504"/>
                  </a:cubicBezTo>
                  <a:lnTo>
                    <a:pt x="2286" y="504"/>
                  </a:lnTo>
                  <a:cubicBezTo>
                    <a:pt x="2450" y="504"/>
                    <a:pt x="2586" y="368"/>
                    <a:pt x="2586" y="191"/>
                  </a:cubicBezTo>
                  <a:lnTo>
                    <a:pt x="2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6"/>
            <p:cNvSpPr/>
            <p:nvPr/>
          </p:nvSpPr>
          <p:spPr>
            <a:xfrm>
              <a:off x="197731" y="3249003"/>
              <a:ext cx="609793" cy="105961"/>
            </a:xfrm>
            <a:custGeom>
              <a:avLst/>
              <a:gdLst/>
              <a:ahLst/>
              <a:cxnLst/>
              <a:rect l="l" t="t" r="r" b="b"/>
              <a:pathLst>
                <a:path w="2981" h="518" extrusionOk="0">
                  <a:moveTo>
                    <a:pt x="259" y="1"/>
                  </a:moveTo>
                  <a:cubicBezTo>
                    <a:pt x="123" y="1"/>
                    <a:pt x="1" y="110"/>
                    <a:pt x="1" y="259"/>
                  </a:cubicBezTo>
                  <a:lnTo>
                    <a:pt x="1" y="273"/>
                  </a:lnTo>
                  <a:cubicBezTo>
                    <a:pt x="1" y="409"/>
                    <a:pt x="123" y="518"/>
                    <a:pt x="259" y="518"/>
                  </a:cubicBezTo>
                  <a:lnTo>
                    <a:pt x="2722" y="518"/>
                  </a:lnTo>
                  <a:cubicBezTo>
                    <a:pt x="2858" y="518"/>
                    <a:pt x="2967" y="423"/>
                    <a:pt x="2981" y="273"/>
                  </a:cubicBezTo>
                  <a:lnTo>
                    <a:pt x="2981" y="259"/>
                  </a:lnTo>
                  <a:cubicBezTo>
                    <a:pt x="2981" y="110"/>
                    <a:pt x="2858" y="1"/>
                    <a:pt x="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6"/>
            <p:cNvSpPr/>
            <p:nvPr/>
          </p:nvSpPr>
          <p:spPr>
            <a:xfrm>
              <a:off x="250712" y="3332462"/>
              <a:ext cx="495649" cy="103302"/>
            </a:xfrm>
            <a:custGeom>
              <a:avLst/>
              <a:gdLst/>
              <a:ahLst/>
              <a:cxnLst/>
              <a:rect l="l" t="t" r="r" b="b"/>
              <a:pathLst>
                <a:path w="2423" h="505" extrusionOk="0">
                  <a:moveTo>
                    <a:pt x="0" y="1"/>
                  </a:moveTo>
                  <a:lnTo>
                    <a:pt x="0" y="205"/>
                  </a:lnTo>
                  <a:cubicBezTo>
                    <a:pt x="0" y="368"/>
                    <a:pt x="136" y="504"/>
                    <a:pt x="300" y="504"/>
                  </a:cubicBezTo>
                  <a:lnTo>
                    <a:pt x="2110" y="504"/>
                  </a:lnTo>
                  <a:cubicBezTo>
                    <a:pt x="2286" y="504"/>
                    <a:pt x="2422" y="368"/>
                    <a:pt x="2395" y="205"/>
                  </a:cubicBezTo>
                  <a:lnTo>
                    <a:pt x="2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6"/>
            <p:cNvSpPr/>
            <p:nvPr/>
          </p:nvSpPr>
          <p:spPr>
            <a:xfrm>
              <a:off x="239461" y="1926949"/>
              <a:ext cx="526333" cy="89187"/>
            </a:xfrm>
            <a:custGeom>
              <a:avLst/>
              <a:gdLst/>
              <a:ahLst/>
              <a:cxnLst/>
              <a:rect l="l" t="t" r="r" b="b"/>
              <a:pathLst>
                <a:path w="2573" h="436" extrusionOk="0">
                  <a:moveTo>
                    <a:pt x="232" y="0"/>
                  </a:moveTo>
                  <a:cubicBezTo>
                    <a:pt x="110" y="0"/>
                    <a:pt x="1" y="96"/>
                    <a:pt x="1" y="218"/>
                  </a:cubicBezTo>
                  <a:cubicBezTo>
                    <a:pt x="1" y="341"/>
                    <a:pt x="110" y="436"/>
                    <a:pt x="232" y="436"/>
                  </a:cubicBezTo>
                  <a:lnTo>
                    <a:pt x="2355" y="436"/>
                  </a:lnTo>
                  <a:cubicBezTo>
                    <a:pt x="2477" y="436"/>
                    <a:pt x="2573" y="341"/>
                    <a:pt x="2573" y="218"/>
                  </a:cubicBezTo>
                  <a:cubicBezTo>
                    <a:pt x="2573" y="96"/>
                    <a:pt x="2477" y="0"/>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6"/>
            <p:cNvSpPr/>
            <p:nvPr/>
          </p:nvSpPr>
          <p:spPr>
            <a:xfrm>
              <a:off x="476135" y="1534403"/>
              <a:ext cx="50322" cy="200671"/>
            </a:xfrm>
            <a:custGeom>
              <a:avLst/>
              <a:gdLst/>
              <a:ahLst/>
              <a:cxnLst/>
              <a:rect l="l" t="t" r="r" b="b"/>
              <a:pathLst>
                <a:path w="246" h="981" extrusionOk="0">
                  <a:moveTo>
                    <a:pt x="137" y="1"/>
                  </a:moveTo>
                  <a:lnTo>
                    <a:pt x="1" y="980"/>
                  </a:lnTo>
                  <a:lnTo>
                    <a:pt x="246" y="980"/>
                  </a:lnTo>
                  <a:lnTo>
                    <a:pt x="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6"/>
            <p:cNvSpPr/>
            <p:nvPr/>
          </p:nvSpPr>
          <p:spPr>
            <a:xfrm>
              <a:off x="320262" y="1709709"/>
              <a:ext cx="370458" cy="200671"/>
            </a:xfrm>
            <a:custGeom>
              <a:avLst/>
              <a:gdLst/>
              <a:ahLst/>
              <a:cxnLst/>
              <a:rect l="l" t="t" r="r" b="b"/>
              <a:pathLst>
                <a:path w="1811" h="981" extrusionOk="0">
                  <a:moveTo>
                    <a:pt x="899" y="1"/>
                  </a:moveTo>
                  <a:cubicBezTo>
                    <a:pt x="55" y="137"/>
                    <a:pt x="1" y="981"/>
                    <a:pt x="1" y="981"/>
                  </a:cubicBezTo>
                  <a:lnTo>
                    <a:pt x="1810" y="981"/>
                  </a:lnTo>
                  <a:cubicBezTo>
                    <a:pt x="1783" y="981"/>
                    <a:pt x="1742" y="137"/>
                    <a:pt x="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6"/>
            <p:cNvSpPr/>
            <p:nvPr/>
          </p:nvSpPr>
          <p:spPr>
            <a:xfrm>
              <a:off x="323125"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a:off x="428882"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a:off x="531774" y="1993635"/>
              <a:ext cx="41935" cy="325860"/>
            </a:xfrm>
            <a:custGeom>
              <a:avLst/>
              <a:gdLst/>
              <a:ahLst/>
              <a:cxnLst/>
              <a:rect l="l" t="t" r="r" b="b"/>
              <a:pathLst>
                <a:path w="205" h="1593" extrusionOk="0">
                  <a:moveTo>
                    <a:pt x="1" y="1"/>
                  </a:moveTo>
                  <a:lnTo>
                    <a:pt x="1" y="1593"/>
                  </a:lnTo>
                  <a:lnTo>
                    <a:pt x="205" y="1593"/>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a:off x="637531" y="1985452"/>
              <a:ext cx="41935" cy="328519"/>
            </a:xfrm>
            <a:custGeom>
              <a:avLst/>
              <a:gdLst/>
              <a:ahLst/>
              <a:cxnLst/>
              <a:rect l="l" t="t" r="r" b="b"/>
              <a:pathLst>
                <a:path w="205" h="1606" extrusionOk="0">
                  <a:moveTo>
                    <a:pt x="1" y="0"/>
                  </a:moveTo>
                  <a:lnTo>
                    <a:pt x="1" y="1606"/>
                  </a:lnTo>
                  <a:lnTo>
                    <a:pt x="205" y="160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6"/>
            <p:cNvSpPr/>
            <p:nvPr/>
          </p:nvSpPr>
          <p:spPr>
            <a:xfrm>
              <a:off x="247848" y="2252604"/>
              <a:ext cx="512423" cy="78141"/>
            </a:xfrm>
            <a:custGeom>
              <a:avLst/>
              <a:gdLst/>
              <a:ahLst/>
              <a:cxnLst/>
              <a:rect l="l" t="t" r="r" b="b"/>
              <a:pathLst>
                <a:path w="2505" h="382" extrusionOk="0">
                  <a:moveTo>
                    <a:pt x="191" y="0"/>
                  </a:moveTo>
                  <a:cubicBezTo>
                    <a:pt x="82" y="0"/>
                    <a:pt x="1" y="96"/>
                    <a:pt x="1" y="191"/>
                  </a:cubicBezTo>
                  <a:cubicBezTo>
                    <a:pt x="1" y="300"/>
                    <a:pt x="82" y="381"/>
                    <a:pt x="191" y="381"/>
                  </a:cubicBezTo>
                  <a:lnTo>
                    <a:pt x="2300" y="381"/>
                  </a:lnTo>
                  <a:cubicBezTo>
                    <a:pt x="2396" y="381"/>
                    <a:pt x="2477" y="300"/>
                    <a:pt x="2505" y="191"/>
                  </a:cubicBezTo>
                  <a:cubicBezTo>
                    <a:pt x="2505" y="96"/>
                    <a:pt x="2409" y="0"/>
                    <a:pt x="2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6"/>
            <p:cNvSpPr/>
            <p:nvPr/>
          </p:nvSpPr>
          <p:spPr>
            <a:xfrm>
              <a:off x="300828" y="2308244"/>
              <a:ext cx="403801" cy="92051"/>
            </a:xfrm>
            <a:custGeom>
              <a:avLst/>
              <a:gdLst/>
              <a:ahLst/>
              <a:cxnLst/>
              <a:rect l="l" t="t" r="r" b="b"/>
              <a:pathLst>
                <a:path w="1974" h="450" extrusionOk="0">
                  <a:moveTo>
                    <a:pt x="0" y="1"/>
                  </a:moveTo>
                  <a:lnTo>
                    <a:pt x="0" y="137"/>
                  </a:lnTo>
                  <a:cubicBezTo>
                    <a:pt x="0" y="313"/>
                    <a:pt x="136" y="450"/>
                    <a:pt x="300" y="450"/>
                  </a:cubicBezTo>
                  <a:lnTo>
                    <a:pt x="1660" y="450"/>
                  </a:lnTo>
                  <a:cubicBezTo>
                    <a:pt x="1837" y="450"/>
                    <a:pt x="1973" y="313"/>
                    <a:pt x="1973" y="137"/>
                  </a:cubicBezTo>
                  <a:lnTo>
                    <a:pt x="1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a:off x="264622" y="2358360"/>
              <a:ext cx="473352" cy="2661089"/>
            </a:xfrm>
            <a:custGeom>
              <a:avLst/>
              <a:gdLst/>
              <a:ahLst/>
              <a:cxnLst/>
              <a:rect l="l" t="t" r="r" b="b"/>
              <a:pathLst>
                <a:path w="2314" h="13009" extrusionOk="0">
                  <a:moveTo>
                    <a:pt x="354" y="0"/>
                  </a:moveTo>
                  <a:lnTo>
                    <a:pt x="0" y="13009"/>
                  </a:lnTo>
                  <a:lnTo>
                    <a:pt x="2314" y="13009"/>
                  </a:lnTo>
                  <a:lnTo>
                    <a:pt x="19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6"/>
          <p:cNvSpPr/>
          <p:nvPr/>
        </p:nvSpPr>
        <p:spPr>
          <a:xfrm>
            <a:off x="8350174" y="4377525"/>
            <a:ext cx="727144" cy="821181"/>
          </a:xfrm>
          <a:custGeom>
            <a:avLst/>
            <a:gdLst/>
            <a:ahLst/>
            <a:cxnLst/>
            <a:rect l="l" t="t" r="r" b="b"/>
            <a:pathLst>
              <a:path w="30304" h="34223" extrusionOk="0">
                <a:moveTo>
                  <a:pt x="15159" y="1"/>
                </a:moveTo>
                <a:cubicBezTo>
                  <a:pt x="15159" y="5117"/>
                  <a:pt x="1" y="9743"/>
                  <a:pt x="1" y="17568"/>
                </a:cubicBezTo>
                <a:cubicBezTo>
                  <a:pt x="1" y="21840"/>
                  <a:pt x="2028" y="24221"/>
                  <a:pt x="5226" y="25514"/>
                </a:cubicBezTo>
                <a:lnTo>
                  <a:pt x="5226" y="34223"/>
                </a:lnTo>
                <a:lnTo>
                  <a:pt x="25120" y="34223"/>
                </a:lnTo>
                <a:lnTo>
                  <a:pt x="25120" y="25514"/>
                </a:lnTo>
                <a:cubicBezTo>
                  <a:pt x="28290" y="24221"/>
                  <a:pt x="30304" y="21840"/>
                  <a:pt x="30304" y="17568"/>
                </a:cubicBezTo>
                <a:cubicBezTo>
                  <a:pt x="30304" y="9743"/>
                  <a:pt x="15159" y="5117"/>
                  <a:pt x="151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74;p6"/>
          <p:cNvGrpSpPr/>
          <p:nvPr/>
        </p:nvGrpSpPr>
        <p:grpSpPr>
          <a:xfrm rot="-4231528">
            <a:off x="-947606" y="-660486"/>
            <a:ext cx="2387171" cy="1738714"/>
            <a:chOff x="7383250" y="-121825"/>
            <a:chExt cx="1811640" cy="1319522"/>
          </a:xfrm>
        </p:grpSpPr>
        <p:sp>
          <p:nvSpPr>
            <p:cNvPr id="175" name="Google Shape;175;p6"/>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6"/>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6"/>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6"/>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6"/>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6"/>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6"/>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6"/>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6"/>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6"/>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6"/>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0"/>
        <p:cNvGrpSpPr/>
        <p:nvPr/>
      </p:nvGrpSpPr>
      <p:grpSpPr>
        <a:xfrm>
          <a:off x="0" y="0"/>
          <a:ext cx="0" cy="0"/>
          <a:chOff x="0" y="0"/>
          <a:chExt cx="0" cy="0"/>
        </a:xfrm>
      </p:grpSpPr>
      <p:sp>
        <p:nvSpPr>
          <p:cNvPr id="261" name="Google Shape;261;p9"/>
          <p:cNvSpPr txBox="1">
            <a:spLocks noGrp="1"/>
          </p:cNvSpPr>
          <p:nvPr>
            <p:ph type="title"/>
          </p:nvPr>
        </p:nvSpPr>
        <p:spPr>
          <a:xfrm>
            <a:off x="713225" y="1430975"/>
            <a:ext cx="4015200" cy="13815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600"/>
              <a:buNone/>
              <a:defRPr sz="9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2" name="Google Shape;262;p9"/>
          <p:cNvSpPr txBox="1">
            <a:spLocks noGrp="1"/>
          </p:cNvSpPr>
          <p:nvPr>
            <p:ph type="subTitle" idx="1"/>
          </p:nvPr>
        </p:nvSpPr>
        <p:spPr>
          <a:xfrm>
            <a:off x="713273" y="2812550"/>
            <a:ext cx="4015200" cy="1090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00">
                <a:solidFill>
                  <a:schemeClr val="dk2"/>
                </a:solidFill>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63" name="Google Shape;263;p9"/>
          <p:cNvGrpSpPr/>
          <p:nvPr/>
        </p:nvGrpSpPr>
        <p:grpSpPr>
          <a:xfrm flipH="1">
            <a:off x="-4162866" y="2251656"/>
            <a:ext cx="5945785" cy="2977651"/>
            <a:chOff x="6014223" y="4416927"/>
            <a:chExt cx="1650048" cy="798898"/>
          </a:xfrm>
        </p:grpSpPr>
        <p:sp>
          <p:nvSpPr>
            <p:cNvPr id="264" name="Google Shape;264;p9"/>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9"/>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9"/>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9"/>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9"/>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9"/>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9"/>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9"/>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9"/>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9"/>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9"/>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9"/>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9"/>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9"/>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9"/>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9"/>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9"/>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9"/>
          <p:cNvGrpSpPr/>
          <p:nvPr/>
        </p:nvGrpSpPr>
        <p:grpSpPr>
          <a:xfrm rot="-8100000">
            <a:off x="-827096" y="3255293"/>
            <a:ext cx="2387315" cy="1738819"/>
            <a:chOff x="7383250" y="-121825"/>
            <a:chExt cx="1811640" cy="1319522"/>
          </a:xfrm>
        </p:grpSpPr>
        <p:sp>
          <p:nvSpPr>
            <p:cNvPr id="315" name="Google Shape;315;p9"/>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3050" cap="rnd"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9"/>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9"/>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9"/>
        <p:cNvGrpSpPr/>
        <p:nvPr/>
      </p:nvGrpSpPr>
      <p:grpSpPr>
        <a:xfrm>
          <a:off x="0" y="0"/>
          <a:ext cx="0" cy="0"/>
          <a:chOff x="0" y="0"/>
          <a:chExt cx="0" cy="0"/>
        </a:xfrm>
      </p:grpSpPr>
      <p:sp>
        <p:nvSpPr>
          <p:cNvPr id="330" name="Google Shape;330;p10"/>
          <p:cNvSpPr txBox="1">
            <a:spLocks noGrp="1"/>
          </p:cNvSpPr>
          <p:nvPr>
            <p:ph type="title"/>
          </p:nvPr>
        </p:nvSpPr>
        <p:spPr>
          <a:xfrm>
            <a:off x="942875" y="1333500"/>
            <a:ext cx="3600600" cy="24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400">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8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86"/>
        <p:cNvGrpSpPr/>
        <p:nvPr/>
      </p:nvGrpSpPr>
      <p:grpSpPr>
        <a:xfrm>
          <a:off x="0" y="0"/>
          <a:ext cx="0" cy="0"/>
          <a:chOff x="0" y="0"/>
          <a:chExt cx="0" cy="0"/>
        </a:xfrm>
      </p:grpSpPr>
      <p:grpSp>
        <p:nvGrpSpPr>
          <p:cNvPr id="387" name="Google Shape;387;p13"/>
          <p:cNvGrpSpPr/>
          <p:nvPr/>
        </p:nvGrpSpPr>
        <p:grpSpPr>
          <a:xfrm>
            <a:off x="-2368126" y="1647924"/>
            <a:ext cx="7397332" cy="3581618"/>
            <a:chOff x="6014223" y="4416927"/>
            <a:chExt cx="1650048" cy="798898"/>
          </a:xfrm>
        </p:grpSpPr>
        <p:sp>
          <p:nvSpPr>
            <p:cNvPr id="388" name="Google Shape;388;p13"/>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8" name="Google Shape;438;p13"/>
          <p:cNvSpPr txBox="1">
            <a:spLocks noGrp="1"/>
          </p:cNvSpPr>
          <p:nvPr>
            <p:ph type="title"/>
          </p:nvPr>
        </p:nvSpPr>
        <p:spPr>
          <a:xfrm>
            <a:off x="863025" y="2981325"/>
            <a:ext cx="36405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9" name="Google Shape;439;p13"/>
          <p:cNvSpPr txBox="1">
            <a:spLocks noGrp="1"/>
          </p:cNvSpPr>
          <p:nvPr>
            <p:ph type="title" idx="2" hasCustomPrompt="1"/>
          </p:nvPr>
        </p:nvSpPr>
        <p:spPr>
          <a:xfrm>
            <a:off x="1749850" y="1404725"/>
            <a:ext cx="18669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40" name="Google Shape;440;p13"/>
          <p:cNvSpPr txBox="1">
            <a:spLocks noGrp="1"/>
          </p:cNvSpPr>
          <p:nvPr>
            <p:ph type="subTitle" idx="1"/>
          </p:nvPr>
        </p:nvSpPr>
        <p:spPr>
          <a:xfrm>
            <a:off x="863274" y="3732875"/>
            <a:ext cx="36405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441"/>
        <p:cNvGrpSpPr/>
        <p:nvPr/>
      </p:nvGrpSpPr>
      <p:grpSpPr>
        <a:xfrm>
          <a:off x="0" y="0"/>
          <a:ext cx="0" cy="0"/>
          <a:chOff x="0" y="0"/>
          <a:chExt cx="0" cy="0"/>
        </a:xfrm>
      </p:grpSpPr>
      <p:grpSp>
        <p:nvGrpSpPr>
          <p:cNvPr id="442" name="Google Shape;442;p14"/>
          <p:cNvGrpSpPr/>
          <p:nvPr/>
        </p:nvGrpSpPr>
        <p:grpSpPr>
          <a:xfrm>
            <a:off x="3556424" y="1647924"/>
            <a:ext cx="7397332" cy="3581618"/>
            <a:chOff x="6014223" y="4416927"/>
            <a:chExt cx="1650048" cy="798898"/>
          </a:xfrm>
        </p:grpSpPr>
        <p:sp>
          <p:nvSpPr>
            <p:cNvPr id="443" name="Google Shape;443;p14"/>
            <p:cNvSpPr/>
            <p:nvPr/>
          </p:nvSpPr>
          <p:spPr>
            <a:xfrm>
              <a:off x="6863917" y="4545471"/>
              <a:ext cx="481044" cy="24334"/>
            </a:xfrm>
            <a:custGeom>
              <a:avLst/>
              <a:gdLst/>
              <a:ahLst/>
              <a:cxnLst/>
              <a:rect l="l" t="t" r="r" b="b"/>
              <a:pathLst>
                <a:path w="17772" h="899" extrusionOk="0">
                  <a:moveTo>
                    <a:pt x="0" y="0"/>
                  </a:moveTo>
                  <a:lnTo>
                    <a:pt x="0" y="898"/>
                  </a:lnTo>
                  <a:lnTo>
                    <a:pt x="17771" y="898"/>
                  </a:lnTo>
                  <a:lnTo>
                    <a:pt x="17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4"/>
            <p:cNvSpPr/>
            <p:nvPr/>
          </p:nvSpPr>
          <p:spPr>
            <a:xfrm>
              <a:off x="6853956" y="4478804"/>
              <a:ext cx="80688" cy="17323"/>
            </a:xfrm>
            <a:custGeom>
              <a:avLst/>
              <a:gdLst/>
              <a:ahLst/>
              <a:cxnLst/>
              <a:rect l="l" t="t" r="r" b="b"/>
              <a:pathLst>
                <a:path w="2981" h="640" extrusionOk="0">
                  <a:moveTo>
                    <a:pt x="328" y="0"/>
                  </a:moveTo>
                  <a:cubicBezTo>
                    <a:pt x="164" y="0"/>
                    <a:pt x="1" y="136"/>
                    <a:pt x="1" y="327"/>
                  </a:cubicBezTo>
                  <a:cubicBezTo>
                    <a:pt x="1" y="490"/>
                    <a:pt x="137" y="640"/>
                    <a:pt x="328" y="640"/>
                  </a:cubicBezTo>
                  <a:lnTo>
                    <a:pt x="2654" y="640"/>
                  </a:lnTo>
                  <a:cubicBezTo>
                    <a:pt x="2831" y="640"/>
                    <a:pt x="2981" y="504"/>
                    <a:pt x="2981" y="327"/>
                  </a:cubicBezTo>
                  <a:cubicBezTo>
                    <a:pt x="2981" y="150"/>
                    <a:pt x="2845"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4"/>
            <p:cNvSpPr/>
            <p:nvPr/>
          </p:nvSpPr>
          <p:spPr>
            <a:xfrm>
              <a:off x="6863917" y="4492067"/>
              <a:ext cx="61524" cy="15862"/>
            </a:xfrm>
            <a:custGeom>
              <a:avLst/>
              <a:gdLst/>
              <a:ahLst/>
              <a:cxnLst/>
              <a:rect l="l" t="t" r="r" b="b"/>
              <a:pathLst>
                <a:path w="2273" h="586" extrusionOk="0">
                  <a:moveTo>
                    <a:pt x="0" y="0"/>
                  </a:moveTo>
                  <a:lnTo>
                    <a:pt x="0" y="585"/>
                  </a:lnTo>
                  <a:lnTo>
                    <a:pt x="2273" y="585"/>
                  </a:lnTo>
                  <a:lnTo>
                    <a:pt x="227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4"/>
            <p:cNvSpPr/>
            <p:nvPr/>
          </p:nvSpPr>
          <p:spPr>
            <a:xfrm>
              <a:off x="6863917" y="4446025"/>
              <a:ext cx="61524" cy="40168"/>
            </a:xfrm>
            <a:custGeom>
              <a:avLst/>
              <a:gdLst/>
              <a:ahLst/>
              <a:cxnLst/>
              <a:rect l="l" t="t" r="r" b="b"/>
              <a:pathLst>
                <a:path w="2273" h="1484" extrusionOk="0">
                  <a:moveTo>
                    <a:pt x="1130" y="0"/>
                  </a:moveTo>
                  <a:cubicBezTo>
                    <a:pt x="504" y="0"/>
                    <a:pt x="0" y="667"/>
                    <a:pt x="0" y="1483"/>
                  </a:cubicBezTo>
                  <a:lnTo>
                    <a:pt x="2273" y="1483"/>
                  </a:lnTo>
                  <a:cubicBezTo>
                    <a:pt x="2259" y="667"/>
                    <a:pt x="1742" y="0"/>
                    <a:pt x="1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4"/>
            <p:cNvSpPr/>
            <p:nvPr/>
          </p:nvSpPr>
          <p:spPr>
            <a:xfrm>
              <a:off x="6891904" y="4416927"/>
              <a:ext cx="5549" cy="32806"/>
            </a:xfrm>
            <a:custGeom>
              <a:avLst/>
              <a:gdLst/>
              <a:ahLst/>
              <a:cxnLst/>
              <a:rect l="l" t="t" r="r" b="b"/>
              <a:pathLst>
                <a:path w="205" h="1212" extrusionOk="0">
                  <a:moveTo>
                    <a:pt x="96" y="0"/>
                  </a:moveTo>
                  <a:lnTo>
                    <a:pt x="1" y="1211"/>
                  </a:lnTo>
                  <a:lnTo>
                    <a:pt x="205" y="1211"/>
                  </a:lnTo>
                  <a:lnTo>
                    <a:pt x="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4"/>
            <p:cNvSpPr/>
            <p:nvPr/>
          </p:nvSpPr>
          <p:spPr>
            <a:xfrm>
              <a:off x="6863917" y="4505303"/>
              <a:ext cx="5928" cy="54541"/>
            </a:xfrm>
            <a:custGeom>
              <a:avLst/>
              <a:gdLst/>
              <a:ahLst/>
              <a:cxnLst/>
              <a:rect l="l" t="t" r="r" b="b"/>
              <a:pathLst>
                <a:path w="219" h="2015" extrusionOk="0">
                  <a:moveTo>
                    <a:pt x="0" y="1"/>
                  </a:moveTo>
                  <a:lnTo>
                    <a:pt x="0" y="2015"/>
                  </a:lnTo>
                  <a:lnTo>
                    <a:pt x="218" y="2015"/>
                  </a:lnTo>
                  <a:lnTo>
                    <a:pt x="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4"/>
            <p:cNvSpPr/>
            <p:nvPr/>
          </p:nvSpPr>
          <p:spPr>
            <a:xfrm>
              <a:off x="6919540"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4"/>
            <p:cNvSpPr/>
            <p:nvPr/>
          </p:nvSpPr>
          <p:spPr>
            <a:xfrm>
              <a:off x="6877531"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4"/>
            <p:cNvSpPr/>
            <p:nvPr/>
          </p:nvSpPr>
          <p:spPr>
            <a:xfrm>
              <a:off x="6905167" y="4502000"/>
              <a:ext cx="5928" cy="54541"/>
            </a:xfrm>
            <a:custGeom>
              <a:avLst/>
              <a:gdLst/>
              <a:ahLst/>
              <a:cxnLst/>
              <a:rect l="l" t="t" r="r" b="b"/>
              <a:pathLst>
                <a:path w="219"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4"/>
            <p:cNvSpPr/>
            <p:nvPr/>
          </p:nvSpPr>
          <p:spPr>
            <a:xfrm>
              <a:off x="6891525" y="450311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4"/>
            <p:cNvSpPr/>
            <p:nvPr/>
          </p:nvSpPr>
          <p:spPr>
            <a:xfrm>
              <a:off x="7273471" y="4478804"/>
              <a:ext cx="81067" cy="17323"/>
            </a:xfrm>
            <a:custGeom>
              <a:avLst/>
              <a:gdLst/>
              <a:ahLst/>
              <a:cxnLst/>
              <a:rect l="l" t="t" r="r" b="b"/>
              <a:pathLst>
                <a:path w="2995" h="640" extrusionOk="0">
                  <a:moveTo>
                    <a:pt x="327" y="0"/>
                  </a:moveTo>
                  <a:cubicBezTo>
                    <a:pt x="150" y="0"/>
                    <a:pt x="1" y="136"/>
                    <a:pt x="1" y="327"/>
                  </a:cubicBezTo>
                  <a:cubicBezTo>
                    <a:pt x="1" y="490"/>
                    <a:pt x="137" y="640"/>
                    <a:pt x="327" y="640"/>
                  </a:cubicBezTo>
                  <a:lnTo>
                    <a:pt x="2654" y="640"/>
                  </a:lnTo>
                  <a:cubicBezTo>
                    <a:pt x="2844" y="640"/>
                    <a:pt x="2994" y="504"/>
                    <a:pt x="2980" y="327"/>
                  </a:cubicBezTo>
                  <a:cubicBezTo>
                    <a:pt x="2980" y="150"/>
                    <a:pt x="2844" y="0"/>
                    <a:pt x="26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4"/>
            <p:cNvSpPr/>
            <p:nvPr/>
          </p:nvSpPr>
          <p:spPr>
            <a:xfrm>
              <a:off x="7283052" y="4492067"/>
              <a:ext cx="61903" cy="15862"/>
            </a:xfrm>
            <a:custGeom>
              <a:avLst/>
              <a:gdLst/>
              <a:ahLst/>
              <a:cxnLst/>
              <a:rect l="l" t="t" r="r" b="b"/>
              <a:pathLst>
                <a:path w="2287" h="586" extrusionOk="0">
                  <a:moveTo>
                    <a:pt x="0" y="0"/>
                  </a:moveTo>
                  <a:lnTo>
                    <a:pt x="0" y="585"/>
                  </a:lnTo>
                  <a:lnTo>
                    <a:pt x="2286" y="585"/>
                  </a:lnTo>
                  <a:lnTo>
                    <a:pt x="228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4"/>
            <p:cNvSpPr/>
            <p:nvPr/>
          </p:nvSpPr>
          <p:spPr>
            <a:xfrm>
              <a:off x="7283052" y="4446025"/>
              <a:ext cx="61903" cy="40168"/>
            </a:xfrm>
            <a:custGeom>
              <a:avLst/>
              <a:gdLst/>
              <a:ahLst/>
              <a:cxnLst/>
              <a:rect l="l" t="t" r="r" b="b"/>
              <a:pathLst>
                <a:path w="2287" h="1484" extrusionOk="0">
                  <a:moveTo>
                    <a:pt x="1143" y="0"/>
                  </a:moveTo>
                  <a:cubicBezTo>
                    <a:pt x="517" y="0"/>
                    <a:pt x="0" y="667"/>
                    <a:pt x="0" y="1483"/>
                  </a:cubicBezTo>
                  <a:lnTo>
                    <a:pt x="2286" y="1483"/>
                  </a:lnTo>
                  <a:cubicBezTo>
                    <a:pt x="2286" y="667"/>
                    <a:pt x="1769" y="0"/>
                    <a:pt x="1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4"/>
            <p:cNvSpPr/>
            <p:nvPr/>
          </p:nvSpPr>
          <p:spPr>
            <a:xfrm>
              <a:off x="7311419" y="4416927"/>
              <a:ext cx="5170" cy="32806"/>
            </a:xfrm>
            <a:custGeom>
              <a:avLst/>
              <a:gdLst/>
              <a:ahLst/>
              <a:cxnLst/>
              <a:rect l="l" t="t" r="r" b="b"/>
              <a:pathLst>
                <a:path w="191" h="1212" extrusionOk="0">
                  <a:moveTo>
                    <a:pt x="95" y="0"/>
                  </a:moveTo>
                  <a:lnTo>
                    <a:pt x="0" y="1211"/>
                  </a:lnTo>
                  <a:lnTo>
                    <a:pt x="191" y="1211"/>
                  </a:lnTo>
                  <a:lnTo>
                    <a:pt x="9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4"/>
            <p:cNvSpPr/>
            <p:nvPr/>
          </p:nvSpPr>
          <p:spPr>
            <a:xfrm>
              <a:off x="7283052" y="4505303"/>
              <a:ext cx="6280" cy="54541"/>
            </a:xfrm>
            <a:custGeom>
              <a:avLst/>
              <a:gdLst/>
              <a:ahLst/>
              <a:cxnLst/>
              <a:rect l="l" t="t" r="r" b="b"/>
              <a:pathLst>
                <a:path w="232" h="2015" extrusionOk="0">
                  <a:moveTo>
                    <a:pt x="0" y="1"/>
                  </a:moveTo>
                  <a:lnTo>
                    <a:pt x="0" y="2015"/>
                  </a:lnTo>
                  <a:lnTo>
                    <a:pt x="232" y="2015"/>
                  </a:lnTo>
                  <a:lnTo>
                    <a:pt x="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4"/>
            <p:cNvSpPr/>
            <p:nvPr/>
          </p:nvSpPr>
          <p:spPr>
            <a:xfrm>
              <a:off x="7339027" y="450311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4"/>
            <p:cNvSpPr/>
            <p:nvPr/>
          </p:nvSpPr>
          <p:spPr>
            <a:xfrm>
              <a:off x="7297398" y="4502000"/>
              <a:ext cx="5928" cy="54541"/>
            </a:xfrm>
            <a:custGeom>
              <a:avLst/>
              <a:gdLst/>
              <a:ahLst/>
              <a:cxnLst/>
              <a:rect l="l" t="t" r="r" b="b"/>
              <a:pathLst>
                <a:path w="219" h="2015" extrusionOk="0">
                  <a:moveTo>
                    <a:pt x="1" y="0"/>
                  </a:moveTo>
                  <a:lnTo>
                    <a:pt x="1" y="2014"/>
                  </a:lnTo>
                  <a:lnTo>
                    <a:pt x="219" y="2014"/>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4"/>
            <p:cNvSpPr/>
            <p:nvPr/>
          </p:nvSpPr>
          <p:spPr>
            <a:xfrm>
              <a:off x="7325034" y="4502000"/>
              <a:ext cx="5928" cy="54541"/>
            </a:xfrm>
            <a:custGeom>
              <a:avLst/>
              <a:gdLst/>
              <a:ahLst/>
              <a:cxnLst/>
              <a:rect l="l" t="t" r="r" b="b"/>
              <a:pathLst>
                <a:path w="219" h="2015" extrusionOk="0">
                  <a:moveTo>
                    <a:pt x="1" y="0"/>
                  </a:moveTo>
                  <a:lnTo>
                    <a:pt x="1"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4"/>
            <p:cNvSpPr/>
            <p:nvPr/>
          </p:nvSpPr>
          <p:spPr>
            <a:xfrm>
              <a:off x="7311419" y="4503110"/>
              <a:ext cx="5901" cy="54541"/>
            </a:xfrm>
            <a:custGeom>
              <a:avLst/>
              <a:gdLst/>
              <a:ahLst/>
              <a:cxnLst/>
              <a:rect l="l" t="t" r="r" b="b"/>
              <a:pathLst>
                <a:path w="218" h="2015" extrusionOk="0">
                  <a:moveTo>
                    <a:pt x="0" y="0"/>
                  </a:moveTo>
                  <a:lnTo>
                    <a:pt x="0" y="2014"/>
                  </a:lnTo>
                  <a:lnTo>
                    <a:pt x="218" y="2014"/>
                  </a:lnTo>
                  <a:lnTo>
                    <a:pt x="2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4"/>
            <p:cNvSpPr/>
            <p:nvPr/>
          </p:nvSpPr>
          <p:spPr>
            <a:xfrm>
              <a:off x="6847703" y="4576409"/>
              <a:ext cx="513470" cy="24686"/>
            </a:xfrm>
            <a:custGeom>
              <a:avLst/>
              <a:gdLst/>
              <a:ahLst/>
              <a:cxnLst/>
              <a:rect l="l" t="t" r="r" b="b"/>
              <a:pathLst>
                <a:path w="18970" h="912" extrusionOk="0">
                  <a:moveTo>
                    <a:pt x="463" y="0"/>
                  </a:moveTo>
                  <a:cubicBezTo>
                    <a:pt x="205" y="0"/>
                    <a:pt x="1" y="204"/>
                    <a:pt x="1" y="463"/>
                  </a:cubicBezTo>
                  <a:cubicBezTo>
                    <a:pt x="1" y="708"/>
                    <a:pt x="205" y="912"/>
                    <a:pt x="463" y="912"/>
                  </a:cubicBezTo>
                  <a:lnTo>
                    <a:pt x="18506" y="912"/>
                  </a:lnTo>
                  <a:cubicBezTo>
                    <a:pt x="18765" y="912"/>
                    <a:pt x="18969" y="708"/>
                    <a:pt x="18969" y="463"/>
                  </a:cubicBezTo>
                  <a:cubicBezTo>
                    <a:pt x="18969" y="204"/>
                    <a:pt x="18765" y="0"/>
                    <a:pt x="18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4"/>
            <p:cNvSpPr/>
            <p:nvPr/>
          </p:nvSpPr>
          <p:spPr>
            <a:xfrm>
              <a:off x="6825238" y="5155004"/>
              <a:ext cx="558024" cy="25092"/>
            </a:xfrm>
            <a:custGeom>
              <a:avLst/>
              <a:gdLst/>
              <a:ahLst/>
              <a:cxnLst/>
              <a:rect l="l" t="t" r="r" b="b"/>
              <a:pathLst>
                <a:path w="20616" h="927" extrusionOk="0">
                  <a:moveTo>
                    <a:pt x="450" y="1"/>
                  </a:moveTo>
                  <a:cubicBezTo>
                    <a:pt x="205" y="1"/>
                    <a:pt x="1" y="205"/>
                    <a:pt x="1" y="464"/>
                  </a:cubicBezTo>
                  <a:cubicBezTo>
                    <a:pt x="1" y="722"/>
                    <a:pt x="205" y="926"/>
                    <a:pt x="450" y="926"/>
                  </a:cubicBezTo>
                  <a:lnTo>
                    <a:pt x="20153" y="926"/>
                  </a:lnTo>
                  <a:cubicBezTo>
                    <a:pt x="20411" y="926"/>
                    <a:pt x="20615" y="722"/>
                    <a:pt x="20615" y="464"/>
                  </a:cubicBezTo>
                  <a:cubicBezTo>
                    <a:pt x="20615" y="205"/>
                    <a:pt x="20411" y="1"/>
                    <a:pt x="201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4"/>
            <p:cNvSpPr/>
            <p:nvPr/>
          </p:nvSpPr>
          <p:spPr>
            <a:xfrm>
              <a:off x="6807563" y="5180421"/>
              <a:ext cx="593374" cy="32075"/>
            </a:xfrm>
            <a:custGeom>
              <a:avLst/>
              <a:gdLst/>
              <a:ahLst/>
              <a:cxnLst/>
              <a:rect l="l" t="t" r="r" b="b"/>
              <a:pathLst>
                <a:path w="21922" h="1185" extrusionOk="0">
                  <a:moveTo>
                    <a:pt x="722" y="1"/>
                  </a:moveTo>
                  <a:cubicBezTo>
                    <a:pt x="327" y="1"/>
                    <a:pt x="0" y="314"/>
                    <a:pt x="0" y="708"/>
                  </a:cubicBezTo>
                  <a:lnTo>
                    <a:pt x="0" y="1185"/>
                  </a:lnTo>
                  <a:lnTo>
                    <a:pt x="21922" y="1185"/>
                  </a:lnTo>
                  <a:lnTo>
                    <a:pt x="21922" y="708"/>
                  </a:lnTo>
                  <a:cubicBezTo>
                    <a:pt x="21922" y="327"/>
                    <a:pt x="21609" y="1"/>
                    <a:pt x="21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4"/>
            <p:cNvSpPr/>
            <p:nvPr/>
          </p:nvSpPr>
          <p:spPr>
            <a:xfrm>
              <a:off x="6866488" y="4596655"/>
              <a:ext cx="475143" cy="102044"/>
            </a:xfrm>
            <a:custGeom>
              <a:avLst/>
              <a:gdLst/>
              <a:ahLst/>
              <a:cxnLst/>
              <a:rect l="l" t="t" r="r" b="b"/>
              <a:pathLst>
                <a:path w="17554" h="3770" extrusionOk="0">
                  <a:moveTo>
                    <a:pt x="1" y="1"/>
                  </a:moveTo>
                  <a:lnTo>
                    <a:pt x="1" y="3770"/>
                  </a:lnTo>
                  <a:lnTo>
                    <a:pt x="17554" y="3770"/>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6866488" y="4729259"/>
              <a:ext cx="475143" cy="75518"/>
            </a:xfrm>
            <a:custGeom>
              <a:avLst/>
              <a:gdLst/>
              <a:ahLst/>
              <a:cxnLst/>
              <a:rect l="l" t="t" r="r" b="b"/>
              <a:pathLst>
                <a:path w="17554" h="2790" extrusionOk="0">
                  <a:moveTo>
                    <a:pt x="1" y="0"/>
                  </a:moveTo>
                  <a:lnTo>
                    <a:pt x="1" y="2790"/>
                  </a:lnTo>
                  <a:lnTo>
                    <a:pt x="17554" y="279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
            <p:cNvSpPr/>
            <p:nvPr/>
          </p:nvSpPr>
          <p:spPr>
            <a:xfrm>
              <a:off x="6866488" y="4829057"/>
              <a:ext cx="475143" cy="278091"/>
            </a:xfrm>
            <a:custGeom>
              <a:avLst/>
              <a:gdLst/>
              <a:ahLst/>
              <a:cxnLst/>
              <a:rect l="l" t="t" r="r" b="b"/>
              <a:pathLst>
                <a:path w="17554" h="10274" extrusionOk="0">
                  <a:moveTo>
                    <a:pt x="1" y="1"/>
                  </a:moveTo>
                  <a:lnTo>
                    <a:pt x="1" y="10274"/>
                  </a:lnTo>
                  <a:lnTo>
                    <a:pt x="17554" y="10274"/>
                  </a:lnTo>
                  <a:lnTo>
                    <a:pt x="17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
            <p:cNvSpPr/>
            <p:nvPr/>
          </p:nvSpPr>
          <p:spPr>
            <a:xfrm>
              <a:off x="6866488" y="5131456"/>
              <a:ext cx="475143" cy="18433"/>
            </a:xfrm>
            <a:custGeom>
              <a:avLst/>
              <a:gdLst/>
              <a:ahLst/>
              <a:cxnLst/>
              <a:rect l="l" t="t" r="r" b="b"/>
              <a:pathLst>
                <a:path w="17554" h="681" extrusionOk="0">
                  <a:moveTo>
                    <a:pt x="1" y="0"/>
                  </a:moveTo>
                  <a:lnTo>
                    <a:pt x="1" y="680"/>
                  </a:lnTo>
                  <a:lnTo>
                    <a:pt x="17554" y="680"/>
                  </a:lnTo>
                  <a:lnTo>
                    <a:pt x="17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7308469" y="4684679"/>
              <a:ext cx="328924" cy="28015"/>
            </a:xfrm>
            <a:custGeom>
              <a:avLst/>
              <a:gdLst/>
              <a:ahLst/>
              <a:cxnLst/>
              <a:rect l="l" t="t" r="r" b="b"/>
              <a:pathLst>
                <a:path w="12152" h="1035" extrusionOk="0">
                  <a:moveTo>
                    <a:pt x="0" y="1"/>
                  </a:moveTo>
                  <a:lnTo>
                    <a:pt x="0" y="518"/>
                  </a:lnTo>
                  <a:lnTo>
                    <a:pt x="1483" y="518"/>
                  </a:lnTo>
                  <a:cubicBezTo>
                    <a:pt x="1491" y="517"/>
                    <a:pt x="1499" y="517"/>
                    <a:pt x="1506" y="517"/>
                  </a:cubicBezTo>
                  <a:cubicBezTo>
                    <a:pt x="1781" y="517"/>
                    <a:pt x="2001" y="757"/>
                    <a:pt x="2028" y="1035"/>
                  </a:cubicBezTo>
                  <a:lnTo>
                    <a:pt x="12151" y="1035"/>
                  </a:lnTo>
                  <a:lnTo>
                    <a:pt x="121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7282674" y="4721139"/>
              <a:ext cx="376076" cy="87320"/>
            </a:xfrm>
            <a:custGeom>
              <a:avLst/>
              <a:gdLst/>
              <a:ahLst/>
              <a:cxnLst/>
              <a:rect l="l" t="t" r="r" b="b"/>
              <a:pathLst>
                <a:path w="13894" h="3226" extrusionOk="0">
                  <a:moveTo>
                    <a:pt x="2899" y="1"/>
                  </a:moveTo>
                  <a:cubicBezTo>
                    <a:pt x="2804" y="178"/>
                    <a:pt x="2627" y="300"/>
                    <a:pt x="2423" y="300"/>
                  </a:cubicBezTo>
                  <a:lnTo>
                    <a:pt x="627" y="300"/>
                  </a:lnTo>
                  <a:lnTo>
                    <a:pt x="627" y="708"/>
                  </a:lnTo>
                  <a:lnTo>
                    <a:pt x="1" y="708"/>
                  </a:lnTo>
                  <a:lnTo>
                    <a:pt x="1" y="3090"/>
                  </a:lnTo>
                  <a:lnTo>
                    <a:pt x="2491" y="3090"/>
                  </a:lnTo>
                  <a:cubicBezTo>
                    <a:pt x="2654" y="3090"/>
                    <a:pt x="2777" y="3130"/>
                    <a:pt x="2845" y="3226"/>
                  </a:cubicBezTo>
                  <a:lnTo>
                    <a:pt x="13308" y="3226"/>
                  </a:lnTo>
                  <a:lnTo>
                    <a:pt x="13308" y="940"/>
                  </a:lnTo>
                  <a:lnTo>
                    <a:pt x="13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7232220" y="4892043"/>
              <a:ext cx="428370" cy="323781"/>
            </a:xfrm>
            <a:custGeom>
              <a:avLst/>
              <a:gdLst/>
              <a:ahLst/>
              <a:cxnLst/>
              <a:rect l="l" t="t" r="r" b="b"/>
              <a:pathLst>
                <a:path w="15826" h="11962" extrusionOk="0">
                  <a:moveTo>
                    <a:pt x="1906" y="0"/>
                  </a:moveTo>
                  <a:lnTo>
                    <a:pt x="1906" y="7933"/>
                  </a:lnTo>
                  <a:lnTo>
                    <a:pt x="4382" y="7933"/>
                  </a:lnTo>
                  <a:cubicBezTo>
                    <a:pt x="4641" y="7933"/>
                    <a:pt x="4845" y="8138"/>
                    <a:pt x="4845" y="8382"/>
                  </a:cubicBezTo>
                  <a:cubicBezTo>
                    <a:pt x="4845" y="8641"/>
                    <a:pt x="4641" y="8845"/>
                    <a:pt x="4382" y="8845"/>
                  </a:cubicBezTo>
                  <a:lnTo>
                    <a:pt x="1906" y="8845"/>
                  </a:lnTo>
                  <a:lnTo>
                    <a:pt x="1906" y="9974"/>
                  </a:lnTo>
                  <a:lnTo>
                    <a:pt x="1048" y="9974"/>
                  </a:lnTo>
                  <a:cubicBezTo>
                    <a:pt x="790" y="9974"/>
                    <a:pt x="572" y="10179"/>
                    <a:pt x="545" y="10424"/>
                  </a:cubicBezTo>
                  <a:lnTo>
                    <a:pt x="1" y="10424"/>
                  </a:lnTo>
                  <a:lnTo>
                    <a:pt x="1" y="11961"/>
                  </a:lnTo>
                  <a:lnTo>
                    <a:pt x="7757" y="11961"/>
                  </a:lnTo>
                  <a:lnTo>
                    <a:pt x="7757" y="7539"/>
                  </a:lnTo>
                  <a:cubicBezTo>
                    <a:pt x="7757" y="6545"/>
                    <a:pt x="8546" y="5756"/>
                    <a:pt x="9539" y="5756"/>
                  </a:cubicBezTo>
                  <a:cubicBezTo>
                    <a:pt x="10519" y="5756"/>
                    <a:pt x="11322" y="6545"/>
                    <a:pt x="11322" y="7539"/>
                  </a:cubicBezTo>
                  <a:lnTo>
                    <a:pt x="11322" y="11961"/>
                  </a:lnTo>
                  <a:lnTo>
                    <a:pt x="15826" y="11961"/>
                  </a:lnTo>
                  <a:lnTo>
                    <a:pt x="15826" y="10424"/>
                  </a:lnTo>
                  <a:lnTo>
                    <a:pt x="15472" y="10424"/>
                  </a:lnTo>
                  <a:cubicBezTo>
                    <a:pt x="15445" y="10247"/>
                    <a:pt x="15336" y="10097"/>
                    <a:pt x="15172" y="10002"/>
                  </a:cubicBezTo>
                  <a:lnTo>
                    <a:pt x="151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7283783" y="4816525"/>
              <a:ext cx="380488" cy="60063"/>
            </a:xfrm>
            <a:custGeom>
              <a:avLst/>
              <a:gdLst/>
              <a:ahLst/>
              <a:cxnLst/>
              <a:rect l="l" t="t" r="r" b="b"/>
              <a:pathLst>
                <a:path w="14057" h="2219" extrusionOk="0">
                  <a:moveTo>
                    <a:pt x="2926" y="1"/>
                  </a:moveTo>
                  <a:cubicBezTo>
                    <a:pt x="2926" y="246"/>
                    <a:pt x="2722" y="450"/>
                    <a:pt x="2477" y="450"/>
                  </a:cubicBezTo>
                  <a:lnTo>
                    <a:pt x="1" y="450"/>
                  </a:lnTo>
                  <a:lnTo>
                    <a:pt x="1" y="2219"/>
                  </a:lnTo>
                  <a:lnTo>
                    <a:pt x="13267" y="2219"/>
                  </a:lnTo>
                  <a:lnTo>
                    <a:pt x="13267" y="1960"/>
                  </a:lnTo>
                  <a:cubicBezTo>
                    <a:pt x="13431" y="1892"/>
                    <a:pt x="13553" y="1702"/>
                    <a:pt x="13553" y="1498"/>
                  </a:cubicBezTo>
                  <a:lnTo>
                    <a:pt x="13553" y="790"/>
                  </a:lnTo>
                  <a:lnTo>
                    <a:pt x="14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6546066" y="4721139"/>
              <a:ext cx="376076" cy="87320"/>
            </a:xfrm>
            <a:custGeom>
              <a:avLst/>
              <a:gdLst/>
              <a:ahLst/>
              <a:cxnLst/>
              <a:rect l="l" t="t" r="r" b="b"/>
              <a:pathLst>
                <a:path w="13894" h="3226" extrusionOk="0">
                  <a:moveTo>
                    <a:pt x="0" y="1"/>
                  </a:moveTo>
                  <a:lnTo>
                    <a:pt x="599" y="940"/>
                  </a:lnTo>
                  <a:lnTo>
                    <a:pt x="599" y="3226"/>
                  </a:lnTo>
                  <a:lnTo>
                    <a:pt x="11090" y="3226"/>
                  </a:lnTo>
                  <a:cubicBezTo>
                    <a:pt x="11172" y="3130"/>
                    <a:pt x="11294" y="3090"/>
                    <a:pt x="11417" y="3090"/>
                  </a:cubicBezTo>
                  <a:lnTo>
                    <a:pt x="13893" y="3090"/>
                  </a:lnTo>
                  <a:lnTo>
                    <a:pt x="13893" y="708"/>
                  </a:lnTo>
                  <a:lnTo>
                    <a:pt x="13267" y="708"/>
                  </a:lnTo>
                  <a:lnTo>
                    <a:pt x="13267" y="300"/>
                  </a:lnTo>
                  <a:lnTo>
                    <a:pt x="11485" y="300"/>
                  </a:lnTo>
                  <a:cubicBezTo>
                    <a:pt x="11281" y="300"/>
                    <a:pt x="11090" y="178"/>
                    <a:pt x="11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6545336" y="4891664"/>
              <a:ext cx="428370" cy="323402"/>
            </a:xfrm>
            <a:custGeom>
              <a:avLst/>
              <a:gdLst/>
              <a:ahLst/>
              <a:cxnLst/>
              <a:rect l="l" t="t" r="r" b="b"/>
              <a:pathLst>
                <a:path w="15826" h="11948" extrusionOk="0">
                  <a:moveTo>
                    <a:pt x="653" y="1"/>
                  </a:moveTo>
                  <a:lnTo>
                    <a:pt x="653" y="10002"/>
                  </a:lnTo>
                  <a:cubicBezTo>
                    <a:pt x="504" y="10070"/>
                    <a:pt x="381" y="10220"/>
                    <a:pt x="368" y="10410"/>
                  </a:cubicBezTo>
                  <a:lnTo>
                    <a:pt x="0" y="10410"/>
                  </a:lnTo>
                  <a:lnTo>
                    <a:pt x="0" y="11948"/>
                  </a:lnTo>
                  <a:lnTo>
                    <a:pt x="4504" y="11948"/>
                  </a:lnTo>
                  <a:lnTo>
                    <a:pt x="4504" y="7526"/>
                  </a:lnTo>
                  <a:cubicBezTo>
                    <a:pt x="4504" y="6532"/>
                    <a:pt x="5307" y="5729"/>
                    <a:pt x="6287" y="5729"/>
                  </a:cubicBezTo>
                  <a:cubicBezTo>
                    <a:pt x="7280" y="5729"/>
                    <a:pt x="8069" y="6532"/>
                    <a:pt x="8069" y="7526"/>
                  </a:cubicBezTo>
                  <a:lnTo>
                    <a:pt x="8069" y="11948"/>
                  </a:lnTo>
                  <a:lnTo>
                    <a:pt x="15825" y="11948"/>
                  </a:lnTo>
                  <a:lnTo>
                    <a:pt x="15825" y="10410"/>
                  </a:lnTo>
                  <a:lnTo>
                    <a:pt x="15281" y="10410"/>
                  </a:lnTo>
                  <a:cubicBezTo>
                    <a:pt x="15254" y="10179"/>
                    <a:pt x="15036" y="9975"/>
                    <a:pt x="14778" y="9975"/>
                  </a:cubicBezTo>
                  <a:lnTo>
                    <a:pt x="13920" y="9975"/>
                  </a:lnTo>
                  <a:lnTo>
                    <a:pt x="13920" y="8845"/>
                  </a:lnTo>
                  <a:lnTo>
                    <a:pt x="11444" y="8845"/>
                  </a:lnTo>
                  <a:cubicBezTo>
                    <a:pt x="11185" y="8845"/>
                    <a:pt x="10981" y="8641"/>
                    <a:pt x="10981" y="8383"/>
                  </a:cubicBezTo>
                  <a:cubicBezTo>
                    <a:pt x="10981" y="8138"/>
                    <a:pt x="11185" y="7934"/>
                    <a:pt x="11444" y="7934"/>
                  </a:cubicBezTo>
                  <a:lnTo>
                    <a:pt x="13920" y="7934"/>
                  </a:lnTo>
                  <a:lnTo>
                    <a:pt x="139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6540897" y="4817283"/>
              <a:ext cx="380867" cy="59684"/>
            </a:xfrm>
            <a:custGeom>
              <a:avLst/>
              <a:gdLst/>
              <a:ahLst/>
              <a:cxnLst/>
              <a:rect l="l" t="t" r="r" b="b"/>
              <a:pathLst>
                <a:path w="14071" h="2205" extrusionOk="0">
                  <a:moveTo>
                    <a:pt x="1" y="0"/>
                  </a:moveTo>
                  <a:lnTo>
                    <a:pt x="518" y="776"/>
                  </a:lnTo>
                  <a:lnTo>
                    <a:pt x="518" y="1497"/>
                  </a:lnTo>
                  <a:cubicBezTo>
                    <a:pt x="518" y="1701"/>
                    <a:pt x="640" y="1864"/>
                    <a:pt x="804" y="1946"/>
                  </a:cubicBezTo>
                  <a:lnTo>
                    <a:pt x="804" y="2205"/>
                  </a:lnTo>
                  <a:lnTo>
                    <a:pt x="14071" y="2205"/>
                  </a:lnTo>
                  <a:lnTo>
                    <a:pt x="14071" y="436"/>
                  </a:lnTo>
                  <a:lnTo>
                    <a:pt x="11594" y="436"/>
                  </a:lnTo>
                  <a:cubicBezTo>
                    <a:pt x="11349" y="436"/>
                    <a:pt x="11145" y="232"/>
                    <a:pt x="11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6568532" y="4684679"/>
              <a:ext cx="328924" cy="28015"/>
            </a:xfrm>
            <a:custGeom>
              <a:avLst/>
              <a:gdLst/>
              <a:ahLst/>
              <a:cxnLst/>
              <a:rect l="l" t="t" r="r" b="b"/>
              <a:pathLst>
                <a:path w="12152" h="1035" extrusionOk="0">
                  <a:moveTo>
                    <a:pt x="0" y="1"/>
                  </a:moveTo>
                  <a:lnTo>
                    <a:pt x="0" y="1035"/>
                  </a:lnTo>
                  <a:lnTo>
                    <a:pt x="10124" y="1035"/>
                  </a:lnTo>
                  <a:cubicBezTo>
                    <a:pt x="10137" y="757"/>
                    <a:pt x="10370" y="517"/>
                    <a:pt x="10646" y="517"/>
                  </a:cubicBezTo>
                  <a:cubicBezTo>
                    <a:pt x="10653" y="517"/>
                    <a:pt x="10661" y="517"/>
                    <a:pt x="10668" y="518"/>
                  </a:cubicBezTo>
                  <a:lnTo>
                    <a:pt x="12152" y="518"/>
                  </a:lnTo>
                  <a:lnTo>
                    <a:pt x="121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6021585" y="4685410"/>
              <a:ext cx="603686" cy="51970"/>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6050330" y="4747665"/>
              <a:ext cx="545843" cy="453787"/>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6032277" y="4858534"/>
              <a:ext cx="221006" cy="26905"/>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6032277" y="4939195"/>
              <a:ext cx="221006" cy="26526"/>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6032277" y="5132186"/>
              <a:ext cx="221006" cy="20274"/>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6026024"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6014223"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6393597" y="4858534"/>
              <a:ext cx="221006" cy="26905"/>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6393597" y="4939195"/>
              <a:ext cx="221006" cy="26526"/>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6393597" y="5132186"/>
              <a:ext cx="221006" cy="20274"/>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6386965" y="5172706"/>
              <a:ext cx="234269" cy="18433"/>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6375164" y="5187431"/>
              <a:ext cx="257493" cy="2395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6078318" y="4658532"/>
              <a:ext cx="490247" cy="18433"/>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6091581" y="4630544"/>
              <a:ext cx="464099" cy="21383"/>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6132831" y="4593353"/>
              <a:ext cx="381949" cy="29098"/>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6147935" y="4556866"/>
              <a:ext cx="351742" cy="29125"/>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4"/>
          <p:cNvSpPr txBox="1">
            <a:spLocks noGrp="1"/>
          </p:cNvSpPr>
          <p:nvPr>
            <p:ph type="title"/>
          </p:nvPr>
        </p:nvSpPr>
        <p:spPr>
          <a:xfrm>
            <a:off x="4661700" y="2981325"/>
            <a:ext cx="3597600" cy="828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94" name="Google Shape;494;p14"/>
          <p:cNvSpPr txBox="1">
            <a:spLocks noGrp="1"/>
          </p:cNvSpPr>
          <p:nvPr>
            <p:ph type="title" idx="2" hasCustomPrompt="1"/>
          </p:nvPr>
        </p:nvSpPr>
        <p:spPr>
          <a:xfrm>
            <a:off x="5526950" y="1480925"/>
            <a:ext cx="18669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95" name="Google Shape;495;p14"/>
          <p:cNvSpPr txBox="1">
            <a:spLocks noGrp="1"/>
          </p:cNvSpPr>
          <p:nvPr>
            <p:ph type="subTitle" idx="1"/>
          </p:nvPr>
        </p:nvSpPr>
        <p:spPr>
          <a:xfrm>
            <a:off x="4661946" y="3732875"/>
            <a:ext cx="3597600" cy="6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lice"/>
              <a:buNone/>
              <a:defRPr sz="3500">
                <a:solidFill>
                  <a:schemeClr val="dk1"/>
                </a:solidFill>
                <a:latin typeface="Alice"/>
                <a:ea typeface="Alice"/>
                <a:cs typeface="Alice"/>
                <a:sym typeface="Alic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lata"/>
              <a:buChar char="●"/>
              <a:defRPr>
                <a:solidFill>
                  <a:schemeClr val="dk2"/>
                </a:solidFill>
                <a:latin typeface="Alata"/>
                <a:ea typeface="Alata"/>
                <a:cs typeface="Alata"/>
                <a:sym typeface="Alata"/>
              </a:defRPr>
            </a:lvl1pPr>
            <a:lvl2pPr marL="914400" lvl="1"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2pPr>
            <a:lvl3pPr marL="1371600" lvl="2"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3pPr>
            <a:lvl4pPr marL="1828800" lvl="3"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4pPr>
            <a:lvl5pPr marL="2286000" lvl="4"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5pPr>
            <a:lvl6pPr marL="2743200" lvl="5"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6pPr>
            <a:lvl7pPr marL="3200400" lvl="6"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7pPr>
            <a:lvl8pPr marL="3657600" lvl="7" indent="-317500">
              <a:lnSpc>
                <a:spcPct val="100000"/>
              </a:lnSpc>
              <a:spcBef>
                <a:spcPts val="1600"/>
              </a:spcBef>
              <a:spcAft>
                <a:spcPts val="0"/>
              </a:spcAft>
              <a:buClr>
                <a:schemeClr val="dk2"/>
              </a:buClr>
              <a:buSzPts val="1400"/>
              <a:buFont typeface="Alata"/>
              <a:buChar char="○"/>
              <a:defRPr>
                <a:solidFill>
                  <a:schemeClr val="dk2"/>
                </a:solidFill>
                <a:latin typeface="Alata"/>
                <a:ea typeface="Alata"/>
                <a:cs typeface="Alata"/>
                <a:sym typeface="Alata"/>
              </a:defRPr>
            </a:lvl8pPr>
            <a:lvl9pPr marL="4114800" lvl="8" indent="-317500">
              <a:lnSpc>
                <a:spcPct val="100000"/>
              </a:lnSpc>
              <a:spcBef>
                <a:spcPts val="1600"/>
              </a:spcBef>
              <a:spcAft>
                <a:spcPts val="1600"/>
              </a:spcAft>
              <a:buClr>
                <a:schemeClr val="dk2"/>
              </a:buClr>
              <a:buSzPts val="1400"/>
              <a:buFont typeface="Alata"/>
              <a:buChar char="■"/>
              <a:defRPr>
                <a:solidFill>
                  <a:schemeClr val="dk2"/>
                </a:solidFill>
                <a:latin typeface="Alata"/>
                <a:ea typeface="Alata"/>
                <a:cs typeface="Alata"/>
                <a:sym typeface="Ala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6" r:id="rId6"/>
    <p:sldLayoutId id="2147483658" r:id="rId7"/>
    <p:sldLayoutId id="2147483659" r:id="rId8"/>
    <p:sldLayoutId id="2147483660" r:id="rId9"/>
    <p:sldLayoutId id="2147483661" r:id="rId10"/>
    <p:sldLayoutId id="2147483663" r:id="rId11"/>
    <p:sldLayoutId id="2147483664" r:id="rId12"/>
    <p:sldLayoutId id="2147483665" r:id="rId13"/>
    <p:sldLayoutId id="2147483679" r:id="rId14"/>
    <p:sldLayoutId id="2147483680" r:id="rId15"/>
    <p:sldLayoutId id="2147483681"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99"/>
        <p:cNvGrpSpPr/>
        <p:nvPr/>
      </p:nvGrpSpPr>
      <p:grpSpPr>
        <a:xfrm>
          <a:off x="0" y="0"/>
          <a:ext cx="0" cy="0"/>
          <a:chOff x="0" y="0"/>
          <a:chExt cx="0" cy="0"/>
        </a:xfrm>
      </p:grpSpPr>
      <p:grpSp>
        <p:nvGrpSpPr>
          <p:cNvPr id="2504" name="Google Shape;2504;p69"/>
          <p:cNvGrpSpPr/>
          <p:nvPr/>
        </p:nvGrpSpPr>
        <p:grpSpPr>
          <a:xfrm>
            <a:off x="-441506" y="-47686"/>
            <a:ext cx="4473744" cy="1528611"/>
            <a:chOff x="601775" y="2712575"/>
            <a:chExt cx="1374000" cy="469475"/>
          </a:xfrm>
        </p:grpSpPr>
        <p:sp>
          <p:nvSpPr>
            <p:cNvPr id="2505" name="Google Shape;2505;p69"/>
            <p:cNvSpPr/>
            <p:nvPr/>
          </p:nvSpPr>
          <p:spPr>
            <a:xfrm>
              <a:off x="1074275" y="3015325"/>
              <a:ext cx="140175" cy="166725"/>
            </a:xfrm>
            <a:custGeom>
              <a:avLst/>
              <a:gdLst/>
              <a:ahLst/>
              <a:cxnLst/>
              <a:rect l="l" t="t" r="r" b="b"/>
              <a:pathLst>
                <a:path w="5607" h="6669" extrusionOk="0">
                  <a:moveTo>
                    <a:pt x="5253" y="1"/>
                  </a:moveTo>
                  <a:lnTo>
                    <a:pt x="0" y="627"/>
                  </a:lnTo>
                  <a:lnTo>
                    <a:pt x="1252" y="6668"/>
                  </a:lnTo>
                  <a:lnTo>
                    <a:pt x="3402" y="3892"/>
                  </a:lnTo>
                  <a:lnTo>
                    <a:pt x="5607" y="5974"/>
                  </a:lnTo>
                  <a:lnTo>
                    <a:pt x="5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69"/>
            <p:cNvSpPr/>
            <p:nvPr/>
          </p:nvSpPr>
          <p:spPr>
            <a:xfrm>
              <a:off x="624550" y="2961250"/>
              <a:ext cx="166725" cy="182350"/>
            </a:xfrm>
            <a:custGeom>
              <a:avLst/>
              <a:gdLst/>
              <a:ahLst/>
              <a:cxnLst/>
              <a:rect l="l" t="t" r="r" b="b"/>
              <a:pathLst>
                <a:path w="6669" h="7294" extrusionOk="0">
                  <a:moveTo>
                    <a:pt x="1770" y="0"/>
                  </a:moveTo>
                  <a:lnTo>
                    <a:pt x="1" y="6001"/>
                  </a:lnTo>
                  <a:lnTo>
                    <a:pt x="3198" y="4463"/>
                  </a:lnTo>
                  <a:lnTo>
                    <a:pt x="4151" y="7294"/>
                  </a:lnTo>
                  <a:lnTo>
                    <a:pt x="6668" y="1769"/>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69"/>
            <p:cNvSpPr/>
            <p:nvPr/>
          </p:nvSpPr>
          <p:spPr>
            <a:xfrm>
              <a:off x="1585550" y="2849325"/>
              <a:ext cx="180325" cy="187800"/>
            </a:xfrm>
            <a:custGeom>
              <a:avLst/>
              <a:gdLst/>
              <a:ahLst/>
              <a:cxnLst/>
              <a:rect l="l" t="t" r="r" b="b"/>
              <a:pathLst>
                <a:path w="7213" h="7512" extrusionOk="0">
                  <a:moveTo>
                    <a:pt x="4791" y="0"/>
                  </a:moveTo>
                  <a:lnTo>
                    <a:pt x="1" y="2300"/>
                  </a:lnTo>
                  <a:lnTo>
                    <a:pt x="3307" y="7512"/>
                  </a:lnTo>
                  <a:lnTo>
                    <a:pt x="4382" y="4219"/>
                  </a:lnTo>
                  <a:lnTo>
                    <a:pt x="7213" y="5430"/>
                  </a:lnTo>
                  <a:lnTo>
                    <a:pt x="47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69"/>
            <p:cNvSpPr/>
            <p:nvPr/>
          </p:nvSpPr>
          <p:spPr>
            <a:xfrm>
              <a:off x="832075" y="3015675"/>
              <a:ext cx="134050" cy="160250"/>
            </a:xfrm>
            <a:custGeom>
              <a:avLst/>
              <a:gdLst/>
              <a:ahLst/>
              <a:cxnLst/>
              <a:rect l="l" t="t" r="r" b="b"/>
              <a:pathLst>
                <a:path w="5362" h="6410" extrusionOk="0">
                  <a:moveTo>
                    <a:pt x="123" y="0"/>
                  </a:moveTo>
                  <a:lnTo>
                    <a:pt x="0" y="6192"/>
                  </a:lnTo>
                  <a:lnTo>
                    <a:pt x="0" y="6192"/>
                  </a:lnTo>
                  <a:lnTo>
                    <a:pt x="2708" y="3919"/>
                  </a:lnTo>
                  <a:lnTo>
                    <a:pt x="4395" y="6409"/>
                  </a:lnTo>
                  <a:lnTo>
                    <a:pt x="5361" y="477"/>
                  </a:lnTo>
                  <a:lnTo>
                    <a:pt x="1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69"/>
            <p:cNvSpPr/>
            <p:nvPr/>
          </p:nvSpPr>
          <p:spPr>
            <a:xfrm>
              <a:off x="1330425" y="2955800"/>
              <a:ext cx="162300" cy="179300"/>
            </a:xfrm>
            <a:custGeom>
              <a:avLst/>
              <a:gdLst/>
              <a:ahLst/>
              <a:cxnLst/>
              <a:rect l="l" t="t" r="r" b="b"/>
              <a:pathLst>
                <a:path w="6492" h="7172" extrusionOk="0">
                  <a:moveTo>
                    <a:pt x="5103" y="0"/>
                  </a:moveTo>
                  <a:lnTo>
                    <a:pt x="1" y="1456"/>
                  </a:lnTo>
                  <a:lnTo>
                    <a:pt x="2287" y="7171"/>
                  </a:lnTo>
                  <a:lnTo>
                    <a:pt x="3933" y="4110"/>
                  </a:lnTo>
                  <a:lnTo>
                    <a:pt x="6491" y="5797"/>
                  </a:lnTo>
                  <a:lnTo>
                    <a:pt x="51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69"/>
            <p:cNvSpPr/>
            <p:nvPr/>
          </p:nvSpPr>
          <p:spPr>
            <a:xfrm>
              <a:off x="1783875" y="2728225"/>
              <a:ext cx="191900" cy="190175"/>
            </a:xfrm>
            <a:custGeom>
              <a:avLst/>
              <a:gdLst/>
              <a:ahLst/>
              <a:cxnLst/>
              <a:rect l="l" t="t" r="r" b="b"/>
              <a:pathLst>
                <a:path w="7676" h="7607" extrusionOk="0">
                  <a:moveTo>
                    <a:pt x="4369" y="0"/>
                  </a:moveTo>
                  <a:lnTo>
                    <a:pt x="1" y="2994"/>
                  </a:lnTo>
                  <a:lnTo>
                    <a:pt x="4137" y="7607"/>
                  </a:lnTo>
                  <a:lnTo>
                    <a:pt x="4655" y="4219"/>
                  </a:lnTo>
                  <a:lnTo>
                    <a:pt x="7675" y="4967"/>
                  </a:lnTo>
                  <a:lnTo>
                    <a:pt x="43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69"/>
            <p:cNvSpPr/>
            <p:nvPr/>
          </p:nvSpPr>
          <p:spPr>
            <a:xfrm>
              <a:off x="601775" y="2712575"/>
              <a:ext cx="1310375" cy="359600"/>
            </a:xfrm>
            <a:custGeom>
              <a:avLst/>
              <a:gdLst/>
              <a:ahLst/>
              <a:cxnLst/>
              <a:rect l="l" t="t" r="r" b="b"/>
              <a:pathLst>
                <a:path w="52415" h="14384" fill="none" extrusionOk="0">
                  <a:moveTo>
                    <a:pt x="52415" y="0"/>
                  </a:moveTo>
                  <a:cubicBezTo>
                    <a:pt x="48945" y="2722"/>
                    <a:pt x="44985" y="5171"/>
                    <a:pt x="40617" y="7185"/>
                  </a:cubicBezTo>
                  <a:cubicBezTo>
                    <a:pt x="25364" y="14288"/>
                    <a:pt x="9484" y="14383"/>
                    <a:pt x="0" y="8423"/>
                  </a:cubicBezTo>
                </a:path>
              </a:pathLst>
            </a:custGeom>
            <a:noFill/>
            <a:ln w="2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2" name="Google Shape;2512;p69"/>
          <p:cNvGrpSpPr/>
          <p:nvPr/>
        </p:nvGrpSpPr>
        <p:grpSpPr>
          <a:xfrm rot="259320">
            <a:off x="-430175" y="3598653"/>
            <a:ext cx="2387102" cy="1738664"/>
            <a:chOff x="7383250" y="-121825"/>
            <a:chExt cx="1811640" cy="1319522"/>
          </a:xfrm>
        </p:grpSpPr>
        <p:sp>
          <p:nvSpPr>
            <p:cNvPr id="2513" name="Google Shape;2513;p69"/>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69"/>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69"/>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69"/>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69"/>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69"/>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69"/>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69"/>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69"/>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69"/>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69"/>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69"/>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69"/>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69"/>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rgbClr val="DDA5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497A8EB4-F8E3-0F69-F847-421B9AA5F3EE}"/>
              </a:ext>
            </a:extLst>
          </p:cNvPr>
          <p:cNvSpPr txBox="1"/>
          <p:nvPr/>
        </p:nvSpPr>
        <p:spPr>
          <a:xfrm>
            <a:off x="681476" y="1195550"/>
            <a:ext cx="7781047" cy="3013838"/>
          </a:xfrm>
          <a:prstGeom prst="rect">
            <a:avLst/>
          </a:prstGeom>
          <a:noFill/>
        </p:spPr>
        <p:txBody>
          <a:bodyPr wrap="square" rtlCol="0">
            <a:spAutoFit/>
          </a:bodyPr>
          <a:lstStyle/>
          <a:p>
            <a:pPr algn="ctr">
              <a:lnSpc>
                <a:spcPct val="150000"/>
              </a:lnSpc>
            </a:pPr>
            <a:r>
              <a:rPr lang="en-US" sz="4400" b="1">
                <a:solidFill>
                  <a:srgbClr val="DDA549"/>
                </a:solidFill>
              </a:rPr>
              <a:t>NHIỆT LIỆT CHÀO ĐÓN </a:t>
            </a:r>
            <a:r>
              <a:rPr lang="en-US" sz="4400" b="1">
                <a:solidFill>
                  <a:srgbClr val="626364"/>
                </a:solidFill>
              </a:rPr>
              <a:t>CÁC EM HỌC SINH ĐẾN VỚI </a:t>
            </a:r>
            <a:r>
              <a:rPr lang="en-US" sz="4400" b="1">
                <a:solidFill>
                  <a:srgbClr val="DDA549"/>
                </a:solidFill>
              </a:rPr>
              <a:t>TIẾT HỌC MÔN LỊCH SỬ!</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DC15D9-E581-1C02-74CC-8D819E2759CB}"/>
              </a:ext>
            </a:extLst>
          </p:cNvPr>
          <p:cNvSpPr/>
          <p:nvPr/>
        </p:nvSpPr>
        <p:spPr>
          <a:xfrm>
            <a:off x="3540547" y="364506"/>
            <a:ext cx="2062906" cy="564762"/>
          </a:xfrm>
          <a:prstGeom prst="roundRect">
            <a:avLst>
              <a:gd name="adj" fmla="val 50000"/>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7</a:t>
            </a:r>
          </a:p>
        </p:txBody>
      </p:sp>
      <p:sp>
        <p:nvSpPr>
          <p:cNvPr id="9" name="Multiplication Sign 8">
            <a:extLst>
              <a:ext uri="{FF2B5EF4-FFF2-40B4-BE49-F238E27FC236}">
                <a16:creationId xmlns:a16="http://schemas.microsoft.com/office/drawing/2014/main" id="{67E2C1E1-F7DB-19E2-8629-FC50F4FC1322}"/>
              </a:ext>
            </a:extLst>
          </p:cNvPr>
          <p:cNvSpPr/>
          <p:nvPr/>
        </p:nvSpPr>
        <p:spPr>
          <a:xfrm>
            <a:off x="8348546" y="-129864"/>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D76CF0D-4EF9-C759-9E71-0D2EEFE84F6D}"/>
              </a:ext>
            </a:extLst>
          </p:cNvPr>
          <p:cNvPicPr>
            <a:picLocks noChangeAspect="1"/>
          </p:cNvPicPr>
          <p:nvPr/>
        </p:nvPicPr>
        <p:blipFill rotWithShape="1">
          <a:blip r:embed="rId3"/>
          <a:srcRect r="18265"/>
          <a:stretch/>
        </p:blipFill>
        <p:spPr>
          <a:xfrm>
            <a:off x="4419600" y="1102748"/>
            <a:ext cx="4365171" cy="2670322"/>
          </a:xfrm>
          <a:prstGeom prst="rect">
            <a:avLst/>
          </a:prstGeom>
        </p:spPr>
      </p:pic>
      <p:pic>
        <p:nvPicPr>
          <p:cNvPr id="17" name="Picture 16">
            <a:extLst>
              <a:ext uri="{FF2B5EF4-FFF2-40B4-BE49-F238E27FC236}">
                <a16:creationId xmlns:a16="http://schemas.microsoft.com/office/drawing/2014/main" id="{1E7EBAA4-A0CC-18FD-C3CB-AE47F4CCB556}"/>
              </a:ext>
            </a:extLst>
          </p:cNvPr>
          <p:cNvPicPr>
            <a:picLocks noChangeAspect="1"/>
          </p:cNvPicPr>
          <p:nvPr/>
        </p:nvPicPr>
        <p:blipFill>
          <a:blip r:embed="rId4"/>
          <a:srcRect/>
          <a:stretch/>
        </p:blipFill>
        <p:spPr>
          <a:xfrm>
            <a:off x="336569" y="1102748"/>
            <a:ext cx="4005482" cy="2670322"/>
          </a:xfrm>
          <a:prstGeom prst="rect">
            <a:avLst/>
          </a:prstGeom>
        </p:spPr>
      </p:pic>
      <p:sp>
        <p:nvSpPr>
          <p:cNvPr id="19" name="Rectangle: Rounded Corners 18">
            <a:extLst>
              <a:ext uri="{FF2B5EF4-FFF2-40B4-BE49-F238E27FC236}">
                <a16:creationId xmlns:a16="http://schemas.microsoft.com/office/drawing/2014/main" id="{1BE4AAB2-E033-F104-E6FD-6587A2C95D49}"/>
              </a:ext>
            </a:extLst>
          </p:cNvPr>
          <p:cNvSpPr/>
          <p:nvPr/>
        </p:nvSpPr>
        <p:spPr>
          <a:xfrm>
            <a:off x="2018371" y="3946550"/>
            <a:ext cx="5107258" cy="822088"/>
          </a:xfrm>
          <a:prstGeom prst="roundRect">
            <a:avLst/>
          </a:prstGeom>
          <a:solidFill>
            <a:schemeClr val="accent4"/>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MA-LAI-SI-A</a:t>
            </a:r>
          </a:p>
        </p:txBody>
      </p:sp>
    </p:spTree>
    <p:extLst>
      <p:ext uri="{BB962C8B-B14F-4D97-AF65-F5344CB8AC3E}">
        <p14:creationId xmlns:p14="http://schemas.microsoft.com/office/powerpoint/2010/main" val="377927036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DC15D9-E581-1C02-74CC-8D819E2759CB}"/>
              </a:ext>
            </a:extLst>
          </p:cNvPr>
          <p:cNvSpPr/>
          <p:nvPr/>
        </p:nvSpPr>
        <p:spPr>
          <a:xfrm>
            <a:off x="3540547" y="364506"/>
            <a:ext cx="2062906" cy="564762"/>
          </a:xfrm>
          <a:prstGeom prst="roundRect">
            <a:avLst>
              <a:gd name="adj" fmla="val 50000"/>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8</a:t>
            </a:r>
          </a:p>
        </p:txBody>
      </p:sp>
      <p:sp>
        <p:nvSpPr>
          <p:cNvPr id="9" name="Multiplication Sign 8">
            <a:extLst>
              <a:ext uri="{FF2B5EF4-FFF2-40B4-BE49-F238E27FC236}">
                <a16:creationId xmlns:a16="http://schemas.microsoft.com/office/drawing/2014/main" id="{67E2C1E1-F7DB-19E2-8629-FC50F4FC1322}"/>
              </a:ext>
            </a:extLst>
          </p:cNvPr>
          <p:cNvSpPr/>
          <p:nvPr/>
        </p:nvSpPr>
        <p:spPr>
          <a:xfrm>
            <a:off x="8348546" y="-129864"/>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D76CF0D-4EF9-C759-9E71-0D2EEFE84F6D}"/>
              </a:ext>
            </a:extLst>
          </p:cNvPr>
          <p:cNvPicPr>
            <a:picLocks noChangeAspect="1"/>
          </p:cNvPicPr>
          <p:nvPr/>
        </p:nvPicPr>
        <p:blipFill rotWithShape="1">
          <a:blip r:embed="rId3"/>
          <a:srcRect l="8753" r="8403"/>
          <a:stretch/>
        </p:blipFill>
        <p:spPr>
          <a:xfrm>
            <a:off x="5159032" y="1304405"/>
            <a:ext cx="3646714" cy="2467477"/>
          </a:xfrm>
          <a:prstGeom prst="rect">
            <a:avLst/>
          </a:prstGeom>
        </p:spPr>
      </p:pic>
      <p:pic>
        <p:nvPicPr>
          <p:cNvPr id="17" name="Picture 16">
            <a:extLst>
              <a:ext uri="{FF2B5EF4-FFF2-40B4-BE49-F238E27FC236}">
                <a16:creationId xmlns:a16="http://schemas.microsoft.com/office/drawing/2014/main" id="{1E7EBAA4-A0CC-18FD-C3CB-AE47F4CCB556}"/>
              </a:ext>
            </a:extLst>
          </p:cNvPr>
          <p:cNvPicPr>
            <a:picLocks noChangeAspect="1"/>
          </p:cNvPicPr>
          <p:nvPr/>
        </p:nvPicPr>
        <p:blipFill rotWithShape="1">
          <a:blip r:embed="rId4"/>
          <a:srcRect r="8839"/>
          <a:stretch/>
        </p:blipFill>
        <p:spPr>
          <a:xfrm>
            <a:off x="475208" y="1304405"/>
            <a:ext cx="4498767" cy="2467478"/>
          </a:xfrm>
          <a:prstGeom prst="rect">
            <a:avLst/>
          </a:prstGeom>
        </p:spPr>
      </p:pic>
      <p:sp>
        <p:nvSpPr>
          <p:cNvPr id="19" name="Rectangle: Rounded Corners 18">
            <a:extLst>
              <a:ext uri="{FF2B5EF4-FFF2-40B4-BE49-F238E27FC236}">
                <a16:creationId xmlns:a16="http://schemas.microsoft.com/office/drawing/2014/main" id="{1BE4AAB2-E033-F104-E6FD-6587A2C95D49}"/>
              </a:ext>
            </a:extLst>
          </p:cNvPr>
          <p:cNvSpPr/>
          <p:nvPr/>
        </p:nvSpPr>
        <p:spPr>
          <a:xfrm>
            <a:off x="2018371" y="3979208"/>
            <a:ext cx="5107258" cy="822088"/>
          </a:xfrm>
          <a:prstGeom prst="roundRect">
            <a:avLst/>
          </a:prstGeom>
          <a:solidFill>
            <a:schemeClr val="accent4"/>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PHI-LIP-PIN</a:t>
            </a:r>
          </a:p>
        </p:txBody>
      </p:sp>
    </p:spTree>
    <p:extLst>
      <p:ext uri="{BB962C8B-B14F-4D97-AF65-F5344CB8AC3E}">
        <p14:creationId xmlns:p14="http://schemas.microsoft.com/office/powerpoint/2010/main" val="4584564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DC15D9-E581-1C02-74CC-8D819E2759CB}"/>
              </a:ext>
            </a:extLst>
          </p:cNvPr>
          <p:cNvSpPr/>
          <p:nvPr/>
        </p:nvSpPr>
        <p:spPr>
          <a:xfrm>
            <a:off x="3540547" y="364506"/>
            <a:ext cx="2062906" cy="564762"/>
          </a:xfrm>
          <a:prstGeom prst="roundRect">
            <a:avLst>
              <a:gd name="adj" fmla="val 50000"/>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9</a:t>
            </a:r>
          </a:p>
        </p:txBody>
      </p:sp>
      <p:sp>
        <p:nvSpPr>
          <p:cNvPr id="9" name="Multiplication Sign 8">
            <a:extLst>
              <a:ext uri="{FF2B5EF4-FFF2-40B4-BE49-F238E27FC236}">
                <a16:creationId xmlns:a16="http://schemas.microsoft.com/office/drawing/2014/main" id="{67E2C1E1-F7DB-19E2-8629-FC50F4FC1322}"/>
              </a:ext>
            </a:extLst>
          </p:cNvPr>
          <p:cNvSpPr/>
          <p:nvPr/>
        </p:nvSpPr>
        <p:spPr>
          <a:xfrm>
            <a:off x="8348546" y="-129864"/>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D76CF0D-4EF9-C759-9E71-0D2EEFE84F6D}"/>
              </a:ext>
            </a:extLst>
          </p:cNvPr>
          <p:cNvPicPr>
            <a:picLocks noChangeAspect="1"/>
          </p:cNvPicPr>
          <p:nvPr/>
        </p:nvPicPr>
        <p:blipFill>
          <a:blip r:embed="rId3"/>
          <a:srcRect/>
          <a:stretch/>
        </p:blipFill>
        <p:spPr>
          <a:xfrm>
            <a:off x="4545962" y="1149997"/>
            <a:ext cx="3892784" cy="2595189"/>
          </a:xfrm>
          <a:prstGeom prst="rect">
            <a:avLst/>
          </a:prstGeom>
        </p:spPr>
      </p:pic>
      <p:pic>
        <p:nvPicPr>
          <p:cNvPr id="17" name="Picture 16">
            <a:extLst>
              <a:ext uri="{FF2B5EF4-FFF2-40B4-BE49-F238E27FC236}">
                <a16:creationId xmlns:a16="http://schemas.microsoft.com/office/drawing/2014/main" id="{1E7EBAA4-A0CC-18FD-C3CB-AE47F4CCB556}"/>
              </a:ext>
            </a:extLst>
          </p:cNvPr>
          <p:cNvPicPr>
            <a:picLocks noChangeAspect="1"/>
          </p:cNvPicPr>
          <p:nvPr/>
        </p:nvPicPr>
        <p:blipFill>
          <a:blip r:embed="rId4"/>
          <a:srcRect/>
          <a:stretch/>
        </p:blipFill>
        <p:spPr>
          <a:xfrm>
            <a:off x="625759" y="1149997"/>
            <a:ext cx="3890838" cy="2595189"/>
          </a:xfrm>
          <a:prstGeom prst="rect">
            <a:avLst/>
          </a:prstGeom>
        </p:spPr>
      </p:pic>
      <p:sp>
        <p:nvSpPr>
          <p:cNvPr id="19" name="Rectangle: Rounded Corners 18">
            <a:extLst>
              <a:ext uri="{FF2B5EF4-FFF2-40B4-BE49-F238E27FC236}">
                <a16:creationId xmlns:a16="http://schemas.microsoft.com/office/drawing/2014/main" id="{1BE4AAB2-E033-F104-E6FD-6587A2C95D49}"/>
              </a:ext>
            </a:extLst>
          </p:cNvPr>
          <p:cNvSpPr/>
          <p:nvPr/>
        </p:nvSpPr>
        <p:spPr>
          <a:xfrm>
            <a:off x="2018371" y="3946550"/>
            <a:ext cx="5107258" cy="822088"/>
          </a:xfrm>
          <a:prstGeom prst="roundRect">
            <a:avLst/>
          </a:prstGeom>
          <a:solidFill>
            <a:schemeClr val="accent4"/>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THÁI LAN</a:t>
            </a:r>
          </a:p>
        </p:txBody>
      </p:sp>
    </p:spTree>
    <p:extLst>
      <p:ext uri="{BB962C8B-B14F-4D97-AF65-F5344CB8AC3E}">
        <p14:creationId xmlns:p14="http://schemas.microsoft.com/office/powerpoint/2010/main" val="1201350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DC15D9-E581-1C02-74CC-8D819E2759CB}"/>
              </a:ext>
            </a:extLst>
          </p:cNvPr>
          <p:cNvSpPr/>
          <p:nvPr/>
        </p:nvSpPr>
        <p:spPr>
          <a:xfrm>
            <a:off x="3540547" y="364506"/>
            <a:ext cx="2062906" cy="564762"/>
          </a:xfrm>
          <a:prstGeom prst="roundRect">
            <a:avLst>
              <a:gd name="adj" fmla="val 50000"/>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10</a:t>
            </a:r>
          </a:p>
        </p:txBody>
      </p:sp>
      <p:sp>
        <p:nvSpPr>
          <p:cNvPr id="9" name="Multiplication Sign 8">
            <a:extLst>
              <a:ext uri="{FF2B5EF4-FFF2-40B4-BE49-F238E27FC236}">
                <a16:creationId xmlns:a16="http://schemas.microsoft.com/office/drawing/2014/main" id="{67E2C1E1-F7DB-19E2-8629-FC50F4FC1322}"/>
              </a:ext>
            </a:extLst>
          </p:cNvPr>
          <p:cNvSpPr/>
          <p:nvPr/>
        </p:nvSpPr>
        <p:spPr>
          <a:xfrm>
            <a:off x="8348546" y="-129864"/>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D76CF0D-4EF9-C759-9E71-0D2EEFE84F6D}"/>
              </a:ext>
            </a:extLst>
          </p:cNvPr>
          <p:cNvPicPr>
            <a:picLocks noChangeAspect="1"/>
          </p:cNvPicPr>
          <p:nvPr/>
        </p:nvPicPr>
        <p:blipFill>
          <a:blip r:embed="rId3"/>
          <a:srcRect l="3601" r="3601"/>
          <a:stretch/>
        </p:blipFill>
        <p:spPr>
          <a:xfrm>
            <a:off x="4736985" y="1117974"/>
            <a:ext cx="3611561" cy="2594555"/>
          </a:xfrm>
          <a:prstGeom prst="rect">
            <a:avLst/>
          </a:prstGeom>
        </p:spPr>
      </p:pic>
      <p:pic>
        <p:nvPicPr>
          <p:cNvPr id="17" name="Picture 16">
            <a:extLst>
              <a:ext uri="{FF2B5EF4-FFF2-40B4-BE49-F238E27FC236}">
                <a16:creationId xmlns:a16="http://schemas.microsoft.com/office/drawing/2014/main" id="{1E7EBAA4-A0CC-18FD-C3CB-AE47F4CCB556}"/>
              </a:ext>
            </a:extLst>
          </p:cNvPr>
          <p:cNvPicPr>
            <a:picLocks noChangeAspect="1"/>
          </p:cNvPicPr>
          <p:nvPr/>
        </p:nvPicPr>
        <p:blipFill>
          <a:blip r:embed="rId4"/>
          <a:srcRect/>
          <a:stretch/>
        </p:blipFill>
        <p:spPr>
          <a:xfrm>
            <a:off x="670031" y="1154963"/>
            <a:ext cx="3892783" cy="2520576"/>
          </a:xfrm>
          <a:prstGeom prst="rect">
            <a:avLst/>
          </a:prstGeom>
        </p:spPr>
      </p:pic>
      <p:sp>
        <p:nvSpPr>
          <p:cNvPr id="19" name="Rectangle: Rounded Corners 18">
            <a:extLst>
              <a:ext uri="{FF2B5EF4-FFF2-40B4-BE49-F238E27FC236}">
                <a16:creationId xmlns:a16="http://schemas.microsoft.com/office/drawing/2014/main" id="{1BE4AAB2-E033-F104-E6FD-6587A2C95D49}"/>
              </a:ext>
            </a:extLst>
          </p:cNvPr>
          <p:cNvSpPr/>
          <p:nvPr/>
        </p:nvSpPr>
        <p:spPr>
          <a:xfrm>
            <a:off x="2018371" y="3946550"/>
            <a:ext cx="5107258" cy="822088"/>
          </a:xfrm>
          <a:prstGeom prst="roundRect">
            <a:avLst/>
          </a:prstGeom>
          <a:solidFill>
            <a:schemeClr val="accent4"/>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XIN-GA-PO</a:t>
            </a:r>
          </a:p>
        </p:txBody>
      </p:sp>
    </p:spTree>
    <p:extLst>
      <p:ext uri="{BB962C8B-B14F-4D97-AF65-F5344CB8AC3E}">
        <p14:creationId xmlns:p14="http://schemas.microsoft.com/office/powerpoint/2010/main" val="41822514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DC15D9-E581-1C02-74CC-8D819E2759CB}"/>
              </a:ext>
            </a:extLst>
          </p:cNvPr>
          <p:cNvSpPr/>
          <p:nvPr/>
        </p:nvSpPr>
        <p:spPr>
          <a:xfrm>
            <a:off x="3540547" y="364506"/>
            <a:ext cx="2062906" cy="564762"/>
          </a:xfrm>
          <a:prstGeom prst="roundRect">
            <a:avLst>
              <a:gd name="adj" fmla="val 50000"/>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11</a:t>
            </a:r>
          </a:p>
        </p:txBody>
      </p:sp>
      <p:sp>
        <p:nvSpPr>
          <p:cNvPr id="9" name="Multiplication Sign 8">
            <a:extLst>
              <a:ext uri="{FF2B5EF4-FFF2-40B4-BE49-F238E27FC236}">
                <a16:creationId xmlns:a16="http://schemas.microsoft.com/office/drawing/2014/main" id="{67E2C1E1-F7DB-19E2-8629-FC50F4FC1322}"/>
              </a:ext>
            </a:extLst>
          </p:cNvPr>
          <p:cNvSpPr/>
          <p:nvPr/>
        </p:nvSpPr>
        <p:spPr>
          <a:xfrm>
            <a:off x="8348546" y="-129864"/>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D76CF0D-4EF9-C759-9E71-0D2EEFE84F6D}"/>
              </a:ext>
            </a:extLst>
          </p:cNvPr>
          <p:cNvPicPr>
            <a:picLocks noChangeAspect="1"/>
          </p:cNvPicPr>
          <p:nvPr/>
        </p:nvPicPr>
        <p:blipFill>
          <a:blip r:embed="rId3"/>
          <a:srcRect/>
          <a:stretch/>
        </p:blipFill>
        <p:spPr>
          <a:xfrm>
            <a:off x="4572000" y="1221711"/>
            <a:ext cx="3911470" cy="2432394"/>
          </a:xfrm>
          <a:prstGeom prst="rect">
            <a:avLst/>
          </a:prstGeom>
        </p:spPr>
      </p:pic>
      <p:pic>
        <p:nvPicPr>
          <p:cNvPr id="17" name="Picture 16">
            <a:extLst>
              <a:ext uri="{FF2B5EF4-FFF2-40B4-BE49-F238E27FC236}">
                <a16:creationId xmlns:a16="http://schemas.microsoft.com/office/drawing/2014/main" id="{1E7EBAA4-A0CC-18FD-C3CB-AE47F4CCB556}"/>
              </a:ext>
            </a:extLst>
          </p:cNvPr>
          <p:cNvPicPr>
            <a:picLocks noChangeAspect="1"/>
          </p:cNvPicPr>
          <p:nvPr/>
        </p:nvPicPr>
        <p:blipFill>
          <a:blip r:embed="rId4"/>
          <a:srcRect/>
          <a:stretch/>
        </p:blipFill>
        <p:spPr>
          <a:xfrm>
            <a:off x="575225" y="1221711"/>
            <a:ext cx="3891832" cy="2432395"/>
          </a:xfrm>
          <a:prstGeom prst="rect">
            <a:avLst/>
          </a:prstGeom>
        </p:spPr>
      </p:pic>
      <p:sp>
        <p:nvSpPr>
          <p:cNvPr id="19" name="Rectangle: Rounded Corners 18">
            <a:extLst>
              <a:ext uri="{FF2B5EF4-FFF2-40B4-BE49-F238E27FC236}">
                <a16:creationId xmlns:a16="http://schemas.microsoft.com/office/drawing/2014/main" id="{1BE4AAB2-E033-F104-E6FD-6587A2C95D49}"/>
              </a:ext>
            </a:extLst>
          </p:cNvPr>
          <p:cNvSpPr/>
          <p:nvPr/>
        </p:nvSpPr>
        <p:spPr>
          <a:xfrm>
            <a:off x="2018371" y="3946550"/>
            <a:ext cx="5107258" cy="822088"/>
          </a:xfrm>
          <a:prstGeom prst="roundRect">
            <a:avLst/>
          </a:prstGeom>
          <a:solidFill>
            <a:schemeClr val="accent4"/>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VIỆT NAM</a:t>
            </a:r>
          </a:p>
        </p:txBody>
      </p:sp>
    </p:spTree>
    <p:extLst>
      <p:ext uri="{BB962C8B-B14F-4D97-AF65-F5344CB8AC3E}">
        <p14:creationId xmlns:p14="http://schemas.microsoft.com/office/powerpoint/2010/main" val="32971668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DC15D9-E581-1C02-74CC-8D819E2759CB}"/>
              </a:ext>
            </a:extLst>
          </p:cNvPr>
          <p:cNvSpPr/>
          <p:nvPr/>
        </p:nvSpPr>
        <p:spPr>
          <a:xfrm>
            <a:off x="3540547" y="364506"/>
            <a:ext cx="2062906" cy="564762"/>
          </a:xfrm>
          <a:prstGeom prst="roundRect">
            <a:avLst>
              <a:gd name="adj" fmla="val 50000"/>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12</a:t>
            </a:r>
          </a:p>
        </p:txBody>
      </p:sp>
      <p:sp>
        <p:nvSpPr>
          <p:cNvPr id="9" name="Multiplication Sign 8">
            <a:extLst>
              <a:ext uri="{FF2B5EF4-FFF2-40B4-BE49-F238E27FC236}">
                <a16:creationId xmlns:a16="http://schemas.microsoft.com/office/drawing/2014/main" id="{67E2C1E1-F7DB-19E2-8629-FC50F4FC1322}"/>
              </a:ext>
            </a:extLst>
          </p:cNvPr>
          <p:cNvSpPr/>
          <p:nvPr/>
        </p:nvSpPr>
        <p:spPr>
          <a:xfrm>
            <a:off x="8348546" y="-129864"/>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D76CF0D-4EF9-C759-9E71-0D2EEFE84F6D}"/>
              </a:ext>
            </a:extLst>
          </p:cNvPr>
          <p:cNvPicPr>
            <a:picLocks noChangeAspect="1"/>
          </p:cNvPicPr>
          <p:nvPr/>
        </p:nvPicPr>
        <p:blipFill>
          <a:blip r:embed="rId3"/>
          <a:srcRect l="3935" r="3935"/>
          <a:stretch/>
        </p:blipFill>
        <p:spPr>
          <a:xfrm>
            <a:off x="4865915" y="1102748"/>
            <a:ext cx="3690258" cy="2670322"/>
          </a:xfrm>
          <a:prstGeom prst="rect">
            <a:avLst/>
          </a:prstGeom>
        </p:spPr>
      </p:pic>
      <p:pic>
        <p:nvPicPr>
          <p:cNvPr id="17" name="Picture 16">
            <a:extLst>
              <a:ext uri="{FF2B5EF4-FFF2-40B4-BE49-F238E27FC236}">
                <a16:creationId xmlns:a16="http://schemas.microsoft.com/office/drawing/2014/main" id="{1E7EBAA4-A0CC-18FD-C3CB-AE47F4CCB556}"/>
              </a:ext>
            </a:extLst>
          </p:cNvPr>
          <p:cNvPicPr>
            <a:picLocks noChangeAspect="1"/>
          </p:cNvPicPr>
          <p:nvPr/>
        </p:nvPicPr>
        <p:blipFill>
          <a:blip r:embed="rId4"/>
          <a:srcRect/>
          <a:stretch/>
        </p:blipFill>
        <p:spPr>
          <a:xfrm>
            <a:off x="616078" y="1102748"/>
            <a:ext cx="4032122" cy="2670322"/>
          </a:xfrm>
          <a:prstGeom prst="rect">
            <a:avLst/>
          </a:prstGeom>
        </p:spPr>
      </p:pic>
      <p:sp>
        <p:nvSpPr>
          <p:cNvPr id="19" name="Rectangle: Rounded Corners 18">
            <a:extLst>
              <a:ext uri="{FF2B5EF4-FFF2-40B4-BE49-F238E27FC236}">
                <a16:creationId xmlns:a16="http://schemas.microsoft.com/office/drawing/2014/main" id="{1BE4AAB2-E033-F104-E6FD-6587A2C95D49}"/>
              </a:ext>
            </a:extLst>
          </p:cNvPr>
          <p:cNvSpPr/>
          <p:nvPr/>
        </p:nvSpPr>
        <p:spPr>
          <a:xfrm>
            <a:off x="2018371" y="3946550"/>
            <a:ext cx="5107258" cy="822088"/>
          </a:xfrm>
          <a:prstGeom prst="roundRect">
            <a:avLst/>
          </a:prstGeom>
          <a:solidFill>
            <a:schemeClr val="accent4"/>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ẤN ĐỘ</a:t>
            </a:r>
          </a:p>
        </p:txBody>
      </p:sp>
    </p:spTree>
    <p:extLst>
      <p:ext uri="{BB962C8B-B14F-4D97-AF65-F5344CB8AC3E}">
        <p14:creationId xmlns:p14="http://schemas.microsoft.com/office/powerpoint/2010/main" val="40384712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2" name="TextBox 1">
            <a:extLst>
              <a:ext uri="{FF2B5EF4-FFF2-40B4-BE49-F238E27FC236}">
                <a16:creationId xmlns:a16="http://schemas.microsoft.com/office/drawing/2014/main" id="{9B92ED85-6D42-63D5-D9E4-A21AC692D6BD}"/>
              </a:ext>
            </a:extLst>
          </p:cNvPr>
          <p:cNvSpPr txBox="1"/>
          <p:nvPr/>
        </p:nvSpPr>
        <p:spPr>
          <a:xfrm>
            <a:off x="464510" y="460769"/>
            <a:ext cx="821497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3600" b="1" i="0" u="none" strike="noStrike" kern="0" cap="none" spc="0" normalizeH="0" baseline="0" noProof="0">
                <a:ln>
                  <a:noFill/>
                </a:ln>
                <a:solidFill>
                  <a:srgbClr val="626364"/>
                </a:solidFill>
                <a:effectLst/>
                <a:uLnTx/>
                <a:uFillTx/>
                <a:latin typeface="Arial" panose="020B0604020202020204" pitchFamily="34" charset="0"/>
                <a:cs typeface="Arial" panose="020B0604020202020204" pitchFamily="34" charset="0"/>
                <a:sym typeface="Arial"/>
              </a:rPr>
              <a:t>KHỞI ĐỘNG</a:t>
            </a:r>
          </a:p>
        </p:txBody>
      </p:sp>
      <p:sp>
        <p:nvSpPr>
          <p:cNvPr id="4" name="TextBox 3">
            <a:extLst>
              <a:ext uri="{FF2B5EF4-FFF2-40B4-BE49-F238E27FC236}">
                <a16:creationId xmlns:a16="http://schemas.microsoft.com/office/drawing/2014/main" id="{118C6A18-C102-D72C-CF8A-98F200C8B61E}"/>
              </a:ext>
            </a:extLst>
          </p:cNvPr>
          <p:cNvSpPr txBox="1"/>
          <p:nvPr/>
        </p:nvSpPr>
        <p:spPr>
          <a:xfrm>
            <a:off x="649557" y="1107100"/>
            <a:ext cx="7844883" cy="95866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Vào nửa sau thế kỉ XIX – đầu thế kỉ XX, Ấn Độ và hầu hết các nước trong khu vực Đông Nam Á bị thực dân phương Tây xâm chiếm.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pic>
        <p:nvPicPr>
          <p:cNvPr id="6" name="Picture 5" descr="A group of people standing on a dock&#10;&#10;Description automatically generated">
            <a:extLst>
              <a:ext uri="{FF2B5EF4-FFF2-40B4-BE49-F238E27FC236}">
                <a16:creationId xmlns:a16="http://schemas.microsoft.com/office/drawing/2014/main" id="{FEA563BC-A4DD-4E6E-650D-9D2EFBBE071F}"/>
              </a:ext>
            </a:extLst>
          </p:cNvPr>
          <p:cNvPicPr>
            <a:picLocks noChangeAspect="1"/>
          </p:cNvPicPr>
          <p:nvPr/>
        </p:nvPicPr>
        <p:blipFill>
          <a:blip r:embed="rId3"/>
          <a:stretch>
            <a:fillRect/>
          </a:stretch>
        </p:blipFill>
        <p:spPr>
          <a:xfrm>
            <a:off x="609368" y="2244535"/>
            <a:ext cx="3905606" cy="2571750"/>
          </a:xfrm>
          <a:prstGeom prst="rect">
            <a:avLst/>
          </a:prstGeom>
        </p:spPr>
      </p:pic>
      <p:pic>
        <p:nvPicPr>
          <p:cNvPr id="10" name="Picture 9" descr="A painting of a person in a garment&#10;&#10;Description automatically generated">
            <a:extLst>
              <a:ext uri="{FF2B5EF4-FFF2-40B4-BE49-F238E27FC236}">
                <a16:creationId xmlns:a16="http://schemas.microsoft.com/office/drawing/2014/main" id="{2B117222-115E-31D5-11C6-C923466B923A}"/>
              </a:ext>
            </a:extLst>
          </p:cNvPr>
          <p:cNvPicPr>
            <a:picLocks noChangeAspect="1"/>
          </p:cNvPicPr>
          <p:nvPr/>
        </p:nvPicPr>
        <p:blipFill>
          <a:blip r:embed="rId4"/>
          <a:stretch>
            <a:fillRect/>
          </a:stretch>
        </p:blipFill>
        <p:spPr>
          <a:xfrm>
            <a:off x="4659832" y="2244535"/>
            <a:ext cx="1868665" cy="2571750"/>
          </a:xfrm>
          <a:prstGeom prst="rect">
            <a:avLst/>
          </a:prstGeom>
        </p:spPr>
      </p:pic>
      <p:grpSp>
        <p:nvGrpSpPr>
          <p:cNvPr id="14" name="Group 13">
            <a:extLst>
              <a:ext uri="{FF2B5EF4-FFF2-40B4-BE49-F238E27FC236}">
                <a16:creationId xmlns:a16="http://schemas.microsoft.com/office/drawing/2014/main" id="{0089DA4B-0D57-86E1-4BED-F5DA47D8E506}"/>
              </a:ext>
            </a:extLst>
          </p:cNvPr>
          <p:cNvGrpSpPr/>
          <p:nvPr/>
        </p:nvGrpSpPr>
        <p:grpSpPr>
          <a:xfrm>
            <a:off x="6710538" y="2019598"/>
            <a:ext cx="1968949" cy="2796687"/>
            <a:chOff x="6446505" y="2019598"/>
            <a:chExt cx="1968949" cy="2796687"/>
          </a:xfrm>
        </p:grpSpPr>
        <p:sp>
          <p:nvSpPr>
            <p:cNvPr id="13" name="Rectangle: Rounded Corners 12">
              <a:extLst>
                <a:ext uri="{FF2B5EF4-FFF2-40B4-BE49-F238E27FC236}">
                  <a16:creationId xmlns:a16="http://schemas.microsoft.com/office/drawing/2014/main" id="{DF80DC90-AE4A-8E92-96BD-A95A8AF1A0F1}"/>
                </a:ext>
              </a:extLst>
            </p:cNvPr>
            <p:cNvSpPr/>
            <p:nvPr/>
          </p:nvSpPr>
          <p:spPr>
            <a:xfrm>
              <a:off x="6446505" y="2244535"/>
              <a:ext cx="1968949" cy="2571750"/>
            </a:xfrm>
            <a:prstGeom prst="roundRect">
              <a:avLst>
                <a:gd name="adj" fmla="val 7712"/>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mn-cs"/>
                  <a:sym typeface="Arial"/>
                </a:rPr>
                <a:t>Vì sao thực dân phương Tây lại xâm chiếm Ấn Độ?</a:t>
              </a:r>
              <a:endParaRPr kumimoji="0" lang="en-US" sz="1600" b="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2" name="Picture 27">
              <a:extLst>
                <a:ext uri="{FF2B5EF4-FFF2-40B4-BE49-F238E27FC236}">
                  <a16:creationId xmlns:a16="http://schemas.microsoft.com/office/drawing/2014/main" id="{59D6DDEE-05D5-C9B9-A374-58D143FB122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446505" y="2019598"/>
              <a:ext cx="1149586" cy="1013073"/>
            </a:xfrm>
            <a:prstGeom prst="rect">
              <a:avLst/>
            </a:prstGeom>
          </p:spPr>
        </p:pic>
      </p:grpSp>
    </p:spTree>
    <p:extLst>
      <p:ext uri="{BB962C8B-B14F-4D97-AF65-F5344CB8AC3E}">
        <p14:creationId xmlns:p14="http://schemas.microsoft.com/office/powerpoint/2010/main" val="3984375341"/>
      </p:ext>
    </p:extLst>
  </p:cSld>
  <p:clrMapOvr>
    <a:masterClrMapping/>
  </p:clrMapOvr>
  <p:transition spd="slow" advClick="0" advTm="1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3B0C890-1BCA-E5E7-9524-7BBEBF2C1F10}"/>
              </a:ext>
            </a:extLst>
          </p:cNvPr>
          <p:cNvSpPr txBox="1"/>
          <p:nvPr/>
        </p:nvSpPr>
        <p:spPr>
          <a:xfrm>
            <a:off x="4116658" y="476593"/>
            <a:ext cx="4834054" cy="4190314"/>
          </a:xfrm>
          <a:prstGeom prst="rect">
            <a:avLst/>
          </a:prstGeom>
          <a:noFill/>
        </p:spPr>
        <p:txBody>
          <a:bodyPr wrap="square">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Ấn Độ là một quốc gia rộng lớn, đông dân, nằm ở phía Nam châu Á, rộng gần 4 triệu km</a:t>
            </a:r>
            <a:r>
              <a:rPr kumimoji="0" lang="en-US" sz="2000" b="0" i="0" u="none" strike="noStrike" kern="0" cap="none" spc="0" normalizeH="0" baseline="30000" noProof="0">
                <a:ln>
                  <a:noFill/>
                </a:ln>
                <a:solidFill>
                  <a:srgbClr val="000000"/>
                </a:solidFill>
                <a:effectLst/>
                <a:uLnTx/>
                <a:uFillTx/>
                <a:latin typeface="Arial"/>
                <a:cs typeface="Arial"/>
                <a:sym typeface="Arial"/>
              </a:rPr>
              <a:t>2</a:t>
            </a:r>
            <a:r>
              <a:rPr kumimoji="0" lang="en-US" sz="2000" b="0" i="0" u="none" strike="noStrike" kern="0" cap="none" spc="0" normalizeH="0" baseline="0" noProof="0">
                <a:ln>
                  <a:noFill/>
                </a:ln>
                <a:solidFill>
                  <a:srgbClr val="000000"/>
                </a:solidFill>
                <a:effectLst/>
                <a:uLnTx/>
                <a:uFillTx/>
                <a:latin typeface="Arial"/>
                <a:cs typeface="Arial"/>
                <a:sym typeface="Arial"/>
              </a:rPr>
              <a:t>.</a:t>
            </a:r>
            <a:r>
              <a:rPr kumimoji="0" lang="vi-VN" sz="2000" b="0" i="0" u="none" strike="noStrike" kern="0" cap="none" spc="0" normalizeH="0" baseline="0" noProof="0">
                <a:ln>
                  <a:noFill/>
                </a:ln>
                <a:solidFill>
                  <a:srgbClr val="000000"/>
                </a:solidFill>
                <a:effectLst/>
                <a:uLnTx/>
                <a:uFillTx/>
                <a:latin typeface="Arial"/>
                <a:cs typeface="Arial"/>
                <a:sym typeface="Arial"/>
              </a:rPr>
              <a:t> </a:t>
            </a:r>
            <a:endParaRPr kumimoji="0" lang="en-US" sz="20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a:t>
            </a:r>
            <a:r>
              <a:rPr kumimoji="0" lang="vi-VN" sz="2000" b="0" i="0" u="none" strike="noStrike" kern="0" cap="none" spc="0" normalizeH="0" baseline="0" noProof="0">
                <a:ln>
                  <a:noFill/>
                </a:ln>
                <a:solidFill>
                  <a:srgbClr val="000000"/>
                </a:solidFill>
                <a:effectLst/>
                <a:uLnTx/>
                <a:uFillTx/>
                <a:latin typeface="Arial"/>
                <a:cs typeface="Arial"/>
                <a:sym typeface="Arial"/>
              </a:rPr>
              <a:t>ó nền văn hóa lâu đời, là quê hương của nhiều tôn giáo lớn trên thế giới. </a:t>
            </a:r>
            <a:endParaRPr kumimoji="0" lang="en-US" sz="20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Năm 1498, nhà hàng hải Ga-ma đã vượt mũi Hảo Vọng tới Ấn Độ. </a:t>
            </a:r>
            <a:endParaRPr kumimoji="0" lang="en-US" sz="2000" b="0" i="0" u="none" strike="noStrike" kern="0" cap="none" spc="0" normalizeH="0" baseline="0" noProof="0">
              <a:ln>
                <a:noFill/>
              </a:ln>
              <a:solidFill>
                <a:srgbClr val="000000"/>
              </a:solidFill>
              <a:effectLst/>
              <a:uLnTx/>
              <a:uFillTx/>
              <a:latin typeface="Arial"/>
              <a:cs typeface="Arial"/>
              <a:sym typeface="Arial"/>
            </a:endParaRPr>
          </a:p>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2000" b="0" i="0" u="none" strike="noStrike" kern="0" cap="none" spc="0" normalizeH="0" baseline="0" noProof="0">
                <a:ln>
                  <a:noFill/>
                </a:ln>
                <a:solidFill>
                  <a:srgbClr val="000000"/>
                </a:solidFill>
                <a:effectLst/>
                <a:uLnTx/>
                <a:uFillTx/>
                <a:latin typeface="Arial"/>
                <a:cs typeface="Arial"/>
                <a:sym typeface="Arial"/>
              </a:rPr>
              <a:t>T</a:t>
            </a:r>
            <a:r>
              <a:rPr kumimoji="0" lang="en-US" sz="2000" b="0" i="0" u="none" strike="noStrike" kern="0" cap="none" spc="0" normalizeH="0" baseline="0" noProof="0">
                <a:ln>
                  <a:noFill/>
                </a:ln>
                <a:solidFill>
                  <a:srgbClr val="000000"/>
                </a:solidFill>
                <a:effectLst/>
                <a:uLnTx/>
                <a:uFillTx/>
                <a:latin typeface="Arial"/>
                <a:cs typeface="Arial"/>
                <a:sym typeface="Arial"/>
              </a:rPr>
              <a:t>ừ</a:t>
            </a:r>
            <a:r>
              <a:rPr kumimoji="0" lang="vi-VN" sz="2000" b="0" i="0" u="none" strike="noStrike" kern="0" cap="none" spc="0" normalizeH="0" baseline="0" noProof="0">
                <a:ln>
                  <a:noFill/>
                </a:ln>
                <a:solidFill>
                  <a:srgbClr val="000000"/>
                </a:solidFill>
                <a:effectLst/>
                <a:uLnTx/>
                <a:uFillTx/>
                <a:latin typeface="Arial"/>
                <a:cs typeface="Arial"/>
                <a:sym typeface="Arial"/>
              </a:rPr>
              <a:t> đó, các nước phương Tây từng bước xâm nhập vào Ấn Độ. </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nvGrpSpPr>
          <p:cNvPr id="9" name="Group 8">
            <a:extLst>
              <a:ext uri="{FF2B5EF4-FFF2-40B4-BE49-F238E27FC236}">
                <a16:creationId xmlns:a16="http://schemas.microsoft.com/office/drawing/2014/main" id="{FAF72CA2-6CCF-EC07-F9AD-EE344F2260C2}"/>
              </a:ext>
            </a:extLst>
          </p:cNvPr>
          <p:cNvGrpSpPr/>
          <p:nvPr/>
        </p:nvGrpSpPr>
        <p:grpSpPr>
          <a:xfrm>
            <a:off x="275063" y="936085"/>
            <a:ext cx="3687337" cy="3271330"/>
            <a:chOff x="275063" y="1089973"/>
            <a:chExt cx="3687337" cy="3271330"/>
          </a:xfrm>
        </p:grpSpPr>
        <p:pic>
          <p:nvPicPr>
            <p:cNvPr id="6" name="Picture 5" descr="A painting of a person in a blue robe&#10;&#10;Description automatically generated">
              <a:extLst>
                <a:ext uri="{FF2B5EF4-FFF2-40B4-BE49-F238E27FC236}">
                  <a16:creationId xmlns:a16="http://schemas.microsoft.com/office/drawing/2014/main" id="{B583A715-70A5-D470-D8BF-22AEE2D364E0}"/>
                </a:ext>
              </a:extLst>
            </p:cNvPr>
            <p:cNvPicPr>
              <a:picLocks noChangeAspect="1"/>
            </p:cNvPicPr>
            <p:nvPr/>
          </p:nvPicPr>
          <p:blipFill>
            <a:blip r:embed="rId2"/>
            <a:stretch>
              <a:fillRect/>
            </a:stretch>
          </p:blipFill>
          <p:spPr>
            <a:xfrm>
              <a:off x="275063" y="1089973"/>
              <a:ext cx="3687337" cy="2963553"/>
            </a:xfrm>
            <a:prstGeom prst="rect">
              <a:avLst/>
            </a:prstGeom>
          </p:spPr>
        </p:pic>
        <p:sp>
          <p:nvSpPr>
            <p:cNvPr id="8" name="TextBox 7">
              <a:extLst>
                <a:ext uri="{FF2B5EF4-FFF2-40B4-BE49-F238E27FC236}">
                  <a16:creationId xmlns:a16="http://schemas.microsoft.com/office/drawing/2014/main" id="{54F778DF-C560-A870-C59D-26706ED7AB8B}"/>
                </a:ext>
              </a:extLst>
            </p:cNvPr>
            <p:cNvSpPr txBox="1"/>
            <p:nvPr/>
          </p:nvSpPr>
          <p:spPr>
            <a:xfrm>
              <a:off x="434896" y="4053526"/>
              <a:ext cx="3367669"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t-BR" sz="1400" b="0" i="0" u="none" strike="noStrike" kern="0" cap="none" spc="0" normalizeH="0" baseline="0" noProof="0">
                  <a:ln>
                    <a:noFill/>
                  </a:ln>
                  <a:solidFill>
                    <a:srgbClr val="000000"/>
                  </a:solidFill>
                  <a:effectLst/>
                  <a:uLnTx/>
                  <a:uFillTx/>
                  <a:latin typeface="Arial"/>
                  <a:cs typeface="Arial"/>
                  <a:sym typeface="Arial"/>
                </a:rPr>
                <a:t>Gama trước Zamorin của Calicut, Ấn Độ</a:t>
              </a: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861917252"/>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71"/>
        <p:cNvGrpSpPr/>
        <p:nvPr/>
      </p:nvGrpSpPr>
      <p:grpSpPr>
        <a:xfrm>
          <a:off x="0" y="0"/>
          <a:ext cx="0" cy="0"/>
          <a:chOff x="0" y="0"/>
          <a:chExt cx="0" cy="0"/>
        </a:xfrm>
      </p:grpSpPr>
      <p:grpSp>
        <p:nvGrpSpPr>
          <p:cNvPr id="1372" name="Google Shape;1372;p39"/>
          <p:cNvGrpSpPr/>
          <p:nvPr/>
        </p:nvGrpSpPr>
        <p:grpSpPr>
          <a:xfrm>
            <a:off x="3894681" y="437807"/>
            <a:ext cx="895011" cy="4706206"/>
            <a:chOff x="169912" y="1534403"/>
            <a:chExt cx="662774" cy="3485046"/>
          </a:xfrm>
        </p:grpSpPr>
        <p:sp>
          <p:nvSpPr>
            <p:cNvPr id="1373" name="Google Shape;1373;p39"/>
            <p:cNvSpPr/>
            <p:nvPr/>
          </p:nvSpPr>
          <p:spPr>
            <a:xfrm>
              <a:off x="169912" y="4206536"/>
              <a:ext cx="662774" cy="103302"/>
            </a:xfrm>
            <a:custGeom>
              <a:avLst/>
              <a:gdLst/>
              <a:ahLst/>
              <a:cxnLst/>
              <a:rect l="l" t="t" r="r" b="b"/>
              <a:pathLst>
                <a:path w="3240" h="505" extrusionOk="0">
                  <a:moveTo>
                    <a:pt x="259" y="1"/>
                  </a:moveTo>
                  <a:cubicBezTo>
                    <a:pt x="123" y="1"/>
                    <a:pt x="1" y="109"/>
                    <a:pt x="1" y="246"/>
                  </a:cubicBezTo>
                  <a:cubicBezTo>
                    <a:pt x="1" y="382"/>
                    <a:pt x="123" y="504"/>
                    <a:pt x="259" y="504"/>
                  </a:cubicBezTo>
                  <a:lnTo>
                    <a:pt x="2967" y="504"/>
                  </a:lnTo>
                  <a:cubicBezTo>
                    <a:pt x="3117" y="504"/>
                    <a:pt x="3239" y="382"/>
                    <a:pt x="3226" y="246"/>
                  </a:cubicBezTo>
                  <a:cubicBezTo>
                    <a:pt x="3226" y="109"/>
                    <a:pt x="3103" y="1"/>
                    <a:pt x="2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9"/>
            <p:cNvSpPr/>
            <p:nvPr/>
          </p:nvSpPr>
          <p:spPr>
            <a:xfrm>
              <a:off x="236802" y="4284472"/>
              <a:ext cx="528992" cy="103302"/>
            </a:xfrm>
            <a:custGeom>
              <a:avLst/>
              <a:gdLst/>
              <a:ahLst/>
              <a:cxnLst/>
              <a:rect l="l" t="t" r="r" b="b"/>
              <a:pathLst>
                <a:path w="2586" h="505" extrusionOk="0">
                  <a:moveTo>
                    <a:pt x="0" y="1"/>
                  </a:moveTo>
                  <a:lnTo>
                    <a:pt x="0" y="191"/>
                  </a:lnTo>
                  <a:cubicBezTo>
                    <a:pt x="0" y="368"/>
                    <a:pt x="136" y="504"/>
                    <a:pt x="313" y="504"/>
                  </a:cubicBezTo>
                  <a:lnTo>
                    <a:pt x="2286" y="504"/>
                  </a:lnTo>
                  <a:cubicBezTo>
                    <a:pt x="2450" y="504"/>
                    <a:pt x="2586" y="368"/>
                    <a:pt x="2586" y="191"/>
                  </a:cubicBezTo>
                  <a:lnTo>
                    <a:pt x="25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9"/>
            <p:cNvSpPr/>
            <p:nvPr/>
          </p:nvSpPr>
          <p:spPr>
            <a:xfrm>
              <a:off x="197731" y="3249003"/>
              <a:ext cx="609793" cy="105961"/>
            </a:xfrm>
            <a:custGeom>
              <a:avLst/>
              <a:gdLst/>
              <a:ahLst/>
              <a:cxnLst/>
              <a:rect l="l" t="t" r="r" b="b"/>
              <a:pathLst>
                <a:path w="2981" h="518" extrusionOk="0">
                  <a:moveTo>
                    <a:pt x="259" y="1"/>
                  </a:moveTo>
                  <a:cubicBezTo>
                    <a:pt x="123" y="1"/>
                    <a:pt x="1" y="110"/>
                    <a:pt x="1" y="259"/>
                  </a:cubicBezTo>
                  <a:lnTo>
                    <a:pt x="1" y="273"/>
                  </a:lnTo>
                  <a:cubicBezTo>
                    <a:pt x="1" y="409"/>
                    <a:pt x="123" y="518"/>
                    <a:pt x="259" y="518"/>
                  </a:cubicBezTo>
                  <a:lnTo>
                    <a:pt x="2722" y="518"/>
                  </a:lnTo>
                  <a:cubicBezTo>
                    <a:pt x="2858" y="518"/>
                    <a:pt x="2967" y="423"/>
                    <a:pt x="2981" y="273"/>
                  </a:cubicBezTo>
                  <a:lnTo>
                    <a:pt x="2981" y="259"/>
                  </a:lnTo>
                  <a:cubicBezTo>
                    <a:pt x="2981" y="110"/>
                    <a:pt x="2858" y="1"/>
                    <a:pt x="2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9"/>
            <p:cNvSpPr/>
            <p:nvPr/>
          </p:nvSpPr>
          <p:spPr>
            <a:xfrm>
              <a:off x="250712" y="3332462"/>
              <a:ext cx="495649" cy="103302"/>
            </a:xfrm>
            <a:custGeom>
              <a:avLst/>
              <a:gdLst/>
              <a:ahLst/>
              <a:cxnLst/>
              <a:rect l="l" t="t" r="r" b="b"/>
              <a:pathLst>
                <a:path w="2423" h="505" extrusionOk="0">
                  <a:moveTo>
                    <a:pt x="0" y="1"/>
                  </a:moveTo>
                  <a:lnTo>
                    <a:pt x="0" y="205"/>
                  </a:lnTo>
                  <a:cubicBezTo>
                    <a:pt x="0" y="368"/>
                    <a:pt x="136" y="504"/>
                    <a:pt x="300" y="504"/>
                  </a:cubicBezTo>
                  <a:lnTo>
                    <a:pt x="2110" y="504"/>
                  </a:lnTo>
                  <a:cubicBezTo>
                    <a:pt x="2286" y="504"/>
                    <a:pt x="2422" y="368"/>
                    <a:pt x="2395" y="205"/>
                  </a:cubicBezTo>
                  <a:lnTo>
                    <a:pt x="23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9"/>
            <p:cNvSpPr/>
            <p:nvPr/>
          </p:nvSpPr>
          <p:spPr>
            <a:xfrm>
              <a:off x="239461" y="1926949"/>
              <a:ext cx="526333" cy="89187"/>
            </a:xfrm>
            <a:custGeom>
              <a:avLst/>
              <a:gdLst/>
              <a:ahLst/>
              <a:cxnLst/>
              <a:rect l="l" t="t" r="r" b="b"/>
              <a:pathLst>
                <a:path w="2573" h="436" extrusionOk="0">
                  <a:moveTo>
                    <a:pt x="232" y="0"/>
                  </a:moveTo>
                  <a:cubicBezTo>
                    <a:pt x="110" y="0"/>
                    <a:pt x="1" y="96"/>
                    <a:pt x="1" y="218"/>
                  </a:cubicBezTo>
                  <a:cubicBezTo>
                    <a:pt x="1" y="341"/>
                    <a:pt x="110" y="436"/>
                    <a:pt x="232" y="436"/>
                  </a:cubicBezTo>
                  <a:lnTo>
                    <a:pt x="2355" y="436"/>
                  </a:lnTo>
                  <a:cubicBezTo>
                    <a:pt x="2477" y="436"/>
                    <a:pt x="2573" y="341"/>
                    <a:pt x="2573" y="218"/>
                  </a:cubicBezTo>
                  <a:cubicBezTo>
                    <a:pt x="2573" y="96"/>
                    <a:pt x="2477" y="0"/>
                    <a:pt x="2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9"/>
            <p:cNvSpPr/>
            <p:nvPr/>
          </p:nvSpPr>
          <p:spPr>
            <a:xfrm>
              <a:off x="476135" y="1534403"/>
              <a:ext cx="50322" cy="200671"/>
            </a:xfrm>
            <a:custGeom>
              <a:avLst/>
              <a:gdLst/>
              <a:ahLst/>
              <a:cxnLst/>
              <a:rect l="l" t="t" r="r" b="b"/>
              <a:pathLst>
                <a:path w="246" h="981" extrusionOk="0">
                  <a:moveTo>
                    <a:pt x="137" y="1"/>
                  </a:moveTo>
                  <a:lnTo>
                    <a:pt x="1" y="980"/>
                  </a:lnTo>
                  <a:lnTo>
                    <a:pt x="246" y="980"/>
                  </a:lnTo>
                  <a:lnTo>
                    <a:pt x="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9"/>
            <p:cNvSpPr/>
            <p:nvPr/>
          </p:nvSpPr>
          <p:spPr>
            <a:xfrm>
              <a:off x="320262" y="1709709"/>
              <a:ext cx="370458" cy="200671"/>
            </a:xfrm>
            <a:custGeom>
              <a:avLst/>
              <a:gdLst/>
              <a:ahLst/>
              <a:cxnLst/>
              <a:rect l="l" t="t" r="r" b="b"/>
              <a:pathLst>
                <a:path w="1811" h="981" extrusionOk="0">
                  <a:moveTo>
                    <a:pt x="899" y="1"/>
                  </a:moveTo>
                  <a:cubicBezTo>
                    <a:pt x="55" y="137"/>
                    <a:pt x="1" y="981"/>
                    <a:pt x="1" y="981"/>
                  </a:cubicBezTo>
                  <a:lnTo>
                    <a:pt x="1810" y="981"/>
                  </a:lnTo>
                  <a:cubicBezTo>
                    <a:pt x="1783" y="981"/>
                    <a:pt x="1742" y="137"/>
                    <a:pt x="8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9"/>
            <p:cNvSpPr/>
            <p:nvPr/>
          </p:nvSpPr>
          <p:spPr>
            <a:xfrm>
              <a:off x="323125"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9"/>
            <p:cNvSpPr/>
            <p:nvPr/>
          </p:nvSpPr>
          <p:spPr>
            <a:xfrm>
              <a:off x="428882" y="1993635"/>
              <a:ext cx="41935" cy="325860"/>
            </a:xfrm>
            <a:custGeom>
              <a:avLst/>
              <a:gdLst/>
              <a:ahLst/>
              <a:cxnLst/>
              <a:rect l="l" t="t" r="r" b="b"/>
              <a:pathLst>
                <a:path w="205" h="1593" extrusionOk="0">
                  <a:moveTo>
                    <a:pt x="0" y="1"/>
                  </a:moveTo>
                  <a:lnTo>
                    <a:pt x="0" y="1593"/>
                  </a:lnTo>
                  <a:lnTo>
                    <a:pt x="204" y="1593"/>
                  </a:lnTo>
                  <a:lnTo>
                    <a:pt x="2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9"/>
            <p:cNvSpPr/>
            <p:nvPr/>
          </p:nvSpPr>
          <p:spPr>
            <a:xfrm>
              <a:off x="531774" y="1993635"/>
              <a:ext cx="41935" cy="325860"/>
            </a:xfrm>
            <a:custGeom>
              <a:avLst/>
              <a:gdLst/>
              <a:ahLst/>
              <a:cxnLst/>
              <a:rect l="l" t="t" r="r" b="b"/>
              <a:pathLst>
                <a:path w="205" h="1593" extrusionOk="0">
                  <a:moveTo>
                    <a:pt x="1" y="1"/>
                  </a:moveTo>
                  <a:lnTo>
                    <a:pt x="1" y="1593"/>
                  </a:lnTo>
                  <a:lnTo>
                    <a:pt x="205" y="1593"/>
                  </a:lnTo>
                  <a:lnTo>
                    <a:pt x="20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9"/>
            <p:cNvSpPr/>
            <p:nvPr/>
          </p:nvSpPr>
          <p:spPr>
            <a:xfrm>
              <a:off x="637531" y="1985452"/>
              <a:ext cx="41935" cy="328519"/>
            </a:xfrm>
            <a:custGeom>
              <a:avLst/>
              <a:gdLst/>
              <a:ahLst/>
              <a:cxnLst/>
              <a:rect l="l" t="t" r="r" b="b"/>
              <a:pathLst>
                <a:path w="205" h="1606" extrusionOk="0">
                  <a:moveTo>
                    <a:pt x="1" y="0"/>
                  </a:moveTo>
                  <a:lnTo>
                    <a:pt x="1" y="1606"/>
                  </a:lnTo>
                  <a:lnTo>
                    <a:pt x="205" y="1606"/>
                  </a:lnTo>
                  <a:lnTo>
                    <a:pt x="2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9"/>
            <p:cNvSpPr/>
            <p:nvPr/>
          </p:nvSpPr>
          <p:spPr>
            <a:xfrm>
              <a:off x="247848" y="2252604"/>
              <a:ext cx="512423" cy="78141"/>
            </a:xfrm>
            <a:custGeom>
              <a:avLst/>
              <a:gdLst/>
              <a:ahLst/>
              <a:cxnLst/>
              <a:rect l="l" t="t" r="r" b="b"/>
              <a:pathLst>
                <a:path w="2505" h="382" extrusionOk="0">
                  <a:moveTo>
                    <a:pt x="191" y="0"/>
                  </a:moveTo>
                  <a:cubicBezTo>
                    <a:pt x="82" y="0"/>
                    <a:pt x="1" y="96"/>
                    <a:pt x="1" y="191"/>
                  </a:cubicBezTo>
                  <a:cubicBezTo>
                    <a:pt x="1" y="300"/>
                    <a:pt x="82" y="381"/>
                    <a:pt x="191" y="381"/>
                  </a:cubicBezTo>
                  <a:lnTo>
                    <a:pt x="2300" y="381"/>
                  </a:lnTo>
                  <a:cubicBezTo>
                    <a:pt x="2396" y="381"/>
                    <a:pt x="2477" y="300"/>
                    <a:pt x="2505" y="191"/>
                  </a:cubicBezTo>
                  <a:cubicBezTo>
                    <a:pt x="2505" y="96"/>
                    <a:pt x="2409" y="0"/>
                    <a:pt x="2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9"/>
            <p:cNvSpPr/>
            <p:nvPr/>
          </p:nvSpPr>
          <p:spPr>
            <a:xfrm>
              <a:off x="300828" y="2308244"/>
              <a:ext cx="403801" cy="92051"/>
            </a:xfrm>
            <a:custGeom>
              <a:avLst/>
              <a:gdLst/>
              <a:ahLst/>
              <a:cxnLst/>
              <a:rect l="l" t="t" r="r" b="b"/>
              <a:pathLst>
                <a:path w="1974" h="450" extrusionOk="0">
                  <a:moveTo>
                    <a:pt x="0" y="1"/>
                  </a:moveTo>
                  <a:lnTo>
                    <a:pt x="0" y="137"/>
                  </a:lnTo>
                  <a:cubicBezTo>
                    <a:pt x="0" y="313"/>
                    <a:pt x="136" y="450"/>
                    <a:pt x="300" y="450"/>
                  </a:cubicBezTo>
                  <a:lnTo>
                    <a:pt x="1660" y="450"/>
                  </a:lnTo>
                  <a:cubicBezTo>
                    <a:pt x="1837" y="450"/>
                    <a:pt x="1973" y="313"/>
                    <a:pt x="1973" y="137"/>
                  </a:cubicBezTo>
                  <a:lnTo>
                    <a:pt x="197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9"/>
            <p:cNvSpPr/>
            <p:nvPr/>
          </p:nvSpPr>
          <p:spPr>
            <a:xfrm>
              <a:off x="264622" y="2358360"/>
              <a:ext cx="473352" cy="2661089"/>
            </a:xfrm>
            <a:custGeom>
              <a:avLst/>
              <a:gdLst/>
              <a:ahLst/>
              <a:cxnLst/>
              <a:rect l="l" t="t" r="r" b="b"/>
              <a:pathLst>
                <a:path w="2314" h="13009" extrusionOk="0">
                  <a:moveTo>
                    <a:pt x="354" y="0"/>
                  </a:moveTo>
                  <a:lnTo>
                    <a:pt x="0" y="13009"/>
                  </a:lnTo>
                  <a:lnTo>
                    <a:pt x="2314" y="13009"/>
                  </a:lnTo>
                  <a:lnTo>
                    <a:pt x="196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39"/>
          <p:cNvGrpSpPr/>
          <p:nvPr/>
        </p:nvGrpSpPr>
        <p:grpSpPr>
          <a:xfrm>
            <a:off x="5222729" y="1151304"/>
            <a:ext cx="3772006" cy="3992174"/>
            <a:chOff x="9449512" y="1601099"/>
            <a:chExt cx="2772515" cy="2934343"/>
          </a:xfrm>
        </p:grpSpPr>
        <p:sp>
          <p:nvSpPr>
            <p:cNvPr id="1388" name="Google Shape;1388;p39"/>
            <p:cNvSpPr/>
            <p:nvPr/>
          </p:nvSpPr>
          <p:spPr>
            <a:xfrm>
              <a:off x="9482517" y="2177386"/>
              <a:ext cx="2706413" cy="232992"/>
            </a:xfrm>
            <a:custGeom>
              <a:avLst/>
              <a:gdLst/>
              <a:ahLst/>
              <a:cxnLst/>
              <a:rect l="l" t="t" r="r" b="b"/>
              <a:pathLst>
                <a:path w="22303" h="1920" extrusionOk="0">
                  <a:moveTo>
                    <a:pt x="1" y="1"/>
                  </a:moveTo>
                  <a:lnTo>
                    <a:pt x="1076" y="1919"/>
                  </a:lnTo>
                  <a:lnTo>
                    <a:pt x="21228" y="1919"/>
                  </a:lnTo>
                  <a:lnTo>
                    <a:pt x="223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9"/>
            <p:cNvSpPr/>
            <p:nvPr/>
          </p:nvSpPr>
          <p:spPr>
            <a:xfrm>
              <a:off x="9611386" y="2456489"/>
              <a:ext cx="2447094" cy="2034433"/>
            </a:xfrm>
            <a:custGeom>
              <a:avLst/>
              <a:gdLst/>
              <a:ahLst/>
              <a:cxnLst/>
              <a:rect l="l" t="t" r="r" b="b"/>
              <a:pathLst>
                <a:path w="20166" h="16765" extrusionOk="0">
                  <a:moveTo>
                    <a:pt x="0" y="0"/>
                  </a:moveTo>
                  <a:lnTo>
                    <a:pt x="0" y="16764"/>
                  </a:lnTo>
                  <a:lnTo>
                    <a:pt x="6695" y="16764"/>
                  </a:lnTo>
                  <a:lnTo>
                    <a:pt x="6695" y="4532"/>
                  </a:lnTo>
                  <a:cubicBezTo>
                    <a:pt x="6695" y="2667"/>
                    <a:pt x="8219" y="1157"/>
                    <a:pt x="10083" y="1157"/>
                  </a:cubicBezTo>
                  <a:cubicBezTo>
                    <a:pt x="11961" y="1157"/>
                    <a:pt x="13471" y="2667"/>
                    <a:pt x="13471" y="4532"/>
                  </a:cubicBezTo>
                  <a:lnTo>
                    <a:pt x="13471" y="16764"/>
                  </a:lnTo>
                  <a:lnTo>
                    <a:pt x="20166" y="16764"/>
                  </a:lnTo>
                  <a:lnTo>
                    <a:pt x="2016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9"/>
            <p:cNvSpPr/>
            <p:nvPr/>
          </p:nvSpPr>
          <p:spPr>
            <a:xfrm>
              <a:off x="9530449" y="2953534"/>
              <a:ext cx="990802" cy="120622"/>
            </a:xfrm>
            <a:custGeom>
              <a:avLst/>
              <a:gdLst/>
              <a:ahLst/>
              <a:cxnLst/>
              <a:rect l="l" t="t" r="r" b="b"/>
              <a:pathLst>
                <a:path w="8165" h="994" extrusionOk="0">
                  <a:moveTo>
                    <a:pt x="490" y="0"/>
                  </a:moveTo>
                  <a:cubicBezTo>
                    <a:pt x="218" y="0"/>
                    <a:pt x="0" y="218"/>
                    <a:pt x="0" y="490"/>
                  </a:cubicBezTo>
                  <a:cubicBezTo>
                    <a:pt x="0" y="762"/>
                    <a:pt x="218" y="994"/>
                    <a:pt x="490" y="994"/>
                  </a:cubicBezTo>
                  <a:lnTo>
                    <a:pt x="7675" y="994"/>
                  </a:lnTo>
                  <a:cubicBezTo>
                    <a:pt x="7947" y="994"/>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9"/>
            <p:cNvSpPr/>
            <p:nvPr/>
          </p:nvSpPr>
          <p:spPr>
            <a:xfrm>
              <a:off x="9530449" y="3315155"/>
              <a:ext cx="990802" cy="118923"/>
            </a:xfrm>
            <a:custGeom>
              <a:avLst/>
              <a:gdLst/>
              <a:ahLst/>
              <a:cxnLst/>
              <a:rect l="l" t="t" r="r" b="b"/>
              <a:pathLst>
                <a:path w="8165" h="980" extrusionOk="0">
                  <a:moveTo>
                    <a:pt x="490" y="0"/>
                  </a:moveTo>
                  <a:cubicBezTo>
                    <a:pt x="218" y="0"/>
                    <a:pt x="0" y="218"/>
                    <a:pt x="0" y="490"/>
                  </a:cubicBezTo>
                  <a:cubicBezTo>
                    <a:pt x="0" y="762"/>
                    <a:pt x="218" y="980"/>
                    <a:pt x="490" y="980"/>
                  </a:cubicBezTo>
                  <a:lnTo>
                    <a:pt x="7675" y="980"/>
                  </a:lnTo>
                  <a:cubicBezTo>
                    <a:pt x="7947" y="980"/>
                    <a:pt x="8165" y="762"/>
                    <a:pt x="8165" y="490"/>
                  </a:cubicBezTo>
                  <a:cubicBezTo>
                    <a:pt x="8165"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9"/>
            <p:cNvSpPr/>
            <p:nvPr/>
          </p:nvSpPr>
          <p:spPr>
            <a:xfrm>
              <a:off x="9530449" y="4180374"/>
              <a:ext cx="990802" cy="90891"/>
            </a:xfrm>
            <a:custGeom>
              <a:avLst/>
              <a:gdLst/>
              <a:ahLst/>
              <a:cxnLst/>
              <a:rect l="l" t="t" r="r" b="b"/>
              <a:pathLst>
                <a:path w="8165" h="749" extrusionOk="0">
                  <a:moveTo>
                    <a:pt x="381" y="0"/>
                  </a:moveTo>
                  <a:cubicBezTo>
                    <a:pt x="164" y="0"/>
                    <a:pt x="0" y="164"/>
                    <a:pt x="0" y="368"/>
                  </a:cubicBezTo>
                  <a:cubicBezTo>
                    <a:pt x="0" y="572"/>
                    <a:pt x="164" y="749"/>
                    <a:pt x="381" y="749"/>
                  </a:cubicBezTo>
                  <a:lnTo>
                    <a:pt x="7797" y="749"/>
                  </a:lnTo>
                  <a:cubicBezTo>
                    <a:pt x="8001" y="749"/>
                    <a:pt x="8165" y="572"/>
                    <a:pt x="8165" y="368"/>
                  </a:cubicBezTo>
                  <a:cubicBezTo>
                    <a:pt x="8165"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9"/>
            <p:cNvSpPr/>
            <p:nvPr/>
          </p:nvSpPr>
          <p:spPr>
            <a:xfrm>
              <a:off x="9502418" y="4362033"/>
              <a:ext cx="1050263" cy="82639"/>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9"/>
            <p:cNvSpPr/>
            <p:nvPr/>
          </p:nvSpPr>
          <p:spPr>
            <a:xfrm>
              <a:off x="9449512" y="4428047"/>
              <a:ext cx="1154379" cy="10739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9"/>
            <p:cNvSpPr/>
            <p:nvPr/>
          </p:nvSpPr>
          <p:spPr>
            <a:xfrm>
              <a:off x="11150284" y="2953534"/>
              <a:ext cx="990802" cy="120622"/>
            </a:xfrm>
            <a:custGeom>
              <a:avLst/>
              <a:gdLst/>
              <a:ahLst/>
              <a:cxnLst/>
              <a:rect l="l" t="t" r="r" b="b"/>
              <a:pathLst>
                <a:path w="8165" h="994" extrusionOk="0">
                  <a:moveTo>
                    <a:pt x="504" y="0"/>
                  </a:moveTo>
                  <a:cubicBezTo>
                    <a:pt x="231" y="0"/>
                    <a:pt x="0" y="218"/>
                    <a:pt x="0" y="490"/>
                  </a:cubicBezTo>
                  <a:cubicBezTo>
                    <a:pt x="0" y="762"/>
                    <a:pt x="231" y="994"/>
                    <a:pt x="504" y="994"/>
                  </a:cubicBezTo>
                  <a:lnTo>
                    <a:pt x="7675" y="994"/>
                  </a:lnTo>
                  <a:cubicBezTo>
                    <a:pt x="7933" y="994"/>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9"/>
            <p:cNvSpPr/>
            <p:nvPr/>
          </p:nvSpPr>
          <p:spPr>
            <a:xfrm>
              <a:off x="11150284" y="3315155"/>
              <a:ext cx="990802" cy="118923"/>
            </a:xfrm>
            <a:custGeom>
              <a:avLst/>
              <a:gdLst/>
              <a:ahLst/>
              <a:cxnLst/>
              <a:rect l="l" t="t" r="r" b="b"/>
              <a:pathLst>
                <a:path w="8165" h="980" extrusionOk="0">
                  <a:moveTo>
                    <a:pt x="504" y="0"/>
                  </a:moveTo>
                  <a:cubicBezTo>
                    <a:pt x="231" y="0"/>
                    <a:pt x="0" y="218"/>
                    <a:pt x="0" y="490"/>
                  </a:cubicBezTo>
                  <a:cubicBezTo>
                    <a:pt x="0" y="762"/>
                    <a:pt x="231" y="980"/>
                    <a:pt x="504" y="980"/>
                  </a:cubicBezTo>
                  <a:lnTo>
                    <a:pt x="7675" y="980"/>
                  </a:lnTo>
                  <a:cubicBezTo>
                    <a:pt x="7933" y="980"/>
                    <a:pt x="8151" y="762"/>
                    <a:pt x="8164" y="490"/>
                  </a:cubicBezTo>
                  <a:cubicBezTo>
                    <a:pt x="8164" y="218"/>
                    <a:pt x="7947" y="0"/>
                    <a:pt x="7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9"/>
            <p:cNvSpPr/>
            <p:nvPr/>
          </p:nvSpPr>
          <p:spPr>
            <a:xfrm>
              <a:off x="11150284" y="4180374"/>
              <a:ext cx="990802" cy="90891"/>
            </a:xfrm>
            <a:custGeom>
              <a:avLst/>
              <a:gdLst/>
              <a:ahLst/>
              <a:cxnLst/>
              <a:rect l="l" t="t" r="r" b="b"/>
              <a:pathLst>
                <a:path w="8165" h="749" extrusionOk="0">
                  <a:moveTo>
                    <a:pt x="381" y="0"/>
                  </a:moveTo>
                  <a:cubicBezTo>
                    <a:pt x="177" y="0"/>
                    <a:pt x="0" y="164"/>
                    <a:pt x="0" y="368"/>
                  </a:cubicBezTo>
                  <a:cubicBezTo>
                    <a:pt x="0" y="572"/>
                    <a:pt x="177" y="749"/>
                    <a:pt x="381" y="749"/>
                  </a:cubicBezTo>
                  <a:lnTo>
                    <a:pt x="7797" y="749"/>
                  </a:lnTo>
                  <a:cubicBezTo>
                    <a:pt x="8001" y="749"/>
                    <a:pt x="8151" y="572"/>
                    <a:pt x="8164" y="368"/>
                  </a:cubicBezTo>
                  <a:cubicBezTo>
                    <a:pt x="8164" y="164"/>
                    <a:pt x="8001" y="0"/>
                    <a:pt x="7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9"/>
            <p:cNvSpPr/>
            <p:nvPr/>
          </p:nvSpPr>
          <p:spPr>
            <a:xfrm>
              <a:off x="11120554" y="4362033"/>
              <a:ext cx="1050263" cy="82639"/>
            </a:xfrm>
            <a:custGeom>
              <a:avLst/>
              <a:gdLst/>
              <a:ahLst/>
              <a:cxnLst/>
              <a:rect l="l" t="t" r="r" b="b"/>
              <a:pathLst>
                <a:path w="8655" h="681" extrusionOk="0">
                  <a:moveTo>
                    <a:pt x="490" y="0"/>
                  </a:moveTo>
                  <a:cubicBezTo>
                    <a:pt x="218" y="0"/>
                    <a:pt x="0" y="218"/>
                    <a:pt x="0" y="490"/>
                  </a:cubicBezTo>
                  <a:lnTo>
                    <a:pt x="0" y="680"/>
                  </a:lnTo>
                  <a:lnTo>
                    <a:pt x="8654" y="680"/>
                  </a:lnTo>
                  <a:lnTo>
                    <a:pt x="8654" y="490"/>
                  </a:lnTo>
                  <a:cubicBezTo>
                    <a:pt x="8654" y="218"/>
                    <a:pt x="8437" y="0"/>
                    <a:pt x="81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9"/>
            <p:cNvSpPr/>
            <p:nvPr/>
          </p:nvSpPr>
          <p:spPr>
            <a:xfrm>
              <a:off x="11067648" y="4428047"/>
              <a:ext cx="1154379" cy="107395"/>
            </a:xfrm>
            <a:custGeom>
              <a:avLst/>
              <a:gdLst/>
              <a:ahLst/>
              <a:cxnLst/>
              <a:rect l="l" t="t" r="r" b="b"/>
              <a:pathLst>
                <a:path w="9513" h="885" extrusionOk="0">
                  <a:moveTo>
                    <a:pt x="450" y="0"/>
                  </a:moveTo>
                  <a:cubicBezTo>
                    <a:pt x="205" y="0"/>
                    <a:pt x="1" y="204"/>
                    <a:pt x="1" y="436"/>
                  </a:cubicBezTo>
                  <a:cubicBezTo>
                    <a:pt x="1" y="681"/>
                    <a:pt x="205" y="885"/>
                    <a:pt x="450" y="885"/>
                  </a:cubicBezTo>
                  <a:lnTo>
                    <a:pt x="9077" y="885"/>
                  </a:lnTo>
                  <a:cubicBezTo>
                    <a:pt x="9308" y="885"/>
                    <a:pt x="9512" y="694"/>
                    <a:pt x="9512" y="436"/>
                  </a:cubicBezTo>
                  <a:cubicBezTo>
                    <a:pt x="9512" y="204"/>
                    <a:pt x="9308" y="0"/>
                    <a:pt x="9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9"/>
            <p:cNvSpPr/>
            <p:nvPr/>
          </p:nvSpPr>
          <p:spPr>
            <a:xfrm>
              <a:off x="9736857" y="2056886"/>
              <a:ext cx="2197846" cy="82639"/>
            </a:xfrm>
            <a:custGeom>
              <a:avLst/>
              <a:gdLst/>
              <a:ahLst/>
              <a:cxnLst/>
              <a:rect l="l" t="t" r="r" b="b"/>
              <a:pathLst>
                <a:path w="18112" h="681" extrusionOk="0">
                  <a:moveTo>
                    <a:pt x="0" y="1"/>
                  </a:moveTo>
                  <a:lnTo>
                    <a:pt x="0" y="681"/>
                  </a:lnTo>
                  <a:lnTo>
                    <a:pt x="18111" y="681"/>
                  </a:lnTo>
                  <a:lnTo>
                    <a:pt x="1811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9"/>
            <p:cNvSpPr/>
            <p:nvPr/>
          </p:nvSpPr>
          <p:spPr>
            <a:xfrm>
              <a:off x="9796316" y="1931411"/>
              <a:ext cx="2080624" cy="95867"/>
            </a:xfrm>
            <a:custGeom>
              <a:avLst/>
              <a:gdLst/>
              <a:ahLst/>
              <a:cxnLst/>
              <a:rect l="l" t="t" r="r" b="b"/>
              <a:pathLst>
                <a:path w="17146" h="790" extrusionOk="0">
                  <a:moveTo>
                    <a:pt x="0" y="0"/>
                  </a:moveTo>
                  <a:lnTo>
                    <a:pt x="0" y="790"/>
                  </a:lnTo>
                  <a:lnTo>
                    <a:pt x="17145" y="790"/>
                  </a:lnTo>
                  <a:lnTo>
                    <a:pt x="171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9"/>
            <p:cNvSpPr/>
            <p:nvPr/>
          </p:nvSpPr>
          <p:spPr>
            <a:xfrm>
              <a:off x="9981246" y="1764677"/>
              <a:ext cx="1712335" cy="130451"/>
            </a:xfrm>
            <a:custGeom>
              <a:avLst/>
              <a:gdLst/>
              <a:ahLst/>
              <a:cxnLst/>
              <a:rect l="l" t="t" r="r" b="b"/>
              <a:pathLst>
                <a:path w="14111" h="1075" extrusionOk="0">
                  <a:moveTo>
                    <a:pt x="0" y="0"/>
                  </a:moveTo>
                  <a:lnTo>
                    <a:pt x="0" y="1075"/>
                  </a:lnTo>
                  <a:lnTo>
                    <a:pt x="14111" y="1075"/>
                  </a:lnTo>
                  <a:lnTo>
                    <a:pt x="141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9"/>
            <p:cNvSpPr/>
            <p:nvPr/>
          </p:nvSpPr>
          <p:spPr>
            <a:xfrm>
              <a:off x="10048956" y="1601099"/>
              <a:ext cx="1576911" cy="130573"/>
            </a:xfrm>
            <a:custGeom>
              <a:avLst/>
              <a:gdLst/>
              <a:ahLst/>
              <a:cxnLst/>
              <a:rect l="l" t="t" r="r" b="b"/>
              <a:pathLst>
                <a:path w="12995" h="1076" extrusionOk="0">
                  <a:moveTo>
                    <a:pt x="0" y="1"/>
                  </a:moveTo>
                  <a:lnTo>
                    <a:pt x="0" y="1076"/>
                  </a:lnTo>
                  <a:lnTo>
                    <a:pt x="12995" y="1076"/>
                  </a:lnTo>
                  <a:lnTo>
                    <a:pt x="1299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5" name="Google Shape;1495;p39"/>
          <p:cNvGrpSpPr/>
          <p:nvPr/>
        </p:nvGrpSpPr>
        <p:grpSpPr>
          <a:xfrm rot="831474">
            <a:off x="6870037" y="-12685"/>
            <a:ext cx="2597407" cy="1962745"/>
            <a:chOff x="7383250" y="-121825"/>
            <a:chExt cx="1811640" cy="1319522"/>
          </a:xfrm>
        </p:grpSpPr>
        <p:sp>
          <p:nvSpPr>
            <p:cNvPr id="1496" name="Google Shape;1496;p39"/>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9"/>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9"/>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9"/>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9"/>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9"/>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9"/>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9"/>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9"/>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9"/>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9"/>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9"/>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9"/>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9"/>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88E7BF35-F07F-E64E-6A18-50A91B14672D}"/>
              </a:ext>
            </a:extLst>
          </p:cNvPr>
          <p:cNvSpPr txBox="1"/>
          <p:nvPr/>
        </p:nvSpPr>
        <p:spPr>
          <a:xfrm>
            <a:off x="726266" y="360141"/>
            <a:ext cx="7743429" cy="4465197"/>
          </a:xfrm>
          <a:prstGeom prst="rect">
            <a:avLst/>
          </a:prstGeom>
          <a:noFill/>
        </p:spPr>
        <p:txBody>
          <a:bodyPr wrap="square">
            <a:spAutoFit/>
          </a:bodyPr>
          <a:lstStyle/>
          <a:p>
            <a:pPr algn="ctr">
              <a:lnSpc>
                <a:spcPct val="150000"/>
              </a:lnSpc>
            </a:pPr>
            <a:r>
              <a:rPr lang="en-US" sz="6000" b="1">
                <a:solidFill>
                  <a:srgbClr val="626364"/>
                </a:solidFill>
              </a:rPr>
              <a:t>BÀI 15: </a:t>
            </a:r>
          </a:p>
          <a:p>
            <a:pPr algn="ctr">
              <a:lnSpc>
                <a:spcPct val="150000"/>
              </a:lnSpc>
            </a:pPr>
            <a:r>
              <a:rPr lang="en-US" sz="4500" b="1">
                <a:solidFill>
                  <a:srgbClr val="DDA549"/>
                </a:solidFill>
              </a:rPr>
              <a:t>ẤN ĐỘ VÀ ĐÔNG NAM Á TỪ NỬA SAU THẾ XIX ĐẾN ĐẦU THẾ KỈ XX</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22"/>
        <p:cNvGrpSpPr/>
        <p:nvPr/>
      </p:nvGrpSpPr>
      <p:grpSpPr>
        <a:xfrm>
          <a:off x="0" y="0"/>
          <a:ext cx="0" cy="0"/>
          <a:chOff x="0" y="0"/>
          <a:chExt cx="0" cy="0"/>
        </a:xfrm>
      </p:grpSpPr>
      <p:cxnSp>
        <p:nvCxnSpPr>
          <p:cNvPr id="30" name="Straight Arrow Connector 29">
            <a:extLst>
              <a:ext uri="{FF2B5EF4-FFF2-40B4-BE49-F238E27FC236}">
                <a16:creationId xmlns:a16="http://schemas.microsoft.com/office/drawing/2014/main" id="{38E5E4AF-DA1E-24FC-EA57-D4FC983BCF2A}"/>
              </a:ext>
            </a:extLst>
          </p:cNvPr>
          <p:cNvCxnSpPr>
            <a:cxnSpLocks/>
          </p:cNvCxnSpPr>
          <p:nvPr/>
        </p:nvCxnSpPr>
        <p:spPr>
          <a:xfrm>
            <a:off x="742013" y="2257425"/>
            <a:ext cx="7772400" cy="0"/>
          </a:xfrm>
          <a:prstGeom prst="straightConnector1">
            <a:avLst/>
          </a:prstGeom>
          <a:ln w="38100">
            <a:solidFill>
              <a:schemeClr val="bg1">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9831F4A-BE7B-7C43-6AEE-782EA12A2EEB}"/>
              </a:ext>
            </a:extLst>
          </p:cNvPr>
          <p:cNvSpPr txBox="1"/>
          <p:nvPr/>
        </p:nvSpPr>
        <p:spPr>
          <a:xfrm>
            <a:off x="2286000" y="779181"/>
            <a:ext cx="4572000" cy="646331"/>
          </a:xfrm>
          <a:prstGeom prst="rect">
            <a:avLst/>
          </a:prstGeom>
          <a:noFill/>
        </p:spPr>
        <p:txBody>
          <a:bodyPr wrap="square">
            <a:spAutoFit/>
          </a:bodyPr>
          <a:lstStyle/>
          <a:p>
            <a:pPr algn="ctr" defTabSz="457200">
              <a:buClrTx/>
            </a:pPr>
            <a:r>
              <a:rPr lang="en-US" sz="3600" b="1">
                <a:solidFill>
                  <a:schemeClr val="tx1">
                    <a:lumMod val="75000"/>
                    <a:lumOff val="25000"/>
                  </a:schemeClr>
                </a:solidFill>
                <a:latin typeface="Arial" panose="020B0604020202020204" pitchFamily="34" charset="0"/>
                <a:cs typeface="Arial" panose="020B0604020202020204" pitchFamily="34" charset="0"/>
              </a:rPr>
              <a:t>NỘI DUNG BÀI HỌC</a:t>
            </a:r>
          </a:p>
        </p:txBody>
      </p:sp>
      <p:grpSp>
        <p:nvGrpSpPr>
          <p:cNvPr id="1506" name="Group 1505">
            <a:extLst>
              <a:ext uri="{FF2B5EF4-FFF2-40B4-BE49-F238E27FC236}">
                <a16:creationId xmlns:a16="http://schemas.microsoft.com/office/drawing/2014/main" id="{9D75E787-91DC-7DF7-3453-40538034807F}"/>
              </a:ext>
            </a:extLst>
          </p:cNvPr>
          <p:cNvGrpSpPr/>
          <p:nvPr/>
        </p:nvGrpSpPr>
        <p:grpSpPr>
          <a:xfrm>
            <a:off x="569627" y="1770975"/>
            <a:ext cx="2554680" cy="2269215"/>
            <a:chOff x="1663908" y="1770975"/>
            <a:chExt cx="2554680" cy="2269215"/>
          </a:xfrm>
        </p:grpSpPr>
        <p:sp>
          <p:nvSpPr>
            <p:cNvPr id="1525" name="Google Shape;1525;p41"/>
            <p:cNvSpPr/>
            <p:nvPr/>
          </p:nvSpPr>
          <p:spPr>
            <a:xfrm>
              <a:off x="2454798" y="1770975"/>
              <a:ext cx="972900" cy="9729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chemeClr val="accent5"/>
                  </a:solidFill>
                </a:rPr>
                <a:t>01</a:t>
              </a:r>
              <a:endParaRPr sz="3200" b="1">
                <a:solidFill>
                  <a:schemeClr val="accent5"/>
                </a:solidFill>
              </a:endParaRPr>
            </a:p>
          </p:txBody>
        </p:sp>
        <p:sp>
          <p:nvSpPr>
            <p:cNvPr id="1505" name="TextBox 1504">
              <a:extLst>
                <a:ext uri="{FF2B5EF4-FFF2-40B4-BE49-F238E27FC236}">
                  <a16:creationId xmlns:a16="http://schemas.microsoft.com/office/drawing/2014/main" id="{854015AB-FAFC-C846-DC9C-3DB681F79C76}"/>
                </a:ext>
              </a:extLst>
            </p:cNvPr>
            <p:cNvSpPr txBox="1"/>
            <p:nvPr/>
          </p:nvSpPr>
          <p:spPr>
            <a:xfrm>
              <a:off x="1663908" y="2735025"/>
              <a:ext cx="2554680" cy="1305165"/>
            </a:xfrm>
            <a:prstGeom prst="rect">
              <a:avLst/>
            </a:prstGeom>
            <a:noFill/>
          </p:spPr>
          <p:txBody>
            <a:bodyPr wrap="square">
              <a:spAutoFit/>
            </a:bodyPr>
            <a:lstStyle/>
            <a:p>
              <a:pPr algn="ctr">
                <a:lnSpc>
                  <a:spcPct val="150000"/>
                </a:lnSpc>
              </a:pPr>
              <a:r>
                <a:rPr lang="en-US" sz="2800"/>
                <a:t>Ấn Độ nửa sau thế kỉ XIX</a:t>
              </a:r>
            </a:p>
          </p:txBody>
        </p:sp>
      </p:grpSp>
      <p:grpSp>
        <p:nvGrpSpPr>
          <p:cNvPr id="1507" name="Group 1506">
            <a:extLst>
              <a:ext uri="{FF2B5EF4-FFF2-40B4-BE49-F238E27FC236}">
                <a16:creationId xmlns:a16="http://schemas.microsoft.com/office/drawing/2014/main" id="{B435705F-71B8-CF11-CAB3-875B1AA0AC61}"/>
              </a:ext>
            </a:extLst>
          </p:cNvPr>
          <p:cNvGrpSpPr/>
          <p:nvPr/>
        </p:nvGrpSpPr>
        <p:grpSpPr>
          <a:xfrm>
            <a:off x="3799853" y="1770975"/>
            <a:ext cx="5143393" cy="2924396"/>
            <a:chOff x="720627" y="1770975"/>
            <a:chExt cx="5143393" cy="2924396"/>
          </a:xfrm>
        </p:grpSpPr>
        <p:sp>
          <p:nvSpPr>
            <p:cNvPr id="1508" name="Google Shape;1525;p41">
              <a:extLst>
                <a:ext uri="{FF2B5EF4-FFF2-40B4-BE49-F238E27FC236}">
                  <a16:creationId xmlns:a16="http://schemas.microsoft.com/office/drawing/2014/main" id="{A584D126-F9CC-962E-FEC3-E713CBC3FA31}"/>
                </a:ext>
              </a:extLst>
            </p:cNvPr>
            <p:cNvSpPr/>
            <p:nvPr/>
          </p:nvSpPr>
          <p:spPr>
            <a:xfrm>
              <a:off x="2805874" y="1770975"/>
              <a:ext cx="972900" cy="9729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chemeClr val="accent5"/>
                  </a:solidFill>
                </a:rPr>
                <a:t>02</a:t>
              </a:r>
              <a:endParaRPr sz="3200" b="1">
                <a:solidFill>
                  <a:schemeClr val="accent5"/>
                </a:solidFill>
              </a:endParaRPr>
            </a:p>
          </p:txBody>
        </p:sp>
        <p:sp>
          <p:nvSpPr>
            <p:cNvPr id="1509" name="TextBox 1508">
              <a:extLst>
                <a:ext uri="{FF2B5EF4-FFF2-40B4-BE49-F238E27FC236}">
                  <a16:creationId xmlns:a16="http://schemas.microsoft.com/office/drawing/2014/main" id="{03EEC028-4DBC-0804-B304-45CAFFE3BCCB}"/>
                </a:ext>
              </a:extLst>
            </p:cNvPr>
            <p:cNvSpPr txBox="1"/>
            <p:nvPr/>
          </p:nvSpPr>
          <p:spPr>
            <a:xfrm>
              <a:off x="720627" y="2743875"/>
              <a:ext cx="5143393" cy="1951496"/>
            </a:xfrm>
            <a:prstGeom prst="rect">
              <a:avLst/>
            </a:prstGeom>
            <a:noFill/>
          </p:spPr>
          <p:txBody>
            <a:bodyPr wrap="square">
              <a:spAutoFit/>
            </a:bodyPr>
            <a:lstStyle/>
            <a:p>
              <a:pPr algn="ctr">
                <a:lnSpc>
                  <a:spcPct val="150000"/>
                </a:lnSpc>
              </a:pPr>
              <a:r>
                <a:rPr lang="en-US" sz="2800"/>
                <a:t>Phong trào giải phóng dân tộc ở Đông Nam Á từ nửa sau thế kỉ XIX đến đầu thế kỉ XX</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506"/>
                                        </p:tgtEl>
                                        <p:attrNameLst>
                                          <p:attrName>style.visibility</p:attrName>
                                        </p:attrNameLst>
                                      </p:cBhvr>
                                      <p:to>
                                        <p:strVal val="visible"/>
                                      </p:to>
                                    </p:set>
                                    <p:animEffect transition="in" filter="barn(inVertical)">
                                      <p:cBhvr>
                                        <p:cTn id="15" dur="500"/>
                                        <p:tgtEl>
                                          <p:spTgt spid="150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507"/>
                                        </p:tgtEl>
                                        <p:attrNameLst>
                                          <p:attrName>style.visibility</p:attrName>
                                        </p:attrNameLst>
                                      </p:cBhvr>
                                      <p:to>
                                        <p:strVal val="visible"/>
                                      </p:to>
                                    </p:set>
                                    <p:animEffect transition="in" filter="barn(inVertical)">
                                      <p:cBhvr>
                                        <p:cTn id="19" dur="500"/>
                                        <p:tgtEl>
                                          <p:spTgt spid="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4" name="TextBox 3">
            <a:extLst>
              <a:ext uri="{FF2B5EF4-FFF2-40B4-BE49-F238E27FC236}">
                <a16:creationId xmlns:a16="http://schemas.microsoft.com/office/drawing/2014/main" id="{8A9DFE21-1DB2-6F6F-A1C4-D0B4D7228C3F}"/>
              </a:ext>
            </a:extLst>
          </p:cNvPr>
          <p:cNvSpPr txBox="1"/>
          <p:nvPr/>
        </p:nvSpPr>
        <p:spPr>
          <a:xfrm>
            <a:off x="464509" y="349256"/>
            <a:ext cx="8214979" cy="646331"/>
          </a:xfrm>
          <a:prstGeom prst="rect">
            <a:avLst/>
          </a:prstGeom>
          <a:noFill/>
        </p:spPr>
        <p:txBody>
          <a:bodyPr wrap="square">
            <a:spAutoFit/>
          </a:bodyPr>
          <a:lstStyle/>
          <a:p>
            <a:pPr algn="ctr" defTabSz="457200">
              <a:buClrTx/>
            </a:pPr>
            <a:r>
              <a:rPr lang="en-US" sz="3600" b="1">
                <a:solidFill>
                  <a:srgbClr val="626364"/>
                </a:solidFill>
                <a:latin typeface="Arial" panose="020B0604020202020204" pitchFamily="34" charset="0"/>
                <a:cs typeface="Arial" panose="020B0604020202020204" pitchFamily="34" charset="0"/>
              </a:rPr>
              <a:t>TRÒ CHƠI ĐI TÌM NHÀ THÔNG THÁI</a:t>
            </a:r>
          </a:p>
        </p:txBody>
      </p:sp>
      <p:sp>
        <p:nvSpPr>
          <p:cNvPr id="3" name="TextBox 2">
            <a:extLst>
              <a:ext uri="{FF2B5EF4-FFF2-40B4-BE49-F238E27FC236}">
                <a16:creationId xmlns:a16="http://schemas.microsoft.com/office/drawing/2014/main" id="{E3040A31-0AB4-D81A-A1B3-1D3C07E46CE2}"/>
              </a:ext>
            </a:extLst>
          </p:cNvPr>
          <p:cNvSpPr txBox="1"/>
          <p:nvPr/>
        </p:nvSpPr>
        <p:spPr>
          <a:xfrm>
            <a:off x="867872" y="1062344"/>
            <a:ext cx="7408252" cy="3805594"/>
          </a:xfrm>
          <a:prstGeom prst="rect">
            <a:avLst/>
          </a:prstGeom>
          <a:noFill/>
        </p:spPr>
        <p:txBody>
          <a:bodyPr wrap="square">
            <a:spAutoFit/>
          </a:bodyPr>
          <a:lstStyle/>
          <a:p>
            <a:pPr algn="just">
              <a:lnSpc>
                <a:spcPct val="150000"/>
              </a:lnSpc>
              <a:spcBef>
                <a:spcPts val="100"/>
              </a:spcBef>
              <a:spcAft>
                <a:spcPts val="100"/>
              </a:spcAft>
              <a:tabLst>
                <a:tab pos="1356360" algn="l"/>
              </a:tabLst>
            </a:pPr>
            <a:r>
              <a:rPr lang="en-US" sz="20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Luật chơi: </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Chia lớp thành 2 đội (5 HS/đội)</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Bef>
                <a:spcPts val="100"/>
              </a:spcBef>
              <a:spcAft>
                <a:spcPts val="100"/>
              </a:spcAft>
              <a:buFont typeface="Arial" panose="020B0604020202020204" pitchFamily="34" charset="0"/>
              <a:buChar char="•"/>
              <a:tabLst>
                <a:tab pos="1356360" algn="l"/>
              </a:tabLst>
            </a:pP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Mỗi quốc gia có 2 hình ảnh tương ứng</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nằm ẩn sau từng mảnh ghép</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HS lần lượt quan sát </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 hình ảnh liên quan</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gọi đúng tên quốc gia trong khu vực Đông Nam Á tương ứng với hình ảnh trình chiếu. </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Bef>
                <a:spcPts val="100"/>
              </a:spcBef>
              <a:spcAft>
                <a:spcPts val="100"/>
              </a:spcAft>
              <a:buFont typeface="Arial" panose="020B0604020202020204" pitchFamily="34" charset="0"/>
              <a:buChar char="•"/>
              <a:tabLst>
                <a:tab pos="1356360" algn="l"/>
              </a:tabLst>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HS trả lời đúng sẽ được cộng 5 điểm.</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50000"/>
              </a:lnSpc>
              <a:spcBef>
                <a:spcPts val="100"/>
              </a:spcBef>
              <a:spcAft>
                <a:spcPts val="100"/>
              </a:spcAft>
              <a:buFont typeface="Arial" panose="020B0604020202020204" pitchFamily="34" charset="0"/>
              <a:buChar char="•"/>
              <a:tabLst>
                <a:tab pos="1356360" algn="l"/>
              </a:tabLst>
            </a:pP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Đội nào trả lời được đúng và được nhiều điểm hơn</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sẽ là </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đội thắng cuộc.</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grpSp>
        <p:nvGrpSpPr>
          <p:cNvPr id="1632" name="Google Shape;1632;p43"/>
          <p:cNvGrpSpPr/>
          <p:nvPr/>
        </p:nvGrpSpPr>
        <p:grpSpPr>
          <a:xfrm rot="-348861">
            <a:off x="-377391" y="-174033"/>
            <a:ext cx="3827457" cy="1307784"/>
            <a:chOff x="601775" y="2712575"/>
            <a:chExt cx="1374000" cy="469475"/>
          </a:xfrm>
        </p:grpSpPr>
        <p:sp>
          <p:nvSpPr>
            <p:cNvPr id="1633" name="Google Shape;1633;p43"/>
            <p:cNvSpPr/>
            <p:nvPr/>
          </p:nvSpPr>
          <p:spPr>
            <a:xfrm>
              <a:off x="1074275" y="3015325"/>
              <a:ext cx="140175" cy="166725"/>
            </a:xfrm>
            <a:custGeom>
              <a:avLst/>
              <a:gdLst/>
              <a:ahLst/>
              <a:cxnLst/>
              <a:rect l="l" t="t" r="r" b="b"/>
              <a:pathLst>
                <a:path w="5607" h="6669" extrusionOk="0">
                  <a:moveTo>
                    <a:pt x="5253" y="1"/>
                  </a:moveTo>
                  <a:lnTo>
                    <a:pt x="0" y="627"/>
                  </a:lnTo>
                  <a:lnTo>
                    <a:pt x="1252" y="6668"/>
                  </a:lnTo>
                  <a:lnTo>
                    <a:pt x="3402" y="3892"/>
                  </a:lnTo>
                  <a:lnTo>
                    <a:pt x="5607" y="5974"/>
                  </a:lnTo>
                  <a:lnTo>
                    <a:pt x="5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3"/>
            <p:cNvSpPr/>
            <p:nvPr/>
          </p:nvSpPr>
          <p:spPr>
            <a:xfrm>
              <a:off x="624550" y="2961250"/>
              <a:ext cx="166725" cy="182350"/>
            </a:xfrm>
            <a:custGeom>
              <a:avLst/>
              <a:gdLst/>
              <a:ahLst/>
              <a:cxnLst/>
              <a:rect l="l" t="t" r="r" b="b"/>
              <a:pathLst>
                <a:path w="6669" h="7294" extrusionOk="0">
                  <a:moveTo>
                    <a:pt x="1770" y="0"/>
                  </a:moveTo>
                  <a:lnTo>
                    <a:pt x="1" y="6001"/>
                  </a:lnTo>
                  <a:lnTo>
                    <a:pt x="3198" y="4463"/>
                  </a:lnTo>
                  <a:lnTo>
                    <a:pt x="4151" y="7294"/>
                  </a:lnTo>
                  <a:lnTo>
                    <a:pt x="6668" y="1769"/>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3"/>
            <p:cNvSpPr/>
            <p:nvPr/>
          </p:nvSpPr>
          <p:spPr>
            <a:xfrm>
              <a:off x="1585550" y="2849325"/>
              <a:ext cx="180325" cy="187800"/>
            </a:xfrm>
            <a:custGeom>
              <a:avLst/>
              <a:gdLst/>
              <a:ahLst/>
              <a:cxnLst/>
              <a:rect l="l" t="t" r="r" b="b"/>
              <a:pathLst>
                <a:path w="7213" h="7512" extrusionOk="0">
                  <a:moveTo>
                    <a:pt x="4791" y="0"/>
                  </a:moveTo>
                  <a:lnTo>
                    <a:pt x="1" y="2300"/>
                  </a:lnTo>
                  <a:lnTo>
                    <a:pt x="3307" y="7512"/>
                  </a:lnTo>
                  <a:lnTo>
                    <a:pt x="4382" y="4219"/>
                  </a:lnTo>
                  <a:lnTo>
                    <a:pt x="7213" y="5430"/>
                  </a:lnTo>
                  <a:lnTo>
                    <a:pt x="47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3"/>
            <p:cNvSpPr/>
            <p:nvPr/>
          </p:nvSpPr>
          <p:spPr>
            <a:xfrm>
              <a:off x="832075" y="3015675"/>
              <a:ext cx="134050" cy="160250"/>
            </a:xfrm>
            <a:custGeom>
              <a:avLst/>
              <a:gdLst/>
              <a:ahLst/>
              <a:cxnLst/>
              <a:rect l="l" t="t" r="r" b="b"/>
              <a:pathLst>
                <a:path w="5362" h="6410" extrusionOk="0">
                  <a:moveTo>
                    <a:pt x="123" y="0"/>
                  </a:moveTo>
                  <a:lnTo>
                    <a:pt x="0" y="6192"/>
                  </a:lnTo>
                  <a:lnTo>
                    <a:pt x="0" y="6192"/>
                  </a:lnTo>
                  <a:lnTo>
                    <a:pt x="2708" y="3919"/>
                  </a:lnTo>
                  <a:lnTo>
                    <a:pt x="4395" y="6409"/>
                  </a:lnTo>
                  <a:lnTo>
                    <a:pt x="5361" y="477"/>
                  </a:lnTo>
                  <a:lnTo>
                    <a:pt x="1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3"/>
            <p:cNvSpPr/>
            <p:nvPr/>
          </p:nvSpPr>
          <p:spPr>
            <a:xfrm>
              <a:off x="1330425" y="2955800"/>
              <a:ext cx="162300" cy="179300"/>
            </a:xfrm>
            <a:custGeom>
              <a:avLst/>
              <a:gdLst/>
              <a:ahLst/>
              <a:cxnLst/>
              <a:rect l="l" t="t" r="r" b="b"/>
              <a:pathLst>
                <a:path w="6492" h="7172" extrusionOk="0">
                  <a:moveTo>
                    <a:pt x="5103" y="0"/>
                  </a:moveTo>
                  <a:lnTo>
                    <a:pt x="1" y="1456"/>
                  </a:lnTo>
                  <a:lnTo>
                    <a:pt x="2287" y="7171"/>
                  </a:lnTo>
                  <a:lnTo>
                    <a:pt x="3933" y="4110"/>
                  </a:lnTo>
                  <a:lnTo>
                    <a:pt x="6491" y="5797"/>
                  </a:lnTo>
                  <a:lnTo>
                    <a:pt x="51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3"/>
            <p:cNvSpPr/>
            <p:nvPr/>
          </p:nvSpPr>
          <p:spPr>
            <a:xfrm>
              <a:off x="1783875" y="2728225"/>
              <a:ext cx="191900" cy="190175"/>
            </a:xfrm>
            <a:custGeom>
              <a:avLst/>
              <a:gdLst/>
              <a:ahLst/>
              <a:cxnLst/>
              <a:rect l="l" t="t" r="r" b="b"/>
              <a:pathLst>
                <a:path w="7676" h="7607" extrusionOk="0">
                  <a:moveTo>
                    <a:pt x="4369" y="0"/>
                  </a:moveTo>
                  <a:lnTo>
                    <a:pt x="1" y="2994"/>
                  </a:lnTo>
                  <a:lnTo>
                    <a:pt x="4137" y="7607"/>
                  </a:lnTo>
                  <a:lnTo>
                    <a:pt x="4655" y="4219"/>
                  </a:lnTo>
                  <a:lnTo>
                    <a:pt x="7675" y="4967"/>
                  </a:lnTo>
                  <a:lnTo>
                    <a:pt x="43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3"/>
            <p:cNvSpPr/>
            <p:nvPr/>
          </p:nvSpPr>
          <p:spPr>
            <a:xfrm>
              <a:off x="601775" y="2712575"/>
              <a:ext cx="1310375" cy="359600"/>
            </a:xfrm>
            <a:custGeom>
              <a:avLst/>
              <a:gdLst/>
              <a:ahLst/>
              <a:cxnLst/>
              <a:rect l="l" t="t" r="r" b="b"/>
              <a:pathLst>
                <a:path w="52415" h="14384" fill="none" extrusionOk="0">
                  <a:moveTo>
                    <a:pt x="52415" y="0"/>
                  </a:moveTo>
                  <a:cubicBezTo>
                    <a:pt x="48945" y="2722"/>
                    <a:pt x="44985" y="5171"/>
                    <a:pt x="40617" y="7185"/>
                  </a:cubicBezTo>
                  <a:cubicBezTo>
                    <a:pt x="25364" y="14288"/>
                    <a:pt x="9484" y="14383"/>
                    <a:pt x="0" y="842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525;p41">
            <a:extLst>
              <a:ext uri="{FF2B5EF4-FFF2-40B4-BE49-F238E27FC236}">
                <a16:creationId xmlns:a16="http://schemas.microsoft.com/office/drawing/2014/main" id="{DCE52CEA-66EF-D1B8-084F-3B1EFBB29F49}"/>
              </a:ext>
            </a:extLst>
          </p:cNvPr>
          <p:cNvSpPr/>
          <p:nvPr/>
        </p:nvSpPr>
        <p:spPr>
          <a:xfrm>
            <a:off x="3840480" y="1097970"/>
            <a:ext cx="1463040" cy="146304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5"/>
                </a:solidFill>
              </a:rPr>
              <a:t>01</a:t>
            </a:r>
            <a:endParaRPr sz="6000" b="1">
              <a:solidFill>
                <a:schemeClr val="accent5"/>
              </a:solidFill>
            </a:endParaRPr>
          </a:p>
        </p:txBody>
      </p:sp>
      <p:sp>
        <p:nvSpPr>
          <p:cNvPr id="10" name="TextBox 9">
            <a:extLst>
              <a:ext uri="{FF2B5EF4-FFF2-40B4-BE49-F238E27FC236}">
                <a16:creationId xmlns:a16="http://schemas.microsoft.com/office/drawing/2014/main" id="{FE9C0329-1121-9A22-02C3-2662CE0E1D00}"/>
              </a:ext>
            </a:extLst>
          </p:cNvPr>
          <p:cNvSpPr txBox="1"/>
          <p:nvPr/>
        </p:nvSpPr>
        <p:spPr>
          <a:xfrm>
            <a:off x="1829584" y="2659661"/>
            <a:ext cx="5484832" cy="1824923"/>
          </a:xfrm>
          <a:prstGeom prst="rect">
            <a:avLst/>
          </a:prstGeom>
          <a:noFill/>
        </p:spPr>
        <p:txBody>
          <a:bodyPr wrap="square">
            <a:spAutoFit/>
          </a:bodyPr>
          <a:lstStyle/>
          <a:p>
            <a:pPr algn="ctr">
              <a:lnSpc>
                <a:spcPct val="150000"/>
              </a:lnSpc>
            </a:pPr>
            <a:r>
              <a:rPr lang="en-US" sz="4000" b="1">
                <a:solidFill>
                  <a:srgbClr val="626364"/>
                </a:solidFill>
              </a:rPr>
              <a:t>ẤN ĐỘ </a:t>
            </a:r>
          </a:p>
          <a:p>
            <a:pPr algn="ctr">
              <a:lnSpc>
                <a:spcPct val="150000"/>
              </a:lnSpc>
            </a:pPr>
            <a:r>
              <a:rPr lang="en-US" sz="4000" b="1">
                <a:solidFill>
                  <a:srgbClr val="626364"/>
                </a:solidFill>
              </a:rPr>
              <a:t>NỬA SAU THẾ KỈ XIX</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pic>
        <p:nvPicPr>
          <p:cNvPr id="2" name="Hình ảnh 21" descr="Phong trào đấu tranh giải phóng dân tộc của nhân dân Ấn Độ | SGK Lịch sử  lớp 8">
            <a:extLst>
              <a:ext uri="{FF2B5EF4-FFF2-40B4-BE49-F238E27FC236}">
                <a16:creationId xmlns:a16="http://schemas.microsoft.com/office/drawing/2014/main" id="{30BD9645-DEC1-BF8F-3D0C-659D4A5C94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3239" y="2357062"/>
            <a:ext cx="5197521" cy="2708470"/>
          </a:xfrm>
          <a:prstGeom prst="rect">
            <a:avLst/>
          </a:prstGeom>
          <a:noFill/>
          <a:ln>
            <a:noFill/>
          </a:ln>
        </p:spPr>
      </p:pic>
      <p:grpSp>
        <p:nvGrpSpPr>
          <p:cNvPr id="5" name="Group 4">
            <a:extLst>
              <a:ext uri="{FF2B5EF4-FFF2-40B4-BE49-F238E27FC236}">
                <a16:creationId xmlns:a16="http://schemas.microsoft.com/office/drawing/2014/main" id="{9FA49EB7-6B2E-B5CB-0753-4A11D8DDD572}"/>
              </a:ext>
            </a:extLst>
          </p:cNvPr>
          <p:cNvGrpSpPr/>
          <p:nvPr/>
        </p:nvGrpSpPr>
        <p:grpSpPr>
          <a:xfrm>
            <a:off x="968827" y="188963"/>
            <a:ext cx="1705429" cy="2118529"/>
            <a:chOff x="210457" y="188963"/>
            <a:chExt cx="1705429" cy="2118529"/>
          </a:xfrm>
        </p:grpSpPr>
        <p:sp>
          <p:nvSpPr>
            <p:cNvPr id="3" name="Rectangle: Rounded Corners 2">
              <a:extLst>
                <a:ext uri="{FF2B5EF4-FFF2-40B4-BE49-F238E27FC236}">
                  <a16:creationId xmlns:a16="http://schemas.microsoft.com/office/drawing/2014/main" id="{7BD20D0E-B3EE-4C4F-A928-5AB49AEBCACE}"/>
                </a:ext>
              </a:extLst>
            </p:cNvPr>
            <p:cNvSpPr/>
            <p:nvPr/>
          </p:nvSpPr>
          <p:spPr>
            <a:xfrm>
              <a:off x="217714" y="217714"/>
              <a:ext cx="1698172" cy="2061029"/>
            </a:xfrm>
            <a:prstGeom prst="roundRect">
              <a:avLst>
                <a:gd name="adj" fmla="val 8120"/>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0B07F8D-414E-C853-4B1C-2790DB64C7D4}"/>
                </a:ext>
              </a:extLst>
            </p:cNvPr>
            <p:cNvSpPr txBox="1"/>
            <p:nvPr/>
          </p:nvSpPr>
          <p:spPr>
            <a:xfrm>
              <a:off x="210457" y="188963"/>
              <a:ext cx="1698172" cy="2118529"/>
            </a:xfrm>
            <a:prstGeom prst="rect">
              <a:avLst/>
            </a:prstGeom>
            <a:noFill/>
          </p:spPr>
          <p:txBody>
            <a:bodyPr wrap="square" rtlCol="0">
              <a:spAutoFit/>
            </a:bodyPr>
            <a:lstStyle/>
            <a:p>
              <a:pPr algn="ctr">
                <a:lnSpc>
                  <a:spcPct val="150000"/>
                </a:lnSpc>
              </a:pPr>
              <a:r>
                <a:rPr lang="en-US" sz="1800"/>
                <a:t>Đầu TK XVIII, Ấn Độ suy yếu qua các cuộc tranh giành quyền lực.</a:t>
              </a:r>
            </a:p>
          </p:txBody>
        </p:sp>
      </p:grpSp>
      <p:grpSp>
        <p:nvGrpSpPr>
          <p:cNvPr id="6" name="Group 5">
            <a:extLst>
              <a:ext uri="{FF2B5EF4-FFF2-40B4-BE49-F238E27FC236}">
                <a16:creationId xmlns:a16="http://schemas.microsoft.com/office/drawing/2014/main" id="{7179000F-7981-512C-D7D3-74CA6190F35E}"/>
              </a:ext>
            </a:extLst>
          </p:cNvPr>
          <p:cNvGrpSpPr/>
          <p:nvPr/>
        </p:nvGrpSpPr>
        <p:grpSpPr>
          <a:xfrm>
            <a:off x="3650342" y="188963"/>
            <a:ext cx="1763486" cy="2118529"/>
            <a:chOff x="217714" y="193790"/>
            <a:chExt cx="1763486" cy="2118529"/>
          </a:xfrm>
        </p:grpSpPr>
        <p:sp>
          <p:nvSpPr>
            <p:cNvPr id="7" name="Rectangle: Rounded Corners 6">
              <a:extLst>
                <a:ext uri="{FF2B5EF4-FFF2-40B4-BE49-F238E27FC236}">
                  <a16:creationId xmlns:a16="http://schemas.microsoft.com/office/drawing/2014/main" id="{18D5FFA9-0E85-656F-E40F-482B3CD2B049}"/>
                </a:ext>
              </a:extLst>
            </p:cNvPr>
            <p:cNvSpPr/>
            <p:nvPr/>
          </p:nvSpPr>
          <p:spPr>
            <a:xfrm>
              <a:off x="217714" y="217714"/>
              <a:ext cx="1698172" cy="2061029"/>
            </a:xfrm>
            <a:prstGeom prst="roundRect">
              <a:avLst>
                <a:gd name="adj" fmla="val 8120"/>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D3A8386-8922-C86E-DEC6-846B01577577}"/>
                </a:ext>
              </a:extLst>
            </p:cNvPr>
            <p:cNvSpPr txBox="1"/>
            <p:nvPr/>
          </p:nvSpPr>
          <p:spPr>
            <a:xfrm>
              <a:off x="217714" y="193790"/>
              <a:ext cx="1763486" cy="2118529"/>
            </a:xfrm>
            <a:prstGeom prst="rect">
              <a:avLst/>
            </a:prstGeom>
            <a:noFill/>
          </p:spPr>
          <p:txBody>
            <a:bodyPr wrap="square" rtlCol="0">
              <a:spAutoFit/>
            </a:bodyPr>
            <a:lstStyle/>
            <a:p>
              <a:pPr algn="ctr">
                <a:lnSpc>
                  <a:spcPct val="150000"/>
                </a:lnSpc>
              </a:pPr>
              <a:r>
                <a:rPr lang="en-US" sz="1800"/>
                <a:t>Các nước phương Tây đổ vào xâm chiếm, đô hộ Ấn Độ.</a:t>
              </a:r>
            </a:p>
          </p:txBody>
        </p:sp>
      </p:grpSp>
      <p:grpSp>
        <p:nvGrpSpPr>
          <p:cNvPr id="10" name="Group 9">
            <a:extLst>
              <a:ext uri="{FF2B5EF4-FFF2-40B4-BE49-F238E27FC236}">
                <a16:creationId xmlns:a16="http://schemas.microsoft.com/office/drawing/2014/main" id="{14530055-B006-81B4-45EB-3CA2CEC8CF55}"/>
              </a:ext>
            </a:extLst>
          </p:cNvPr>
          <p:cNvGrpSpPr/>
          <p:nvPr/>
        </p:nvGrpSpPr>
        <p:grpSpPr>
          <a:xfrm>
            <a:off x="6397171" y="188963"/>
            <a:ext cx="2021114" cy="2118529"/>
            <a:chOff x="217713" y="181429"/>
            <a:chExt cx="2021114" cy="2118529"/>
          </a:xfrm>
        </p:grpSpPr>
        <p:sp>
          <p:nvSpPr>
            <p:cNvPr id="11" name="Rectangle: Rounded Corners 10">
              <a:extLst>
                <a:ext uri="{FF2B5EF4-FFF2-40B4-BE49-F238E27FC236}">
                  <a16:creationId xmlns:a16="http://schemas.microsoft.com/office/drawing/2014/main" id="{CD7C1023-E5CA-F5DB-DE12-723891EDB833}"/>
                </a:ext>
              </a:extLst>
            </p:cNvPr>
            <p:cNvSpPr/>
            <p:nvPr/>
          </p:nvSpPr>
          <p:spPr>
            <a:xfrm>
              <a:off x="217713" y="217714"/>
              <a:ext cx="2013857" cy="2061029"/>
            </a:xfrm>
            <a:prstGeom prst="roundRect">
              <a:avLst>
                <a:gd name="adj" fmla="val 8120"/>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1B2F680-F1DD-33E7-7312-D2E27C983771}"/>
                </a:ext>
              </a:extLst>
            </p:cNvPr>
            <p:cNvSpPr txBox="1"/>
            <p:nvPr/>
          </p:nvSpPr>
          <p:spPr>
            <a:xfrm>
              <a:off x="224971" y="181429"/>
              <a:ext cx="2013856" cy="2118529"/>
            </a:xfrm>
            <a:prstGeom prst="rect">
              <a:avLst/>
            </a:prstGeom>
            <a:noFill/>
          </p:spPr>
          <p:txBody>
            <a:bodyPr wrap="square" rtlCol="0">
              <a:spAutoFit/>
            </a:bodyPr>
            <a:lstStyle/>
            <a:p>
              <a:pPr algn="ctr">
                <a:lnSpc>
                  <a:spcPct val="150000"/>
                </a:lnSpc>
              </a:pPr>
              <a:r>
                <a:rPr lang="en-US" sz="1800"/>
                <a:t>Giữa TK XIX, thực dân Anh hoàn thành xâm chiếm và đặt ách cai trị ở Ấn Độ.</a:t>
              </a:r>
            </a:p>
          </p:txBody>
        </p:sp>
      </p:grpSp>
      <p:sp>
        <p:nvSpPr>
          <p:cNvPr id="13" name="Arrow: Right 12">
            <a:extLst>
              <a:ext uri="{FF2B5EF4-FFF2-40B4-BE49-F238E27FC236}">
                <a16:creationId xmlns:a16="http://schemas.microsoft.com/office/drawing/2014/main" id="{F90DB361-21C6-7093-89E1-CDDA5B734844}"/>
              </a:ext>
            </a:extLst>
          </p:cNvPr>
          <p:cNvSpPr/>
          <p:nvPr/>
        </p:nvSpPr>
        <p:spPr>
          <a:xfrm>
            <a:off x="2764968" y="1146629"/>
            <a:ext cx="783771" cy="210457"/>
          </a:xfrm>
          <a:prstGeom prst="rightArrow">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405FE10E-5C93-8C88-15DC-CA1B08668223}"/>
              </a:ext>
            </a:extLst>
          </p:cNvPr>
          <p:cNvSpPr/>
          <p:nvPr/>
        </p:nvSpPr>
        <p:spPr>
          <a:xfrm>
            <a:off x="5509985" y="1146629"/>
            <a:ext cx="783771" cy="210457"/>
          </a:xfrm>
          <a:prstGeom prst="rightArrow">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848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9" name="TextBox 8">
            <a:extLst>
              <a:ext uri="{FF2B5EF4-FFF2-40B4-BE49-F238E27FC236}">
                <a16:creationId xmlns:a16="http://schemas.microsoft.com/office/drawing/2014/main" id="{6A517E0F-A680-4846-5BF7-5386643EF907}"/>
              </a:ext>
            </a:extLst>
          </p:cNvPr>
          <p:cNvSpPr txBox="1"/>
          <p:nvPr/>
        </p:nvSpPr>
        <p:spPr>
          <a:xfrm>
            <a:off x="320167" y="1569903"/>
            <a:ext cx="4142121" cy="2343655"/>
          </a:xfrm>
          <a:prstGeom prst="rect">
            <a:avLst/>
          </a:prstGeom>
          <a:noFill/>
        </p:spPr>
        <p:txBody>
          <a:bodyPr wrap="square">
            <a:spAutoFit/>
          </a:bodyPr>
          <a:lstStyle/>
          <a:p>
            <a:pPr algn="just">
              <a:lnSpc>
                <a:spcPct val="150000"/>
              </a:lnSpc>
            </a:pPr>
            <a:r>
              <a:rPr lang="en-US" sz="2000" b="1" i="1">
                <a:solidFill>
                  <a:srgbClr val="FF0000"/>
                </a:solidFill>
              </a:rPr>
              <a:t>khai thác Hình 15.1, thông tin mục 1 SGK tr.65, 66 và trả lời câu hỏi: </a:t>
            </a:r>
            <a:r>
              <a:rPr lang="en-US" sz="2000"/>
              <a:t>Trình bày những nét nổi bật về tình hình chính trị, kinh tế, xã hội ở Ấn Độ nửa sau thế kỉ XIX. </a:t>
            </a:r>
          </a:p>
        </p:txBody>
      </p:sp>
      <p:sp>
        <p:nvSpPr>
          <p:cNvPr id="2" name="TextBox 1">
            <a:extLst>
              <a:ext uri="{FF2B5EF4-FFF2-40B4-BE49-F238E27FC236}">
                <a16:creationId xmlns:a16="http://schemas.microsoft.com/office/drawing/2014/main" id="{4DB8B46E-9136-87E7-02AD-D68873E24318}"/>
              </a:ext>
            </a:extLst>
          </p:cNvPr>
          <p:cNvSpPr txBox="1"/>
          <p:nvPr/>
        </p:nvSpPr>
        <p:spPr>
          <a:xfrm>
            <a:off x="2391228" y="383032"/>
            <a:ext cx="4361543" cy="477054"/>
          </a:xfrm>
          <a:prstGeom prst="rect">
            <a:avLst/>
          </a:prstGeom>
          <a:noFill/>
        </p:spPr>
        <p:txBody>
          <a:bodyPr wrap="square" rtlCol="0">
            <a:spAutoFit/>
          </a:bodyPr>
          <a:lstStyle/>
          <a:p>
            <a:pPr algn="ctr"/>
            <a:r>
              <a:rPr lang="en-US" sz="2500" b="1">
                <a:solidFill>
                  <a:schemeClr val="accent2">
                    <a:lumMod val="25000"/>
                  </a:schemeClr>
                </a:solidFill>
              </a:rPr>
              <a:t>THẢO LUẬN CẶP ĐÔI </a:t>
            </a:r>
          </a:p>
        </p:txBody>
      </p:sp>
      <p:grpSp>
        <p:nvGrpSpPr>
          <p:cNvPr id="6" name="Group 5">
            <a:extLst>
              <a:ext uri="{FF2B5EF4-FFF2-40B4-BE49-F238E27FC236}">
                <a16:creationId xmlns:a16="http://schemas.microsoft.com/office/drawing/2014/main" id="{75E7AB65-8D72-B221-F45F-D2E94C678D4C}"/>
              </a:ext>
            </a:extLst>
          </p:cNvPr>
          <p:cNvGrpSpPr/>
          <p:nvPr/>
        </p:nvGrpSpPr>
        <p:grpSpPr>
          <a:xfrm>
            <a:off x="4692441" y="1205947"/>
            <a:ext cx="4219800" cy="3406328"/>
            <a:chOff x="4692441" y="1249490"/>
            <a:chExt cx="4219800" cy="3406328"/>
          </a:xfrm>
        </p:grpSpPr>
        <p:pic>
          <p:nvPicPr>
            <p:cNvPr id="3074" name="Picture 2">
              <a:extLst>
                <a:ext uri="{FF2B5EF4-FFF2-40B4-BE49-F238E27FC236}">
                  <a16:creationId xmlns:a16="http://schemas.microsoft.com/office/drawing/2014/main" id="{A6494427-3AE0-CA83-29B7-46DD7B90A6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2441" y="1249490"/>
              <a:ext cx="4219800" cy="26445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B61BE2-493D-EF98-1E5A-8E87A0777160}"/>
                </a:ext>
              </a:extLst>
            </p:cNvPr>
            <p:cNvSpPr txBox="1"/>
            <p:nvPr/>
          </p:nvSpPr>
          <p:spPr>
            <a:xfrm>
              <a:off x="4779996" y="3957101"/>
              <a:ext cx="4132245" cy="698717"/>
            </a:xfrm>
            <a:prstGeom prst="rect">
              <a:avLst/>
            </a:prstGeom>
            <a:noFill/>
          </p:spPr>
          <p:txBody>
            <a:bodyPr wrap="square" rtlCol="0">
              <a:spAutoFit/>
            </a:bodyPr>
            <a:lstStyle/>
            <a:p>
              <a:pPr algn="ctr">
                <a:lnSpc>
                  <a:spcPct val="150000"/>
                </a:lnSpc>
              </a:pPr>
              <a:r>
                <a:rPr lang="en-US" b="1" i="1">
                  <a:solidFill>
                    <a:srgbClr val="002060"/>
                  </a:solidFill>
                </a:rPr>
                <a:t>Hình 15.1. </a:t>
              </a:r>
              <a:r>
                <a:rPr lang="en-US" i="1">
                  <a:solidFill>
                    <a:srgbClr val="002060"/>
                  </a:solidFill>
                </a:rPr>
                <a:t>Buổi lễ Nữ hoàng Anh tuyên bố đồng thời là Nữ hoàng Ấn Độ (tranh vẽ)</a:t>
              </a:r>
            </a:p>
          </p:txBody>
        </p:sp>
      </p:grpSp>
    </p:spTree>
    <p:extLst>
      <p:ext uri="{BB962C8B-B14F-4D97-AF65-F5344CB8AC3E}">
        <p14:creationId xmlns:p14="http://schemas.microsoft.com/office/powerpoint/2010/main" val="980517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3" name="Arrow: Pentagon 2">
            <a:extLst>
              <a:ext uri="{FF2B5EF4-FFF2-40B4-BE49-F238E27FC236}">
                <a16:creationId xmlns:a16="http://schemas.microsoft.com/office/drawing/2014/main" id="{C9334F32-8E3B-FE4D-5BC9-7EBACB813B91}"/>
              </a:ext>
            </a:extLst>
          </p:cNvPr>
          <p:cNvSpPr/>
          <p:nvPr/>
        </p:nvSpPr>
        <p:spPr>
          <a:xfrm>
            <a:off x="0" y="283027"/>
            <a:ext cx="2982686" cy="587829"/>
          </a:xfrm>
          <a:prstGeom prst="homePlate">
            <a:avLst/>
          </a:prstGeom>
          <a:solidFill>
            <a:schemeClr val="accent2">
              <a:lumMod val="9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rPr>
              <a:t>Chính trị </a:t>
            </a:r>
          </a:p>
        </p:txBody>
      </p:sp>
      <p:grpSp>
        <p:nvGrpSpPr>
          <p:cNvPr id="7" name="Group 6">
            <a:extLst>
              <a:ext uri="{FF2B5EF4-FFF2-40B4-BE49-F238E27FC236}">
                <a16:creationId xmlns:a16="http://schemas.microsoft.com/office/drawing/2014/main" id="{52FDC246-37B2-56EC-DAC6-F867025DF6F5}"/>
              </a:ext>
            </a:extLst>
          </p:cNvPr>
          <p:cNvGrpSpPr/>
          <p:nvPr/>
        </p:nvGrpSpPr>
        <p:grpSpPr>
          <a:xfrm>
            <a:off x="166913" y="972685"/>
            <a:ext cx="3696583" cy="4170815"/>
            <a:chOff x="275770" y="1014414"/>
            <a:chExt cx="3696583" cy="4170815"/>
          </a:xfrm>
        </p:grpSpPr>
        <p:pic>
          <p:nvPicPr>
            <p:cNvPr id="4100" name="Picture 4" descr="Tình hình kinh tế, xã hội Ấn Độ nửa sau thế kỉ XIX | SGK Lịch sử lớp 11">
              <a:extLst>
                <a:ext uri="{FF2B5EF4-FFF2-40B4-BE49-F238E27FC236}">
                  <a16:creationId xmlns:a16="http://schemas.microsoft.com/office/drawing/2014/main" id="{A963306E-E8BB-6ECE-39A8-EC6EDA3B0C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00" r="11050"/>
            <a:stretch/>
          </p:blipFill>
          <p:spPr bwMode="auto">
            <a:xfrm>
              <a:off x="275770" y="1014414"/>
              <a:ext cx="3696583" cy="35340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0F935E6-C347-0139-76E5-6138255AA62F}"/>
                </a:ext>
              </a:extLst>
            </p:cNvPr>
            <p:cNvSpPr txBox="1"/>
            <p:nvPr/>
          </p:nvSpPr>
          <p:spPr>
            <a:xfrm>
              <a:off x="846803" y="4486512"/>
              <a:ext cx="2554515" cy="698717"/>
            </a:xfrm>
            <a:prstGeom prst="rect">
              <a:avLst/>
            </a:prstGeom>
            <a:noFill/>
          </p:spPr>
          <p:txBody>
            <a:bodyPr wrap="square" rtlCol="0">
              <a:spAutoFit/>
            </a:bodyPr>
            <a:lstStyle/>
            <a:p>
              <a:pPr algn="ctr">
                <a:lnSpc>
                  <a:spcPct val="150000"/>
                </a:lnSpc>
              </a:pPr>
              <a:r>
                <a:rPr lang="en-US" i="1"/>
                <a:t>Nữ hoàng Anh tuyên bố đồng thời là Nữ hoàng Ấn Độ</a:t>
              </a:r>
            </a:p>
          </p:txBody>
        </p:sp>
      </p:grpSp>
      <p:sp>
        <p:nvSpPr>
          <p:cNvPr id="10" name="TextBox 9">
            <a:extLst>
              <a:ext uri="{FF2B5EF4-FFF2-40B4-BE49-F238E27FC236}">
                <a16:creationId xmlns:a16="http://schemas.microsoft.com/office/drawing/2014/main" id="{CABB7BBE-2CBE-FE42-BF9D-461BDC6358F8}"/>
              </a:ext>
            </a:extLst>
          </p:cNvPr>
          <p:cNvSpPr txBox="1"/>
          <p:nvPr/>
        </p:nvSpPr>
        <p:spPr>
          <a:xfrm>
            <a:off x="3746502" y="363087"/>
            <a:ext cx="4989285" cy="958660"/>
          </a:xfrm>
          <a:prstGeom prst="rect">
            <a:avLst/>
          </a:prstGeom>
          <a:noFill/>
        </p:spPr>
        <p:txBody>
          <a:bodyPr wrap="square">
            <a:spAutoFit/>
          </a:bodyPr>
          <a:lstStyle/>
          <a:p>
            <a:pPr marL="342900" indent="-342900" algn="just">
              <a:lnSpc>
                <a:spcPct val="150000"/>
              </a:lnSpc>
              <a:buFont typeface="Wingdings" panose="05000000000000000000" pitchFamily="2" charset="2"/>
              <a:buChar char="§"/>
            </a:pPr>
            <a:r>
              <a:rPr lang="vi-VN" sz="2000"/>
              <a:t>Thi hành nhiều biện pháp để áp đặt và củng cố quyền cai trị trực tiếp ở Ấn Độ.</a:t>
            </a:r>
          </a:p>
        </p:txBody>
      </p:sp>
      <p:grpSp>
        <p:nvGrpSpPr>
          <p:cNvPr id="14" name="Group 13">
            <a:extLst>
              <a:ext uri="{FF2B5EF4-FFF2-40B4-BE49-F238E27FC236}">
                <a16:creationId xmlns:a16="http://schemas.microsoft.com/office/drawing/2014/main" id="{A513CBFB-9C6D-7DC1-30BC-5A4E07A94305}"/>
              </a:ext>
            </a:extLst>
          </p:cNvPr>
          <p:cNvGrpSpPr/>
          <p:nvPr/>
        </p:nvGrpSpPr>
        <p:grpSpPr>
          <a:xfrm>
            <a:off x="4085772" y="1444172"/>
            <a:ext cx="1429657" cy="3534002"/>
            <a:chOff x="4180114" y="1458686"/>
            <a:chExt cx="1429657" cy="3534002"/>
          </a:xfrm>
        </p:grpSpPr>
        <p:sp>
          <p:nvSpPr>
            <p:cNvPr id="11" name="Rectangle 10">
              <a:extLst>
                <a:ext uri="{FF2B5EF4-FFF2-40B4-BE49-F238E27FC236}">
                  <a16:creationId xmlns:a16="http://schemas.microsoft.com/office/drawing/2014/main" id="{B411D824-29E3-98F5-E867-2A33E5E85386}"/>
                </a:ext>
              </a:extLst>
            </p:cNvPr>
            <p:cNvSpPr/>
            <p:nvPr/>
          </p:nvSpPr>
          <p:spPr>
            <a:xfrm>
              <a:off x="4180114" y="1458686"/>
              <a:ext cx="1429657" cy="3534002"/>
            </a:xfrm>
            <a:prstGeom prst="rect">
              <a:avLst/>
            </a:prstGeom>
            <a:solidFill>
              <a:srgbClr val="F5E1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245B5C9-0DEF-824D-9882-C3D260DE6AC7}"/>
                </a:ext>
              </a:extLst>
            </p:cNvPr>
            <p:cNvSpPr txBox="1"/>
            <p:nvPr/>
          </p:nvSpPr>
          <p:spPr>
            <a:xfrm>
              <a:off x="4207793" y="1750924"/>
              <a:ext cx="1367971" cy="2949525"/>
            </a:xfrm>
            <a:prstGeom prst="rect">
              <a:avLst/>
            </a:prstGeom>
            <a:noFill/>
          </p:spPr>
          <p:txBody>
            <a:bodyPr wrap="square">
              <a:spAutoFit/>
            </a:bodyPr>
            <a:lstStyle/>
            <a:p>
              <a:pPr algn="ctr">
                <a:lnSpc>
                  <a:spcPct val="150000"/>
                </a:lnSpc>
              </a:pPr>
              <a:r>
                <a:rPr lang="vi-VN" sz="1800"/>
                <a:t>Thực hiện chính sách nhượng bộ tầng lớp trên của phong kiến bản xứ</a:t>
              </a:r>
              <a:r>
                <a:rPr lang="en-US" sz="1800"/>
                <a:t>.</a:t>
              </a:r>
            </a:p>
          </p:txBody>
        </p:sp>
      </p:grpSp>
      <p:grpSp>
        <p:nvGrpSpPr>
          <p:cNvPr id="15" name="Group 14">
            <a:extLst>
              <a:ext uri="{FF2B5EF4-FFF2-40B4-BE49-F238E27FC236}">
                <a16:creationId xmlns:a16="http://schemas.microsoft.com/office/drawing/2014/main" id="{EBBD0390-19A1-CB64-C38A-255BE613BFA7}"/>
              </a:ext>
            </a:extLst>
          </p:cNvPr>
          <p:cNvGrpSpPr/>
          <p:nvPr/>
        </p:nvGrpSpPr>
        <p:grpSpPr>
          <a:xfrm>
            <a:off x="5737705" y="1444170"/>
            <a:ext cx="1429657" cy="3534002"/>
            <a:chOff x="4180114" y="1458686"/>
            <a:chExt cx="1429657" cy="3534002"/>
          </a:xfrm>
        </p:grpSpPr>
        <p:sp>
          <p:nvSpPr>
            <p:cNvPr id="16" name="Rectangle 15">
              <a:extLst>
                <a:ext uri="{FF2B5EF4-FFF2-40B4-BE49-F238E27FC236}">
                  <a16:creationId xmlns:a16="http://schemas.microsoft.com/office/drawing/2014/main" id="{C61A347B-E707-F560-FB81-6DC46E74FDAE}"/>
                </a:ext>
              </a:extLst>
            </p:cNvPr>
            <p:cNvSpPr/>
            <p:nvPr/>
          </p:nvSpPr>
          <p:spPr>
            <a:xfrm>
              <a:off x="4180114" y="1458686"/>
              <a:ext cx="1429657" cy="3534002"/>
            </a:xfrm>
            <a:prstGeom prst="rect">
              <a:avLst/>
            </a:prstGeom>
            <a:solidFill>
              <a:srgbClr val="F5E1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C9E0AD0-F175-48C5-73F6-6BC7FA36399A}"/>
                </a:ext>
              </a:extLst>
            </p:cNvPr>
            <p:cNvSpPr txBox="1"/>
            <p:nvPr/>
          </p:nvSpPr>
          <p:spPr>
            <a:xfrm>
              <a:off x="4207793" y="1750924"/>
              <a:ext cx="1367971" cy="2949525"/>
            </a:xfrm>
            <a:prstGeom prst="rect">
              <a:avLst/>
            </a:prstGeom>
            <a:noFill/>
          </p:spPr>
          <p:txBody>
            <a:bodyPr wrap="square">
              <a:spAutoFit/>
            </a:bodyPr>
            <a:lstStyle/>
            <a:p>
              <a:pPr algn="ctr">
                <a:lnSpc>
                  <a:spcPct val="150000"/>
                </a:lnSpc>
              </a:pPr>
              <a:r>
                <a:rPr lang="en-US" sz="1800"/>
                <a:t>Đồng hóa, nhượng bộ, trao quyền cho bộ phận tay sai bản xứ. </a:t>
              </a:r>
            </a:p>
          </p:txBody>
        </p:sp>
      </p:grpSp>
      <p:grpSp>
        <p:nvGrpSpPr>
          <p:cNvPr id="18" name="Group 17">
            <a:extLst>
              <a:ext uri="{FF2B5EF4-FFF2-40B4-BE49-F238E27FC236}">
                <a16:creationId xmlns:a16="http://schemas.microsoft.com/office/drawing/2014/main" id="{9F1B3E65-95A3-4B22-D972-8C2DF54F39B3}"/>
              </a:ext>
            </a:extLst>
          </p:cNvPr>
          <p:cNvGrpSpPr/>
          <p:nvPr/>
        </p:nvGrpSpPr>
        <p:grpSpPr>
          <a:xfrm>
            <a:off x="7350165" y="1444170"/>
            <a:ext cx="1429657" cy="3534002"/>
            <a:chOff x="4180114" y="1458686"/>
            <a:chExt cx="1429657" cy="3534002"/>
          </a:xfrm>
        </p:grpSpPr>
        <p:sp>
          <p:nvSpPr>
            <p:cNvPr id="19" name="Rectangle 18">
              <a:extLst>
                <a:ext uri="{FF2B5EF4-FFF2-40B4-BE49-F238E27FC236}">
                  <a16:creationId xmlns:a16="http://schemas.microsoft.com/office/drawing/2014/main" id="{E8500DB6-9785-F70C-30F3-A99B90E7883F}"/>
                </a:ext>
              </a:extLst>
            </p:cNvPr>
            <p:cNvSpPr/>
            <p:nvPr/>
          </p:nvSpPr>
          <p:spPr>
            <a:xfrm>
              <a:off x="4180114" y="1458686"/>
              <a:ext cx="1429657" cy="3534002"/>
            </a:xfrm>
            <a:prstGeom prst="rect">
              <a:avLst/>
            </a:prstGeom>
            <a:solidFill>
              <a:srgbClr val="F5E1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814625A-D5AE-26F8-8B4C-5504B635FFAF}"/>
                </a:ext>
              </a:extLst>
            </p:cNvPr>
            <p:cNvSpPr txBox="1"/>
            <p:nvPr/>
          </p:nvSpPr>
          <p:spPr>
            <a:xfrm>
              <a:off x="4207793" y="1750924"/>
              <a:ext cx="1367971" cy="2534027"/>
            </a:xfrm>
            <a:prstGeom prst="rect">
              <a:avLst/>
            </a:prstGeom>
            <a:noFill/>
          </p:spPr>
          <p:txBody>
            <a:bodyPr wrap="square">
              <a:spAutoFit/>
            </a:bodyPr>
            <a:lstStyle/>
            <a:p>
              <a:pPr algn="ctr">
                <a:lnSpc>
                  <a:spcPct val="150000"/>
                </a:lnSpc>
              </a:pPr>
              <a:r>
                <a:rPr lang="vi-VN" sz="1800"/>
                <a:t>Tìm cách khơi sâu sự cách biệt về chủng tộc, tôn giáo</a:t>
              </a:r>
              <a:r>
                <a:rPr lang="en-US" sz="1800"/>
                <a:t>.</a:t>
              </a:r>
            </a:p>
          </p:txBody>
        </p:sp>
      </p:grpSp>
    </p:spTree>
    <p:extLst>
      <p:ext uri="{BB962C8B-B14F-4D97-AF65-F5344CB8AC3E}">
        <p14:creationId xmlns:p14="http://schemas.microsoft.com/office/powerpoint/2010/main" val="254092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par>
                                <p:cTn id="20" presetID="22" presetClass="entr" presetSubtype="1"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par>
                                <p:cTn id="23" presetID="22" presetClass="entr" presetSubtype="1"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up)">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2" name="Arrow: Pentagon 1">
            <a:extLst>
              <a:ext uri="{FF2B5EF4-FFF2-40B4-BE49-F238E27FC236}">
                <a16:creationId xmlns:a16="http://schemas.microsoft.com/office/drawing/2014/main" id="{403CBC82-0E87-B21F-F6D3-D5E7C5F9FA38}"/>
              </a:ext>
            </a:extLst>
          </p:cNvPr>
          <p:cNvSpPr/>
          <p:nvPr/>
        </p:nvSpPr>
        <p:spPr>
          <a:xfrm>
            <a:off x="0" y="203198"/>
            <a:ext cx="2982686" cy="587829"/>
          </a:xfrm>
          <a:prstGeom prst="homePlate">
            <a:avLst/>
          </a:prstGeom>
          <a:solidFill>
            <a:schemeClr val="accent2">
              <a:lumMod val="9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rPr>
              <a:t>Kinh tế</a:t>
            </a:r>
          </a:p>
        </p:txBody>
      </p:sp>
      <p:sp>
        <p:nvSpPr>
          <p:cNvPr id="5" name="TextBox 4">
            <a:extLst>
              <a:ext uri="{FF2B5EF4-FFF2-40B4-BE49-F238E27FC236}">
                <a16:creationId xmlns:a16="http://schemas.microsoft.com/office/drawing/2014/main" id="{5D6CA983-F2F2-C2D9-1670-D3D423D96093}"/>
              </a:ext>
            </a:extLst>
          </p:cNvPr>
          <p:cNvSpPr txBox="1"/>
          <p:nvPr/>
        </p:nvSpPr>
        <p:spPr>
          <a:xfrm>
            <a:off x="598715" y="1021048"/>
            <a:ext cx="7307943" cy="496996"/>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000"/>
              <a:t>Tiến hành cuộc khai thác quy mô, bóc lột đến mức tối đa. </a:t>
            </a:r>
          </a:p>
        </p:txBody>
      </p:sp>
      <p:graphicFrame>
        <p:nvGraphicFramePr>
          <p:cNvPr id="6" name="Table 5">
            <a:extLst>
              <a:ext uri="{FF2B5EF4-FFF2-40B4-BE49-F238E27FC236}">
                <a16:creationId xmlns:a16="http://schemas.microsoft.com/office/drawing/2014/main" id="{29A82DA4-D88A-D977-5B6D-A95242E2C4E7}"/>
              </a:ext>
            </a:extLst>
          </p:cNvPr>
          <p:cNvGraphicFramePr>
            <a:graphicFrameLocks noGrp="1"/>
          </p:cNvGraphicFramePr>
          <p:nvPr>
            <p:extLst>
              <p:ext uri="{D42A27DB-BD31-4B8C-83A1-F6EECF244321}">
                <p14:modId xmlns:p14="http://schemas.microsoft.com/office/powerpoint/2010/main" val="126833100"/>
              </p:ext>
            </p:extLst>
          </p:nvPr>
        </p:nvGraphicFramePr>
        <p:xfrm>
          <a:off x="598715" y="1748066"/>
          <a:ext cx="7946570" cy="2984318"/>
        </p:xfrm>
        <a:graphic>
          <a:graphicData uri="http://schemas.openxmlformats.org/drawingml/2006/table">
            <a:tbl>
              <a:tblPr firstRow="1" bandRow="1">
                <a:tableStyleId>{84647FC9-3CD2-4698-B0B8-F4062F0455E6}</a:tableStyleId>
              </a:tblPr>
              <a:tblGrid>
                <a:gridCol w="3973285">
                  <a:extLst>
                    <a:ext uri="{9D8B030D-6E8A-4147-A177-3AD203B41FA5}">
                      <a16:colId xmlns:a16="http://schemas.microsoft.com/office/drawing/2014/main" val="2875333785"/>
                    </a:ext>
                  </a:extLst>
                </a:gridCol>
                <a:gridCol w="3973285">
                  <a:extLst>
                    <a:ext uri="{9D8B030D-6E8A-4147-A177-3AD203B41FA5}">
                      <a16:colId xmlns:a16="http://schemas.microsoft.com/office/drawing/2014/main" val="132994194"/>
                    </a:ext>
                  </a:extLst>
                </a:gridCol>
              </a:tblGrid>
              <a:tr h="474798">
                <a:tc>
                  <a:txBody>
                    <a:bodyPr/>
                    <a:lstStyle/>
                    <a:p>
                      <a:pPr algn="ctr">
                        <a:lnSpc>
                          <a:spcPct val="150000"/>
                        </a:lnSpc>
                      </a:pPr>
                      <a:r>
                        <a:rPr lang="en-US" sz="1800" b="1"/>
                        <a:t>Nông nghiệp </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accent2"/>
                    </a:solidFill>
                  </a:tcPr>
                </a:tc>
                <a:tc>
                  <a:txBody>
                    <a:bodyPr/>
                    <a:lstStyle/>
                    <a:p>
                      <a:pPr algn="ctr">
                        <a:lnSpc>
                          <a:spcPct val="150000"/>
                        </a:lnSpc>
                      </a:pPr>
                      <a:r>
                        <a:rPr lang="en-US" sz="1800" b="1"/>
                        <a:t>Công nghiệp</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197577896"/>
                  </a:ext>
                </a:extLst>
              </a:tr>
              <a:tr h="370840">
                <a:tc>
                  <a:txBody>
                    <a:bodyPr/>
                    <a:lstStyle/>
                    <a:p>
                      <a:pPr algn="just">
                        <a:lnSpc>
                          <a:spcPct val="150000"/>
                        </a:lnSpc>
                      </a:pPr>
                      <a:r>
                        <a:rPr lang="en-US" sz="1800"/>
                        <a:t>- </a:t>
                      </a:r>
                      <a:r>
                        <a:rPr lang="vi-VN" sz="1800"/>
                        <a:t>Tăng cường chiếm đoạt ruộng đất để lập đồn điền. </a:t>
                      </a:r>
                      <a:endParaRPr lang="en-US" sz="1800"/>
                    </a:p>
                    <a:p>
                      <a:pPr algn="just">
                        <a:lnSpc>
                          <a:spcPct val="150000"/>
                        </a:lnSpc>
                      </a:pPr>
                      <a:r>
                        <a:rPr lang="en-US" sz="1800"/>
                        <a:t>→ Nông dân bị bần cùng, chết đói ngày càng nhiều</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tc>
                  <a:txBody>
                    <a:bodyPr/>
                    <a:lstStyle/>
                    <a:p>
                      <a:pPr algn="just">
                        <a:lnSpc>
                          <a:spcPct val="150000"/>
                        </a:lnSpc>
                      </a:pPr>
                      <a:r>
                        <a:rPr lang="en-US" sz="1800"/>
                        <a:t>- </a:t>
                      </a:r>
                      <a:r>
                        <a:rPr lang="vi-VN" sz="1800"/>
                        <a:t>Đẩy mạnh khai thác hầm mỏ.</a:t>
                      </a:r>
                    </a:p>
                    <a:p>
                      <a:pPr algn="just">
                        <a:lnSpc>
                          <a:spcPct val="150000"/>
                        </a:lnSpc>
                      </a:pPr>
                      <a:r>
                        <a:rPr lang="en-US" sz="1800"/>
                        <a:t>- </a:t>
                      </a:r>
                      <a:r>
                        <a:rPr lang="vi-VN" sz="1800"/>
                        <a:t>Phát triển công nghiệp chế biến.</a:t>
                      </a:r>
                      <a:endParaRPr lang="en-US" sz="1800"/>
                    </a:p>
                    <a:p>
                      <a:pPr algn="just">
                        <a:lnSpc>
                          <a:spcPct val="150000"/>
                        </a:lnSpc>
                      </a:pPr>
                      <a:r>
                        <a:rPr lang="en-US" sz="1800"/>
                        <a:t>- </a:t>
                      </a:r>
                      <a:r>
                        <a:rPr lang="vi-VN" sz="1800"/>
                        <a:t>Mở mang hệ thống đường giao thông.</a:t>
                      </a:r>
                    </a:p>
                    <a:p>
                      <a:pPr algn="just">
                        <a:lnSpc>
                          <a:spcPct val="150000"/>
                        </a:lnSpc>
                      </a:pPr>
                      <a:r>
                        <a:rPr lang="en-US" sz="1800"/>
                        <a:t>→ Nhiều thành phố, hải cảng xuất hiện. </a:t>
                      </a:r>
                    </a:p>
                  </a:txBody>
                  <a:tcPr>
                    <a:lnL w="12700" cap="flat" cmpd="sng" algn="ctr">
                      <a:solidFill>
                        <a:schemeClr val="accent2">
                          <a:lumMod val="50000"/>
                        </a:schemeClr>
                      </a:solidFill>
                      <a:prstDash val="solid"/>
                      <a:round/>
                      <a:headEnd type="none" w="med" len="med"/>
                      <a:tailEnd type="none" w="med" len="med"/>
                    </a:lnL>
                    <a:lnR w="12700" cap="flat" cmpd="sng" algn="ctr">
                      <a:solidFill>
                        <a:schemeClr val="accent2">
                          <a:lumMod val="50000"/>
                        </a:schemeClr>
                      </a:solidFill>
                      <a:prstDash val="solid"/>
                      <a:round/>
                      <a:headEnd type="none" w="med" len="med"/>
                      <a:tailEnd type="none" w="med" len="med"/>
                    </a:lnR>
                    <a:lnT w="12700" cap="flat" cmpd="sng" algn="ctr">
                      <a:solidFill>
                        <a:schemeClr val="accent2">
                          <a:lumMod val="50000"/>
                        </a:schemeClr>
                      </a:solidFill>
                      <a:prstDash val="solid"/>
                      <a:round/>
                      <a:headEnd type="none" w="med" len="med"/>
                      <a:tailEnd type="none" w="med" len="med"/>
                    </a:lnT>
                    <a:lnB w="12700" cap="flat" cmpd="sng" algn="ctr">
                      <a:solidFill>
                        <a:schemeClr val="accent2">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17881730"/>
                  </a:ext>
                </a:extLst>
              </a:tr>
            </a:tbl>
          </a:graphicData>
        </a:graphic>
      </p:graphicFrame>
    </p:spTree>
    <p:extLst>
      <p:ext uri="{BB962C8B-B14F-4D97-AF65-F5344CB8AC3E}">
        <p14:creationId xmlns:p14="http://schemas.microsoft.com/office/powerpoint/2010/main" val="4717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19528" y="347538"/>
            <a:ext cx="4830445" cy="4539422"/>
            <a:chOff x="335280" y="327218"/>
            <a:chExt cx="4830445" cy="4539422"/>
          </a:xfrm>
        </p:grpSpPr>
        <p:sp>
          <p:nvSpPr>
            <p:cNvPr id="10" name="Rectangle 9"/>
            <p:cNvSpPr/>
            <p:nvPr/>
          </p:nvSpPr>
          <p:spPr>
            <a:xfrm>
              <a:off x="335280" y="327218"/>
              <a:ext cx="4830445" cy="4539422"/>
            </a:xfrm>
            <a:prstGeom prst="rect">
              <a:avLst/>
            </a:prstGeom>
            <a:solidFill>
              <a:srgbClr val="FBEFD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1" name="Rectangle 10"/>
            <p:cNvSpPr/>
            <p:nvPr/>
          </p:nvSpPr>
          <p:spPr>
            <a:xfrm>
              <a:off x="386079" y="450187"/>
              <a:ext cx="4728845" cy="429348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cs typeface="Arial"/>
                  <a:sym typeface="Arial"/>
                </a:rPr>
                <a:t>Nạn đói ở Ấn Độ</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Cuối thế kỉ XIX, hàng loạt vụ mất mùa nghiêm trọng xảy ra dẫn đến nạn đói và dịch bệnh liên tục xảy ra ở Ấn Độ.</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- 1860 – 1861: 2 triệu người chết.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- 1876 – 1878: 4,3 triệu người chết; thêm 1,2 triệu người ở các tỉnh Tây Bắc và Kát-mi (Kashmir) trong năm 1877 – 1878.</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- 1896 – 1897: 5 triệu người chết.</a:t>
              </a:r>
            </a:p>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- 1899 – 1900: hơn 1 triệu người chết.</a:t>
              </a:r>
            </a:p>
            <a:p>
              <a:pPr marL="0" marR="0" lvl="0" indent="0" algn="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400" b="0" i="0" u="none" strike="noStrike" kern="0" cap="none" spc="0" normalizeH="0" baseline="0" noProof="0">
                  <a:ln>
                    <a:noFill/>
                  </a:ln>
                  <a:solidFill>
                    <a:srgbClr val="000000"/>
                  </a:solidFill>
                  <a:effectLst/>
                  <a:uLnTx/>
                  <a:uFillTx/>
                  <a:latin typeface="Arial"/>
                  <a:cs typeface="Arial"/>
                  <a:sym typeface="Arial"/>
                </a:rPr>
                <a:t>(P.G.Mác-san (P.J.Marshall) (Chủ biên), </a:t>
              </a:r>
              <a:r>
                <a:rPr kumimoji="0" lang="en-US" sz="1400" b="0" i="1" u="none" strike="noStrike" kern="0" cap="none" spc="0" normalizeH="0" baseline="0" noProof="0">
                  <a:ln>
                    <a:noFill/>
                  </a:ln>
                  <a:solidFill>
                    <a:srgbClr val="000000"/>
                  </a:solidFill>
                  <a:effectLst/>
                  <a:uLnTx/>
                  <a:uFillTx/>
                  <a:latin typeface="Arial"/>
                  <a:cs typeface="Arial"/>
                  <a:sym typeface="Arial"/>
                </a:rPr>
                <a:t>Lịch sử vẽ bằng tranh về đế quốc Anh của Cam-brít (The Cambridge illustrated History of the British Empire)</a:t>
              </a:r>
              <a:r>
                <a:rPr kumimoji="0" lang="en-US" sz="1400" b="0" i="0" u="none" strike="noStrike" kern="0" cap="none" spc="0" normalizeH="0" baseline="0" noProof="0">
                  <a:ln>
                    <a:noFill/>
                  </a:ln>
                  <a:solidFill>
                    <a:srgbClr val="000000"/>
                  </a:solidFill>
                  <a:effectLst/>
                  <a:uLnTx/>
                  <a:uFillTx/>
                  <a:latin typeface="Arial"/>
                  <a:cs typeface="Arial"/>
                  <a:sym typeface="Arial"/>
                </a:rPr>
                <a:t>,</a:t>
              </a:r>
              <a:r>
                <a:rPr kumimoji="0" lang="en-US" sz="1400" b="0" i="1" u="none" strike="noStrike" kern="0" cap="none" spc="0" normalizeH="0" baseline="0" noProof="0">
                  <a:ln>
                    <a:noFill/>
                  </a:ln>
                  <a:solidFill>
                    <a:srgbClr val="000000"/>
                  </a:solidFill>
                  <a:effectLst/>
                  <a:uLnTx/>
                  <a:uFillTx/>
                  <a:latin typeface="Arial"/>
                  <a:cs typeface="Arial"/>
                  <a:sym typeface="Arial"/>
                </a:rPr>
                <a:t> </a:t>
              </a:r>
              <a:r>
                <a:rPr kumimoji="0" lang="en-US" sz="1400" b="0" i="0" u="none" strike="noStrike" kern="0" cap="none" spc="0" normalizeH="0" baseline="0" noProof="0">
                  <a:ln>
                    <a:noFill/>
                  </a:ln>
                  <a:solidFill>
                    <a:srgbClr val="000000"/>
                  </a:solidFill>
                  <a:effectLst/>
                  <a:uLnTx/>
                  <a:uFillTx/>
                  <a:latin typeface="Arial"/>
                  <a:cs typeface="Arial"/>
                  <a:sym typeface="Arial"/>
                </a:rPr>
                <a:t>NXB Đại học Cam-brít (Cambridge University Press), 1996, trang 132) </a:t>
              </a:r>
            </a:p>
          </p:txBody>
        </p:sp>
      </p:grpSp>
      <p:pic>
        <p:nvPicPr>
          <p:cNvPr id="2" name="Picture 2" descr="https://d3i71xaburhd42.cloudfront.net/74bcb19ede2e8ee619d77257ba6e7fac7d33726a/8-Figure3-1.png">
            <a:extLst>
              <a:ext uri="{FF2B5EF4-FFF2-40B4-BE49-F238E27FC236}">
                <a16:creationId xmlns:a16="http://schemas.microsoft.com/office/drawing/2014/main" id="{02EA9136-4C8F-D933-12F5-A255E404D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5116" y="340148"/>
            <a:ext cx="3876314" cy="454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24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3A892B-CB26-9674-27AA-F5311FA8B45A}"/>
              </a:ext>
            </a:extLst>
          </p:cNvPr>
          <p:cNvGrpSpPr/>
          <p:nvPr/>
        </p:nvGrpSpPr>
        <p:grpSpPr>
          <a:xfrm>
            <a:off x="224373" y="181429"/>
            <a:ext cx="3734420" cy="3056746"/>
            <a:chOff x="35687" y="181429"/>
            <a:chExt cx="3734420" cy="3056746"/>
          </a:xfrm>
        </p:grpSpPr>
        <p:pic>
          <p:nvPicPr>
            <p:cNvPr id="5122" name="Picture 2">
              <a:extLst>
                <a:ext uri="{FF2B5EF4-FFF2-40B4-BE49-F238E27FC236}">
                  <a16:creationId xmlns:a16="http://schemas.microsoft.com/office/drawing/2014/main" id="{E4FB3550-8C6B-BB92-D654-1B8935E17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54" y="181429"/>
              <a:ext cx="3550887" cy="26971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A800A5-7C5B-4F27-7883-560D2B91146C}"/>
                </a:ext>
              </a:extLst>
            </p:cNvPr>
            <p:cNvSpPr txBox="1"/>
            <p:nvPr/>
          </p:nvSpPr>
          <p:spPr>
            <a:xfrm>
              <a:off x="35687" y="2930398"/>
              <a:ext cx="3734420" cy="307777"/>
            </a:xfrm>
            <a:prstGeom prst="rect">
              <a:avLst/>
            </a:prstGeom>
            <a:noFill/>
          </p:spPr>
          <p:txBody>
            <a:bodyPr wrap="square">
              <a:spAutoFit/>
            </a:bodyPr>
            <a:lstStyle/>
            <a:p>
              <a:pPr algn="ctr"/>
              <a:r>
                <a:rPr lang="vi-VN" i="1">
                  <a:solidFill>
                    <a:srgbClr val="002060"/>
                  </a:solidFill>
                </a:rPr>
                <a:t>Người dân Ấn Độ trong nạn đói năm 1876</a:t>
              </a:r>
            </a:p>
          </p:txBody>
        </p:sp>
      </p:grpSp>
      <p:grpSp>
        <p:nvGrpSpPr>
          <p:cNvPr id="8" name="Group 7">
            <a:extLst>
              <a:ext uri="{FF2B5EF4-FFF2-40B4-BE49-F238E27FC236}">
                <a16:creationId xmlns:a16="http://schemas.microsoft.com/office/drawing/2014/main" id="{D07CFA72-9F4E-A30E-4A60-6FB64B3CFD1B}"/>
              </a:ext>
            </a:extLst>
          </p:cNvPr>
          <p:cNvGrpSpPr/>
          <p:nvPr/>
        </p:nvGrpSpPr>
        <p:grpSpPr>
          <a:xfrm>
            <a:off x="4053567" y="175118"/>
            <a:ext cx="4843689" cy="3063057"/>
            <a:chOff x="3864881" y="175118"/>
            <a:chExt cx="4843689" cy="3063057"/>
          </a:xfrm>
        </p:grpSpPr>
        <p:pic>
          <p:nvPicPr>
            <p:cNvPr id="5124" name="Picture 4">
              <a:extLst>
                <a:ext uri="{FF2B5EF4-FFF2-40B4-BE49-F238E27FC236}">
                  <a16:creationId xmlns:a16="http://schemas.microsoft.com/office/drawing/2014/main" id="{05DE97BE-CCEB-B799-FD87-F963CDE20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4881" y="175118"/>
              <a:ext cx="4843689" cy="272071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C3A6BD7-6A01-814B-6405-161F6D39A5FB}"/>
                </a:ext>
              </a:extLst>
            </p:cNvPr>
            <p:cNvSpPr txBox="1"/>
            <p:nvPr/>
          </p:nvSpPr>
          <p:spPr>
            <a:xfrm>
              <a:off x="3976915" y="2930398"/>
              <a:ext cx="4709884" cy="307777"/>
            </a:xfrm>
            <a:prstGeom prst="rect">
              <a:avLst/>
            </a:prstGeom>
            <a:noFill/>
          </p:spPr>
          <p:txBody>
            <a:bodyPr wrap="square">
              <a:spAutoFit/>
            </a:bodyPr>
            <a:lstStyle/>
            <a:p>
              <a:pPr algn="ctr"/>
              <a:r>
                <a:rPr lang="en-US" i="1">
                  <a:solidFill>
                    <a:srgbClr val="002060"/>
                  </a:solidFill>
                </a:rPr>
                <a:t>Trẻ em Ấn Độ trong nạn đói năm 1943</a:t>
              </a:r>
            </a:p>
          </p:txBody>
        </p:sp>
      </p:grpSp>
      <p:grpSp>
        <p:nvGrpSpPr>
          <p:cNvPr id="14" name="Group 13">
            <a:extLst>
              <a:ext uri="{FF2B5EF4-FFF2-40B4-BE49-F238E27FC236}">
                <a16:creationId xmlns:a16="http://schemas.microsoft.com/office/drawing/2014/main" id="{BFC09D52-8496-613C-E5AA-DBDAC4F4955D}"/>
              </a:ext>
            </a:extLst>
          </p:cNvPr>
          <p:cNvGrpSpPr/>
          <p:nvPr/>
        </p:nvGrpSpPr>
        <p:grpSpPr>
          <a:xfrm>
            <a:off x="1400504" y="788066"/>
            <a:ext cx="6342992" cy="4181051"/>
            <a:chOff x="1400504" y="747487"/>
            <a:chExt cx="6342992" cy="4181051"/>
          </a:xfrm>
        </p:grpSpPr>
        <p:pic>
          <p:nvPicPr>
            <p:cNvPr id="5126" name="Picture 6">
              <a:extLst>
                <a:ext uri="{FF2B5EF4-FFF2-40B4-BE49-F238E27FC236}">
                  <a16:creationId xmlns:a16="http://schemas.microsoft.com/office/drawing/2014/main" id="{FCB8210E-C99A-D7CC-107E-EDF2D20FA2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504" y="747487"/>
              <a:ext cx="6342992" cy="38732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981A6E5-C39E-1339-A158-D0DC5D30799B}"/>
                </a:ext>
              </a:extLst>
            </p:cNvPr>
            <p:cNvSpPr txBox="1"/>
            <p:nvPr/>
          </p:nvSpPr>
          <p:spPr>
            <a:xfrm>
              <a:off x="2091583" y="4620761"/>
              <a:ext cx="4709884" cy="307777"/>
            </a:xfrm>
            <a:prstGeom prst="rect">
              <a:avLst/>
            </a:prstGeom>
            <a:noFill/>
          </p:spPr>
          <p:txBody>
            <a:bodyPr wrap="square">
              <a:spAutoFit/>
            </a:bodyPr>
            <a:lstStyle/>
            <a:p>
              <a:pPr algn="ctr"/>
              <a:r>
                <a:rPr lang="en-US" i="1">
                  <a:solidFill>
                    <a:srgbClr val="002060"/>
                  </a:solidFill>
                </a:rPr>
                <a:t>Hậu quả kinh hoàng của nạn đói ở Bengal năm 1943</a:t>
              </a:r>
            </a:p>
          </p:txBody>
        </p:sp>
      </p:grpSp>
    </p:spTree>
    <p:extLst>
      <p:ext uri="{BB962C8B-B14F-4D97-AF65-F5344CB8AC3E}">
        <p14:creationId xmlns:p14="http://schemas.microsoft.com/office/powerpoint/2010/main" val="72821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500"/>
                                        <p:tgtEl>
                                          <p:spTgt spid="5"/>
                                        </p:tgtEl>
                                      </p:cBhvr>
                                    </p:animEffect>
                                  </p:childTnLst>
                                </p:cTn>
                              </p:par>
                              <p:par>
                                <p:cTn id="8" presetID="21" presetClass="entr" presetSubtype="3"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3)">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3"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heel(3)">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344E3F8-FDAC-BE05-BAB5-2A9815FFD0E5}"/>
              </a:ext>
            </a:extLst>
          </p:cNvPr>
          <p:cNvGrpSpPr/>
          <p:nvPr/>
        </p:nvGrpSpPr>
        <p:grpSpPr>
          <a:xfrm>
            <a:off x="832757" y="227545"/>
            <a:ext cx="7478486" cy="4660903"/>
            <a:chOff x="832757" y="227545"/>
            <a:chExt cx="7478486" cy="4660903"/>
          </a:xfrm>
        </p:grpSpPr>
        <p:pic>
          <p:nvPicPr>
            <p:cNvPr id="2" name="Hình ảnh 1">
              <a:extLst>
                <a:ext uri="{FF2B5EF4-FFF2-40B4-BE49-F238E27FC236}">
                  <a16:creationId xmlns:a16="http://schemas.microsoft.com/office/drawing/2014/main" id="{830EDA5C-4E80-9128-0DE4-C0002DF4DEC9}"/>
                </a:ext>
              </a:extLst>
            </p:cNvPr>
            <p:cNvPicPr>
              <a:picLocks noChangeAspect="1"/>
            </p:cNvPicPr>
            <p:nvPr/>
          </p:nvPicPr>
          <p:blipFill>
            <a:blip r:embed="rId2"/>
            <a:stretch>
              <a:fillRect/>
            </a:stretch>
          </p:blipFill>
          <p:spPr>
            <a:xfrm>
              <a:off x="867546" y="227545"/>
              <a:ext cx="7408908" cy="3962186"/>
            </a:xfrm>
            <a:prstGeom prst="rect">
              <a:avLst/>
            </a:prstGeom>
          </p:spPr>
        </p:pic>
        <p:sp>
          <p:nvSpPr>
            <p:cNvPr id="6" name="TextBox 5">
              <a:extLst>
                <a:ext uri="{FF2B5EF4-FFF2-40B4-BE49-F238E27FC236}">
                  <a16:creationId xmlns:a16="http://schemas.microsoft.com/office/drawing/2014/main" id="{888B1541-C1E5-B151-A8F3-FE1B0EC1612F}"/>
                </a:ext>
              </a:extLst>
            </p:cNvPr>
            <p:cNvSpPr txBox="1"/>
            <p:nvPr/>
          </p:nvSpPr>
          <p:spPr>
            <a:xfrm>
              <a:off x="832757" y="4189731"/>
              <a:ext cx="7478486" cy="698717"/>
            </a:xfrm>
            <a:prstGeom prst="rect">
              <a:avLst/>
            </a:prstGeom>
            <a:noFill/>
          </p:spPr>
          <p:txBody>
            <a:bodyPr wrap="square">
              <a:spAutoFit/>
            </a:bodyPr>
            <a:lstStyle/>
            <a:p>
              <a:pPr algn="ctr">
                <a:lnSpc>
                  <a:spcPct val="150000"/>
                </a:lnSpc>
              </a:pPr>
              <a:r>
                <a:rPr lang="vi-VN" i="1">
                  <a:solidFill>
                    <a:srgbClr val="002060"/>
                  </a:solidFill>
                </a:rPr>
                <a:t>Đầu máy xe lửa đầu tiên được đưa vào sử dụng tại Ấn Độ trên tuyến đường sắt từ thành phố Mum-bai đến thành phố Thên (thuộc bang Ma-ra-hát-tra)</a:t>
              </a:r>
            </a:p>
          </p:txBody>
        </p:sp>
      </p:grpSp>
    </p:spTree>
    <p:extLst>
      <p:ext uri="{BB962C8B-B14F-4D97-AF65-F5344CB8AC3E}">
        <p14:creationId xmlns:p14="http://schemas.microsoft.com/office/powerpoint/2010/main" val="403354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2)">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Pentagon 2">
            <a:extLst>
              <a:ext uri="{FF2B5EF4-FFF2-40B4-BE49-F238E27FC236}">
                <a16:creationId xmlns:a16="http://schemas.microsoft.com/office/drawing/2014/main" id="{CBD16EDE-EED6-D06F-3FA7-D56CCBC9AB2E}"/>
              </a:ext>
            </a:extLst>
          </p:cNvPr>
          <p:cNvSpPr/>
          <p:nvPr/>
        </p:nvSpPr>
        <p:spPr>
          <a:xfrm>
            <a:off x="-79828" y="188684"/>
            <a:ext cx="2982686" cy="587829"/>
          </a:xfrm>
          <a:prstGeom prst="homePlate">
            <a:avLst/>
          </a:prstGeom>
          <a:solidFill>
            <a:schemeClr val="accent2">
              <a:lumMod val="9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rPr>
              <a:t>Xã hội</a:t>
            </a:r>
          </a:p>
        </p:txBody>
      </p:sp>
      <p:sp>
        <p:nvSpPr>
          <p:cNvPr id="4" name="Rectangle: Rounded Corners 3">
            <a:extLst>
              <a:ext uri="{FF2B5EF4-FFF2-40B4-BE49-F238E27FC236}">
                <a16:creationId xmlns:a16="http://schemas.microsoft.com/office/drawing/2014/main" id="{AA303667-3209-18DE-A998-EACF9D9D19C5}"/>
              </a:ext>
            </a:extLst>
          </p:cNvPr>
          <p:cNvSpPr/>
          <p:nvPr/>
        </p:nvSpPr>
        <p:spPr>
          <a:xfrm>
            <a:off x="1317172" y="1233714"/>
            <a:ext cx="2703285" cy="1582057"/>
          </a:xfrm>
          <a:prstGeom prst="roundRect">
            <a:avLst>
              <a:gd name="adj" fmla="val 13388"/>
            </a:avLst>
          </a:prstGeom>
          <a:solidFill>
            <a:srgbClr val="FFFFFF"/>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Thi hành chính sách “ngu dân”.</a:t>
            </a:r>
          </a:p>
        </p:txBody>
      </p:sp>
      <p:sp>
        <p:nvSpPr>
          <p:cNvPr id="5" name="Rectangle: Rounded Corners 4">
            <a:extLst>
              <a:ext uri="{FF2B5EF4-FFF2-40B4-BE49-F238E27FC236}">
                <a16:creationId xmlns:a16="http://schemas.microsoft.com/office/drawing/2014/main" id="{CD9A4B10-6A69-A8D7-D21D-3FFFD8E3BCE7}"/>
              </a:ext>
            </a:extLst>
          </p:cNvPr>
          <p:cNvSpPr/>
          <p:nvPr/>
        </p:nvSpPr>
        <p:spPr>
          <a:xfrm>
            <a:off x="4923972" y="1233714"/>
            <a:ext cx="2703285" cy="1582057"/>
          </a:xfrm>
          <a:prstGeom prst="roundRect">
            <a:avLst>
              <a:gd name="adj" fmla="val 13388"/>
            </a:avLst>
          </a:prstGeom>
          <a:solidFill>
            <a:srgbClr val="FFFFFF"/>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Khuyến khích những tập quán lạc hậu và phản động.</a:t>
            </a:r>
          </a:p>
        </p:txBody>
      </p:sp>
      <p:grpSp>
        <p:nvGrpSpPr>
          <p:cNvPr id="12" name="Group 11">
            <a:extLst>
              <a:ext uri="{FF2B5EF4-FFF2-40B4-BE49-F238E27FC236}">
                <a16:creationId xmlns:a16="http://schemas.microsoft.com/office/drawing/2014/main" id="{8B56656F-2693-D46C-AEB6-6122D7C4FB16}"/>
              </a:ext>
            </a:extLst>
          </p:cNvPr>
          <p:cNvGrpSpPr/>
          <p:nvPr/>
        </p:nvGrpSpPr>
        <p:grpSpPr>
          <a:xfrm>
            <a:off x="2333171" y="3011713"/>
            <a:ext cx="4477660" cy="827315"/>
            <a:chOff x="2333171" y="3011713"/>
            <a:chExt cx="4477660" cy="827315"/>
          </a:xfrm>
        </p:grpSpPr>
        <p:sp>
          <p:nvSpPr>
            <p:cNvPr id="7" name="Left Brace 6">
              <a:extLst>
                <a:ext uri="{FF2B5EF4-FFF2-40B4-BE49-F238E27FC236}">
                  <a16:creationId xmlns:a16="http://schemas.microsoft.com/office/drawing/2014/main" id="{A84A7302-5547-8A6A-5725-697AAF2700D9}"/>
                </a:ext>
              </a:extLst>
            </p:cNvPr>
            <p:cNvSpPr/>
            <p:nvPr/>
          </p:nvSpPr>
          <p:spPr>
            <a:xfrm rot="16200000">
              <a:off x="4386944" y="957940"/>
              <a:ext cx="370113" cy="4477660"/>
            </a:xfrm>
            <a:prstGeom prst="leftBrace">
              <a:avLst>
                <a:gd name="adj1" fmla="val 30637"/>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Arrow: Down 7">
              <a:extLst>
                <a:ext uri="{FF2B5EF4-FFF2-40B4-BE49-F238E27FC236}">
                  <a16:creationId xmlns:a16="http://schemas.microsoft.com/office/drawing/2014/main" id="{8AA779E2-20E1-E90A-A67A-D8DCD3089402}"/>
                </a:ext>
              </a:extLst>
            </p:cNvPr>
            <p:cNvSpPr/>
            <p:nvPr/>
          </p:nvSpPr>
          <p:spPr>
            <a:xfrm>
              <a:off x="4408714" y="3548742"/>
              <a:ext cx="326571" cy="290286"/>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8C56BE5-844C-574C-845A-CEB766114E3A}"/>
              </a:ext>
            </a:extLst>
          </p:cNvPr>
          <p:cNvSpPr txBox="1"/>
          <p:nvPr/>
        </p:nvSpPr>
        <p:spPr>
          <a:xfrm>
            <a:off x="1080406" y="3878943"/>
            <a:ext cx="6983186" cy="958660"/>
          </a:xfrm>
          <a:prstGeom prst="rect">
            <a:avLst/>
          </a:prstGeom>
          <a:noFill/>
        </p:spPr>
        <p:txBody>
          <a:bodyPr wrap="square">
            <a:spAutoFit/>
          </a:bodyPr>
          <a:lstStyle/>
          <a:p>
            <a:pPr algn="just">
              <a:lnSpc>
                <a:spcPct val="150000"/>
              </a:lnSpc>
            </a:pPr>
            <a:r>
              <a:rPr lang="en-US" sz="2000"/>
              <a:t>Sự xâm lược tàn bạo của thực dân Anh đã chà đạp lên quyền dân tộc thiêng liêng của nhân dân Ấn Độ.</a:t>
            </a:r>
          </a:p>
        </p:txBody>
      </p:sp>
    </p:spTree>
    <p:extLst>
      <p:ext uri="{BB962C8B-B14F-4D97-AF65-F5344CB8AC3E}">
        <p14:creationId xmlns:p14="http://schemas.microsoft.com/office/powerpoint/2010/main" val="35239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D57E364-D751-928A-36D4-296CA2040B96}"/>
              </a:ext>
            </a:extLst>
          </p:cNvPr>
          <p:cNvGrpSpPr/>
          <p:nvPr/>
        </p:nvGrpSpPr>
        <p:grpSpPr>
          <a:xfrm>
            <a:off x="-293914" y="355600"/>
            <a:ext cx="9731828" cy="1095829"/>
            <a:chOff x="-293914" y="355600"/>
            <a:chExt cx="9731828" cy="1095829"/>
          </a:xfrm>
        </p:grpSpPr>
        <p:grpSp>
          <p:nvGrpSpPr>
            <p:cNvPr id="9" name="Group 8">
              <a:extLst>
                <a:ext uri="{FF2B5EF4-FFF2-40B4-BE49-F238E27FC236}">
                  <a16:creationId xmlns:a16="http://schemas.microsoft.com/office/drawing/2014/main" id="{6E8261C7-CA6F-81CF-C355-14EC52F7CCB9}"/>
                </a:ext>
              </a:extLst>
            </p:cNvPr>
            <p:cNvGrpSpPr/>
            <p:nvPr/>
          </p:nvGrpSpPr>
          <p:grpSpPr>
            <a:xfrm>
              <a:off x="-293914" y="355600"/>
              <a:ext cx="9731828" cy="1095829"/>
              <a:chOff x="-293914" y="362857"/>
              <a:chExt cx="9731828" cy="1095829"/>
            </a:xfrm>
          </p:grpSpPr>
          <p:sp>
            <p:nvSpPr>
              <p:cNvPr id="6" name="Rectangle 5">
                <a:extLst>
                  <a:ext uri="{FF2B5EF4-FFF2-40B4-BE49-F238E27FC236}">
                    <a16:creationId xmlns:a16="http://schemas.microsoft.com/office/drawing/2014/main" id="{CDE1948E-BED2-8467-A094-673520D04EA6}"/>
                  </a:ext>
                </a:extLst>
              </p:cNvPr>
              <p:cNvSpPr/>
              <p:nvPr/>
            </p:nvSpPr>
            <p:spPr>
              <a:xfrm>
                <a:off x="-293914" y="362857"/>
                <a:ext cx="9731828" cy="109582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628A51-5D95-F2C0-9386-674552281F39}"/>
                  </a:ext>
                </a:extLst>
              </p:cNvPr>
              <p:cNvSpPr txBox="1"/>
              <p:nvPr/>
            </p:nvSpPr>
            <p:spPr>
              <a:xfrm>
                <a:off x="1146628" y="431441"/>
                <a:ext cx="7155543" cy="958660"/>
              </a:xfrm>
              <a:prstGeom prst="rect">
                <a:avLst/>
              </a:prstGeom>
              <a:noFill/>
            </p:spPr>
            <p:txBody>
              <a:bodyPr wrap="square" rtlCol="0">
                <a:spAutoFit/>
              </a:bodyPr>
              <a:lstStyle/>
              <a:p>
                <a:pPr algn="just">
                  <a:lnSpc>
                    <a:spcPct val="150000"/>
                  </a:lnSpc>
                </a:pPr>
                <a:r>
                  <a:rPr lang="vi-VN" sz="2000"/>
                  <a:t>Mâu thuẫn giữa nhân dân Ấn Độ với thực dân Anh là mâu thuẫn là mâu thuẫn cơ bản trong xã hội.</a:t>
                </a:r>
                <a:endParaRPr lang="en-US" sz="2000"/>
              </a:p>
            </p:txBody>
          </p:sp>
        </p:grpSp>
        <p:sp>
          <p:nvSpPr>
            <p:cNvPr id="10" name="Arrow: Right 9">
              <a:extLst>
                <a:ext uri="{FF2B5EF4-FFF2-40B4-BE49-F238E27FC236}">
                  <a16:creationId xmlns:a16="http://schemas.microsoft.com/office/drawing/2014/main" id="{542C269B-2BE4-2AF2-D206-D537AAD7208E}"/>
                </a:ext>
              </a:extLst>
            </p:cNvPr>
            <p:cNvSpPr/>
            <p:nvPr/>
          </p:nvSpPr>
          <p:spPr>
            <a:xfrm>
              <a:off x="428171" y="718457"/>
              <a:ext cx="435429" cy="35560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Arrow: Down 13">
            <a:extLst>
              <a:ext uri="{FF2B5EF4-FFF2-40B4-BE49-F238E27FC236}">
                <a16:creationId xmlns:a16="http://schemas.microsoft.com/office/drawing/2014/main" id="{4A877F3E-35DA-C56B-E2AB-D48A760D3F2B}"/>
              </a:ext>
            </a:extLst>
          </p:cNvPr>
          <p:cNvSpPr/>
          <p:nvPr/>
        </p:nvSpPr>
        <p:spPr>
          <a:xfrm>
            <a:off x="4539342" y="1618343"/>
            <a:ext cx="370114" cy="355600"/>
          </a:xfrm>
          <a:prstGeom prst="down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24A9F07-440C-2F6F-2663-106A47EABEB1}"/>
              </a:ext>
            </a:extLst>
          </p:cNvPr>
          <p:cNvSpPr txBox="1"/>
          <p:nvPr/>
        </p:nvSpPr>
        <p:spPr>
          <a:xfrm>
            <a:off x="756555" y="1973943"/>
            <a:ext cx="7935687" cy="496996"/>
          </a:xfrm>
          <a:prstGeom prst="rect">
            <a:avLst/>
          </a:prstGeom>
          <a:noFill/>
        </p:spPr>
        <p:txBody>
          <a:bodyPr wrap="square" rtlCol="0">
            <a:spAutoFit/>
          </a:bodyPr>
          <a:lstStyle/>
          <a:p>
            <a:pPr algn="ctr">
              <a:lnSpc>
                <a:spcPct val="150000"/>
              </a:lnSpc>
            </a:pPr>
            <a:r>
              <a:rPr lang="en-US" sz="2000"/>
              <a:t>Phong trào đấu tranh chống thực dân Anh nổ ra một cách quyết liệt</a:t>
            </a:r>
          </a:p>
        </p:txBody>
      </p:sp>
      <p:sp>
        <p:nvSpPr>
          <p:cNvPr id="16" name="Rectangle: Rounded Corners 15">
            <a:extLst>
              <a:ext uri="{FF2B5EF4-FFF2-40B4-BE49-F238E27FC236}">
                <a16:creationId xmlns:a16="http://schemas.microsoft.com/office/drawing/2014/main" id="{00E91541-11B3-E3D2-D8D3-14F5684FC5CC}"/>
              </a:ext>
            </a:extLst>
          </p:cNvPr>
          <p:cNvSpPr/>
          <p:nvPr/>
        </p:nvSpPr>
        <p:spPr>
          <a:xfrm>
            <a:off x="1320798" y="2966357"/>
            <a:ext cx="2496457" cy="1821543"/>
          </a:xfrm>
          <a:prstGeom prst="roundRect">
            <a:avLst>
              <a:gd name="adj" fmla="val 11488"/>
            </a:avLst>
          </a:prstGeom>
          <a:solidFill>
            <a:schemeClr val="bg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Khởi nghĩa Xi-pay (1857 – 1959).</a:t>
            </a:r>
          </a:p>
        </p:txBody>
      </p:sp>
      <p:sp>
        <p:nvSpPr>
          <p:cNvPr id="17" name="Rectangle: Rounded Corners 16">
            <a:extLst>
              <a:ext uri="{FF2B5EF4-FFF2-40B4-BE49-F238E27FC236}">
                <a16:creationId xmlns:a16="http://schemas.microsoft.com/office/drawing/2014/main" id="{DCEEDF8E-324B-D02E-DFDD-CAD3BD7BE901}"/>
              </a:ext>
            </a:extLst>
          </p:cNvPr>
          <p:cNvSpPr/>
          <p:nvPr/>
        </p:nvSpPr>
        <p:spPr>
          <a:xfrm>
            <a:off x="4483098" y="2966357"/>
            <a:ext cx="3918858" cy="1821543"/>
          </a:xfrm>
          <a:prstGeom prst="roundRect">
            <a:avLst>
              <a:gd name="adj" fmla="val 11488"/>
            </a:avLst>
          </a:prstGeom>
          <a:solidFill>
            <a:schemeClr val="bg2">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Phong trào đấu tranh dưới sự lãnh đạo của Đảng Quốc đại (1905 – 1908).</a:t>
            </a:r>
            <a:endParaRPr lang="en-US" sz="2000">
              <a:solidFill>
                <a:srgbClr val="000000"/>
              </a:solidFill>
            </a:endParaRPr>
          </a:p>
        </p:txBody>
      </p:sp>
      <p:cxnSp>
        <p:nvCxnSpPr>
          <p:cNvPr id="19" name="Straight Connector 18">
            <a:extLst>
              <a:ext uri="{FF2B5EF4-FFF2-40B4-BE49-F238E27FC236}">
                <a16:creationId xmlns:a16="http://schemas.microsoft.com/office/drawing/2014/main" id="{AF652FBD-D81A-6D07-D6F6-C9BDEFB3106B}"/>
              </a:ext>
            </a:extLst>
          </p:cNvPr>
          <p:cNvCxnSpPr>
            <a:cxnSpLocks/>
            <a:endCxn id="16" idx="0"/>
          </p:cNvCxnSpPr>
          <p:nvPr/>
        </p:nvCxnSpPr>
        <p:spPr>
          <a:xfrm rot="5400000">
            <a:off x="3240313" y="1772557"/>
            <a:ext cx="522514" cy="1865086"/>
          </a:xfrm>
          <a:prstGeom prst="bentConnector3">
            <a:avLst>
              <a:gd name="adj1" fmla="val 50000"/>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8">
            <a:extLst>
              <a:ext uri="{FF2B5EF4-FFF2-40B4-BE49-F238E27FC236}">
                <a16:creationId xmlns:a16="http://schemas.microsoft.com/office/drawing/2014/main" id="{7B8CE16A-67AB-97F5-F4BA-3AB153A38D4B}"/>
              </a:ext>
            </a:extLst>
          </p:cNvPr>
          <p:cNvCxnSpPr>
            <a:cxnSpLocks/>
            <a:endCxn id="17" idx="0"/>
          </p:cNvCxnSpPr>
          <p:nvPr/>
        </p:nvCxnSpPr>
        <p:spPr>
          <a:xfrm rot="16200000" flipH="1">
            <a:off x="5177063" y="1700893"/>
            <a:ext cx="522514" cy="2008414"/>
          </a:xfrm>
          <a:prstGeom prst="bentConnector3">
            <a:avLst>
              <a:gd name="adj1" fmla="val 50000"/>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1674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par>
                                <p:cTn id="23" presetID="22" presetClass="entr" presetSubtype="1"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2" name="Rectangle 1">
            <a:extLst>
              <a:ext uri="{FF2B5EF4-FFF2-40B4-BE49-F238E27FC236}">
                <a16:creationId xmlns:a16="http://schemas.microsoft.com/office/drawing/2014/main" id="{8E1E7209-8F7F-CE03-99B3-51793C5C0B64}"/>
              </a:ext>
            </a:extLst>
          </p:cNvPr>
          <p:cNvSpPr/>
          <p:nvPr/>
        </p:nvSpPr>
        <p:spPr>
          <a:xfrm>
            <a:off x="156120" y="1227097"/>
            <a:ext cx="1464529" cy="1486829"/>
          </a:xfrm>
          <a:prstGeom prst="rect">
            <a:avLst/>
          </a:prstGeom>
          <a:solidFill>
            <a:srgbClr val="E0FFFF"/>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bg1">
                    <a:lumMod val="10000"/>
                  </a:schemeClr>
                </a:solidFill>
              </a:rPr>
              <a:t>1</a:t>
            </a:r>
          </a:p>
        </p:txBody>
      </p:sp>
      <p:sp>
        <p:nvSpPr>
          <p:cNvPr id="3" name="TextBox 2">
            <a:extLst>
              <a:ext uri="{FF2B5EF4-FFF2-40B4-BE49-F238E27FC236}">
                <a16:creationId xmlns:a16="http://schemas.microsoft.com/office/drawing/2014/main" id="{CD8EA120-14CC-3E28-6403-EAAD682F897B}"/>
              </a:ext>
            </a:extLst>
          </p:cNvPr>
          <p:cNvSpPr txBox="1"/>
          <p:nvPr/>
        </p:nvSpPr>
        <p:spPr>
          <a:xfrm>
            <a:off x="464510" y="335317"/>
            <a:ext cx="8214979" cy="646331"/>
          </a:xfrm>
          <a:prstGeom prst="rect">
            <a:avLst/>
          </a:prstGeom>
          <a:noFill/>
        </p:spPr>
        <p:txBody>
          <a:bodyPr wrap="square">
            <a:spAutoFit/>
          </a:bodyPr>
          <a:lstStyle/>
          <a:p>
            <a:pPr algn="ctr" defTabSz="457200">
              <a:buClrTx/>
            </a:pPr>
            <a:r>
              <a:rPr lang="en-US" sz="3600" b="1">
                <a:solidFill>
                  <a:srgbClr val="626364"/>
                </a:solidFill>
                <a:latin typeface="Arial" panose="020B0604020202020204" pitchFamily="34" charset="0"/>
                <a:cs typeface="Arial" panose="020B0604020202020204" pitchFamily="34" charset="0"/>
              </a:rPr>
              <a:t>TRÒ CHƠI ĐI TÌM NHÀ THÔNG THÁI</a:t>
            </a:r>
          </a:p>
        </p:txBody>
      </p:sp>
      <p:sp>
        <p:nvSpPr>
          <p:cNvPr id="5" name="Rectangle 4">
            <a:extLst>
              <a:ext uri="{FF2B5EF4-FFF2-40B4-BE49-F238E27FC236}">
                <a16:creationId xmlns:a16="http://schemas.microsoft.com/office/drawing/2014/main" id="{A65B708B-40F2-9F4E-4999-B1C826D98C21}"/>
              </a:ext>
            </a:extLst>
          </p:cNvPr>
          <p:cNvSpPr/>
          <p:nvPr/>
        </p:nvSpPr>
        <p:spPr>
          <a:xfrm>
            <a:off x="156120" y="2713926"/>
            <a:ext cx="1464529" cy="1486829"/>
          </a:xfrm>
          <a:prstGeom prst="rect">
            <a:avLst/>
          </a:prstGeom>
          <a:solidFill>
            <a:srgbClr val="A1A67D"/>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bg1">
                    <a:lumMod val="10000"/>
                  </a:schemeClr>
                </a:solidFill>
              </a:rPr>
              <a:t>2</a:t>
            </a:r>
          </a:p>
        </p:txBody>
      </p:sp>
      <p:sp>
        <p:nvSpPr>
          <p:cNvPr id="6" name="Rectangle 5">
            <a:extLst>
              <a:ext uri="{FF2B5EF4-FFF2-40B4-BE49-F238E27FC236}">
                <a16:creationId xmlns:a16="http://schemas.microsoft.com/office/drawing/2014/main" id="{9356B4F7-1B02-B8D7-5558-E46356B7550B}"/>
              </a:ext>
            </a:extLst>
          </p:cNvPr>
          <p:cNvSpPr/>
          <p:nvPr/>
        </p:nvSpPr>
        <p:spPr>
          <a:xfrm>
            <a:off x="1620649" y="1227097"/>
            <a:ext cx="1464529" cy="1486829"/>
          </a:xfrm>
          <a:prstGeom prst="rect">
            <a:avLst/>
          </a:prstGeom>
          <a:solidFill>
            <a:srgbClr val="C7CEEA"/>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bg1">
                    <a:lumMod val="10000"/>
                  </a:schemeClr>
                </a:solidFill>
              </a:rPr>
              <a:t>3</a:t>
            </a:r>
          </a:p>
        </p:txBody>
      </p:sp>
      <p:sp>
        <p:nvSpPr>
          <p:cNvPr id="12" name="Rectangle 11">
            <a:extLst>
              <a:ext uri="{FF2B5EF4-FFF2-40B4-BE49-F238E27FC236}">
                <a16:creationId xmlns:a16="http://schemas.microsoft.com/office/drawing/2014/main" id="{142C0EE9-9318-9770-8D54-C3A8C8222FBD}"/>
              </a:ext>
            </a:extLst>
          </p:cNvPr>
          <p:cNvSpPr/>
          <p:nvPr/>
        </p:nvSpPr>
        <p:spPr>
          <a:xfrm>
            <a:off x="1620649" y="2713926"/>
            <a:ext cx="1464529" cy="1486829"/>
          </a:xfrm>
          <a:prstGeom prst="rect">
            <a:avLst/>
          </a:prstGeom>
          <a:solidFill>
            <a:srgbClr val="FDA655"/>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bg1">
                    <a:lumMod val="10000"/>
                  </a:schemeClr>
                </a:solidFill>
              </a:rPr>
              <a:t>4</a:t>
            </a:r>
          </a:p>
        </p:txBody>
      </p:sp>
      <p:sp>
        <p:nvSpPr>
          <p:cNvPr id="14" name="Rectangle 13">
            <a:extLst>
              <a:ext uri="{FF2B5EF4-FFF2-40B4-BE49-F238E27FC236}">
                <a16:creationId xmlns:a16="http://schemas.microsoft.com/office/drawing/2014/main" id="{F3370AF8-5FE5-30A6-189C-7E7FBDFF27C5}"/>
              </a:ext>
            </a:extLst>
          </p:cNvPr>
          <p:cNvSpPr/>
          <p:nvPr/>
        </p:nvSpPr>
        <p:spPr>
          <a:xfrm>
            <a:off x="3085178" y="1227412"/>
            <a:ext cx="1464529" cy="1486829"/>
          </a:xfrm>
          <a:prstGeom prst="rect">
            <a:avLst/>
          </a:prstGeom>
          <a:solidFill>
            <a:srgbClr val="FFDAC0"/>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bg1">
                    <a:lumMod val="10000"/>
                  </a:schemeClr>
                </a:solidFill>
              </a:rPr>
              <a:t>5</a:t>
            </a:r>
          </a:p>
        </p:txBody>
      </p:sp>
      <p:sp>
        <p:nvSpPr>
          <p:cNvPr id="16" name="Rectangle 15">
            <a:extLst>
              <a:ext uri="{FF2B5EF4-FFF2-40B4-BE49-F238E27FC236}">
                <a16:creationId xmlns:a16="http://schemas.microsoft.com/office/drawing/2014/main" id="{4E9E20D4-D529-9728-5A9A-908EBA5B38FE}"/>
              </a:ext>
            </a:extLst>
          </p:cNvPr>
          <p:cNvSpPr/>
          <p:nvPr/>
        </p:nvSpPr>
        <p:spPr>
          <a:xfrm>
            <a:off x="3085178" y="2714241"/>
            <a:ext cx="1464529" cy="1486829"/>
          </a:xfrm>
          <a:prstGeom prst="rect">
            <a:avLst/>
          </a:prstGeom>
          <a:solidFill>
            <a:srgbClr val="E5DBD1"/>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bg1">
                    <a:lumMod val="10000"/>
                  </a:schemeClr>
                </a:solidFill>
              </a:rPr>
              <a:t>6</a:t>
            </a:r>
          </a:p>
        </p:txBody>
      </p:sp>
      <p:sp>
        <p:nvSpPr>
          <p:cNvPr id="18" name="Rectangle 17">
            <a:extLst>
              <a:ext uri="{FF2B5EF4-FFF2-40B4-BE49-F238E27FC236}">
                <a16:creationId xmlns:a16="http://schemas.microsoft.com/office/drawing/2014/main" id="{5C81D17C-1043-6A7C-4114-21BBE9F69195}"/>
              </a:ext>
            </a:extLst>
          </p:cNvPr>
          <p:cNvSpPr/>
          <p:nvPr/>
        </p:nvSpPr>
        <p:spPr>
          <a:xfrm>
            <a:off x="4549707" y="1227097"/>
            <a:ext cx="1464529" cy="1486829"/>
          </a:xfrm>
          <a:prstGeom prst="rect">
            <a:avLst/>
          </a:prstGeom>
          <a:solidFill>
            <a:srgbClr val="FF9AA2"/>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bg1">
                    <a:lumMod val="10000"/>
                  </a:schemeClr>
                </a:solidFill>
              </a:rPr>
              <a:t>7</a:t>
            </a:r>
          </a:p>
        </p:txBody>
      </p:sp>
      <p:sp>
        <p:nvSpPr>
          <p:cNvPr id="25" name="Rectangle 24">
            <a:extLst>
              <a:ext uri="{FF2B5EF4-FFF2-40B4-BE49-F238E27FC236}">
                <a16:creationId xmlns:a16="http://schemas.microsoft.com/office/drawing/2014/main" id="{722B7316-B1ED-7C87-59D2-E7591AAD2CA6}"/>
              </a:ext>
            </a:extLst>
          </p:cNvPr>
          <p:cNvSpPr/>
          <p:nvPr/>
        </p:nvSpPr>
        <p:spPr>
          <a:xfrm>
            <a:off x="4549707" y="2713926"/>
            <a:ext cx="1464529" cy="1486829"/>
          </a:xfrm>
          <a:prstGeom prst="rect">
            <a:avLst/>
          </a:prstGeom>
          <a:solidFill>
            <a:srgbClr val="FEC8D8"/>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bg1">
                    <a:lumMod val="10000"/>
                  </a:schemeClr>
                </a:solidFill>
              </a:rPr>
              <a:t>8</a:t>
            </a:r>
          </a:p>
        </p:txBody>
      </p:sp>
      <p:sp>
        <p:nvSpPr>
          <p:cNvPr id="26" name="Rectangle 25">
            <a:extLst>
              <a:ext uri="{FF2B5EF4-FFF2-40B4-BE49-F238E27FC236}">
                <a16:creationId xmlns:a16="http://schemas.microsoft.com/office/drawing/2014/main" id="{5791CEA9-1E1E-FD73-FB9F-4A3F881816CB}"/>
              </a:ext>
            </a:extLst>
          </p:cNvPr>
          <p:cNvSpPr/>
          <p:nvPr/>
        </p:nvSpPr>
        <p:spPr>
          <a:xfrm>
            <a:off x="6014236" y="1227097"/>
            <a:ext cx="1464529" cy="1486829"/>
          </a:xfrm>
          <a:prstGeom prst="rect">
            <a:avLst/>
          </a:prstGeom>
          <a:solidFill>
            <a:srgbClr val="B5EAD6"/>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bg1">
                    <a:lumMod val="10000"/>
                  </a:schemeClr>
                </a:solidFill>
              </a:rPr>
              <a:t>9</a:t>
            </a:r>
          </a:p>
        </p:txBody>
      </p:sp>
      <p:sp>
        <p:nvSpPr>
          <p:cNvPr id="27" name="Rectangle 26">
            <a:extLst>
              <a:ext uri="{FF2B5EF4-FFF2-40B4-BE49-F238E27FC236}">
                <a16:creationId xmlns:a16="http://schemas.microsoft.com/office/drawing/2014/main" id="{BDA4ACDD-2343-4ADD-EEDB-EE21F885932E}"/>
              </a:ext>
            </a:extLst>
          </p:cNvPr>
          <p:cNvSpPr/>
          <p:nvPr/>
        </p:nvSpPr>
        <p:spPr>
          <a:xfrm>
            <a:off x="6014236" y="2713926"/>
            <a:ext cx="1464529" cy="1486829"/>
          </a:xfrm>
          <a:prstGeom prst="rect">
            <a:avLst/>
          </a:prstGeom>
          <a:solidFill>
            <a:srgbClr val="FFFFD9"/>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bg1">
                    <a:lumMod val="10000"/>
                  </a:schemeClr>
                </a:solidFill>
              </a:rPr>
              <a:t>10</a:t>
            </a:r>
          </a:p>
        </p:txBody>
      </p:sp>
      <p:sp>
        <p:nvSpPr>
          <p:cNvPr id="28" name="Rectangle 27">
            <a:extLst>
              <a:ext uri="{FF2B5EF4-FFF2-40B4-BE49-F238E27FC236}">
                <a16:creationId xmlns:a16="http://schemas.microsoft.com/office/drawing/2014/main" id="{212EA44A-C284-FAF8-650B-19AE2B178614}"/>
              </a:ext>
            </a:extLst>
          </p:cNvPr>
          <p:cNvSpPr/>
          <p:nvPr/>
        </p:nvSpPr>
        <p:spPr>
          <a:xfrm>
            <a:off x="7478765" y="1227097"/>
            <a:ext cx="1464529" cy="1486829"/>
          </a:xfrm>
          <a:prstGeom prst="rect">
            <a:avLst/>
          </a:prstGeom>
          <a:solidFill>
            <a:schemeClr val="bg1">
              <a:lumMod val="75000"/>
            </a:schemeClr>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bg1">
                    <a:lumMod val="10000"/>
                  </a:schemeClr>
                </a:solidFill>
              </a:rPr>
              <a:t>11</a:t>
            </a:r>
          </a:p>
        </p:txBody>
      </p:sp>
      <p:sp>
        <p:nvSpPr>
          <p:cNvPr id="29" name="Rectangle 28">
            <a:extLst>
              <a:ext uri="{FF2B5EF4-FFF2-40B4-BE49-F238E27FC236}">
                <a16:creationId xmlns:a16="http://schemas.microsoft.com/office/drawing/2014/main" id="{A60C86CB-197C-991C-9AF3-6F607E78CE82}"/>
              </a:ext>
            </a:extLst>
          </p:cNvPr>
          <p:cNvSpPr/>
          <p:nvPr/>
        </p:nvSpPr>
        <p:spPr>
          <a:xfrm>
            <a:off x="7478765" y="2713926"/>
            <a:ext cx="1464529" cy="1486829"/>
          </a:xfrm>
          <a:prstGeom prst="rect">
            <a:avLst/>
          </a:prstGeom>
          <a:solidFill>
            <a:srgbClr val="FFFF99"/>
          </a:solidFill>
          <a:ln>
            <a:solidFill>
              <a:schemeClr val="bg1">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800" b="1">
                <a:solidFill>
                  <a:schemeClr val="bg1">
                    <a:lumMod val="10000"/>
                  </a:schemeClr>
                </a:solidFill>
              </a:rPr>
              <a:t>12</a:t>
            </a:r>
          </a:p>
        </p:txBody>
      </p:sp>
      <p:sp>
        <p:nvSpPr>
          <p:cNvPr id="30" name="Action Button: Go Home 29">
            <a:hlinkClick r:id="rId3" action="ppaction://hlinksldjump" highlightClick="1"/>
            <a:extLst>
              <a:ext uri="{FF2B5EF4-FFF2-40B4-BE49-F238E27FC236}">
                <a16:creationId xmlns:a16="http://schemas.microsoft.com/office/drawing/2014/main" id="{1484B5C2-0BB3-2FD5-F54E-ABF67F50D02C}"/>
              </a:ext>
            </a:extLst>
          </p:cNvPr>
          <p:cNvSpPr/>
          <p:nvPr/>
        </p:nvSpPr>
        <p:spPr>
          <a:xfrm>
            <a:off x="0" y="4503420"/>
            <a:ext cx="640080" cy="640080"/>
          </a:xfrm>
          <a:prstGeom prst="actionButtonHome">
            <a:avLst/>
          </a:prstGeom>
          <a:solidFill>
            <a:srgbClr val="FF0000"/>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5185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CA651B8-249E-89C4-8F7E-00EFF1531661}"/>
              </a:ext>
            </a:extLst>
          </p:cNvPr>
          <p:cNvGrpSpPr/>
          <p:nvPr/>
        </p:nvGrpSpPr>
        <p:grpSpPr>
          <a:xfrm>
            <a:off x="322065" y="130627"/>
            <a:ext cx="8499869" cy="4847197"/>
            <a:chOff x="322065" y="130627"/>
            <a:chExt cx="8499869" cy="4847197"/>
          </a:xfrm>
        </p:grpSpPr>
        <p:pic>
          <p:nvPicPr>
            <p:cNvPr id="3" name="Hình ảnh 22" descr="undefined">
              <a:extLst>
                <a:ext uri="{FF2B5EF4-FFF2-40B4-BE49-F238E27FC236}">
                  <a16:creationId xmlns:a16="http://schemas.microsoft.com/office/drawing/2014/main" id="{14C4CD14-C08C-5733-5E46-8F1F55591A2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2065" y="130627"/>
              <a:ext cx="8499869" cy="4529441"/>
            </a:xfrm>
            <a:prstGeom prst="rect">
              <a:avLst/>
            </a:prstGeom>
            <a:noFill/>
            <a:ln>
              <a:noFill/>
            </a:ln>
          </p:spPr>
        </p:pic>
        <p:sp>
          <p:nvSpPr>
            <p:cNvPr id="5" name="TextBox 4">
              <a:extLst>
                <a:ext uri="{FF2B5EF4-FFF2-40B4-BE49-F238E27FC236}">
                  <a16:creationId xmlns:a16="http://schemas.microsoft.com/office/drawing/2014/main" id="{86B166A6-B185-2F0B-33A7-EA6634E82B7F}"/>
                </a:ext>
              </a:extLst>
            </p:cNvPr>
            <p:cNvSpPr txBox="1"/>
            <p:nvPr/>
          </p:nvSpPr>
          <p:spPr>
            <a:xfrm>
              <a:off x="2285999" y="4670047"/>
              <a:ext cx="4572000" cy="307777"/>
            </a:xfrm>
            <a:prstGeom prst="rect">
              <a:avLst/>
            </a:prstGeom>
            <a:noFill/>
          </p:spPr>
          <p:txBody>
            <a:bodyPr wrap="square">
              <a:spAutoFit/>
            </a:bodyPr>
            <a:lstStyle/>
            <a:p>
              <a:pPr algn="ctr"/>
              <a:r>
                <a:rPr lang="en-US" i="1">
                  <a:solidFill>
                    <a:srgbClr val="002060"/>
                  </a:solidFill>
                </a:rPr>
                <a:t>Bản đồ thể hiện trung tâm của cuộc nội dậy năm 1912</a:t>
              </a:r>
            </a:p>
          </p:txBody>
        </p:sp>
      </p:grpSp>
    </p:spTree>
    <p:extLst>
      <p:ext uri="{BB962C8B-B14F-4D97-AF65-F5344CB8AC3E}">
        <p14:creationId xmlns:p14="http://schemas.microsoft.com/office/powerpoint/2010/main" val="305372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8BDBE40-10F1-4619-2197-0041FCB33FAC}"/>
              </a:ext>
            </a:extLst>
          </p:cNvPr>
          <p:cNvGrpSpPr/>
          <p:nvPr/>
        </p:nvGrpSpPr>
        <p:grpSpPr>
          <a:xfrm>
            <a:off x="114027" y="444116"/>
            <a:ext cx="4363629" cy="4255268"/>
            <a:chOff x="114027" y="307242"/>
            <a:chExt cx="4363629" cy="4255268"/>
          </a:xfrm>
        </p:grpSpPr>
        <p:pic>
          <p:nvPicPr>
            <p:cNvPr id="2" name="Hình ảnh 1">
              <a:extLst>
                <a:ext uri="{FF2B5EF4-FFF2-40B4-BE49-F238E27FC236}">
                  <a16:creationId xmlns:a16="http://schemas.microsoft.com/office/drawing/2014/main" id="{E5945A81-5AC6-D0CF-A3E1-E65692B5C8A1}"/>
                </a:ext>
              </a:extLst>
            </p:cNvPr>
            <p:cNvPicPr>
              <a:picLocks noChangeAspect="1"/>
            </p:cNvPicPr>
            <p:nvPr/>
          </p:nvPicPr>
          <p:blipFill>
            <a:blip r:embed="rId2"/>
            <a:stretch>
              <a:fillRect/>
            </a:stretch>
          </p:blipFill>
          <p:spPr>
            <a:xfrm>
              <a:off x="114027" y="307242"/>
              <a:ext cx="4363629" cy="3454951"/>
            </a:xfrm>
            <a:prstGeom prst="rect">
              <a:avLst/>
            </a:prstGeom>
          </p:spPr>
        </p:pic>
        <p:sp>
          <p:nvSpPr>
            <p:cNvPr id="6" name="TextBox 5">
              <a:extLst>
                <a:ext uri="{FF2B5EF4-FFF2-40B4-BE49-F238E27FC236}">
                  <a16:creationId xmlns:a16="http://schemas.microsoft.com/office/drawing/2014/main" id="{130ACDD5-5C75-CF95-D6D8-C9F3F17CDAC8}"/>
                </a:ext>
              </a:extLst>
            </p:cNvPr>
            <p:cNvSpPr txBox="1"/>
            <p:nvPr/>
          </p:nvSpPr>
          <p:spPr>
            <a:xfrm>
              <a:off x="572269" y="3863793"/>
              <a:ext cx="3447143" cy="698717"/>
            </a:xfrm>
            <a:prstGeom prst="rect">
              <a:avLst/>
            </a:prstGeom>
            <a:noFill/>
          </p:spPr>
          <p:txBody>
            <a:bodyPr wrap="square">
              <a:spAutoFit/>
            </a:bodyPr>
            <a:lstStyle/>
            <a:p>
              <a:pPr algn="ctr">
                <a:lnSpc>
                  <a:spcPct val="150000"/>
                </a:lnSpc>
              </a:pPr>
              <a:r>
                <a:rPr lang="en-US" i="1">
                  <a:solidFill>
                    <a:srgbClr val="002060"/>
                  </a:solidFill>
                </a:rPr>
                <a:t>Binh đoàn Xi-pay tấn công quân đội Anh tại trận Can-pua (1857)</a:t>
              </a:r>
            </a:p>
          </p:txBody>
        </p:sp>
      </p:grpSp>
      <p:grpSp>
        <p:nvGrpSpPr>
          <p:cNvPr id="10" name="Group 9">
            <a:extLst>
              <a:ext uri="{FF2B5EF4-FFF2-40B4-BE49-F238E27FC236}">
                <a16:creationId xmlns:a16="http://schemas.microsoft.com/office/drawing/2014/main" id="{BA76C108-DB69-9D39-A75F-7CEEE63058DB}"/>
              </a:ext>
            </a:extLst>
          </p:cNvPr>
          <p:cNvGrpSpPr/>
          <p:nvPr/>
        </p:nvGrpSpPr>
        <p:grpSpPr>
          <a:xfrm>
            <a:off x="4623844" y="444116"/>
            <a:ext cx="4414328" cy="4255268"/>
            <a:chOff x="4623844" y="307242"/>
            <a:chExt cx="4414328" cy="4255268"/>
          </a:xfrm>
        </p:grpSpPr>
        <p:pic>
          <p:nvPicPr>
            <p:cNvPr id="8" name="Hình ảnh 1">
              <a:extLst>
                <a:ext uri="{FF2B5EF4-FFF2-40B4-BE49-F238E27FC236}">
                  <a16:creationId xmlns:a16="http://schemas.microsoft.com/office/drawing/2014/main" id="{AADA9E55-DB24-AA5F-8ED6-20743391EE7F}"/>
                </a:ext>
              </a:extLst>
            </p:cNvPr>
            <p:cNvPicPr>
              <a:picLocks noChangeAspect="1"/>
            </p:cNvPicPr>
            <p:nvPr/>
          </p:nvPicPr>
          <p:blipFill>
            <a:blip r:embed="rId3"/>
            <a:stretch>
              <a:fillRect/>
            </a:stretch>
          </p:blipFill>
          <p:spPr>
            <a:xfrm>
              <a:off x="4623844" y="307242"/>
              <a:ext cx="4414328" cy="3454951"/>
            </a:xfrm>
            <a:prstGeom prst="rect">
              <a:avLst/>
            </a:prstGeom>
          </p:spPr>
        </p:pic>
        <p:sp>
          <p:nvSpPr>
            <p:cNvPr id="9" name="TextBox 8">
              <a:extLst>
                <a:ext uri="{FF2B5EF4-FFF2-40B4-BE49-F238E27FC236}">
                  <a16:creationId xmlns:a16="http://schemas.microsoft.com/office/drawing/2014/main" id="{20BABBBA-569E-7FF8-A7B8-CC1C789D2CE9}"/>
                </a:ext>
              </a:extLst>
            </p:cNvPr>
            <p:cNvSpPr txBox="1"/>
            <p:nvPr/>
          </p:nvSpPr>
          <p:spPr>
            <a:xfrm>
              <a:off x="4954514" y="3863793"/>
              <a:ext cx="3752988" cy="698717"/>
            </a:xfrm>
            <a:prstGeom prst="rect">
              <a:avLst/>
            </a:prstGeom>
            <a:noFill/>
          </p:spPr>
          <p:txBody>
            <a:bodyPr wrap="square">
              <a:spAutoFit/>
            </a:bodyPr>
            <a:lstStyle/>
            <a:p>
              <a:pPr algn="ctr">
                <a:lnSpc>
                  <a:spcPct val="150000"/>
                </a:lnSpc>
              </a:pPr>
              <a:r>
                <a:rPr lang="en-US" i="1">
                  <a:solidFill>
                    <a:srgbClr val="002060"/>
                  </a:solidFill>
                </a:rPr>
                <a:t>Binh lính gốc Ấn trong quân đội Anh nổi dậy trong cuộc khởi nghĩa Xi-pay</a:t>
              </a:r>
            </a:p>
          </p:txBody>
        </p:sp>
      </p:grpSp>
    </p:spTree>
    <p:extLst>
      <p:ext uri="{BB962C8B-B14F-4D97-AF65-F5344CB8AC3E}">
        <p14:creationId xmlns:p14="http://schemas.microsoft.com/office/powerpoint/2010/main" val="254940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2)">
                                      <p:cBhvr>
                                        <p:cTn id="7" dur="500"/>
                                        <p:tgtEl>
                                          <p:spTgt spid="10"/>
                                        </p:tgtEl>
                                      </p:cBhvr>
                                    </p:animEffect>
                                  </p:childTnLst>
                                </p:cTn>
                              </p:par>
                              <p:par>
                                <p:cTn id="8" presetID="21"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2)">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7B05C53-3ADD-542F-025F-A93569616F3D}"/>
              </a:ext>
            </a:extLst>
          </p:cNvPr>
          <p:cNvGrpSpPr/>
          <p:nvPr/>
        </p:nvGrpSpPr>
        <p:grpSpPr>
          <a:xfrm>
            <a:off x="146005" y="818925"/>
            <a:ext cx="8777806" cy="3345670"/>
            <a:chOff x="146005" y="818925"/>
            <a:chExt cx="8777806" cy="3345670"/>
          </a:xfrm>
        </p:grpSpPr>
        <p:pic>
          <p:nvPicPr>
            <p:cNvPr id="3" name="Hình ảnh 23" descr="Đảng Quốc đại và Phong trào dân tộc (1885-1908)">
              <a:extLst>
                <a:ext uri="{FF2B5EF4-FFF2-40B4-BE49-F238E27FC236}">
                  <a16:creationId xmlns:a16="http://schemas.microsoft.com/office/drawing/2014/main" id="{8856B35B-B4CD-78DD-B77C-0EB2698FCC2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005" y="818925"/>
              <a:ext cx="4288110" cy="2878725"/>
            </a:xfrm>
            <a:prstGeom prst="rect">
              <a:avLst/>
            </a:prstGeom>
            <a:noFill/>
            <a:ln>
              <a:noFill/>
            </a:ln>
          </p:spPr>
        </p:pic>
        <p:pic>
          <p:nvPicPr>
            <p:cNvPr id="4" name="Hình ảnh 24" descr="đảng quốc đại là đảng đầu tiên của giai cấp tư sản ấn độ">
              <a:extLst>
                <a:ext uri="{FF2B5EF4-FFF2-40B4-BE49-F238E27FC236}">
                  <a16:creationId xmlns:a16="http://schemas.microsoft.com/office/drawing/2014/main" id="{53C8BA1E-2D72-9587-ED75-63DE7E9F6C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18925"/>
              <a:ext cx="4351811" cy="2878725"/>
            </a:xfrm>
            <a:prstGeom prst="rect">
              <a:avLst/>
            </a:prstGeom>
            <a:noFill/>
            <a:ln>
              <a:noFill/>
            </a:ln>
          </p:spPr>
        </p:pic>
        <p:sp>
          <p:nvSpPr>
            <p:cNvPr id="7" name="TextBox 6">
              <a:extLst>
                <a:ext uri="{FF2B5EF4-FFF2-40B4-BE49-F238E27FC236}">
                  <a16:creationId xmlns:a16="http://schemas.microsoft.com/office/drawing/2014/main" id="{C68732CB-6AD7-9C8B-3CF2-424C3CE3A399}"/>
                </a:ext>
              </a:extLst>
            </p:cNvPr>
            <p:cNvSpPr txBox="1"/>
            <p:nvPr/>
          </p:nvSpPr>
          <p:spPr>
            <a:xfrm>
              <a:off x="1342572" y="3856818"/>
              <a:ext cx="6183086" cy="307777"/>
            </a:xfrm>
            <a:prstGeom prst="rect">
              <a:avLst/>
            </a:prstGeom>
            <a:noFill/>
          </p:spPr>
          <p:txBody>
            <a:bodyPr wrap="square">
              <a:spAutoFit/>
            </a:bodyPr>
            <a:lstStyle/>
            <a:p>
              <a:pPr algn="ctr"/>
              <a:r>
                <a:rPr lang="vi-VN" i="1">
                  <a:solidFill>
                    <a:srgbClr val="002060"/>
                  </a:solidFill>
                </a:rPr>
                <a:t>Đảng Quốc Đại là đảng đầu tiên của của giai cấp tư sản Ấn Độ</a:t>
              </a:r>
              <a:endParaRPr lang="en-US" i="1">
                <a:solidFill>
                  <a:srgbClr val="002060"/>
                </a:solidFill>
              </a:endParaRPr>
            </a:p>
          </p:txBody>
        </p:sp>
      </p:grpSp>
    </p:spTree>
    <p:extLst>
      <p:ext uri="{BB962C8B-B14F-4D97-AF65-F5344CB8AC3E}">
        <p14:creationId xmlns:p14="http://schemas.microsoft.com/office/powerpoint/2010/main" val="403274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0">
            <a:extLst>
              <a:ext uri="{FF2B5EF4-FFF2-40B4-BE49-F238E27FC236}">
                <a16:creationId xmlns:a16="http://schemas.microsoft.com/office/drawing/2014/main" id="{8F581CF3-6CC9-2515-E629-04E1D67929ED}"/>
              </a:ext>
            </a:extLst>
          </p:cNvPr>
          <p:cNvSpPr/>
          <p:nvPr/>
        </p:nvSpPr>
        <p:spPr>
          <a:xfrm>
            <a:off x="6646197" y="892629"/>
            <a:ext cx="1670489" cy="4250871"/>
          </a:xfrm>
          <a:custGeom>
            <a:avLst/>
            <a:gdLst/>
            <a:ahLst/>
            <a:cxnLst/>
            <a:rect l="l" t="t" r="r" b="b"/>
            <a:pathLst>
              <a:path w="1632643" h="4199725">
                <a:moveTo>
                  <a:pt x="0" y="0"/>
                </a:moveTo>
                <a:lnTo>
                  <a:pt x="1632643" y="0"/>
                </a:lnTo>
                <a:lnTo>
                  <a:pt x="1632643" y="4199725"/>
                </a:lnTo>
                <a:lnTo>
                  <a:pt x="0" y="4199725"/>
                </a:lnTo>
                <a:lnTo>
                  <a:pt x="0" y="0"/>
                </a:lnTo>
                <a:close/>
              </a:path>
            </a:pathLst>
          </a:custGeom>
          <a:blipFill>
            <a:blip r:embed="rId2"/>
            <a:stretch>
              <a:fillRect/>
            </a:stretch>
          </a:blipFill>
        </p:spPr>
      </p:sp>
      <p:sp>
        <p:nvSpPr>
          <p:cNvPr id="5" name="Title 4">
            <a:extLst>
              <a:ext uri="{FF2B5EF4-FFF2-40B4-BE49-F238E27FC236}">
                <a16:creationId xmlns:a16="http://schemas.microsoft.com/office/drawing/2014/main" id="{E2111284-528D-12B7-B457-E59238D9894E}"/>
              </a:ext>
            </a:extLst>
          </p:cNvPr>
          <p:cNvSpPr>
            <a:spLocks noGrp="1"/>
          </p:cNvSpPr>
          <p:nvPr>
            <p:ph type="title"/>
          </p:nvPr>
        </p:nvSpPr>
        <p:spPr>
          <a:xfrm>
            <a:off x="885417" y="892629"/>
            <a:ext cx="5187314" cy="572700"/>
          </a:xfrm>
        </p:spPr>
        <p:txBody>
          <a:bodyPr/>
          <a:lstStyle/>
          <a:p>
            <a:r>
              <a:rPr lang="en-US" sz="3000" b="1">
                <a:latin typeface="+mj-lt"/>
              </a:rPr>
              <a:t>TRẢ LỜI CÂU HỎI </a:t>
            </a:r>
          </a:p>
        </p:txBody>
      </p:sp>
      <p:sp>
        <p:nvSpPr>
          <p:cNvPr id="6" name="Rectangle: Rounded Corners 5">
            <a:extLst>
              <a:ext uri="{FF2B5EF4-FFF2-40B4-BE49-F238E27FC236}">
                <a16:creationId xmlns:a16="http://schemas.microsoft.com/office/drawing/2014/main" id="{539AEE93-B36C-F273-2425-69FC37561715}"/>
              </a:ext>
            </a:extLst>
          </p:cNvPr>
          <p:cNvSpPr/>
          <p:nvPr/>
        </p:nvSpPr>
        <p:spPr>
          <a:xfrm>
            <a:off x="1051560" y="1785257"/>
            <a:ext cx="4855028" cy="2504253"/>
          </a:xfrm>
          <a:prstGeom prst="roundRect">
            <a:avLst/>
          </a:prstGeom>
          <a:solidFill>
            <a:schemeClr val="bg2">
              <a:lumMod val="20000"/>
              <a:lumOff val="80000"/>
            </a:schemeClr>
          </a:solidFill>
          <a:ln>
            <a:solidFill>
              <a:schemeClr val="accent2">
                <a:lumMod val="5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200">
                <a:solidFill>
                  <a:srgbClr val="000000"/>
                </a:solidFill>
              </a:rPr>
              <a:t>Em có suy nghĩ gì về chính sách cai trị, bóc lột của thực dân Anh ở Ấn Độ cuối thế kỉ XIX?</a:t>
            </a:r>
          </a:p>
        </p:txBody>
      </p:sp>
    </p:spTree>
    <p:extLst>
      <p:ext uri="{BB962C8B-B14F-4D97-AF65-F5344CB8AC3E}">
        <p14:creationId xmlns:p14="http://schemas.microsoft.com/office/powerpoint/2010/main" val="2647812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BDA26E0-B145-E384-8047-002A85B0D86D}"/>
              </a:ext>
            </a:extLst>
          </p:cNvPr>
          <p:cNvSpPr/>
          <p:nvPr/>
        </p:nvSpPr>
        <p:spPr>
          <a:xfrm>
            <a:off x="544286" y="2837542"/>
            <a:ext cx="8055428" cy="2111829"/>
          </a:xfrm>
          <a:prstGeom prst="roundRect">
            <a:avLst/>
          </a:prstGeom>
          <a:solidFill>
            <a:schemeClr val="bg1">
              <a:alpha val="86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448E44D-03B1-A67A-D062-0010C5E2DB74}"/>
              </a:ext>
            </a:extLst>
          </p:cNvPr>
          <p:cNvSpPr txBox="1"/>
          <p:nvPr/>
        </p:nvSpPr>
        <p:spPr>
          <a:xfrm>
            <a:off x="627743" y="3340205"/>
            <a:ext cx="7888514" cy="1420325"/>
          </a:xfrm>
          <a:prstGeom prst="rect">
            <a:avLst/>
          </a:prstGeom>
          <a:noFill/>
        </p:spPr>
        <p:txBody>
          <a:bodyPr wrap="square">
            <a:spAutoFit/>
          </a:bodyPr>
          <a:lstStyle/>
          <a:p>
            <a:pPr algn="just">
              <a:lnSpc>
                <a:spcPct val="150000"/>
              </a:lnSpc>
            </a:pPr>
            <a:r>
              <a:rPr lang="vi-VN" sz="2000"/>
              <a:t>Từ một nước phong kiến độc lập, Ấn Độ trở thành thuộc địa quan trọng nhất của thực dân Anh. Trong bối cảnh đó, tình hình Ấn Độ có sự chuyển biến toàn diện trên các lĩnh vực chính trị, kinh tế, xã hội. </a:t>
            </a:r>
            <a:endParaRPr lang="en-US" sz="2000"/>
          </a:p>
        </p:txBody>
      </p:sp>
      <p:sp>
        <p:nvSpPr>
          <p:cNvPr id="10" name="TextBox 9">
            <a:extLst>
              <a:ext uri="{FF2B5EF4-FFF2-40B4-BE49-F238E27FC236}">
                <a16:creationId xmlns:a16="http://schemas.microsoft.com/office/drawing/2014/main" id="{E7F99FE4-BC3C-6F01-912A-AC070F46469B}"/>
              </a:ext>
            </a:extLst>
          </p:cNvPr>
          <p:cNvSpPr txBox="1"/>
          <p:nvPr/>
        </p:nvSpPr>
        <p:spPr>
          <a:xfrm>
            <a:off x="3392714" y="2884922"/>
            <a:ext cx="2358571" cy="477054"/>
          </a:xfrm>
          <a:prstGeom prst="rect">
            <a:avLst/>
          </a:prstGeom>
          <a:noFill/>
        </p:spPr>
        <p:txBody>
          <a:bodyPr wrap="square" rtlCol="0">
            <a:spAutoFit/>
          </a:bodyPr>
          <a:lstStyle/>
          <a:p>
            <a:pPr algn="ctr"/>
            <a:r>
              <a:rPr lang="en-US" sz="2500" b="1">
                <a:solidFill>
                  <a:schemeClr val="bg2">
                    <a:lumMod val="50000"/>
                  </a:schemeClr>
                </a:solidFill>
              </a:rPr>
              <a:t>KẾT LUẬN </a:t>
            </a:r>
          </a:p>
        </p:txBody>
      </p:sp>
    </p:spTree>
    <p:extLst>
      <p:ext uri="{BB962C8B-B14F-4D97-AF65-F5344CB8AC3E}">
        <p14:creationId xmlns:p14="http://schemas.microsoft.com/office/powerpoint/2010/main" val="11930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grpSp>
        <p:nvGrpSpPr>
          <p:cNvPr id="1632" name="Google Shape;1632;p43"/>
          <p:cNvGrpSpPr/>
          <p:nvPr/>
        </p:nvGrpSpPr>
        <p:grpSpPr>
          <a:xfrm rot="-348861">
            <a:off x="-377391" y="-174033"/>
            <a:ext cx="3827457" cy="1307784"/>
            <a:chOff x="601775" y="2712575"/>
            <a:chExt cx="1374000" cy="469475"/>
          </a:xfrm>
        </p:grpSpPr>
        <p:sp>
          <p:nvSpPr>
            <p:cNvPr id="1633" name="Google Shape;1633;p43"/>
            <p:cNvSpPr/>
            <p:nvPr/>
          </p:nvSpPr>
          <p:spPr>
            <a:xfrm>
              <a:off x="1074275" y="3015325"/>
              <a:ext cx="140175" cy="166725"/>
            </a:xfrm>
            <a:custGeom>
              <a:avLst/>
              <a:gdLst/>
              <a:ahLst/>
              <a:cxnLst/>
              <a:rect l="l" t="t" r="r" b="b"/>
              <a:pathLst>
                <a:path w="5607" h="6669" extrusionOk="0">
                  <a:moveTo>
                    <a:pt x="5253" y="1"/>
                  </a:moveTo>
                  <a:lnTo>
                    <a:pt x="0" y="627"/>
                  </a:lnTo>
                  <a:lnTo>
                    <a:pt x="1252" y="6668"/>
                  </a:lnTo>
                  <a:lnTo>
                    <a:pt x="3402" y="3892"/>
                  </a:lnTo>
                  <a:lnTo>
                    <a:pt x="5607" y="5974"/>
                  </a:lnTo>
                  <a:lnTo>
                    <a:pt x="52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43"/>
            <p:cNvSpPr/>
            <p:nvPr/>
          </p:nvSpPr>
          <p:spPr>
            <a:xfrm>
              <a:off x="624550" y="2961250"/>
              <a:ext cx="166725" cy="182350"/>
            </a:xfrm>
            <a:custGeom>
              <a:avLst/>
              <a:gdLst/>
              <a:ahLst/>
              <a:cxnLst/>
              <a:rect l="l" t="t" r="r" b="b"/>
              <a:pathLst>
                <a:path w="6669" h="7294" extrusionOk="0">
                  <a:moveTo>
                    <a:pt x="1770" y="0"/>
                  </a:moveTo>
                  <a:lnTo>
                    <a:pt x="1" y="6001"/>
                  </a:lnTo>
                  <a:lnTo>
                    <a:pt x="3198" y="4463"/>
                  </a:lnTo>
                  <a:lnTo>
                    <a:pt x="4151" y="7294"/>
                  </a:lnTo>
                  <a:lnTo>
                    <a:pt x="6668" y="1769"/>
                  </a:lnTo>
                  <a:lnTo>
                    <a:pt x="17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43"/>
            <p:cNvSpPr/>
            <p:nvPr/>
          </p:nvSpPr>
          <p:spPr>
            <a:xfrm>
              <a:off x="1585550" y="2849325"/>
              <a:ext cx="180325" cy="187800"/>
            </a:xfrm>
            <a:custGeom>
              <a:avLst/>
              <a:gdLst/>
              <a:ahLst/>
              <a:cxnLst/>
              <a:rect l="l" t="t" r="r" b="b"/>
              <a:pathLst>
                <a:path w="7213" h="7512" extrusionOk="0">
                  <a:moveTo>
                    <a:pt x="4791" y="0"/>
                  </a:moveTo>
                  <a:lnTo>
                    <a:pt x="1" y="2300"/>
                  </a:lnTo>
                  <a:lnTo>
                    <a:pt x="3307" y="7512"/>
                  </a:lnTo>
                  <a:lnTo>
                    <a:pt x="4382" y="4219"/>
                  </a:lnTo>
                  <a:lnTo>
                    <a:pt x="7213" y="5430"/>
                  </a:lnTo>
                  <a:lnTo>
                    <a:pt x="47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43"/>
            <p:cNvSpPr/>
            <p:nvPr/>
          </p:nvSpPr>
          <p:spPr>
            <a:xfrm>
              <a:off x="832075" y="3015675"/>
              <a:ext cx="134050" cy="160250"/>
            </a:xfrm>
            <a:custGeom>
              <a:avLst/>
              <a:gdLst/>
              <a:ahLst/>
              <a:cxnLst/>
              <a:rect l="l" t="t" r="r" b="b"/>
              <a:pathLst>
                <a:path w="5362" h="6410" extrusionOk="0">
                  <a:moveTo>
                    <a:pt x="123" y="0"/>
                  </a:moveTo>
                  <a:lnTo>
                    <a:pt x="0" y="6192"/>
                  </a:lnTo>
                  <a:lnTo>
                    <a:pt x="0" y="6192"/>
                  </a:lnTo>
                  <a:lnTo>
                    <a:pt x="2708" y="3919"/>
                  </a:lnTo>
                  <a:lnTo>
                    <a:pt x="4395" y="6409"/>
                  </a:lnTo>
                  <a:lnTo>
                    <a:pt x="5361" y="477"/>
                  </a:lnTo>
                  <a:lnTo>
                    <a:pt x="1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43"/>
            <p:cNvSpPr/>
            <p:nvPr/>
          </p:nvSpPr>
          <p:spPr>
            <a:xfrm>
              <a:off x="1330425" y="2955800"/>
              <a:ext cx="162300" cy="179300"/>
            </a:xfrm>
            <a:custGeom>
              <a:avLst/>
              <a:gdLst/>
              <a:ahLst/>
              <a:cxnLst/>
              <a:rect l="l" t="t" r="r" b="b"/>
              <a:pathLst>
                <a:path w="6492" h="7172" extrusionOk="0">
                  <a:moveTo>
                    <a:pt x="5103" y="0"/>
                  </a:moveTo>
                  <a:lnTo>
                    <a:pt x="1" y="1456"/>
                  </a:lnTo>
                  <a:lnTo>
                    <a:pt x="2287" y="7171"/>
                  </a:lnTo>
                  <a:lnTo>
                    <a:pt x="3933" y="4110"/>
                  </a:lnTo>
                  <a:lnTo>
                    <a:pt x="6491" y="5797"/>
                  </a:lnTo>
                  <a:lnTo>
                    <a:pt x="510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43"/>
            <p:cNvSpPr/>
            <p:nvPr/>
          </p:nvSpPr>
          <p:spPr>
            <a:xfrm>
              <a:off x="1783875" y="2728225"/>
              <a:ext cx="191900" cy="190175"/>
            </a:xfrm>
            <a:custGeom>
              <a:avLst/>
              <a:gdLst/>
              <a:ahLst/>
              <a:cxnLst/>
              <a:rect l="l" t="t" r="r" b="b"/>
              <a:pathLst>
                <a:path w="7676" h="7607" extrusionOk="0">
                  <a:moveTo>
                    <a:pt x="4369" y="0"/>
                  </a:moveTo>
                  <a:lnTo>
                    <a:pt x="1" y="2994"/>
                  </a:lnTo>
                  <a:lnTo>
                    <a:pt x="4137" y="7607"/>
                  </a:lnTo>
                  <a:lnTo>
                    <a:pt x="4655" y="4219"/>
                  </a:lnTo>
                  <a:lnTo>
                    <a:pt x="7675" y="4967"/>
                  </a:lnTo>
                  <a:lnTo>
                    <a:pt x="43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43"/>
            <p:cNvSpPr/>
            <p:nvPr/>
          </p:nvSpPr>
          <p:spPr>
            <a:xfrm>
              <a:off x="601775" y="2712575"/>
              <a:ext cx="1310375" cy="359600"/>
            </a:xfrm>
            <a:custGeom>
              <a:avLst/>
              <a:gdLst/>
              <a:ahLst/>
              <a:cxnLst/>
              <a:rect l="l" t="t" r="r" b="b"/>
              <a:pathLst>
                <a:path w="52415" h="14384" fill="none" extrusionOk="0">
                  <a:moveTo>
                    <a:pt x="52415" y="0"/>
                  </a:moveTo>
                  <a:cubicBezTo>
                    <a:pt x="48945" y="2722"/>
                    <a:pt x="44985" y="5171"/>
                    <a:pt x="40617" y="7185"/>
                  </a:cubicBezTo>
                  <a:cubicBezTo>
                    <a:pt x="25364" y="14288"/>
                    <a:pt x="9484" y="14383"/>
                    <a:pt x="0" y="8423"/>
                  </a:cubicBezTo>
                </a:path>
              </a:pathLst>
            </a:custGeom>
            <a:solidFill>
              <a:schemeClr val="dk1"/>
            </a:solid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1525;p41">
            <a:extLst>
              <a:ext uri="{FF2B5EF4-FFF2-40B4-BE49-F238E27FC236}">
                <a16:creationId xmlns:a16="http://schemas.microsoft.com/office/drawing/2014/main" id="{DCE52CEA-66EF-D1B8-084F-3B1EFBB29F49}"/>
              </a:ext>
            </a:extLst>
          </p:cNvPr>
          <p:cNvSpPr/>
          <p:nvPr/>
        </p:nvSpPr>
        <p:spPr>
          <a:xfrm>
            <a:off x="3840480" y="510774"/>
            <a:ext cx="1463040" cy="146304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0" b="1">
                <a:solidFill>
                  <a:schemeClr val="accent5"/>
                </a:solidFill>
              </a:rPr>
              <a:t>02</a:t>
            </a:r>
            <a:endParaRPr sz="6000" b="1">
              <a:solidFill>
                <a:schemeClr val="accent5"/>
              </a:solidFill>
            </a:endParaRPr>
          </a:p>
        </p:txBody>
      </p:sp>
      <p:sp>
        <p:nvSpPr>
          <p:cNvPr id="10" name="TextBox 9">
            <a:extLst>
              <a:ext uri="{FF2B5EF4-FFF2-40B4-BE49-F238E27FC236}">
                <a16:creationId xmlns:a16="http://schemas.microsoft.com/office/drawing/2014/main" id="{FE9C0329-1121-9A22-02C3-2662CE0E1D00}"/>
              </a:ext>
            </a:extLst>
          </p:cNvPr>
          <p:cNvSpPr txBox="1"/>
          <p:nvPr/>
        </p:nvSpPr>
        <p:spPr>
          <a:xfrm>
            <a:off x="0" y="2046562"/>
            <a:ext cx="9144000" cy="2748253"/>
          </a:xfrm>
          <a:prstGeom prst="rect">
            <a:avLst/>
          </a:prstGeom>
          <a:noFill/>
        </p:spPr>
        <p:txBody>
          <a:bodyPr wrap="square">
            <a:spAutoFit/>
          </a:bodyPr>
          <a:lstStyle/>
          <a:p>
            <a:pPr algn="ctr">
              <a:lnSpc>
                <a:spcPct val="150000"/>
              </a:lnSpc>
            </a:pPr>
            <a:r>
              <a:rPr lang="en-US" sz="4000" b="1">
                <a:solidFill>
                  <a:srgbClr val="626364"/>
                </a:solidFill>
              </a:rPr>
              <a:t>PHONG TRÀO GIẢI PHÓNG DÂN TỘC Ở ĐÔNG NAM Á TỪ NỬA SAU THẾ KỈ XIX ĐẾN ĐẦU THẾ KỈ XX </a:t>
            </a:r>
          </a:p>
        </p:txBody>
      </p:sp>
    </p:spTree>
    <p:extLst>
      <p:ext uri="{BB962C8B-B14F-4D97-AF65-F5344CB8AC3E}">
        <p14:creationId xmlns:p14="http://schemas.microsoft.com/office/powerpoint/2010/main" val="401868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BF8"/>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14741EB-8006-E8CF-5B66-888CCFDA96F0}"/>
              </a:ext>
            </a:extLst>
          </p:cNvPr>
          <p:cNvGrpSpPr/>
          <p:nvPr/>
        </p:nvGrpSpPr>
        <p:grpSpPr>
          <a:xfrm>
            <a:off x="6831804" y="202911"/>
            <a:ext cx="2126343" cy="2969534"/>
            <a:chOff x="6831804" y="202911"/>
            <a:chExt cx="2126343" cy="2969534"/>
          </a:xfrm>
        </p:grpSpPr>
        <p:pic>
          <p:nvPicPr>
            <p:cNvPr id="7170" name="Picture 2">
              <a:extLst>
                <a:ext uri="{FF2B5EF4-FFF2-40B4-BE49-F238E27FC236}">
                  <a16:creationId xmlns:a16="http://schemas.microsoft.com/office/drawing/2014/main" id="{BEDE8C7C-327C-CF42-46AA-B0FBB1750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8421" y="202911"/>
              <a:ext cx="1627412" cy="256317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69DAD2A-7E6B-74E5-7B1B-62B75D4CFF86}"/>
                </a:ext>
              </a:extLst>
            </p:cNvPr>
            <p:cNvSpPr txBox="1"/>
            <p:nvPr/>
          </p:nvSpPr>
          <p:spPr>
            <a:xfrm>
              <a:off x="6831804" y="2864668"/>
              <a:ext cx="2126343" cy="307777"/>
            </a:xfrm>
            <a:prstGeom prst="rect">
              <a:avLst/>
            </a:prstGeom>
            <a:noFill/>
          </p:spPr>
          <p:txBody>
            <a:bodyPr wrap="square" rtlCol="0">
              <a:spAutoFit/>
            </a:bodyPr>
            <a:lstStyle/>
            <a:p>
              <a:pPr algn="ctr"/>
              <a:r>
                <a:rPr lang="en-US" i="1">
                  <a:solidFill>
                    <a:srgbClr val="0070C0"/>
                  </a:solidFill>
                </a:rPr>
                <a:t>Rama V – vua Xiêm La</a:t>
              </a:r>
            </a:p>
          </p:txBody>
        </p:sp>
      </p:grpSp>
      <p:sp>
        <p:nvSpPr>
          <p:cNvPr id="14" name="TextBox 13">
            <a:extLst>
              <a:ext uri="{FF2B5EF4-FFF2-40B4-BE49-F238E27FC236}">
                <a16:creationId xmlns:a16="http://schemas.microsoft.com/office/drawing/2014/main" id="{C92DC65A-C6D4-5F94-4721-C8D49AC5012B}"/>
              </a:ext>
            </a:extLst>
          </p:cNvPr>
          <p:cNvSpPr txBox="1"/>
          <p:nvPr/>
        </p:nvSpPr>
        <p:spPr>
          <a:xfrm>
            <a:off x="325664" y="254260"/>
            <a:ext cx="6584043" cy="1420325"/>
          </a:xfrm>
          <a:prstGeom prst="rect">
            <a:avLst/>
          </a:prstGeom>
          <a:noFill/>
        </p:spPr>
        <p:txBody>
          <a:bodyPr wrap="square">
            <a:spAutoFit/>
          </a:bodyPr>
          <a:lstStyle/>
          <a:p>
            <a:pPr algn="just">
              <a:lnSpc>
                <a:spcPct val="150000"/>
              </a:lnSpc>
            </a:pPr>
            <a:r>
              <a:rPr lang="vi-VN" sz="2000"/>
              <a:t>Vào nửa sau thế kỉ XIX, ngoài Xiêm vẫn giữ được nền độc lập tương đối thì các nước khác trong khu vực Đông Nam Á đều trở thành thuộc địa của các nước tư bản:</a:t>
            </a:r>
            <a:endParaRPr lang="en-US" sz="2000"/>
          </a:p>
        </p:txBody>
      </p:sp>
      <p:grpSp>
        <p:nvGrpSpPr>
          <p:cNvPr id="44" name="Group 43">
            <a:extLst>
              <a:ext uri="{FF2B5EF4-FFF2-40B4-BE49-F238E27FC236}">
                <a16:creationId xmlns:a16="http://schemas.microsoft.com/office/drawing/2014/main" id="{12F06CEA-DE8A-F6D3-18AE-91DCB21371DE}"/>
              </a:ext>
            </a:extLst>
          </p:cNvPr>
          <p:cNvGrpSpPr/>
          <p:nvPr/>
        </p:nvGrpSpPr>
        <p:grpSpPr>
          <a:xfrm>
            <a:off x="762000" y="1828800"/>
            <a:ext cx="8218714" cy="2975429"/>
            <a:chOff x="762000" y="1828800"/>
            <a:chExt cx="8218714" cy="2975429"/>
          </a:xfrm>
        </p:grpSpPr>
        <p:cxnSp>
          <p:nvCxnSpPr>
            <p:cNvPr id="17" name="Straight Connector 16">
              <a:extLst>
                <a:ext uri="{FF2B5EF4-FFF2-40B4-BE49-F238E27FC236}">
                  <a16:creationId xmlns:a16="http://schemas.microsoft.com/office/drawing/2014/main" id="{77AE3B77-5EBD-4F88-BD51-D81C1F536196}"/>
                </a:ext>
              </a:extLst>
            </p:cNvPr>
            <p:cNvCxnSpPr>
              <a:cxnSpLocks/>
            </p:cNvCxnSpPr>
            <p:nvPr/>
          </p:nvCxnSpPr>
          <p:spPr>
            <a:xfrm>
              <a:off x="769257" y="1828800"/>
              <a:ext cx="0" cy="2975429"/>
            </a:xfrm>
            <a:prstGeom prst="line">
              <a:avLst/>
            </a:prstGeom>
            <a:ln w="381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FF4703A-3AEE-F9E4-BB7A-D21B6A903AA5}"/>
                </a:ext>
              </a:extLst>
            </p:cNvPr>
            <p:cNvCxnSpPr>
              <a:cxnSpLocks/>
            </p:cNvCxnSpPr>
            <p:nvPr/>
          </p:nvCxnSpPr>
          <p:spPr>
            <a:xfrm flipH="1">
              <a:off x="762000" y="4804229"/>
              <a:ext cx="8218714" cy="0"/>
            </a:xfrm>
            <a:prstGeom prst="line">
              <a:avLst/>
            </a:prstGeom>
            <a:ln w="38100">
              <a:solidFill>
                <a:schemeClr val="tx2">
                  <a:lumMod val="5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A6B414AA-5EC4-E0D7-B91B-9E8EF077A0F0}"/>
              </a:ext>
            </a:extLst>
          </p:cNvPr>
          <p:cNvGrpSpPr/>
          <p:nvPr/>
        </p:nvGrpSpPr>
        <p:grpSpPr>
          <a:xfrm>
            <a:off x="125186" y="1828800"/>
            <a:ext cx="6812189" cy="872034"/>
            <a:chOff x="125186" y="1828800"/>
            <a:chExt cx="6812189" cy="872034"/>
          </a:xfrm>
        </p:grpSpPr>
        <p:sp>
          <p:nvSpPr>
            <p:cNvPr id="23" name="Rectangle: Rounded Corners 22">
              <a:extLst>
                <a:ext uri="{FF2B5EF4-FFF2-40B4-BE49-F238E27FC236}">
                  <a16:creationId xmlns:a16="http://schemas.microsoft.com/office/drawing/2014/main" id="{688C6BE0-7033-1929-60D7-0C616A3509E1}"/>
                </a:ext>
              </a:extLst>
            </p:cNvPr>
            <p:cNvSpPr/>
            <p:nvPr/>
          </p:nvSpPr>
          <p:spPr>
            <a:xfrm>
              <a:off x="125186" y="2091885"/>
              <a:ext cx="1449601" cy="468072"/>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1885</a:t>
              </a:r>
            </a:p>
          </p:txBody>
        </p:sp>
        <p:sp>
          <p:nvSpPr>
            <p:cNvPr id="26" name="TextBox 25">
              <a:extLst>
                <a:ext uri="{FF2B5EF4-FFF2-40B4-BE49-F238E27FC236}">
                  <a16:creationId xmlns:a16="http://schemas.microsoft.com/office/drawing/2014/main" id="{9C260543-755B-9250-4EBA-6015840F9C84}"/>
                </a:ext>
              </a:extLst>
            </p:cNvPr>
            <p:cNvSpPr txBox="1"/>
            <p:nvPr/>
          </p:nvSpPr>
          <p:spPr>
            <a:xfrm>
              <a:off x="1721304" y="1828800"/>
              <a:ext cx="5216071" cy="872034"/>
            </a:xfrm>
            <a:prstGeom prst="rect">
              <a:avLst/>
            </a:prstGeom>
            <a:noFill/>
          </p:spPr>
          <p:txBody>
            <a:bodyPr wrap="square">
              <a:spAutoFit/>
            </a:bodyPr>
            <a:lstStyle/>
            <a:p>
              <a:pPr algn="just">
                <a:lnSpc>
                  <a:spcPct val="150000"/>
                </a:lnSpc>
              </a:pPr>
              <a:r>
                <a:rPr lang="en-US" sz="1800" i="1"/>
                <a:t>Anh biến Miến Điện thành một tỉnh của Ấn Độ (thuộc Anh).</a:t>
              </a:r>
            </a:p>
          </p:txBody>
        </p:sp>
      </p:grpSp>
      <p:grpSp>
        <p:nvGrpSpPr>
          <p:cNvPr id="30" name="Group 29">
            <a:extLst>
              <a:ext uri="{FF2B5EF4-FFF2-40B4-BE49-F238E27FC236}">
                <a16:creationId xmlns:a16="http://schemas.microsoft.com/office/drawing/2014/main" id="{0CEEB60F-B92A-9D8B-FCDF-94FBD5648139}"/>
              </a:ext>
            </a:extLst>
          </p:cNvPr>
          <p:cNvGrpSpPr/>
          <p:nvPr/>
        </p:nvGrpSpPr>
        <p:grpSpPr>
          <a:xfrm>
            <a:off x="125186" y="2815862"/>
            <a:ext cx="6826023" cy="475252"/>
            <a:chOff x="125186" y="2815862"/>
            <a:chExt cx="6826023" cy="475252"/>
          </a:xfrm>
        </p:grpSpPr>
        <p:sp>
          <p:nvSpPr>
            <p:cNvPr id="27" name="Rectangle: Rounded Corners 26">
              <a:extLst>
                <a:ext uri="{FF2B5EF4-FFF2-40B4-BE49-F238E27FC236}">
                  <a16:creationId xmlns:a16="http://schemas.microsoft.com/office/drawing/2014/main" id="{75F43430-4B42-A7F5-FFE5-BBBE52DA9383}"/>
                </a:ext>
              </a:extLst>
            </p:cNvPr>
            <p:cNvSpPr/>
            <p:nvPr/>
          </p:nvSpPr>
          <p:spPr>
            <a:xfrm>
              <a:off x="125186" y="2823042"/>
              <a:ext cx="1449609" cy="468072"/>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Đầu TK XX</a:t>
              </a:r>
            </a:p>
          </p:txBody>
        </p:sp>
        <p:sp>
          <p:nvSpPr>
            <p:cNvPr id="28" name="TextBox 27">
              <a:extLst>
                <a:ext uri="{FF2B5EF4-FFF2-40B4-BE49-F238E27FC236}">
                  <a16:creationId xmlns:a16="http://schemas.microsoft.com/office/drawing/2014/main" id="{F84F6764-828E-53D9-ECA1-04EF8F621FB6}"/>
                </a:ext>
              </a:extLst>
            </p:cNvPr>
            <p:cNvSpPr txBox="1"/>
            <p:nvPr/>
          </p:nvSpPr>
          <p:spPr>
            <a:xfrm>
              <a:off x="1735138" y="2815862"/>
              <a:ext cx="5216071" cy="456535"/>
            </a:xfrm>
            <a:prstGeom prst="rect">
              <a:avLst/>
            </a:prstGeom>
            <a:noFill/>
          </p:spPr>
          <p:txBody>
            <a:bodyPr wrap="square">
              <a:spAutoFit/>
            </a:bodyPr>
            <a:lstStyle/>
            <a:p>
              <a:pPr algn="just">
                <a:lnSpc>
                  <a:spcPct val="150000"/>
                </a:lnSpc>
              </a:pPr>
              <a:r>
                <a:rPr lang="en-US" sz="1800" i="1"/>
                <a:t>Mã Lai trở thành thuộc địa của Anh.</a:t>
              </a:r>
            </a:p>
          </p:txBody>
        </p:sp>
      </p:grpSp>
      <p:grpSp>
        <p:nvGrpSpPr>
          <p:cNvPr id="43" name="Group 42">
            <a:extLst>
              <a:ext uri="{FF2B5EF4-FFF2-40B4-BE49-F238E27FC236}">
                <a16:creationId xmlns:a16="http://schemas.microsoft.com/office/drawing/2014/main" id="{8C4FA6BF-F756-8A77-8B5D-6EF2D5511DF4}"/>
              </a:ext>
            </a:extLst>
          </p:cNvPr>
          <p:cNvGrpSpPr/>
          <p:nvPr/>
        </p:nvGrpSpPr>
        <p:grpSpPr>
          <a:xfrm>
            <a:off x="812802" y="3535482"/>
            <a:ext cx="2804883" cy="1494321"/>
            <a:chOff x="812802" y="3535482"/>
            <a:chExt cx="2804883" cy="1494321"/>
          </a:xfrm>
        </p:grpSpPr>
        <p:sp>
          <p:nvSpPr>
            <p:cNvPr id="31" name="Rectangle: Rounded Corners 30">
              <a:extLst>
                <a:ext uri="{FF2B5EF4-FFF2-40B4-BE49-F238E27FC236}">
                  <a16:creationId xmlns:a16="http://schemas.microsoft.com/office/drawing/2014/main" id="{F733631B-927A-DE02-2C00-12BAAA62B3B9}"/>
                </a:ext>
              </a:extLst>
            </p:cNvPr>
            <p:cNvSpPr/>
            <p:nvPr/>
          </p:nvSpPr>
          <p:spPr>
            <a:xfrm>
              <a:off x="1226457" y="4561731"/>
              <a:ext cx="1977571" cy="468072"/>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Nửa sau TK XIX</a:t>
              </a:r>
            </a:p>
          </p:txBody>
        </p:sp>
        <p:sp>
          <p:nvSpPr>
            <p:cNvPr id="33" name="TextBox 32">
              <a:extLst>
                <a:ext uri="{FF2B5EF4-FFF2-40B4-BE49-F238E27FC236}">
                  <a16:creationId xmlns:a16="http://schemas.microsoft.com/office/drawing/2014/main" id="{E9053CBE-5189-E707-0313-CC834692111A}"/>
                </a:ext>
              </a:extLst>
            </p:cNvPr>
            <p:cNvSpPr txBox="1"/>
            <p:nvPr/>
          </p:nvSpPr>
          <p:spPr>
            <a:xfrm>
              <a:off x="812802" y="3535482"/>
              <a:ext cx="2804883" cy="872034"/>
            </a:xfrm>
            <a:prstGeom prst="rect">
              <a:avLst/>
            </a:prstGeom>
            <a:noFill/>
          </p:spPr>
          <p:txBody>
            <a:bodyPr wrap="square">
              <a:spAutoFit/>
            </a:bodyPr>
            <a:lstStyle/>
            <a:p>
              <a:pPr algn="ctr">
                <a:lnSpc>
                  <a:spcPct val="150000"/>
                </a:lnSpc>
              </a:pPr>
              <a:r>
                <a:rPr lang="en-US" sz="1800" i="1"/>
                <a:t>Tây Ban Nha củng cố ách thống trị ở Phi-líp-pin.</a:t>
              </a:r>
            </a:p>
          </p:txBody>
        </p:sp>
      </p:grpSp>
      <p:grpSp>
        <p:nvGrpSpPr>
          <p:cNvPr id="42" name="Group 41">
            <a:extLst>
              <a:ext uri="{FF2B5EF4-FFF2-40B4-BE49-F238E27FC236}">
                <a16:creationId xmlns:a16="http://schemas.microsoft.com/office/drawing/2014/main" id="{91140369-4C4B-53C0-ECBA-8EEACC8D23D7}"/>
              </a:ext>
            </a:extLst>
          </p:cNvPr>
          <p:cNvGrpSpPr/>
          <p:nvPr/>
        </p:nvGrpSpPr>
        <p:grpSpPr>
          <a:xfrm>
            <a:off x="3650345" y="3556721"/>
            <a:ext cx="2126344" cy="1473082"/>
            <a:chOff x="3650345" y="3556721"/>
            <a:chExt cx="2126344" cy="1473082"/>
          </a:xfrm>
        </p:grpSpPr>
        <p:sp>
          <p:nvSpPr>
            <p:cNvPr id="35" name="Rectangle: Rounded Corners 34">
              <a:extLst>
                <a:ext uri="{FF2B5EF4-FFF2-40B4-BE49-F238E27FC236}">
                  <a16:creationId xmlns:a16="http://schemas.microsoft.com/office/drawing/2014/main" id="{BE837B3F-2368-815D-B9ED-41C6B305356C}"/>
                </a:ext>
              </a:extLst>
            </p:cNvPr>
            <p:cNvSpPr/>
            <p:nvPr/>
          </p:nvSpPr>
          <p:spPr>
            <a:xfrm>
              <a:off x="4043140" y="4561731"/>
              <a:ext cx="1340754" cy="468072"/>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1898</a:t>
              </a:r>
            </a:p>
          </p:txBody>
        </p:sp>
        <p:sp>
          <p:nvSpPr>
            <p:cNvPr id="36" name="TextBox 35">
              <a:extLst>
                <a:ext uri="{FF2B5EF4-FFF2-40B4-BE49-F238E27FC236}">
                  <a16:creationId xmlns:a16="http://schemas.microsoft.com/office/drawing/2014/main" id="{31882CB3-AB79-83EE-29B7-BAB3FE11FBC3}"/>
                </a:ext>
              </a:extLst>
            </p:cNvPr>
            <p:cNvSpPr txBox="1"/>
            <p:nvPr/>
          </p:nvSpPr>
          <p:spPr>
            <a:xfrm>
              <a:off x="3650345" y="3556721"/>
              <a:ext cx="2126344" cy="872034"/>
            </a:xfrm>
            <a:prstGeom prst="rect">
              <a:avLst/>
            </a:prstGeom>
            <a:noFill/>
          </p:spPr>
          <p:txBody>
            <a:bodyPr wrap="square">
              <a:spAutoFit/>
            </a:bodyPr>
            <a:lstStyle/>
            <a:p>
              <a:pPr algn="ctr">
                <a:lnSpc>
                  <a:spcPct val="150000"/>
                </a:lnSpc>
              </a:pPr>
              <a:r>
                <a:rPr lang="en-US" sz="1800" i="1"/>
                <a:t>Phi-líp-pin thành thuộc địa của Mỹ</a:t>
              </a:r>
            </a:p>
          </p:txBody>
        </p:sp>
      </p:grpSp>
      <p:grpSp>
        <p:nvGrpSpPr>
          <p:cNvPr id="41" name="Group 40">
            <a:extLst>
              <a:ext uri="{FF2B5EF4-FFF2-40B4-BE49-F238E27FC236}">
                <a16:creationId xmlns:a16="http://schemas.microsoft.com/office/drawing/2014/main" id="{2B2B46C5-460C-4032-F9A4-E1FA253C5DDB}"/>
              </a:ext>
            </a:extLst>
          </p:cNvPr>
          <p:cNvGrpSpPr/>
          <p:nvPr/>
        </p:nvGrpSpPr>
        <p:grpSpPr>
          <a:xfrm>
            <a:off x="6003244" y="3274199"/>
            <a:ext cx="2596244" cy="1755604"/>
            <a:chOff x="6003244" y="3274199"/>
            <a:chExt cx="2596244" cy="1755604"/>
          </a:xfrm>
        </p:grpSpPr>
        <p:sp>
          <p:nvSpPr>
            <p:cNvPr id="37" name="Rectangle: Rounded Corners 36">
              <a:extLst>
                <a:ext uri="{FF2B5EF4-FFF2-40B4-BE49-F238E27FC236}">
                  <a16:creationId xmlns:a16="http://schemas.microsoft.com/office/drawing/2014/main" id="{3178D1FF-EB64-DCEF-C901-4785B1F7B407}"/>
                </a:ext>
              </a:extLst>
            </p:cNvPr>
            <p:cNvSpPr/>
            <p:nvPr/>
          </p:nvSpPr>
          <p:spPr>
            <a:xfrm>
              <a:off x="6397172" y="4561731"/>
              <a:ext cx="1977571" cy="468072"/>
            </a:xfrm>
            <a:prstGeom prst="round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Cuối TK XIX</a:t>
              </a:r>
            </a:p>
          </p:txBody>
        </p:sp>
        <p:sp>
          <p:nvSpPr>
            <p:cNvPr id="40" name="TextBox 39">
              <a:extLst>
                <a:ext uri="{FF2B5EF4-FFF2-40B4-BE49-F238E27FC236}">
                  <a16:creationId xmlns:a16="http://schemas.microsoft.com/office/drawing/2014/main" id="{87095BB4-7D96-D423-F34A-39B776D59A53}"/>
                </a:ext>
              </a:extLst>
            </p:cNvPr>
            <p:cNvSpPr txBox="1"/>
            <p:nvPr/>
          </p:nvSpPr>
          <p:spPr>
            <a:xfrm>
              <a:off x="6003244" y="3274199"/>
              <a:ext cx="2596244" cy="1287532"/>
            </a:xfrm>
            <a:prstGeom prst="rect">
              <a:avLst/>
            </a:prstGeom>
            <a:noFill/>
          </p:spPr>
          <p:txBody>
            <a:bodyPr wrap="square">
              <a:spAutoFit/>
            </a:bodyPr>
            <a:lstStyle/>
            <a:p>
              <a:pPr algn="ctr">
                <a:lnSpc>
                  <a:spcPct val="150000"/>
                </a:lnSpc>
              </a:pPr>
              <a:r>
                <a:rPr lang="en-US" sz="1800" i="1"/>
                <a:t>Việt Nam, Cam-pu-chia, Lào thành thuộc địa của Pháp </a:t>
              </a:r>
            </a:p>
          </p:txBody>
        </p:sp>
      </p:grpSp>
    </p:spTree>
    <p:extLst>
      <p:ext uri="{BB962C8B-B14F-4D97-AF65-F5344CB8AC3E}">
        <p14:creationId xmlns:p14="http://schemas.microsoft.com/office/powerpoint/2010/main" val="2633519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left)">
                                      <p:cBhvr>
                                        <p:cTn id="15" dur="500"/>
                                        <p:tgtEl>
                                          <p:spTgt spid="44"/>
                                        </p:tgtEl>
                                      </p:cBhvr>
                                    </p:animEffect>
                                  </p:childTnLst>
                                </p:cTn>
                              </p:par>
                            </p:childTnLst>
                          </p:cTn>
                        </p:par>
                        <p:par>
                          <p:cTn id="16" fill="hold">
                            <p:stCondLst>
                              <p:cond delay="500"/>
                            </p:stCondLst>
                            <p:childTnLst>
                              <p:par>
                                <p:cTn id="17" presetID="16" presetClass="entr" presetSubtype="21"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barn(inVertical)">
                                      <p:cBhvr>
                                        <p:cTn id="23" dur="500"/>
                                        <p:tgtEl>
                                          <p:spTgt spid="30"/>
                                        </p:tgtEl>
                                      </p:cBhvr>
                                    </p:animEffect>
                                  </p:childTnLst>
                                </p:cTn>
                              </p:par>
                            </p:childTnLst>
                          </p:cTn>
                        </p:par>
                        <p:par>
                          <p:cTn id="24" fill="hold">
                            <p:stCondLst>
                              <p:cond delay="1500"/>
                            </p:stCondLst>
                            <p:childTnLst>
                              <p:par>
                                <p:cTn id="25" presetID="16" presetClass="entr" presetSubtype="21"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arn(inVertical)">
                                      <p:cBhvr>
                                        <p:cTn id="27" dur="500"/>
                                        <p:tgtEl>
                                          <p:spTgt spid="43"/>
                                        </p:tgtEl>
                                      </p:cBhvr>
                                    </p:animEffect>
                                  </p:childTnLst>
                                </p:cTn>
                              </p:par>
                            </p:childTnLst>
                          </p:cTn>
                        </p:par>
                        <p:par>
                          <p:cTn id="28" fill="hold">
                            <p:stCondLst>
                              <p:cond delay="2000"/>
                            </p:stCondLst>
                            <p:childTnLst>
                              <p:par>
                                <p:cTn id="29" presetID="16" presetClass="entr" presetSubtype="21"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childTnLst>
                          </p:cTn>
                        </p:par>
                        <p:par>
                          <p:cTn id="32" fill="hold">
                            <p:stCondLst>
                              <p:cond delay="2500"/>
                            </p:stCondLst>
                            <p:childTnLst>
                              <p:par>
                                <p:cTn id="33" presetID="16" presetClass="entr" presetSubtype="21"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BFBF8"/>
        </a:solidFill>
        <a:effectLst/>
      </p:bgPr>
    </p:bg>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6F94CEC5-15C1-493C-1456-DF22F08A1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31"/>
            <a:ext cx="9144000" cy="518763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2A3FA5C-A958-0B9E-2CC4-68F33CB5F818}"/>
              </a:ext>
            </a:extLst>
          </p:cNvPr>
          <p:cNvSpPr/>
          <p:nvPr/>
        </p:nvSpPr>
        <p:spPr>
          <a:xfrm>
            <a:off x="-108857" y="624114"/>
            <a:ext cx="4891313" cy="3730172"/>
          </a:xfrm>
          <a:prstGeom prst="roundRect">
            <a:avLst>
              <a:gd name="adj" fmla="val 2037"/>
            </a:avLst>
          </a:prstGeom>
          <a:gradFill>
            <a:gsLst>
              <a:gs pos="0">
                <a:srgbClr val="000000">
                  <a:alpha val="67000"/>
                </a:srgbClr>
              </a:gs>
              <a:gs pos="74000">
                <a:srgbClr val="000000">
                  <a:lumMod val="91000"/>
                  <a:lumOff val="9000"/>
                  <a:alpha val="93000"/>
                </a:srgbClr>
              </a:gs>
              <a:gs pos="83000">
                <a:srgbClr val="000000">
                  <a:alpha val="84000"/>
                </a:srgbClr>
              </a:gs>
              <a:gs pos="100000">
                <a:srgbClr val="0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C3C83E6-29F1-6C71-2839-7312C98F6D9C}"/>
              </a:ext>
            </a:extLst>
          </p:cNvPr>
          <p:cNvSpPr txBox="1"/>
          <p:nvPr/>
        </p:nvSpPr>
        <p:spPr>
          <a:xfrm>
            <a:off x="263977" y="1204841"/>
            <a:ext cx="4145643" cy="2568717"/>
          </a:xfrm>
          <a:prstGeom prst="rect">
            <a:avLst/>
          </a:prstGeom>
          <a:noFill/>
        </p:spPr>
        <p:txBody>
          <a:bodyPr wrap="square">
            <a:spAutoFit/>
          </a:bodyPr>
          <a:lstStyle/>
          <a:p>
            <a:pPr algn="just">
              <a:lnSpc>
                <a:spcPct val="150000"/>
              </a:lnSpc>
            </a:pPr>
            <a:r>
              <a:rPr lang="vi-VN" sz="2200">
                <a:solidFill>
                  <a:srgbClr val="FFFFFF"/>
                </a:solidFill>
              </a:rPr>
              <a:t>Sự xâm lược, đô hộ của đế quốc, thực dân dẫn tới phong trào đấu tranh mạnh mẽ của nhân dân Đông Nam Á giành độc lập và tiến bộ xã hội. </a:t>
            </a:r>
            <a:endParaRPr lang="en-US" sz="2200">
              <a:solidFill>
                <a:srgbClr val="FFFFFF"/>
              </a:solidFill>
            </a:endParaRPr>
          </a:p>
        </p:txBody>
      </p:sp>
    </p:spTree>
    <p:extLst>
      <p:ext uri="{BB962C8B-B14F-4D97-AF65-F5344CB8AC3E}">
        <p14:creationId xmlns:p14="http://schemas.microsoft.com/office/powerpoint/2010/main" val="59952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5" name="TextBox 4">
            <a:extLst>
              <a:ext uri="{FF2B5EF4-FFF2-40B4-BE49-F238E27FC236}">
                <a16:creationId xmlns:a16="http://schemas.microsoft.com/office/drawing/2014/main" id="{EB43F4F8-F035-48ED-7869-B36B039711F1}"/>
              </a:ext>
            </a:extLst>
          </p:cNvPr>
          <p:cNvSpPr txBox="1"/>
          <p:nvPr/>
        </p:nvSpPr>
        <p:spPr>
          <a:xfrm>
            <a:off x="2670628" y="316107"/>
            <a:ext cx="3802743" cy="477054"/>
          </a:xfrm>
          <a:prstGeom prst="rect">
            <a:avLst/>
          </a:prstGeom>
          <a:noFill/>
        </p:spPr>
        <p:txBody>
          <a:bodyPr wrap="square" rtlCol="0">
            <a:spAutoFit/>
          </a:bodyPr>
          <a:lstStyle/>
          <a:p>
            <a:pPr algn="ctr"/>
            <a:r>
              <a:rPr lang="en-US" sz="2500" b="1">
                <a:solidFill>
                  <a:schemeClr val="accent2">
                    <a:lumMod val="25000"/>
                  </a:schemeClr>
                </a:solidFill>
              </a:rPr>
              <a:t>LÀM VIỆC NHÓM </a:t>
            </a:r>
          </a:p>
        </p:txBody>
      </p:sp>
      <p:sp>
        <p:nvSpPr>
          <p:cNvPr id="6" name="Arrow: Pentagon 5">
            <a:extLst>
              <a:ext uri="{FF2B5EF4-FFF2-40B4-BE49-F238E27FC236}">
                <a16:creationId xmlns:a16="http://schemas.microsoft.com/office/drawing/2014/main" id="{B1FE5353-FB5C-86A9-ECD2-BDDE8CD83F0D}"/>
              </a:ext>
            </a:extLst>
          </p:cNvPr>
          <p:cNvSpPr/>
          <p:nvPr/>
        </p:nvSpPr>
        <p:spPr>
          <a:xfrm>
            <a:off x="-72571" y="878115"/>
            <a:ext cx="2082800" cy="529771"/>
          </a:xfrm>
          <a:prstGeom prst="homePlate">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rPr>
              <a:t>Nhóm 1</a:t>
            </a:r>
          </a:p>
        </p:txBody>
      </p:sp>
      <p:sp>
        <p:nvSpPr>
          <p:cNvPr id="8" name="TextBox 7">
            <a:extLst>
              <a:ext uri="{FF2B5EF4-FFF2-40B4-BE49-F238E27FC236}">
                <a16:creationId xmlns:a16="http://schemas.microsoft.com/office/drawing/2014/main" id="{F2792FDB-5371-8D37-8138-1E5F26DF6FDA}"/>
              </a:ext>
            </a:extLst>
          </p:cNvPr>
          <p:cNvSpPr txBox="1"/>
          <p:nvPr/>
        </p:nvSpPr>
        <p:spPr>
          <a:xfrm>
            <a:off x="268514" y="1783546"/>
            <a:ext cx="4136571" cy="2805320"/>
          </a:xfrm>
          <a:prstGeom prst="rect">
            <a:avLst/>
          </a:prstGeom>
          <a:noFill/>
        </p:spPr>
        <p:txBody>
          <a:bodyPr wrap="square">
            <a:spAutoFit/>
          </a:bodyPr>
          <a:lstStyle/>
          <a:p>
            <a:pPr algn="just">
              <a:lnSpc>
                <a:spcPct val="150000"/>
              </a:lnSpc>
            </a:pPr>
            <a:r>
              <a:rPr lang="en-US" sz="2000" b="1" i="1">
                <a:solidFill>
                  <a:srgbClr val="C00000"/>
                </a:solidFill>
              </a:rPr>
              <a:t>Khai thác Hình 15.2 SGK tr.67 và hoàn thành Phiếu học tập số 1: </a:t>
            </a:r>
            <a:r>
              <a:rPr lang="en-US" sz="2000"/>
              <a:t>Nêu những sự kiện tiêu biểu trong phong trào giải phóng dân tộc ở In-đô-nê-xi-a từ nửa sau thế kỉ XIX đến đầu thế kỉ XX.</a:t>
            </a:r>
          </a:p>
        </p:txBody>
      </p:sp>
      <p:graphicFrame>
        <p:nvGraphicFramePr>
          <p:cNvPr id="10" name="Table 9">
            <a:extLst>
              <a:ext uri="{FF2B5EF4-FFF2-40B4-BE49-F238E27FC236}">
                <a16:creationId xmlns:a16="http://schemas.microsoft.com/office/drawing/2014/main" id="{1916D63E-5FEC-8B7C-0644-D73731AB8F7E}"/>
              </a:ext>
            </a:extLst>
          </p:cNvPr>
          <p:cNvGraphicFramePr>
            <a:graphicFrameLocks noGrp="1"/>
          </p:cNvGraphicFramePr>
          <p:nvPr>
            <p:extLst>
              <p:ext uri="{D42A27DB-BD31-4B8C-83A1-F6EECF244321}">
                <p14:modId xmlns:p14="http://schemas.microsoft.com/office/powerpoint/2010/main" val="1589295217"/>
              </p:ext>
            </p:extLst>
          </p:nvPr>
        </p:nvGraphicFramePr>
        <p:xfrm>
          <a:off x="4738917" y="1968062"/>
          <a:ext cx="3997325" cy="2620804"/>
        </p:xfrm>
        <a:graphic>
          <a:graphicData uri="http://schemas.openxmlformats.org/drawingml/2006/table">
            <a:tbl>
              <a:tblPr firstRow="1" firstCol="1" bandRow="1">
                <a:effectLst>
                  <a:outerShdw blurRad="63500" sx="102000" sy="102000" algn="ctr" rotWithShape="0">
                    <a:prstClr val="black">
                      <a:alpha val="40000"/>
                    </a:prstClr>
                  </a:outerShdw>
                </a:effectLst>
              </a:tblPr>
              <a:tblGrid>
                <a:gridCol w="2293258">
                  <a:extLst>
                    <a:ext uri="{9D8B030D-6E8A-4147-A177-3AD203B41FA5}">
                      <a16:colId xmlns:a16="http://schemas.microsoft.com/office/drawing/2014/main" val="913192688"/>
                    </a:ext>
                  </a:extLst>
                </a:gridCol>
                <a:gridCol w="1704067">
                  <a:extLst>
                    <a:ext uri="{9D8B030D-6E8A-4147-A177-3AD203B41FA5}">
                      <a16:colId xmlns:a16="http://schemas.microsoft.com/office/drawing/2014/main" val="448196295"/>
                    </a:ext>
                  </a:extLst>
                </a:gridCol>
              </a:tblGrid>
              <a:tr h="1217440">
                <a:tc gridSpan="2">
                  <a:txBody>
                    <a:bodyPr/>
                    <a:lstStyle/>
                    <a:p>
                      <a:pPr marL="0" marR="0" algn="ctr">
                        <a:lnSpc>
                          <a:spcPct val="150000"/>
                        </a:lnSpc>
                        <a:spcBef>
                          <a:spcPts val="100"/>
                        </a:spcBef>
                        <a:spcAft>
                          <a:spcPts val="100"/>
                        </a:spcAft>
                      </a:pPr>
                      <a:r>
                        <a:rPr lang="vi-VN" sz="1350" b="1" kern="100">
                          <a:solidFill>
                            <a:srgbClr val="000000"/>
                          </a:solidFill>
                          <a:effectLst/>
                          <a:latin typeface="+mn-lt"/>
                          <a:ea typeface="Times New Roman" panose="02020603050405020304" pitchFamily="18" charset="0"/>
                          <a:cs typeface="Times New Roman" panose="02020603050405020304" pitchFamily="18" charset="0"/>
                        </a:rPr>
                        <a:t>PHONG TRÀO GIẢI PHÓNG </a:t>
                      </a:r>
                      <a:endParaRPr lang="en-US" sz="1100" kern="100">
                        <a:effectLst/>
                        <a:latin typeface="+mn-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vi-VN" sz="1350" b="1" kern="100">
                          <a:solidFill>
                            <a:srgbClr val="000000"/>
                          </a:solidFill>
                          <a:effectLst/>
                          <a:latin typeface="+mn-lt"/>
                          <a:ea typeface="Times New Roman" panose="02020603050405020304" pitchFamily="18" charset="0"/>
                          <a:cs typeface="Times New Roman" panose="02020603050405020304" pitchFamily="18" charset="0"/>
                        </a:rPr>
                        <a:t>DÂN TỘC Ở IN-ĐÔ-NÊ-XI-A </a:t>
                      </a:r>
                      <a:endParaRPr lang="en-US" sz="1100" kern="100">
                        <a:effectLst/>
                        <a:latin typeface="+mn-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vi-VN" sz="1350" b="1" i="1" kern="100">
                          <a:solidFill>
                            <a:srgbClr val="000000"/>
                          </a:solidFill>
                          <a:effectLst/>
                          <a:latin typeface="+mn-lt"/>
                          <a:ea typeface="Times New Roman" panose="02020603050405020304" pitchFamily="18" charset="0"/>
                          <a:cs typeface="Times New Roman" panose="02020603050405020304" pitchFamily="18" charset="0"/>
                        </a:rPr>
                        <a:t>(Từ nửa sau thế kỉ XIX đến đầu thế kỉ XX)</a:t>
                      </a:r>
                      <a:endParaRPr lang="en-US" sz="1100" kern="1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5915404"/>
                  </a:ext>
                </a:extLst>
              </a:tr>
              <a:tr h="350841">
                <a:tc>
                  <a:txBody>
                    <a:bodyPr/>
                    <a:lstStyle/>
                    <a:p>
                      <a:pPr marL="0" marR="0" algn="ctr">
                        <a:lnSpc>
                          <a:spcPct val="150000"/>
                        </a:lnSpc>
                        <a:spcBef>
                          <a:spcPts val="600"/>
                        </a:spcBef>
                        <a:spcAft>
                          <a:spcPts val="100"/>
                        </a:spcAft>
                      </a:pPr>
                      <a:r>
                        <a:rPr lang="vi-VN" sz="1350" b="1" kern="100">
                          <a:solidFill>
                            <a:srgbClr val="000000"/>
                          </a:solidFill>
                          <a:effectLst/>
                          <a:latin typeface="+mn-lt"/>
                          <a:ea typeface="Times New Roman" panose="02020603050405020304" pitchFamily="18" charset="0"/>
                          <a:cs typeface="Times New Roman" panose="02020603050405020304" pitchFamily="18" charset="0"/>
                        </a:rPr>
                        <a:t>Thời gian</a:t>
                      </a:r>
                      <a:endParaRPr lang="en-US" sz="11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vi-VN" sz="1350" b="1" kern="100">
                          <a:solidFill>
                            <a:srgbClr val="000000"/>
                          </a:solidFill>
                          <a:effectLst/>
                          <a:latin typeface="+mn-lt"/>
                          <a:ea typeface="Times New Roman" panose="02020603050405020304" pitchFamily="18" charset="0"/>
                          <a:cs typeface="Times New Roman" panose="02020603050405020304" pitchFamily="18" charset="0"/>
                        </a:rPr>
                        <a:t>Sự kiện tiêu biểu</a:t>
                      </a:r>
                      <a:endParaRPr lang="en-US" sz="11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51273812"/>
                  </a:ext>
                </a:extLst>
              </a:tr>
              <a:tr h="350841">
                <a:tc>
                  <a:txBody>
                    <a:bodyPr/>
                    <a:lstStyle/>
                    <a:p>
                      <a:pPr marL="0" marR="0" algn="ctr">
                        <a:lnSpc>
                          <a:spcPct val="150000"/>
                        </a:lnSpc>
                        <a:spcBef>
                          <a:spcPts val="100"/>
                        </a:spcBef>
                        <a:spcAft>
                          <a:spcPts val="100"/>
                        </a:spcAft>
                      </a:pPr>
                      <a:r>
                        <a:rPr lang="vi-VN" sz="1350" kern="100">
                          <a:solidFill>
                            <a:srgbClr val="000000"/>
                          </a:solidFill>
                          <a:effectLst/>
                          <a:latin typeface="+mn-lt"/>
                          <a:ea typeface="Times New Roman" panose="02020603050405020304" pitchFamily="18" charset="0"/>
                          <a:cs typeface="Times New Roman" panose="02020603050405020304" pitchFamily="18" charset="0"/>
                        </a:rPr>
                        <a:t> </a:t>
                      </a:r>
                      <a:endParaRPr lang="en-US" sz="11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350" kern="100">
                          <a:solidFill>
                            <a:srgbClr val="000000"/>
                          </a:solidFill>
                          <a:effectLst/>
                          <a:latin typeface="+mn-lt"/>
                          <a:ea typeface="Times New Roman" panose="02020603050405020304" pitchFamily="18" charset="0"/>
                          <a:cs typeface="Times New Roman" panose="02020603050405020304" pitchFamily="18" charset="0"/>
                        </a:rPr>
                        <a:t> </a:t>
                      </a:r>
                      <a:endParaRPr lang="en-US" sz="11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95275863"/>
                  </a:ext>
                </a:extLst>
              </a:tr>
              <a:tr h="350841">
                <a:tc>
                  <a:txBody>
                    <a:bodyPr/>
                    <a:lstStyle/>
                    <a:p>
                      <a:pPr marL="0" marR="0" algn="ctr">
                        <a:lnSpc>
                          <a:spcPct val="150000"/>
                        </a:lnSpc>
                        <a:spcBef>
                          <a:spcPts val="100"/>
                        </a:spcBef>
                        <a:spcAft>
                          <a:spcPts val="100"/>
                        </a:spcAft>
                      </a:pPr>
                      <a:r>
                        <a:rPr lang="vi-VN" sz="1350" kern="100">
                          <a:solidFill>
                            <a:srgbClr val="000000"/>
                          </a:solidFill>
                          <a:effectLst/>
                          <a:latin typeface="+mn-lt"/>
                          <a:ea typeface="Times New Roman" panose="02020603050405020304" pitchFamily="18" charset="0"/>
                          <a:cs typeface="Times New Roman" panose="02020603050405020304" pitchFamily="18" charset="0"/>
                        </a:rPr>
                        <a:t> </a:t>
                      </a:r>
                      <a:endParaRPr lang="en-US" sz="11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350" kern="100">
                          <a:solidFill>
                            <a:srgbClr val="000000"/>
                          </a:solidFill>
                          <a:effectLst/>
                          <a:latin typeface="+mn-lt"/>
                          <a:ea typeface="Times New Roman" panose="02020603050405020304" pitchFamily="18" charset="0"/>
                          <a:cs typeface="Times New Roman" panose="02020603050405020304" pitchFamily="18" charset="0"/>
                        </a:rPr>
                        <a:t> </a:t>
                      </a:r>
                      <a:endParaRPr lang="en-US" sz="11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70486519"/>
                  </a:ext>
                </a:extLst>
              </a:tr>
              <a:tr h="350841">
                <a:tc>
                  <a:txBody>
                    <a:bodyPr/>
                    <a:lstStyle/>
                    <a:p>
                      <a:pPr marL="0" marR="0" algn="ctr">
                        <a:lnSpc>
                          <a:spcPct val="150000"/>
                        </a:lnSpc>
                        <a:spcBef>
                          <a:spcPts val="100"/>
                        </a:spcBef>
                        <a:spcAft>
                          <a:spcPts val="100"/>
                        </a:spcAft>
                      </a:pPr>
                      <a:r>
                        <a:rPr lang="vi-VN" sz="1350" kern="100">
                          <a:solidFill>
                            <a:srgbClr val="000000"/>
                          </a:solidFill>
                          <a:effectLst/>
                          <a:latin typeface="+mn-lt"/>
                          <a:ea typeface="Times New Roman" panose="02020603050405020304" pitchFamily="18" charset="0"/>
                          <a:cs typeface="Times New Roman" panose="02020603050405020304" pitchFamily="18" charset="0"/>
                        </a:rPr>
                        <a:t> </a:t>
                      </a:r>
                      <a:endParaRPr lang="en-US" sz="11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350" kern="100">
                          <a:solidFill>
                            <a:srgbClr val="000000"/>
                          </a:solidFill>
                          <a:effectLst/>
                          <a:latin typeface="+mn-lt"/>
                          <a:ea typeface="Times New Roman" panose="02020603050405020304" pitchFamily="18" charset="0"/>
                          <a:cs typeface="Times New Roman" panose="02020603050405020304" pitchFamily="18" charset="0"/>
                        </a:rPr>
                        <a:t> </a:t>
                      </a:r>
                      <a:endParaRPr lang="en-US" sz="1100" kern="10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81340407"/>
                  </a:ext>
                </a:extLst>
              </a:tr>
            </a:tbl>
          </a:graphicData>
        </a:graphic>
      </p:graphicFrame>
      <p:sp>
        <p:nvSpPr>
          <p:cNvPr id="11" name="TextBox 10">
            <a:extLst>
              <a:ext uri="{FF2B5EF4-FFF2-40B4-BE49-F238E27FC236}">
                <a16:creationId xmlns:a16="http://schemas.microsoft.com/office/drawing/2014/main" id="{E9794641-C691-48B0-85D7-9F0FAD2DB736}"/>
              </a:ext>
            </a:extLst>
          </p:cNvPr>
          <p:cNvSpPr txBox="1"/>
          <p:nvPr/>
        </p:nvSpPr>
        <p:spPr>
          <a:xfrm>
            <a:off x="5195436" y="1407886"/>
            <a:ext cx="3084286" cy="400110"/>
          </a:xfrm>
          <a:prstGeom prst="rect">
            <a:avLst/>
          </a:prstGeom>
          <a:noFill/>
        </p:spPr>
        <p:txBody>
          <a:bodyPr wrap="square" rtlCol="0">
            <a:spAutoFit/>
          </a:bodyPr>
          <a:lstStyle/>
          <a:p>
            <a:pPr algn="ctr"/>
            <a:r>
              <a:rPr lang="en-US" sz="2000" b="1">
                <a:solidFill>
                  <a:srgbClr val="C00000"/>
                </a:solidFill>
              </a:rPr>
              <a:t>PHIẾU HỌC TẬP SỐ 1</a:t>
            </a:r>
          </a:p>
        </p:txBody>
      </p:sp>
    </p:spTree>
    <p:extLst>
      <p:ext uri="{BB962C8B-B14F-4D97-AF65-F5344CB8AC3E}">
        <p14:creationId xmlns:p14="http://schemas.microsoft.com/office/powerpoint/2010/main" val="213313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randombar(horizont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9" name="Group 8">
            <a:extLst>
              <a:ext uri="{FF2B5EF4-FFF2-40B4-BE49-F238E27FC236}">
                <a16:creationId xmlns:a16="http://schemas.microsoft.com/office/drawing/2014/main" id="{6D9B3116-20F2-4929-766F-E36EEAD46141}"/>
              </a:ext>
            </a:extLst>
          </p:cNvPr>
          <p:cNvGrpSpPr/>
          <p:nvPr/>
        </p:nvGrpSpPr>
        <p:grpSpPr>
          <a:xfrm>
            <a:off x="0" y="476159"/>
            <a:ext cx="9144000" cy="4274607"/>
            <a:chOff x="0" y="476159"/>
            <a:chExt cx="9144000" cy="4274607"/>
          </a:xfrm>
        </p:grpSpPr>
        <p:pic>
          <p:nvPicPr>
            <p:cNvPr id="3" name="Picture 2">
              <a:extLst>
                <a:ext uri="{FF2B5EF4-FFF2-40B4-BE49-F238E27FC236}">
                  <a16:creationId xmlns:a16="http://schemas.microsoft.com/office/drawing/2014/main" id="{08CD0248-FE65-D29F-AF1C-0D6FDA185DAE}"/>
                </a:ext>
              </a:extLst>
            </p:cNvPr>
            <p:cNvPicPr>
              <a:picLocks noChangeAspect="1"/>
            </p:cNvPicPr>
            <p:nvPr/>
          </p:nvPicPr>
          <p:blipFill>
            <a:blip r:embed="rId3"/>
            <a:stretch>
              <a:fillRect/>
            </a:stretch>
          </p:blipFill>
          <p:spPr>
            <a:xfrm>
              <a:off x="0" y="476159"/>
              <a:ext cx="9144000" cy="3509010"/>
            </a:xfrm>
            <a:prstGeom prst="rect">
              <a:avLst/>
            </a:prstGeom>
          </p:spPr>
        </p:pic>
        <p:sp>
          <p:nvSpPr>
            <p:cNvPr id="7" name="TextBox 6">
              <a:extLst>
                <a:ext uri="{FF2B5EF4-FFF2-40B4-BE49-F238E27FC236}">
                  <a16:creationId xmlns:a16="http://schemas.microsoft.com/office/drawing/2014/main" id="{1346D1B1-FF00-C21E-1F72-F6AB643CA4B7}"/>
                </a:ext>
              </a:extLst>
            </p:cNvPr>
            <p:cNvSpPr txBox="1"/>
            <p:nvPr/>
          </p:nvSpPr>
          <p:spPr>
            <a:xfrm>
              <a:off x="1240971" y="4052049"/>
              <a:ext cx="6662057" cy="698717"/>
            </a:xfrm>
            <a:prstGeom prst="rect">
              <a:avLst/>
            </a:prstGeom>
            <a:noFill/>
          </p:spPr>
          <p:txBody>
            <a:bodyPr wrap="square">
              <a:spAutoFit/>
            </a:bodyPr>
            <a:lstStyle/>
            <a:p>
              <a:pPr algn="ctr">
                <a:lnSpc>
                  <a:spcPct val="150000"/>
                </a:lnSpc>
              </a:pPr>
              <a:r>
                <a:rPr lang="vi-VN" b="1" i="1">
                  <a:solidFill>
                    <a:srgbClr val="0070C0"/>
                  </a:solidFill>
                </a:rPr>
                <a:t>Hình 15.2. </a:t>
              </a:r>
              <a:r>
                <a:rPr lang="vi-VN" i="1">
                  <a:solidFill>
                    <a:srgbClr val="0070C0"/>
                  </a:solidFill>
                </a:rPr>
                <a:t>Sơ đồ một số sự kiện tiêu biểu trong phong trào giải phóng dân tộc</a:t>
              </a:r>
              <a:r>
                <a:rPr lang="en-US" i="1">
                  <a:solidFill>
                    <a:srgbClr val="0070C0"/>
                  </a:solidFill>
                </a:rPr>
                <a:t> </a:t>
              </a:r>
              <a:r>
                <a:rPr lang="vi-VN" i="1">
                  <a:solidFill>
                    <a:srgbClr val="0070C0"/>
                  </a:solidFill>
                </a:rPr>
                <a:t>ở In-đô-nê-xi-a từ nửa sau thế kỉ XIX đến đầu thế kỉ XX</a:t>
              </a:r>
              <a:endParaRPr lang="en-US" i="1">
                <a:solidFill>
                  <a:srgbClr val="0070C0"/>
                </a:solidFill>
              </a:endParaRPr>
            </a:p>
          </p:txBody>
        </p:sp>
      </p:grpSp>
    </p:spTree>
    <p:extLst>
      <p:ext uri="{BB962C8B-B14F-4D97-AF65-F5344CB8AC3E}">
        <p14:creationId xmlns:p14="http://schemas.microsoft.com/office/powerpoint/2010/main" val="321138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DC15D9-E581-1C02-74CC-8D819E2759CB}"/>
              </a:ext>
            </a:extLst>
          </p:cNvPr>
          <p:cNvSpPr/>
          <p:nvPr/>
        </p:nvSpPr>
        <p:spPr>
          <a:xfrm>
            <a:off x="3540547" y="364506"/>
            <a:ext cx="2062906" cy="564762"/>
          </a:xfrm>
          <a:prstGeom prst="roundRect">
            <a:avLst>
              <a:gd name="adj" fmla="val 50000"/>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1</a:t>
            </a:r>
          </a:p>
        </p:txBody>
      </p:sp>
      <p:sp>
        <p:nvSpPr>
          <p:cNvPr id="9" name="Multiplication Sign 8">
            <a:extLst>
              <a:ext uri="{FF2B5EF4-FFF2-40B4-BE49-F238E27FC236}">
                <a16:creationId xmlns:a16="http://schemas.microsoft.com/office/drawing/2014/main" id="{67E2C1E1-F7DB-19E2-8629-FC50F4FC1322}"/>
              </a:ext>
            </a:extLst>
          </p:cNvPr>
          <p:cNvSpPr/>
          <p:nvPr/>
        </p:nvSpPr>
        <p:spPr>
          <a:xfrm>
            <a:off x="8348546" y="-129864"/>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red and yellow logo&#10;&#10;Description automatically generated">
            <a:extLst>
              <a:ext uri="{FF2B5EF4-FFF2-40B4-BE49-F238E27FC236}">
                <a16:creationId xmlns:a16="http://schemas.microsoft.com/office/drawing/2014/main" id="{6D76CF0D-4EF9-C759-9E71-0D2EEFE84F6D}"/>
              </a:ext>
            </a:extLst>
          </p:cNvPr>
          <p:cNvPicPr>
            <a:picLocks noChangeAspect="1"/>
          </p:cNvPicPr>
          <p:nvPr/>
        </p:nvPicPr>
        <p:blipFill>
          <a:blip r:embed="rId3"/>
          <a:stretch>
            <a:fillRect/>
          </a:stretch>
        </p:blipFill>
        <p:spPr>
          <a:xfrm>
            <a:off x="5471249" y="1001931"/>
            <a:ext cx="3161885" cy="2775913"/>
          </a:xfrm>
          <a:prstGeom prst="rect">
            <a:avLst/>
          </a:prstGeom>
        </p:spPr>
      </p:pic>
      <p:pic>
        <p:nvPicPr>
          <p:cNvPr id="17" name="Picture 16" descr="A flag with a red and black emblem&#10;&#10;Description automatically generated">
            <a:extLst>
              <a:ext uri="{FF2B5EF4-FFF2-40B4-BE49-F238E27FC236}">
                <a16:creationId xmlns:a16="http://schemas.microsoft.com/office/drawing/2014/main" id="{1E7EBAA4-A0CC-18FD-C3CB-AE47F4CCB556}"/>
              </a:ext>
            </a:extLst>
          </p:cNvPr>
          <p:cNvPicPr>
            <a:picLocks noChangeAspect="1"/>
          </p:cNvPicPr>
          <p:nvPr/>
        </p:nvPicPr>
        <p:blipFill>
          <a:blip r:embed="rId4"/>
          <a:stretch>
            <a:fillRect/>
          </a:stretch>
        </p:blipFill>
        <p:spPr>
          <a:xfrm>
            <a:off x="356262" y="1310366"/>
            <a:ext cx="4934956" cy="2467478"/>
          </a:xfrm>
          <a:prstGeom prst="rect">
            <a:avLst/>
          </a:prstGeom>
        </p:spPr>
      </p:pic>
      <p:sp>
        <p:nvSpPr>
          <p:cNvPr id="19" name="Rectangle: Rounded Corners 18">
            <a:extLst>
              <a:ext uri="{FF2B5EF4-FFF2-40B4-BE49-F238E27FC236}">
                <a16:creationId xmlns:a16="http://schemas.microsoft.com/office/drawing/2014/main" id="{1BE4AAB2-E033-F104-E6FD-6587A2C95D49}"/>
              </a:ext>
            </a:extLst>
          </p:cNvPr>
          <p:cNvSpPr/>
          <p:nvPr/>
        </p:nvSpPr>
        <p:spPr>
          <a:xfrm>
            <a:off x="2018371" y="3979208"/>
            <a:ext cx="5107258" cy="822088"/>
          </a:xfrm>
          <a:prstGeom prst="roundRect">
            <a:avLst/>
          </a:prstGeom>
          <a:solidFill>
            <a:schemeClr val="accent4"/>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BRU-NÂY</a:t>
            </a:r>
          </a:p>
        </p:txBody>
      </p:sp>
    </p:spTree>
    <p:extLst>
      <p:ext uri="{BB962C8B-B14F-4D97-AF65-F5344CB8AC3E}">
        <p14:creationId xmlns:p14="http://schemas.microsoft.com/office/powerpoint/2010/main" val="152406050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5" name="TextBox 4">
            <a:extLst>
              <a:ext uri="{FF2B5EF4-FFF2-40B4-BE49-F238E27FC236}">
                <a16:creationId xmlns:a16="http://schemas.microsoft.com/office/drawing/2014/main" id="{EB43F4F8-F035-48ED-7869-B36B039711F1}"/>
              </a:ext>
            </a:extLst>
          </p:cNvPr>
          <p:cNvSpPr txBox="1"/>
          <p:nvPr/>
        </p:nvSpPr>
        <p:spPr>
          <a:xfrm>
            <a:off x="2670628" y="137885"/>
            <a:ext cx="3802743" cy="477054"/>
          </a:xfrm>
          <a:prstGeom prst="rect">
            <a:avLst/>
          </a:prstGeom>
          <a:noFill/>
        </p:spPr>
        <p:txBody>
          <a:bodyPr wrap="square" rtlCol="0">
            <a:spAutoFit/>
          </a:bodyPr>
          <a:lstStyle/>
          <a:p>
            <a:pPr algn="ctr"/>
            <a:r>
              <a:rPr lang="en-US" sz="2500" b="1">
                <a:solidFill>
                  <a:schemeClr val="accent2">
                    <a:lumMod val="25000"/>
                  </a:schemeClr>
                </a:solidFill>
              </a:rPr>
              <a:t>LÀM VIỆC NHÓM </a:t>
            </a:r>
          </a:p>
        </p:txBody>
      </p:sp>
      <p:sp>
        <p:nvSpPr>
          <p:cNvPr id="6" name="Arrow: Pentagon 5">
            <a:extLst>
              <a:ext uri="{FF2B5EF4-FFF2-40B4-BE49-F238E27FC236}">
                <a16:creationId xmlns:a16="http://schemas.microsoft.com/office/drawing/2014/main" id="{B1FE5353-FB5C-86A9-ECD2-BDDE8CD83F0D}"/>
              </a:ext>
            </a:extLst>
          </p:cNvPr>
          <p:cNvSpPr/>
          <p:nvPr/>
        </p:nvSpPr>
        <p:spPr>
          <a:xfrm>
            <a:off x="-72571" y="878115"/>
            <a:ext cx="2082800" cy="529771"/>
          </a:xfrm>
          <a:prstGeom prst="homePlate">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rPr>
              <a:t>Nhóm 2</a:t>
            </a:r>
          </a:p>
        </p:txBody>
      </p:sp>
      <p:sp>
        <p:nvSpPr>
          <p:cNvPr id="8" name="TextBox 7">
            <a:extLst>
              <a:ext uri="{FF2B5EF4-FFF2-40B4-BE49-F238E27FC236}">
                <a16:creationId xmlns:a16="http://schemas.microsoft.com/office/drawing/2014/main" id="{F2792FDB-5371-8D37-8138-1E5F26DF6FDA}"/>
              </a:ext>
            </a:extLst>
          </p:cNvPr>
          <p:cNvSpPr txBox="1"/>
          <p:nvPr/>
        </p:nvSpPr>
        <p:spPr>
          <a:xfrm>
            <a:off x="268514" y="1783546"/>
            <a:ext cx="4136571" cy="2805320"/>
          </a:xfrm>
          <a:prstGeom prst="rect">
            <a:avLst/>
          </a:prstGeom>
          <a:noFill/>
        </p:spPr>
        <p:txBody>
          <a:bodyPr wrap="square">
            <a:spAutoFit/>
          </a:bodyPr>
          <a:lstStyle/>
          <a:p>
            <a:pPr algn="just">
              <a:lnSpc>
                <a:spcPct val="150000"/>
              </a:lnSpc>
            </a:pPr>
            <a:r>
              <a:rPr lang="en-US" sz="2000" b="1" i="1">
                <a:solidFill>
                  <a:srgbClr val="C00000"/>
                </a:solidFill>
              </a:rPr>
              <a:t>Khai thác Hình 15.3, 15.4, mục Em có biết và hoàn thành Phiếu học tập số 2: </a:t>
            </a:r>
            <a:r>
              <a:rPr lang="en-US" sz="2000"/>
              <a:t>Cho biết điểm nổi bật của phong trào giải phóng dân tộc ở Phi-lip-pin từ nửa sau thế kỉ XIX đến đầu thế kỉ XX. </a:t>
            </a:r>
          </a:p>
        </p:txBody>
      </p:sp>
      <p:sp>
        <p:nvSpPr>
          <p:cNvPr id="11" name="TextBox 10">
            <a:extLst>
              <a:ext uri="{FF2B5EF4-FFF2-40B4-BE49-F238E27FC236}">
                <a16:creationId xmlns:a16="http://schemas.microsoft.com/office/drawing/2014/main" id="{E9794641-C691-48B0-85D7-9F0FAD2DB736}"/>
              </a:ext>
            </a:extLst>
          </p:cNvPr>
          <p:cNvSpPr txBox="1"/>
          <p:nvPr/>
        </p:nvSpPr>
        <p:spPr>
          <a:xfrm>
            <a:off x="5311550" y="816538"/>
            <a:ext cx="3084286" cy="400110"/>
          </a:xfrm>
          <a:prstGeom prst="rect">
            <a:avLst/>
          </a:prstGeom>
          <a:noFill/>
        </p:spPr>
        <p:txBody>
          <a:bodyPr wrap="square" rtlCol="0">
            <a:spAutoFit/>
          </a:bodyPr>
          <a:lstStyle/>
          <a:p>
            <a:pPr algn="ctr"/>
            <a:r>
              <a:rPr lang="en-US" sz="2000" b="1">
                <a:solidFill>
                  <a:srgbClr val="C00000"/>
                </a:solidFill>
              </a:rPr>
              <a:t>PHIẾU HỌC TẬP SỐ 2</a:t>
            </a:r>
          </a:p>
        </p:txBody>
      </p:sp>
      <p:graphicFrame>
        <p:nvGraphicFramePr>
          <p:cNvPr id="2" name="Table 1">
            <a:extLst>
              <a:ext uri="{FF2B5EF4-FFF2-40B4-BE49-F238E27FC236}">
                <a16:creationId xmlns:a16="http://schemas.microsoft.com/office/drawing/2014/main" id="{7EA0D058-DFC0-F102-397E-170C5DCE975C}"/>
              </a:ext>
            </a:extLst>
          </p:cNvPr>
          <p:cNvGraphicFramePr>
            <a:graphicFrameLocks noGrp="1"/>
          </p:cNvGraphicFramePr>
          <p:nvPr>
            <p:extLst>
              <p:ext uri="{D42A27DB-BD31-4B8C-83A1-F6EECF244321}">
                <p14:modId xmlns:p14="http://schemas.microsoft.com/office/powerpoint/2010/main" val="1921895994"/>
              </p:ext>
            </p:extLst>
          </p:nvPr>
        </p:nvGraphicFramePr>
        <p:xfrm>
          <a:off x="4734355" y="1418247"/>
          <a:ext cx="4006445" cy="3535917"/>
        </p:xfrm>
        <a:graphic>
          <a:graphicData uri="http://schemas.openxmlformats.org/drawingml/2006/table">
            <a:tbl>
              <a:tblPr firstRow="1" firstCol="1" bandRow="1">
                <a:effectLst>
                  <a:outerShdw blurRad="63500" sx="102000" sy="102000" algn="ctr" rotWithShape="0">
                    <a:prstClr val="black">
                      <a:alpha val="40000"/>
                    </a:prstClr>
                  </a:outerShdw>
                </a:effectLst>
              </a:tblPr>
              <a:tblGrid>
                <a:gridCol w="2452912">
                  <a:extLst>
                    <a:ext uri="{9D8B030D-6E8A-4147-A177-3AD203B41FA5}">
                      <a16:colId xmlns:a16="http://schemas.microsoft.com/office/drawing/2014/main" val="3059961525"/>
                    </a:ext>
                  </a:extLst>
                </a:gridCol>
                <a:gridCol w="1553533">
                  <a:extLst>
                    <a:ext uri="{9D8B030D-6E8A-4147-A177-3AD203B41FA5}">
                      <a16:colId xmlns:a16="http://schemas.microsoft.com/office/drawing/2014/main" val="2044192371"/>
                    </a:ext>
                  </a:extLst>
                </a:gridCol>
              </a:tblGrid>
              <a:tr h="1379435">
                <a:tc gridSpan="2">
                  <a:txBody>
                    <a:bodyPr/>
                    <a:lstStyle/>
                    <a:p>
                      <a:pPr marL="0" marR="0" algn="ctr">
                        <a:lnSpc>
                          <a:spcPct val="150000"/>
                        </a:lnSpc>
                        <a:spcBef>
                          <a:spcPts val="100"/>
                        </a:spcBef>
                        <a:spcAft>
                          <a:spcPts val="100"/>
                        </a:spcAft>
                      </a:pPr>
                      <a:r>
                        <a:rPr lang="vi-VN" sz="1300" b="1" kern="100">
                          <a:solidFill>
                            <a:srgbClr val="000000"/>
                          </a:solidFill>
                          <a:effectLst/>
                          <a:latin typeface="+mn-lt"/>
                          <a:ea typeface="Times New Roman" panose="02020603050405020304" pitchFamily="18" charset="0"/>
                          <a:cs typeface="Times New Roman" panose="02020603050405020304" pitchFamily="18" charset="0"/>
                        </a:rPr>
                        <a:t>PHONG TRÀO GIẢI PHÓNG </a:t>
                      </a:r>
                      <a:endParaRPr lang="en-US" sz="1300" kern="100">
                        <a:solidFill>
                          <a:srgbClr val="000000"/>
                        </a:solidFill>
                        <a:effectLst/>
                        <a:latin typeface="+mn-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vi-VN" sz="1300" b="1" kern="100">
                          <a:solidFill>
                            <a:srgbClr val="000000"/>
                          </a:solidFill>
                          <a:effectLst/>
                          <a:latin typeface="+mn-lt"/>
                          <a:ea typeface="Times New Roman" panose="02020603050405020304" pitchFamily="18" charset="0"/>
                          <a:cs typeface="Times New Roman" panose="02020603050405020304" pitchFamily="18" charset="0"/>
                        </a:rPr>
                        <a:t>DÂN TỘC Ở PHI-LIP-PIN </a:t>
                      </a:r>
                      <a:endParaRPr lang="en-US" sz="1300" kern="100">
                        <a:solidFill>
                          <a:srgbClr val="000000"/>
                        </a:solidFill>
                        <a:effectLst/>
                        <a:latin typeface="+mn-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vi-VN" sz="1300" b="1" i="1" kern="100">
                          <a:solidFill>
                            <a:srgbClr val="000000"/>
                          </a:solidFill>
                          <a:effectLst/>
                          <a:latin typeface="+mn-lt"/>
                          <a:ea typeface="Times New Roman" panose="02020603050405020304" pitchFamily="18" charset="0"/>
                          <a:cs typeface="Times New Roman" panose="02020603050405020304" pitchFamily="18" charset="0"/>
                        </a:rPr>
                        <a:t>(Từ nửa sau thế kỉ XIX đến đầu thế kỉ XX)</a:t>
                      </a:r>
                      <a:endParaRPr lang="en-US" sz="1300" kern="100">
                        <a:solidFill>
                          <a:srgbClr val="000000"/>
                        </a:solidFill>
                        <a:effectLst/>
                        <a:latin typeface="+mn-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vi-VN" sz="1300" b="1" kern="100">
                          <a:solidFill>
                            <a:srgbClr val="000000"/>
                          </a:solidFill>
                          <a:effectLst/>
                          <a:latin typeface="+mn-lt"/>
                          <a:ea typeface="Times New Roman" panose="02020603050405020304" pitchFamily="18" charset="0"/>
                          <a:cs typeface="Times New Roman" panose="02020603050405020304" pitchFamily="18" charset="0"/>
                        </a:rPr>
                        <a:t>1. Một số điểm nổi bật của phong trào</a:t>
                      </a:r>
                      <a:endParaRPr lang="en-US" sz="1300" kern="100">
                        <a:solidFill>
                          <a:srgbClr val="000000"/>
                        </a:solidFill>
                        <a:effectLst/>
                        <a:latin typeface="+mn-lt"/>
                        <a:ea typeface="Calibri" panose="020F0502020204030204" pitchFamily="34" charset="0"/>
                        <a:cs typeface="Times New Roman" panose="02020603050405020304" pitchFamily="18" charset="0"/>
                      </a:endParaRPr>
                    </a:p>
                  </a:txBody>
                  <a:tcPr marL="49924" marR="49924"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sz="1000"/>
                    </a:p>
                  </a:txBody>
                  <a:tcPr marL="66566" marR="66566" marT="33283" marB="33283">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5320210"/>
                  </a:ext>
                </a:extLst>
              </a:tr>
              <a:tr h="425327">
                <a:tc>
                  <a:txBody>
                    <a:bodyPr/>
                    <a:lstStyle/>
                    <a:p>
                      <a:pPr marL="0" marR="0" algn="ctr">
                        <a:lnSpc>
                          <a:spcPct val="150000"/>
                        </a:lnSpc>
                        <a:spcBef>
                          <a:spcPts val="600"/>
                        </a:spcBef>
                        <a:spcAft>
                          <a:spcPts val="100"/>
                        </a:spcAft>
                      </a:pPr>
                      <a:r>
                        <a:rPr lang="vi-VN" sz="1300" b="1" kern="100">
                          <a:solidFill>
                            <a:srgbClr val="000000"/>
                          </a:solidFill>
                          <a:effectLst/>
                          <a:latin typeface="+mn-lt"/>
                          <a:ea typeface="Times New Roman" panose="02020603050405020304" pitchFamily="18" charset="0"/>
                          <a:cs typeface="Times New Roman" panose="02020603050405020304" pitchFamily="18" charset="0"/>
                        </a:rPr>
                        <a:t>Thời gian</a:t>
                      </a:r>
                      <a:endParaRPr lang="en-US" sz="1300" kern="100">
                        <a:solidFill>
                          <a:srgbClr val="000000"/>
                        </a:solidFill>
                        <a:effectLst/>
                        <a:latin typeface="+mn-lt"/>
                        <a:ea typeface="Calibri" panose="020F0502020204030204" pitchFamily="34" charset="0"/>
                        <a:cs typeface="Times New Roman" panose="02020603050405020304" pitchFamily="18" charset="0"/>
                      </a:endParaRPr>
                    </a:p>
                  </a:txBody>
                  <a:tcPr marL="49924" marR="49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vi-VN" sz="1300" b="1" kern="100">
                          <a:solidFill>
                            <a:srgbClr val="000000"/>
                          </a:solidFill>
                          <a:effectLst/>
                          <a:latin typeface="+mn-lt"/>
                          <a:ea typeface="Times New Roman" panose="02020603050405020304" pitchFamily="18" charset="0"/>
                          <a:cs typeface="Times New Roman" panose="02020603050405020304" pitchFamily="18" charset="0"/>
                        </a:rPr>
                        <a:t>Sự kiện tiêu biểu</a:t>
                      </a:r>
                      <a:endParaRPr lang="en-US" sz="1300" kern="100">
                        <a:solidFill>
                          <a:srgbClr val="000000"/>
                        </a:solidFill>
                        <a:effectLst/>
                        <a:latin typeface="+mn-lt"/>
                        <a:ea typeface="Calibri" panose="020F0502020204030204" pitchFamily="34" charset="0"/>
                        <a:cs typeface="Times New Roman" panose="02020603050405020304" pitchFamily="18" charset="0"/>
                      </a:endParaRPr>
                    </a:p>
                  </a:txBody>
                  <a:tcPr marL="49924" marR="49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43114117"/>
                  </a:ext>
                </a:extLst>
              </a:tr>
              <a:tr h="200668">
                <a:tc>
                  <a:txBody>
                    <a:bodyPr/>
                    <a:lstStyle/>
                    <a:p>
                      <a:pPr marL="0" marR="0" algn="ctr">
                        <a:lnSpc>
                          <a:spcPct val="150000"/>
                        </a:lnSpc>
                        <a:spcBef>
                          <a:spcPts val="100"/>
                        </a:spcBef>
                        <a:spcAft>
                          <a:spcPts val="100"/>
                        </a:spcAft>
                      </a:pPr>
                      <a:r>
                        <a:rPr lang="vi-VN" sz="1300" kern="100">
                          <a:solidFill>
                            <a:srgbClr val="000000"/>
                          </a:solidFill>
                          <a:effectLst/>
                          <a:latin typeface="+mn-lt"/>
                          <a:ea typeface="Times New Roman" panose="02020603050405020304" pitchFamily="18" charset="0"/>
                          <a:cs typeface="Times New Roman" panose="02020603050405020304" pitchFamily="18" charset="0"/>
                        </a:rPr>
                        <a:t> </a:t>
                      </a:r>
                      <a:endParaRPr lang="en-US" sz="1300" kern="100">
                        <a:solidFill>
                          <a:srgbClr val="000000"/>
                        </a:solidFill>
                        <a:effectLst/>
                        <a:latin typeface="+mn-lt"/>
                        <a:ea typeface="Calibri" panose="020F0502020204030204" pitchFamily="34" charset="0"/>
                        <a:cs typeface="Times New Roman" panose="02020603050405020304" pitchFamily="18" charset="0"/>
                      </a:endParaRPr>
                    </a:p>
                  </a:txBody>
                  <a:tcPr marL="49924" marR="49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300" kern="100">
                          <a:solidFill>
                            <a:srgbClr val="000000"/>
                          </a:solidFill>
                          <a:effectLst/>
                          <a:latin typeface="+mn-lt"/>
                          <a:ea typeface="Times New Roman" panose="02020603050405020304" pitchFamily="18" charset="0"/>
                          <a:cs typeface="Times New Roman" panose="02020603050405020304" pitchFamily="18" charset="0"/>
                        </a:rPr>
                        <a:t> </a:t>
                      </a:r>
                      <a:endParaRPr lang="en-US" sz="1300" kern="100">
                        <a:solidFill>
                          <a:srgbClr val="000000"/>
                        </a:solidFill>
                        <a:effectLst/>
                        <a:latin typeface="+mn-lt"/>
                        <a:ea typeface="Calibri" panose="020F0502020204030204" pitchFamily="34" charset="0"/>
                        <a:cs typeface="Times New Roman" panose="02020603050405020304" pitchFamily="18" charset="0"/>
                      </a:endParaRPr>
                    </a:p>
                  </a:txBody>
                  <a:tcPr marL="49924" marR="49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60243100"/>
                  </a:ext>
                </a:extLst>
              </a:tr>
              <a:tr h="200668">
                <a:tc>
                  <a:txBody>
                    <a:bodyPr/>
                    <a:lstStyle/>
                    <a:p>
                      <a:pPr marL="0" marR="0" algn="ctr">
                        <a:lnSpc>
                          <a:spcPct val="150000"/>
                        </a:lnSpc>
                        <a:spcBef>
                          <a:spcPts val="100"/>
                        </a:spcBef>
                        <a:spcAft>
                          <a:spcPts val="100"/>
                        </a:spcAft>
                      </a:pPr>
                      <a:r>
                        <a:rPr lang="vi-VN" sz="1300" kern="100">
                          <a:solidFill>
                            <a:srgbClr val="000000"/>
                          </a:solidFill>
                          <a:effectLst/>
                          <a:latin typeface="+mn-lt"/>
                          <a:ea typeface="Times New Roman" panose="02020603050405020304" pitchFamily="18" charset="0"/>
                          <a:cs typeface="Times New Roman" panose="02020603050405020304" pitchFamily="18" charset="0"/>
                        </a:rPr>
                        <a:t> </a:t>
                      </a:r>
                      <a:endParaRPr lang="en-US" sz="1300" kern="100">
                        <a:solidFill>
                          <a:srgbClr val="000000"/>
                        </a:solidFill>
                        <a:effectLst/>
                        <a:latin typeface="+mn-lt"/>
                        <a:ea typeface="Calibri" panose="020F0502020204030204" pitchFamily="34" charset="0"/>
                        <a:cs typeface="Times New Roman" panose="02020603050405020304" pitchFamily="18" charset="0"/>
                      </a:endParaRPr>
                    </a:p>
                  </a:txBody>
                  <a:tcPr marL="49924" marR="49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300" kern="100">
                          <a:solidFill>
                            <a:srgbClr val="000000"/>
                          </a:solidFill>
                          <a:effectLst/>
                          <a:latin typeface="+mn-lt"/>
                          <a:ea typeface="Times New Roman" panose="02020603050405020304" pitchFamily="18" charset="0"/>
                          <a:cs typeface="Times New Roman" panose="02020603050405020304" pitchFamily="18" charset="0"/>
                        </a:rPr>
                        <a:t> </a:t>
                      </a:r>
                      <a:endParaRPr lang="en-US" sz="1300" kern="100">
                        <a:solidFill>
                          <a:srgbClr val="000000"/>
                        </a:solidFill>
                        <a:effectLst/>
                        <a:latin typeface="+mn-lt"/>
                        <a:ea typeface="Calibri" panose="020F0502020204030204" pitchFamily="34" charset="0"/>
                        <a:cs typeface="Times New Roman" panose="02020603050405020304" pitchFamily="18" charset="0"/>
                      </a:endParaRPr>
                    </a:p>
                  </a:txBody>
                  <a:tcPr marL="49924" marR="49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1040920"/>
                  </a:ext>
                </a:extLst>
              </a:tr>
              <a:tr h="1210201">
                <a:tc gridSpan="2">
                  <a:txBody>
                    <a:bodyPr/>
                    <a:lstStyle/>
                    <a:p>
                      <a:pPr marL="0" marR="0" algn="l">
                        <a:lnSpc>
                          <a:spcPct val="150000"/>
                        </a:lnSpc>
                        <a:spcBef>
                          <a:spcPts val="100"/>
                        </a:spcBef>
                        <a:spcAft>
                          <a:spcPts val="100"/>
                        </a:spcAft>
                      </a:pPr>
                      <a:r>
                        <a:rPr lang="vi-VN" sz="1300" kern="100">
                          <a:solidFill>
                            <a:srgbClr val="000000"/>
                          </a:solidFill>
                          <a:effectLst/>
                          <a:latin typeface="+mn-lt"/>
                          <a:ea typeface="Times New Roman" panose="02020603050405020304" pitchFamily="18" charset="0"/>
                          <a:cs typeface="Times New Roman" panose="02020603050405020304" pitchFamily="18" charset="0"/>
                        </a:rPr>
                        <a:t> </a:t>
                      </a:r>
                      <a:r>
                        <a:rPr lang="en-US" sz="1300" b="1" kern="100">
                          <a:solidFill>
                            <a:srgbClr val="000000"/>
                          </a:solidFill>
                          <a:effectLst/>
                          <a:latin typeface="+mn-lt"/>
                          <a:ea typeface="Calibri" panose="020F0502020204030204" pitchFamily="34" charset="0"/>
                          <a:cs typeface="Times New Roman" panose="02020603050405020304" pitchFamily="18" charset="0"/>
                        </a:rPr>
                        <a:t>2. </a:t>
                      </a:r>
                      <a:r>
                        <a:rPr lang="en-US" sz="1300" b="1" kern="100">
                          <a:solidFill>
                            <a:srgbClr val="000000"/>
                          </a:solidFill>
                          <a:effectLst/>
                          <a:latin typeface="+mn-lt"/>
                          <a:cs typeface="Times New Roman" panose="02020603050405020304" pitchFamily="18" charset="0"/>
                        </a:rPr>
                        <a:t>Giới thiệu về người lãnh đạo Hô-xê Ri-dan (1861 – 1986) </a:t>
                      </a:r>
                      <a:r>
                        <a:rPr lang="en-US" sz="1300" kern="100">
                          <a:solidFill>
                            <a:srgbClr val="000000"/>
                          </a:solidFill>
                          <a:effectLst/>
                          <a:latin typeface="+mn-lt"/>
                          <a:cs typeface="Times New Roman" panose="02020603050405020304" pitchFamily="18" charset="0"/>
                        </a:rPr>
                        <a:t>………………………………………………………….. ………………………………………………………….. </a:t>
                      </a:r>
                    </a:p>
                  </a:txBody>
                  <a:tcPr marL="49924" marR="49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50000"/>
                        </a:lnSpc>
                        <a:spcBef>
                          <a:spcPts val="100"/>
                        </a:spcBef>
                        <a:spcAft>
                          <a:spcPts val="100"/>
                        </a:spcAft>
                      </a:pPr>
                      <a:endParaRPr lang="en-US" sz="800" kern="100">
                        <a:effectLst/>
                        <a:latin typeface="Calibri" panose="020F0502020204030204" pitchFamily="34" charset="0"/>
                        <a:cs typeface="Times New Roman" panose="02020603050405020304" pitchFamily="18" charset="0"/>
                      </a:endParaRPr>
                    </a:p>
                  </a:txBody>
                  <a:tcPr marL="49924" marR="499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4760970"/>
                  </a:ext>
                </a:extLst>
              </a:tr>
            </a:tbl>
          </a:graphicData>
        </a:graphic>
      </p:graphicFrame>
    </p:spTree>
    <p:extLst>
      <p:ext uri="{BB962C8B-B14F-4D97-AF65-F5344CB8AC3E}">
        <p14:creationId xmlns:p14="http://schemas.microsoft.com/office/powerpoint/2010/main" val="227363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0" name="Group 9">
            <a:extLst>
              <a:ext uri="{FF2B5EF4-FFF2-40B4-BE49-F238E27FC236}">
                <a16:creationId xmlns:a16="http://schemas.microsoft.com/office/drawing/2014/main" id="{BD8592B2-E17B-419D-5967-412D20D3CE89}"/>
              </a:ext>
            </a:extLst>
          </p:cNvPr>
          <p:cNvGrpSpPr/>
          <p:nvPr/>
        </p:nvGrpSpPr>
        <p:grpSpPr>
          <a:xfrm>
            <a:off x="0" y="330244"/>
            <a:ext cx="9144000" cy="4371569"/>
            <a:chOff x="0" y="330244"/>
            <a:chExt cx="9144000" cy="4371569"/>
          </a:xfrm>
        </p:grpSpPr>
        <p:pic>
          <p:nvPicPr>
            <p:cNvPr id="4" name="Picture 3">
              <a:extLst>
                <a:ext uri="{FF2B5EF4-FFF2-40B4-BE49-F238E27FC236}">
                  <a16:creationId xmlns:a16="http://schemas.microsoft.com/office/drawing/2014/main" id="{536F3FA6-D3EE-3618-3DCE-8A657870F75D}"/>
                </a:ext>
              </a:extLst>
            </p:cNvPr>
            <p:cNvPicPr>
              <a:picLocks noChangeAspect="1"/>
            </p:cNvPicPr>
            <p:nvPr/>
          </p:nvPicPr>
          <p:blipFill>
            <a:blip r:embed="rId3">
              <a:clrChange>
                <a:clrFrom>
                  <a:srgbClr val="F0F6F3"/>
                </a:clrFrom>
                <a:clrTo>
                  <a:srgbClr val="F0F6F3">
                    <a:alpha val="0"/>
                  </a:srgbClr>
                </a:clrTo>
              </a:clrChange>
            </a:blip>
            <a:stretch>
              <a:fillRect/>
            </a:stretch>
          </p:blipFill>
          <p:spPr>
            <a:xfrm>
              <a:off x="0" y="330244"/>
              <a:ext cx="9144000" cy="3597639"/>
            </a:xfrm>
            <a:prstGeom prst="rect">
              <a:avLst/>
            </a:prstGeom>
          </p:spPr>
        </p:pic>
        <p:sp>
          <p:nvSpPr>
            <p:cNvPr id="9" name="TextBox 8">
              <a:extLst>
                <a:ext uri="{FF2B5EF4-FFF2-40B4-BE49-F238E27FC236}">
                  <a16:creationId xmlns:a16="http://schemas.microsoft.com/office/drawing/2014/main" id="{63A93F6B-CF99-D4AE-D7E1-8955E178D7E4}"/>
                </a:ext>
              </a:extLst>
            </p:cNvPr>
            <p:cNvSpPr txBox="1"/>
            <p:nvPr/>
          </p:nvSpPr>
          <p:spPr>
            <a:xfrm>
              <a:off x="1295400" y="4003096"/>
              <a:ext cx="6553199" cy="698717"/>
            </a:xfrm>
            <a:prstGeom prst="rect">
              <a:avLst/>
            </a:prstGeom>
            <a:noFill/>
          </p:spPr>
          <p:txBody>
            <a:bodyPr wrap="square">
              <a:spAutoFit/>
            </a:bodyPr>
            <a:lstStyle/>
            <a:p>
              <a:pPr algn="ctr">
                <a:lnSpc>
                  <a:spcPct val="150000"/>
                </a:lnSpc>
              </a:pPr>
              <a:r>
                <a:rPr lang="vi-VN" b="1" i="1">
                  <a:solidFill>
                    <a:srgbClr val="0070C0"/>
                  </a:solidFill>
                </a:rPr>
                <a:t>Hình 15.3. </a:t>
              </a:r>
              <a:r>
                <a:rPr lang="vi-VN" i="1">
                  <a:solidFill>
                    <a:srgbClr val="0070C0"/>
                  </a:solidFill>
                </a:rPr>
                <a:t>Sơ đồ một số sự kiện tiêu biểu trong phong trào giải phóng dân tộc ở Phi-líp-pin</a:t>
              </a:r>
              <a:r>
                <a:rPr lang="en-US" i="1">
                  <a:solidFill>
                    <a:srgbClr val="0070C0"/>
                  </a:solidFill>
                </a:rPr>
                <a:t> </a:t>
              </a:r>
              <a:r>
                <a:rPr lang="vi-VN" i="1">
                  <a:solidFill>
                    <a:srgbClr val="0070C0"/>
                  </a:solidFill>
                </a:rPr>
                <a:t>từ nửa sau thế kỉ XIX đến đầu thế kỉ XX</a:t>
              </a:r>
              <a:endParaRPr lang="en-US" i="1">
                <a:solidFill>
                  <a:srgbClr val="0070C0"/>
                </a:solidFill>
              </a:endParaRPr>
            </a:p>
          </p:txBody>
        </p:sp>
      </p:grpSp>
    </p:spTree>
    <p:extLst>
      <p:ext uri="{BB962C8B-B14F-4D97-AF65-F5344CB8AC3E}">
        <p14:creationId xmlns:p14="http://schemas.microsoft.com/office/powerpoint/2010/main" val="354717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6" name="Group 5">
            <a:extLst>
              <a:ext uri="{FF2B5EF4-FFF2-40B4-BE49-F238E27FC236}">
                <a16:creationId xmlns:a16="http://schemas.microsoft.com/office/drawing/2014/main" id="{77CA5EE3-DC5A-4AEB-B329-777A63AA5C65}"/>
              </a:ext>
            </a:extLst>
          </p:cNvPr>
          <p:cNvGrpSpPr/>
          <p:nvPr/>
        </p:nvGrpSpPr>
        <p:grpSpPr>
          <a:xfrm>
            <a:off x="173718" y="34698"/>
            <a:ext cx="3121025" cy="5050745"/>
            <a:chOff x="173718" y="12927"/>
            <a:chExt cx="3121025" cy="5050745"/>
          </a:xfrm>
        </p:grpSpPr>
        <p:pic>
          <p:nvPicPr>
            <p:cNvPr id="12290" name="Picture 2" descr="José Rizal – Wikipedia tiếng Việt">
              <a:extLst>
                <a:ext uri="{FF2B5EF4-FFF2-40B4-BE49-F238E27FC236}">
                  <a16:creationId xmlns:a16="http://schemas.microsoft.com/office/drawing/2014/main" id="{AF3301C1-8993-A7ED-5471-CB85652A6F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18" y="12927"/>
              <a:ext cx="3121025" cy="44318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3A5DCEF-A845-1285-6E3C-0F5D81A4BA1A}"/>
                </a:ext>
              </a:extLst>
            </p:cNvPr>
            <p:cNvSpPr txBox="1"/>
            <p:nvPr/>
          </p:nvSpPr>
          <p:spPr>
            <a:xfrm>
              <a:off x="533173" y="4364955"/>
              <a:ext cx="2227943" cy="698717"/>
            </a:xfrm>
            <a:prstGeom prst="rect">
              <a:avLst/>
            </a:prstGeom>
            <a:noFill/>
          </p:spPr>
          <p:txBody>
            <a:bodyPr wrap="square" rtlCol="0">
              <a:spAutoFit/>
            </a:bodyPr>
            <a:lstStyle/>
            <a:p>
              <a:pPr algn="ctr">
                <a:lnSpc>
                  <a:spcPct val="150000"/>
                </a:lnSpc>
              </a:pPr>
              <a:r>
                <a:rPr lang="en-US" b="1" i="1">
                  <a:solidFill>
                    <a:srgbClr val="0070C0"/>
                  </a:solidFill>
                </a:rPr>
                <a:t>Hình 15.4. </a:t>
              </a:r>
              <a:r>
                <a:rPr lang="en-US" i="1">
                  <a:solidFill>
                    <a:srgbClr val="0070C0"/>
                  </a:solidFill>
                </a:rPr>
                <a:t>Hô-xê Ri-dan </a:t>
              </a:r>
            </a:p>
            <a:p>
              <a:pPr algn="ctr">
                <a:lnSpc>
                  <a:spcPct val="150000"/>
                </a:lnSpc>
              </a:pPr>
              <a:r>
                <a:rPr lang="en-US" i="1">
                  <a:solidFill>
                    <a:srgbClr val="0070C0"/>
                  </a:solidFill>
                </a:rPr>
                <a:t>(1861 – 1896)</a:t>
              </a:r>
            </a:p>
          </p:txBody>
        </p:sp>
      </p:grpSp>
      <p:grpSp>
        <p:nvGrpSpPr>
          <p:cNvPr id="13" name="Group 12">
            <a:extLst>
              <a:ext uri="{FF2B5EF4-FFF2-40B4-BE49-F238E27FC236}">
                <a16:creationId xmlns:a16="http://schemas.microsoft.com/office/drawing/2014/main" id="{0C142D6E-687E-97F0-5B80-6ECC274CA219}"/>
              </a:ext>
            </a:extLst>
          </p:cNvPr>
          <p:cNvGrpSpPr/>
          <p:nvPr/>
        </p:nvGrpSpPr>
        <p:grpSpPr>
          <a:xfrm>
            <a:off x="4255778" y="991270"/>
            <a:ext cx="5105482" cy="3530383"/>
            <a:chOff x="4255778" y="991270"/>
            <a:chExt cx="5105482" cy="3530383"/>
          </a:xfrm>
        </p:grpSpPr>
        <p:sp>
          <p:nvSpPr>
            <p:cNvPr id="11" name="Rectangle 10">
              <a:extLst>
                <a:ext uri="{FF2B5EF4-FFF2-40B4-BE49-F238E27FC236}">
                  <a16:creationId xmlns:a16="http://schemas.microsoft.com/office/drawing/2014/main" id="{67F259BA-5B56-16EA-36F2-7C8BB920AC1E}"/>
                </a:ext>
              </a:extLst>
            </p:cNvPr>
            <p:cNvSpPr/>
            <p:nvPr/>
          </p:nvSpPr>
          <p:spPr>
            <a:xfrm>
              <a:off x="4255778" y="991270"/>
              <a:ext cx="5105482" cy="3530383"/>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FBE9DE3-EAAD-5F87-86C8-B8BD0CE11274}"/>
                </a:ext>
              </a:extLst>
            </p:cNvPr>
            <p:cNvSpPr txBox="1"/>
            <p:nvPr/>
          </p:nvSpPr>
          <p:spPr>
            <a:xfrm>
              <a:off x="4396769" y="1631133"/>
              <a:ext cx="4326317" cy="2534027"/>
            </a:xfrm>
            <a:prstGeom prst="rect">
              <a:avLst/>
            </a:prstGeom>
            <a:noFill/>
          </p:spPr>
          <p:txBody>
            <a:bodyPr wrap="square">
              <a:spAutoFit/>
            </a:bodyPr>
            <a:lstStyle/>
            <a:p>
              <a:pPr algn="just">
                <a:lnSpc>
                  <a:spcPct val="150000"/>
                </a:lnSpc>
              </a:pPr>
              <a:r>
                <a:rPr lang="vi-VN" sz="1800"/>
                <a:t>H</a:t>
              </a:r>
              <a:r>
                <a:rPr lang="en-US" sz="1800"/>
                <a:t>ô</a:t>
              </a:r>
              <a:r>
                <a:rPr lang="vi-VN" sz="1800"/>
                <a:t>-xê Ri-dan là người lãnh đạo Liên minh</a:t>
              </a:r>
              <a:r>
                <a:rPr lang="en-US" sz="1800"/>
                <a:t> </a:t>
              </a:r>
              <a:r>
                <a:rPr lang="vi-VN" sz="1800"/>
                <a:t>Phi-líp-pin, bị thực dân Tây Ban Nha bắt</a:t>
              </a:r>
              <a:r>
                <a:rPr lang="en-US" sz="1800"/>
                <a:t> </a:t>
              </a:r>
              <a:r>
                <a:rPr lang="vi-VN" sz="1800"/>
                <a:t>giam và xử tử năm 1896. Ngày nay, ở</a:t>
              </a:r>
              <a:r>
                <a:rPr lang="en-US" sz="1800"/>
                <a:t> </a:t>
              </a:r>
              <a:r>
                <a:rPr lang="vi-VN" sz="1800"/>
                <a:t>Thủ đô Ma-ni-la, tại nơi ông bị xử tử,người ta đã xây dựng quảng trường</a:t>
              </a:r>
              <a:r>
                <a:rPr lang="en-US" sz="1800"/>
                <a:t> </a:t>
              </a:r>
              <a:r>
                <a:rPr lang="vi-VN" sz="1800"/>
                <a:t>Hô-xê Ri-dan.</a:t>
              </a:r>
              <a:endParaRPr lang="en-US" sz="1800"/>
            </a:p>
          </p:txBody>
        </p:sp>
        <p:sp>
          <p:nvSpPr>
            <p:cNvPr id="12" name="TextBox 11">
              <a:extLst>
                <a:ext uri="{FF2B5EF4-FFF2-40B4-BE49-F238E27FC236}">
                  <a16:creationId xmlns:a16="http://schemas.microsoft.com/office/drawing/2014/main" id="{AD353CE8-0BC8-9A02-3953-47EBBE6F5D35}"/>
                </a:ext>
              </a:extLst>
            </p:cNvPr>
            <p:cNvSpPr txBox="1"/>
            <p:nvPr/>
          </p:nvSpPr>
          <p:spPr>
            <a:xfrm>
              <a:off x="4396769" y="1139371"/>
              <a:ext cx="2039257" cy="430887"/>
            </a:xfrm>
            <a:prstGeom prst="rect">
              <a:avLst/>
            </a:prstGeom>
            <a:noFill/>
          </p:spPr>
          <p:txBody>
            <a:bodyPr wrap="square" rtlCol="0">
              <a:spAutoFit/>
            </a:bodyPr>
            <a:lstStyle/>
            <a:p>
              <a:r>
                <a:rPr lang="en-US" sz="2200" b="1" i="1">
                  <a:solidFill>
                    <a:schemeClr val="bg2">
                      <a:lumMod val="75000"/>
                    </a:schemeClr>
                  </a:solidFill>
                </a:rPr>
                <a:t>Em có biết?</a:t>
              </a:r>
            </a:p>
          </p:txBody>
        </p:sp>
      </p:grpSp>
    </p:spTree>
    <p:extLst>
      <p:ext uri="{BB962C8B-B14F-4D97-AF65-F5344CB8AC3E}">
        <p14:creationId xmlns:p14="http://schemas.microsoft.com/office/powerpoint/2010/main" val="84309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5" name="TextBox 4">
            <a:extLst>
              <a:ext uri="{FF2B5EF4-FFF2-40B4-BE49-F238E27FC236}">
                <a16:creationId xmlns:a16="http://schemas.microsoft.com/office/drawing/2014/main" id="{EB43F4F8-F035-48ED-7869-B36B039711F1}"/>
              </a:ext>
            </a:extLst>
          </p:cNvPr>
          <p:cNvSpPr txBox="1"/>
          <p:nvPr/>
        </p:nvSpPr>
        <p:spPr>
          <a:xfrm>
            <a:off x="2670628" y="182686"/>
            <a:ext cx="3802743" cy="477054"/>
          </a:xfrm>
          <a:prstGeom prst="rect">
            <a:avLst/>
          </a:prstGeom>
          <a:noFill/>
        </p:spPr>
        <p:txBody>
          <a:bodyPr wrap="square" rtlCol="0">
            <a:spAutoFit/>
          </a:bodyPr>
          <a:lstStyle/>
          <a:p>
            <a:pPr algn="ctr"/>
            <a:r>
              <a:rPr lang="en-US" sz="2500" b="1">
                <a:solidFill>
                  <a:schemeClr val="accent2">
                    <a:lumMod val="25000"/>
                  </a:schemeClr>
                </a:solidFill>
              </a:rPr>
              <a:t>LÀM VIỆC NHÓM </a:t>
            </a:r>
          </a:p>
        </p:txBody>
      </p:sp>
      <p:sp>
        <p:nvSpPr>
          <p:cNvPr id="6" name="Arrow: Pentagon 5">
            <a:extLst>
              <a:ext uri="{FF2B5EF4-FFF2-40B4-BE49-F238E27FC236}">
                <a16:creationId xmlns:a16="http://schemas.microsoft.com/office/drawing/2014/main" id="{B1FE5353-FB5C-86A9-ECD2-BDDE8CD83F0D}"/>
              </a:ext>
            </a:extLst>
          </p:cNvPr>
          <p:cNvSpPr/>
          <p:nvPr/>
        </p:nvSpPr>
        <p:spPr>
          <a:xfrm>
            <a:off x="-72571" y="878115"/>
            <a:ext cx="2082800" cy="529771"/>
          </a:xfrm>
          <a:prstGeom prst="homePlate">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000000"/>
                </a:solidFill>
              </a:rPr>
              <a:t>Nhóm 3</a:t>
            </a:r>
          </a:p>
        </p:txBody>
      </p:sp>
      <p:sp>
        <p:nvSpPr>
          <p:cNvPr id="8" name="TextBox 7">
            <a:extLst>
              <a:ext uri="{FF2B5EF4-FFF2-40B4-BE49-F238E27FC236}">
                <a16:creationId xmlns:a16="http://schemas.microsoft.com/office/drawing/2014/main" id="{F2792FDB-5371-8D37-8138-1E5F26DF6FDA}"/>
              </a:ext>
            </a:extLst>
          </p:cNvPr>
          <p:cNvSpPr txBox="1"/>
          <p:nvPr/>
        </p:nvSpPr>
        <p:spPr>
          <a:xfrm>
            <a:off x="268514" y="1783546"/>
            <a:ext cx="4136571" cy="2805320"/>
          </a:xfrm>
          <a:prstGeom prst="rect">
            <a:avLst/>
          </a:prstGeom>
          <a:noFill/>
        </p:spPr>
        <p:txBody>
          <a:bodyPr wrap="square">
            <a:spAutoFit/>
          </a:bodyPr>
          <a:lstStyle/>
          <a:p>
            <a:pPr algn="just">
              <a:lnSpc>
                <a:spcPct val="150000"/>
              </a:lnSpc>
            </a:pPr>
            <a:r>
              <a:rPr lang="vi-VN" sz="2000" b="1" i="1">
                <a:solidFill>
                  <a:srgbClr val="C00000"/>
                </a:solidFill>
              </a:rPr>
              <a:t>Khai thác thông tin mục 2b SGK tr.68 và hoàn thành Phiếu học tập số 3: </a:t>
            </a:r>
            <a:r>
              <a:rPr lang="vi-VN" sz="2000"/>
              <a:t>Nêu những nét chính trong phong trào giành độc lập của ba nước Đông Dương từ sau nửa thế kỉ XIX đến đầu thế kỉ XX. </a:t>
            </a:r>
            <a:endParaRPr lang="en-US" sz="2000"/>
          </a:p>
        </p:txBody>
      </p:sp>
      <p:sp>
        <p:nvSpPr>
          <p:cNvPr id="2" name="TextBox 1">
            <a:extLst>
              <a:ext uri="{FF2B5EF4-FFF2-40B4-BE49-F238E27FC236}">
                <a16:creationId xmlns:a16="http://schemas.microsoft.com/office/drawing/2014/main" id="{01D67122-A854-C1C1-00B8-6E8E78A36A8D}"/>
              </a:ext>
            </a:extLst>
          </p:cNvPr>
          <p:cNvSpPr txBox="1"/>
          <p:nvPr/>
        </p:nvSpPr>
        <p:spPr>
          <a:xfrm>
            <a:off x="5311550" y="753885"/>
            <a:ext cx="3084286" cy="400110"/>
          </a:xfrm>
          <a:prstGeom prst="rect">
            <a:avLst/>
          </a:prstGeom>
          <a:noFill/>
        </p:spPr>
        <p:txBody>
          <a:bodyPr wrap="square" rtlCol="0">
            <a:spAutoFit/>
          </a:bodyPr>
          <a:lstStyle/>
          <a:p>
            <a:pPr algn="ctr"/>
            <a:r>
              <a:rPr lang="en-US" sz="2000" b="1">
                <a:solidFill>
                  <a:srgbClr val="C00000"/>
                </a:solidFill>
              </a:rPr>
              <a:t>PHIẾU HỌC TẬP SỐ 3</a:t>
            </a:r>
          </a:p>
        </p:txBody>
      </p:sp>
      <p:graphicFrame>
        <p:nvGraphicFramePr>
          <p:cNvPr id="3" name="Table 2">
            <a:extLst>
              <a:ext uri="{FF2B5EF4-FFF2-40B4-BE49-F238E27FC236}">
                <a16:creationId xmlns:a16="http://schemas.microsoft.com/office/drawing/2014/main" id="{1C381F12-2D04-81FE-81E0-5055EF24EF76}"/>
              </a:ext>
            </a:extLst>
          </p:cNvPr>
          <p:cNvGraphicFramePr>
            <a:graphicFrameLocks noGrp="1"/>
          </p:cNvGraphicFramePr>
          <p:nvPr>
            <p:extLst>
              <p:ext uri="{D42A27DB-BD31-4B8C-83A1-F6EECF244321}">
                <p14:modId xmlns:p14="http://schemas.microsoft.com/office/powerpoint/2010/main" val="3618613510"/>
              </p:ext>
            </p:extLst>
          </p:nvPr>
        </p:nvGraphicFramePr>
        <p:xfrm>
          <a:off x="4484913" y="1240025"/>
          <a:ext cx="4448630" cy="3885752"/>
        </p:xfrm>
        <a:graphic>
          <a:graphicData uri="http://schemas.openxmlformats.org/drawingml/2006/table">
            <a:tbl>
              <a:tblPr firstRow="1" firstCol="1" bandRow="1">
                <a:effectLst>
                  <a:outerShdw blurRad="63500" sx="102000" sy="102000" algn="ctr" rotWithShape="0">
                    <a:prstClr val="black">
                      <a:alpha val="40000"/>
                    </a:prstClr>
                  </a:outerShdw>
                </a:effectLst>
              </a:tblPr>
              <a:tblGrid>
                <a:gridCol w="2861758">
                  <a:extLst>
                    <a:ext uri="{9D8B030D-6E8A-4147-A177-3AD203B41FA5}">
                      <a16:colId xmlns:a16="http://schemas.microsoft.com/office/drawing/2014/main" val="2003912837"/>
                    </a:ext>
                  </a:extLst>
                </a:gridCol>
                <a:gridCol w="1586872">
                  <a:extLst>
                    <a:ext uri="{9D8B030D-6E8A-4147-A177-3AD203B41FA5}">
                      <a16:colId xmlns:a16="http://schemas.microsoft.com/office/drawing/2014/main" val="843358112"/>
                    </a:ext>
                  </a:extLst>
                </a:gridCol>
              </a:tblGrid>
              <a:tr h="1586097">
                <a:tc gridSpan="2">
                  <a:txBody>
                    <a:bodyPr/>
                    <a:lstStyle/>
                    <a:p>
                      <a:pPr marL="0" marR="0" algn="ctr">
                        <a:lnSpc>
                          <a:spcPct val="150000"/>
                        </a:lnSpc>
                        <a:spcBef>
                          <a:spcPts val="100"/>
                        </a:spcBef>
                        <a:spcAft>
                          <a:spcPts val="100"/>
                        </a:spcAft>
                      </a:pPr>
                      <a:r>
                        <a:rPr lang="vi-VN" sz="1200" b="1" kern="100">
                          <a:solidFill>
                            <a:srgbClr val="000000"/>
                          </a:solidFill>
                          <a:effectLst/>
                          <a:latin typeface="+mn-lt"/>
                          <a:ea typeface="Times New Roman" panose="02020603050405020304" pitchFamily="18" charset="0"/>
                          <a:cs typeface="Times New Roman" panose="02020603050405020304" pitchFamily="18" charset="0"/>
                        </a:rPr>
                        <a:t>PHONG TRÀO GIẢI PHÓNG </a:t>
                      </a:r>
                      <a:endParaRPr lang="en-US" sz="1200" kern="100">
                        <a:solidFill>
                          <a:srgbClr val="000000"/>
                        </a:solidFill>
                        <a:effectLst/>
                        <a:latin typeface="+mn-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vi-VN" sz="1200" b="1" kern="100">
                          <a:solidFill>
                            <a:srgbClr val="000000"/>
                          </a:solidFill>
                          <a:effectLst/>
                          <a:latin typeface="+mn-lt"/>
                          <a:ea typeface="Times New Roman" panose="02020603050405020304" pitchFamily="18" charset="0"/>
                          <a:cs typeface="Times New Roman" panose="02020603050405020304" pitchFamily="18" charset="0"/>
                        </a:rPr>
                        <a:t>DÂN TỘC Ở BA NƯỚC ĐÔNG DƯƠNG</a:t>
                      </a:r>
                      <a:endParaRPr lang="en-US" sz="1200" kern="100">
                        <a:solidFill>
                          <a:srgbClr val="000000"/>
                        </a:solidFill>
                        <a:effectLst/>
                        <a:latin typeface="+mn-lt"/>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vi-VN" sz="1200" b="1" i="1" kern="100">
                          <a:solidFill>
                            <a:srgbClr val="000000"/>
                          </a:solidFill>
                          <a:effectLst/>
                          <a:latin typeface="+mn-lt"/>
                          <a:ea typeface="Times New Roman" panose="02020603050405020304" pitchFamily="18" charset="0"/>
                          <a:cs typeface="Times New Roman" panose="02020603050405020304" pitchFamily="18" charset="0"/>
                        </a:rPr>
                        <a:t>(Từ nửa sau thế kỉ XIX đến đầu thế kỉ XX)</a:t>
                      </a:r>
                      <a:endParaRPr lang="en-US" sz="1200" kern="100">
                        <a:solidFill>
                          <a:srgbClr val="000000"/>
                        </a:solidFill>
                        <a:effectLst/>
                        <a:latin typeface="+mn-lt"/>
                        <a:ea typeface="Calibri" panose="020F0502020204030204" pitchFamily="34" charset="0"/>
                        <a:cs typeface="Times New Roman" panose="02020603050405020304" pitchFamily="18" charset="0"/>
                      </a:endParaRPr>
                    </a:p>
                    <a:p>
                      <a:pPr marL="0" marR="0" algn="just">
                        <a:lnSpc>
                          <a:spcPct val="150000"/>
                        </a:lnSpc>
                        <a:spcBef>
                          <a:spcPts val="100"/>
                        </a:spcBef>
                        <a:spcAft>
                          <a:spcPts val="100"/>
                        </a:spcAft>
                      </a:pPr>
                      <a:r>
                        <a:rPr lang="vi-VN" sz="1200" b="1" kern="100">
                          <a:solidFill>
                            <a:srgbClr val="000000"/>
                          </a:solidFill>
                          <a:effectLst/>
                          <a:latin typeface="+mn-lt"/>
                          <a:ea typeface="Times New Roman" panose="02020603050405020304" pitchFamily="18" charset="0"/>
                          <a:cs typeface="Times New Roman" panose="02020603050405020304" pitchFamily="18" charset="0"/>
                        </a:rPr>
                        <a:t>1. Những nét chính trong phong trào giành độc lập của ba nước Đông Dương</a:t>
                      </a:r>
                      <a:endParaRPr lang="en-US" sz="1200" kern="100">
                        <a:solidFill>
                          <a:srgbClr val="000000"/>
                        </a:solidFill>
                        <a:effectLst/>
                        <a:latin typeface="+mn-lt"/>
                        <a:ea typeface="Calibri" panose="020F0502020204030204" pitchFamily="34" charset="0"/>
                        <a:cs typeface="Times New Roman" panose="02020603050405020304" pitchFamily="18" charset="0"/>
                      </a:endParaRPr>
                    </a:p>
                  </a:txBody>
                  <a:tcPr marL="41501" marR="41501"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sz="800"/>
                    </a:p>
                  </a:txBody>
                  <a:tcPr marL="55335" marR="55335" marT="27667" marB="27667">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6747272"/>
                  </a:ext>
                </a:extLst>
              </a:tr>
              <a:tr h="166811">
                <a:tc>
                  <a:txBody>
                    <a:bodyPr/>
                    <a:lstStyle/>
                    <a:p>
                      <a:pPr marL="0" marR="0" algn="ctr">
                        <a:lnSpc>
                          <a:spcPct val="150000"/>
                        </a:lnSpc>
                        <a:spcBef>
                          <a:spcPts val="600"/>
                        </a:spcBef>
                        <a:spcAft>
                          <a:spcPts val="100"/>
                        </a:spcAft>
                      </a:pPr>
                      <a:r>
                        <a:rPr lang="vi-VN" sz="1200" b="1" kern="100">
                          <a:solidFill>
                            <a:srgbClr val="000000"/>
                          </a:solidFill>
                          <a:effectLst/>
                          <a:latin typeface="+mn-lt"/>
                          <a:ea typeface="Times New Roman" panose="02020603050405020304" pitchFamily="18" charset="0"/>
                          <a:cs typeface="Times New Roman" panose="02020603050405020304" pitchFamily="18" charset="0"/>
                        </a:rPr>
                        <a:t> </a:t>
                      </a:r>
                      <a:endParaRPr lang="en-US" sz="1200" kern="100">
                        <a:solidFill>
                          <a:srgbClr val="000000"/>
                        </a:solidFill>
                        <a:effectLst/>
                        <a:latin typeface="+mn-lt"/>
                        <a:ea typeface="Calibri" panose="020F0502020204030204" pitchFamily="34" charset="0"/>
                        <a:cs typeface="Times New Roman" panose="02020603050405020304" pitchFamily="18" charset="0"/>
                      </a:endParaRPr>
                    </a:p>
                  </a:txBody>
                  <a:tcPr marL="41501" marR="41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vi-VN" sz="1200" b="1" kern="100">
                          <a:solidFill>
                            <a:srgbClr val="000000"/>
                          </a:solidFill>
                          <a:effectLst/>
                          <a:latin typeface="+mn-lt"/>
                          <a:ea typeface="Times New Roman" panose="02020603050405020304" pitchFamily="18" charset="0"/>
                          <a:cs typeface="Times New Roman" panose="02020603050405020304" pitchFamily="18" charset="0"/>
                        </a:rPr>
                        <a:t>Sự kiện tiêu biểu</a:t>
                      </a:r>
                      <a:endParaRPr lang="en-US" sz="1200" kern="100">
                        <a:solidFill>
                          <a:srgbClr val="000000"/>
                        </a:solidFill>
                        <a:effectLst/>
                        <a:latin typeface="+mn-lt"/>
                        <a:ea typeface="Calibri" panose="020F0502020204030204" pitchFamily="34" charset="0"/>
                        <a:cs typeface="Times New Roman" panose="02020603050405020304" pitchFamily="18" charset="0"/>
                      </a:endParaRPr>
                    </a:p>
                  </a:txBody>
                  <a:tcPr marL="41501" marR="41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8603731"/>
                  </a:ext>
                </a:extLst>
              </a:tr>
              <a:tr h="166811">
                <a:tc>
                  <a:txBody>
                    <a:bodyPr/>
                    <a:lstStyle/>
                    <a:p>
                      <a:pPr marL="0" marR="0" algn="ctr">
                        <a:lnSpc>
                          <a:spcPct val="150000"/>
                        </a:lnSpc>
                        <a:spcBef>
                          <a:spcPts val="600"/>
                        </a:spcBef>
                        <a:spcAft>
                          <a:spcPts val="100"/>
                        </a:spcAft>
                      </a:pPr>
                      <a:r>
                        <a:rPr lang="vi-VN" sz="1200" b="1" kern="100">
                          <a:solidFill>
                            <a:srgbClr val="000000"/>
                          </a:solidFill>
                          <a:effectLst/>
                          <a:latin typeface="+mn-lt"/>
                          <a:ea typeface="Times New Roman" panose="02020603050405020304" pitchFamily="18" charset="0"/>
                          <a:cs typeface="Times New Roman" panose="02020603050405020304" pitchFamily="18" charset="0"/>
                        </a:rPr>
                        <a:t>Việt Nam</a:t>
                      </a:r>
                      <a:endParaRPr lang="en-US" sz="1200" kern="100">
                        <a:solidFill>
                          <a:srgbClr val="000000"/>
                        </a:solidFill>
                        <a:effectLst/>
                        <a:latin typeface="+mn-lt"/>
                        <a:ea typeface="Calibri" panose="020F0502020204030204" pitchFamily="34" charset="0"/>
                        <a:cs typeface="Times New Roman" panose="02020603050405020304" pitchFamily="18" charset="0"/>
                      </a:endParaRPr>
                    </a:p>
                  </a:txBody>
                  <a:tcPr marL="41501" marR="41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vi-VN" sz="1200" b="1" kern="100">
                          <a:solidFill>
                            <a:srgbClr val="000000"/>
                          </a:solidFill>
                          <a:effectLst/>
                          <a:latin typeface="+mn-lt"/>
                          <a:ea typeface="Times New Roman" panose="02020603050405020304" pitchFamily="18" charset="0"/>
                          <a:cs typeface="Times New Roman" panose="02020603050405020304" pitchFamily="18" charset="0"/>
                        </a:rPr>
                        <a:t> </a:t>
                      </a:r>
                      <a:endParaRPr lang="en-US" sz="1200" kern="100">
                        <a:solidFill>
                          <a:srgbClr val="000000"/>
                        </a:solidFill>
                        <a:effectLst/>
                        <a:latin typeface="+mn-lt"/>
                        <a:ea typeface="Calibri" panose="020F0502020204030204" pitchFamily="34" charset="0"/>
                        <a:cs typeface="Times New Roman" panose="02020603050405020304" pitchFamily="18" charset="0"/>
                      </a:endParaRPr>
                    </a:p>
                  </a:txBody>
                  <a:tcPr marL="41501" marR="41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8194504"/>
                  </a:ext>
                </a:extLst>
              </a:tr>
              <a:tr h="166811">
                <a:tc>
                  <a:txBody>
                    <a:bodyPr/>
                    <a:lstStyle/>
                    <a:p>
                      <a:pPr marL="0" marR="0" lvl="0" indent="0" algn="ctr" defTabSz="914400" rtl="0" eaLnBrk="1" fontAlgn="auto" latinLnBrk="0" hangingPunct="1">
                        <a:lnSpc>
                          <a:spcPct val="150000"/>
                        </a:lnSpc>
                        <a:spcBef>
                          <a:spcPts val="600"/>
                        </a:spcBef>
                        <a:spcAft>
                          <a:spcPts val="100"/>
                        </a:spcAft>
                        <a:buClr>
                          <a:srgbClr val="000000"/>
                        </a:buClr>
                        <a:buSzTx/>
                        <a:buFont typeface="Arial"/>
                        <a:buNone/>
                        <a:tabLst/>
                        <a:defRPr/>
                      </a:pPr>
                      <a:r>
                        <a:rPr kumimoji="0" lang="vi-VN" sz="1200" b="1" i="0" u="none" strike="noStrike" kern="10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Cam-pu-chia</a:t>
                      </a:r>
                      <a:endParaRPr kumimoji="0" lang="en-US" sz="1200" b="0" i="0" u="none" strike="noStrike" kern="100" cap="none" spc="0" normalizeH="0" baseline="0" noProof="0">
                        <a:ln>
                          <a:noFill/>
                        </a:ln>
                        <a:solidFill>
                          <a:srgbClr val="000000"/>
                        </a:solidFill>
                        <a:effectLst/>
                        <a:uLnTx/>
                        <a:uFillTx/>
                        <a:latin typeface="+mn-lt"/>
                        <a:ea typeface="Calibri" panose="020F0502020204030204" pitchFamily="34" charset="0"/>
                        <a:cs typeface="Times New Roman" panose="02020603050405020304" pitchFamily="18" charset="0"/>
                        <a:sym typeface="Arial"/>
                      </a:endParaRPr>
                    </a:p>
                  </a:txBody>
                  <a:tcPr marL="41501" marR="41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endParaRPr lang="en-US" sz="1200" kern="100">
                        <a:solidFill>
                          <a:srgbClr val="000000"/>
                        </a:solidFill>
                        <a:effectLst/>
                        <a:latin typeface="+mn-lt"/>
                        <a:ea typeface="Calibri" panose="020F0502020204030204" pitchFamily="34" charset="0"/>
                        <a:cs typeface="Times New Roman" panose="02020603050405020304" pitchFamily="18" charset="0"/>
                      </a:endParaRPr>
                    </a:p>
                  </a:txBody>
                  <a:tcPr marL="41501" marR="41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42286723"/>
                  </a:ext>
                </a:extLst>
              </a:tr>
              <a:tr h="166811">
                <a:tc>
                  <a:txBody>
                    <a:bodyPr/>
                    <a:lstStyle/>
                    <a:p>
                      <a:pPr marL="0" marR="0" lvl="0" indent="0" algn="ctr" defTabSz="914400" rtl="0" eaLnBrk="1" fontAlgn="auto" latinLnBrk="0" hangingPunct="1">
                        <a:lnSpc>
                          <a:spcPct val="150000"/>
                        </a:lnSpc>
                        <a:spcBef>
                          <a:spcPts val="600"/>
                        </a:spcBef>
                        <a:spcAft>
                          <a:spcPts val="100"/>
                        </a:spcAft>
                        <a:buClr>
                          <a:srgbClr val="000000"/>
                        </a:buClr>
                        <a:buSzTx/>
                        <a:buFont typeface="Arial"/>
                        <a:buNone/>
                        <a:tabLst/>
                        <a:defRPr/>
                      </a:pPr>
                      <a:r>
                        <a:rPr kumimoji="0" lang="vi-VN" sz="1200" b="1" i="0" u="none" strike="noStrike" kern="10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rPr>
                        <a:t>Lào </a:t>
                      </a:r>
                      <a:endParaRPr kumimoji="0" lang="en-US" sz="1200" b="1" i="0" u="none" strike="noStrike" kern="100" cap="none" spc="0" normalizeH="0" baseline="0" noProof="0">
                        <a:ln>
                          <a:noFill/>
                        </a:ln>
                        <a:solidFill>
                          <a:srgbClr val="000000"/>
                        </a:solidFill>
                        <a:effectLst/>
                        <a:uLnTx/>
                        <a:uFillTx/>
                        <a:latin typeface="+mn-lt"/>
                        <a:ea typeface="Times New Roman" panose="02020603050405020304" pitchFamily="18" charset="0"/>
                        <a:cs typeface="Times New Roman" panose="02020603050405020304" pitchFamily="18" charset="0"/>
                        <a:sym typeface="Arial"/>
                      </a:endParaRPr>
                    </a:p>
                  </a:txBody>
                  <a:tcPr marL="41501" marR="41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vi-VN" sz="1200" b="1" kern="100">
                          <a:solidFill>
                            <a:srgbClr val="000000"/>
                          </a:solidFill>
                          <a:effectLst/>
                          <a:latin typeface="+mn-lt"/>
                          <a:ea typeface="Times New Roman" panose="02020603050405020304" pitchFamily="18" charset="0"/>
                          <a:cs typeface="Times New Roman" panose="02020603050405020304" pitchFamily="18" charset="0"/>
                        </a:rPr>
                        <a:t> </a:t>
                      </a:r>
                      <a:endParaRPr lang="en-US" sz="1200" kern="100">
                        <a:solidFill>
                          <a:srgbClr val="000000"/>
                        </a:solidFill>
                        <a:effectLst/>
                        <a:latin typeface="+mn-lt"/>
                        <a:ea typeface="Calibri" panose="020F0502020204030204" pitchFamily="34" charset="0"/>
                        <a:cs typeface="Times New Roman" panose="02020603050405020304" pitchFamily="18" charset="0"/>
                      </a:endParaRPr>
                    </a:p>
                  </a:txBody>
                  <a:tcPr marL="41501" marR="41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792442"/>
                  </a:ext>
                </a:extLst>
              </a:tr>
              <a:tr h="1208908">
                <a:tc gridSpan="2">
                  <a:txBody>
                    <a:bodyPr/>
                    <a:lstStyle/>
                    <a:p>
                      <a:pPr algn="just">
                        <a:lnSpc>
                          <a:spcPct val="150000"/>
                        </a:lnSpc>
                      </a:pPr>
                      <a:r>
                        <a:rPr lang="en-US" sz="1200" b="1" kern="100">
                          <a:solidFill>
                            <a:srgbClr val="000000"/>
                          </a:solidFill>
                          <a:effectLst/>
                          <a:latin typeface="+mn-lt"/>
                          <a:ea typeface="Calibri" panose="020F0502020204030204" pitchFamily="34" charset="0"/>
                          <a:cs typeface="Times New Roman" panose="02020603050405020304" pitchFamily="18" charset="0"/>
                        </a:rPr>
                        <a:t>2. </a:t>
                      </a:r>
                      <a:r>
                        <a:rPr lang="en-US" sz="1200" b="1" kern="100">
                          <a:solidFill>
                            <a:srgbClr val="000000"/>
                          </a:solidFill>
                          <a:effectLst/>
                          <a:latin typeface="+mn-lt"/>
                          <a:cs typeface="Times New Roman" panose="02020603050405020304" pitchFamily="18" charset="0"/>
                        </a:rPr>
                        <a:t>Sưu tầm thông tin, tư liệu, hình ảnh trên sách báo, internet giới thiệu về một phong trào giải phóng dân tộc tiêu biêu của ba nước Đông Dương</a:t>
                      </a:r>
                      <a:r>
                        <a:rPr lang="en-US" sz="1200" kern="100">
                          <a:solidFill>
                            <a:srgbClr val="000000"/>
                          </a:solidFill>
                          <a:effectLst/>
                          <a:latin typeface="+mn-lt"/>
                          <a:cs typeface="Times New Roman" panose="02020603050405020304" pitchFamily="18" charset="0"/>
                        </a:rPr>
                        <a:t> ………………………………………………………………………….. ………………………………………………………….. ……………..</a:t>
                      </a:r>
                    </a:p>
                  </a:txBody>
                  <a:tcPr marL="41501" marR="41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50000"/>
                        </a:lnSpc>
                        <a:spcBef>
                          <a:spcPts val="600"/>
                        </a:spcBef>
                        <a:spcAft>
                          <a:spcPts val="100"/>
                        </a:spcAft>
                      </a:pPr>
                      <a:endParaRPr lang="en-US" sz="700" kern="100">
                        <a:effectLst/>
                        <a:latin typeface="Calibri" panose="020F0502020204030204" pitchFamily="34" charset="0"/>
                        <a:cs typeface="Times New Roman" panose="02020603050405020304" pitchFamily="18" charset="0"/>
                      </a:endParaRPr>
                    </a:p>
                  </a:txBody>
                  <a:tcPr marL="41501" marR="415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7038184"/>
                  </a:ext>
                </a:extLst>
              </a:tr>
            </a:tbl>
          </a:graphicData>
        </a:graphic>
      </p:graphicFrame>
    </p:spTree>
    <p:extLst>
      <p:ext uri="{BB962C8B-B14F-4D97-AF65-F5344CB8AC3E}">
        <p14:creationId xmlns:p14="http://schemas.microsoft.com/office/powerpoint/2010/main" val="29863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0" name="Group 9">
            <a:extLst>
              <a:ext uri="{FF2B5EF4-FFF2-40B4-BE49-F238E27FC236}">
                <a16:creationId xmlns:a16="http://schemas.microsoft.com/office/drawing/2014/main" id="{22CA583A-5785-1E16-E3F6-2D110B33A170}"/>
              </a:ext>
            </a:extLst>
          </p:cNvPr>
          <p:cNvGrpSpPr/>
          <p:nvPr/>
        </p:nvGrpSpPr>
        <p:grpSpPr>
          <a:xfrm>
            <a:off x="-312057" y="239485"/>
            <a:ext cx="9768114" cy="558800"/>
            <a:chOff x="-261257" y="399143"/>
            <a:chExt cx="9768114" cy="558800"/>
          </a:xfrm>
        </p:grpSpPr>
        <p:sp>
          <p:nvSpPr>
            <p:cNvPr id="9" name="Rectangle 8">
              <a:extLst>
                <a:ext uri="{FF2B5EF4-FFF2-40B4-BE49-F238E27FC236}">
                  <a16:creationId xmlns:a16="http://schemas.microsoft.com/office/drawing/2014/main" id="{B8B3404A-A14C-C51F-2F8E-8B740FA638AD}"/>
                </a:ext>
              </a:extLst>
            </p:cNvPr>
            <p:cNvSpPr/>
            <p:nvPr/>
          </p:nvSpPr>
          <p:spPr>
            <a:xfrm>
              <a:off x="-261257" y="399143"/>
              <a:ext cx="9768114" cy="5588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DE5A5F-CAB4-AB0C-8025-6926B357D4DA}"/>
                </a:ext>
              </a:extLst>
            </p:cNvPr>
            <p:cNvSpPr txBox="1"/>
            <p:nvPr/>
          </p:nvSpPr>
          <p:spPr>
            <a:xfrm>
              <a:off x="1023257" y="463099"/>
              <a:ext cx="7199086" cy="430887"/>
            </a:xfrm>
            <a:prstGeom prst="rect">
              <a:avLst/>
            </a:prstGeom>
            <a:noFill/>
          </p:spPr>
          <p:txBody>
            <a:bodyPr wrap="square">
              <a:spAutoFit/>
            </a:bodyPr>
            <a:lstStyle/>
            <a:p>
              <a:pPr algn="ctr"/>
              <a:r>
                <a:rPr lang="en-US" sz="2200" b="1">
                  <a:solidFill>
                    <a:schemeClr val="bg2">
                      <a:lumMod val="50000"/>
                    </a:schemeClr>
                  </a:solidFill>
                </a:rPr>
                <a:t>Phong trào giải phóng dân tộc ở In-đô-nê-xi-a </a:t>
              </a:r>
            </a:p>
          </p:txBody>
        </p:sp>
      </p:grpSp>
      <p:cxnSp>
        <p:nvCxnSpPr>
          <p:cNvPr id="12" name="Straight Connector 11">
            <a:extLst>
              <a:ext uri="{FF2B5EF4-FFF2-40B4-BE49-F238E27FC236}">
                <a16:creationId xmlns:a16="http://schemas.microsoft.com/office/drawing/2014/main" id="{95ECA673-E9B9-5DA5-D20C-9DC2BBB1F7EF}"/>
              </a:ext>
            </a:extLst>
          </p:cNvPr>
          <p:cNvCxnSpPr/>
          <p:nvPr/>
        </p:nvCxnSpPr>
        <p:spPr>
          <a:xfrm>
            <a:off x="-428171" y="2227943"/>
            <a:ext cx="9884228" cy="0"/>
          </a:xfrm>
          <a:prstGeom prst="line">
            <a:avLst/>
          </a:prstGeom>
          <a:ln w="38100">
            <a:solidFill>
              <a:schemeClr val="accent2">
                <a:lumMod val="25000"/>
              </a:schemeClr>
            </a:solidFill>
          </a:ln>
        </p:spPr>
        <p:style>
          <a:lnRef idx="1">
            <a:schemeClr val="accent1"/>
          </a:lnRef>
          <a:fillRef idx="0">
            <a:schemeClr val="accent1"/>
          </a:fillRef>
          <a:effectRef idx="0">
            <a:schemeClr val="accent1"/>
          </a:effectRef>
          <a:fontRef idx="minor">
            <a:schemeClr val="tx1"/>
          </a:fontRef>
        </p:style>
      </p:cxnSp>
      <p:sp>
        <p:nvSpPr>
          <p:cNvPr id="13" name="Diamond 12">
            <a:extLst>
              <a:ext uri="{FF2B5EF4-FFF2-40B4-BE49-F238E27FC236}">
                <a16:creationId xmlns:a16="http://schemas.microsoft.com/office/drawing/2014/main" id="{6E0206E2-206E-81F9-BDD4-2EF1D1CF8B48}"/>
              </a:ext>
            </a:extLst>
          </p:cNvPr>
          <p:cNvSpPr/>
          <p:nvPr/>
        </p:nvSpPr>
        <p:spPr>
          <a:xfrm>
            <a:off x="1582058" y="2064659"/>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1F159C2-CA31-B988-1A6A-0333FC6713DB}"/>
              </a:ext>
            </a:extLst>
          </p:cNvPr>
          <p:cNvSpPr/>
          <p:nvPr/>
        </p:nvSpPr>
        <p:spPr>
          <a:xfrm>
            <a:off x="602344" y="1348019"/>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70C0"/>
                </a:solidFill>
              </a:rPr>
              <a:t>Tháng 10 - 1873</a:t>
            </a:r>
          </a:p>
        </p:txBody>
      </p:sp>
      <p:sp>
        <p:nvSpPr>
          <p:cNvPr id="17" name="TextBox 16">
            <a:extLst>
              <a:ext uri="{FF2B5EF4-FFF2-40B4-BE49-F238E27FC236}">
                <a16:creationId xmlns:a16="http://schemas.microsoft.com/office/drawing/2014/main" id="{B9B4650B-E28E-BE9D-44D2-79E21677F2DE}"/>
              </a:ext>
            </a:extLst>
          </p:cNvPr>
          <p:cNvSpPr txBox="1"/>
          <p:nvPr/>
        </p:nvSpPr>
        <p:spPr>
          <a:xfrm>
            <a:off x="540658" y="2598337"/>
            <a:ext cx="2256971" cy="2118529"/>
          </a:xfrm>
          <a:prstGeom prst="rect">
            <a:avLst/>
          </a:prstGeom>
          <a:noFill/>
        </p:spPr>
        <p:txBody>
          <a:bodyPr wrap="square" rtlCol="0">
            <a:spAutoFit/>
          </a:bodyPr>
          <a:lstStyle/>
          <a:p>
            <a:pPr algn="just">
              <a:lnSpc>
                <a:spcPct val="150000"/>
              </a:lnSpc>
            </a:pPr>
            <a:r>
              <a:rPr lang="en-US" sz="1800"/>
              <a:t>Nhân dân A-chê anh dũng chiến đấu chống 3000 quân Hà Lan đổ bộ lên vùng này. </a:t>
            </a:r>
          </a:p>
        </p:txBody>
      </p:sp>
      <p:grpSp>
        <p:nvGrpSpPr>
          <p:cNvPr id="20" name="Group 19">
            <a:extLst>
              <a:ext uri="{FF2B5EF4-FFF2-40B4-BE49-F238E27FC236}">
                <a16:creationId xmlns:a16="http://schemas.microsoft.com/office/drawing/2014/main" id="{FBE9A29C-0109-677B-AA32-1D1695F2FA92}"/>
              </a:ext>
            </a:extLst>
          </p:cNvPr>
          <p:cNvGrpSpPr/>
          <p:nvPr/>
        </p:nvGrpSpPr>
        <p:grpSpPr>
          <a:xfrm>
            <a:off x="3100614" y="2634977"/>
            <a:ext cx="5502728" cy="2205082"/>
            <a:chOff x="3024415" y="2677703"/>
            <a:chExt cx="5502728" cy="2205082"/>
          </a:xfrm>
        </p:grpSpPr>
        <p:pic>
          <p:nvPicPr>
            <p:cNvPr id="14338" name="Picture 2" descr="undefined">
              <a:extLst>
                <a:ext uri="{FF2B5EF4-FFF2-40B4-BE49-F238E27FC236}">
                  <a16:creationId xmlns:a16="http://schemas.microsoft.com/office/drawing/2014/main" id="{AB68C4B6-977C-1DEA-37E8-B11C4B604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415" y="2677703"/>
              <a:ext cx="3037977" cy="216235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D823AAF-7BC5-596E-B094-5AB4B1786E96}"/>
                </a:ext>
              </a:extLst>
            </p:cNvPr>
            <p:cNvSpPr txBox="1"/>
            <p:nvPr/>
          </p:nvSpPr>
          <p:spPr>
            <a:xfrm>
              <a:off x="6119586" y="4184068"/>
              <a:ext cx="2407557" cy="698717"/>
            </a:xfrm>
            <a:prstGeom prst="rect">
              <a:avLst/>
            </a:prstGeom>
            <a:noFill/>
          </p:spPr>
          <p:txBody>
            <a:bodyPr wrap="square">
              <a:spAutoFit/>
            </a:bodyPr>
            <a:lstStyle/>
            <a:p>
              <a:pPr algn="just">
                <a:lnSpc>
                  <a:spcPct val="150000"/>
                </a:lnSpc>
              </a:pPr>
              <a:r>
                <a:rPr lang="en-US" i="1">
                  <a:solidFill>
                    <a:srgbClr val="0070C0"/>
                  </a:solidFill>
                </a:rPr>
                <a:t>Quân Hà Lan tiến quân tại Bali năm 1846.</a:t>
              </a:r>
            </a:p>
          </p:txBody>
        </p:sp>
      </p:grpSp>
    </p:spTree>
    <p:extLst>
      <p:ext uri="{BB962C8B-B14F-4D97-AF65-F5344CB8AC3E}">
        <p14:creationId xmlns:p14="http://schemas.microsoft.com/office/powerpoint/2010/main" val="395595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0" name="Group 9">
            <a:extLst>
              <a:ext uri="{FF2B5EF4-FFF2-40B4-BE49-F238E27FC236}">
                <a16:creationId xmlns:a16="http://schemas.microsoft.com/office/drawing/2014/main" id="{22CA583A-5785-1E16-E3F6-2D110B33A170}"/>
              </a:ext>
            </a:extLst>
          </p:cNvPr>
          <p:cNvGrpSpPr/>
          <p:nvPr/>
        </p:nvGrpSpPr>
        <p:grpSpPr>
          <a:xfrm>
            <a:off x="-312057" y="239485"/>
            <a:ext cx="9768114" cy="558800"/>
            <a:chOff x="-261257" y="399143"/>
            <a:chExt cx="9768114" cy="558800"/>
          </a:xfrm>
        </p:grpSpPr>
        <p:sp>
          <p:nvSpPr>
            <p:cNvPr id="9" name="Rectangle 8">
              <a:extLst>
                <a:ext uri="{FF2B5EF4-FFF2-40B4-BE49-F238E27FC236}">
                  <a16:creationId xmlns:a16="http://schemas.microsoft.com/office/drawing/2014/main" id="{B8B3404A-A14C-C51F-2F8E-8B740FA638AD}"/>
                </a:ext>
              </a:extLst>
            </p:cNvPr>
            <p:cNvSpPr/>
            <p:nvPr/>
          </p:nvSpPr>
          <p:spPr>
            <a:xfrm>
              <a:off x="-261257" y="399143"/>
              <a:ext cx="9768114" cy="5588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DE5A5F-CAB4-AB0C-8025-6926B357D4DA}"/>
                </a:ext>
              </a:extLst>
            </p:cNvPr>
            <p:cNvSpPr txBox="1"/>
            <p:nvPr/>
          </p:nvSpPr>
          <p:spPr>
            <a:xfrm>
              <a:off x="1023257" y="463099"/>
              <a:ext cx="7199086" cy="430887"/>
            </a:xfrm>
            <a:prstGeom prst="rect">
              <a:avLst/>
            </a:prstGeom>
            <a:noFill/>
          </p:spPr>
          <p:txBody>
            <a:bodyPr wrap="square">
              <a:spAutoFit/>
            </a:bodyPr>
            <a:lstStyle/>
            <a:p>
              <a:pPr algn="ctr"/>
              <a:r>
                <a:rPr lang="en-US" sz="2200" b="1">
                  <a:solidFill>
                    <a:schemeClr val="bg2">
                      <a:lumMod val="50000"/>
                    </a:schemeClr>
                  </a:solidFill>
                </a:rPr>
                <a:t>Phong trào giải phóng dân tộc ở In-đô-nê-xi-a </a:t>
              </a:r>
            </a:p>
          </p:txBody>
        </p:sp>
      </p:grpSp>
      <p:cxnSp>
        <p:nvCxnSpPr>
          <p:cNvPr id="12" name="Straight Connector 11">
            <a:extLst>
              <a:ext uri="{FF2B5EF4-FFF2-40B4-BE49-F238E27FC236}">
                <a16:creationId xmlns:a16="http://schemas.microsoft.com/office/drawing/2014/main" id="{95ECA673-E9B9-5DA5-D20C-9DC2BBB1F7EF}"/>
              </a:ext>
            </a:extLst>
          </p:cNvPr>
          <p:cNvCxnSpPr/>
          <p:nvPr/>
        </p:nvCxnSpPr>
        <p:spPr>
          <a:xfrm>
            <a:off x="-428171" y="2227943"/>
            <a:ext cx="9884228" cy="0"/>
          </a:xfrm>
          <a:prstGeom prst="line">
            <a:avLst/>
          </a:prstGeom>
          <a:ln w="38100">
            <a:solidFill>
              <a:schemeClr val="accent2">
                <a:lumMod val="25000"/>
              </a:schemeClr>
            </a:solidFill>
          </a:ln>
        </p:spPr>
        <p:style>
          <a:lnRef idx="1">
            <a:schemeClr val="accent1"/>
          </a:lnRef>
          <a:fillRef idx="0">
            <a:schemeClr val="accent1"/>
          </a:fillRef>
          <a:effectRef idx="0">
            <a:schemeClr val="accent1"/>
          </a:effectRef>
          <a:fontRef idx="minor">
            <a:schemeClr val="tx1"/>
          </a:fontRef>
        </p:style>
      </p:cxnSp>
      <p:sp>
        <p:nvSpPr>
          <p:cNvPr id="13" name="Diamond 12">
            <a:extLst>
              <a:ext uri="{FF2B5EF4-FFF2-40B4-BE49-F238E27FC236}">
                <a16:creationId xmlns:a16="http://schemas.microsoft.com/office/drawing/2014/main" id="{6E0206E2-206E-81F9-BDD4-2EF1D1CF8B48}"/>
              </a:ext>
            </a:extLst>
          </p:cNvPr>
          <p:cNvSpPr/>
          <p:nvPr/>
        </p:nvSpPr>
        <p:spPr>
          <a:xfrm>
            <a:off x="1582058" y="2064659"/>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1F159C2-CA31-B988-1A6A-0333FC6713DB}"/>
              </a:ext>
            </a:extLst>
          </p:cNvPr>
          <p:cNvSpPr/>
          <p:nvPr/>
        </p:nvSpPr>
        <p:spPr>
          <a:xfrm>
            <a:off x="602344" y="1348019"/>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70C0"/>
                </a:solidFill>
              </a:rPr>
              <a:t>1873 - 1909</a:t>
            </a:r>
          </a:p>
        </p:txBody>
      </p:sp>
      <p:sp>
        <p:nvSpPr>
          <p:cNvPr id="17" name="TextBox 16">
            <a:extLst>
              <a:ext uri="{FF2B5EF4-FFF2-40B4-BE49-F238E27FC236}">
                <a16:creationId xmlns:a16="http://schemas.microsoft.com/office/drawing/2014/main" id="{B9B4650B-E28E-BE9D-44D2-79E21677F2DE}"/>
              </a:ext>
            </a:extLst>
          </p:cNvPr>
          <p:cNvSpPr txBox="1"/>
          <p:nvPr/>
        </p:nvSpPr>
        <p:spPr>
          <a:xfrm>
            <a:off x="540658" y="2598337"/>
            <a:ext cx="2256971" cy="872034"/>
          </a:xfrm>
          <a:prstGeom prst="rect">
            <a:avLst/>
          </a:prstGeom>
          <a:noFill/>
        </p:spPr>
        <p:txBody>
          <a:bodyPr wrap="square" rtlCol="0">
            <a:spAutoFit/>
          </a:bodyPr>
          <a:lstStyle/>
          <a:p>
            <a:pPr algn="just">
              <a:lnSpc>
                <a:spcPct val="150000"/>
              </a:lnSpc>
            </a:pPr>
            <a:r>
              <a:rPr lang="en-US" sz="1800"/>
              <a:t>Khởi nghĩa nổ ra ở Tây Xu-ma-tơ-ra</a:t>
            </a:r>
          </a:p>
        </p:txBody>
      </p:sp>
      <p:grpSp>
        <p:nvGrpSpPr>
          <p:cNvPr id="3" name="Group 2">
            <a:extLst>
              <a:ext uri="{FF2B5EF4-FFF2-40B4-BE49-F238E27FC236}">
                <a16:creationId xmlns:a16="http://schemas.microsoft.com/office/drawing/2014/main" id="{3E15ADC9-8E58-8ADC-D06D-DB9874C2BE62}"/>
              </a:ext>
            </a:extLst>
          </p:cNvPr>
          <p:cNvGrpSpPr/>
          <p:nvPr/>
        </p:nvGrpSpPr>
        <p:grpSpPr>
          <a:xfrm>
            <a:off x="3251199" y="905915"/>
            <a:ext cx="5042159" cy="1264353"/>
            <a:chOff x="3251199" y="905915"/>
            <a:chExt cx="5042159" cy="1264353"/>
          </a:xfrm>
        </p:grpSpPr>
        <p:pic>
          <p:nvPicPr>
            <p:cNvPr id="15362" name="Picture 2">
              <a:extLst>
                <a:ext uri="{FF2B5EF4-FFF2-40B4-BE49-F238E27FC236}">
                  <a16:creationId xmlns:a16="http://schemas.microsoft.com/office/drawing/2014/main" id="{A7BB8D2F-CA90-201B-6840-D533C048C4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199" y="905915"/>
              <a:ext cx="1863529" cy="12462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EFE8BF3-CB4B-5658-CBEB-854BEEEC9B77}"/>
                </a:ext>
              </a:extLst>
            </p:cNvPr>
            <p:cNvSpPr txBox="1"/>
            <p:nvPr/>
          </p:nvSpPr>
          <p:spPr>
            <a:xfrm>
              <a:off x="5114728" y="1471551"/>
              <a:ext cx="3178630" cy="698717"/>
            </a:xfrm>
            <a:prstGeom prst="rect">
              <a:avLst/>
            </a:prstGeom>
            <a:noFill/>
          </p:spPr>
          <p:txBody>
            <a:bodyPr wrap="square" rtlCol="0">
              <a:spAutoFit/>
            </a:bodyPr>
            <a:lstStyle/>
            <a:p>
              <a:pPr>
                <a:lnSpc>
                  <a:spcPct val="150000"/>
                </a:lnSpc>
              </a:pPr>
              <a:r>
                <a:rPr lang="en-US" i="1">
                  <a:solidFill>
                    <a:srgbClr val="0070C0"/>
                  </a:solidFill>
                </a:rPr>
                <a:t>Xu-ma-tơ-ra là quê hương của người Minang – In-dô-nê-xi-a</a:t>
              </a:r>
            </a:p>
          </p:txBody>
        </p:sp>
      </p:grpSp>
      <p:grpSp>
        <p:nvGrpSpPr>
          <p:cNvPr id="4" name="Group 3">
            <a:extLst>
              <a:ext uri="{FF2B5EF4-FFF2-40B4-BE49-F238E27FC236}">
                <a16:creationId xmlns:a16="http://schemas.microsoft.com/office/drawing/2014/main" id="{991A593D-60D4-D5E0-A7D6-53A25B4EB6BD}"/>
              </a:ext>
            </a:extLst>
          </p:cNvPr>
          <p:cNvGrpSpPr/>
          <p:nvPr/>
        </p:nvGrpSpPr>
        <p:grpSpPr>
          <a:xfrm>
            <a:off x="3251199" y="2315434"/>
            <a:ext cx="5118359" cy="2712401"/>
            <a:chOff x="3537855" y="2315434"/>
            <a:chExt cx="5118359" cy="2712401"/>
          </a:xfrm>
        </p:grpSpPr>
        <p:pic>
          <p:nvPicPr>
            <p:cNvPr id="15366" name="Picture 6" descr="Location of West Sumatra (red) in Indonesia (beige).">
              <a:extLst>
                <a:ext uri="{FF2B5EF4-FFF2-40B4-BE49-F238E27FC236}">
                  <a16:creationId xmlns:a16="http://schemas.microsoft.com/office/drawing/2014/main" id="{67F7CB36-A1EA-2FFC-1A7A-6CDC6B479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7855" y="2315434"/>
              <a:ext cx="5118359" cy="234591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D823AAF-7BC5-596E-B094-5AB4B1786E96}"/>
                </a:ext>
              </a:extLst>
            </p:cNvPr>
            <p:cNvSpPr txBox="1"/>
            <p:nvPr/>
          </p:nvSpPr>
          <p:spPr>
            <a:xfrm>
              <a:off x="3918077" y="4652283"/>
              <a:ext cx="4357913" cy="375552"/>
            </a:xfrm>
            <a:prstGeom prst="rect">
              <a:avLst/>
            </a:prstGeom>
            <a:noFill/>
          </p:spPr>
          <p:txBody>
            <a:bodyPr wrap="square">
              <a:spAutoFit/>
            </a:bodyPr>
            <a:lstStyle/>
            <a:p>
              <a:pPr algn="ctr">
                <a:lnSpc>
                  <a:spcPct val="150000"/>
                </a:lnSpc>
              </a:pPr>
              <a:r>
                <a:rPr lang="en-US" i="1">
                  <a:solidFill>
                    <a:srgbClr val="0070C0"/>
                  </a:solidFill>
                </a:rPr>
                <a:t>Vị trí phía Tây của Xu-ma-tơ-ra (màu đỏ)</a:t>
              </a:r>
            </a:p>
          </p:txBody>
        </p:sp>
      </p:grpSp>
    </p:spTree>
    <p:extLst>
      <p:ext uri="{BB962C8B-B14F-4D97-AF65-F5344CB8AC3E}">
        <p14:creationId xmlns:p14="http://schemas.microsoft.com/office/powerpoint/2010/main" val="307673195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0" name="Group 9">
            <a:extLst>
              <a:ext uri="{FF2B5EF4-FFF2-40B4-BE49-F238E27FC236}">
                <a16:creationId xmlns:a16="http://schemas.microsoft.com/office/drawing/2014/main" id="{22CA583A-5785-1E16-E3F6-2D110B33A170}"/>
              </a:ext>
            </a:extLst>
          </p:cNvPr>
          <p:cNvGrpSpPr/>
          <p:nvPr/>
        </p:nvGrpSpPr>
        <p:grpSpPr>
          <a:xfrm>
            <a:off x="-312057" y="239485"/>
            <a:ext cx="9768114" cy="558800"/>
            <a:chOff x="-261257" y="399143"/>
            <a:chExt cx="9768114" cy="558800"/>
          </a:xfrm>
        </p:grpSpPr>
        <p:sp>
          <p:nvSpPr>
            <p:cNvPr id="9" name="Rectangle 8">
              <a:extLst>
                <a:ext uri="{FF2B5EF4-FFF2-40B4-BE49-F238E27FC236}">
                  <a16:creationId xmlns:a16="http://schemas.microsoft.com/office/drawing/2014/main" id="{B8B3404A-A14C-C51F-2F8E-8B740FA638AD}"/>
                </a:ext>
              </a:extLst>
            </p:cNvPr>
            <p:cNvSpPr/>
            <p:nvPr/>
          </p:nvSpPr>
          <p:spPr>
            <a:xfrm>
              <a:off x="-261257" y="399143"/>
              <a:ext cx="9768114" cy="5588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DE5A5F-CAB4-AB0C-8025-6926B357D4DA}"/>
                </a:ext>
              </a:extLst>
            </p:cNvPr>
            <p:cNvSpPr txBox="1"/>
            <p:nvPr/>
          </p:nvSpPr>
          <p:spPr>
            <a:xfrm>
              <a:off x="1023257" y="463099"/>
              <a:ext cx="7199086" cy="430887"/>
            </a:xfrm>
            <a:prstGeom prst="rect">
              <a:avLst/>
            </a:prstGeom>
            <a:noFill/>
          </p:spPr>
          <p:txBody>
            <a:bodyPr wrap="square">
              <a:spAutoFit/>
            </a:bodyPr>
            <a:lstStyle/>
            <a:p>
              <a:pPr algn="ctr"/>
              <a:r>
                <a:rPr lang="en-US" sz="2200" b="1">
                  <a:solidFill>
                    <a:schemeClr val="bg2">
                      <a:lumMod val="50000"/>
                    </a:schemeClr>
                  </a:solidFill>
                </a:rPr>
                <a:t>Phong trào giải phóng dân tộc ở In-đô-nê-xi-a </a:t>
              </a:r>
            </a:p>
          </p:txBody>
        </p:sp>
      </p:grpSp>
      <p:cxnSp>
        <p:nvCxnSpPr>
          <p:cNvPr id="12" name="Straight Connector 11">
            <a:extLst>
              <a:ext uri="{FF2B5EF4-FFF2-40B4-BE49-F238E27FC236}">
                <a16:creationId xmlns:a16="http://schemas.microsoft.com/office/drawing/2014/main" id="{95ECA673-E9B9-5DA5-D20C-9DC2BBB1F7EF}"/>
              </a:ext>
            </a:extLst>
          </p:cNvPr>
          <p:cNvCxnSpPr/>
          <p:nvPr/>
        </p:nvCxnSpPr>
        <p:spPr>
          <a:xfrm>
            <a:off x="-428171" y="2227943"/>
            <a:ext cx="9884228" cy="0"/>
          </a:xfrm>
          <a:prstGeom prst="line">
            <a:avLst/>
          </a:prstGeom>
          <a:ln w="38100">
            <a:solidFill>
              <a:schemeClr val="accent2">
                <a:lumMod val="25000"/>
              </a:schemeClr>
            </a:solidFill>
          </a:ln>
        </p:spPr>
        <p:style>
          <a:lnRef idx="1">
            <a:schemeClr val="accent1"/>
          </a:lnRef>
          <a:fillRef idx="0">
            <a:schemeClr val="accent1"/>
          </a:fillRef>
          <a:effectRef idx="0">
            <a:schemeClr val="accent1"/>
          </a:effectRef>
          <a:fontRef idx="minor">
            <a:schemeClr val="tx1"/>
          </a:fontRef>
        </p:style>
      </p:cxnSp>
      <p:sp>
        <p:nvSpPr>
          <p:cNvPr id="13" name="Diamond 12">
            <a:extLst>
              <a:ext uri="{FF2B5EF4-FFF2-40B4-BE49-F238E27FC236}">
                <a16:creationId xmlns:a16="http://schemas.microsoft.com/office/drawing/2014/main" id="{6E0206E2-206E-81F9-BDD4-2EF1D1CF8B48}"/>
              </a:ext>
            </a:extLst>
          </p:cNvPr>
          <p:cNvSpPr/>
          <p:nvPr/>
        </p:nvSpPr>
        <p:spPr>
          <a:xfrm>
            <a:off x="1582058" y="2064659"/>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1F159C2-CA31-B988-1A6A-0333FC6713DB}"/>
              </a:ext>
            </a:extLst>
          </p:cNvPr>
          <p:cNvSpPr/>
          <p:nvPr/>
        </p:nvSpPr>
        <p:spPr>
          <a:xfrm>
            <a:off x="602344" y="1348019"/>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70C0"/>
                </a:solidFill>
              </a:rPr>
              <a:t>1878 - 1907</a:t>
            </a:r>
          </a:p>
        </p:txBody>
      </p:sp>
      <p:sp>
        <p:nvSpPr>
          <p:cNvPr id="17" name="TextBox 16">
            <a:extLst>
              <a:ext uri="{FF2B5EF4-FFF2-40B4-BE49-F238E27FC236}">
                <a16:creationId xmlns:a16="http://schemas.microsoft.com/office/drawing/2014/main" id="{B9B4650B-E28E-BE9D-44D2-79E21677F2DE}"/>
              </a:ext>
            </a:extLst>
          </p:cNvPr>
          <p:cNvSpPr txBox="1"/>
          <p:nvPr/>
        </p:nvSpPr>
        <p:spPr>
          <a:xfrm>
            <a:off x="540658" y="2598337"/>
            <a:ext cx="2256971" cy="1287532"/>
          </a:xfrm>
          <a:prstGeom prst="rect">
            <a:avLst/>
          </a:prstGeom>
          <a:noFill/>
        </p:spPr>
        <p:txBody>
          <a:bodyPr wrap="square" rtlCol="0">
            <a:spAutoFit/>
          </a:bodyPr>
          <a:lstStyle/>
          <a:p>
            <a:pPr algn="just">
              <a:lnSpc>
                <a:spcPct val="150000"/>
              </a:lnSpc>
            </a:pPr>
            <a:r>
              <a:rPr lang="en-US" sz="1800"/>
              <a:t>Khởi nghĩa của người Ba Tắc nổ ra ở Bắc Xu-ma-tơ-ra</a:t>
            </a:r>
          </a:p>
        </p:txBody>
      </p:sp>
      <p:sp>
        <p:nvSpPr>
          <p:cNvPr id="5" name="Diamond 4">
            <a:extLst>
              <a:ext uri="{FF2B5EF4-FFF2-40B4-BE49-F238E27FC236}">
                <a16:creationId xmlns:a16="http://schemas.microsoft.com/office/drawing/2014/main" id="{0C93B906-E39B-22EF-4B9D-CD47E60A1AC9}"/>
              </a:ext>
            </a:extLst>
          </p:cNvPr>
          <p:cNvSpPr/>
          <p:nvPr/>
        </p:nvSpPr>
        <p:spPr>
          <a:xfrm>
            <a:off x="4659087" y="2064659"/>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29D0DBC-0C99-A0F8-8327-3440FCA3EDEC}"/>
              </a:ext>
            </a:extLst>
          </p:cNvPr>
          <p:cNvSpPr/>
          <p:nvPr/>
        </p:nvSpPr>
        <p:spPr>
          <a:xfrm>
            <a:off x="3679373" y="1348019"/>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70C0"/>
                </a:solidFill>
              </a:rPr>
              <a:t>1884 - 1886</a:t>
            </a:r>
          </a:p>
        </p:txBody>
      </p:sp>
      <p:sp>
        <p:nvSpPr>
          <p:cNvPr id="8" name="TextBox 7">
            <a:extLst>
              <a:ext uri="{FF2B5EF4-FFF2-40B4-BE49-F238E27FC236}">
                <a16:creationId xmlns:a16="http://schemas.microsoft.com/office/drawing/2014/main" id="{BDDDF6BE-D26B-7BAE-A319-301B16EDB63D}"/>
              </a:ext>
            </a:extLst>
          </p:cNvPr>
          <p:cNvSpPr txBox="1"/>
          <p:nvPr/>
        </p:nvSpPr>
        <p:spPr>
          <a:xfrm>
            <a:off x="3617687" y="2598337"/>
            <a:ext cx="2256971" cy="872034"/>
          </a:xfrm>
          <a:prstGeom prst="rect">
            <a:avLst/>
          </a:prstGeom>
          <a:noFill/>
        </p:spPr>
        <p:txBody>
          <a:bodyPr wrap="square" rtlCol="0">
            <a:spAutoFit/>
          </a:bodyPr>
          <a:lstStyle/>
          <a:p>
            <a:pPr algn="just">
              <a:lnSpc>
                <a:spcPct val="150000"/>
              </a:lnSpc>
            </a:pPr>
            <a:r>
              <a:rPr lang="en-US" sz="1800"/>
              <a:t>Khởi nghĩa nổ ra ở Ca-li-man-tan</a:t>
            </a:r>
          </a:p>
        </p:txBody>
      </p:sp>
      <p:sp>
        <p:nvSpPr>
          <p:cNvPr id="11" name="Diamond 10">
            <a:extLst>
              <a:ext uri="{FF2B5EF4-FFF2-40B4-BE49-F238E27FC236}">
                <a16:creationId xmlns:a16="http://schemas.microsoft.com/office/drawing/2014/main" id="{A43B8532-BEB8-81F8-59A9-97CD6502BBF8}"/>
              </a:ext>
            </a:extLst>
          </p:cNvPr>
          <p:cNvSpPr/>
          <p:nvPr/>
        </p:nvSpPr>
        <p:spPr>
          <a:xfrm>
            <a:off x="7481283" y="2064659"/>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07D93BC9-3B4F-74C2-D991-1EFC987D8395}"/>
              </a:ext>
            </a:extLst>
          </p:cNvPr>
          <p:cNvSpPr/>
          <p:nvPr/>
        </p:nvSpPr>
        <p:spPr>
          <a:xfrm>
            <a:off x="6501569" y="1348019"/>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70C0"/>
                </a:solidFill>
              </a:rPr>
              <a:t>Năm 1890</a:t>
            </a:r>
          </a:p>
        </p:txBody>
      </p:sp>
      <p:sp>
        <p:nvSpPr>
          <p:cNvPr id="18" name="TextBox 17">
            <a:extLst>
              <a:ext uri="{FF2B5EF4-FFF2-40B4-BE49-F238E27FC236}">
                <a16:creationId xmlns:a16="http://schemas.microsoft.com/office/drawing/2014/main" id="{C1004AF5-635D-3787-7A60-4B3984B7FA93}"/>
              </a:ext>
            </a:extLst>
          </p:cNvPr>
          <p:cNvSpPr txBox="1"/>
          <p:nvPr/>
        </p:nvSpPr>
        <p:spPr>
          <a:xfrm>
            <a:off x="6439883" y="2598337"/>
            <a:ext cx="2256971" cy="1287532"/>
          </a:xfrm>
          <a:prstGeom prst="rect">
            <a:avLst/>
          </a:prstGeom>
          <a:noFill/>
        </p:spPr>
        <p:txBody>
          <a:bodyPr wrap="square" rtlCol="0">
            <a:spAutoFit/>
          </a:bodyPr>
          <a:lstStyle/>
          <a:p>
            <a:pPr algn="just">
              <a:lnSpc>
                <a:spcPct val="150000"/>
              </a:lnSpc>
            </a:pPr>
            <a:r>
              <a:rPr lang="en-US" sz="1800"/>
              <a:t>Nổ ra cuộc khởi nghĩa do Sa-min lãnh đạo</a:t>
            </a:r>
          </a:p>
        </p:txBody>
      </p:sp>
    </p:spTree>
    <p:extLst>
      <p:ext uri="{BB962C8B-B14F-4D97-AF65-F5344CB8AC3E}">
        <p14:creationId xmlns:p14="http://schemas.microsoft.com/office/powerpoint/2010/main" val="2947609107"/>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p:bldP spid="5" grpId="0" animBg="1"/>
      <p:bldP spid="6" grpId="0" animBg="1"/>
      <p:bldP spid="8" grpId="0"/>
      <p:bldP spid="11" grpId="0" animBg="1"/>
      <p:bldP spid="14" grpId="0" animBg="1"/>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0" name="Group 9">
            <a:extLst>
              <a:ext uri="{FF2B5EF4-FFF2-40B4-BE49-F238E27FC236}">
                <a16:creationId xmlns:a16="http://schemas.microsoft.com/office/drawing/2014/main" id="{22CA583A-5785-1E16-E3F6-2D110B33A170}"/>
              </a:ext>
            </a:extLst>
          </p:cNvPr>
          <p:cNvGrpSpPr/>
          <p:nvPr/>
        </p:nvGrpSpPr>
        <p:grpSpPr>
          <a:xfrm>
            <a:off x="-312057" y="239485"/>
            <a:ext cx="9768114" cy="558800"/>
            <a:chOff x="-261257" y="399143"/>
            <a:chExt cx="9768114" cy="558800"/>
          </a:xfrm>
        </p:grpSpPr>
        <p:sp>
          <p:nvSpPr>
            <p:cNvPr id="9" name="Rectangle 8">
              <a:extLst>
                <a:ext uri="{FF2B5EF4-FFF2-40B4-BE49-F238E27FC236}">
                  <a16:creationId xmlns:a16="http://schemas.microsoft.com/office/drawing/2014/main" id="{B8B3404A-A14C-C51F-2F8E-8B740FA638AD}"/>
                </a:ext>
              </a:extLst>
            </p:cNvPr>
            <p:cNvSpPr/>
            <p:nvPr/>
          </p:nvSpPr>
          <p:spPr>
            <a:xfrm>
              <a:off x="-261257" y="399143"/>
              <a:ext cx="9768114" cy="558800"/>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DE5A5F-CAB4-AB0C-8025-6926B357D4DA}"/>
                </a:ext>
              </a:extLst>
            </p:cNvPr>
            <p:cNvSpPr txBox="1"/>
            <p:nvPr/>
          </p:nvSpPr>
          <p:spPr>
            <a:xfrm>
              <a:off x="1023257" y="463099"/>
              <a:ext cx="7199086" cy="430887"/>
            </a:xfrm>
            <a:prstGeom prst="rect">
              <a:avLst/>
            </a:prstGeom>
            <a:noFill/>
          </p:spPr>
          <p:txBody>
            <a:bodyPr wrap="square">
              <a:spAutoFit/>
            </a:bodyPr>
            <a:lstStyle/>
            <a:p>
              <a:pPr algn="ctr"/>
              <a:r>
                <a:rPr lang="en-US" sz="2200" b="1">
                  <a:solidFill>
                    <a:schemeClr val="bg2">
                      <a:lumMod val="50000"/>
                    </a:schemeClr>
                  </a:solidFill>
                </a:rPr>
                <a:t>Phong trào giải phóng dân tộc ở In-đô-nê-xi-a </a:t>
              </a:r>
            </a:p>
          </p:txBody>
        </p:sp>
      </p:grpSp>
      <p:cxnSp>
        <p:nvCxnSpPr>
          <p:cNvPr id="12" name="Straight Connector 11">
            <a:extLst>
              <a:ext uri="{FF2B5EF4-FFF2-40B4-BE49-F238E27FC236}">
                <a16:creationId xmlns:a16="http://schemas.microsoft.com/office/drawing/2014/main" id="{95ECA673-E9B9-5DA5-D20C-9DC2BBB1F7EF}"/>
              </a:ext>
            </a:extLst>
          </p:cNvPr>
          <p:cNvCxnSpPr>
            <a:cxnSpLocks/>
          </p:cNvCxnSpPr>
          <p:nvPr/>
        </p:nvCxnSpPr>
        <p:spPr>
          <a:xfrm>
            <a:off x="-428171" y="2227943"/>
            <a:ext cx="5406571" cy="0"/>
          </a:xfrm>
          <a:prstGeom prst="line">
            <a:avLst/>
          </a:prstGeom>
          <a:ln w="38100">
            <a:solidFill>
              <a:schemeClr val="accent2">
                <a:lumMod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Diamond 12">
            <a:extLst>
              <a:ext uri="{FF2B5EF4-FFF2-40B4-BE49-F238E27FC236}">
                <a16:creationId xmlns:a16="http://schemas.microsoft.com/office/drawing/2014/main" id="{6E0206E2-206E-81F9-BDD4-2EF1D1CF8B48}"/>
              </a:ext>
            </a:extLst>
          </p:cNvPr>
          <p:cNvSpPr/>
          <p:nvPr/>
        </p:nvSpPr>
        <p:spPr>
          <a:xfrm>
            <a:off x="2409373" y="2054819"/>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1F159C2-CA31-B988-1A6A-0333FC6713DB}"/>
              </a:ext>
            </a:extLst>
          </p:cNvPr>
          <p:cNvSpPr/>
          <p:nvPr/>
        </p:nvSpPr>
        <p:spPr>
          <a:xfrm>
            <a:off x="1429659" y="1338179"/>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70C0"/>
                </a:solidFill>
              </a:rPr>
              <a:t>Đầu thế kỉ XX</a:t>
            </a:r>
          </a:p>
        </p:txBody>
      </p:sp>
      <p:sp>
        <p:nvSpPr>
          <p:cNvPr id="17" name="TextBox 16">
            <a:extLst>
              <a:ext uri="{FF2B5EF4-FFF2-40B4-BE49-F238E27FC236}">
                <a16:creationId xmlns:a16="http://schemas.microsoft.com/office/drawing/2014/main" id="{B9B4650B-E28E-BE9D-44D2-79E21677F2DE}"/>
              </a:ext>
            </a:extLst>
          </p:cNvPr>
          <p:cNvSpPr txBox="1"/>
          <p:nvPr/>
        </p:nvSpPr>
        <p:spPr>
          <a:xfrm>
            <a:off x="584201" y="2598337"/>
            <a:ext cx="4183742" cy="2118529"/>
          </a:xfrm>
          <a:prstGeom prst="rect">
            <a:avLst/>
          </a:prstGeom>
          <a:noFill/>
        </p:spPr>
        <p:txBody>
          <a:bodyPr wrap="square" rtlCol="0">
            <a:spAutoFit/>
          </a:bodyPr>
          <a:lstStyle/>
          <a:p>
            <a:pPr algn="just">
              <a:lnSpc>
                <a:spcPct val="150000"/>
              </a:lnSpc>
            </a:pPr>
            <a:r>
              <a:rPr lang="en-US" sz="1800"/>
              <a:t>Phong trào đấu tranh của công nhân phát triển với sự ra đời của Hiệp hội công nhân đường sắt (1905), Hiệp hội công nhân xe lửa (1908), Đảng Cộng sản In-đô-nê-xi-a (1920).</a:t>
            </a:r>
          </a:p>
        </p:txBody>
      </p:sp>
      <p:grpSp>
        <p:nvGrpSpPr>
          <p:cNvPr id="19" name="Group 18">
            <a:extLst>
              <a:ext uri="{FF2B5EF4-FFF2-40B4-BE49-F238E27FC236}">
                <a16:creationId xmlns:a16="http://schemas.microsoft.com/office/drawing/2014/main" id="{60A04F87-8389-A5AE-FD03-0C7DBFB88AD0}"/>
              </a:ext>
            </a:extLst>
          </p:cNvPr>
          <p:cNvGrpSpPr/>
          <p:nvPr/>
        </p:nvGrpSpPr>
        <p:grpSpPr>
          <a:xfrm>
            <a:off x="5500919" y="1052336"/>
            <a:ext cx="3181628" cy="3664530"/>
            <a:chOff x="5617033" y="1074059"/>
            <a:chExt cx="3181628" cy="3664530"/>
          </a:xfrm>
        </p:grpSpPr>
        <p:pic>
          <p:nvPicPr>
            <p:cNvPr id="16386" name="Picture 2" descr="Đảng Cộng sản Indonesia – Wikipedia tiếng Việt">
              <a:extLst>
                <a:ext uri="{FF2B5EF4-FFF2-40B4-BE49-F238E27FC236}">
                  <a16:creationId xmlns:a16="http://schemas.microsoft.com/office/drawing/2014/main" id="{37B1DBE0-B0FA-6BA0-A476-8CF05E10D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7033" y="1074059"/>
              <a:ext cx="3181628" cy="31816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F90BA6E-637A-5154-2C87-D33649B2E13C}"/>
                </a:ext>
              </a:extLst>
            </p:cNvPr>
            <p:cNvSpPr txBox="1"/>
            <p:nvPr/>
          </p:nvSpPr>
          <p:spPr>
            <a:xfrm>
              <a:off x="5832618" y="4430812"/>
              <a:ext cx="2750457" cy="307777"/>
            </a:xfrm>
            <a:prstGeom prst="rect">
              <a:avLst/>
            </a:prstGeom>
            <a:noFill/>
          </p:spPr>
          <p:txBody>
            <a:bodyPr wrap="square" rtlCol="0">
              <a:spAutoFit/>
            </a:bodyPr>
            <a:lstStyle/>
            <a:p>
              <a:pPr algn="ctr"/>
              <a:r>
                <a:rPr lang="en-US" i="1">
                  <a:solidFill>
                    <a:srgbClr val="0070C0"/>
                  </a:solidFill>
                </a:rPr>
                <a:t>Đảng Cộng sản In-đô-nê-xi-a</a:t>
              </a:r>
            </a:p>
          </p:txBody>
        </p:sp>
      </p:grpSp>
    </p:spTree>
    <p:extLst>
      <p:ext uri="{BB962C8B-B14F-4D97-AF65-F5344CB8AC3E}">
        <p14:creationId xmlns:p14="http://schemas.microsoft.com/office/powerpoint/2010/main" val="188061854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0" name="Group 9">
            <a:extLst>
              <a:ext uri="{FF2B5EF4-FFF2-40B4-BE49-F238E27FC236}">
                <a16:creationId xmlns:a16="http://schemas.microsoft.com/office/drawing/2014/main" id="{22CA583A-5785-1E16-E3F6-2D110B33A170}"/>
              </a:ext>
            </a:extLst>
          </p:cNvPr>
          <p:cNvGrpSpPr/>
          <p:nvPr/>
        </p:nvGrpSpPr>
        <p:grpSpPr>
          <a:xfrm>
            <a:off x="-312057" y="239485"/>
            <a:ext cx="9768114" cy="558800"/>
            <a:chOff x="-261257" y="399143"/>
            <a:chExt cx="9768114" cy="558800"/>
          </a:xfrm>
        </p:grpSpPr>
        <p:sp>
          <p:nvSpPr>
            <p:cNvPr id="9" name="Rectangle 8">
              <a:extLst>
                <a:ext uri="{FF2B5EF4-FFF2-40B4-BE49-F238E27FC236}">
                  <a16:creationId xmlns:a16="http://schemas.microsoft.com/office/drawing/2014/main" id="{B8B3404A-A14C-C51F-2F8E-8B740FA638AD}"/>
                </a:ext>
              </a:extLst>
            </p:cNvPr>
            <p:cNvSpPr/>
            <p:nvPr/>
          </p:nvSpPr>
          <p:spPr>
            <a:xfrm>
              <a:off x="-261257" y="399143"/>
              <a:ext cx="9768114" cy="558800"/>
            </a:xfrm>
            <a:prstGeom prst="rect">
              <a:avLst/>
            </a:prstGeom>
            <a:solidFill>
              <a:schemeClr val="accent3">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DE5A5F-CAB4-AB0C-8025-6926B357D4DA}"/>
                </a:ext>
              </a:extLst>
            </p:cNvPr>
            <p:cNvSpPr txBox="1"/>
            <p:nvPr/>
          </p:nvSpPr>
          <p:spPr>
            <a:xfrm>
              <a:off x="1023257" y="463099"/>
              <a:ext cx="7199086" cy="430887"/>
            </a:xfrm>
            <a:prstGeom prst="rect">
              <a:avLst/>
            </a:prstGeom>
            <a:noFill/>
          </p:spPr>
          <p:txBody>
            <a:bodyPr wrap="square">
              <a:spAutoFit/>
            </a:bodyPr>
            <a:lstStyle/>
            <a:p>
              <a:pPr algn="ctr"/>
              <a:r>
                <a:rPr lang="en-US" sz="2200" b="1">
                  <a:solidFill>
                    <a:schemeClr val="accent1">
                      <a:lumMod val="50000"/>
                    </a:schemeClr>
                  </a:solidFill>
                </a:rPr>
                <a:t>Phong trào giải phóng dân tộc ở Phi-lip-pin</a:t>
              </a:r>
            </a:p>
          </p:txBody>
        </p:sp>
      </p:grpSp>
      <p:cxnSp>
        <p:nvCxnSpPr>
          <p:cNvPr id="12" name="Straight Connector 11">
            <a:extLst>
              <a:ext uri="{FF2B5EF4-FFF2-40B4-BE49-F238E27FC236}">
                <a16:creationId xmlns:a16="http://schemas.microsoft.com/office/drawing/2014/main" id="{95ECA673-E9B9-5DA5-D20C-9DC2BBB1F7EF}"/>
              </a:ext>
            </a:extLst>
          </p:cNvPr>
          <p:cNvCxnSpPr>
            <a:cxnSpLocks/>
          </p:cNvCxnSpPr>
          <p:nvPr/>
        </p:nvCxnSpPr>
        <p:spPr>
          <a:xfrm>
            <a:off x="-428171" y="2227943"/>
            <a:ext cx="9572171" cy="0"/>
          </a:xfrm>
          <a:prstGeom prst="line">
            <a:avLst/>
          </a:prstGeom>
          <a:ln w="38100">
            <a:solidFill>
              <a:schemeClr val="accent2">
                <a:lumMod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Diamond 12">
            <a:extLst>
              <a:ext uri="{FF2B5EF4-FFF2-40B4-BE49-F238E27FC236}">
                <a16:creationId xmlns:a16="http://schemas.microsoft.com/office/drawing/2014/main" id="{6E0206E2-206E-81F9-BDD4-2EF1D1CF8B48}"/>
              </a:ext>
            </a:extLst>
          </p:cNvPr>
          <p:cNvSpPr/>
          <p:nvPr/>
        </p:nvSpPr>
        <p:spPr>
          <a:xfrm>
            <a:off x="1923144" y="2076591"/>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1F159C2-CA31-B988-1A6A-0333FC6713DB}"/>
              </a:ext>
            </a:extLst>
          </p:cNvPr>
          <p:cNvSpPr/>
          <p:nvPr/>
        </p:nvSpPr>
        <p:spPr>
          <a:xfrm>
            <a:off x="943430" y="1359951"/>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70C0"/>
                </a:solidFill>
              </a:rPr>
              <a:t>1872</a:t>
            </a:r>
          </a:p>
        </p:txBody>
      </p:sp>
      <p:sp>
        <p:nvSpPr>
          <p:cNvPr id="17" name="TextBox 16">
            <a:extLst>
              <a:ext uri="{FF2B5EF4-FFF2-40B4-BE49-F238E27FC236}">
                <a16:creationId xmlns:a16="http://schemas.microsoft.com/office/drawing/2014/main" id="{B9B4650B-E28E-BE9D-44D2-79E21677F2DE}"/>
              </a:ext>
            </a:extLst>
          </p:cNvPr>
          <p:cNvSpPr txBox="1"/>
          <p:nvPr/>
        </p:nvSpPr>
        <p:spPr>
          <a:xfrm>
            <a:off x="357416" y="2637067"/>
            <a:ext cx="3305628" cy="211852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en-US" sz="1800"/>
              <a:t>Nhân dân thành phố Ca-vi-tô nổi dậy khởi nghĩa chống thực dân Tây Ban Nha. </a:t>
            </a:r>
          </a:p>
          <a:p>
            <a:pPr marL="285750" indent="-285750" algn="just">
              <a:lnSpc>
                <a:spcPct val="150000"/>
              </a:lnSpc>
              <a:buFont typeface="Wingdings" panose="05000000000000000000" pitchFamily="2" charset="2"/>
              <a:buChar char="§"/>
            </a:pPr>
            <a:r>
              <a:rPr lang="en-US" sz="1800"/>
              <a:t>Cuối cùng, cuộc khởi nghĩa thất bại.</a:t>
            </a:r>
          </a:p>
        </p:txBody>
      </p:sp>
      <p:sp>
        <p:nvSpPr>
          <p:cNvPr id="3" name="Diamond 2">
            <a:extLst>
              <a:ext uri="{FF2B5EF4-FFF2-40B4-BE49-F238E27FC236}">
                <a16:creationId xmlns:a16="http://schemas.microsoft.com/office/drawing/2014/main" id="{348FC0B9-1015-4007-1156-ED6491290F1D}"/>
              </a:ext>
            </a:extLst>
          </p:cNvPr>
          <p:cNvSpPr/>
          <p:nvPr/>
        </p:nvSpPr>
        <p:spPr>
          <a:xfrm>
            <a:off x="6408059" y="2076591"/>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A1BA000-1BC5-93C0-402B-86B262509D89}"/>
              </a:ext>
            </a:extLst>
          </p:cNvPr>
          <p:cNvSpPr/>
          <p:nvPr/>
        </p:nvSpPr>
        <p:spPr>
          <a:xfrm>
            <a:off x="5428345" y="1359951"/>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70C0"/>
                </a:solidFill>
              </a:rPr>
              <a:t>Cuối TK XIX</a:t>
            </a:r>
          </a:p>
        </p:txBody>
      </p:sp>
      <p:sp>
        <p:nvSpPr>
          <p:cNvPr id="6" name="TextBox 5">
            <a:extLst>
              <a:ext uri="{FF2B5EF4-FFF2-40B4-BE49-F238E27FC236}">
                <a16:creationId xmlns:a16="http://schemas.microsoft.com/office/drawing/2014/main" id="{456009D7-43D6-4124-8276-E3EC1B5CE283}"/>
              </a:ext>
            </a:extLst>
          </p:cNvPr>
          <p:cNvSpPr txBox="1"/>
          <p:nvPr/>
        </p:nvSpPr>
        <p:spPr>
          <a:xfrm>
            <a:off x="3915228" y="2637067"/>
            <a:ext cx="4871356" cy="2118529"/>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vi-VN" sz="1800"/>
              <a:t>Trong phong trào giải phóng dân tộc đã xuất hiện hai xu hướng: cải cách của Hô -xê Ri-dan và bạo động của Bô-ni-pha-xi-ô. </a:t>
            </a:r>
          </a:p>
          <a:p>
            <a:pPr marL="285750" indent="-285750" algn="just">
              <a:lnSpc>
                <a:spcPct val="150000"/>
              </a:lnSpc>
              <a:buFont typeface="Wingdings" panose="05000000000000000000" pitchFamily="2" charset="2"/>
              <a:buChar char="§"/>
            </a:pPr>
            <a:r>
              <a:rPr lang="vi-VN" sz="1800"/>
              <a:t>Khơi dậy ý thức dân tộc, chuẩn bị tiền đề cho cao trào cách mạng sau này.</a:t>
            </a:r>
          </a:p>
        </p:txBody>
      </p:sp>
    </p:spTree>
    <p:extLst>
      <p:ext uri="{BB962C8B-B14F-4D97-AF65-F5344CB8AC3E}">
        <p14:creationId xmlns:p14="http://schemas.microsoft.com/office/powerpoint/2010/main" val="293543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p:bldP spid="3" grpId="0" animBg="1"/>
      <p:bldP spid="5" grpId="0" animBg="1"/>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0" name="Group 9">
            <a:extLst>
              <a:ext uri="{FF2B5EF4-FFF2-40B4-BE49-F238E27FC236}">
                <a16:creationId xmlns:a16="http://schemas.microsoft.com/office/drawing/2014/main" id="{22CA583A-5785-1E16-E3F6-2D110B33A170}"/>
              </a:ext>
            </a:extLst>
          </p:cNvPr>
          <p:cNvGrpSpPr/>
          <p:nvPr/>
        </p:nvGrpSpPr>
        <p:grpSpPr>
          <a:xfrm>
            <a:off x="-312057" y="239485"/>
            <a:ext cx="9768114" cy="558800"/>
            <a:chOff x="-261257" y="399143"/>
            <a:chExt cx="9768114" cy="558800"/>
          </a:xfrm>
        </p:grpSpPr>
        <p:sp>
          <p:nvSpPr>
            <p:cNvPr id="9" name="Rectangle 8">
              <a:extLst>
                <a:ext uri="{FF2B5EF4-FFF2-40B4-BE49-F238E27FC236}">
                  <a16:creationId xmlns:a16="http://schemas.microsoft.com/office/drawing/2014/main" id="{B8B3404A-A14C-C51F-2F8E-8B740FA638AD}"/>
                </a:ext>
              </a:extLst>
            </p:cNvPr>
            <p:cNvSpPr/>
            <p:nvPr/>
          </p:nvSpPr>
          <p:spPr>
            <a:xfrm>
              <a:off x="-261257" y="399143"/>
              <a:ext cx="9768114" cy="558800"/>
            </a:xfrm>
            <a:prstGeom prst="rect">
              <a:avLst/>
            </a:prstGeom>
            <a:solidFill>
              <a:schemeClr val="accent3">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DE5A5F-CAB4-AB0C-8025-6926B357D4DA}"/>
                </a:ext>
              </a:extLst>
            </p:cNvPr>
            <p:cNvSpPr txBox="1"/>
            <p:nvPr/>
          </p:nvSpPr>
          <p:spPr>
            <a:xfrm>
              <a:off x="1023257" y="463099"/>
              <a:ext cx="7199086" cy="430887"/>
            </a:xfrm>
            <a:prstGeom prst="rect">
              <a:avLst/>
            </a:prstGeom>
            <a:noFill/>
          </p:spPr>
          <p:txBody>
            <a:bodyPr wrap="square">
              <a:spAutoFit/>
            </a:bodyPr>
            <a:lstStyle/>
            <a:p>
              <a:pPr algn="ctr"/>
              <a:r>
                <a:rPr lang="en-US" sz="2200" b="1">
                  <a:solidFill>
                    <a:schemeClr val="accent1">
                      <a:lumMod val="50000"/>
                    </a:schemeClr>
                  </a:solidFill>
                </a:rPr>
                <a:t>Phong trào giải phóng dân tộc ở Phi-lip-pin</a:t>
              </a:r>
            </a:p>
          </p:txBody>
        </p:sp>
      </p:grpSp>
      <p:cxnSp>
        <p:nvCxnSpPr>
          <p:cNvPr id="12" name="Straight Connector 11">
            <a:extLst>
              <a:ext uri="{FF2B5EF4-FFF2-40B4-BE49-F238E27FC236}">
                <a16:creationId xmlns:a16="http://schemas.microsoft.com/office/drawing/2014/main" id="{95ECA673-E9B9-5DA5-D20C-9DC2BBB1F7EF}"/>
              </a:ext>
            </a:extLst>
          </p:cNvPr>
          <p:cNvCxnSpPr>
            <a:cxnSpLocks/>
          </p:cNvCxnSpPr>
          <p:nvPr/>
        </p:nvCxnSpPr>
        <p:spPr>
          <a:xfrm>
            <a:off x="-428171" y="2227943"/>
            <a:ext cx="5072742" cy="0"/>
          </a:xfrm>
          <a:prstGeom prst="line">
            <a:avLst/>
          </a:prstGeom>
          <a:ln w="38100">
            <a:solidFill>
              <a:schemeClr val="accent2">
                <a:lumMod val="2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Diamond 12">
            <a:extLst>
              <a:ext uri="{FF2B5EF4-FFF2-40B4-BE49-F238E27FC236}">
                <a16:creationId xmlns:a16="http://schemas.microsoft.com/office/drawing/2014/main" id="{6E0206E2-206E-81F9-BDD4-2EF1D1CF8B48}"/>
              </a:ext>
            </a:extLst>
          </p:cNvPr>
          <p:cNvSpPr/>
          <p:nvPr/>
        </p:nvSpPr>
        <p:spPr>
          <a:xfrm>
            <a:off x="2460172" y="2076591"/>
            <a:ext cx="174172" cy="326567"/>
          </a:xfrm>
          <a:prstGeom prst="diamond">
            <a:avLst/>
          </a:prstGeom>
          <a:solidFill>
            <a:schemeClr val="bg2">
              <a:lumMod val="75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31F159C2-CA31-B988-1A6A-0333FC6713DB}"/>
              </a:ext>
            </a:extLst>
          </p:cNvPr>
          <p:cNvSpPr/>
          <p:nvPr/>
        </p:nvSpPr>
        <p:spPr>
          <a:xfrm>
            <a:off x="1480458" y="1359951"/>
            <a:ext cx="2133600" cy="553358"/>
          </a:xfrm>
          <a:prstGeom prst="roundRect">
            <a:avLst/>
          </a:prstGeom>
          <a:solidFill>
            <a:schemeClr val="accent6">
              <a:lumMod val="95000"/>
            </a:schemeClr>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solidFill>
                  <a:srgbClr val="0070C0"/>
                </a:solidFill>
              </a:rPr>
              <a:t>1896 - 1898</a:t>
            </a:r>
          </a:p>
        </p:txBody>
      </p:sp>
      <p:sp>
        <p:nvSpPr>
          <p:cNvPr id="17" name="TextBox 16">
            <a:extLst>
              <a:ext uri="{FF2B5EF4-FFF2-40B4-BE49-F238E27FC236}">
                <a16:creationId xmlns:a16="http://schemas.microsoft.com/office/drawing/2014/main" id="{B9B4650B-E28E-BE9D-44D2-79E21677F2DE}"/>
              </a:ext>
            </a:extLst>
          </p:cNvPr>
          <p:cNvSpPr txBox="1"/>
          <p:nvPr/>
        </p:nvSpPr>
        <p:spPr>
          <a:xfrm>
            <a:off x="357416" y="2637067"/>
            <a:ext cx="4214584" cy="1703030"/>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
            </a:pPr>
            <a:r>
              <a:rPr lang="vi-VN" sz="1800"/>
              <a:t>Cuộc cách mạng bùng nổ, lật đổ ách thống trị của thực dân Tây Ban Nha</a:t>
            </a:r>
            <a:endParaRPr lang="en-US" sz="1800"/>
          </a:p>
          <a:p>
            <a:pPr marL="285750" indent="-285750" algn="just">
              <a:lnSpc>
                <a:spcPct val="150000"/>
              </a:lnSpc>
              <a:buFont typeface="Wingdings" panose="05000000000000000000" pitchFamily="2" charset="2"/>
              <a:buChar char="è"/>
            </a:pPr>
            <a:r>
              <a:rPr lang="vi-VN" sz="1800"/>
              <a:t>Cộng hoà Phi-líp-pin</a:t>
            </a:r>
            <a:r>
              <a:rPr lang="en-US" sz="1800"/>
              <a:t> ra đời.</a:t>
            </a:r>
          </a:p>
          <a:p>
            <a:pPr marL="285750" indent="-285750" algn="just">
              <a:lnSpc>
                <a:spcPct val="150000"/>
              </a:lnSpc>
              <a:buFont typeface="Wingdings" panose="05000000000000000000" pitchFamily="2" charset="2"/>
              <a:buChar char="è"/>
            </a:pPr>
            <a:r>
              <a:rPr lang="vi-VN" sz="1800"/>
              <a:t>Bị Mỹ thôn tính.</a:t>
            </a:r>
            <a:endParaRPr lang="en-US" sz="1800"/>
          </a:p>
        </p:txBody>
      </p:sp>
      <p:grpSp>
        <p:nvGrpSpPr>
          <p:cNvPr id="15" name="Group 14">
            <a:extLst>
              <a:ext uri="{FF2B5EF4-FFF2-40B4-BE49-F238E27FC236}">
                <a16:creationId xmlns:a16="http://schemas.microsoft.com/office/drawing/2014/main" id="{0D1514A8-34BC-3936-F0CA-B249A100AB2F}"/>
              </a:ext>
            </a:extLst>
          </p:cNvPr>
          <p:cNvGrpSpPr/>
          <p:nvPr/>
        </p:nvGrpSpPr>
        <p:grpSpPr>
          <a:xfrm>
            <a:off x="4818743" y="1164743"/>
            <a:ext cx="4142013" cy="3560527"/>
            <a:chOff x="4818743" y="1164743"/>
            <a:chExt cx="4142013" cy="3560527"/>
          </a:xfrm>
        </p:grpSpPr>
        <p:pic>
          <p:nvPicPr>
            <p:cNvPr id="8" name="Hình ảnh 1">
              <a:extLst>
                <a:ext uri="{FF2B5EF4-FFF2-40B4-BE49-F238E27FC236}">
                  <a16:creationId xmlns:a16="http://schemas.microsoft.com/office/drawing/2014/main" id="{73E6BDEB-6C13-D191-8686-B375A0BF3030}"/>
                </a:ext>
              </a:extLst>
            </p:cNvPr>
            <p:cNvPicPr>
              <a:picLocks noChangeAspect="1"/>
            </p:cNvPicPr>
            <p:nvPr/>
          </p:nvPicPr>
          <p:blipFill>
            <a:blip r:embed="rId3"/>
            <a:stretch>
              <a:fillRect/>
            </a:stretch>
          </p:blipFill>
          <p:spPr>
            <a:xfrm>
              <a:off x="4818743" y="1164743"/>
              <a:ext cx="4142013" cy="2476830"/>
            </a:xfrm>
            <a:prstGeom prst="rect">
              <a:avLst/>
            </a:prstGeom>
          </p:spPr>
        </p:pic>
        <p:sp>
          <p:nvSpPr>
            <p:cNvPr id="14" name="TextBox 13">
              <a:extLst>
                <a:ext uri="{FF2B5EF4-FFF2-40B4-BE49-F238E27FC236}">
                  <a16:creationId xmlns:a16="http://schemas.microsoft.com/office/drawing/2014/main" id="{7349A376-950D-57D7-E3A4-2161EE997394}"/>
                </a:ext>
              </a:extLst>
            </p:cNvPr>
            <p:cNvSpPr txBox="1"/>
            <p:nvPr/>
          </p:nvSpPr>
          <p:spPr>
            <a:xfrm>
              <a:off x="4818743" y="3703387"/>
              <a:ext cx="4142013" cy="1021883"/>
            </a:xfrm>
            <a:prstGeom prst="rect">
              <a:avLst/>
            </a:prstGeom>
            <a:noFill/>
          </p:spPr>
          <p:txBody>
            <a:bodyPr wrap="square">
              <a:spAutoFit/>
            </a:bodyPr>
            <a:lstStyle/>
            <a:p>
              <a:pPr algn="ctr">
                <a:lnSpc>
                  <a:spcPct val="150000"/>
                </a:lnSpc>
              </a:pPr>
              <a:r>
                <a:rPr lang="en-US" i="1">
                  <a:solidFill>
                    <a:srgbClr val="0070C0"/>
                  </a:solidFill>
                </a:rPr>
                <a:t>Nhân dân Phi-lip-pin giải phóng thành phố Xi-bu  khỏi ách thống trị của thực dân Tây Ban Nha (tháng 4/1898 – tranh vẽ)</a:t>
              </a:r>
            </a:p>
          </p:txBody>
        </p:sp>
      </p:grpSp>
    </p:spTree>
    <p:extLst>
      <p:ext uri="{BB962C8B-B14F-4D97-AF65-F5344CB8AC3E}">
        <p14:creationId xmlns:p14="http://schemas.microsoft.com/office/powerpoint/2010/main" val="3251300437"/>
      </p:ext>
    </p:extLst>
  </p:cSld>
  <p:clrMapOvr>
    <a:masterClrMapping/>
  </p:clrMapOvr>
  <p:transition spd="slow">
    <p:push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DC15D9-E581-1C02-74CC-8D819E2759CB}"/>
              </a:ext>
            </a:extLst>
          </p:cNvPr>
          <p:cNvSpPr/>
          <p:nvPr/>
        </p:nvSpPr>
        <p:spPr>
          <a:xfrm>
            <a:off x="3540547" y="364506"/>
            <a:ext cx="2062906" cy="564762"/>
          </a:xfrm>
          <a:prstGeom prst="roundRect">
            <a:avLst>
              <a:gd name="adj" fmla="val 50000"/>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2</a:t>
            </a:r>
          </a:p>
        </p:txBody>
      </p:sp>
      <p:sp>
        <p:nvSpPr>
          <p:cNvPr id="9" name="Multiplication Sign 8">
            <a:extLst>
              <a:ext uri="{FF2B5EF4-FFF2-40B4-BE49-F238E27FC236}">
                <a16:creationId xmlns:a16="http://schemas.microsoft.com/office/drawing/2014/main" id="{67E2C1E1-F7DB-19E2-8629-FC50F4FC1322}"/>
              </a:ext>
            </a:extLst>
          </p:cNvPr>
          <p:cNvSpPr/>
          <p:nvPr/>
        </p:nvSpPr>
        <p:spPr>
          <a:xfrm>
            <a:off x="8348546" y="-129864"/>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D76CF0D-4EF9-C759-9E71-0D2EEFE84F6D}"/>
              </a:ext>
            </a:extLst>
          </p:cNvPr>
          <p:cNvPicPr>
            <a:picLocks noChangeAspect="1"/>
          </p:cNvPicPr>
          <p:nvPr/>
        </p:nvPicPr>
        <p:blipFill>
          <a:blip r:embed="rId3"/>
          <a:srcRect/>
          <a:stretch/>
        </p:blipFill>
        <p:spPr>
          <a:xfrm>
            <a:off x="4545962" y="1149997"/>
            <a:ext cx="3892784" cy="2595189"/>
          </a:xfrm>
          <a:prstGeom prst="rect">
            <a:avLst/>
          </a:prstGeom>
        </p:spPr>
      </p:pic>
      <p:pic>
        <p:nvPicPr>
          <p:cNvPr id="17" name="Picture 16">
            <a:extLst>
              <a:ext uri="{FF2B5EF4-FFF2-40B4-BE49-F238E27FC236}">
                <a16:creationId xmlns:a16="http://schemas.microsoft.com/office/drawing/2014/main" id="{1E7EBAA4-A0CC-18FD-C3CB-AE47F4CCB556}"/>
              </a:ext>
            </a:extLst>
          </p:cNvPr>
          <p:cNvPicPr>
            <a:picLocks noChangeAspect="1"/>
          </p:cNvPicPr>
          <p:nvPr/>
        </p:nvPicPr>
        <p:blipFill>
          <a:blip r:embed="rId4"/>
          <a:srcRect/>
          <a:stretch/>
        </p:blipFill>
        <p:spPr>
          <a:xfrm>
            <a:off x="624787" y="1149997"/>
            <a:ext cx="3892783" cy="2595189"/>
          </a:xfrm>
          <a:prstGeom prst="rect">
            <a:avLst/>
          </a:prstGeom>
        </p:spPr>
      </p:pic>
      <p:sp>
        <p:nvSpPr>
          <p:cNvPr id="19" name="Rectangle: Rounded Corners 18">
            <a:extLst>
              <a:ext uri="{FF2B5EF4-FFF2-40B4-BE49-F238E27FC236}">
                <a16:creationId xmlns:a16="http://schemas.microsoft.com/office/drawing/2014/main" id="{1BE4AAB2-E033-F104-E6FD-6587A2C95D49}"/>
              </a:ext>
            </a:extLst>
          </p:cNvPr>
          <p:cNvSpPr/>
          <p:nvPr/>
        </p:nvSpPr>
        <p:spPr>
          <a:xfrm>
            <a:off x="2018371" y="3946550"/>
            <a:ext cx="5107258" cy="822088"/>
          </a:xfrm>
          <a:prstGeom prst="roundRect">
            <a:avLst/>
          </a:prstGeom>
          <a:solidFill>
            <a:schemeClr val="accent4"/>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In-đô-nê-xi-a</a:t>
            </a:r>
          </a:p>
        </p:txBody>
      </p:sp>
    </p:spTree>
    <p:extLst>
      <p:ext uri="{BB962C8B-B14F-4D97-AF65-F5344CB8AC3E}">
        <p14:creationId xmlns:p14="http://schemas.microsoft.com/office/powerpoint/2010/main" val="10006327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31" name="Group 30">
            <a:extLst>
              <a:ext uri="{FF2B5EF4-FFF2-40B4-BE49-F238E27FC236}">
                <a16:creationId xmlns:a16="http://schemas.microsoft.com/office/drawing/2014/main" id="{F36E75FD-9FBE-59E3-E321-BD3CBF22853A}"/>
              </a:ext>
            </a:extLst>
          </p:cNvPr>
          <p:cNvGrpSpPr/>
          <p:nvPr/>
        </p:nvGrpSpPr>
        <p:grpSpPr>
          <a:xfrm>
            <a:off x="5443787" y="548312"/>
            <a:ext cx="3431700" cy="3524360"/>
            <a:chOff x="331700" y="690226"/>
            <a:chExt cx="3431700" cy="3524360"/>
          </a:xfrm>
        </p:grpSpPr>
        <p:sp>
          <p:nvSpPr>
            <p:cNvPr id="2" name="Google Shape;1406;p39">
              <a:extLst>
                <a:ext uri="{FF2B5EF4-FFF2-40B4-BE49-F238E27FC236}">
                  <a16:creationId xmlns:a16="http://schemas.microsoft.com/office/drawing/2014/main" id="{124F4D85-AE3A-B4B2-E58C-F425E3EFF255}"/>
                </a:ext>
              </a:extLst>
            </p:cNvPr>
            <p:cNvSpPr/>
            <p:nvPr/>
          </p:nvSpPr>
          <p:spPr>
            <a:xfrm>
              <a:off x="331700" y="690226"/>
              <a:ext cx="3431700" cy="343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10" name="Picture 2">
              <a:extLst>
                <a:ext uri="{FF2B5EF4-FFF2-40B4-BE49-F238E27FC236}">
                  <a16:creationId xmlns:a16="http://schemas.microsoft.com/office/drawing/2014/main" id="{E7F8D2E2-EA12-357F-68D2-750B6B1A1C4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606" b="98028" l="4800" r="99600">
                          <a14:foregroundMark x1="39600" y1="8169" x2="39600" y2="8169"/>
                          <a14:foregroundMark x1="44800" y1="62535" x2="44800" y2="62535"/>
                          <a14:foregroundMark x1="26000" y1="56901" x2="26000" y2="56901"/>
                          <a14:foregroundMark x1="29600" y1="56901" x2="29600" y2="56901"/>
                          <a14:foregroundMark x1="26400" y1="50986" x2="31600" y2="75775"/>
                          <a14:foregroundMark x1="19600" y1="63944" x2="26400" y2="84789"/>
                          <a14:foregroundMark x1="10800" y1="62254" x2="13600" y2="79437"/>
                          <a14:foregroundMark x1="4800" y1="63662" x2="6400" y2="80000"/>
                          <a14:foregroundMark x1="52400" y1="69296" x2="60800" y2="87042"/>
                          <a14:foregroundMark x1="54800" y1="63099" x2="70000" y2="81972"/>
                          <a14:foregroundMark x1="62800" y1="64225" x2="85200" y2="89296"/>
                          <a14:foregroundMark x1="82800" y1="74085" x2="99600" y2="90704"/>
                          <a14:foregroundMark x1="23600" y1="78592" x2="32800" y2="98028"/>
                        </a14:backgroundRemoval>
                      </a14:imgEffect>
                    </a14:imgLayer>
                  </a14:imgProps>
                </a:ext>
                <a:ext uri="{28A0092B-C50C-407E-A947-70E740481C1C}">
                  <a14:useLocalDpi xmlns:a14="http://schemas.microsoft.com/office/drawing/2010/main" val="0"/>
                </a:ext>
              </a:extLst>
            </a:blip>
            <a:srcRect b="24028"/>
            <a:stretch/>
          </p:blipFill>
          <p:spPr bwMode="auto">
            <a:xfrm>
              <a:off x="516293" y="1021574"/>
              <a:ext cx="3062513" cy="3193012"/>
            </a:xfrm>
            <a:prstGeom prst="ellipse">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C9D2341A-33CF-E16C-CBEC-F17DD7648979}"/>
              </a:ext>
            </a:extLst>
          </p:cNvPr>
          <p:cNvSpPr txBox="1"/>
          <p:nvPr/>
        </p:nvSpPr>
        <p:spPr>
          <a:xfrm>
            <a:off x="5963504" y="4072672"/>
            <a:ext cx="2392263" cy="698717"/>
          </a:xfrm>
          <a:prstGeom prst="rect">
            <a:avLst/>
          </a:prstGeom>
          <a:noFill/>
        </p:spPr>
        <p:txBody>
          <a:bodyPr wrap="square">
            <a:spAutoFit/>
          </a:bodyPr>
          <a:lstStyle/>
          <a:p>
            <a:pPr algn="ctr">
              <a:lnSpc>
                <a:spcPct val="150000"/>
              </a:lnSpc>
            </a:pPr>
            <a:r>
              <a:rPr lang="en-US" i="1">
                <a:solidFill>
                  <a:schemeClr val="accent2">
                    <a:lumMod val="25000"/>
                  </a:schemeClr>
                </a:solidFill>
              </a:rPr>
              <a:t>Hô-xê Ri-dan </a:t>
            </a:r>
          </a:p>
          <a:p>
            <a:pPr algn="ctr">
              <a:lnSpc>
                <a:spcPct val="150000"/>
              </a:lnSpc>
            </a:pPr>
            <a:r>
              <a:rPr lang="en-US" i="1">
                <a:solidFill>
                  <a:schemeClr val="accent2">
                    <a:lumMod val="25000"/>
                  </a:schemeClr>
                </a:solidFill>
              </a:rPr>
              <a:t>(1861 – 1986)</a:t>
            </a:r>
          </a:p>
        </p:txBody>
      </p:sp>
      <p:grpSp>
        <p:nvGrpSpPr>
          <p:cNvPr id="36" name="Group 35">
            <a:extLst>
              <a:ext uri="{FF2B5EF4-FFF2-40B4-BE49-F238E27FC236}">
                <a16:creationId xmlns:a16="http://schemas.microsoft.com/office/drawing/2014/main" id="{B6FB9DF6-E43E-1C80-A93F-794FDA1A4B2D}"/>
              </a:ext>
            </a:extLst>
          </p:cNvPr>
          <p:cNvGrpSpPr/>
          <p:nvPr/>
        </p:nvGrpSpPr>
        <p:grpSpPr>
          <a:xfrm>
            <a:off x="-254000" y="290567"/>
            <a:ext cx="6255657" cy="430887"/>
            <a:chOff x="-254000" y="290567"/>
            <a:chExt cx="6255657" cy="430887"/>
          </a:xfrm>
        </p:grpSpPr>
        <p:sp>
          <p:nvSpPr>
            <p:cNvPr id="35" name="Rectangle 34">
              <a:extLst>
                <a:ext uri="{FF2B5EF4-FFF2-40B4-BE49-F238E27FC236}">
                  <a16:creationId xmlns:a16="http://schemas.microsoft.com/office/drawing/2014/main" id="{214BDFDA-B718-DEC5-24EE-E38FBAC12993}"/>
                </a:ext>
              </a:extLst>
            </p:cNvPr>
            <p:cNvSpPr/>
            <p:nvPr/>
          </p:nvSpPr>
          <p:spPr>
            <a:xfrm>
              <a:off x="-254000" y="506010"/>
              <a:ext cx="6255657" cy="21544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E3CCE8C-E888-A813-C5F0-5C4D0C0B08FF}"/>
                </a:ext>
              </a:extLst>
            </p:cNvPr>
            <p:cNvSpPr txBox="1"/>
            <p:nvPr/>
          </p:nvSpPr>
          <p:spPr>
            <a:xfrm>
              <a:off x="268513" y="290567"/>
              <a:ext cx="5595257" cy="430887"/>
            </a:xfrm>
            <a:prstGeom prst="rect">
              <a:avLst/>
            </a:prstGeom>
            <a:noFill/>
          </p:spPr>
          <p:txBody>
            <a:bodyPr wrap="square" rtlCol="0">
              <a:spAutoFit/>
            </a:bodyPr>
            <a:lstStyle/>
            <a:p>
              <a:r>
                <a:rPr lang="en-US" sz="2200" b="1" i="1">
                  <a:solidFill>
                    <a:schemeClr val="accent2">
                      <a:lumMod val="25000"/>
                    </a:schemeClr>
                  </a:solidFill>
                </a:rPr>
                <a:t>Đôi nét về người  lãnh đạo Hô-xê Ri-dan</a:t>
              </a:r>
            </a:p>
          </p:txBody>
        </p:sp>
      </p:grpSp>
      <p:sp>
        <p:nvSpPr>
          <p:cNvPr id="38" name="TextBox 37">
            <a:extLst>
              <a:ext uri="{FF2B5EF4-FFF2-40B4-BE49-F238E27FC236}">
                <a16:creationId xmlns:a16="http://schemas.microsoft.com/office/drawing/2014/main" id="{B971AFFE-C9D5-3DE5-097A-A42E3250F22F}"/>
              </a:ext>
            </a:extLst>
          </p:cNvPr>
          <p:cNvSpPr txBox="1"/>
          <p:nvPr/>
        </p:nvSpPr>
        <p:spPr>
          <a:xfrm>
            <a:off x="453107" y="813525"/>
            <a:ext cx="4880428" cy="4196020"/>
          </a:xfrm>
          <a:prstGeom prst="rect">
            <a:avLst/>
          </a:prstGeom>
          <a:noFill/>
        </p:spPr>
        <p:txBody>
          <a:bodyPr wrap="square">
            <a:spAutoFit/>
          </a:bodyPr>
          <a:lstStyle/>
          <a:p>
            <a:pPr algn="just">
              <a:lnSpc>
                <a:spcPct val="150000"/>
              </a:lnSpc>
            </a:pPr>
            <a:r>
              <a:rPr lang="en-US" sz="1800"/>
              <a:t>- </a:t>
            </a:r>
            <a:r>
              <a:rPr lang="vi-VN" sz="1800"/>
              <a:t>Là nhà thơ, thầy thuốc và nhà hoạt động dân chủ của Phi-líp –pin</a:t>
            </a:r>
            <a:r>
              <a:rPr lang="en-US" sz="1800"/>
              <a:t>.</a:t>
            </a:r>
          </a:p>
          <a:p>
            <a:pPr algn="just">
              <a:lnSpc>
                <a:spcPct val="150000"/>
              </a:lnSpc>
            </a:pPr>
            <a:r>
              <a:rPr lang="en-US" sz="1800"/>
              <a:t>- </a:t>
            </a:r>
            <a:r>
              <a:rPr lang="vi-VN" sz="1800"/>
              <a:t>Đại diện cho xu hướng cải cách trong phong trào dân tộc</a:t>
            </a:r>
            <a:r>
              <a:rPr lang="en-US" sz="1800"/>
              <a:t>.</a:t>
            </a:r>
          </a:p>
          <a:p>
            <a:pPr algn="just">
              <a:lnSpc>
                <a:spcPct val="150000"/>
              </a:lnSpc>
            </a:pPr>
            <a:r>
              <a:rPr lang="en-US" sz="1800"/>
              <a:t>- </a:t>
            </a:r>
            <a:r>
              <a:rPr lang="vi-VN" sz="1800"/>
              <a:t>Là một người có tài năng</a:t>
            </a:r>
            <a:r>
              <a:rPr lang="en-US" sz="1800"/>
              <a:t>: </a:t>
            </a:r>
          </a:p>
          <a:p>
            <a:pPr marL="285750" lvl="2" indent="-285750" algn="just">
              <a:lnSpc>
                <a:spcPct val="150000"/>
              </a:lnSpc>
              <a:buFont typeface="Wingdings" panose="05000000000000000000" pitchFamily="2" charset="2"/>
              <a:buChar char="ü"/>
            </a:pPr>
            <a:r>
              <a:rPr lang="vi-VN" sz="1800"/>
              <a:t>Sáng tác bài thơ Gửi thanh niên Phi-líp-pín (viết năm 1879), phản ánh tư tưởng yêu nước trong thời kì đầu của mình.</a:t>
            </a:r>
            <a:endParaRPr lang="en-US" sz="1800"/>
          </a:p>
          <a:p>
            <a:pPr marL="285750" lvl="2" indent="-285750" algn="just">
              <a:lnSpc>
                <a:spcPct val="150000"/>
              </a:lnSpc>
              <a:buFont typeface="Wingdings" panose="05000000000000000000" pitchFamily="2" charset="2"/>
              <a:buChar char="ü"/>
            </a:pPr>
            <a:r>
              <a:rPr lang="vi-VN" sz="1800"/>
              <a:t>Cuốn Đừng đụng vào tôi (1887) nhằm vạch trần tội ác của thực dân Tây Ban Nha.</a:t>
            </a:r>
            <a:endParaRPr lang="en-US" sz="1800"/>
          </a:p>
        </p:txBody>
      </p:sp>
    </p:spTree>
    <p:extLst>
      <p:ext uri="{BB962C8B-B14F-4D97-AF65-F5344CB8AC3E}">
        <p14:creationId xmlns:p14="http://schemas.microsoft.com/office/powerpoint/2010/main" val="21554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21"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heel(4)">
                                      <p:cBhvr>
                                        <p:cTn id="11" dur="500"/>
                                        <p:tgtEl>
                                          <p:spTgt spid="31"/>
                                        </p:tgtEl>
                                      </p:cBhvr>
                                    </p:animEffect>
                                  </p:childTnLst>
                                </p:cTn>
                              </p:par>
                              <p:par>
                                <p:cTn id="12" presetID="21" presetClass="entr" presetSubtype="4"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heel(4)">
                                      <p:cBhvr>
                                        <p:cTn id="14" dur="500"/>
                                        <p:tgtEl>
                                          <p:spTgt spid="33"/>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36" name="Group 35">
            <a:extLst>
              <a:ext uri="{FF2B5EF4-FFF2-40B4-BE49-F238E27FC236}">
                <a16:creationId xmlns:a16="http://schemas.microsoft.com/office/drawing/2014/main" id="{B6FB9DF6-E43E-1C80-A93F-794FDA1A4B2D}"/>
              </a:ext>
            </a:extLst>
          </p:cNvPr>
          <p:cNvGrpSpPr/>
          <p:nvPr/>
        </p:nvGrpSpPr>
        <p:grpSpPr>
          <a:xfrm>
            <a:off x="-253999" y="217997"/>
            <a:ext cx="3577771" cy="430887"/>
            <a:chOff x="-253999" y="290567"/>
            <a:chExt cx="3577771" cy="430887"/>
          </a:xfrm>
        </p:grpSpPr>
        <p:sp>
          <p:nvSpPr>
            <p:cNvPr id="35" name="Rectangle 34">
              <a:extLst>
                <a:ext uri="{FF2B5EF4-FFF2-40B4-BE49-F238E27FC236}">
                  <a16:creationId xmlns:a16="http://schemas.microsoft.com/office/drawing/2014/main" id="{214BDFDA-B718-DEC5-24EE-E38FBAC12993}"/>
                </a:ext>
              </a:extLst>
            </p:cNvPr>
            <p:cNvSpPr/>
            <p:nvPr/>
          </p:nvSpPr>
          <p:spPr>
            <a:xfrm>
              <a:off x="-253999" y="506010"/>
              <a:ext cx="3519714" cy="215444"/>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E3CCE8C-E888-A813-C5F0-5C4D0C0B08FF}"/>
                </a:ext>
              </a:extLst>
            </p:cNvPr>
            <p:cNvSpPr txBox="1"/>
            <p:nvPr/>
          </p:nvSpPr>
          <p:spPr>
            <a:xfrm>
              <a:off x="268514" y="290567"/>
              <a:ext cx="3055258" cy="430887"/>
            </a:xfrm>
            <a:prstGeom prst="rect">
              <a:avLst/>
            </a:prstGeom>
            <a:noFill/>
          </p:spPr>
          <p:txBody>
            <a:bodyPr wrap="square" rtlCol="0">
              <a:spAutoFit/>
            </a:bodyPr>
            <a:lstStyle/>
            <a:p>
              <a:r>
                <a:rPr lang="en-US" sz="2200" b="1" i="1">
                  <a:solidFill>
                    <a:schemeClr val="accent2">
                      <a:lumMod val="25000"/>
                    </a:schemeClr>
                  </a:solidFill>
                </a:rPr>
                <a:t>Liên minh Phi-lip-pin</a:t>
              </a:r>
            </a:p>
          </p:txBody>
        </p:sp>
      </p:grpSp>
      <p:sp>
        <p:nvSpPr>
          <p:cNvPr id="5" name="TextBox 4">
            <a:extLst>
              <a:ext uri="{FF2B5EF4-FFF2-40B4-BE49-F238E27FC236}">
                <a16:creationId xmlns:a16="http://schemas.microsoft.com/office/drawing/2014/main" id="{81C32087-DAE9-8F93-0B56-3643F2B9EF3B}"/>
              </a:ext>
            </a:extLst>
          </p:cNvPr>
          <p:cNvSpPr txBox="1"/>
          <p:nvPr/>
        </p:nvSpPr>
        <p:spPr>
          <a:xfrm>
            <a:off x="389164" y="613732"/>
            <a:ext cx="8365671" cy="4305730"/>
          </a:xfrm>
          <a:prstGeom prst="rect">
            <a:avLst/>
          </a:prstGeom>
          <a:noFill/>
        </p:spPr>
        <p:txBody>
          <a:bodyPr wrap="square">
            <a:spAutoFit/>
          </a:bodyPr>
          <a:lstStyle/>
          <a:p>
            <a:pPr marL="342900" indent="-342900" algn="just">
              <a:lnSpc>
                <a:spcPct val="200000"/>
              </a:lnSpc>
              <a:buFont typeface="Wingdings" panose="05000000000000000000" pitchFamily="2" charset="2"/>
              <a:buChar char="§"/>
            </a:pPr>
            <a:r>
              <a:rPr lang="vi-VN" sz="2000"/>
              <a:t>Được Hô-xê Ri-dan thành lập năm 1892 và là tổ chúc có uy tín, có cơ sở cả trong giai cấp tư sản cũng như trong quần chúng. </a:t>
            </a:r>
            <a:endParaRPr lang="en-US" sz="2000"/>
          </a:p>
          <a:p>
            <a:pPr marL="342900" indent="-342900" algn="just">
              <a:lnSpc>
                <a:spcPct val="200000"/>
              </a:lnSpc>
              <a:buFont typeface="Wingdings" panose="05000000000000000000" pitchFamily="2" charset="2"/>
              <a:buChar char="§"/>
            </a:pPr>
            <a:r>
              <a:rPr lang="vi-VN" sz="2000"/>
              <a:t>Phản đối đấu tranh bạo lực, không tin vào lực lượng của quần chúng nhân dân, chỉ chú trọng hoạt động trong giới trí thức. </a:t>
            </a:r>
            <a:endParaRPr lang="en-US" sz="2000"/>
          </a:p>
          <a:p>
            <a:pPr marL="342900" indent="-342900" algn="just">
              <a:lnSpc>
                <a:spcPct val="200000"/>
              </a:lnSpc>
              <a:buFont typeface="Wingdings" panose="05000000000000000000" pitchFamily="2" charset="2"/>
              <a:buChar char="§"/>
            </a:pPr>
            <a:r>
              <a:rPr lang="vi-VN" sz="2000"/>
              <a:t>Ngay sau một vài hoạt động lớn của Liên minh, Ri-dan bị bắt và chịu án lưu đày. </a:t>
            </a:r>
            <a:endParaRPr lang="en-US" sz="2000"/>
          </a:p>
          <a:p>
            <a:pPr marL="342900" indent="-342900" algn="just">
              <a:lnSpc>
                <a:spcPct val="200000"/>
              </a:lnSpc>
              <a:buFont typeface="Wingdings" panose="05000000000000000000" pitchFamily="2" charset="2"/>
              <a:buChar char="§"/>
            </a:pPr>
            <a:r>
              <a:rPr lang="vi-VN" sz="2000"/>
              <a:t>Ông bị giải về nước và chịu án tử hình vào ngày 31/12/1896</a:t>
            </a:r>
            <a:r>
              <a:rPr lang="en-US" sz="2000"/>
              <a:t>.</a:t>
            </a:r>
          </a:p>
        </p:txBody>
      </p:sp>
    </p:spTree>
    <p:extLst>
      <p:ext uri="{BB962C8B-B14F-4D97-AF65-F5344CB8AC3E}">
        <p14:creationId xmlns:p14="http://schemas.microsoft.com/office/powerpoint/2010/main" val="242315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0" name="Group 9">
            <a:extLst>
              <a:ext uri="{FF2B5EF4-FFF2-40B4-BE49-F238E27FC236}">
                <a16:creationId xmlns:a16="http://schemas.microsoft.com/office/drawing/2014/main" id="{22CA583A-5785-1E16-E3F6-2D110B33A170}"/>
              </a:ext>
            </a:extLst>
          </p:cNvPr>
          <p:cNvGrpSpPr/>
          <p:nvPr/>
        </p:nvGrpSpPr>
        <p:grpSpPr>
          <a:xfrm>
            <a:off x="-312057" y="239485"/>
            <a:ext cx="9768114" cy="558800"/>
            <a:chOff x="-261257" y="399143"/>
            <a:chExt cx="9768114" cy="558800"/>
          </a:xfrm>
        </p:grpSpPr>
        <p:sp>
          <p:nvSpPr>
            <p:cNvPr id="9" name="Rectangle 8">
              <a:extLst>
                <a:ext uri="{FF2B5EF4-FFF2-40B4-BE49-F238E27FC236}">
                  <a16:creationId xmlns:a16="http://schemas.microsoft.com/office/drawing/2014/main" id="{B8B3404A-A14C-C51F-2F8E-8B740FA638AD}"/>
                </a:ext>
              </a:extLst>
            </p:cNvPr>
            <p:cNvSpPr/>
            <p:nvPr/>
          </p:nvSpPr>
          <p:spPr>
            <a:xfrm>
              <a:off x="-261257" y="399143"/>
              <a:ext cx="9768114" cy="558800"/>
            </a:xfrm>
            <a:prstGeom prst="rect">
              <a:avLst/>
            </a:prstGeom>
            <a:solidFill>
              <a:schemeClr val="accent3">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DE5A5F-CAB4-AB0C-8025-6926B357D4DA}"/>
                </a:ext>
              </a:extLst>
            </p:cNvPr>
            <p:cNvSpPr txBox="1"/>
            <p:nvPr/>
          </p:nvSpPr>
          <p:spPr>
            <a:xfrm>
              <a:off x="754743" y="516174"/>
              <a:ext cx="7736114" cy="430887"/>
            </a:xfrm>
            <a:prstGeom prst="rect">
              <a:avLst/>
            </a:prstGeom>
            <a:noFill/>
          </p:spPr>
          <p:txBody>
            <a:bodyPr wrap="square">
              <a:spAutoFit/>
            </a:bodyPr>
            <a:lstStyle/>
            <a:p>
              <a:pPr algn="ctr"/>
              <a:r>
                <a:rPr lang="en-US" sz="2200" b="1">
                  <a:solidFill>
                    <a:schemeClr val="accent1">
                      <a:lumMod val="50000"/>
                    </a:schemeClr>
                  </a:solidFill>
                </a:rPr>
                <a:t>Phong trào giải phóng dân tộc ở ba nước Đông Dương</a:t>
              </a:r>
            </a:p>
          </p:txBody>
        </p:sp>
      </p:grpSp>
      <p:pic>
        <p:nvPicPr>
          <p:cNvPr id="18434" name="Picture 2" descr="Việt Nam (Vietnam) | Hồ sơ - Sự kiện - Nhân chứng">
            <a:extLst>
              <a:ext uri="{FF2B5EF4-FFF2-40B4-BE49-F238E27FC236}">
                <a16:creationId xmlns:a16="http://schemas.microsoft.com/office/drawing/2014/main" id="{C8A95C87-8B18-7FAA-5800-DF8DAD050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08" y="2055134"/>
            <a:ext cx="4275993" cy="284888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BEAC413-0651-212A-958D-03F500A124C4}"/>
              </a:ext>
            </a:extLst>
          </p:cNvPr>
          <p:cNvGrpSpPr/>
          <p:nvPr/>
        </p:nvGrpSpPr>
        <p:grpSpPr>
          <a:xfrm>
            <a:off x="442685" y="1255487"/>
            <a:ext cx="3810000" cy="507999"/>
            <a:chOff x="261257" y="1088572"/>
            <a:chExt cx="3810000" cy="507999"/>
          </a:xfrm>
        </p:grpSpPr>
        <p:sp>
          <p:nvSpPr>
            <p:cNvPr id="3" name="Rectangle 2">
              <a:extLst>
                <a:ext uri="{FF2B5EF4-FFF2-40B4-BE49-F238E27FC236}">
                  <a16:creationId xmlns:a16="http://schemas.microsoft.com/office/drawing/2014/main" id="{5AB2F5B8-548D-0DDF-C2D2-1779EDCEEFB9}"/>
                </a:ext>
              </a:extLst>
            </p:cNvPr>
            <p:cNvSpPr/>
            <p:nvPr/>
          </p:nvSpPr>
          <p:spPr>
            <a:xfrm>
              <a:off x="261257" y="1320800"/>
              <a:ext cx="3810000" cy="275771"/>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EA1BD0D-7F75-5468-248B-A1AB50EA582A}"/>
                </a:ext>
              </a:extLst>
            </p:cNvPr>
            <p:cNvSpPr txBox="1"/>
            <p:nvPr/>
          </p:nvSpPr>
          <p:spPr>
            <a:xfrm>
              <a:off x="333829" y="1088572"/>
              <a:ext cx="3708400" cy="477054"/>
            </a:xfrm>
            <a:prstGeom prst="rect">
              <a:avLst/>
            </a:prstGeom>
            <a:noFill/>
          </p:spPr>
          <p:txBody>
            <a:bodyPr wrap="square" rtlCol="0">
              <a:spAutoFit/>
            </a:bodyPr>
            <a:lstStyle/>
            <a:p>
              <a:pPr algn="ctr"/>
              <a:r>
                <a:rPr lang="en-US" sz="2500" b="1">
                  <a:solidFill>
                    <a:schemeClr val="bg2">
                      <a:lumMod val="50000"/>
                    </a:schemeClr>
                  </a:solidFill>
                </a:rPr>
                <a:t>VIỆT NAM </a:t>
              </a:r>
            </a:p>
          </p:txBody>
        </p:sp>
      </p:grpSp>
      <p:sp>
        <p:nvSpPr>
          <p:cNvPr id="6" name="TextBox 5">
            <a:extLst>
              <a:ext uri="{FF2B5EF4-FFF2-40B4-BE49-F238E27FC236}">
                <a16:creationId xmlns:a16="http://schemas.microsoft.com/office/drawing/2014/main" id="{B8EA063E-DD04-3161-187D-5FE9D92E120F}"/>
              </a:ext>
            </a:extLst>
          </p:cNvPr>
          <p:cNvSpPr txBox="1"/>
          <p:nvPr/>
        </p:nvSpPr>
        <p:spPr>
          <a:xfrm>
            <a:off x="4542973" y="1313103"/>
            <a:ext cx="4479191" cy="3365024"/>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vi-VN" sz="1800" b="1"/>
              <a:t>Giữa thế kỉ XIX: </a:t>
            </a:r>
            <a:r>
              <a:rPr lang="vi-VN" sz="1800"/>
              <a:t>Cuộc kháng chiến chống thực dân Pháp xâm lược. Nổi bật là phong trào Cần vương, khởi nghĩa nông dân Yên Thế. </a:t>
            </a:r>
          </a:p>
          <a:p>
            <a:pPr marL="285750" indent="-285750" algn="just">
              <a:lnSpc>
                <a:spcPct val="150000"/>
              </a:lnSpc>
              <a:buFont typeface="Wingdings" panose="05000000000000000000" pitchFamily="2" charset="2"/>
              <a:buChar char="§"/>
            </a:pPr>
            <a:r>
              <a:rPr lang="vi-VN" sz="1800" b="1"/>
              <a:t>Đầu thế kỉ XX: </a:t>
            </a:r>
            <a:r>
              <a:rPr lang="vi-VN" sz="1800"/>
              <a:t>phong trào giải phóng dân tộc theo khuynh hướng dân chủ tư sản với hai xu hướng chính là bạo động và cải cách.</a:t>
            </a:r>
          </a:p>
        </p:txBody>
      </p:sp>
    </p:spTree>
    <p:extLst>
      <p:ext uri="{BB962C8B-B14F-4D97-AF65-F5344CB8AC3E}">
        <p14:creationId xmlns:p14="http://schemas.microsoft.com/office/powerpoint/2010/main" val="4083705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nodeType="withEffect">
                                  <p:stCondLst>
                                    <p:cond delay="0"/>
                                  </p:stCondLst>
                                  <p:childTnLst>
                                    <p:set>
                                      <p:cBhvr>
                                        <p:cTn id="14" dur="1" fill="hold">
                                          <p:stCondLst>
                                            <p:cond delay="0"/>
                                          </p:stCondLst>
                                        </p:cTn>
                                        <p:tgtEl>
                                          <p:spTgt spid="18434"/>
                                        </p:tgtEl>
                                        <p:attrNameLst>
                                          <p:attrName>style.visibility</p:attrName>
                                        </p:attrNameLst>
                                      </p:cBhvr>
                                      <p:to>
                                        <p:strVal val="visible"/>
                                      </p:to>
                                    </p:set>
                                    <p:animEffect transition="in" filter="randombar(horizontal)">
                                      <p:cBhvr>
                                        <p:cTn id="15" dur="500"/>
                                        <p:tgtEl>
                                          <p:spTgt spid="184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0" name="Group 9">
            <a:extLst>
              <a:ext uri="{FF2B5EF4-FFF2-40B4-BE49-F238E27FC236}">
                <a16:creationId xmlns:a16="http://schemas.microsoft.com/office/drawing/2014/main" id="{22CA583A-5785-1E16-E3F6-2D110B33A170}"/>
              </a:ext>
            </a:extLst>
          </p:cNvPr>
          <p:cNvGrpSpPr/>
          <p:nvPr/>
        </p:nvGrpSpPr>
        <p:grpSpPr>
          <a:xfrm>
            <a:off x="-312057" y="239485"/>
            <a:ext cx="9768114" cy="558800"/>
            <a:chOff x="-261257" y="399143"/>
            <a:chExt cx="9768114" cy="558800"/>
          </a:xfrm>
        </p:grpSpPr>
        <p:sp>
          <p:nvSpPr>
            <p:cNvPr id="9" name="Rectangle 8">
              <a:extLst>
                <a:ext uri="{FF2B5EF4-FFF2-40B4-BE49-F238E27FC236}">
                  <a16:creationId xmlns:a16="http://schemas.microsoft.com/office/drawing/2014/main" id="{B8B3404A-A14C-C51F-2F8E-8B740FA638AD}"/>
                </a:ext>
              </a:extLst>
            </p:cNvPr>
            <p:cNvSpPr/>
            <p:nvPr/>
          </p:nvSpPr>
          <p:spPr>
            <a:xfrm>
              <a:off x="-261257" y="399143"/>
              <a:ext cx="9768114" cy="558800"/>
            </a:xfrm>
            <a:prstGeom prst="rect">
              <a:avLst/>
            </a:prstGeom>
            <a:solidFill>
              <a:schemeClr val="accent3">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DE5A5F-CAB4-AB0C-8025-6926B357D4DA}"/>
                </a:ext>
              </a:extLst>
            </p:cNvPr>
            <p:cNvSpPr txBox="1"/>
            <p:nvPr/>
          </p:nvSpPr>
          <p:spPr>
            <a:xfrm>
              <a:off x="754743" y="516174"/>
              <a:ext cx="7736114" cy="430887"/>
            </a:xfrm>
            <a:prstGeom prst="rect">
              <a:avLst/>
            </a:prstGeom>
            <a:noFill/>
          </p:spPr>
          <p:txBody>
            <a:bodyPr wrap="square">
              <a:spAutoFit/>
            </a:bodyPr>
            <a:lstStyle/>
            <a:p>
              <a:pPr algn="ctr"/>
              <a:r>
                <a:rPr lang="en-US" sz="2200" b="1">
                  <a:solidFill>
                    <a:schemeClr val="accent1">
                      <a:lumMod val="50000"/>
                    </a:schemeClr>
                  </a:solidFill>
                </a:rPr>
                <a:t>Phong trào giải phóng dân tộc ở ba nước Đông Dương</a:t>
              </a:r>
            </a:p>
          </p:txBody>
        </p:sp>
      </p:grpSp>
      <p:grpSp>
        <p:nvGrpSpPr>
          <p:cNvPr id="4" name="Group 3">
            <a:extLst>
              <a:ext uri="{FF2B5EF4-FFF2-40B4-BE49-F238E27FC236}">
                <a16:creationId xmlns:a16="http://schemas.microsoft.com/office/drawing/2014/main" id="{5BEAC413-0651-212A-958D-03F500A124C4}"/>
              </a:ext>
            </a:extLst>
          </p:cNvPr>
          <p:cNvGrpSpPr/>
          <p:nvPr/>
        </p:nvGrpSpPr>
        <p:grpSpPr>
          <a:xfrm>
            <a:off x="442685" y="1255487"/>
            <a:ext cx="3810000" cy="507999"/>
            <a:chOff x="261257" y="1088572"/>
            <a:chExt cx="3810000" cy="507999"/>
          </a:xfrm>
        </p:grpSpPr>
        <p:sp>
          <p:nvSpPr>
            <p:cNvPr id="3" name="Rectangle 2">
              <a:extLst>
                <a:ext uri="{FF2B5EF4-FFF2-40B4-BE49-F238E27FC236}">
                  <a16:creationId xmlns:a16="http://schemas.microsoft.com/office/drawing/2014/main" id="{5AB2F5B8-548D-0DDF-C2D2-1779EDCEEFB9}"/>
                </a:ext>
              </a:extLst>
            </p:cNvPr>
            <p:cNvSpPr/>
            <p:nvPr/>
          </p:nvSpPr>
          <p:spPr>
            <a:xfrm>
              <a:off x="261257" y="1320800"/>
              <a:ext cx="3810000" cy="275771"/>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EA1BD0D-7F75-5468-248B-A1AB50EA582A}"/>
                </a:ext>
              </a:extLst>
            </p:cNvPr>
            <p:cNvSpPr txBox="1"/>
            <p:nvPr/>
          </p:nvSpPr>
          <p:spPr>
            <a:xfrm>
              <a:off x="333829" y="1088572"/>
              <a:ext cx="3708400" cy="477054"/>
            </a:xfrm>
            <a:prstGeom prst="rect">
              <a:avLst/>
            </a:prstGeom>
            <a:noFill/>
          </p:spPr>
          <p:txBody>
            <a:bodyPr wrap="square" rtlCol="0">
              <a:spAutoFit/>
            </a:bodyPr>
            <a:lstStyle/>
            <a:p>
              <a:pPr algn="ctr"/>
              <a:r>
                <a:rPr lang="en-US" sz="2500" b="1">
                  <a:solidFill>
                    <a:schemeClr val="bg2">
                      <a:lumMod val="50000"/>
                    </a:schemeClr>
                  </a:solidFill>
                </a:rPr>
                <a:t>CAM-PU-CHIA</a:t>
              </a:r>
            </a:p>
          </p:txBody>
        </p:sp>
      </p:grpSp>
      <p:sp>
        <p:nvSpPr>
          <p:cNvPr id="6" name="TextBox 5">
            <a:extLst>
              <a:ext uri="{FF2B5EF4-FFF2-40B4-BE49-F238E27FC236}">
                <a16:creationId xmlns:a16="http://schemas.microsoft.com/office/drawing/2014/main" id="{B8EA063E-DD04-3161-187D-5FE9D92E120F}"/>
              </a:ext>
            </a:extLst>
          </p:cNvPr>
          <p:cNvSpPr txBox="1"/>
          <p:nvPr/>
        </p:nvSpPr>
        <p:spPr>
          <a:xfrm>
            <a:off x="4542973" y="1313103"/>
            <a:ext cx="4479191" cy="3365024"/>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vi-VN" sz="1800"/>
              <a:t>Nhiều cuộc khởi nghĩa của nhân dân nổ ra, tiêu biểu là cuộc khởi nghĩa do A-cha Xoa lãnh đạo (1863 – 1866), cuộc khởi nghĩa dưới sự chỉ hủy của nhà sư Pu-côm-bô (1866 – 1867).</a:t>
            </a:r>
          </a:p>
          <a:p>
            <a:pPr marL="285750" indent="-285750" algn="just">
              <a:lnSpc>
                <a:spcPct val="150000"/>
              </a:lnSpc>
              <a:buFont typeface="Wingdings" panose="05000000000000000000" pitchFamily="2" charset="2"/>
              <a:buChar char="§"/>
            </a:pPr>
            <a:r>
              <a:rPr lang="vi-VN" sz="1800"/>
              <a:t>Cuộc khởi nghĩa do Hoàng thân Si-vô-tha đứng đầu đã gây cho Pháp nhiều thiệt hại lớn.</a:t>
            </a:r>
          </a:p>
        </p:txBody>
      </p:sp>
      <p:pic>
        <p:nvPicPr>
          <p:cNvPr id="19458" name="Picture 2" descr="undefined">
            <a:extLst>
              <a:ext uri="{FF2B5EF4-FFF2-40B4-BE49-F238E27FC236}">
                <a16:creationId xmlns:a16="http://schemas.microsoft.com/office/drawing/2014/main" id="{EC1266BB-97D6-2933-28FB-C9B21ADBB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141" y="2022879"/>
            <a:ext cx="4240631" cy="271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1706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randombar(horizontal)">
                                      <p:cBhvr>
                                        <p:cTn id="7" dur="500"/>
                                        <p:tgtEl>
                                          <p:spTgt spid="1945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0" name="Group 9">
            <a:extLst>
              <a:ext uri="{FF2B5EF4-FFF2-40B4-BE49-F238E27FC236}">
                <a16:creationId xmlns:a16="http://schemas.microsoft.com/office/drawing/2014/main" id="{22CA583A-5785-1E16-E3F6-2D110B33A170}"/>
              </a:ext>
            </a:extLst>
          </p:cNvPr>
          <p:cNvGrpSpPr/>
          <p:nvPr/>
        </p:nvGrpSpPr>
        <p:grpSpPr>
          <a:xfrm>
            <a:off x="-312057" y="239485"/>
            <a:ext cx="9768114" cy="558800"/>
            <a:chOff x="-261257" y="399143"/>
            <a:chExt cx="9768114" cy="558800"/>
          </a:xfrm>
        </p:grpSpPr>
        <p:sp>
          <p:nvSpPr>
            <p:cNvPr id="9" name="Rectangle 8">
              <a:extLst>
                <a:ext uri="{FF2B5EF4-FFF2-40B4-BE49-F238E27FC236}">
                  <a16:creationId xmlns:a16="http://schemas.microsoft.com/office/drawing/2014/main" id="{B8B3404A-A14C-C51F-2F8E-8B740FA638AD}"/>
                </a:ext>
              </a:extLst>
            </p:cNvPr>
            <p:cNvSpPr/>
            <p:nvPr/>
          </p:nvSpPr>
          <p:spPr>
            <a:xfrm>
              <a:off x="-261257" y="399143"/>
              <a:ext cx="9768114" cy="558800"/>
            </a:xfrm>
            <a:prstGeom prst="rect">
              <a:avLst/>
            </a:prstGeom>
            <a:solidFill>
              <a:schemeClr val="accent3">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CDE5A5F-CAB4-AB0C-8025-6926B357D4DA}"/>
                </a:ext>
              </a:extLst>
            </p:cNvPr>
            <p:cNvSpPr txBox="1"/>
            <p:nvPr/>
          </p:nvSpPr>
          <p:spPr>
            <a:xfrm>
              <a:off x="754743" y="516174"/>
              <a:ext cx="7736114" cy="430887"/>
            </a:xfrm>
            <a:prstGeom prst="rect">
              <a:avLst/>
            </a:prstGeom>
            <a:noFill/>
          </p:spPr>
          <p:txBody>
            <a:bodyPr wrap="square">
              <a:spAutoFit/>
            </a:bodyPr>
            <a:lstStyle/>
            <a:p>
              <a:pPr algn="ctr"/>
              <a:r>
                <a:rPr lang="en-US" sz="2200" b="1">
                  <a:solidFill>
                    <a:schemeClr val="accent1">
                      <a:lumMod val="50000"/>
                    </a:schemeClr>
                  </a:solidFill>
                </a:rPr>
                <a:t>Phong trào giải phóng dân tộc ở ba nước Đông Dương</a:t>
              </a:r>
            </a:p>
          </p:txBody>
        </p:sp>
      </p:grpSp>
      <p:grpSp>
        <p:nvGrpSpPr>
          <p:cNvPr id="4" name="Group 3">
            <a:extLst>
              <a:ext uri="{FF2B5EF4-FFF2-40B4-BE49-F238E27FC236}">
                <a16:creationId xmlns:a16="http://schemas.microsoft.com/office/drawing/2014/main" id="{5BEAC413-0651-212A-958D-03F500A124C4}"/>
              </a:ext>
            </a:extLst>
          </p:cNvPr>
          <p:cNvGrpSpPr/>
          <p:nvPr/>
        </p:nvGrpSpPr>
        <p:grpSpPr>
          <a:xfrm>
            <a:off x="442685" y="1255487"/>
            <a:ext cx="3810000" cy="507999"/>
            <a:chOff x="261257" y="1088572"/>
            <a:chExt cx="3810000" cy="507999"/>
          </a:xfrm>
        </p:grpSpPr>
        <p:sp>
          <p:nvSpPr>
            <p:cNvPr id="3" name="Rectangle 2">
              <a:extLst>
                <a:ext uri="{FF2B5EF4-FFF2-40B4-BE49-F238E27FC236}">
                  <a16:creationId xmlns:a16="http://schemas.microsoft.com/office/drawing/2014/main" id="{5AB2F5B8-548D-0DDF-C2D2-1779EDCEEFB9}"/>
                </a:ext>
              </a:extLst>
            </p:cNvPr>
            <p:cNvSpPr/>
            <p:nvPr/>
          </p:nvSpPr>
          <p:spPr>
            <a:xfrm>
              <a:off x="261257" y="1320800"/>
              <a:ext cx="3810000" cy="275771"/>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EA1BD0D-7F75-5468-248B-A1AB50EA582A}"/>
                </a:ext>
              </a:extLst>
            </p:cNvPr>
            <p:cNvSpPr txBox="1"/>
            <p:nvPr/>
          </p:nvSpPr>
          <p:spPr>
            <a:xfrm>
              <a:off x="333829" y="1088572"/>
              <a:ext cx="3708400" cy="477054"/>
            </a:xfrm>
            <a:prstGeom prst="rect">
              <a:avLst/>
            </a:prstGeom>
            <a:noFill/>
          </p:spPr>
          <p:txBody>
            <a:bodyPr wrap="square" rtlCol="0">
              <a:spAutoFit/>
            </a:bodyPr>
            <a:lstStyle/>
            <a:p>
              <a:pPr algn="ctr"/>
              <a:r>
                <a:rPr lang="en-US" sz="2500" b="1">
                  <a:solidFill>
                    <a:schemeClr val="bg2">
                      <a:lumMod val="50000"/>
                    </a:schemeClr>
                  </a:solidFill>
                </a:rPr>
                <a:t>LÀO</a:t>
              </a:r>
            </a:p>
          </p:txBody>
        </p:sp>
      </p:grpSp>
      <p:sp>
        <p:nvSpPr>
          <p:cNvPr id="6" name="TextBox 5">
            <a:extLst>
              <a:ext uri="{FF2B5EF4-FFF2-40B4-BE49-F238E27FC236}">
                <a16:creationId xmlns:a16="http://schemas.microsoft.com/office/drawing/2014/main" id="{B8EA063E-DD04-3161-187D-5FE9D92E120F}"/>
              </a:ext>
            </a:extLst>
          </p:cNvPr>
          <p:cNvSpPr txBox="1"/>
          <p:nvPr/>
        </p:nvSpPr>
        <p:spPr>
          <a:xfrm>
            <a:off x="4506688" y="1995714"/>
            <a:ext cx="4479191" cy="2534027"/>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vi-VN" sz="1800"/>
              <a:t>Nhân dân đã nổi dậy đấu tranh chống thực dân Pháp, tiêu biểu là cuộc khởi nghĩa của nhân dân Xa-van-na-khét do Pha-ca-đuốc lãnh đạo (1901 – 1903), cuộc khởi nghĩa do Ong Kẹo lãnh đạo ở cao nguyên Bô-lô-ven (1901 – 1907).</a:t>
            </a:r>
          </a:p>
        </p:txBody>
      </p:sp>
      <p:pic>
        <p:nvPicPr>
          <p:cNvPr id="20482" name="Picture 2" descr="c">
            <a:extLst>
              <a:ext uri="{FF2B5EF4-FFF2-40B4-BE49-F238E27FC236}">
                <a16:creationId xmlns:a16="http://schemas.microsoft.com/office/drawing/2014/main" id="{19B1CCBF-B20F-F43B-7221-07F7AC9F8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057" y="1995714"/>
            <a:ext cx="4114800" cy="2746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13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randombar(horizontal)">
                                      <p:cBhvr>
                                        <p:cTn id="7" dur="500"/>
                                        <p:tgtEl>
                                          <p:spTgt spid="2048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2" name="Group 11">
            <a:extLst>
              <a:ext uri="{FF2B5EF4-FFF2-40B4-BE49-F238E27FC236}">
                <a16:creationId xmlns:a16="http://schemas.microsoft.com/office/drawing/2014/main" id="{CCF3984C-A6B0-AB65-FB80-7AFBC78425D1}"/>
              </a:ext>
            </a:extLst>
          </p:cNvPr>
          <p:cNvGrpSpPr/>
          <p:nvPr/>
        </p:nvGrpSpPr>
        <p:grpSpPr>
          <a:xfrm>
            <a:off x="189411" y="703941"/>
            <a:ext cx="8765178" cy="4357189"/>
            <a:chOff x="189411" y="580570"/>
            <a:chExt cx="8765178" cy="4357189"/>
          </a:xfrm>
        </p:grpSpPr>
        <p:sp>
          <p:nvSpPr>
            <p:cNvPr id="5" name="Rectangle 4">
              <a:extLst>
                <a:ext uri="{FF2B5EF4-FFF2-40B4-BE49-F238E27FC236}">
                  <a16:creationId xmlns:a16="http://schemas.microsoft.com/office/drawing/2014/main" id="{9483BC1A-88D7-A96E-F4D7-3EBF5B305DFF}"/>
                </a:ext>
              </a:extLst>
            </p:cNvPr>
            <p:cNvSpPr/>
            <p:nvPr/>
          </p:nvSpPr>
          <p:spPr>
            <a:xfrm>
              <a:off x="189411" y="580570"/>
              <a:ext cx="8765178" cy="4357189"/>
            </a:xfrm>
            <a:prstGeom prst="rect">
              <a:avLst/>
            </a:prstGeom>
            <a:solidFill>
              <a:srgbClr val="FBEFD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rgbClr val="000000"/>
                </a:solidFill>
              </a:endParaRPr>
            </a:p>
          </p:txBody>
        </p:sp>
        <p:sp>
          <p:nvSpPr>
            <p:cNvPr id="11" name="TextBox 10">
              <a:extLst>
                <a:ext uri="{FF2B5EF4-FFF2-40B4-BE49-F238E27FC236}">
                  <a16:creationId xmlns:a16="http://schemas.microsoft.com/office/drawing/2014/main" id="{174E0814-1DAE-9B8E-C727-6ECF4826A142}"/>
                </a:ext>
              </a:extLst>
            </p:cNvPr>
            <p:cNvSpPr txBox="1"/>
            <p:nvPr/>
          </p:nvSpPr>
          <p:spPr>
            <a:xfrm>
              <a:off x="189411" y="656889"/>
              <a:ext cx="8765178" cy="4204549"/>
            </a:xfrm>
            <a:prstGeom prst="rect">
              <a:avLst/>
            </a:prstGeom>
            <a:noFill/>
          </p:spPr>
          <p:txBody>
            <a:bodyPr wrap="square">
              <a:spAutoFit/>
            </a:bodyPr>
            <a:lstStyle/>
            <a:p>
              <a:pPr algn="just">
                <a:lnSpc>
                  <a:spcPct val="150000"/>
                </a:lnSpc>
              </a:pPr>
              <a:r>
                <a:rPr lang="vi-VN" sz="1500"/>
                <a:t>Là cuộc khởi nghĩa lớn, diễn ra ở các tỉnh giáp với biên giới Việt Nam, đã gây cho thực dân Pháp nhiều tốn thất to lớn.</a:t>
              </a:r>
            </a:p>
            <a:p>
              <a:pPr algn="just">
                <a:lnSpc>
                  <a:spcPct val="150000"/>
                </a:lnSpc>
              </a:pPr>
              <a:r>
                <a:rPr lang="vi-VN" sz="1500"/>
                <a:t>     A-cha Xoa lúc đầu tham gia cuộc khởi nghĩa của Si-vô-tha, bị đàn áp, ông và nhiều nghĩa quân phải phiêu bạt sang Việt Nam (Châu Đốc, Tịnh Biên). Số phận của người dân Việt Nam lúc này cũng giống như người dân Khơ-me, nên cuộc vận động khởi nghĩa của A-cha Xoa gặp nhiều thuận lợi. Nhân dân Việt Nam đã sẵn sàng giúp đỡ A-cha Xoa chống lại thực dân Pháp và triều đình Khơ-me.</a:t>
              </a:r>
            </a:p>
            <a:p>
              <a:pPr algn="just">
                <a:lnSpc>
                  <a:spcPct val="150000"/>
                </a:lnSpc>
              </a:pPr>
              <a:r>
                <a:rPr lang="vi-VN" sz="1500"/>
                <a:t>     Từ vùng núi Thất Sơn, A-cha Xoa lấy Châu Đốc, Hà Tiên làm bàn đạp đánh về</a:t>
              </a:r>
            </a:p>
            <a:p>
              <a:pPr algn="just">
                <a:lnSpc>
                  <a:spcPct val="150000"/>
                </a:lnSpc>
              </a:pPr>
              <a:r>
                <a:rPr lang="vi-VN" sz="1500"/>
                <a:t>Cam-pu-chia. Năm 1864, có lần nghĩa quân đã chiếm được tỉnh Cam-pốt và áp sát</a:t>
              </a:r>
            </a:p>
            <a:p>
              <a:pPr algn="just">
                <a:lnSpc>
                  <a:spcPct val="150000"/>
                </a:lnSpc>
              </a:pPr>
              <a:r>
                <a:rPr lang="vi-VN" sz="1500"/>
                <a:t>Phnôm Pênh. Hoạt động của nghĩa quân trong các năm 18641 - 1865 càng mạnh mẽ. Biên giới Việt Nam - Cam-pu-chia biến thành vùng căn cứ của cuộc khởi nghĩa A-cha Xoa. </a:t>
              </a:r>
            </a:p>
            <a:p>
              <a:pPr algn="just">
                <a:lnSpc>
                  <a:spcPct val="150000"/>
                </a:lnSpc>
              </a:pPr>
              <a:r>
                <a:rPr lang="vi-VN" sz="1500"/>
                <a:t>     Thực dân Pháp thấy bất lợi, bèn ép buộc nhà Nguyễn bắt A-cha Xoa nộp cho chúng. Ngày 19/3/1866, do bị thương nặng, A-cha Xoa đã rơi vào tay thực dân Pháp.</a:t>
              </a:r>
            </a:p>
          </p:txBody>
        </p:sp>
      </p:grpSp>
      <p:grpSp>
        <p:nvGrpSpPr>
          <p:cNvPr id="13" name="Group 12">
            <a:extLst>
              <a:ext uri="{FF2B5EF4-FFF2-40B4-BE49-F238E27FC236}">
                <a16:creationId xmlns:a16="http://schemas.microsoft.com/office/drawing/2014/main" id="{8A5A049B-FCBD-C3D7-CC83-5CD1CEAA61EC}"/>
              </a:ext>
            </a:extLst>
          </p:cNvPr>
          <p:cNvGrpSpPr/>
          <p:nvPr/>
        </p:nvGrpSpPr>
        <p:grpSpPr>
          <a:xfrm>
            <a:off x="1464128" y="131804"/>
            <a:ext cx="6215743" cy="430887"/>
            <a:chOff x="-2898866" y="343115"/>
            <a:chExt cx="6215743" cy="430887"/>
          </a:xfrm>
        </p:grpSpPr>
        <p:sp>
          <p:nvSpPr>
            <p:cNvPr id="14" name="Rectangle 13">
              <a:extLst>
                <a:ext uri="{FF2B5EF4-FFF2-40B4-BE49-F238E27FC236}">
                  <a16:creationId xmlns:a16="http://schemas.microsoft.com/office/drawing/2014/main" id="{93829D24-87B3-7316-7DBD-0260383BBA01}"/>
                </a:ext>
              </a:extLst>
            </p:cNvPr>
            <p:cNvSpPr/>
            <p:nvPr/>
          </p:nvSpPr>
          <p:spPr>
            <a:xfrm>
              <a:off x="-2847702" y="506009"/>
              <a:ext cx="6113417" cy="267993"/>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361D7D5-CDFB-EF6D-B2F2-7151F3B8A277}"/>
                </a:ext>
              </a:extLst>
            </p:cNvPr>
            <p:cNvSpPr txBox="1"/>
            <p:nvPr/>
          </p:nvSpPr>
          <p:spPr>
            <a:xfrm>
              <a:off x="-2898866" y="343115"/>
              <a:ext cx="6215743" cy="430887"/>
            </a:xfrm>
            <a:prstGeom prst="rect">
              <a:avLst/>
            </a:prstGeom>
            <a:noFill/>
          </p:spPr>
          <p:txBody>
            <a:bodyPr wrap="square" rtlCol="0">
              <a:spAutoFit/>
            </a:bodyPr>
            <a:lstStyle/>
            <a:p>
              <a:pPr algn="ctr"/>
              <a:r>
                <a:rPr lang="en-US" sz="2200" b="1" i="1">
                  <a:solidFill>
                    <a:schemeClr val="accent2">
                      <a:lumMod val="25000"/>
                    </a:schemeClr>
                  </a:solidFill>
                </a:rPr>
                <a:t>Cuộc khởi nghĩa của A-cha Xoa (1863 - 1866)</a:t>
              </a:r>
            </a:p>
          </p:txBody>
        </p:sp>
      </p:grpSp>
    </p:spTree>
    <p:extLst>
      <p:ext uri="{BB962C8B-B14F-4D97-AF65-F5344CB8AC3E}">
        <p14:creationId xmlns:p14="http://schemas.microsoft.com/office/powerpoint/2010/main" val="337589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12" name="Group 11">
            <a:extLst>
              <a:ext uri="{FF2B5EF4-FFF2-40B4-BE49-F238E27FC236}">
                <a16:creationId xmlns:a16="http://schemas.microsoft.com/office/drawing/2014/main" id="{CCF3984C-A6B0-AB65-FB80-7AFBC78425D1}"/>
              </a:ext>
            </a:extLst>
          </p:cNvPr>
          <p:cNvGrpSpPr/>
          <p:nvPr/>
        </p:nvGrpSpPr>
        <p:grpSpPr>
          <a:xfrm>
            <a:off x="189411" y="703941"/>
            <a:ext cx="8765178" cy="4357189"/>
            <a:chOff x="189411" y="580570"/>
            <a:chExt cx="8765178" cy="4357189"/>
          </a:xfrm>
        </p:grpSpPr>
        <p:sp>
          <p:nvSpPr>
            <p:cNvPr id="5" name="Rectangle 4">
              <a:extLst>
                <a:ext uri="{FF2B5EF4-FFF2-40B4-BE49-F238E27FC236}">
                  <a16:creationId xmlns:a16="http://schemas.microsoft.com/office/drawing/2014/main" id="{9483BC1A-88D7-A96E-F4D7-3EBF5B305DFF}"/>
                </a:ext>
              </a:extLst>
            </p:cNvPr>
            <p:cNvSpPr/>
            <p:nvPr/>
          </p:nvSpPr>
          <p:spPr>
            <a:xfrm>
              <a:off x="189411" y="580570"/>
              <a:ext cx="8765178" cy="4357189"/>
            </a:xfrm>
            <a:prstGeom prst="rect">
              <a:avLst/>
            </a:prstGeom>
            <a:solidFill>
              <a:srgbClr val="FBEFD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rgbClr val="000000"/>
                </a:solidFill>
              </a:endParaRPr>
            </a:p>
          </p:txBody>
        </p:sp>
        <p:sp>
          <p:nvSpPr>
            <p:cNvPr id="11" name="TextBox 10">
              <a:extLst>
                <a:ext uri="{FF2B5EF4-FFF2-40B4-BE49-F238E27FC236}">
                  <a16:creationId xmlns:a16="http://schemas.microsoft.com/office/drawing/2014/main" id="{174E0814-1DAE-9B8E-C727-6ECF4826A142}"/>
                </a:ext>
              </a:extLst>
            </p:cNvPr>
            <p:cNvSpPr txBox="1"/>
            <p:nvPr/>
          </p:nvSpPr>
          <p:spPr>
            <a:xfrm>
              <a:off x="189411" y="867131"/>
              <a:ext cx="8765178" cy="3858300"/>
            </a:xfrm>
            <a:prstGeom prst="rect">
              <a:avLst/>
            </a:prstGeom>
            <a:noFill/>
          </p:spPr>
          <p:txBody>
            <a:bodyPr wrap="square">
              <a:spAutoFit/>
            </a:bodyPr>
            <a:lstStyle/>
            <a:p>
              <a:pPr algn="just">
                <a:lnSpc>
                  <a:spcPct val="150000"/>
                </a:lnSpc>
              </a:pPr>
              <a:r>
                <a:rPr lang="vi-VN" sz="1500"/>
                <a:t>Cuộc khởi nghĩa không chỉ thể hiện tinh thần anh dũng, bất khuất của nhân dân Cam-pu-chia mà còn là biểu tượng về liên minh chiến đấu giữa nhân dân Việt Nam và nhân dân Cam-pu-chia trong cuộc đấu tranh chống kẻ thù chung là thực dân Pháp xâm lược.</a:t>
              </a:r>
              <a:endParaRPr lang="en-US" sz="1500"/>
            </a:p>
            <a:p>
              <a:pPr algn="just">
                <a:lnSpc>
                  <a:spcPct val="150000"/>
                </a:lnSpc>
              </a:pPr>
              <a:r>
                <a:rPr lang="vi-VN" sz="1500"/>
                <a:t> Pu-côm-bô là nhà sư có uy tín trong nhân dân, đã từng lánh nạn ở Nam Lào trong</a:t>
              </a:r>
            </a:p>
            <a:p>
              <a:pPr algn="just">
                <a:lnSpc>
                  <a:spcPct val="150000"/>
                </a:lnSpc>
              </a:pPr>
              <a:r>
                <a:rPr lang="vi-VN" sz="1500"/>
                <a:t>17 năm. Năm 1866, ông phát động cuộc khởi nghĩa chống Pháp và lập căn cứ ở Tây</a:t>
              </a:r>
            </a:p>
            <a:p>
              <a:pPr algn="just">
                <a:lnSpc>
                  <a:spcPct val="150000"/>
                </a:lnSpc>
              </a:pPr>
              <a:r>
                <a:rPr lang="vi-VN" sz="1500"/>
                <a:t>Ninh. Nghĩa quân bao gồm người Khơ-me, người Xtiêng, người Kinh. Trương Quyển (con Trương Định) và Võ Duy Dương đã liên kết với nghĩa quân Pu-côm-bô</a:t>
              </a:r>
            </a:p>
            <a:p>
              <a:pPr algn="just">
                <a:lnSpc>
                  <a:spcPct val="150000"/>
                </a:lnSpc>
              </a:pPr>
              <a:r>
                <a:rPr lang="vi-VN" sz="1500"/>
                <a:t>trong những trận đánh Pháp. Khi lực lượng lớn mạnh, Pu-côm-bô tiến quân về nước, kiểm soát Pa-man, tiến công kinh đô cũ U-đông (17/12/1866). Nhân dân Việt Nam ở ba tỉnh miền Tây Nam Kì thường xuyên cung cấp lương thực, vũ khí cho nghĩa quân. </a:t>
              </a:r>
            </a:p>
            <a:p>
              <a:pPr algn="just">
                <a:lnSpc>
                  <a:spcPct val="150000"/>
                </a:lnSpc>
              </a:pPr>
              <a:r>
                <a:rPr lang="vi-VN" sz="1500"/>
                <a:t>Ngày 3/12/1867, Pu-côm-bô hi sinh. Cuộc chiến đấu của Pu-côm-bô đã kết thúc một cách oanh liệt.</a:t>
              </a:r>
            </a:p>
          </p:txBody>
        </p:sp>
      </p:grpSp>
      <p:grpSp>
        <p:nvGrpSpPr>
          <p:cNvPr id="13" name="Group 12">
            <a:extLst>
              <a:ext uri="{FF2B5EF4-FFF2-40B4-BE49-F238E27FC236}">
                <a16:creationId xmlns:a16="http://schemas.microsoft.com/office/drawing/2014/main" id="{8A5A049B-FCBD-C3D7-CC83-5CD1CEAA61EC}"/>
              </a:ext>
            </a:extLst>
          </p:cNvPr>
          <p:cNvGrpSpPr/>
          <p:nvPr/>
        </p:nvGrpSpPr>
        <p:grpSpPr>
          <a:xfrm>
            <a:off x="1189264" y="131804"/>
            <a:ext cx="6765472" cy="430887"/>
            <a:chOff x="-3173730" y="343115"/>
            <a:chExt cx="6765472" cy="430887"/>
          </a:xfrm>
        </p:grpSpPr>
        <p:sp>
          <p:nvSpPr>
            <p:cNvPr id="14" name="Rectangle 13">
              <a:extLst>
                <a:ext uri="{FF2B5EF4-FFF2-40B4-BE49-F238E27FC236}">
                  <a16:creationId xmlns:a16="http://schemas.microsoft.com/office/drawing/2014/main" id="{93829D24-87B3-7316-7DBD-0260383BBA01}"/>
                </a:ext>
              </a:extLst>
            </p:cNvPr>
            <p:cNvSpPr/>
            <p:nvPr/>
          </p:nvSpPr>
          <p:spPr>
            <a:xfrm>
              <a:off x="-2847702" y="506009"/>
              <a:ext cx="6113417" cy="267993"/>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361D7D5-CDFB-EF6D-B2F2-7151F3B8A277}"/>
                </a:ext>
              </a:extLst>
            </p:cNvPr>
            <p:cNvSpPr txBox="1"/>
            <p:nvPr/>
          </p:nvSpPr>
          <p:spPr>
            <a:xfrm>
              <a:off x="-3173730" y="343115"/>
              <a:ext cx="6765472" cy="430887"/>
            </a:xfrm>
            <a:prstGeom prst="rect">
              <a:avLst/>
            </a:prstGeom>
            <a:noFill/>
          </p:spPr>
          <p:txBody>
            <a:bodyPr wrap="square" rtlCol="0">
              <a:spAutoFit/>
            </a:bodyPr>
            <a:lstStyle/>
            <a:p>
              <a:pPr algn="ctr"/>
              <a:r>
                <a:rPr lang="en-US" sz="2200" b="1" i="1">
                  <a:solidFill>
                    <a:schemeClr val="accent2">
                      <a:lumMod val="25000"/>
                    </a:schemeClr>
                  </a:solidFill>
                </a:rPr>
                <a:t>Cuộc khởi nghĩa của Pu-côm-bô (1866 - 1867)</a:t>
              </a:r>
            </a:p>
          </p:txBody>
        </p:sp>
      </p:grpSp>
    </p:spTree>
    <p:extLst>
      <p:ext uri="{BB962C8B-B14F-4D97-AF65-F5344CB8AC3E}">
        <p14:creationId xmlns:p14="http://schemas.microsoft.com/office/powerpoint/2010/main" val="171523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pSp>
        <p:nvGrpSpPr>
          <p:cNvPr id="6" name="Group 5">
            <a:extLst>
              <a:ext uri="{FF2B5EF4-FFF2-40B4-BE49-F238E27FC236}">
                <a16:creationId xmlns:a16="http://schemas.microsoft.com/office/drawing/2014/main" id="{FFB58280-61AD-8482-C6AC-25A04B70BAB8}"/>
              </a:ext>
            </a:extLst>
          </p:cNvPr>
          <p:cNvGrpSpPr/>
          <p:nvPr/>
        </p:nvGrpSpPr>
        <p:grpSpPr>
          <a:xfrm>
            <a:off x="401733" y="17291"/>
            <a:ext cx="8209901" cy="5107104"/>
            <a:chOff x="401733" y="17291"/>
            <a:chExt cx="8209901" cy="5107104"/>
          </a:xfrm>
        </p:grpSpPr>
        <p:pic>
          <p:nvPicPr>
            <p:cNvPr id="2" name="Hình ảnh 26" descr="undefined">
              <a:extLst>
                <a:ext uri="{FF2B5EF4-FFF2-40B4-BE49-F238E27FC236}">
                  <a16:creationId xmlns:a16="http://schemas.microsoft.com/office/drawing/2014/main" id="{24A09BED-FE53-0A69-0B1B-B5CAE7DD6B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1733" y="17291"/>
              <a:ext cx="8209901" cy="4602989"/>
            </a:xfrm>
            <a:prstGeom prst="rect">
              <a:avLst/>
            </a:prstGeom>
            <a:noFill/>
            <a:ln>
              <a:noFill/>
            </a:ln>
          </p:spPr>
        </p:pic>
        <p:sp>
          <p:nvSpPr>
            <p:cNvPr id="4" name="TextBox 3">
              <a:extLst>
                <a:ext uri="{FF2B5EF4-FFF2-40B4-BE49-F238E27FC236}">
                  <a16:creationId xmlns:a16="http://schemas.microsoft.com/office/drawing/2014/main" id="{E5FAE335-D562-880D-C53B-D67B01E29306}"/>
                </a:ext>
              </a:extLst>
            </p:cNvPr>
            <p:cNvSpPr txBox="1"/>
            <p:nvPr/>
          </p:nvSpPr>
          <p:spPr>
            <a:xfrm>
              <a:off x="1328056" y="4601175"/>
              <a:ext cx="6487887" cy="523220"/>
            </a:xfrm>
            <a:prstGeom prst="rect">
              <a:avLst/>
            </a:prstGeom>
            <a:noFill/>
          </p:spPr>
          <p:txBody>
            <a:bodyPr wrap="square">
              <a:spAutoFit/>
            </a:bodyPr>
            <a:lstStyle/>
            <a:p>
              <a:pPr algn="ctr"/>
              <a:r>
                <a:rPr lang="en-US" i="1">
                  <a:solidFill>
                    <a:srgbClr val="002060"/>
                  </a:solidFill>
                </a:rPr>
                <a:t>Địa bàn hoạt động là vùng biên giới Cao Miên-Nam Kỳ,  giữa hai sông Vàm Cỏ, sau bị Pháp cắt về Cam-pu-chia</a:t>
              </a:r>
            </a:p>
          </p:txBody>
        </p:sp>
      </p:grpSp>
    </p:spTree>
    <p:extLst>
      <p:ext uri="{BB962C8B-B14F-4D97-AF65-F5344CB8AC3E}">
        <p14:creationId xmlns:p14="http://schemas.microsoft.com/office/powerpoint/2010/main" val="1913241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6" name="Google Shape;1546;p42"/>
          <p:cNvSpPr/>
          <p:nvPr/>
        </p:nvSpPr>
        <p:spPr>
          <a:xfrm>
            <a:off x="5205097" y="856243"/>
            <a:ext cx="3627900" cy="3627900"/>
          </a:xfrm>
          <a:prstGeom prst="ellipse">
            <a:avLst/>
          </a:prstGeom>
          <a:solidFill>
            <a:srgbClr val="DDA5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47" name="Google Shape;1547;p42"/>
          <p:cNvGrpSpPr/>
          <p:nvPr/>
        </p:nvGrpSpPr>
        <p:grpSpPr>
          <a:xfrm>
            <a:off x="5142655" y="905556"/>
            <a:ext cx="3304509" cy="3198279"/>
            <a:chOff x="5126275" y="1401150"/>
            <a:chExt cx="3304509" cy="3198279"/>
          </a:xfrm>
        </p:grpSpPr>
        <p:sp>
          <p:nvSpPr>
            <p:cNvPr id="1548" name="Google Shape;1548;p42"/>
            <p:cNvSpPr/>
            <p:nvPr/>
          </p:nvSpPr>
          <p:spPr>
            <a:xfrm>
              <a:off x="6660895" y="2003254"/>
              <a:ext cx="1051586" cy="1615995"/>
            </a:xfrm>
            <a:custGeom>
              <a:avLst/>
              <a:gdLst/>
              <a:ahLst/>
              <a:cxnLst/>
              <a:rect l="l" t="t" r="r" b="b"/>
              <a:pathLst>
                <a:path w="21473" h="32998" fill="none" extrusionOk="0">
                  <a:moveTo>
                    <a:pt x="0" y="32127"/>
                  </a:moveTo>
                  <a:cubicBezTo>
                    <a:pt x="0" y="32127"/>
                    <a:pt x="7348" y="32998"/>
                    <a:pt x="13757" y="30916"/>
                  </a:cubicBezTo>
                  <a:cubicBezTo>
                    <a:pt x="20166" y="28848"/>
                    <a:pt x="21472" y="20561"/>
                    <a:pt x="17105" y="17554"/>
                  </a:cubicBezTo>
                  <a:cubicBezTo>
                    <a:pt x="12737" y="14519"/>
                    <a:pt x="8097" y="12369"/>
                    <a:pt x="8437" y="8437"/>
                  </a:cubicBezTo>
                  <a:cubicBezTo>
                    <a:pt x="8777" y="4505"/>
                    <a:pt x="6981" y="1035"/>
                    <a:pt x="3416" y="1"/>
                  </a:cubicBezTo>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42"/>
            <p:cNvSpPr/>
            <p:nvPr/>
          </p:nvSpPr>
          <p:spPr>
            <a:xfrm>
              <a:off x="7007418" y="2127200"/>
              <a:ext cx="1324804" cy="1433425"/>
            </a:xfrm>
            <a:custGeom>
              <a:avLst/>
              <a:gdLst/>
              <a:ahLst/>
              <a:cxnLst/>
              <a:rect l="l" t="t" r="r" b="b"/>
              <a:pathLst>
                <a:path w="27052" h="29270" extrusionOk="0">
                  <a:moveTo>
                    <a:pt x="82" y="1"/>
                  </a:moveTo>
                  <a:cubicBezTo>
                    <a:pt x="41" y="55"/>
                    <a:pt x="14" y="109"/>
                    <a:pt x="0" y="150"/>
                  </a:cubicBezTo>
                  <a:cubicBezTo>
                    <a:pt x="272" y="286"/>
                    <a:pt x="912" y="735"/>
                    <a:pt x="1198" y="1715"/>
                  </a:cubicBezTo>
                  <a:cubicBezTo>
                    <a:pt x="1252" y="1919"/>
                    <a:pt x="1320" y="2191"/>
                    <a:pt x="1388" y="2531"/>
                  </a:cubicBezTo>
                  <a:cubicBezTo>
                    <a:pt x="1810" y="4477"/>
                    <a:pt x="2626" y="8097"/>
                    <a:pt x="5198" y="9852"/>
                  </a:cubicBezTo>
                  <a:cubicBezTo>
                    <a:pt x="6913" y="11009"/>
                    <a:pt x="7321" y="13472"/>
                    <a:pt x="7729" y="15839"/>
                  </a:cubicBezTo>
                  <a:cubicBezTo>
                    <a:pt x="8042" y="17595"/>
                    <a:pt x="8314" y="19241"/>
                    <a:pt x="9090" y="20316"/>
                  </a:cubicBezTo>
                  <a:cubicBezTo>
                    <a:pt x="10314" y="22017"/>
                    <a:pt x="13716" y="22316"/>
                    <a:pt x="17308" y="22643"/>
                  </a:cubicBezTo>
                  <a:cubicBezTo>
                    <a:pt x="21091" y="22983"/>
                    <a:pt x="24996" y="23337"/>
                    <a:pt x="26276" y="25391"/>
                  </a:cubicBezTo>
                  <a:cubicBezTo>
                    <a:pt x="26874" y="26344"/>
                    <a:pt x="26874" y="27569"/>
                    <a:pt x="26262" y="29174"/>
                  </a:cubicBezTo>
                  <a:cubicBezTo>
                    <a:pt x="26235" y="29229"/>
                    <a:pt x="26262" y="29256"/>
                    <a:pt x="26303" y="29269"/>
                  </a:cubicBezTo>
                  <a:lnTo>
                    <a:pt x="26344" y="29269"/>
                  </a:lnTo>
                  <a:cubicBezTo>
                    <a:pt x="26371" y="29269"/>
                    <a:pt x="26412" y="29256"/>
                    <a:pt x="26425" y="29229"/>
                  </a:cubicBezTo>
                  <a:cubicBezTo>
                    <a:pt x="27051" y="27569"/>
                    <a:pt x="27038" y="26303"/>
                    <a:pt x="26425" y="25296"/>
                  </a:cubicBezTo>
                  <a:cubicBezTo>
                    <a:pt x="25105" y="23173"/>
                    <a:pt x="21159" y="22806"/>
                    <a:pt x="17322" y="22452"/>
                  </a:cubicBezTo>
                  <a:cubicBezTo>
                    <a:pt x="13771" y="22126"/>
                    <a:pt x="10410" y="21826"/>
                    <a:pt x="9226" y="20194"/>
                  </a:cubicBezTo>
                  <a:cubicBezTo>
                    <a:pt x="8477" y="19159"/>
                    <a:pt x="8192" y="17527"/>
                    <a:pt x="7906" y="15785"/>
                  </a:cubicBezTo>
                  <a:cubicBezTo>
                    <a:pt x="7498" y="13376"/>
                    <a:pt x="7049" y="10873"/>
                    <a:pt x="5280" y="9675"/>
                  </a:cubicBezTo>
                  <a:cubicBezTo>
                    <a:pt x="2762" y="7974"/>
                    <a:pt x="1973" y="4396"/>
                    <a:pt x="1538" y="2491"/>
                  </a:cubicBezTo>
                  <a:cubicBezTo>
                    <a:pt x="1470" y="2164"/>
                    <a:pt x="1402" y="1878"/>
                    <a:pt x="1361" y="1674"/>
                  </a:cubicBezTo>
                  <a:cubicBezTo>
                    <a:pt x="1048" y="613"/>
                    <a:pt x="381" y="150"/>
                    <a:pt x="8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42"/>
            <p:cNvSpPr/>
            <p:nvPr/>
          </p:nvSpPr>
          <p:spPr>
            <a:xfrm>
              <a:off x="6028526" y="4396830"/>
              <a:ext cx="2090440" cy="104018"/>
            </a:xfrm>
            <a:custGeom>
              <a:avLst/>
              <a:gdLst/>
              <a:ahLst/>
              <a:cxnLst/>
              <a:rect l="l" t="t" r="r" b="b"/>
              <a:pathLst>
                <a:path w="42686" h="2124" extrusionOk="0">
                  <a:moveTo>
                    <a:pt x="0" y="0"/>
                  </a:moveTo>
                  <a:lnTo>
                    <a:pt x="0" y="2123"/>
                  </a:lnTo>
                  <a:lnTo>
                    <a:pt x="42686" y="2123"/>
                  </a:lnTo>
                  <a:lnTo>
                    <a:pt x="4268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42"/>
            <p:cNvSpPr/>
            <p:nvPr/>
          </p:nvSpPr>
          <p:spPr>
            <a:xfrm>
              <a:off x="5981220" y="2625632"/>
              <a:ext cx="2223058" cy="1480733"/>
            </a:xfrm>
            <a:custGeom>
              <a:avLst/>
              <a:gdLst/>
              <a:ahLst/>
              <a:cxnLst/>
              <a:rect l="l" t="t" r="r" b="b"/>
              <a:pathLst>
                <a:path w="45394" h="30236" fill="none" extrusionOk="0">
                  <a:moveTo>
                    <a:pt x="300" y="1"/>
                  </a:moveTo>
                  <a:lnTo>
                    <a:pt x="45394" y="22452"/>
                  </a:lnTo>
                  <a:lnTo>
                    <a:pt x="0" y="30236"/>
                  </a:lnTo>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42"/>
            <p:cNvSpPr/>
            <p:nvPr/>
          </p:nvSpPr>
          <p:spPr>
            <a:xfrm>
              <a:off x="5194884" y="2534349"/>
              <a:ext cx="1571381" cy="1567365"/>
            </a:xfrm>
            <a:custGeom>
              <a:avLst/>
              <a:gdLst/>
              <a:ahLst/>
              <a:cxnLst/>
              <a:rect l="l" t="t" r="r" b="b"/>
              <a:pathLst>
                <a:path w="32087" h="32005" fill="none" extrusionOk="0">
                  <a:moveTo>
                    <a:pt x="1" y="9213"/>
                  </a:moveTo>
                  <a:lnTo>
                    <a:pt x="1" y="22588"/>
                  </a:lnTo>
                  <a:lnTo>
                    <a:pt x="9335" y="32004"/>
                  </a:lnTo>
                  <a:lnTo>
                    <a:pt x="22902" y="31814"/>
                  </a:lnTo>
                  <a:lnTo>
                    <a:pt x="32086" y="22357"/>
                  </a:lnTo>
                  <a:lnTo>
                    <a:pt x="31909" y="9076"/>
                  </a:lnTo>
                  <a:lnTo>
                    <a:pt x="22262" y="0"/>
                  </a:lnTo>
                  <a:lnTo>
                    <a:pt x="9471" y="368"/>
                  </a:lnTo>
                  <a:close/>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42"/>
            <p:cNvSpPr/>
            <p:nvPr/>
          </p:nvSpPr>
          <p:spPr>
            <a:xfrm>
              <a:off x="5175589" y="2511038"/>
              <a:ext cx="1607326" cy="1595328"/>
            </a:xfrm>
            <a:custGeom>
              <a:avLst/>
              <a:gdLst/>
              <a:ahLst/>
              <a:cxnLst/>
              <a:rect l="l" t="t" r="r" b="b"/>
              <a:pathLst>
                <a:path w="32821" h="32576" fill="none" extrusionOk="0">
                  <a:moveTo>
                    <a:pt x="5198" y="4286"/>
                  </a:moveTo>
                  <a:lnTo>
                    <a:pt x="0" y="15825"/>
                  </a:lnTo>
                  <a:lnTo>
                    <a:pt x="4627" y="27351"/>
                  </a:lnTo>
                  <a:lnTo>
                    <a:pt x="16451" y="32576"/>
                  </a:lnTo>
                  <a:lnTo>
                    <a:pt x="27487" y="27963"/>
                  </a:lnTo>
                  <a:lnTo>
                    <a:pt x="32821" y="16832"/>
                  </a:lnTo>
                  <a:lnTo>
                    <a:pt x="28235" y="5103"/>
                  </a:lnTo>
                  <a:lnTo>
                    <a:pt x="16533" y="0"/>
                  </a:lnTo>
                  <a:close/>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42"/>
            <p:cNvSpPr/>
            <p:nvPr/>
          </p:nvSpPr>
          <p:spPr>
            <a:xfrm>
              <a:off x="5893267" y="2464369"/>
              <a:ext cx="172628" cy="1706006"/>
            </a:xfrm>
            <a:custGeom>
              <a:avLst/>
              <a:gdLst/>
              <a:ahLst/>
              <a:cxnLst/>
              <a:rect l="l" t="t" r="r" b="b"/>
              <a:pathLst>
                <a:path w="3525" h="34836" extrusionOk="0">
                  <a:moveTo>
                    <a:pt x="2136" y="1"/>
                  </a:moveTo>
                  <a:cubicBezTo>
                    <a:pt x="1891" y="1"/>
                    <a:pt x="1687" y="178"/>
                    <a:pt x="1674" y="409"/>
                  </a:cubicBezTo>
                  <a:lnTo>
                    <a:pt x="0" y="17336"/>
                  </a:lnTo>
                  <a:lnTo>
                    <a:pt x="0" y="17404"/>
                  </a:lnTo>
                  <a:lnTo>
                    <a:pt x="640" y="34413"/>
                  </a:lnTo>
                  <a:cubicBezTo>
                    <a:pt x="653" y="34658"/>
                    <a:pt x="844" y="34835"/>
                    <a:pt x="1075" y="34835"/>
                  </a:cubicBezTo>
                  <a:cubicBezTo>
                    <a:pt x="1083" y="34836"/>
                    <a:pt x="1091" y="34836"/>
                    <a:pt x="1099" y="34836"/>
                  </a:cubicBezTo>
                  <a:cubicBezTo>
                    <a:pt x="1295" y="34836"/>
                    <a:pt x="1485" y="34676"/>
                    <a:pt x="1524" y="34454"/>
                  </a:cubicBezTo>
                  <a:lnTo>
                    <a:pt x="3524" y="17527"/>
                  </a:lnTo>
                  <a:lnTo>
                    <a:pt x="3524" y="17445"/>
                  </a:lnTo>
                  <a:lnTo>
                    <a:pt x="2572" y="436"/>
                  </a:lnTo>
                  <a:cubicBezTo>
                    <a:pt x="2558" y="191"/>
                    <a:pt x="2368" y="1"/>
                    <a:pt x="21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42"/>
            <p:cNvSpPr/>
            <p:nvPr/>
          </p:nvSpPr>
          <p:spPr>
            <a:xfrm>
              <a:off x="5391456" y="2685426"/>
              <a:ext cx="1186898" cy="1255165"/>
            </a:xfrm>
            <a:custGeom>
              <a:avLst/>
              <a:gdLst/>
              <a:ahLst/>
              <a:cxnLst/>
              <a:rect l="l" t="t" r="r" b="b"/>
              <a:pathLst>
                <a:path w="24236" h="25630" extrusionOk="0">
                  <a:moveTo>
                    <a:pt x="489" y="1"/>
                  </a:moveTo>
                  <a:cubicBezTo>
                    <a:pt x="378" y="1"/>
                    <a:pt x="266" y="38"/>
                    <a:pt x="178" y="113"/>
                  </a:cubicBezTo>
                  <a:cubicBezTo>
                    <a:pt x="14" y="290"/>
                    <a:pt x="1" y="549"/>
                    <a:pt x="137" y="725"/>
                  </a:cubicBezTo>
                  <a:lnTo>
                    <a:pt x="10682" y="14115"/>
                  </a:lnTo>
                  <a:lnTo>
                    <a:pt x="10723" y="14169"/>
                  </a:lnTo>
                  <a:lnTo>
                    <a:pt x="23432" y="25518"/>
                  </a:lnTo>
                  <a:cubicBezTo>
                    <a:pt x="23521" y="25593"/>
                    <a:pt x="23633" y="25630"/>
                    <a:pt x="23744" y="25630"/>
                  </a:cubicBezTo>
                  <a:cubicBezTo>
                    <a:pt x="23854" y="25630"/>
                    <a:pt x="23963" y="25593"/>
                    <a:pt x="24045" y="25518"/>
                  </a:cubicBezTo>
                  <a:cubicBezTo>
                    <a:pt x="24222" y="25341"/>
                    <a:pt x="24235" y="25082"/>
                    <a:pt x="24085" y="24905"/>
                  </a:cubicBezTo>
                  <a:lnTo>
                    <a:pt x="13295" y="11747"/>
                  </a:lnTo>
                  <a:cubicBezTo>
                    <a:pt x="13281" y="11734"/>
                    <a:pt x="13254" y="11720"/>
                    <a:pt x="13254" y="11706"/>
                  </a:cubicBezTo>
                  <a:lnTo>
                    <a:pt x="790" y="113"/>
                  </a:lnTo>
                  <a:cubicBezTo>
                    <a:pt x="708" y="38"/>
                    <a:pt x="600" y="1"/>
                    <a:pt x="4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42"/>
            <p:cNvSpPr/>
            <p:nvPr/>
          </p:nvSpPr>
          <p:spPr>
            <a:xfrm>
              <a:off x="5343513" y="2721175"/>
              <a:ext cx="1258789" cy="1182931"/>
            </a:xfrm>
            <a:custGeom>
              <a:avLst/>
              <a:gdLst/>
              <a:ahLst/>
              <a:cxnLst/>
              <a:rect l="l" t="t" r="r" b="b"/>
              <a:pathLst>
                <a:path w="25704" h="24155" extrusionOk="0">
                  <a:moveTo>
                    <a:pt x="25232" y="0"/>
                  </a:moveTo>
                  <a:cubicBezTo>
                    <a:pt x="25132" y="0"/>
                    <a:pt x="25031" y="34"/>
                    <a:pt x="24942" y="104"/>
                  </a:cubicBezTo>
                  <a:lnTo>
                    <a:pt x="11798" y="10881"/>
                  </a:lnTo>
                  <a:cubicBezTo>
                    <a:pt x="11770" y="10908"/>
                    <a:pt x="11757" y="10922"/>
                    <a:pt x="11743" y="10922"/>
                  </a:cubicBezTo>
                  <a:lnTo>
                    <a:pt x="163" y="23386"/>
                  </a:lnTo>
                  <a:cubicBezTo>
                    <a:pt x="0" y="23563"/>
                    <a:pt x="0" y="23822"/>
                    <a:pt x="163" y="23998"/>
                  </a:cubicBezTo>
                  <a:cubicBezTo>
                    <a:pt x="253" y="24103"/>
                    <a:pt x="376" y="24155"/>
                    <a:pt x="498" y="24155"/>
                  </a:cubicBezTo>
                  <a:cubicBezTo>
                    <a:pt x="597" y="24155"/>
                    <a:pt x="696" y="24120"/>
                    <a:pt x="776" y="24053"/>
                  </a:cubicBezTo>
                  <a:lnTo>
                    <a:pt x="14152" y="13507"/>
                  </a:lnTo>
                  <a:lnTo>
                    <a:pt x="14206" y="13453"/>
                  </a:lnTo>
                  <a:lnTo>
                    <a:pt x="25554" y="744"/>
                  </a:lnTo>
                  <a:cubicBezTo>
                    <a:pt x="25704" y="581"/>
                    <a:pt x="25704" y="308"/>
                    <a:pt x="25554" y="132"/>
                  </a:cubicBezTo>
                  <a:cubicBezTo>
                    <a:pt x="25460" y="45"/>
                    <a:pt x="25347" y="0"/>
                    <a:pt x="252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42"/>
            <p:cNvSpPr/>
            <p:nvPr/>
          </p:nvSpPr>
          <p:spPr>
            <a:xfrm>
              <a:off x="5126275" y="3232681"/>
              <a:ext cx="1705957" cy="171991"/>
            </a:xfrm>
            <a:custGeom>
              <a:avLst/>
              <a:gdLst/>
              <a:ahLst/>
              <a:cxnLst/>
              <a:rect l="l" t="t" r="r" b="b"/>
              <a:pathLst>
                <a:path w="34835" h="3512" extrusionOk="0">
                  <a:moveTo>
                    <a:pt x="17431" y="1"/>
                  </a:moveTo>
                  <a:lnTo>
                    <a:pt x="422" y="627"/>
                  </a:lnTo>
                  <a:cubicBezTo>
                    <a:pt x="191" y="640"/>
                    <a:pt x="0" y="831"/>
                    <a:pt x="0" y="1076"/>
                  </a:cubicBezTo>
                  <a:cubicBezTo>
                    <a:pt x="0" y="1293"/>
                    <a:pt x="177" y="1484"/>
                    <a:pt x="395" y="1511"/>
                  </a:cubicBezTo>
                  <a:lnTo>
                    <a:pt x="17322" y="3511"/>
                  </a:lnTo>
                  <a:lnTo>
                    <a:pt x="17404" y="3511"/>
                  </a:lnTo>
                  <a:lnTo>
                    <a:pt x="34413" y="2559"/>
                  </a:lnTo>
                  <a:cubicBezTo>
                    <a:pt x="34644" y="2545"/>
                    <a:pt x="34834" y="2355"/>
                    <a:pt x="34834" y="2123"/>
                  </a:cubicBezTo>
                  <a:cubicBezTo>
                    <a:pt x="34834" y="1879"/>
                    <a:pt x="34671" y="1674"/>
                    <a:pt x="34426" y="1661"/>
                  </a:cubicBezTo>
                  <a:lnTo>
                    <a:pt x="174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42"/>
            <p:cNvSpPr/>
            <p:nvPr/>
          </p:nvSpPr>
          <p:spPr>
            <a:xfrm>
              <a:off x="5620055" y="2489540"/>
              <a:ext cx="701041" cy="1649688"/>
            </a:xfrm>
            <a:custGeom>
              <a:avLst/>
              <a:gdLst/>
              <a:ahLst/>
              <a:cxnLst/>
              <a:rect l="l" t="t" r="r" b="b"/>
              <a:pathLst>
                <a:path w="14315" h="33686" extrusionOk="0">
                  <a:moveTo>
                    <a:pt x="13795" y="0"/>
                  </a:moveTo>
                  <a:cubicBezTo>
                    <a:pt x="13617" y="0"/>
                    <a:pt x="13447" y="89"/>
                    <a:pt x="13376" y="262"/>
                  </a:cubicBezTo>
                  <a:lnTo>
                    <a:pt x="5633" y="16196"/>
                  </a:lnTo>
                  <a:cubicBezTo>
                    <a:pt x="5620" y="16210"/>
                    <a:pt x="5620" y="16224"/>
                    <a:pt x="5620" y="16251"/>
                  </a:cubicBezTo>
                  <a:lnTo>
                    <a:pt x="95" y="33069"/>
                  </a:lnTo>
                  <a:cubicBezTo>
                    <a:pt x="0" y="33300"/>
                    <a:pt x="123" y="33559"/>
                    <a:pt x="367" y="33641"/>
                  </a:cubicBezTo>
                  <a:cubicBezTo>
                    <a:pt x="425" y="33671"/>
                    <a:pt x="486" y="33686"/>
                    <a:pt x="547" y="33686"/>
                  </a:cubicBezTo>
                  <a:cubicBezTo>
                    <a:pt x="700" y="33686"/>
                    <a:pt x="851" y="33593"/>
                    <a:pt x="939" y="33437"/>
                  </a:cubicBezTo>
                  <a:lnTo>
                    <a:pt x="9008" y="17639"/>
                  </a:lnTo>
                  <a:cubicBezTo>
                    <a:pt x="9022" y="17625"/>
                    <a:pt x="9022" y="17584"/>
                    <a:pt x="9035" y="17571"/>
                  </a:cubicBezTo>
                  <a:lnTo>
                    <a:pt x="14247" y="616"/>
                  </a:lnTo>
                  <a:cubicBezTo>
                    <a:pt x="14315" y="371"/>
                    <a:pt x="14192" y="140"/>
                    <a:pt x="13975" y="31"/>
                  </a:cubicBezTo>
                  <a:cubicBezTo>
                    <a:pt x="13916" y="10"/>
                    <a:pt x="13855" y="0"/>
                    <a:pt x="137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42"/>
            <p:cNvSpPr/>
            <p:nvPr/>
          </p:nvSpPr>
          <p:spPr>
            <a:xfrm>
              <a:off x="5622699" y="2494290"/>
              <a:ext cx="726409" cy="1639305"/>
            </a:xfrm>
            <a:custGeom>
              <a:avLst/>
              <a:gdLst/>
              <a:ahLst/>
              <a:cxnLst/>
              <a:rect l="l" t="t" r="r" b="b"/>
              <a:pathLst>
                <a:path w="14833" h="33474" extrusionOk="0">
                  <a:moveTo>
                    <a:pt x="541" y="0"/>
                  </a:moveTo>
                  <a:cubicBezTo>
                    <a:pt x="479" y="0"/>
                    <a:pt x="416" y="14"/>
                    <a:pt x="354" y="43"/>
                  </a:cubicBezTo>
                  <a:cubicBezTo>
                    <a:pt x="123" y="138"/>
                    <a:pt x="1" y="397"/>
                    <a:pt x="69" y="614"/>
                  </a:cubicBezTo>
                  <a:lnTo>
                    <a:pt x="5552" y="17487"/>
                  </a:lnTo>
                  <a:cubicBezTo>
                    <a:pt x="5552" y="17528"/>
                    <a:pt x="5566" y="17542"/>
                    <a:pt x="5579" y="17555"/>
                  </a:cubicBezTo>
                  <a:lnTo>
                    <a:pt x="13893" y="33217"/>
                  </a:lnTo>
                  <a:cubicBezTo>
                    <a:pt x="13982" y="33385"/>
                    <a:pt x="14142" y="33474"/>
                    <a:pt x="14307" y="33474"/>
                  </a:cubicBezTo>
                  <a:cubicBezTo>
                    <a:pt x="14369" y="33474"/>
                    <a:pt x="14432" y="33461"/>
                    <a:pt x="14492" y="33435"/>
                  </a:cubicBezTo>
                  <a:cubicBezTo>
                    <a:pt x="14710" y="33326"/>
                    <a:pt x="14832" y="33067"/>
                    <a:pt x="14751" y="32850"/>
                  </a:cubicBezTo>
                  <a:lnTo>
                    <a:pt x="8968" y="16113"/>
                  </a:lnTo>
                  <a:cubicBezTo>
                    <a:pt x="8968" y="16099"/>
                    <a:pt x="8954" y="16072"/>
                    <a:pt x="8954" y="16058"/>
                  </a:cubicBezTo>
                  <a:lnTo>
                    <a:pt x="953" y="261"/>
                  </a:lnTo>
                  <a:cubicBezTo>
                    <a:pt x="863" y="101"/>
                    <a:pt x="708" y="0"/>
                    <a:pt x="5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42"/>
            <p:cNvSpPr/>
            <p:nvPr/>
          </p:nvSpPr>
          <p:spPr>
            <a:xfrm>
              <a:off x="5150908" y="2948892"/>
              <a:ext cx="1645329" cy="721561"/>
            </a:xfrm>
            <a:custGeom>
              <a:avLst/>
              <a:gdLst/>
              <a:ahLst/>
              <a:cxnLst/>
              <a:rect l="l" t="t" r="r" b="b"/>
              <a:pathLst>
                <a:path w="33597" h="14734" extrusionOk="0">
                  <a:moveTo>
                    <a:pt x="33064" y="1"/>
                  </a:moveTo>
                  <a:cubicBezTo>
                    <a:pt x="33015" y="1"/>
                    <a:pt x="32965" y="9"/>
                    <a:pt x="32916" y="26"/>
                  </a:cubicBezTo>
                  <a:lnTo>
                    <a:pt x="16180" y="5809"/>
                  </a:lnTo>
                  <a:cubicBezTo>
                    <a:pt x="16166" y="5809"/>
                    <a:pt x="16152" y="5823"/>
                    <a:pt x="16139" y="5823"/>
                  </a:cubicBezTo>
                  <a:lnTo>
                    <a:pt x="327" y="13824"/>
                  </a:lnTo>
                  <a:cubicBezTo>
                    <a:pt x="110" y="13946"/>
                    <a:pt x="1" y="14191"/>
                    <a:pt x="110" y="14409"/>
                  </a:cubicBezTo>
                  <a:cubicBezTo>
                    <a:pt x="196" y="14614"/>
                    <a:pt x="368" y="14734"/>
                    <a:pt x="550" y="14734"/>
                  </a:cubicBezTo>
                  <a:cubicBezTo>
                    <a:pt x="598" y="14734"/>
                    <a:pt x="647" y="14725"/>
                    <a:pt x="695" y="14708"/>
                  </a:cubicBezTo>
                  <a:lnTo>
                    <a:pt x="17567" y="9225"/>
                  </a:lnTo>
                  <a:cubicBezTo>
                    <a:pt x="17595" y="9225"/>
                    <a:pt x="17608" y="9211"/>
                    <a:pt x="17636" y="9198"/>
                  </a:cubicBezTo>
                  <a:lnTo>
                    <a:pt x="33297" y="870"/>
                  </a:lnTo>
                  <a:cubicBezTo>
                    <a:pt x="33515" y="761"/>
                    <a:pt x="33597" y="503"/>
                    <a:pt x="33501" y="285"/>
                  </a:cubicBezTo>
                  <a:cubicBezTo>
                    <a:pt x="33416" y="113"/>
                    <a:pt x="33245" y="1"/>
                    <a:pt x="33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42"/>
            <p:cNvSpPr/>
            <p:nvPr/>
          </p:nvSpPr>
          <p:spPr>
            <a:xfrm>
              <a:off x="5152916" y="2962261"/>
              <a:ext cx="1656005" cy="695214"/>
            </a:xfrm>
            <a:custGeom>
              <a:avLst/>
              <a:gdLst/>
              <a:ahLst/>
              <a:cxnLst/>
              <a:rect l="l" t="t" r="r" b="b"/>
              <a:pathLst>
                <a:path w="33815" h="14196" extrusionOk="0">
                  <a:moveTo>
                    <a:pt x="547" y="0"/>
                  </a:moveTo>
                  <a:cubicBezTo>
                    <a:pt x="362" y="0"/>
                    <a:pt x="187" y="115"/>
                    <a:pt x="123" y="298"/>
                  </a:cubicBezTo>
                  <a:cubicBezTo>
                    <a:pt x="0" y="515"/>
                    <a:pt x="109" y="774"/>
                    <a:pt x="327" y="883"/>
                  </a:cubicBezTo>
                  <a:lnTo>
                    <a:pt x="16125" y="8938"/>
                  </a:lnTo>
                  <a:cubicBezTo>
                    <a:pt x="16139" y="8952"/>
                    <a:pt x="16179" y="8952"/>
                    <a:pt x="16193" y="8979"/>
                  </a:cubicBezTo>
                  <a:lnTo>
                    <a:pt x="33147" y="14177"/>
                  </a:lnTo>
                  <a:cubicBezTo>
                    <a:pt x="33193" y="14190"/>
                    <a:pt x="33239" y="14196"/>
                    <a:pt x="33283" y="14196"/>
                  </a:cubicBezTo>
                  <a:cubicBezTo>
                    <a:pt x="33475" y="14196"/>
                    <a:pt x="33644" y="14082"/>
                    <a:pt x="33733" y="13905"/>
                  </a:cubicBezTo>
                  <a:cubicBezTo>
                    <a:pt x="33814" y="13687"/>
                    <a:pt x="33733" y="13415"/>
                    <a:pt x="33515" y="13306"/>
                  </a:cubicBezTo>
                  <a:lnTo>
                    <a:pt x="17567" y="5577"/>
                  </a:lnTo>
                  <a:cubicBezTo>
                    <a:pt x="17554" y="5550"/>
                    <a:pt x="17540" y="5550"/>
                    <a:pt x="17526" y="5550"/>
                  </a:cubicBezTo>
                  <a:lnTo>
                    <a:pt x="694" y="25"/>
                  </a:lnTo>
                  <a:cubicBezTo>
                    <a:pt x="646" y="8"/>
                    <a:pt x="596" y="0"/>
                    <a:pt x="5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42"/>
            <p:cNvSpPr/>
            <p:nvPr/>
          </p:nvSpPr>
          <p:spPr>
            <a:xfrm>
              <a:off x="5635383" y="2534349"/>
              <a:ext cx="47356" cy="18022"/>
            </a:xfrm>
            <a:custGeom>
              <a:avLst/>
              <a:gdLst/>
              <a:ahLst/>
              <a:cxnLst/>
              <a:rect l="l" t="t" r="r" b="b"/>
              <a:pathLst>
                <a:path w="967" h="368" fill="none" extrusionOk="0">
                  <a:moveTo>
                    <a:pt x="0" y="368"/>
                  </a:moveTo>
                  <a:lnTo>
                    <a:pt x="966"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42"/>
            <p:cNvSpPr/>
            <p:nvPr/>
          </p:nvSpPr>
          <p:spPr>
            <a:xfrm>
              <a:off x="5973188" y="2511038"/>
              <a:ext cx="46034" cy="49"/>
            </a:xfrm>
            <a:custGeom>
              <a:avLst/>
              <a:gdLst/>
              <a:ahLst/>
              <a:cxnLst/>
              <a:rect l="l" t="t" r="r" b="b"/>
              <a:pathLst>
                <a:path w="940" h="1" fill="none" extrusionOk="0">
                  <a:moveTo>
                    <a:pt x="1" y="0"/>
                  </a:moveTo>
                  <a:lnTo>
                    <a:pt x="940"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42"/>
            <p:cNvSpPr/>
            <p:nvPr/>
          </p:nvSpPr>
          <p:spPr>
            <a:xfrm>
              <a:off x="6263051" y="2525681"/>
              <a:ext cx="46034" cy="20030"/>
            </a:xfrm>
            <a:custGeom>
              <a:avLst/>
              <a:gdLst/>
              <a:ahLst/>
              <a:cxnLst/>
              <a:rect l="l" t="t" r="r" b="b"/>
              <a:pathLst>
                <a:path w="940" h="409" fill="none" extrusionOk="0">
                  <a:moveTo>
                    <a:pt x="1" y="1"/>
                  </a:moveTo>
                  <a:lnTo>
                    <a:pt x="940" y="409"/>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42"/>
            <p:cNvSpPr/>
            <p:nvPr/>
          </p:nvSpPr>
          <p:spPr>
            <a:xfrm>
              <a:off x="6541601" y="2743604"/>
              <a:ext cx="32714" cy="35995"/>
            </a:xfrm>
            <a:custGeom>
              <a:avLst/>
              <a:gdLst/>
              <a:ahLst/>
              <a:cxnLst/>
              <a:rect l="l" t="t" r="r" b="b"/>
              <a:pathLst>
                <a:path w="668" h="735" fill="none" extrusionOk="0">
                  <a:moveTo>
                    <a:pt x="1" y="0"/>
                  </a:moveTo>
                  <a:lnTo>
                    <a:pt x="667" y="735"/>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42"/>
            <p:cNvSpPr/>
            <p:nvPr/>
          </p:nvSpPr>
          <p:spPr>
            <a:xfrm>
              <a:off x="6747526" y="2956825"/>
              <a:ext cx="18707" cy="44026"/>
            </a:xfrm>
            <a:custGeom>
              <a:avLst/>
              <a:gdLst/>
              <a:ahLst/>
              <a:cxnLst/>
              <a:rect l="l" t="t" r="r" b="b"/>
              <a:pathLst>
                <a:path w="382" h="899" fill="none" extrusionOk="0">
                  <a:moveTo>
                    <a:pt x="0" y="0"/>
                  </a:moveTo>
                  <a:lnTo>
                    <a:pt x="381" y="898"/>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42"/>
            <p:cNvSpPr/>
            <p:nvPr/>
          </p:nvSpPr>
          <p:spPr>
            <a:xfrm>
              <a:off x="6782834" y="3310007"/>
              <a:ext cx="3379" cy="50001"/>
            </a:xfrm>
            <a:custGeom>
              <a:avLst/>
              <a:gdLst/>
              <a:ahLst/>
              <a:cxnLst/>
              <a:rect l="l" t="t" r="r" b="b"/>
              <a:pathLst>
                <a:path w="69" h="1021" fill="none" extrusionOk="0">
                  <a:moveTo>
                    <a:pt x="69" y="0"/>
                  </a:moveTo>
                  <a:lnTo>
                    <a:pt x="1" y="1021"/>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42"/>
            <p:cNvSpPr/>
            <p:nvPr/>
          </p:nvSpPr>
          <p:spPr>
            <a:xfrm>
              <a:off x="6759524" y="3606529"/>
              <a:ext cx="18022" cy="45349"/>
            </a:xfrm>
            <a:custGeom>
              <a:avLst/>
              <a:gdLst/>
              <a:ahLst/>
              <a:cxnLst/>
              <a:rect l="l" t="t" r="r" b="b"/>
              <a:pathLst>
                <a:path w="368" h="926" fill="none" extrusionOk="0">
                  <a:moveTo>
                    <a:pt x="368" y="0"/>
                  </a:moveTo>
                  <a:lnTo>
                    <a:pt x="0" y="926"/>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42"/>
            <p:cNvSpPr/>
            <p:nvPr/>
          </p:nvSpPr>
          <p:spPr>
            <a:xfrm>
              <a:off x="6524265" y="3887723"/>
              <a:ext cx="36729" cy="32714"/>
            </a:xfrm>
            <a:custGeom>
              <a:avLst/>
              <a:gdLst/>
              <a:ahLst/>
              <a:cxnLst/>
              <a:rect l="l" t="t" r="r" b="b"/>
              <a:pathLst>
                <a:path w="750" h="668" fill="none" extrusionOk="0">
                  <a:moveTo>
                    <a:pt x="749" y="1"/>
                  </a:moveTo>
                  <a:lnTo>
                    <a:pt x="1" y="667"/>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42"/>
            <p:cNvSpPr/>
            <p:nvPr/>
          </p:nvSpPr>
          <p:spPr>
            <a:xfrm>
              <a:off x="6295078" y="4084295"/>
              <a:ext cx="43341" cy="22038"/>
            </a:xfrm>
            <a:custGeom>
              <a:avLst/>
              <a:gdLst/>
              <a:ahLst/>
              <a:cxnLst/>
              <a:rect l="l" t="t" r="r" b="b"/>
              <a:pathLst>
                <a:path w="885" h="450" fill="none" extrusionOk="0">
                  <a:moveTo>
                    <a:pt x="885" y="1"/>
                  </a:moveTo>
                  <a:lnTo>
                    <a:pt x="0" y="45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42"/>
            <p:cNvSpPr/>
            <p:nvPr/>
          </p:nvSpPr>
          <p:spPr>
            <a:xfrm>
              <a:off x="5629359" y="4092277"/>
              <a:ext cx="45349" cy="19393"/>
            </a:xfrm>
            <a:custGeom>
              <a:avLst/>
              <a:gdLst/>
              <a:ahLst/>
              <a:cxnLst/>
              <a:rect l="l" t="t" r="r" b="b"/>
              <a:pathLst>
                <a:path w="926" h="396" fill="none" extrusionOk="0">
                  <a:moveTo>
                    <a:pt x="926" y="396"/>
                  </a:moveTo>
                  <a:lnTo>
                    <a:pt x="1" y="1"/>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42"/>
            <p:cNvSpPr/>
            <p:nvPr/>
          </p:nvSpPr>
          <p:spPr>
            <a:xfrm>
              <a:off x="5372161" y="3843061"/>
              <a:ext cx="34673" cy="34036"/>
            </a:xfrm>
            <a:custGeom>
              <a:avLst/>
              <a:gdLst/>
              <a:ahLst/>
              <a:cxnLst/>
              <a:rect l="l" t="t" r="r" b="b"/>
              <a:pathLst>
                <a:path w="708" h="695" fill="none" extrusionOk="0">
                  <a:moveTo>
                    <a:pt x="708" y="695"/>
                  </a:moveTo>
                  <a:lnTo>
                    <a:pt x="0" y="1"/>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42"/>
            <p:cNvSpPr/>
            <p:nvPr/>
          </p:nvSpPr>
          <p:spPr>
            <a:xfrm>
              <a:off x="5184257" y="3618527"/>
              <a:ext cx="19344" cy="44663"/>
            </a:xfrm>
            <a:custGeom>
              <a:avLst/>
              <a:gdLst/>
              <a:ahLst/>
              <a:cxnLst/>
              <a:rect l="l" t="t" r="r" b="b"/>
              <a:pathLst>
                <a:path w="395" h="912" fill="none" extrusionOk="0">
                  <a:moveTo>
                    <a:pt x="395" y="912"/>
                  </a:moveTo>
                  <a:lnTo>
                    <a:pt x="0"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42"/>
            <p:cNvSpPr/>
            <p:nvPr/>
          </p:nvSpPr>
          <p:spPr>
            <a:xfrm>
              <a:off x="5175589" y="3262015"/>
              <a:ext cx="2693" cy="48042"/>
            </a:xfrm>
            <a:custGeom>
              <a:avLst/>
              <a:gdLst/>
              <a:ahLst/>
              <a:cxnLst/>
              <a:rect l="l" t="t" r="r" b="b"/>
              <a:pathLst>
                <a:path w="55" h="981" fill="none" extrusionOk="0">
                  <a:moveTo>
                    <a:pt x="0" y="980"/>
                  </a:moveTo>
                  <a:lnTo>
                    <a:pt x="55"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42"/>
            <p:cNvSpPr/>
            <p:nvPr/>
          </p:nvSpPr>
          <p:spPr>
            <a:xfrm>
              <a:off x="5182249" y="2968823"/>
              <a:ext cx="20030" cy="42018"/>
            </a:xfrm>
            <a:custGeom>
              <a:avLst/>
              <a:gdLst/>
              <a:ahLst/>
              <a:cxnLst/>
              <a:rect l="l" t="t" r="r" b="b"/>
              <a:pathLst>
                <a:path w="409" h="858" fill="none" extrusionOk="0">
                  <a:moveTo>
                    <a:pt x="0" y="858"/>
                  </a:moveTo>
                  <a:lnTo>
                    <a:pt x="408"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42"/>
            <p:cNvSpPr/>
            <p:nvPr/>
          </p:nvSpPr>
          <p:spPr>
            <a:xfrm>
              <a:off x="5412807" y="2704280"/>
              <a:ext cx="36044" cy="33350"/>
            </a:xfrm>
            <a:custGeom>
              <a:avLst/>
              <a:gdLst/>
              <a:ahLst/>
              <a:cxnLst/>
              <a:rect l="l" t="t" r="r" b="b"/>
              <a:pathLst>
                <a:path w="736" h="681" fill="none" extrusionOk="0">
                  <a:moveTo>
                    <a:pt x="0" y="681"/>
                  </a:moveTo>
                  <a:lnTo>
                    <a:pt x="735"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42"/>
            <p:cNvSpPr/>
            <p:nvPr/>
          </p:nvSpPr>
          <p:spPr>
            <a:xfrm>
              <a:off x="5889251" y="3083417"/>
              <a:ext cx="185312" cy="1263490"/>
            </a:xfrm>
            <a:custGeom>
              <a:avLst/>
              <a:gdLst/>
              <a:ahLst/>
              <a:cxnLst/>
              <a:rect l="l" t="t" r="r" b="b"/>
              <a:pathLst>
                <a:path w="3784" h="25800" extrusionOk="0">
                  <a:moveTo>
                    <a:pt x="3214" y="0"/>
                  </a:moveTo>
                  <a:cubicBezTo>
                    <a:pt x="2899" y="0"/>
                    <a:pt x="2654" y="253"/>
                    <a:pt x="2654" y="545"/>
                  </a:cubicBezTo>
                  <a:lnTo>
                    <a:pt x="2654" y="3280"/>
                  </a:lnTo>
                  <a:cubicBezTo>
                    <a:pt x="2654" y="3593"/>
                    <a:pt x="2422" y="3824"/>
                    <a:pt x="2109" y="3824"/>
                  </a:cubicBezTo>
                  <a:lnTo>
                    <a:pt x="1633" y="3824"/>
                  </a:lnTo>
                  <a:cubicBezTo>
                    <a:pt x="1334" y="3824"/>
                    <a:pt x="1089" y="3593"/>
                    <a:pt x="1089" y="3280"/>
                  </a:cubicBezTo>
                  <a:lnTo>
                    <a:pt x="1089" y="545"/>
                  </a:lnTo>
                  <a:cubicBezTo>
                    <a:pt x="1089" y="246"/>
                    <a:pt x="858" y="1"/>
                    <a:pt x="545" y="1"/>
                  </a:cubicBezTo>
                  <a:cubicBezTo>
                    <a:pt x="245" y="1"/>
                    <a:pt x="0" y="246"/>
                    <a:pt x="0" y="545"/>
                  </a:cubicBezTo>
                  <a:lnTo>
                    <a:pt x="0" y="25256"/>
                  </a:lnTo>
                  <a:cubicBezTo>
                    <a:pt x="0" y="25569"/>
                    <a:pt x="245" y="25800"/>
                    <a:pt x="545" y="25800"/>
                  </a:cubicBezTo>
                  <a:lnTo>
                    <a:pt x="3239" y="25800"/>
                  </a:lnTo>
                  <a:cubicBezTo>
                    <a:pt x="3538" y="25800"/>
                    <a:pt x="3783" y="25569"/>
                    <a:pt x="3783" y="25256"/>
                  </a:cubicBezTo>
                  <a:lnTo>
                    <a:pt x="3783" y="545"/>
                  </a:lnTo>
                  <a:cubicBezTo>
                    <a:pt x="3783" y="246"/>
                    <a:pt x="3538" y="1"/>
                    <a:pt x="3239" y="1"/>
                  </a:cubicBezTo>
                  <a:cubicBezTo>
                    <a:pt x="3231" y="0"/>
                    <a:pt x="3222" y="0"/>
                    <a:pt x="321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42"/>
            <p:cNvSpPr/>
            <p:nvPr/>
          </p:nvSpPr>
          <p:spPr>
            <a:xfrm>
              <a:off x="5964520" y="3271320"/>
              <a:ext cx="108033" cy="421212"/>
            </a:xfrm>
            <a:custGeom>
              <a:avLst/>
              <a:gdLst/>
              <a:ahLst/>
              <a:cxnLst/>
              <a:rect l="l" t="t" r="r" b="b"/>
              <a:pathLst>
                <a:path w="2206" h="8601" extrusionOk="0">
                  <a:moveTo>
                    <a:pt x="1" y="1"/>
                  </a:moveTo>
                  <a:cubicBezTo>
                    <a:pt x="287" y="804"/>
                    <a:pt x="314" y="1688"/>
                    <a:pt x="314" y="2546"/>
                  </a:cubicBezTo>
                  <a:cubicBezTo>
                    <a:pt x="314" y="3757"/>
                    <a:pt x="246" y="4995"/>
                    <a:pt x="559" y="6165"/>
                  </a:cubicBezTo>
                  <a:cubicBezTo>
                    <a:pt x="709" y="6709"/>
                    <a:pt x="953" y="7240"/>
                    <a:pt x="1294" y="7703"/>
                  </a:cubicBezTo>
                  <a:cubicBezTo>
                    <a:pt x="1539" y="8043"/>
                    <a:pt x="1865" y="8342"/>
                    <a:pt x="2205" y="8601"/>
                  </a:cubicBezTo>
                  <a:lnTo>
                    <a:pt x="2205" y="8397"/>
                  </a:lnTo>
                  <a:cubicBezTo>
                    <a:pt x="1974" y="8206"/>
                    <a:pt x="1729" y="8002"/>
                    <a:pt x="1539" y="7757"/>
                  </a:cubicBezTo>
                  <a:cubicBezTo>
                    <a:pt x="1171" y="7322"/>
                    <a:pt x="913" y="6791"/>
                    <a:pt x="749" y="6247"/>
                  </a:cubicBezTo>
                  <a:cubicBezTo>
                    <a:pt x="409" y="5063"/>
                    <a:pt x="491" y="3797"/>
                    <a:pt x="491" y="2573"/>
                  </a:cubicBezTo>
                  <a:cubicBezTo>
                    <a:pt x="491" y="1729"/>
                    <a:pt x="436" y="817"/>
                    <a:pt x="1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42"/>
            <p:cNvSpPr/>
            <p:nvPr/>
          </p:nvSpPr>
          <p:spPr>
            <a:xfrm>
              <a:off x="6035186" y="3208685"/>
              <a:ext cx="38003" cy="261954"/>
            </a:xfrm>
            <a:custGeom>
              <a:avLst/>
              <a:gdLst/>
              <a:ahLst/>
              <a:cxnLst/>
              <a:rect l="l" t="t" r="r" b="b"/>
              <a:pathLst>
                <a:path w="776" h="5349" extrusionOk="0">
                  <a:moveTo>
                    <a:pt x="776" y="1"/>
                  </a:moveTo>
                  <a:cubicBezTo>
                    <a:pt x="599" y="450"/>
                    <a:pt x="436" y="953"/>
                    <a:pt x="327" y="1430"/>
                  </a:cubicBezTo>
                  <a:cubicBezTo>
                    <a:pt x="0" y="2736"/>
                    <a:pt x="14" y="4192"/>
                    <a:pt x="776" y="5349"/>
                  </a:cubicBezTo>
                  <a:lnTo>
                    <a:pt x="776" y="5008"/>
                  </a:lnTo>
                  <a:cubicBezTo>
                    <a:pt x="572" y="4641"/>
                    <a:pt x="436" y="4246"/>
                    <a:pt x="368" y="3838"/>
                  </a:cubicBezTo>
                  <a:cubicBezTo>
                    <a:pt x="164" y="2695"/>
                    <a:pt x="381" y="1525"/>
                    <a:pt x="776" y="436"/>
                  </a:cubicBezTo>
                  <a:lnTo>
                    <a:pt x="77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42"/>
            <p:cNvSpPr/>
            <p:nvPr/>
          </p:nvSpPr>
          <p:spPr>
            <a:xfrm>
              <a:off x="5887929" y="3880378"/>
              <a:ext cx="85310" cy="466512"/>
            </a:xfrm>
            <a:custGeom>
              <a:avLst/>
              <a:gdLst/>
              <a:ahLst/>
              <a:cxnLst/>
              <a:rect l="l" t="t" r="r" b="b"/>
              <a:pathLst>
                <a:path w="1742" h="9526" extrusionOk="0">
                  <a:moveTo>
                    <a:pt x="0" y="1"/>
                  </a:moveTo>
                  <a:lnTo>
                    <a:pt x="0" y="464"/>
                  </a:lnTo>
                  <a:cubicBezTo>
                    <a:pt x="136" y="817"/>
                    <a:pt x="231" y="1198"/>
                    <a:pt x="354" y="1552"/>
                  </a:cubicBezTo>
                  <a:cubicBezTo>
                    <a:pt x="708" y="2627"/>
                    <a:pt x="1116" y="3702"/>
                    <a:pt x="1334" y="4804"/>
                  </a:cubicBezTo>
                  <a:cubicBezTo>
                    <a:pt x="1660" y="6383"/>
                    <a:pt x="1429" y="7961"/>
                    <a:pt x="1184" y="9526"/>
                  </a:cubicBezTo>
                  <a:lnTo>
                    <a:pt x="1374" y="9526"/>
                  </a:lnTo>
                  <a:cubicBezTo>
                    <a:pt x="1443" y="9050"/>
                    <a:pt x="1511" y="8601"/>
                    <a:pt x="1579" y="8138"/>
                  </a:cubicBezTo>
                  <a:cubicBezTo>
                    <a:pt x="1701" y="7077"/>
                    <a:pt x="1742" y="6015"/>
                    <a:pt x="1565" y="4968"/>
                  </a:cubicBezTo>
                  <a:cubicBezTo>
                    <a:pt x="1361" y="3852"/>
                    <a:pt x="953" y="2763"/>
                    <a:pt x="572" y="1675"/>
                  </a:cubicBezTo>
                  <a:cubicBezTo>
                    <a:pt x="476" y="1348"/>
                    <a:pt x="368" y="1049"/>
                    <a:pt x="245" y="722"/>
                  </a:cubicBezTo>
                  <a:cubicBezTo>
                    <a:pt x="163" y="477"/>
                    <a:pt x="95" y="246"/>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42"/>
            <p:cNvSpPr/>
            <p:nvPr/>
          </p:nvSpPr>
          <p:spPr>
            <a:xfrm>
              <a:off x="5887243" y="3165395"/>
              <a:ext cx="54702" cy="58669"/>
            </a:xfrm>
            <a:custGeom>
              <a:avLst/>
              <a:gdLst/>
              <a:ahLst/>
              <a:cxnLst/>
              <a:rect l="l" t="t" r="r" b="b"/>
              <a:pathLst>
                <a:path w="1117" h="1198" extrusionOk="0">
                  <a:moveTo>
                    <a:pt x="1" y="0"/>
                  </a:moveTo>
                  <a:lnTo>
                    <a:pt x="1" y="177"/>
                  </a:lnTo>
                  <a:cubicBezTo>
                    <a:pt x="436" y="422"/>
                    <a:pt x="817" y="776"/>
                    <a:pt x="1103" y="1184"/>
                  </a:cubicBezTo>
                  <a:cubicBezTo>
                    <a:pt x="1103" y="1184"/>
                    <a:pt x="1103" y="1198"/>
                    <a:pt x="1116" y="1198"/>
                  </a:cubicBezTo>
                  <a:lnTo>
                    <a:pt x="1116" y="926"/>
                  </a:lnTo>
                  <a:cubicBezTo>
                    <a:pt x="831" y="545"/>
                    <a:pt x="436" y="218"/>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42"/>
            <p:cNvSpPr/>
            <p:nvPr/>
          </p:nvSpPr>
          <p:spPr>
            <a:xfrm>
              <a:off x="6019173" y="4015686"/>
              <a:ext cx="54017" cy="331201"/>
            </a:xfrm>
            <a:custGeom>
              <a:avLst/>
              <a:gdLst/>
              <a:ahLst/>
              <a:cxnLst/>
              <a:rect l="l" t="t" r="r" b="b"/>
              <a:pathLst>
                <a:path w="1103" h="6763" extrusionOk="0">
                  <a:moveTo>
                    <a:pt x="1103" y="0"/>
                  </a:moveTo>
                  <a:cubicBezTo>
                    <a:pt x="736" y="966"/>
                    <a:pt x="463" y="1973"/>
                    <a:pt x="287" y="3007"/>
                  </a:cubicBezTo>
                  <a:cubicBezTo>
                    <a:pt x="69" y="4246"/>
                    <a:pt x="1" y="5511"/>
                    <a:pt x="69" y="6763"/>
                  </a:cubicBezTo>
                  <a:lnTo>
                    <a:pt x="246" y="6763"/>
                  </a:lnTo>
                  <a:cubicBezTo>
                    <a:pt x="218" y="6504"/>
                    <a:pt x="218" y="6232"/>
                    <a:pt x="218" y="5987"/>
                  </a:cubicBezTo>
                  <a:cubicBezTo>
                    <a:pt x="191" y="4232"/>
                    <a:pt x="463" y="2477"/>
                    <a:pt x="994" y="817"/>
                  </a:cubicBezTo>
                  <a:cubicBezTo>
                    <a:pt x="1021" y="708"/>
                    <a:pt x="1062" y="599"/>
                    <a:pt x="1103" y="490"/>
                  </a:cubicBezTo>
                  <a:lnTo>
                    <a:pt x="110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42"/>
            <p:cNvSpPr/>
            <p:nvPr/>
          </p:nvSpPr>
          <p:spPr>
            <a:xfrm>
              <a:off x="5887929" y="3443944"/>
              <a:ext cx="185263" cy="572195"/>
            </a:xfrm>
            <a:custGeom>
              <a:avLst/>
              <a:gdLst/>
              <a:ahLst/>
              <a:cxnLst/>
              <a:rect l="l" t="t" r="r" b="b"/>
              <a:pathLst>
                <a:path w="3783" h="11684" extrusionOk="0">
                  <a:moveTo>
                    <a:pt x="0" y="0"/>
                  </a:moveTo>
                  <a:lnTo>
                    <a:pt x="0" y="245"/>
                  </a:lnTo>
                  <a:cubicBezTo>
                    <a:pt x="300" y="517"/>
                    <a:pt x="558" y="885"/>
                    <a:pt x="708" y="1279"/>
                  </a:cubicBezTo>
                  <a:cubicBezTo>
                    <a:pt x="1252" y="2572"/>
                    <a:pt x="1102" y="4042"/>
                    <a:pt x="1102" y="5402"/>
                  </a:cubicBezTo>
                  <a:cubicBezTo>
                    <a:pt x="1102" y="6845"/>
                    <a:pt x="1184" y="8287"/>
                    <a:pt x="1429" y="9716"/>
                  </a:cubicBezTo>
                  <a:cubicBezTo>
                    <a:pt x="1497" y="10070"/>
                    <a:pt x="1565" y="10451"/>
                    <a:pt x="1647" y="10804"/>
                  </a:cubicBezTo>
                  <a:cubicBezTo>
                    <a:pt x="1715" y="11063"/>
                    <a:pt x="1742" y="11403"/>
                    <a:pt x="1973" y="11594"/>
                  </a:cubicBezTo>
                  <a:cubicBezTo>
                    <a:pt x="2059" y="11656"/>
                    <a:pt x="2152" y="11683"/>
                    <a:pt x="2246" y="11683"/>
                  </a:cubicBezTo>
                  <a:cubicBezTo>
                    <a:pt x="2376" y="11683"/>
                    <a:pt x="2508" y="11632"/>
                    <a:pt x="2626" y="11553"/>
                  </a:cubicBezTo>
                  <a:cubicBezTo>
                    <a:pt x="2871" y="11389"/>
                    <a:pt x="2939" y="11090"/>
                    <a:pt x="2953" y="10818"/>
                  </a:cubicBezTo>
                  <a:cubicBezTo>
                    <a:pt x="2967" y="10478"/>
                    <a:pt x="2953" y="10138"/>
                    <a:pt x="2994" y="9797"/>
                  </a:cubicBezTo>
                  <a:cubicBezTo>
                    <a:pt x="3021" y="9457"/>
                    <a:pt x="3089" y="9117"/>
                    <a:pt x="3198" y="8804"/>
                  </a:cubicBezTo>
                  <a:cubicBezTo>
                    <a:pt x="3293" y="8477"/>
                    <a:pt x="3416" y="8151"/>
                    <a:pt x="3579" y="7852"/>
                  </a:cubicBezTo>
                  <a:cubicBezTo>
                    <a:pt x="3633" y="7729"/>
                    <a:pt x="3701" y="7620"/>
                    <a:pt x="3783" y="7511"/>
                  </a:cubicBezTo>
                  <a:lnTo>
                    <a:pt x="3783" y="7253"/>
                  </a:lnTo>
                  <a:cubicBezTo>
                    <a:pt x="3620" y="7416"/>
                    <a:pt x="3511" y="7620"/>
                    <a:pt x="3416" y="7824"/>
                  </a:cubicBezTo>
                  <a:cubicBezTo>
                    <a:pt x="3103" y="8423"/>
                    <a:pt x="2926" y="9076"/>
                    <a:pt x="2830" y="9757"/>
                  </a:cubicBezTo>
                  <a:cubicBezTo>
                    <a:pt x="2803" y="10097"/>
                    <a:pt x="2817" y="10437"/>
                    <a:pt x="2803" y="10777"/>
                  </a:cubicBezTo>
                  <a:cubicBezTo>
                    <a:pt x="2790" y="11076"/>
                    <a:pt x="2694" y="11417"/>
                    <a:pt x="2381" y="11498"/>
                  </a:cubicBezTo>
                  <a:cubicBezTo>
                    <a:pt x="2337" y="11513"/>
                    <a:pt x="2296" y="11519"/>
                    <a:pt x="2258" y="11519"/>
                  </a:cubicBezTo>
                  <a:cubicBezTo>
                    <a:pt x="2010" y="11519"/>
                    <a:pt x="1912" y="11233"/>
                    <a:pt x="1864" y="11008"/>
                  </a:cubicBezTo>
                  <a:cubicBezTo>
                    <a:pt x="1783" y="10655"/>
                    <a:pt x="1701" y="10301"/>
                    <a:pt x="1633" y="9933"/>
                  </a:cubicBezTo>
                  <a:cubicBezTo>
                    <a:pt x="1361" y="8491"/>
                    <a:pt x="1293" y="7008"/>
                    <a:pt x="1266" y="5538"/>
                  </a:cubicBezTo>
                  <a:cubicBezTo>
                    <a:pt x="1266" y="4150"/>
                    <a:pt x="1402" y="2708"/>
                    <a:pt x="925" y="1402"/>
                  </a:cubicBezTo>
                  <a:cubicBezTo>
                    <a:pt x="749" y="885"/>
                    <a:pt x="422" y="381"/>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42"/>
            <p:cNvSpPr/>
            <p:nvPr/>
          </p:nvSpPr>
          <p:spPr>
            <a:xfrm>
              <a:off x="5947234" y="3332632"/>
              <a:ext cx="65329" cy="64693"/>
            </a:xfrm>
            <a:custGeom>
              <a:avLst/>
              <a:gdLst/>
              <a:ahLst/>
              <a:cxnLst/>
              <a:rect l="l" t="t" r="r" b="b"/>
              <a:pathLst>
                <a:path w="1334" h="1321" extrusionOk="0">
                  <a:moveTo>
                    <a:pt x="667" y="1"/>
                  </a:moveTo>
                  <a:cubicBezTo>
                    <a:pt x="300" y="1"/>
                    <a:pt x="0" y="287"/>
                    <a:pt x="0" y="668"/>
                  </a:cubicBezTo>
                  <a:cubicBezTo>
                    <a:pt x="0" y="1035"/>
                    <a:pt x="300" y="1321"/>
                    <a:pt x="667" y="1321"/>
                  </a:cubicBezTo>
                  <a:cubicBezTo>
                    <a:pt x="1048" y="1321"/>
                    <a:pt x="1334" y="1021"/>
                    <a:pt x="1334" y="668"/>
                  </a:cubicBezTo>
                  <a:cubicBezTo>
                    <a:pt x="1334" y="287"/>
                    <a:pt x="1048"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42"/>
            <p:cNvSpPr/>
            <p:nvPr/>
          </p:nvSpPr>
          <p:spPr>
            <a:xfrm>
              <a:off x="5821964" y="4294872"/>
              <a:ext cx="317880" cy="142657"/>
            </a:xfrm>
            <a:custGeom>
              <a:avLst/>
              <a:gdLst/>
              <a:ahLst/>
              <a:cxnLst/>
              <a:rect l="l" t="t" r="r" b="b"/>
              <a:pathLst>
                <a:path w="6491" h="2913" extrusionOk="0">
                  <a:moveTo>
                    <a:pt x="776" y="1"/>
                  </a:moveTo>
                  <a:cubicBezTo>
                    <a:pt x="340" y="1"/>
                    <a:pt x="0" y="354"/>
                    <a:pt x="0" y="776"/>
                  </a:cubicBezTo>
                  <a:lnTo>
                    <a:pt x="0" y="2912"/>
                  </a:lnTo>
                  <a:lnTo>
                    <a:pt x="6491" y="2912"/>
                  </a:lnTo>
                  <a:lnTo>
                    <a:pt x="6491" y="776"/>
                  </a:lnTo>
                  <a:cubicBezTo>
                    <a:pt x="6491" y="341"/>
                    <a:pt x="6137" y="1"/>
                    <a:pt x="57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42"/>
            <p:cNvSpPr/>
            <p:nvPr/>
          </p:nvSpPr>
          <p:spPr>
            <a:xfrm>
              <a:off x="5918585" y="4357653"/>
              <a:ext cx="220621" cy="79874"/>
            </a:xfrm>
            <a:custGeom>
              <a:avLst/>
              <a:gdLst/>
              <a:ahLst/>
              <a:cxnLst/>
              <a:rect l="l" t="t" r="r" b="b"/>
              <a:pathLst>
                <a:path w="4505" h="1631" extrusionOk="0">
                  <a:moveTo>
                    <a:pt x="3179" y="1"/>
                  </a:moveTo>
                  <a:cubicBezTo>
                    <a:pt x="2146" y="1"/>
                    <a:pt x="1129" y="410"/>
                    <a:pt x="395" y="1168"/>
                  </a:cubicBezTo>
                  <a:cubicBezTo>
                    <a:pt x="231" y="1318"/>
                    <a:pt x="123" y="1467"/>
                    <a:pt x="0" y="1630"/>
                  </a:cubicBezTo>
                  <a:lnTo>
                    <a:pt x="204" y="1630"/>
                  </a:lnTo>
                  <a:lnTo>
                    <a:pt x="408" y="1386"/>
                  </a:lnTo>
                  <a:cubicBezTo>
                    <a:pt x="817" y="937"/>
                    <a:pt x="1320" y="583"/>
                    <a:pt x="1905" y="379"/>
                  </a:cubicBezTo>
                  <a:cubicBezTo>
                    <a:pt x="2303" y="237"/>
                    <a:pt x="2723" y="165"/>
                    <a:pt x="3144" y="165"/>
                  </a:cubicBezTo>
                  <a:cubicBezTo>
                    <a:pt x="3372" y="165"/>
                    <a:pt x="3599" y="186"/>
                    <a:pt x="3824" y="229"/>
                  </a:cubicBezTo>
                  <a:cubicBezTo>
                    <a:pt x="4041" y="256"/>
                    <a:pt x="4286" y="311"/>
                    <a:pt x="4504" y="365"/>
                  </a:cubicBezTo>
                  <a:lnTo>
                    <a:pt x="4504" y="188"/>
                  </a:lnTo>
                  <a:cubicBezTo>
                    <a:pt x="4259" y="147"/>
                    <a:pt x="4041" y="93"/>
                    <a:pt x="3810" y="52"/>
                  </a:cubicBezTo>
                  <a:cubicBezTo>
                    <a:pt x="3601" y="18"/>
                    <a:pt x="3389" y="1"/>
                    <a:pt x="31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42"/>
            <p:cNvSpPr/>
            <p:nvPr/>
          </p:nvSpPr>
          <p:spPr>
            <a:xfrm>
              <a:off x="5821964" y="4294186"/>
              <a:ext cx="159944" cy="79335"/>
            </a:xfrm>
            <a:custGeom>
              <a:avLst/>
              <a:gdLst/>
              <a:ahLst/>
              <a:cxnLst/>
              <a:rect l="l" t="t" r="r" b="b"/>
              <a:pathLst>
                <a:path w="3266" h="1620" extrusionOk="0">
                  <a:moveTo>
                    <a:pt x="3075" y="1"/>
                  </a:moveTo>
                  <a:cubicBezTo>
                    <a:pt x="2994" y="191"/>
                    <a:pt x="2912" y="368"/>
                    <a:pt x="2803" y="518"/>
                  </a:cubicBezTo>
                  <a:cubicBezTo>
                    <a:pt x="2640" y="790"/>
                    <a:pt x="2381" y="1008"/>
                    <a:pt x="2109" y="1158"/>
                  </a:cubicBezTo>
                  <a:cubicBezTo>
                    <a:pt x="1784" y="1340"/>
                    <a:pt x="1418" y="1439"/>
                    <a:pt x="1050" y="1439"/>
                  </a:cubicBezTo>
                  <a:cubicBezTo>
                    <a:pt x="787" y="1439"/>
                    <a:pt x="522" y="1388"/>
                    <a:pt x="272" y="1280"/>
                  </a:cubicBezTo>
                  <a:cubicBezTo>
                    <a:pt x="163" y="1266"/>
                    <a:pt x="82" y="1212"/>
                    <a:pt x="0" y="1171"/>
                  </a:cubicBezTo>
                  <a:lnTo>
                    <a:pt x="0" y="1348"/>
                  </a:lnTo>
                  <a:cubicBezTo>
                    <a:pt x="312" y="1533"/>
                    <a:pt x="665" y="1620"/>
                    <a:pt x="1025" y="1620"/>
                  </a:cubicBezTo>
                  <a:cubicBezTo>
                    <a:pt x="1246" y="1620"/>
                    <a:pt x="1470" y="1587"/>
                    <a:pt x="1687" y="1525"/>
                  </a:cubicBezTo>
                  <a:cubicBezTo>
                    <a:pt x="2340" y="1334"/>
                    <a:pt x="2844" y="872"/>
                    <a:pt x="3143" y="259"/>
                  </a:cubicBezTo>
                  <a:cubicBezTo>
                    <a:pt x="3184" y="178"/>
                    <a:pt x="3225" y="96"/>
                    <a:pt x="32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8" name="Google Shape;1588;p42"/>
            <p:cNvSpPr/>
            <p:nvPr/>
          </p:nvSpPr>
          <p:spPr>
            <a:xfrm>
              <a:off x="5853257" y="4294872"/>
              <a:ext cx="258624" cy="49"/>
            </a:xfrm>
            <a:custGeom>
              <a:avLst/>
              <a:gdLst/>
              <a:ahLst/>
              <a:cxnLst/>
              <a:rect l="l" t="t" r="r" b="b"/>
              <a:pathLst>
                <a:path w="5281" h="1" fill="none" extrusionOk="0">
                  <a:moveTo>
                    <a:pt x="1" y="1"/>
                  </a:moveTo>
                  <a:lnTo>
                    <a:pt x="5280" y="1"/>
                  </a:lnTo>
                </a:path>
              </a:pathLst>
            </a:custGeom>
            <a:solidFill>
              <a:schemeClr val="lt1"/>
            </a:solid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9" name="Google Shape;1589;p42"/>
            <p:cNvSpPr/>
            <p:nvPr/>
          </p:nvSpPr>
          <p:spPr>
            <a:xfrm>
              <a:off x="5754629" y="4436791"/>
              <a:ext cx="451184" cy="162638"/>
            </a:xfrm>
            <a:custGeom>
              <a:avLst/>
              <a:gdLst/>
              <a:ahLst/>
              <a:cxnLst/>
              <a:rect l="l" t="t" r="r" b="b"/>
              <a:pathLst>
                <a:path w="9213" h="3321" extrusionOk="0">
                  <a:moveTo>
                    <a:pt x="858" y="1"/>
                  </a:moveTo>
                  <a:cubicBezTo>
                    <a:pt x="382" y="1"/>
                    <a:pt x="1" y="395"/>
                    <a:pt x="1" y="872"/>
                  </a:cubicBezTo>
                  <a:lnTo>
                    <a:pt x="1" y="2450"/>
                  </a:lnTo>
                  <a:cubicBezTo>
                    <a:pt x="1" y="2926"/>
                    <a:pt x="382" y="3321"/>
                    <a:pt x="858" y="3321"/>
                  </a:cubicBezTo>
                  <a:lnTo>
                    <a:pt x="8342" y="3321"/>
                  </a:lnTo>
                  <a:cubicBezTo>
                    <a:pt x="8832" y="3321"/>
                    <a:pt x="9213" y="2926"/>
                    <a:pt x="9213" y="2450"/>
                  </a:cubicBezTo>
                  <a:lnTo>
                    <a:pt x="9213" y="872"/>
                  </a:lnTo>
                  <a:cubicBezTo>
                    <a:pt x="9213" y="395"/>
                    <a:pt x="8818" y="1"/>
                    <a:pt x="83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42"/>
            <p:cNvSpPr/>
            <p:nvPr/>
          </p:nvSpPr>
          <p:spPr>
            <a:xfrm>
              <a:off x="5788615" y="4437476"/>
              <a:ext cx="383895" cy="49"/>
            </a:xfrm>
            <a:custGeom>
              <a:avLst/>
              <a:gdLst/>
              <a:ahLst/>
              <a:cxnLst/>
              <a:rect l="l" t="t" r="r" b="b"/>
              <a:pathLst>
                <a:path w="7839" h="1" fill="none" extrusionOk="0">
                  <a:moveTo>
                    <a:pt x="1" y="0"/>
                  </a:moveTo>
                  <a:lnTo>
                    <a:pt x="7838" y="0"/>
                  </a:lnTo>
                </a:path>
              </a:pathLst>
            </a:custGeom>
            <a:no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591;p42"/>
            <p:cNvSpPr/>
            <p:nvPr/>
          </p:nvSpPr>
          <p:spPr>
            <a:xfrm>
              <a:off x="7978964" y="3483268"/>
              <a:ext cx="451820" cy="451184"/>
            </a:xfrm>
            <a:custGeom>
              <a:avLst/>
              <a:gdLst/>
              <a:ahLst/>
              <a:cxnLst/>
              <a:rect l="l" t="t" r="r" b="b"/>
              <a:pathLst>
                <a:path w="9226" h="9213" extrusionOk="0">
                  <a:moveTo>
                    <a:pt x="4613" y="0"/>
                  </a:moveTo>
                  <a:cubicBezTo>
                    <a:pt x="2069" y="0"/>
                    <a:pt x="0" y="2068"/>
                    <a:pt x="0" y="4613"/>
                  </a:cubicBezTo>
                  <a:cubicBezTo>
                    <a:pt x="0" y="7157"/>
                    <a:pt x="2069" y="9212"/>
                    <a:pt x="4613" y="9212"/>
                  </a:cubicBezTo>
                  <a:cubicBezTo>
                    <a:pt x="7158" y="9212"/>
                    <a:pt x="9226" y="7157"/>
                    <a:pt x="9226" y="4613"/>
                  </a:cubicBezTo>
                  <a:cubicBezTo>
                    <a:pt x="9226" y="2068"/>
                    <a:pt x="7158" y="0"/>
                    <a:pt x="46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42"/>
            <p:cNvSpPr/>
            <p:nvPr/>
          </p:nvSpPr>
          <p:spPr>
            <a:xfrm>
              <a:off x="8112215" y="3619164"/>
              <a:ext cx="185312" cy="726409"/>
            </a:xfrm>
            <a:custGeom>
              <a:avLst/>
              <a:gdLst/>
              <a:ahLst/>
              <a:cxnLst/>
              <a:rect l="l" t="t" r="r" b="b"/>
              <a:pathLst>
                <a:path w="3784" h="14833" extrusionOk="0">
                  <a:moveTo>
                    <a:pt x="708" y="1"/>
                  </a:moveTo>
                  <a:cubicBezTo>
                    <a:pt x="314" y="1"/>
                    <a:pt x="1" y="300"/>
                    <a:pt x="1" y="695"/>
                  </a:cubicBezTo>
                  <a:lnTo>
                    <a:pt x="1" y="14139"/>
                  </a:lnTo>
                  <a:cubicBezTo>
                    <a:pt x="1" y="14520"/>
                    <a:pt x="314" y="14833"/>
                    <a:pt x="708" y="14833"/>
                  </a:cubicBezTo>
                  <a:lnTo>
                    <a:pt x="3090" y="14833"/>
                  </a:lnTo>
                  <a:cubicBezTo>
                    <a:pt x="3471" y="14833"/>
                    <a:pt x="3784" y="14520"/>
                    <a:pt x="3784" y="14139"/>
                  </a:cubicBezTo>
                  <a:lnTo>
                    <a:pt x="3784" y="695"/>
                  </a:lnTo>
                  <a:cubicBezTo>
                    <a:pt x="3784" y="300"/>
                    <a:pt x="3471" y="1"/>
                    <a:pt x="30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593;p42"/>
            <p:cNvSpPr/>
            <p:nvPr/>
          </p:nvSpPr>
          <p:spPr>
            <a:xfrm>
              <a:off x="8112215" y="4072982"/>
              <a:ext cx="145987" cy="272581"/>
            </a:xfrm>
            <a:custGeom>
              <a:avLst/>
              <a:gdLst/>
              <a:ahLst/>
              <a:cxnLst/>
              <a:rect l="l" t="t" r="r" b="b"/>
              <a:pathLst>
                <a:path w="2981" h="5566" extrusionOk="0">
                  <a:moveTo>
                    <a:pt x="1" y="0"/>
                  </a:moveTo>
                  <a:lnTo>
                    <a:pt x="1" y="218"/>
                  </a:lnTo>
                  <a:cubicBezTo>
                    <a:pt x="776" y="640"/>
                    <a:pt x="1402" y="1320"/>
                    <a:pt x="1729" y="2218"/>
                  </a:cubicBezTo>
                  <a:cubicBezTo>
                    <a:pt x="2042" y="3116"/>
                    <a:pt x="1933" y="4137"/>
                    <a:pt x="2355" y="5008"/>
                  </a:cubicBezTo>
                  <a:cubicBezTo>
                    <a:pt x="2450" y="5212"/>
                    <a:pt x="2586" y="5389"/>
                    <a:pt x="2749" y="5566"/>
                  </a:cubicBezTo>
                  <a:lnTo>
                    <a:pt x="2981" y="5566"/>
                  </a:lnTo>
                  <a:cubicBezTo>
                    <a:pt x="2654" y="5253"/>
                    <a:pt x="2436" y="4872"/>
                    <a:pt x="2314" y="4423"/>
                  </a:cubicBezTo>
                  <a:cubicBezTo>
                    <a:pt x="2083" y="3538"/>
                    <a:pt x="2137" y="2599"/>
                    <a:pt x="1702" y="1756"/>
                  </a:cubicBezTo>
                  <a:cubicBezTo>
                    <a:pt x="1334" y="1007"/>
                    <a:pt x="736" y="38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594;p42"/>
            <p:cNvSpPr/>
            <p:nvPr/>
          </p:nvSpPr>
          <p:spPr>
            <a:xfrm>
              <a:off x="8151539" y="3619164"/>
              <a:ext cx="145987" cy="448539"/>
            </a:xfrm>
            <a:custGeom>
              <a:avLst/>
              <a:gdLst/>
              <a:ahLst/>
              <a:cxnLst/>
              <a:rect l="l" t="t" r="r" b="b"/>
              <a:pathLst>
                <a:path w="2981" h="9159" extrusionOk="0">
                  <a:moveTo>
                    <a:pt x="205" y="1"/>
                  </a:moveTo>
                  <a:cubicBezTo>
                    <a:pt x="341" y="287"/>
                    <a:pt x="450" y="613"/>
                    <a:pt x="531" y="940"/>
                  </a:cubicBezTo>
                  <a:cubicBezTo>
                    <a:pt x="749" y="1838"/>
                    <a:pt x="681" y="2750"/>
                    <a:pt x="558" y="3661"/>
                  </a:cubicBezTo>
                  <a:cubicBezTo>
                    <a:pt x="354" y="5117"/>
                    <a:pt x="1" y="6818"/>
                    <a:pt x="831" y="8179"/>
                  </a:cubicBezTo>
                  <a:cubicBezTo>
                    <a:pt x="1157" y="8709"/>
                    <a:pt x="1701" y="9159"/>
                    <a:pt x="2355" y="9159"/>
                  </a:cubicBezTo>
                  <a:cubicBezTo>
                    <a:pt x="2572" y="9159"/>
                    <a:pt x="2790" y="9118"/>
                    <a:pt x="2981" y="9022"/>
                  </a:cubicBezTo>
                  <a:lnTo>
                    <a:pt x="2981" y="8846"/>
                  </a:lnTo>
                  <a:cubicBezTo>
                    <a:pt x="2778" y="8941"/>
                    <a:pt x="2575" y="8985"/>
                    <a:pt x="2378" y="8985"/>
                  </a:cubicBezTo>
                  <a:cubicBezTo>
                    <a:pt x="1848" y="8985"/>
                    <a:pt x="1362" y="8668"/>
                    <a:pt x="1035" y="8192"/>
                  </a:cubicBezTo>
                  <a:cubicBezTo>
                    <a:pt x="123" y="6845"/>
                    <a:pt x="531" y="5063"/>
                    <a:pt x="735" y="3566"/>
                  </a:cubicBezTo>
                  <a:cubicBezTo>
                    <a:pt x="858" y="2654"/>
                    <a:pt x="899" y="1729"/>
                    <a:pt x="667" y="817"/>
                  </a:cubicBezTo>
                  <a:cubicBezTo>
                    <a:pt x="599" y="545"/>
                    <a:pt x="490" y="259"/>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42"/>
            <p:cNvSpPr/>
            <p:nvPr/>
          </p:nvSpPr>
          <p:spPr>
            <a:xfrm>
              <a:off x="8238170" y="3686500"/>
              <a:ext cx="59355" cy="215920"/>
            </a:xfrm>
            <a:custGeom>
              <a:avLst/>
              <a:gdLst/>
              <a:ahLst/>
              <a:cxnLst/>
              <a:rect l="l" t="t" r="r" b="b"/>
              <a:pathLst>
                <a:path w="1212" h="4409" extrusionOk="0">
                  <a:moveTo>
                    <a:pt x="1212" y="0"/>
                  </a:moveTo>
                  <a:cubicBezTo>
                    <a:pt x="558" y="626"/>
                    <a:pt x="69" y="1415"/>
                    <a:pt x="41" y="2354"/>
                  </a:cubicBezTo>
                  <a:cubicBezTo>
                    <a:pt x="1" y="3198"/>
                    <a:pt x="477" y="4055"/>
                    <a:pt x="1212" y="4409"/>
                  </a:cubicBezTo>
                  <a:lnTo>
                    <a:pt x="1212" y="4218"/>
                  </a:lnTo>
                  <a:cubicBezTo>
                    <a:pt x="531" y="3851"/>
                    <a:pt x="137" y="3007"/>
                    <a:pt x="205" y="2218"/>
                  </a:cubicBezTo>
                  <a:cubicBezTo>
                    <a:pt x="273" y="1429"/>
                    <a:pt x="681" y="762"/>
                    <a:pt x="1212" y="245"/>
                  </a:cubicBezTo>
                  <a:lnTo>
                    <a:pt x="12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42"/>
            <p:cNvSpPr/>
            <p:nvPr/>
          </p:nvSpPr>
          <p:spPr>
            <a:xfrm>
              <a:off x="8046936" y="4294872"/>
              <a:ext cx="317880" cy="142657"/>
            </a:xfrm>
            <a:custGeom>
              <a:avLst/>
              <a:gdLst/>
              <a:ahLst/>
              <a:cxnLst/>
              <a:rect l="l" t="t" r="r" b="b"/>
              <a:pathLst>
                <a:path w="6491" h="2913" extrusionOk="0">
                  <a:moveTo>
                    <a:pt x="776" y="1"/>
                  </a:moveTo>
                  <a:cubicBezTo>
                    <a:pt x="340" y="1"/>
                    <a:pt x="0" y="354"/>
                    <a:pt x="0" y="776"/>
                  </a:cubicBezTo>
                  <a:lnTo>
                    <a:pt x="0" y="2912"/>
                  </a:lnTo>
                  <a:lnTo>
                    <a:pt x="6491" y="2912"/>
                  </a:lnTo>
                  <a:lnTo>
                    <a:pt x="6491" y="776"/>
                  </a:lnTo>
                  <a:cubicBezTo>
                    <a:pt x="6491" y="341"/>
                    <a:pt x="6137" y="1"/>
                    <a:pt x="57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42"/>
            <p:cNvSpPr/>
            <p:nvPr/>
          </p:nvSpPr>
          <p:spPr>
            <a:xfrm>
              <a:off x="8143557" y="4357653"/>
              <a:ext cx="220621" cy="79874"/>
            </a:xfrm>
            <a:custGeom>
              <a:avLst/>
              <a:gdLst/>
              <a:ahLst/>
              <a:cxnLst/>
              <a:rect l="l" t="t" r="r" b="b"/>
              <a:pathLst>
                <a:path w="4505" h="1631" extrusionOk="0">
                  <a:moveTo>
                    <a:pt x="3173" y="1"/>
                  </a:moveTo>
                  <a:cubicBezTo>
                    <a:pt x="2133" y="1"/>
                    <a:pt x="1116" y="410"/>
                    <a:pt x="381" y="1168"/>
                  </a:cubicBezTo>
                  <a:cubicBezTo>
                    <a:pt x="232" y="1318"/>
                    <a:pt x="109" y="1467"/>
                    <a:pt x="0" y="1630"/>
                  </a:cubicBezTo>
                  <a:lnTo>
                    <a:pt x="204" y="1630"/>
                  </a:lnTo>
                  <a:lnTo>
                    <a:pt x="409" y="1386"/>
                  </a:lnTo>
                  <a:cubicBezTo>
                    <a:pt x="817" y="937"/>
                    <a:pt x="1320" y="583"/>
                    <a:pt x="1905" y="379"/>
                  </a:cubicBezTo>
                  <a:cubicBezTo>
                    <a:pt x="2303" y="237"/>
                    <a:pt x="2717" y="165"/>
                    <a:pt x="3138" y="165"/>
                  </a:cubicBezTo>
                  <a:cubicBezTo>
                    <a:pt x="3366" y="165"/>
                    <a:pt x="3595" y="186"/>
                    <a:pt x="3824" y="229"/>
                  </a:cubicBezTo>
                  <a:cubicBezTo>
                    <a:pt x="4042" y="256"/>
                    <a:pt x="4259" y="311"/>
                    <a:pt x="4504" y="365"/>
                  </a:cubicBezTo>
                  <a:lnTo>
                    <a:pt x="4504" y="188"/>
                  </a:lnTo>
                  <a:cubicBezTo>
                    <a:pt x="4259" y="147"/>
                    <a:pt x="4042" y="93"/>
                    <a:pt x="3810" y="52"/>
                  </a:cubicBezTo>
                  <a:cubicBezTo>
                    <a:pt x="3598" y="18"/>
                    <a:pt x="3385" y="1"/>
                    <a:pt x="31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42"/>
            <p:cNvSpPr/>
            <p:nvPr/>
          </p:nvSpPr>
          <p:spPr>
            <a:xfrm>
              <a:off x="8046936" y="4294186"/>
              <a:ext cx="159944" cy="79335"/>
            </a:xfrm>
            <a:custGeom>
              <a:avLst/>
              <a:gdLst/>
              <a:ahLst/>
              <a:cxnLst/>
              <a:rect l="l" t="t" r="r" b="b"/>
              <a:pathLst>
                <a:path w="3266" h="1620" extrusionOk="0">
                  <a:moveTo>
                    <a:pt x="3075" y="1"/>
                  </a:moveTo>
                  <a:cubicBezTo>
                    <a:pt x="2994" y="191"/>
                    <a:pt x="2899" y="368"/>
                    <a:pt x="2803" y="518"/>
                  </a:cubicBezTo>
                  <a:cubicBezTo>
                    <a:pt x="2626" y="790"/>
                    <a:pt x="2382" y="1008"/>
                    <a:pt x="2109" y="1158"/>
                  </a:cubicBezTo>
                  <a:cubicBezTo>
                    <a:pt x="1777" y="1340"/>
                    <a:pt x="1407" y="1439"/>
                    <a:pt x="1040" y="1439"/>
                  </a:cubicBezTo>
                  <a:cubicBezTo>
                    <a:pt x="778" y="1439"/>
                    <a:pt x="517" y="1388"/>
                    <a:pt x="272" y="1280"/>
                  </a:cubicBezTo>
                  <a:cubicBezTo>
                    <a:pt x="164" y="1266"/>
                    <a:pt x="82" y="1212"/>
                    <a:pt x="0" y="1171"/>
                  </a:cubicBezTo>
                  <a:lnTo>
                    <a:pt x="0" y="1348"/>
                  </a:lnTo>
                  <a:cubicBezTo>
                    <a:pt x="312" y="1533"/>
                    <a:pt x="666" y="1620"/>
                    <a:pt x="1022" y="1620"/>
                  </a:cubicBezTo>
                  <a:cubicBezTo>
                    <a:pt x="1241" y="1620"/>
                    <a:pt x="1462" y="1587"/>
                    <a:pt x="1674" y="1525"/>
                  </a:cubicBezTo>
                  <a:cubicBezTo>
                    <a:pt x="2341" y="1334"/>
                    <a:pt x="2831" y="872"/>
                    <a:pt x="3144" y="259"/>
                  </a:cubicBezTo>
                  <a:cubicBezTo>
                    <a:pt x="3171" y="178"/>
                    <a:pt x="3225" y="96"/>
                    <a:pt x="32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42"/>
            <p:cNvSpPr/>
            <p:nvPr/>
          </p:nvSpPr>
          <p:spPr>
            <a:xfrm>
              <a:off x="8077592" y="4294872"/>
              <a:ext cx="258575" cy="49"/>
            </a:xfrm>
            <a:custGeom>
              <a:avLst/>
              <a:gdLst/>
              <a:ahLst/>
              <a:cxnLst/>
              <a:rect l="l" t="t" r="r" b="b"/>
              <a:pathLst>
                <a:path w="5280" h="1" fill="none" extrusionOk="0">
                  <a:moveTo>
                    <a:pt x="0" y="1"/>
                  </a:moveTo>
                  <a:lnTo>
                    <a:pt x="5280" y="1"/>
                  </a:lnTo>
                </a:path>
              </a:pathLst>
            </a:custGeom>
            <a:solidFill>
              <a:schemeClr val="lt2"/>
            </a:solid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42"/>
            <p:cNvSpPr/>
            <p:nvPr/>
          </p:nvSpPr>
          <p:spPr>
            <a:xfrm>
              <a:off x="7978964" y="4436791"/>
              <a:ext cx="451820" cy="162638"/>
            </a:xfrm>
            <a:custGeom>
              <a:avLst/>
              <a:gdLst/>
              <a:ahLst/>
              <a:cxnLst/>
              <a:rect l="l" t="t" r="r" b="b"/>
              <a:pathLst>
                <a:path w="9226" h="3321" extrusionOk="0">
                  <a:moveTo>
                    <a:pt x="871" y="1"/>
                  </a:moveTo>
                  <a:cubicBezTo>
                    <a:pt x="395" y="1"/>
                    <a:pt x="0" y="395"/>
                    <a:pt x="0" y="872"/>
                  </a:cubicBezTo>
                  <a:lnTo>
                    <a:pt x="0" y="2450"/>
                  </a:lnTo>
                  <a:cubicBezTo>
                    <a:pt x="0" y="2926"/>
                    <a:pt x="395" y="3321"/>
                    <a:pt x="871" y="3321"/>
                  </a:cubicBezTo>
                  <a:lnTo>
                    <a:pt x="8355" y="3321"/>
                  </a:lnTo>
                  <a:cubicBezTo>
                    <a:pt x="8831" y="3321"/>
                    <a:pt x="9226" y="2926"/>
                    <a:pt x="9226" y="2450"/>
                  </a:cubicBezTo>
                  <a:lnTo>
                    <a:pt x="9226" y="872"/>
                  </a:lnTo>
                  <a:cubicBezTo>
                    <a:pt x="9226" y="395"/>
                    <a:pt x="8831" y="1"/>
                    <a:pt x="83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42"/>
            <p:cNvSpPr/>
            <p:nvPr/>
          </p:nvSpPr>
          <p:spPr>
            <a:xfrm>
              <a:off x="8013587" y="4437476"/>
              <a:ext cx="383210" cy="49"/>
            </a:xfrm>
            <a:custGeom>
              <a:avLst/>
              <a:gdLst/>
              <a:ahLst/>
              <a:cxnLst/>
              <a:rect l="l" t="t" r="r" b="b"/>
              <a:pathLst>
                <a:path w="7825" h="1" fill="none" extrusionOk="0">
                  <a:moveTo>
                    <a:pt x="1" y="0"/>
                  </a:moveTo>
                  <a:lnTo>
                    <a:pt x="7825" y="0"/>
                  </a:lnTo>
                </a:path>
              </a:pathLst>
            </a:custGeom>
            <a:no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42"/>
            <p:cNvSpPr/>
            <p:nvPr/>
          </p:nvSpPr>
          <p:spPr>
            <a:xfrm>
              <a:off x="8171520" y="3692474"/>
              <a:ext cx="65378" cy="64693"/>
            </a:xfrm>
            <a:custGeom>
              <a:avLst/>
              <a:gdLst/>
              <a:ahLst/>
              <a:cxnLst/>
              <a:rect l="l" t="t" r="r" b="b"/>
              <a:pathLst>
                <a:path w="1335" h="1321" extrusionOk="0">
                  <a:moveTo>
                    <a:pt x="668" y="1"/>
                  </a:moveTo>
                  <a:cubicBezTo>
                    <a:pt x="287" y="1"/>
                    <a:pt x="1" y="286"/>
                    <a:pt x="1" y="667"/>
                  </a:cubicBezTo>
                  <a:cubicBezTo>
                    <a:pt x="1" y="1035"/>
                    <a:pt x="314" y="1321"/>
                    <a:pt x="668" y="1321"/>
                  </a:cubicBezTo>
                  <a:cubicBezTo>
                    <a:pt x="1035" y="1321"/>
                    <a:pt x="1334" y="1035"/>
                    <a:pt x="1334" y="667"/>
                  </a:cubicBezTo>
                  <a:cubicBezTo>
                    <a:pt x="1334" y="300"/>
                    <a:pt x="1035" y="1"/>
                    <a:pt x="6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42"/>
            <p:cNvSpPr/>
            <p:nvPr/>
          </p:nvSpPr>
          <p:spPr>
            <a:xfrm>
              <a:off x="7263931" y="1401150"/>
              <a:ext cx="467198" cy="707555"/>
            </a:xfrm>
            <a:custGeom>
              <a:avLst/>
              <a:gdLst/>
              <a:ahLst/>
              <a:cxnLst/>
              <a:rect l="l" t="t" r="r" b="b"/>
              <a:pathLst>
                <a:path w="9540" h="14448" extrusionOk="0">
                  <a:moveTo>
                    <a:pt x="4897" y="0"/>
                  </a:moveTo>
                  <a:cubicBezTo>
                    <a:pt x="4478" y="0"/>
                    <a:pt x="4089" y="943"/>
                    <a:pt x="3770" y="2172"/>
                  </a:cubicBezTo>
                  <a:cubicBezTo>
                    <a:pt x="3226" y="4295"/>
                    <a:pt x="1906" y="5111"/>
                    <a:pt x="1566" y="6771"/>
                  </a:cubicBezTo>
                  <a:cubicBezTo>
                    <a:pt x="1239" y="8418"/>
                    <a:pt x="2545" y="9506"/>
                    <a:pt x="2668" y="11003"/>
                  </a:cubicBezTo>
                  <a:cubicBezTo>
                    <a:pt x="2790" y="12500"/>
                    <a:pt x="1" y="13262"/>
                    <a:pt x="1" y="13262"/>
                  </a:cubicBezTo>
                  <a:cubicBezTo>
                    <a:pt x="1" y="13262"/>
                    <a:pt x="2432" y="14447"/>
                    <a:pt x="4658" y="14447"/>
                  </a:cubicBezTo>
                  <a:cubicBezTo>
                    <a:pt x="5770" y="14447"/>
                    <a:pt x="6832" y="14151"/>
                    <a:pt x="7512" y="13262"/>
                  </a:cubicBezTo>
                  <a:cubicBezTo>
                    <a:pt x="9539" y="10622"/>
                    <a:pt x="8737" y="3846"/>
                    <a:pt x="8138" y="3233"/>
                  </a:cubicBezTo>
                  <a:cubicBezTo>
                    <a:pt x="8045" y="3140"/>
                    <a:pt x="7952" y="3100"/>
                    <a:pt x="7862" y="3100"/>
                  </a:cubicBezTo>
                  <a:cubicBezTo>
                    <a:pt x="7365" y="3100"/>
                    <a:pt x="6954" y="4322"/>
                    <a:pt x="6954" y="4322"/>
                  </a:cubicBezTo>
                  <a:cubicBezTo>
                    <a:pt x="7294" y="3138"/>
                    <a:pt x="7376" y="1682"/>
                    <a:pt x="6750" y="1097"/>
                  </a:cubicBezTo>
                  <a:cubicBezTo>
                    <a:pt x="6636" y="993"/>
                    <a:pt x="6534" y="951"/>
                    <a:pt x="6443" y="951"/>
                  </a:cubicBezTo>
                  <a:cubicBezTo>
                    <a:pt x="6042" y="951"/>
                    <a:pt x="5852" y="1764"/>
                    <a:pt x="5852" y="1764"/>
                  </a:cubicBezTo>
                  <a:cubicBezTo>
                    <a:pt x="5825" y="1736"/>
                    <a:pt x="5825" y="1682"/>
                    <a:pt x="5811" y="1641"/>
                  </a:cubicBezTo>
                  <a:cubicBezTo>
                    <a:pt x="5501" y="470"/>
                    <a:pt x="5192" y="0"/>
                    <a:pt x="48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42"/>
            <p:cNvSpPr/>
            <p:nvPr/>
          </p:nvSpPr>
          <p:spPr>
            <a:xfrm>
              <a:off x="7439200" y="1500807"/>
              <a:ext cx="118660" cy="225959"/>
            </a:xfrm>
            <a:custGeom>
              <a:avLst/>
              <a:gdLst/>
              <a:ahLst/>
              <a:cxnLst/>
              <a:rect l="l" t="t" r="r" b="b"/>
              <a:pathLst>
                <a:path w="2423" h="4614" fill="none" extrusionOk="0">
                  <a:moveTo>
                    <a:pt x="2423" y="1"/>
                  </a:moveTo>
                  <a:cubicBezTo>
                    <a:pt x="2423" y="1"/>
                    <a:pt x="1497" y="2600"/>
                    <a:pt x="1" y="4614"/>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42"/>
            <p:cNvSpPr/>
            <p:nvPr/>
          </p:nvSpPr>
          <p:spPr>
            <a:xfrm>
              <a:off x="7484498" y="1638074"/>
              <a:ext cx="121354" cy="174636"/>
            </a:xfrm>
            <a:custGeom>
              <a:avLst/>
              <a:gdLst/>
              <a:ahLst/>
              <a:cxnLst/>
              <a:rect l="l" t="t" r="r" b="b"/>
              <a:pathLst>
                <a:path w="2478" h="3566" fill="none" extrusionOk="0">
                  <a:moveTo>
                    <a:pt x="2477" y="1"/>
                  </a:moveTo>
                  <a:cubicBezTo>
                    <a:pt x="2477" y="1"/>
                    <a:pt x="1634" y="1933"/>
                    <a:pt x="1" y="3566"/>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42"/>
            <p:cNvSpPr/>
            <p:nvPr/>
          </p:nvSpPr>
          <p:spPr>
            <a:xfrm>
              <a:off x="7332981" y="2417454"/>
              <a:ext cx="151570" cy="76299"/>
            </a:xfrm>
            <a:custGeom>
              <a:avLst/>
              <a:gdLst/>
              <a:ahLst/>
              <a:cxnLst/>
              <a:rect l="l" t="t" r="r" b="b"/>
              <a:pathLst>
                <a:path w="3095" h="1558" extrusionOk="0">
                  <a:moveTo>
                    <a:pt x="1165" y="1"/>
                  </a:moveTo>
                  <a:cubicBezTo>
                    <a:pt x="623" y="1"/>
                    <a:pt x="0" y="365"/>
                    <a:pt x="33" y="918"/>
                  </a:cubicBezTo>
                  <a:cubicBezTo>
                    <a:pt x="45" y="1525"/>
                    <a:pt x="513" y="1558"/>
                    <a:pt x="613" y="1558"/>
                  </a:cubicBezTo>
                  <a:cubicBezTo>
                    <a:pt x="625" y="1558"/>
                    <a:pt x="632" y="1557"/>
                    <a:pt x="632" y="1557"/>
                  </a:cubicBezTo>
                  <a:cubicBezTo>
                    <a:pt x="1223" y="1512"/>
                    <a:pt x="1159" y="859"/>
                    <a:pt x="1217" y="859"/>
                  </a:cubicBezTo>
                  <a:cubicBezTo>
                    <a:pt x="1228" y="859"/>
                    <a:pt x="1245" y="885"/>
                    <a:pt x="1271" y="945"/>
                  </a:cubicBezTo>
                  <a:cubicBezTo>
                    <a:pt x="1402" y="1226"/>
                    <a:pt x="1643" y="1470"/>
                    <a:pt x="1804" y="1470"/>
                  </a:cubicBezTo>
                  <a:cubicBezTo>
                    <a:pt x="1862" y="1470"/>
                    <a:pt x="1910" y="1439"/>
                    <a:pt x="1938" y="1367"/>
                  </a:cubicBezTo>
                  <a:cubicBezTo>
                    <a:pt x="2033" y="1095"/>
                    <a:pt x="1380" y="741"/>
                    <a:pt x="1557" y="741"/>
                  </a:cubicBezTo>
                  <a:cubicBezTo>
                    <a:pt x="1748" y="741"/>
                    <a:pt x="2374" y="1068"/>
                    <a:pt x="2714" y="1122"/>
                  </a:cubicBezTo>
                  <a:cubicBezTo>
                    <a:pt x="2732" y="1124"/>
                    <a:pt x="2749" y="1125"/>
                    <a:pt x="2766" y="1125"/>
                  </a:cubicBezTo>
                  <a:cubicBezTo>
                    <a:pt x="3058" y="1125"/>
                    <a:pt x="3095" y="791"/>
                    <a:pt x="3095" y="469"/>
                  </a:cubicBezTo>
                  <a:cubicBezTo>
                    <a:pt x="3095" y="252"/>
                    <a:pt x="2990" y="57"/>
                    <a:pt x="2843" y="57"/>
                  </a:cubicBezTo>
                  <a:cubicBezTo>
                    <a:pt x="2760" y="57"/>
                    <a:pt x="2663" y="120"/>
                    <a:pt x="2564" y="278"/>
                  </a:cubicBezTo>
                  <a:cubicBezTo>
                    <a:pt x="2477" y="416"/>
                    <a:pt x="2397" y="468"/>
                    <a:pt x="2312" y="468"/>
                  </a:cubicBezTo>
                  <a:cubicBezTo>
                    <a:pt x="2120" y="468"/>
                    <a:pt x="1903" y="202"/>
                    <a:pt x="1516" y="61"/>
                  </a:cubicBezTo>
                  <a:cubicBezTo>
                    <a:pt x="1409" y="20"/>
                    <a:pt x="1289" y="1"/>
                    <a:pt x="11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42"/>
            <p:cNvSpPr/>
            <p:nvPr/>
          </p:nvSpPr>
          <p:spPr>
            <a:xfrm>
              <a:off x="6978084" y="1401689"/>
              <a:ext cx="1073477" cy="1445276"/>
            </a:xfrm>
            <a:custGeom>
              <a:avLst/>
              <a:gdLst/>
              <a:ahLst/>
              <a:cxnLst/>
              <a:rect l="l" t="t" r="r" b="b"/>
              <a:pathLst>
                <a:path w="21920" h="29512" extrusionOk="0">
                  <a:moveTo>
                    <a:pt x="17793" y="0"/>
                  </a:moveTo>
                  <a:cubicBezTo>
                    <a:pt x="17604" y="0"/>
                    <a:pt x="17445" y="256"/>
                    <a:pt x="17445" y="256"/>
                  </a:cubicBezTo>
                  <a:cubicBezTo>
                    <a:pt x="16805" y="1440"/>
                    <a:pt x="13907" y="4869"/>
                    <a:pt x="12179" y="5848"/>
                  </a:cubicBezTo>
                  <a:cubicBezTo>
                    <a:pt x="10423" y="6842"/>
                    <a:pt x="10954" y="8815"/>
                    <a:pt x="11240" y="10053"/>
                  </a:cubicBezTo>
                  <a:cubicBezTo>
                    <a:pt x="11526" y="11291"/>
                    <a:pt x="10696" y="13319"/>
                    <a:pt x="8927" y="13387"/>
                  </a:cubicBezTo>
                  <a:cubicBezTo>
                    <a:pt x="8867" y="13389"/>
                    <a:pt x="8807" y="13390"/>
                    <a:pt x="8747" y="13390"/>
                  </a:cubicBezTo>
                  <a:cubicBezTo>
                    <a:pt x="7002" y="13390"/>
                    <a:pt x="4790" y="12475"/>
                    <a:pt x="4790" y="12475"/>
                  </a:cubicBezTo>
                  <a:cubicBezTo>
                    <a:pt x="4128" y="12107"/>
                    <a:pt x="3411" y="11899"/>
                    <a:pt x="2750" y="11899"/>
                  </a:cubicBezTo>
                  <a:cubicBezTo>
                    <a:pt x="1970" y="11899"/>
                    <a:pt x="1266" y="12187"/>
                    <a:pt x="817" y="12842"/>
                  </a:cubicBezTo>
                  <a:cubicBezTo>
                    <a:pt x="0" y="13985"/>
                    <a:pt x="1048" y="15088"/>
                    <a:pt x="1837" y="15292"/>
                  </a:cubicBezTo>
                  <a:cubicBezTo>
                    <a:pt x="2613" y="15496"/>
                    <a:pt x="3810" y="16503"/>
                    <a:pt x="4178" y="16857"/>
                  </a:cubicBezTo>
                  <a:cubicBezTo>
                    <a:pt x="4572" y="17210"/>
                    <a:pt x="6328" y="19632"/>
                    <a:pt x="8083" y="20599"/>
                  </a:cubicBezTo>
                  <a:cubicBezTo>
                    <a:pt x="9852" y="21551"/>
                    <a:pt x="12669" y="21483"/>
                    <a:pt x="13090" y="22231"/>
                  </a:cubicBezTo>
                  <a:cubicBezTo>
                    <a:pt x="13526" y="22980"/>
                    <a:pt x="11961" y="27402"/>
                    <a:pt x="13063" y="28259"/>
                  </a:cubicBezTo>
                  <a:cubicBezTo>
                    <a:pt x="13221" y="28380"/>
                    <a:pt x="13371" y="28432"/>
                    <a:pt x="13512" y="28432"/>
                  </a:cubicBezTo>
                  <a:cubicBezTo>
                    <a:pt x="14360" y="28432"/>
                    <a:pt x="14900" y="26573"/>
                    <a:pt x="14900" y="26572"/>
                  </a:cubicBezTo>
                  <a:lnTo>
                    <a:pt x="14900" y="26572"/>
                  </a:lnTo>
                  <a:cubicBezTo>
                    <a:pt x="14900" y="26573"/>
                    <a:pt x="14710" y="29498"/>
                    <a:pt x="16179" y="29511"/>
                  </a:cubicBezTo>
                  <a:cubicBezTo>
                    <a:pt x="16183" y="29511"/>
                    <a:pt x="16187" y="29511"/>
                    <a:pt x="16191" y="29511"/>
                  </a:cubicBezTo>
                  <a:cubicBezTo>
                    <a:pt x="17637" y="29511"/>
                    <a:pt x="17894" y="26967"/>
                    <a:pt x="17894" y="26967"/>
                  </a:cubicBezTo>
                  <a:cubicBezTo>
                    <a:pt x="17894" y="26967"/>
                    <a:pt x="18207" y="28501"/>
                    <a:pt x="18858" y="28501"/>
                  </a:cubicBezTo>
                  <a:cubicBezTo>
                    <a:pt x="18963" y="28501"/>
                    <a:pt x="19077" y="28461"/>
                    <a:pt x="19200" y="28368"/>
                  </a:cubicBezTo>
                  <a:cubicBezTo>
                    <a:pt x="20085" y="27715"/>
                    <a:pt x="19676" y="24967"/>
                    <a:pt x="19676" y="24966"/>
                  </a:cubicBezTo>
                  <a:lnTo>
                    <a:pt x="19676" y="24966"/>
                  </a:lnTo>
                  <a:cubicBezTo>
                    <a:pt x="19676" y="24966"/>
                    <a:pt x="19891" y="25014"/>
                    <a:pt x="20160" y="25014"/>
                  </a:cubicBezTo>
                  <a:cubicBezTo>
                    <a:pt x="20856" y="25014"/>
                    <a:pt x="21919" y="24695"/>
                    <a:pt x="20574" y="22408"/>
                  </a:cubicBezTo>
                  <a:cubicBezTo>
                    <a:pt x="18724" y="19224"/>
                    <a:pt x="13948" y="18204"/>
                    <a:pt x="13948" y="18204"/>
                  </a:cubicBezTo>
                  <a:cubicBezTo>
                    <a:pt x="17200" y="17945"/>
                    <a:pt x="17894" y="17156"/>
                    <a:pt x="18220" y="16353"/>
                  </a:cubicBezTo>
                  <a:cubicBezTo>
                    <a:pt x="18488" y="15667"/>
                    <a:pt x="17920" y="15617"/>
                    <a:pt x="17750" y="15617"/>
                  </a:cubicBezTo>
                  <a:cubicBezTo>
                    <a:pt x="17721" y="15617"/>
                    <a:pt x="17703" y="15618"/>
                    <a:pt x="17703" y="15618"/>
                  </a:cubicBezTo>
                  <a:cubicBezTo>
                    <a:pt x="17703" y="15618"/>
                    <a:pt x="18669" y="14952"/>
                    <a:pt x="18724" y="14054"/>
                  </a:cubicBezTo>
                  <a:cubicBezTo>
                    <a:pt x="18747" y="13520"/>
                    <a:pt x="18590" y="13407"/>
                    <a:pt x="18453" y="13407"/>
                  </a:cubicBezTo>
                  <a:cubicBezTo>
                    <a:pt x="18352" y="13407"/>
                    <a:pt x="18261" y="13468"/>
                    <a:pt x="18261" y="13468"/>
                  </a:cubicBezTo>
                  <a:cubicBezTo>
                    <a:pt x="18261" y="13468"/>
                    <a:pt x="18942" y="12829"/>
                    <a:pt x="19064" y="11876"/>
                  </a:cubicBezTo>
                  <a:cubicBezTo>
                    <a:pt x="19146" y="11235"/>
                    <a:pt x="18841" y="11130"/>
                    <a:pt x="18632" y="11130"/>
                  </a:cubicBezTo>
                  <a:cubicBezTo>
                    <a:pt x="18530" y="11130"/>
                    <a:pt x="18452" y="11155"/>
                    <a:pt x="18452" y="11155"/>
                  </a:cubicBezTo>
                  <a:cubicBezTo>
                    <a:pt x="18452" y="11155"/>
                    <a:pt x="19581" y="10012"/>
                    <a:pt x="19404" y="8910"/>
                  </a:cubicBezTo>
                  <a:cubicBezTo>
                    <a:pt x="19339" y="8470"/>
                    <a:pt x="19127" y="8338"/>
                    <a:pt x="18895" y="8338"/>
                  </a:cubicBezTo>
                  <a:cubicBezTo>
                    <a:pt x="18546" y="8338"/>
                    <a:pt x="18152" y="8638"/>
                    <a:pt x="18152" y="8638"/>
                  </a:cubicBezTo>
                  <a:cubicBezTo>
                    <a:pt x="19118" y="7508"/>
                    <a:pt x="19731" y="5930"/>
                    <a:pt x="19445" y="5345"/>
                  </a:cubicBezTo>
                  <a:cubicBezTo>
                    <a:pt x="19358" y="5172"/>
                    <a:pt x="19239" y="5110"/>
                    <a:pt x="19112" y="5110"/>
                  </a:cubicBezTo>
                  <a:cubicBezTo>
                    <a:pt x="18802" y="5110"/>
                    <a:pt x="18452" y="5481"/>
                    <a:pt x="18452" y="5481"/>
                  </a:cubicBezTo>
                  <a:cubicBezTo>
                    <a:pt x="18452" y="5481"/>
                    <a:pt x="19146" y="4406"/>
                    <a:pt x="19105" y="3113"/>
                  </a:cubicBezTo>
                  <a:cubicBezTo>
                    <a:pt x="19079" y="2486"/>
                    <a:pt x="18893" y="2323"/>
                    <a:pt x="18706" y="2323"/>
                  </a:cubicBezTo>
                  <a:cubicBezTo>
                    <a:pt x="18504" y="2323"/>
                    <a:pt x="18302" y="2515"/>
                    <a:pt x="18302" y="2515"/>
                  </a:cubicBezTo>
                  <a:cubicBezTo>
                    <a:pt x="18302" y="2515"/>
                    <a:pt x="18465" y="1481"/>
                    <a:pt x="18180" y="514"/>
                  </a:cubicBezTo>
                  <a:cubicBezTo>
                    <a:pt x="18064" y="118"/>
                    <a:pt x="17922" y="0"/>
                    <a:pt x="177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42"/>
            <p:cNvSpPr/>
            <p:nvPr/>
          </p:nvSpPr>
          <p:spPr>
            <a:xfrm>
              <a:off x="7051394" y="2046740"/>
              <a:ext cx="34673" cy="46132"/>
            </a:xfrm>
            <a:custGeom>
              <a:avLst/>
              <a:gdLst/>
              <a:ahLst/>
              <a:cxnLst/>
              <a:rect l="l" t="t" r="r" b="b"/>
              <a:pathLst>
                <a:path w="708" h="942" extrusionOk="0">
                  <a:moveTo>
                    <a:pt x="292" y="1"/>
                  </a:moveTo>
                  <a:cubicBezTo>
                    <a:pt x="272" y="1"/>
                    <a:pt x="252" y="4"/>
                    <a:pt x="232" y="11"/>
                  </a:cubicBezTo>
                  <a:cubicBezTo>
                    <a:pt x="68" y="65"/>
                    <a:pt x="0" y="296"/>
                    <a:pt x="68" y="555"/>
                  </a:cubicBezTo>
                  <a:cubicBezTo>
                    <a:pt x="130" y="776"/>
                    <a:pt x="280" y="942"/>
                    <a:pt x="429" y="942"/>
                  </a:cubicBezTo>
                  <a:cubicBezTo>
                    <a:pt x="445" y="942"/>
                    <a:pt x="461" y="940"/>
                    <a:pt x="476" y="936"/>
                  </a:cubicBezTo>
                  <a:cubicBezTo>
                    <a:pt x="640" y="882"/>
                    <a:pt x="708" y="637"/>
                    <a:pt x="640" y="392"/>
                  </a:cubicBezTo>
                  <a:cubicBezTo>
                    <a:pt x="580" y="165"/>
                    <a:pt x="437" y="1"/>
                    <a:pt x="2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42"/>
            <p:cNvSpPr/>
            <p:nvPr/>
          </p:nvSpPr>
          <p:spPr>
            <a:xfrm>
              <a:off x="6980728" y="2082049"/>
              <a:ext cx="58718" cy="80266"/>
            </a:xfrm>
            <a:custGeom>
              <a:avLst/>
              <a:gdLst/>
              <a:ahLst/>
              <a:cxnLst/>
              <a:rect l="l" t="t" r="r" b="b"/>
              <a:pathLst>
                <a:path w="1199" h="1639" extrusionOk="0">
                  <a:moveTo>
                    <a:pt x="670" y="1"/>
                  </a:moveTo>
                  <a:cubicBezTo>
                    <a:pt x="512" y="1"/>
                    <a:pt x="346" y="94"/>
                    <a:pt x="232" y="378"/>
                  </a:cubicBezTo>
                  <a:cubicBezTo>
                    <a:pt x="1" y="991"/>
                    <a:pt x="96" y="1521"/>
                    <a:pt x="96" y="1521"/>
                  </a:cubicBezTo>
                  <a:cubicBezTo>
                    <a:pt x="112" y="1604"/>
                    <a:pt x="143" y="1638"/>
                    <a:pt x="184" y="1638"/>
                  </a:cubicBezTo>
                  <a:cubicBezTo>
                    <a:pt x="353" y="1638"/>
                    <a:pt x="697" y="1073"/>
                    <a:pt x="926" y="963"/>
                  </a:cubicBezTo>
                  <a:cubicBezTo>
                    <a:pt x="1157" y="841"/>
                    <a:pt x="1198" y="419"/>
                    <a:pt x="1089" y="229"/>
                  </a:cubicBezTo>
                  <a:cubicBezTo>
                    <a:pt x="1024" y="126"/>
                    <a:pt x="852" y="1"/>
                    <a:pt x="6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42"/>
            <p:cNvSpPr/>
            <p:nvPr/>
          </p:nvSpPr>
          <p:spPr>
            <a:xfrm>
              <a:off x="7364175" y="2415789"/>
              <a:ext cx="151031" cy="76642"/>
            </a:xfrm>
            <a:custGeom>
              <a:avLst/>
              <a:gdLst/>
              <a:ahLst/>
              <a:cxnLst/>
              <a:rect l="l" t="t" r="r" b="b"/>
              <a:pathLst>
                <a:path w="3084" h="1565" extrusionOk="0">
                  <a:moveTo>
                    <a:pt x="1144" y="1"/>
                  </a:moveTo>
                  <a:cubicBezTo>
                    <a:pt x="613" y="1"/>
                    <a:pt x="0" y="363"/>
                    <a:pt x="22" y="911"/>
                  </a:cubicBezTo>
                  <a:cubicBezTo>
                    <a:pt x="35" y="1541"/>
                    <a:pt x="537" y="1564"/>
                    <a:pt x="612" y="1564"/>
                  </a:cubicBezTo>
                  <a:cubicBezTo>
                    <a:pt x="618" y="1564"/>
                    <a:pt x="621" y="1564"/>
                    <a:pt x="621" y="1564"/>
                  </a:cubicBezTo>
                  <a:cubicBezTo>
                    <a:pt x="1210" y="1519"/>
                    <a:pt x="1148" y="861"/>
                    <a:pt x="1205" y="861"/>
                  </a:cubicBezTo>
                  <a:cubicBezTo>
                    <a:pt x="1217" y="861"/>
                    <a:pt x="1233" y="888"/>
                    <a:pt x="1260" y="952"/>
                  </a:cubicBezTo>
                  <a:cubicBezTo>
                    <a:pt x="1392" y="1224"/>
                    <a:pt x="1643" y="1474"/>
                    <a:pt x="1802" y="1474"/>
                  </a:cubicBezTo>
                  <a:cubicBezTo>
                    <a:pt x="1858" y="1474"/>
                    <a:pt x="1903" y="1444"/>
                    <a:pt x="1927" y="1374"/>
                  </a:cubicBezTo>
                  <a:cubicBezTo>
                    <a:pt x="2036" y="1102"/>
                    <a:pt x="1369" y="748"/>
                    <a:pt x="1560" y="748"/>
                  </a:cubicBezTo>
                  <a:cubicBezTo>
                    <a:pt x="1737" y="748"/>
                    <a:pt x="2376" y="1061"/>
                    <a:pt x="2716" y="1115"/>
                  </a:cubicBezTo>
                  <a:cubicBezTo>
                    <a:pt x="2740" y="1119"/>
                    <a:pt x="2762" y="1121"/>
                    <a:pt x="2783" y="1121"/>
                  </a:cubicBezTo>
                  <a:cubicBezTo>
                    <a:pt x="3060" y="1121"/>
                    <a:pt x="3084" y="792"/>
                    <a:pt x="3084" y="476"/>
                  </a:cubicBezTo>
                  <a:cubicBezTo>
                    <a:pt x="3084" y="259"/>
                    <a:pt x="2979" y="58"/>
                    <a:pt x="2832" y="58"/>
                  </a:cubicBezTo>
                  <a:cubicBezTo>
                    <a:pt x="2748" y="58"/>
                    <a:pt x="2652" y="123"/>
                    <a:pt x="2553" y="285"/>
                  </a:cubicBezTo>
                  <a:cubicBezTo>
                    <a:pt x="2466" y="418"/>
                    <a:pt x="2386" y="469"/>
                    <a:pt x="2301" y="469"/>
                  </a:cubicBezTo>
                  <a:cubicBezTo>
                    <a:pt x="2109" y="469"/>
                    <a:pt x="1893" y="209"/>
                    <a:pt x="1505" y="67"/>
                  </a:cubicBezTo>
                  <a:cubicBezTo>
                    <a:pt x="1396" y="22"/>
                    <a:pt x="1273" y="1"/>
                    <a:pt x="1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42"/>
            <p:cNvSpPr/>
            <p:nvPr/>
          </p:nvSpPr>
          <p:spPr>
            <a:xfrm>
              <a:off x="7365253" y="2431068"/>
              <a:ext cx="29335" cy="52694"/>
            </a:xfrm>
            <a:custGeom>
              <a:avLst/>
              <a:gdLst/>
              <a:ahLst/>
              <a:cxnLst/>
              <a:rect l="l" t="t" r="r" b="b"/>
              <a:pathLst>
                <a:path w="599" h="1076" fill="none" extrusionOk="0">
                  <a:moveTo>
                    <a:pt x="327" y="1075"/>
                  </a:moveTo>
                  <a:cubicBezTo>
                    <a:pt x="327" y="1075"/>
                    <a:pt x="0" y="327"/>
                    <a:pt x="599" y="0"/>
                  </a:cubicBezTo>
                </a:path>
              </a:pathLst>
            </a:custGeom>
            <a:noFill/>
            <a:ln w="1025"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42"/>
            <p:cNvSpPr/>
            <p:nvPr/>
          </p:nvSpPr>
          <p:spPr>
            <a:xfrm>
              <a:off x="7384548" y="2439050"/>
              <a:ext cx="20030" cy="40060"/>
            </a:xfrm>
            <a:custGeom>
              <a:avLst/>
              <a:gdLst/>
              <a:ahLst/>
              <a:cxnLst/>
              <a:rect l="l" t="t" r="r" b="b"/>
              <a:pathLst>
                <a:path w="409" h="818" fill="none" extrusionOk="0">
                  <a:moveTo>
                    <a:pt x="395" y="817"/>
                  </a:moveTo>
                  <a:cubicBezTo>
                    <a:pt x="395" y="817"/>
                    <a:pt x="1" y="450"/>
                    <a:pt x="409" y="1"/>
                  </a:cubicBezTo>
                </a:path>
              </a:pathLst>
            </a:custGeom>
            <a:solidFill>
              <a:schemeClr val="dk1"/>
            </a:solidFill>
            <a:ln w="1025"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42"/>
            <p:cNvSpPr/>
            <p:nvPr/>
          </p:nvSpPr>
          <p:spPr>
            <a:xfrm>
              <a:off x="7212657" y="1414176"/>
              <a:ext cx="619747" cy="646437"/>
            </a:xfrm>
            <a:custGeom>
              <a:avLst/>
              <a:gdLst/>
              <a:ahLst/>
              <a:cxnLst/>
              <a:rect l="l" t="t" r="r" b="b"/>
              <a:pathLst>
                <a:path w="12655" h="13200" fill="none" extrusionOk="0">
                  <a:moveTo>
                    <a:pt x="0" y="12220"/>
                  </a:moveTo>
                  <a:cubicBezTo>
                    <a:pt x="0" y="12220"/>
                    <a:pt x="2368" y="13200"/>
                    <a:pt x="4137" y="13132"/>
                  </a:cubicBezTo>
                  <a:cubicBezTo>
                    <a:pt x="5906" y="13064"/>
                    <a:pt x="6736" y="11036"/>
                    <a:pt x="6450" y="9798"/>
                  </a:cubicBezTo>
                  <a:cubicBezTo>
                    <a:pt x="6164" y="8560"/>
                    <a:pt x="5633" y="6587"/>
                    <a:pt x="7389" y="5593"/>
                  </a:cubicBezTo>
                  <a:cubicBezTo>
                    <a:pt x="9117" y="4614"/>
                    <a:pt x="12015" y="1185"/>
                    <a:pt x="12655"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42"/>
            <p:cNvSpPr/>
            <p:nvPr/>
          </p:nvSpPr>
          <p:spPr>
            <a:xfrm>
              <a:off x="7638465" y="1547477"/>
              <a:ext cx="212590" cy="208623"/>
            </a:xfrm>
            <a:custGeom>
              <a:avLst/>
              <a:gdLst/>
              <a:ahLst/>
              <a:cxnLst/>
              <a:rect l="l" t="t" r="r" b="b"/>
              <a:pathLst>
                <a:path w="4341" h="4260" fill="none" extrusionOk="0">
                  <a:moveTo>
                    <a:pt x="0" y="4259"/>
                  </a:moveTo>
                  <a:cubicBezTo>
                    <a:pt x="0" y="4259"/>
                    <a:pt x="3279" y="2286"/>
                    <a:pt x="4341" y="0"/>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42"/>
            <p:cNvSpPr/>
            <p:nvPr/>
          </p:nvSpPr>
          <p:spPr>
            <a:xfrm>
              <a:off x="7668435" y="1682736"/>
              <a:ext cx="190650" cy="171306"/>
            </a:xfrm>
            <a:custGeom>
              <a:avLst/>
              <a:gdLst/>
              <a:ahLst/>
              <a:cxnLst/>
              <a:rect l="l" t="t" r="r" b="b"/>
              <a:pathLst>
                <a:path w="3893" h="3498" fill="none" extrusionOk="0">
                  <a:moveTo>
                    <a:pt x="0" y="3498"/>
                  </a:moveTo>
                  <a:cubicBezTo>
                    <a:pt x="0" y="3498"/>
                    <a:pt x="2831" y="1729"/>
                    <a:pt x="3892"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42"/>
            <p:cNvSpPr/>
            <p:nvPr/>
          </p:nvSpPr>
          <p:spPr>
            <a:xfrm>
              <a:off x="7674410" y="1843313"/>
              <a:ext cx="172677" cy="117338"/>
            </a:xfrm>
            <a:custGeom>
              <a:avLst/>
              <a:gdLst/>
              <a:ahLst/>
              <a:cxnLst/>
              <a:rect l="l" t="t" r="r" b="b"/>
              <a:pathLst>
                <a:path w="3526" h="2396" fill="none" extrusionOk="0">
                  <a:moveTo>
                    <a:pt x="1" y="2396"/>
                  </a:moveTo>
                  <a:cubicBezTo>
                    <a:pt x="1" y="2396"/>
                    <a:pt x="2668" y="940"/>
                    <a:pt x="3525"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42"/>
            <p:cNvSpPr/>
            <p:nvPr/>
          </p:nvSpPr>
          <p:spPr>
            <a:xfrm>
              <a:off x="7665742" y="1959963"/>
              <a:ext cx="188642" cy="82666"/>
            </a:xfrm>
            <a:custGeom>
              <a:avLst/>
              <a:gdLst/>
              <a:ahLst/>
              <a:cxnLst/>
              <a:rect l="l" t="t" r="r" b="b"/>
              <a:pathLst>
                <a:path w="3852" h="1688" fill="none" extrusionOk="0">
                  <a:moveTo>
                    <a:pt x="1" y="1687"/>
                  </a:moveTo>
                  <a:cubicBezTo>
                    <a:pt x="1" y="1687"/>
                    <a:pt x="2627" y="1021"/>
                    <a:pt x="3852" y="0"/>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42"/>
            <p:cNvSpPr/>
            <p:nvPr/>
          </p:nvSpPr>
          <p:spPr>
            <a:xfrm>
              <a:off x="7677740" y="2075878"/>
              <a:ext cx="167339" cy="44026"/>
            </a:xfrm>
            <a:custGeom>
              <a:avLst/>
              <a:gdLst/>
              <a:ahLst/>
              <a:cxnLst/>
              <a:rect l="l" t="t" r="r" b="b"/>
              <a:pathLst>
                <a:path w="3417" h="899" fill="none" extrusionOk="0">
                  <a:moveTo>
                    <a:pt x="1" y="899"/>
                  </a:moveTo>
                  <a:cubicBezTo>
                    <a:pt x="1" y="899"/>
                    <a:pt x="2056" y="708"/>
                    <a:pt x="3416"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42"/>
            <p:cNvSpPr/>
            <p:nvPr/>
          </p:nvSpPr>
          <p:spPr>
            <a:xfrm>
              <a:off x="7665742" y="2175829"/>
              <a:ext cx="163323" cy="28698"/>
            </a:xfrm>
            <a:custGeom>
              <a:avLst/>
              <a:gdLst/>
              <a:ahLst/>
              <a:cxnLst/>
              <a:rect l="l" t="t" r="r" b="b"/>
              <a:pathLst>
                <a:path w="3335" h="586" fill="none" extrusionOk="0">
                  <a:moveTo>
                    <a:pt x="1" y="572"/>
                  </a:moveTo>
                  <a:cubicBezTo>
                    <a:pt x="1" y="572"/>
                    <a:pt x="1539" y="586"/>
                    <a:pt x="3335"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42"/>
            <p:cNvSpPr/>
            <p:nvPr/>
          </p:nvSpPr>
          <p:spPr>
            <a:xfrm>
              <a:off x="7753744" y="2449041"/>
              <a:ext cx="123313" cy="130659"/>
            </a:xfrm>
            <a:custGeom>
              <a:avLst/>
              <a:gdLst/>
              <a:ahLst/>
              <a:cxnLst/>
              <a:rect l="l" t="t" r="r" b="b"/>
              <a:pathLst>
                <a:path w="2518" h="2668" fill="none" extrusionOk="0">
                  <a:moveTo>
                    <a:pt x="0" y="1"/>
                  </a:moveTo>
                  <a:cubicBezTo>
                    <a:pt x="0" y="1"/>
                    <a:pt x="1511" y="790"/>
                    <a:pt x="2517" y="2668"/>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42"/>
            <p:cNvSpPr/>
            <p:nvPr/>
          </p:nvSpPr>
          <p:spPr>
            <a:xfrm>
              <a:off x="7770394" y="2544339"/>
              <a:ext cx="45349" cy="239280"/>
            </a:xfrm>
            <a:custGeom>
              <a:avLst/>
              <a:gdLst/>
              <a:ahLst/>
              <a:cxnLst/>
              <a:rect l="l" t="t" r="r" b="b"/>
              <a:pathLst>
                <a:path w="926" h="4886" fill="none" extrusionOk="0">
                  <a:moveTo>
                    <a:pt x="0" y="1"/>
                  </a:moveTo>
                  <a:cubicBezTo>
                    <a:pt x="0" y="1"/>
                    <a:pt x="912" y="1960"/>
                    <a:pt x="926" y="4886"/>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42"/>
            <p:cNvSpPr/>
            <p:nvPr/>
          </p:nvSpPr>
          <p:spPr>
            <a:xfrm>
              <a:off x="7725095" y="2573673"/>
              <a:ext cx="26690" cy="203970"/>
            </a:xfrm>
            <a:custGeom>
              <a:avLst/>
              <a:gdLst/>
              <a:ahLst/>
              <a:cxnLst/>
              <a:rect l="l" t="t" r="r" b="b"/>
              <a:pathLst>
                <a:path w="545" h="4165" fill="none" extrusionOk="0">
                  <a:moveTo>
                    <a:pt x="122" y="0"/>
                  </a:moveTo>
                  <a:cubicBezTo>
                    <a:pt x="122" y="0"/>
                    <a:pt x="544" y="2436"/>
                    <a:pt x="0" y="4164"/>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42"/>
            <p:cNvSpPr/>
            <p:nvPr/>
          </p:nvSpPr>
          <p:spPr>
            <a:xfrm>
              <a:off x="7657123" y="2550363"/>
              <a:ext cx="25368" cy="153970"/>
            </a:xfrm>
            <a:custGeom>
              <a:avLst/>
              <a:gdLst/>
              <a:ahLst/>
              <a:cxnLst/>
              <a:rect l="l" t="t" r="r" b="b"/>
              <a:pathLst>
                <a:path w="518" h="3144" fill="none" extrusionOk="0">
                  <a:moveTo>
                    <a:pt x="381" y="0"/>
                  </a:moveTo>
                  <a:cubicBezTo>
                    <a:pt x="381" y="0"/>
                    <a:pt x="517" y="1701"/>
                    <a:pt x="0" y="3143"/>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TextBox 5">
            <a:extLst>
              <a:ext uri="{FF2B5EF4-FFF2-40B4-BE49-F238E27FC236}">
                <a16:creationId xmlns:a16="http://schemas.microsoft.com/office/drawing/2014/main" id="{89B978C1-309D-2B6B-3D88-6632F64A60E2}"/>
              </a:ext>
            </a:extLst>
          </p:cNvPr>
          <p:cNvSpPr txBox="1"/>
          <p:nvPr/>
        </p:nvSpPr>
        <p:spPr>
          <a:xfrm>
            <a:off x="695327" y="1953447"/>
            <a:ext cx="39797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5B3528"/>
                </a:solidFill>
                <a:effectLst/>
                <a:uLnTx/>
                <a:uFillTx/>
                <a:latin typeface="Arial"/>
                <a:cs typeface="Arial"/>
                <a:sym typeface="Arial"/>
              </a:rPr>
              <a:t>LUYỆN TẬP</a:t>
            </a:r>
          </a:p>
        </p:txBody>
      </p:sp>
      <p:sp>
        <p:nvSpPr>
          <p:cNvPr id="2" name="Title 2">
            <a:extLst>
              <a:ext uri="{FF2B5EF4-FFF2-40B4-BE49-F238E27FC236}">
                <a16:creationId xmlns:a16="http://schemas.microsoft.com/office/drawing/2014/main" id="{81BB9F7D-9180-A50F-22B6-DCED04B635CC}"/>
              </a:ext>
            </a:extLst>
          </p:cNvPr>
          <p:cNvSpPr>
            <a:spLocks noGrp="1"/>
          </p:cNvSpPr>
          <p:nvPr>
            <p:ph type="title"/>
          </p:nvPr>
        </p:nvSpPr>
        <p:spPr>
          <a:xfrm>
            <a:off x="492514" y="2788765"/>
            <a:ext cx="4842103" cy="572700"/>
          </a:xfrm>
        </p:spPr>
        <p:txBody>
          <a:bodyPr/>
          <a:lstStyle/>
          <a:p>
            <a:pPr algn="ctr"/>
            <a:r>
              <a:rPr lang="en-US" sz="2500" b="1">
                <a:latin typeface="+mj-lt"/>
              </a:rPr>
              <a:t>Câu hỏi trắc nghiệm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7" name="TextBox 6">
            <a:extLst>
              <a:ext uri="{FF2B5EF4-FFF2-40B4-BE49-F238E27FC236}">
                <a16:creationId xmlns:a16="http://schemas.microsoft.com/office/drawing/2014/main" id="{2EBA4497-516A-59BE-2D80-FEC5DC156C2B}"/>
              </a:ext>
            </a:extLst>
          </p:cNvPr>
          <p:cNvSpPr txBox="1"/>
          <p:nvPr/>
        </p:nvSpPr>
        <p:spPr>
          <a:xfrm>
            <a:off x="194872" y="218250"/>
            <a:ext cx="8754256" cy="958660"/>
          </a:xfrm>
          <a:prstGeom prst="rect">
            <a:avLst/>
          </a:prstGeom>
          <a:noFill/>
        </p:spPr>
        <p:txBody>
          <a:bodyPr wrap="square">
            <a:spAutoFit/>
          </a:bodyPr>
          <a:lstStyle/>
          <a:p>
            <a:pPr algn="just">
              <a:lnSpc>
                <a:spcPct val="150000"/>
              </a:lnSpc>
            </a:pPr>
            <a:r>
              <a:rPr lang="vi-VN" sz="2000" b="1"/>
              <a:t>Câu 1: </a:t>
            </a:r>
            <a:r>
              <a:rPr lang="vi-VN" sz="2000"/>
              <a:t>Trong cuộc chạy đua xâm lược thuộc địa của thực dân phương Tây, cuối cùng Ấn Độ trở thành thuộc địa của nước nào? Vào thời gian nào?</a:t>
            </a:r>
            <a:endParaRPr lang="en-US" sz="2000"/>
          </a:p>
        </p:txBody>
      </p:sp>
      <p:sp>
        <p:nvSpPr>
          <p:cNvPr id="8" name="Rectangle: Rounded Corners 7">
            <a:extLst>
              <a:ext uri="{FF2B5EF4-FFF2-40B4-BE49-F238E27FC236}">
                <a16:creationId xmlns:a16="http://schemas.microsoft.com/office/drawing/2014/main" id="{CDBD41D9-41F8-E9D7-E055-B80C0583FC98}"/>
              </a:ext>
            </a:extLst>
          </p:cNvPr>
          <p:cNvSpPr/>
          <p:nvPr/>
        </p:nvSpPr>
        <p:spPr>
          <a:xfrm>
            <a:off x="299803" y="1646107"/>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A. Tây Ban Nha - cuối thế kỉ XVIII.    </a:t>
            </a:r>
          </a:p>
        </p:txBody>
      </p:sp>
      <p:sp>
        <p:nvSpPr>
          <p:cNvPr id="9" name="Rectangle: Rounded Corners 8">
            <a:extLst>
              <a:ext uri="{FF2B5EF4-FFF2-40B4-BE49-F238E27FC236}">
                <a16:creationId xmlns:a16="http://schemas.microsoft.com/office/drawing/2014/main" id="{CA324205-4165-48C3-4899-1CFAFEE7F2DE}"/>
              </a:ext>
            </a:extLst>
          </p:cNvPr>
          <p:cNvSpPr/>
          <p:nvPr/>
        </p:nvSpPr>
        <p:spPr>
          <a:xfrm>
            <a:off x="4871803" y="1646107"/>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B. Pháp - đầu thế kỉ XIX.</a:t>
            </a:r>
          </a:p>
        </p:txBody>
      </p:sp>
      <p:sp>
        <p:nvSpPr>
          <p:cNvPr id="12" name="Rectangle: Rounded Corners 11">
            <a:extLst>
              <a:ext uri="{FF2B5EF4-FFF2-40B4-BE49-F238E27FC236}">
                <a16:creationId xmlns:a16="http://schemas.microsoft.com/office/drawing/2014/main" id="{54C58FC5-6B2E-D15A-CFA3-04CAE166F441}"/>
              </a:ext>
            </a:extLst>
          </p:cNvPr>
          <p:cNvSpPr/>
          <p:nvPr/>
        </p:nvSpPr>
        <p:spPr>
          <a:xfrm>
            <a:off x="299803" y="3252553"/>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 Hà Lan - cuối thế kỉ XIX.    </a:t>
            </a:r>
          </a:p>
        </p:txBody>
      </p:sp>
      <p:sp>
        <p:nvSpPr>
          <p:cNvPr id="13" name="Rectangle: Rounded Corners 12">
            <a:extLst>
              <a:ext uri="{FF2B5EF4-FFF2-40B4-BE49-F238E27FC236}">
                <a16:creationId xmlns:a16="http://schemas.microsoft.com/office/drawing/2014/main" id="{759EE482-393B-7B40-A861-F90B57A3B4D0}"/>
              </a:ext>
            </a:extLst>
          </p:cNvPr>
          <p:cNvSpPr/>
          <p:nvPr/>
        </p:nvSpPr>
        <p:spPr>
          <a:xfrm>
            <a:off x="4871803" y="3252553"/>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D. Anh - giữa thế kỉ XIX.</a:t>
            </a:r>
          </a:p>
        </p:txBody>
      </p:sp>
      <p:sp>
        <p:nvSpPr>
          <p:cNvPr id="14" name="Rectangle: Rounded Corners 13">
            <a:extLst>
              <a:ext uri="{FF2B5EF4-FFF2-40B4-BE49-F238E27FC236}">
                <a16:creationId xmlns:a16="http://schemas.microsoft.com/office/drawing/2014/main" id="{9D7BA795-DE89-09E9-33AA-8CCFBA28E068}"/>
              </a:ext>
            </a:extLst>
          </p:cNvPr>
          <p:cNvSpPr/>
          <p:nvPr/>
        </p:nvSpPr>
        <p:spPr>
          <a:xfrm>
            <a:off x="4871803" y="3252553"/>
            <a:ext cx="3755036" cy="1371600"/>
          </a:xfrm>
          <a:prstGeom prst="roundRect">
            <a:avLst/>
          </a:prstGeom>
          <a:solidFill>
            <a:srgbClr val="FDA6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D. Anh - giữa thế kỉ XIX.</a:t>
            </a:r>
          </a:p>
        </p:txBody>
      </p:sp>
    </p:spTree>
    <p:extLst>
      <p:ext uri="{BB962C8B-B14F-4D97-AF65-F5344CB8AC3E}">
        <p14:creationId xmlns:p14="http://schemas.microsoft.com/office/powerpoint/2010/main" val="57474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DC15D9-E581-1C02-74CC-8D819E2759CB}"/>
              </a:ext>
            </a:extLst>
          </p:cNvPr>
          <p:cNvSpPr/>
          <p:nvPr/>
        </p:nvSpPr>
        <p:spPr>
          <a:xfrm>
            <a:off x="3540547" y="364506"/>
            <a:ext cx="2062906" cy="564762"/>
          </a:xfrm>
          <a:prstGeom prst="roundRect">
            <a:avLst>
              <a:gd name="adj" fmla="val 50000"/>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3</a:t>
            </a:r>
          </a:p>
        </p:txBody>
      </p:sp>
      <p:sp>
        <p:nvSpPr>
          <p:cNvPr id="9" name="Multiplication Sign 8">
            <a:extLst>
              <a:ext uri="{FF2B5EF4-FFF2-40B4-BE49-F238E27FC236}">
                <a16:creationId xmlns:a16="http://schemas.microsoft.com/office/drawing/2014/main" id="{67E2C1E1-F7DB-19E2-8629-FC50F4FC1322}"/>
              </a:ext>
            </a:extLst>
          </p:cNvPr>
          <p:cNvSpPr/>
          <p:nvPr/>
        </p:nvSpPr>
        <p:spPr>
          <a:xfrm>
            <a:off x="8348546" y="-129864"/>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D76CF0D-4EF9-C759-9E71-0D2EEFE84F6D}"/>
              </a:ext>
            </a:extLst>
          </p:cNvPr>
          <p:cNvPicPr>
            <a:picLocks noChangeAspect="1"/>
          </p:cNvPicPr>
          <p:nvPr/>
        </p:nvPicPr>
        <p:blipFill rotWithShape="1">
          <a:blip r:embed="rId3"/>
          <a:srcRect l="8219" r="13483"/>
          <a:stretch/>
        </p:blipFill>
        <p:spPr>
          <a:xfrm>
            <a:off x="4736985" y="1117974"/>
            <a:ext cx="3611561" cy="2594555"/>
          </a:xfrm>
          <a:prstGeom prst="rect">
            <a:avLst/>
          </a:prstGeom>
        </p:spPr>
      </p:pic>
      <p:pic>
        <p:nvPicPr>
          <p:cNvPr id="17" name="Picture 16">
            <a:extLst>
              <a:ext uri="{FF2B5EF4-FFF2-40B4-BE49-F238E27FC236}">
                <a16:creationId xmlns:a16="http://schemas.microsoft.com/office/drawing/2014/main" id="{1E7EBAA4-A0CC-18FD-C3CB-AE47F4CCB556}"/>
              </a:ext>
            </a:extLst>
          </p:cNvPr>
          <p:cNvPicPr>
            <a:picLocks noChangeAspect="1"/>
          </p:cNvPicPr>
          <p:nvPr/>
        </p:nvPicPr>
        <p:blipFill>
          <a:blip r:embed="rId4"/>
          <a:srcRect/>
          <a:stretch/>
        </p:blipFill>
        <p:spPr>
          <a:xfrm>
            <a:off x="670031" y="1117974"/>
            <a:ext cx="3892783" cy="2594555"/>
          </a:xfrm>
          <a:prstGeom prst="rect">
            <a:avLst/>
          </a:prstGeom>
        </p:spPr>
      </p:pic>
      <p:sp>
        <p:nvSpPr>
          <p:cNvPr id="19" name="Rectangle: Rounded Corners 18">
            <a:extLst>
              <a:ext uri="{FF2B5EF4-FFF2-40B4-BE49-F238E27FC236}">
                <a16:creationId xmlns:a16="http://schemas.microsoft.com/office/drawing/2014/main" id="{1BE4AAB2-E033-F104-E6FD-6587A2C95D49}"/>
              </a:ext>
            </a:extLst>
          </p:cNvPr>
          <p:cNvSpPr/>
          <p:nvPr/>
        </p:nvSpPr>
        <p:spPr>
          <a:xfrm>
            <a:off x="2018371" y="3946550"/>
            <a:ext cx="5107258" cy="822088"/>
          </a:xfrm>
          <a:prstGeom prst="roundRect">
            <a:avLst/>
          </a:prstGeom>
          <a:solidFill>
            <a:schemeClr val="accent4"/>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ĐÔNG TI-MO</a:t>
            </a:r>
          </a:p>
        </p:txBody>
      </p:sp>
    </p:spTree>
    <p:extLst>
      <p:ext uri="{BB962C8B-B14F-4D97-AF65-F5344CB8AC3E}">
        <p14:creationId xmlns:p14="http://schemas.microsoft.com/office/powerpoint/2010/main" val="427176366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7" name="TextBox 6">
            <a:extLst>
              <a:ext uri="{FF2B5EF4-FFF2-40B4-BE49-F238E27FC236}">
                <a16:creationId xmlns:a16="http://schemas.microsoft.com/office/drawing/2014/main" id="{2EBA4497-516A-59BE-2D80-FEC5DC156C2B}"/>
              </a:ext>
            </a:extLst>
          </p:cNvPr>
          <p:cNvSpPr txBox="1"/>
          <p:nvPr/>
        </p:nvSpPr>
        <p:spPr>
          <a:xfrm>
            <a:off x="194872" y="218250"/>
            <a:ext cx="8754256" cy="958660"/>
          </a:xfrm>
          <a:prstGeom prst="rect">
            <a:avLst/>
          </a:prstGeom>
          <a:noFill/>
        </p:spPr>
        <p:txBody>
          <a:bodyPr wrap="square">
            <a:spAutoFit/>
          </a:bodyPr>
          <a:lstStyle/>
          <a:p>
            <a:pPr algn="just">
              <a:lnSpc>
                <a:spcPct val="150000"/>
              </a:lnSpc>
            </a:pPr>
            <a:r>
              <a:rPr lang="vi-VN" sz="2000" b="1"/>
              <a:t>Câu </a:t>
            </a:r>
            <a:r>
              <a:rPr lang="en-US" sz="2000" b="1"/>
              <a:t>2</a:t>
            </a:r>
            <a:r>
              <a:rPr lang="vi-VN" sz="2000" b="1"/>
              <a:t>: </a:t>
            </a:r>
            <a:r>
              <a:rPr lang="vi-VN" sz="2000"/>
              <a:t>Cuộc đấu tranh tiêu biểu nhất của nhân dân Ấn Độ chống ách thống trị thực dân nửa cuối thế kỉ XIX là</a:t>
            </a:r>
            <a:endParaRPr lang="en-US" sz="2000"/>
          </a:p>
        </p:txBody>
      </p:sp>
      <p:sp>
        <p:nvSpPr>
          <p:cNvPr id="8" name="Rectangle: Rounded Corners 7">
            <a:extLst>
              <a:ext uri="{FF2B5EF4-FFF2-40B4-BE49-F238E27FC236}">
                <a16:creationId xmlns:a16="http://schemas.microsoft.com/office/drawing/2014/main" id="{CDBD41D9-41F8-E9D7-E055-B80C0583FC98}"/>
              </a:ext>
            </a:extLst>
          </p:cNvPr>
          <p:cNvSpPr/>
          <p:nvPr/>
        </p:nvSpPr>
        <p:spPr>
          <a:xfrm>
            <a:off x="299803" y="1646107"/>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A. Cuộc khởi nghĩa của nhân dân miền Bắc Ấn Độ.</a:t>
            </a:r>
          </a:p>
        </p:txBody>
      </p:sp>
      <p:sp>
        <p:nvSpPr>
          <p:cNvPr id="9" name="Rectangle: Rounded Corners 8">
            <a:extLst>
              <a:ext uri="{FF2B5EF4-FFF2-40B4-BE49-F238E27FC236}">
                <a16:creationId xmlns:a16="http://schemas.microsoft.com/office/drawing/2014/main" id="{CA324205-4165-48C3-4899-1CFAFEE7F2DE}"/>
              </a:ext>
            </a:extLst>
          </p:cNvPr>
          <p:cNvSpPr/>
          <p:nvPr/>
        </p:nvSpPr>
        <p:spPr>
          <a:xfrm>
            <a:off x="4871803" y="1646107"/>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B. Cuộc khởi nghĩa của nhân dân miền Trung Ấn Độ</a:t>
            </a:r>
          </a:p>
        </p:txBody>
      </p:sp>
      <p:sp>
        <p:nvSpPr>
          <p:cNvPr id="12" name="Rectangle: Rounded Corners 11">
            <a:extLst>
              <a:ext uri="{FF2B5EF4-FFF2-40B4-BE49-F238E27FC236}">
                <a16:creationId xmlns:a16="http://schemas.microsoft.com/office/drawing/2014/main" id="{54C58FC5-6B2E-D15A-CFA3-04CAE166F441}"/>
              </a:ext>
            </a:extLst>
          </p:cNvPr>
          <p:cNvSpPr/>
          <p:nvPr/>
        </p:nvSpPr>
        <p:spPr>
          <a:xfrm>
            <a:off x="299803" y="3252553"/>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 Cuộc khởi nghĩa Xi-pay.</a:t>
            </a:r>
          </a:p>
        </p:txBody>
      </p:sp>
      <p:sp>
        <p:nvSpPr>
          <p:cNvPr id="13" name="Rectangle: Rounded Corners 12">
            <a:extLst>
              <a:ext uri="{FF2B5EF4-FFF2-40B4-BE49-F238E27FC236}">
                <a16:creationId xmlns:a16="http://schemas.microsoft.com/office/drawing/2014/main" id="{759EE482-393B-7B40-A861-F90B57A3B4D0}"/>
              </a:ext>
            </a:extLst>
          </p:cNvPr>
          <p:cNvSpPr/>
          <p:nvPr/>
        </p:nvSpPr>
        <p:spPr>
          <a:xfrm>
            <a:off x="4871803" y="3252553"/>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Cuộc đấu tranh dưới sự lãnh đạo của Đảng Quốc đại.</a:t>
            </a:r>
            <a:endParaRPr lang="en-US" sz="2000">
              <a:solidFill>
                <a:srgbClr val="000000"/>
              </a:solidFill>
            </a:endParaRPr>
          </a:p>
        </p:txBody>
      </p:sp>
      <p:sp>
        <p:nvSpPr>
          <p:cNvPr id="14" name="Rectangle: Rounded Corners 13">
            <a:extLst>
              <a:ext uri="{FF2B5EF4-FFF2-40B4-BE49-F238E27FC236}">
                <a16:creationId xmlns:a16="http://schemas.microsoft.com/office/drawing/2014/main" id="{9D7BA795-DE89-09E9-33AA-8CCFBA28E068}"/>
              </a:ext>
            </a:extLst>
          </p:cNvPr>
          <p:cNvSpPr/>
          <p:nvPr/>
        </p:nvSpPr>
        <p:spPr>
          <a:xfrm>
            <a:off x="299803" y="3252553"/>
            <a:ext cx="3755036" cy="1371600"/>
          </a:xfrm>
          <a:prstGeom prst="roundRect">
            <a:avLst/>
          </a:prstGeom>
          <a:solidFill>
            <a:srgbClr val="FDA6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 Cuộc khởi nghĩa Xi-pay.</a:t>
            </a:r>
          </a:p>
        </p:txBody>
      </p:sp>
    </p:spTree>
    <p:extLst>
      <p:ext uri="{BB962C8B-B14F-4D97-AF65-F5344CB8AC3E}">
        <p14:creationId xmlns:p14="http://schemas.microsoft.com/office/powerpoint/2010/main" val="105813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13" grpId="0" animBg="1"/>
      <p:bldP spid="1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7" name="TextBox 6">
            <a:extLst>
              <a:ext uri="{FF2B5EF4-FFF2-40B4-BE49-F238E27FC236}">
                <a16:creationId xmlns:a16="http://schemas.microsoft.com/office/drawing/2014/main" id="{2EBA4497-516A-59BE-2D80-FEC5DC156C2B}"/>
              </a:ext>
            </a:extLst>
          </p:cNvPr>
          <p:cNvSpPr txBox="1"/>
          <p:nvPr/>
        </p:nvSpPr>
        <p:spPr>
          <a:xfrm>
            <a:off x="194872" y="218250"/>
            <a:ext cx="8754256" cy="958660"/>
          </a:xfrm>
          <a:prstGeom prst="rect">
            <a:avLst/>
          </a:prstGeom>
          <a:noFill/>
        </p:spPr>
        <p:txBody>
          <a:bodyPr wrap="square">
            <a:spAutoFit/>
          </a:bodyPr>
          <a:lstStyle/>
          <a:p>
            <a:pPr algn="just">
              <a:lnSpc>
                <a:spcPct val="150000"/>
              </a:lnSpc>
            </a:pPr>
            <a:r>
              <a:rPr lang="vi-VN" sz="2000" b="1"/>
              <a:t>Câu </a:t>
            </a:r>
            <a:r>
              <a:rPr lang="en-US" sz="2000" b="1"/>
              <a:t>3</a:t>
            </a:r>
            <a:r>
              <a:rPr lang="vi-VN" sz="2000" b="1"/>
              <a:t>: </a:t>
            </a:r>
            <a:r>
              <a:rPr lang="vi-VN" sz="2000"/>
              <a:t>Ý nào </a:t>
            </a:r>
            <a:r>
              <a:rPr lang="vi-VN" sz="2000" b="1"/>
              <a:t>không</a:t>
            </a:r>
            <a:r>
              <a:rPr lang="vi-VN" sz="2000"/>
              <a:t> phải là chính sách cai trị về chính trị của thực dân Anh ở Ấn Độ?</a:t>
            </a:r>
            <a:endParaRPr lang="en-US" sz="2000"/>
          </a:p>
        </p:txBody>
      </p:sp>
      <p:sp>
        <p:nvSpPr>
          <p:cNvPr id="8" name="Rectangle: Rounded Corners 7">
            <a:extLst>
              <a:ext uri="{FF2B5EF4-FFF2-40B4-BE49-F238E27FC236}">
                <a16:creationId xmlns:a16="http://schemas.microsoft.com/office/drawing/2014/main" id="{CDBD41D9-41F8-E9D7-E055-B80C0583FC98}"/>
              </a:ext>
            </a:extLst>
          </p:cNvPr>
          <p:cNvSpPr/>
          <p:nvPr/>
        </p:nvSpPr>
        <p:spPr>
          <a:xfrm>
            <a:off x="299803" y="1646107"/>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A. Thi hành nhiều biện pháp để áp đặt và củng cố quyền cai trị trực tiếp.</a:t>
            </a:r>
          </a:p>
        </p:txBody>
      </p:sp>
      <p:sp>
        <p:nvSpPr>
          <p:cNvPr id="9" name="Rectangle: Rounded Corners 8">
            <a:extLst>
              <a:ext uri="{FF2B5EF4-FFF2-40B4-BE49-F238E27FC236}">
                <a16:creationId xmlns:a16="http://schemas.microsoft.com/office/drawing/2014/main" id="{CA324205-4165-48C3-4899-1CFAFEE7F2DE}"/>
              </a:ext>
            </a:extLst>
          </p:cNvPr>
          <p:cNvSpPr/>
          <p:nvPr/>
        </p:nvSpPr>
        <p:spPr>
          <a:xfrm>
            <a:off x="4871803" y="1646107"/>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Điều hành trực tiếp là phó vương và một hội đồng gồm 5 ủy viên.</a:t>
            </a:r>
            <a:endParaRPr lang="en-US" sz="2000">
              <a:solidFill>
                <a:srgbClr val="000000"/>
              </a:solidFill>
            </a:endParaRPr>
          </a:p>
        </p:txBody>
      </p:sp>
      <p:sp>
        <p:nvSpPr>
          <p:cNvPr id="12" name="Rectangle: Rounded Corners 11">
            <a:extLst>
              <a:ext uri="{FF2B5EF4-FFF2-40B4-BE49-F238E27FC236}">
                <a16:creationId xmlns:a16="http://schemas.microsoft.com/office/drawing/2014/main" id="{54C58FC5-6B2E-D15A-CFA3-04CAE166F441}"/>
              </a:ext>
            </a:extLst>
          </p:cNvPr>
          <p:cNvSpPr/>
          <p:nvPr/>
        </p:nvSpPr>
        <p:spPr>
          <a:xfrm>
            <a:off x="299803" y="3252553"/>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 Biến Ấn Độ thành một tỉnh của Anh.</a:t>
            </a:r>
          </a:p>
        </p:txBody>
      </p:sp>
      <p:sp>
        <p:nvSpPr>
          <p:cNvPr id="13" name="Rectangle: Rounded Corners 12">
            <a:extLst>
              <a:ext uri="{FF2B5EF4-FFF2-40B4-BE49-F238E27FC236}">
                <a16:creationId xmlns:a16="http://schemas.microsoft.com/office/drawing/2014/main" id="{759EE482-393B-7B40-A861-F90B57A3B4D0}"/>
              </a:ext>
            </a:extLst>
          </p:cNvPr>
          <p:cNvSpPr/>
          <p:nvPr/>
        </p:nvSpPr>
        <p:spPr>
          <a:xfrm>
            <a:off x="4871803" y="3252553"/>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Nữ hoàng Anh tuyên bố đồng thời vừa là Nữ hoàng Ấn Độ.</a:t>
            </a:r>
            <a:endParaRPr lang="en-US" sz="2000">
              <a:solidFill>
                <a:srgbClr val="000000"/>
              </a:solidFill>
            </a:endParaRPr>
          </a:p>
        </p:txBody>
      </p:sp>
      <p:sp>
        <p:nvSpPr>
          <p:cNvPr id="14" name="Rectangle: Rounded Corners 13">
            <a:extLst>
              <a:ext uri="{FF2B5EF4-FFF2-40B4-BE49-F238E27FC236}">
                <a16:creationId xmlns:a16="http://schemas.microsoft.com/office/drawing/2014/main" id="{9D7BA795-DE89-09E9-33AA-8CCFBA28E068}"/>
              </a:ext>
            </a:extLst>
          </p:cNvPr>
          <p:cNvSpPr/>
          <p:nvPr/>
        </p:nvSpPr>
        <p:spPr>
          <a:xfrm>
            <a:off x="299803" y="3252553"/>
            <a:ext cx="3755036" cy="1371600"/>
          </a:xfrm>
          <a:prstGeom prst="roundRect">
            <a:avLst/>
          </a:prstGeom>
          <a:solidFill>
            <a:srgbClr val="FDA6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 Biến Ấn Độ thành một tỉnh của Anh.</a:t>
            </a:r>
          </a:p>
        </p:txBody>
      </p:sp>
    </p:spTree>
    <p:extLst>
      <p:ext uri="{BB962C8B-B14F-4D97-AF65-F5344CB8AC3E}">
        <p14:creationId xmlns:p14="http://schemas.microsoft.com/office/powerpoint/2010/main" val="292732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13"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7" name="TextBox 6">
            <a:extLst>
              <a:ext uri="{FF2B5EF4-FFF2-40B4-BE49-F238E27FC236}">
                <a16:creationId xmlns:a16="http://schemas.microsoft.com/office/drawing/2014/main" id="{2EBA4497-516A-59BE-2D80-FEC5DC156C2B}"/>
              </a:ext>
            </a:extLst>
          </p:cNvPr>
          <p:cNvSpPr txBox="1"/>
          <p:nvPr/>
        </p:nvSpPr>
        <p:spPr>
          <a:xfrm>
            <a:off x="194872" y="218250"/>
            <a:ext cx="8754256" cy="958660"/>
          </a:xfrm>
          <a:prstGeom prst="rect">
            <a:avLst/>
          </a:prstGeom>
          <a:noFill/>
        </p:spPr>
        <p:txBody>
          <a:bodyPr wrap="square">
            <a:spAutoFit/>
          </a:bodyPr>
          <a:lstStyle/>
          <a:p>
            <a:pPr algn="just">
              <a:lnSpc>
                <a:spcPct val="150000"/>
              </a:lnSpc>
            </a:pPr>
            <a:r>
              <a:rPr lang="vi-VN" sz="2000" b="1"/>
              <a:t>Câu </a:t>
            </a:r>
            <a:r>
              <a:rPr lang="en-US" sz="2000" b="1"/>
              <a:t>4</a:t>
            </a:r>
            <a:r>
              <a:rPr lang="vi-VN" sz="2000" b="1"/>
              <a:t>: </a:t>
            </a:r>
            <a:r>
              <a:rPr lang="vi-VN" sz="2000"/>
              <a:t>Ý nào </a:t>
            </a:r>
            <a:r>
              <a:rPr lang="vi-VN" sz="2000" b="1"/>
              <a:t>không</a:t>
            </a:r>
            <a:r>
              <a:rPr lang="vi-VN" sz="2000"/>
              <a:t> phải là chính sách cai trị về kinh tế của thực dân Anh ở Ấn Độ?</a:t>
            </a:r>
            <a:endParaRPr lang="en-US" sz="2000"/>
          </a:p>
        </p:txBody>
      </p:sp>
      <p:sp>
        <p:nvSpPr>
          <p:cNvPr id="8" name="Rectangle: Rounded Corners 7">
            <a:extLst>
              <a:ext uri="{FF2B5EF4-FFF2-40B4-BE49-F238E27FC236}">
                <a16:creationId xmlns:a16="http://schemas.microsoft.com/office/drawing/2014/main" id="{CDBD41D9-41F8-E9D7-E055-B80C0583FC98}"/>
              </a:ext>
            </a:extLst>
          </p:cNvPr>
          <p:cNvSpPr/>
          <p:nvPr/>
        </p:nvSpPr>
        <p:spPr>
          <a:xfrm>
            <a:off x="299803" y="1646107"/>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Tăng cường chiếm đoạt ruộng đất của công xã để lập đồn điền.</a:t>
            </a:r>
            <a:endParaRPr lang="en-US" sz="2000">
              <a:solidFill>
                <a:srgbClr val="000000"/>
              </a:solidFill>
            </a:endParaRPr>
          </a:p>
        </p:txBody>
      </p:sp>
      <p:sp>
        <p:nvSpPr>
          <p:cNvPr id="9" name="Rectangle: Rounded Corners 8">
            <a:extLst>
              <a:ext uri="{FF2B5EF4-FFF2-40B4-BE49-F238E27FC236}">
                <a16:creationId xmlns:a16="http://schemas.microsoft.com/office/drawing/2014/main" id="{CA324205-4165-48C3-4899-1CFAFEE7F2DE}"/>
              </a:ext>
            </a:extLst>
          </p:cNvPr>
          <p:cNvSpPr/>
          <p:nvPr/>
        </p:nvSpPr>
        <p:spPr>
          <a:xfrm>
            <a:off x="4572000" y="1646107"/>
            <a:ext cx="4054839"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Đẩy mạnh vơ vét nguồn nguyên liệu ở thuộc địa để phục vụ cho công nghiệp chính quốc.</a:t>
            </a:r>
            <a:endParaRPr lang="en-US" sz="2000">
              <a:solidFill>
                <a:srgbClr val="000000"/>
              </a:solidFill>
            </a:endParaRPr>
          </a:p>
        </p:txBody>
      </p:sp>
      <p:sp>
        <p:nvSpPr>
          <p:cNvPr id="12" name="Rectangle: Rounded Corners 11">
            <a:extLst>
              <a:ext uri="{FF2B5EF4-FFF2-40B4-BE49-F238E27FC236}">
                <a16:creationId xmlns:a16="http://schemas.microsoft.com/office/drawing/2014/main" id="{54C58FC5-6B2E-D15A-CFA3-04CAE166F441}"/>
              </a:ext>
            </a:extLst>
          </p:cNvPr>
          <p:cNvSpPr/>
          <p:nvPr/>
        </p:nvSpPr>
        <p:spPr>
          <a:xfrm>
            <a:off x="299803" y="3252553"/>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 Tiến hành bóc lột nhân công để thu lợi nhuận tối đa.</a:t>
            </a:r>
          </a:p>
        </p:txBody>
      </p:sp>
      <p:sp>
        <p:nvSpPr>
          <p:cNvPr id="13" name="Rectangle: Rounded Corners 12">
            <a:extLst>
              <a:ext uri="{FF2B5EF4-FFF2-40B4-BE49-F238E27FC236}">
                <a16:creationId xmlns:a16="http://schemas.microsoft.com/office/drawing/2014/main" id="{759EE482-393B-7B40-A861-F90B57A3B4D0}"/>
              </a:ext>
            </a:extLst>
          </p:cNvPr>
          <p:cNvSpPr/>
          <p:nvPr/>
        </p:nvSpPr>
        <p:spPr>
          <a:xfrm>
            <a:off x="4572000" y="3252553"/>
            <a:ext cx="4054839"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Đầu tư phát triển công nghiệp để thu được nhiều lợi nhuận.</a:t>
            </a:r>
            <a:endParaRPr lang="en-US" sz="2000">
              <a:solidFill>
                <a:srgbClr val="000000"/>
              </a:solidFill>
            </a:endParaRPr>
          </a:p>
        </p:txBody>
      </p:sp>
      <p:sp>
        <p:nvSpPr>
          <p:cNvPr id="14" name="Rectangle: Rounded Corners 13">
            <a:extLst>
              <a:ext uri="{FF2B5EF4-FFF2-40B4-BE49-F238E27FC236}">
                <a16:creationId xmlns:a16="http://schemas.microsoft.com/office/drawing/2014/main" id="{9D7BA795-DE89-09E9-33AA-8CCFBA28E068}"/>
              </a:ext>
            </a:extLst>
          </p:cNvPr>
          <p:cNvSpPr/>
          <p:nvPr/>
        </p:nvSpPr>
        <p:spPr>
          <a:xfrm>
            <a:off x="4572000" y="3252553"/>
            <a:ext cx="4054838" cy="1371600"/>
          </a:xfrm>
          <a:prstGeom prst="roundRect">
            <a:avLst/>
          </a:prstGeom>
          <a:solidFill>
            <a:srgbClr val="FDA6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Đầu tư phát triển công nghiệp để thu được nhiều lợi nhuận.</a:t>
            </a:r>
          </a:p>
        </p:txBody>
      </p:sp>
    </p:spTree>
    <p:extLst>
      <p:ext uri="{BB962C8B-B14F-4D97-AF65-F5344CB8AC3E}">
        <p14:creationId xmlns:p14="http://schemas.microsoft.com/office/powerpoint/2010/main" val="34535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13" grpId="0" animBg="1"/>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7" name="TextBox 6">
            <a:extLst>
              <a:ext uri="{FF2B5EF4-FFF2-40B4-BE49-F238E27FC236}">
                <a16:creationId xmlns:a16="http://schemas.microsoft.com/office/drawing/2014/main" id="{2EBA4497-516A-59BE-2D80-FEC5DC156C2B}"/>
              </a:ext>
            </a:extLst>
          </p:cNvPr>
          <p:cNvSpPr txBox="1"/>
          <p:nvPr/>
        </p:nvSpPr>
        <p:spPr>
          <a:xfrm>
            <a:off x="194872" y="218250"/>
            <a:ext cx="8754256" cy="958660"/>
          </a:xfrm>
          <a:prstGeom prst="rect">
            <a:avLst/>
          </a:prstGeom>
          <a:noFill/>
        </p:spPr>
        <p:txBody>
          <a:bodyPr wrap="square">
            <a:spAutoFit/>
          </a:bodyPr>
          <a:lstStyle/>
          <a:p>
            <a:pPr algn="just">
              <a:lnSpc>
                <a:spcPct val="150000"/>
              </a:lnSpc>
            </a:pPr>
            <a:r>
              <a:rPr lang="vi-VN" sz="2000" b="1"/>
              <a:t>Câu </a:t>
            </a:r>
            <a:r>
              <a:rPr lang="en-US" sz="2000" b="1"/>
              <a:t>5</a:t>
            </a:r>
            <a:r>
              <a:rPr lang="vi-VN" sz="2000" b="1"/>
              <a:t>: </a:t>
            </a:r>
            <a:r>
              <a:rPr lang="vi-VN" sz="2000"/>
              <a:t>Hầu hết các nước trong khu vực Đông Nam Á đã bị biến thành thuộc địa của thực dân phương Tây, ngoại trừ:</a:t>
            </a:r>
            <a:endParaRPr lang="en-US" sz="2000"/>
          </a:p>
        </p:txBody>
      </p:sp>
      <p:sp>
        <p:nvSpPr>
          <p:cNvPr id="8" name="Rectangle: Rounded Corners 7">
            <a:extLst>
              <a:ext uri="{FF2B5EF4-FFF2-40B4-BE49-F238E27FC236}">
                <a16:creationId xmlns:a16="http://schemas.microsoft.com/office/drawing/2014/main" id="{CDBD41D9-41F8-E9D7-E055-B80C0583FC98}"/>
              </a:ext>
            </a:extLst>
          </p:cNvPr>
          <p:cNvSpPr/>
          <p:nvPr/>
        </p:nvSpPr>
        <p:spPr>
          <a:xfrm>
            <a:off x="299803" y="1646107"/>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In-đô-nê-xi-a.   </a:t>
            </a:r>
            <a:endParaRPr lang="en-US" sz="2000">
              <a:solidFill>
                <a:srgbClr val="000000"/>
              </a:solidFill>
            </a:endParaRPr>
          </a:p>
        </p:txBody>
      </p:sp>
      <p:sp>
        <p:nvSpPr>
          <p:cNvPr id="9" name="Rectangle: Rounded Corners 8">
            <a:extLst>
              <a:ext uri="{FF2B5EF4-FFF2-40B4-BE49-F238E27FC236}">
                <a16:creationId xmlns:a16="http://schemas.microsoft.com/office/drawing/2014/main" id="{CA324205-4165-48C3-4899-1CFAFEE7F2DE}"/>
              </a:ext>
            </a:extLst>
          </p:cNvPr>
          <p:cNvSpPr/>
          <p:nvPr/>
        </p:nvSpPr>
        <p:spPr>
          <a:xfrm>
            <a:off x="4781862" y="1646107"/>
            <a:ext cx="3844977"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Mã Lai.   </a:t>
            </a:r>
            <a:endParaRPr lang="en-US" sz="2000">
              <a:solidFill>
                <a:srgbClr val="000000"/>
              </a:solidFill>
            </a:endParaRPr>
          </a:p>
        </p:txBody>
      </p:sp>
      <p:sp>
        <p:nvSpPr>
          <p:cNvPr id="12" name="Rectangle: Rounded Corners 11">
            <a:extLst>
              <a:ext uri="{FF2B5EF4-FFF2-40B4-BE49-F238E27FC236}">
                <a16:creationId xmlns:a16="http://schemas.microsoft.com/office/drawing/2014/main" id="{54C58FC5-6B2E-D15A-CFA3-04CAE166F441}"/>
              </a:ext>
            </a:extLst>
          </p:cNvPr>
          <p:cNvSpPr/>
          <p:nvPr/>
        </p:nvSpPr>
        <p:spPr>
          <a:xfrm>
            <a:off x="299803" y="3252553"/>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B. Xiêm.   </a:t>
            </a:r>
          </a:p>
        </p:txBody>
      </p:sp>
      <p:sp>
        <p:nvSpPr>
          <p:cNvPr id="13" name="Rectangle: Rounded Corners 12">
            <a:extLst>
              <a:ext uri="{FF2B5EF4-FFF2-40B4-BE49-F238E27FC236}">
                <a16:creationId xmlns:a16="http://schemas.microsoft.com/office/drawing/2014/main" id="{759EE482-393B-7B40-A861-F90B57A3B4D0}"/>
              </a:ext>
            </a:extLst>
          </p:cNvPr>
          <p:cNvSpPr/>
          <p:nvPr/>
        </p:nvSpPr>
        <p:spPr>
          <a:xfrm>
            <a:off x="4781862" y="3252553"/>
            <a:ext cx="3844977"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Phi-lip-pin.</a:t>
            </a:r>
            <a:endParaRPr lang="en-US" sz="2000">
              <a:solidFill>
                <a:srgbClr val="000000"/>
              </a:solidFill>
            </a:endParaRPr>
          </a:p>
        </p:txBody>
      </p:sp>
      <p:sp>
        <p:nvSpPr>
          <p:cNvPr id="14" name="Rectangle: Rounded Corners 13">
            <a:extLst>
              <a:ext uri="{FF2B5EF4-FFF2-40B4-BE49-F238E27FC236}">
                <a16:creationId xmlns:a16="http://schemas.microsoft.com/office/drawing/2014/main" id="{9D7BA795-DE89-09E9-33AA-8CCFBA28E068}"/>
              </a:ext>
            </a:extLst>
          </p:cNvPr>
          <p:cNvSpPr/>
          <p:nvPr/>
        </p:nvSpPr>
        <p:spPr>
          <a:xfrm>
            <a:off x="299803" y="3252553"/>
            <a:ext cx="3755036" cy="1371600"/>
          </a:xfrm>
          <a:prstGeom prst="roundRect">
            <a:avLst/>
          </a:prstGeom>
          <a:solidFill>
            <a:srgbClr val="FDA6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B. Xiêm.   </a:t>
            </a:r>
          </a:p>
        </p:txBody>
      </p:sp>
    </p:spTree>
    <p:extLst>
      <p:ext uri="{BB962C8B-B14F-4D97-AF65-F5344CB8AC3E}">
        <p14:creationId xmlns:p14="http://schemas.microsoft.com/office/powerpoint/2010/main" val="256256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13" grpId="0" animBg="1"/>
      <p:bldP spid="1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7" name="TextBox 6">
            <a:extLst>
              <a:ext uri="{FF2B5EF4-FFF2-40B4-BE49-F238E27FC236}">
                <a16:creationId xmlns:a16="http://schemas.microsoft.com/office/drawing/2014/main" id="{2EBA4497-516A-59BE-2D80-FEC5DC156C2B}"/>
              </a:ext>
            </a:extLst>
          </p:cNvPr>
          <p:cNvSpPr txBox="1"/>
          <p:nvPr/>
        </p:nvSpPr>
        <p:spPr>
          <a:xfrm>
            <a:off x="194872" y="218250"/>
            <a:ext cx="8754256" cy="958660"/>
          </a:xfrm>
          <a:prstGeom prst="rect">
            <a:avLst/>
          </a:prstGeom>
          <a:noFill/>
        </p:spPr>
        <p:txBody>
          <a:bodyPr wrap="square">
            <a:spAutoFit/>
          </a:bodyPr>
          <a:lstStyle/>
          <a:p>
            <a:pPr algn="just">
              <a:lnSpc>
                <a:spcPct val="150000"/>
              </a:lnSpc>
            </a:pPr>
            <a:r>
              <a:rPr lang="vi-VN" sz="2000" b="1"/>
              <a:t>Câu </a:t>
            </a:r>
            <a:r>
              <a:rPr lang="en-US" sz="2000" b="1"/>
              <a:t>6</a:t>
            </a:r>
            <a:r>
              <a:rPr lang="vi-VN" sz="2000" b="1"/>
              <a:t>: </a:t>
            </a:r>
            <a:r>
              <a:rPr lang="vi-VN" sz="2000"/>
              <a:t>Phong trào giải phóng dân tộc ở In-đô-nê-xi-a đầu thế kỉ XX có điểm nổi bật là:</a:t>
            </a:r>
            <a:endParaRPr lang="en-US" sz="2000"/>
          </a:p>
        </p:txBody>
      </p:sp>
      <p:sp>
        <p:nvSpPr>
          <p:cNvPr id="8" name="Rectangle: Rounded Corners 7">
            <a:extLst>
              <a:ext uri="{FF2B5EF4-FFF2-40B4-BE49-F238E27FC236}">
                <a16:creationId xmlns:a16="http://schemas.microsoft.com/office/drawing/2014/main" id="{CDBD41D9-41F8-E9D7-E055-B80C0583FC98}"/>
              </a:ext>
            </a:extLst>
          </p:cNvPr>
          <p:cNvSpPr/>
          <p:nvPr/>
        </p:nvSpPr>
        <p:spPr>
          <a:xfrm>
            <a:off x="299803" y="1646107"/>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Phong trào đấu tranh của công nhân phát triển đưa đến sự ra đời của Đảng Cộng sản.</a:t>
            </a:r>
            <a:endParaRPr lang="en-US" sz="2000">
              <a:solidFill>
                <a:srgbClr val="000000"/>
              </a:solidFill>
            </a:endParaRPr>
          </a:p>
        </p:txBody>
      </p:sp>
      <p:sp>
        <p:nvSpPr>
          <p:cNvPr id="9" name="Rectangle: Rounded Corners 8">
            <a:extLst>
              <a:ext uri="{FF2B5EF4-FFF2-40B4-BE49-F238E27FC236}">
                <a16:creationId xmlns:a16="http://schemas.microsoft.com/office/drawing/2014/main" id="{CA324205-4165-48C3-4899-1CFAFEE7F2DE}"/>
              </a:ext>
            </a:extLst>
          </p:cNvPr>
          <p:cNvSpPr/>
          <p:nvPr/>
        </p:nvSpPr>
        <p:spPr>
          <a:xfrm>
            <a:off x="4646952" y="1646107"/>
            <a:ext cx="3979888"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Giành độc lập bằng khởi nghĩa vũ trang đi liền với những cải cách duy tân đất nước.</a:t>
            </a:r>
            <a:endParaRPr lang="en-US" sz="2000">
              <a:solidFill>
                <a:srgbClr val="000000"/>
              </a:solidFill>
            </a:endParaRPr>
          </a:p>
        </p:txBody>
      </p:sp>
      <p:sp>
        <p:nvSpPr>
          <p:cNvPr id="12" name="Rectangle: Rounded Corners 11">
            <a:extLst>
              <a:ext uri="{FF2B5EF4-FFF2-40B4-BE49-F238E27FC236}">
                <a16:creationId xmlns:a16="http://schemas.microsoft.com/office/drawing/2014/main" id="{54C58FC5-6B2E-D15A-CFA3-04CAE166F441}"/>
              </a:ext>
            </a:extLst>
          </p:cNvPr>
          <p:cNvSpPr/>
          <p:nvPr/>
        </p:nvSpPr>
        <p:spPr>
          <a:xfrm>
            <a:off x="299803" y="3252553"/>
            <a:ext cx="375503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Xuất hiện phong trào cải cách duy tân đất nước theo gương Nhật Bản.</a:t>
            </a:r>
            <a:endParaRPr lang="en-US" sz="2000">
              <a:solidFill>
                <a:srgbClr val="000000"/>
              </a:solidFill>
            </a:endParaRPr>
          </a:p>
        </p:txBody>
      </p:sp>
      <p:sp>
        <p:nvSpPr>
          <p:cNvPr id="13" name="Rectangle: Rounded Corners 12">
            <a:extLst>
              <a:ext uri="{FF2B5EF4-FFF2-40B4-BE49-F238E27FC236}">
                <a16:creationId xmlns:a16="http://schemas.microsoft.com/office/drawing/2014/main" id="{759EE482-393B-7B40-A861-F90B57A3B4D0}"/>
              </a:ext>
            </a:extLst>
          </p:cNvPr>
          <p:cNvSpPr/>
          <p:nvPr/>
        </p:nvSpPr>
        <p:spPr>
          <a:xfrm>
            <a:off x="4646952" y="3252553"/>
            <a:ext cx="3979887"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Tất cả các phong trào đều đặt dưới sự lãnh đạo của các trí thức phong kiến.</a:t>
            </a:r>
            <a:endParaRPr lang="en-US" sz="2000">
              <a:solidFill>
                <a:srgbClr val="000000"/>
              </a:solidFill>
            </a:endParaRPr>
          </a:p>
        </p:txBody>
      </p:sp>
      <p:sp>
        <p:nvSpPr>
          <p:cNvPr id="14" name="Rectangle: Rounded Corners 13">
            <a:extLst>
              <a:ext uri="{FF2B5EF4-FFF2-40B4-BE49-F238E27FC236}">
                <a16:creationId xmlns:a16="http://schemas.microsoft.com/office/drawing/2014/main" id="{9D7BA795-DE89-09E9-33AA-8CCFBA28E068}"/>
              </a:ext>
            </a:extLst>
          </p:cNvPr>
          <p:cNvSpPr/>
          <p:nvPr/>
        </p:nvSpPr>
        <p:spPr>
          <a:xfrm>
            <a:off x="299803" y="1646107"/>
            <a:ext cx="3755036" cy="1371600"/>
          </a:xfrm>
          <a:prstGeom prst="roundRect">
            <a:avLst/>
          </a:prstGeom>
          <a:solidFill>
            <a:srgbClr val="FDA6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Phong trào đấu tranh của công nhân phát triển đưa đến sự ra đời của Đảng Cộng sản.</a:t>
            </a:r>
          </a:p>
        </p:txBody>
      </p:sp>
    </p:spTree>
    <p:extLst>
      <p:ext uri="{BB962C8B-B14F-4D97-AF65-F5344CB8AC3E}">
        <p14:creationId xmlns:p14="http://schemas.microsoft.com/office/powerpoint/2010/main" val="61159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13" grpId="0" animBg="1"/>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7" name="TextBox 6">
            <a:extLst>
              <a:ext uri="{FF2B5EF4-FFF2-40B4-BE49-F238E27FC236}">
                <a16:creationId xmlns:a16="http://schemas.microsoft.com/office/drawing/2014/main" id="{2EBA4497-516A-59BE-2D80-FEC5DC156C2B}"/>
              </a:ext>
            </a:extLst>
          </p:cNvPr>
          <p:cNvSpPr txBox="1"/>
          <p:nvPr/>
        </p:nvSpPr>
        <p:spPr>
          <a:xfrm>
            <a:off x="194872" y="585641"/>
            <a:ext cx="8754256" cy="496996"/>
          </a:xfrm>
          <a:prstGeom prst="rect">
            <a:avLst/>
          </a:prstGeom>
          <a:noFill/>
        </p:spPr>
        <p:txBody>
          <a:bodyPr wrap="square">
            <a:spAutoFit/>
          </a:bodyPr>
          <a:lstStyle/>
          <a:p>
            <a:pPr algn="ctr">
              <a:lnSpc>
                <a:spcPct val="150000"/>
              </a:lnSpc>
            </a:pPr>
            <a:r>
              <a:rPr lang="vi-VN" sz="2000" b="1"/>
              <a:t>Câu </a:t>
            </a:r>
            <a:r>
              <a:rPr lang="en-US" sz="2000" b="1"/>
              <a:t>7</a:t>
            </a:r>
            <a:r>
              <a:rPr lang="vi-VN" sz="2000" b="1"/>
              <a:t>: </a:t>
            </a:r>
            <a:r>
              <a:rPr lang="vi-VN" sz="2000"/>
              <a:t>Kết quả của cuộc Cách mạng 1896 - 1898 ở Phi-líp-pin là:</a:t>
            </a:r>
            <a:endParaRPr lang="en-US" sz="2000"/>
          </a:p>
        </p:txBody>
      </p:sp>
      <p:sp>
        <p:nvSpPr>
          <p:cNvPr id="8" name="Rectangle: Rounded Corners 7">
            <a:extLst>
              <a:ext uri="{FF2B5EF4-FFF2-40B4-BE49-F238E27FC236}">
                <a16:creationId xmlns:a16="http://schemas.microsoft.com/office/drawing/2014/main" id="{CDBD41D9-41F8-E9D7-E055-B80C0583FC98}"/>
              </a:ext>
            </a:extLst>
          </p:cNvPr>
          <p:cNvSpPr/>
          <p:nvPr/>
        </p:nvSpPr>
        <p:spPr>
          <a:xfrm>
            <a:off x="307298" y="1537429"/>
            <a:ext cx="3979888"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Chính quyền thực dân phải nhượng bộ, nới rộng các quyền tự chủ cho người dân bản xứ.</a:t>
            </a:r>
            <a:endParaRPr lang="en-US" sz="2000">
              <a:solidFill>
                <a:srgbClr val="000000"/>
              </a:solidFill>
            </a:endParaRPr>
          </a:p>
        </p:txBody>
      </p:sp>
      <p:sp>
        <p:nvSpPr>
          <p:cNvPr id="9" name="Rectangle: Rounded Corners 8">
            <a:extLst>
              <a:ext uri="{FF2B5EF4-FFF2-40B4-BE49-F238E27FC236}">
                <a16:creationId xmlns:a16="http://schemas.microsoft.com/office/drawing/2014/main" id="{CA324205-4165-48C3-4899-1CFAFEE7F2DE}"/>
              </a:ext>
            </a:extLst>
          </p:cNvPr>
          <p:cNvSpPr/>
          <p:nvPr/>
        </p:nvSpPr>
        <p:spPr>
          <a:xfrm>
            <a:off x="4654447" y="1537429"/>
            <a:ext cx="3979888"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Bị chính quyền thực dân đàn áp dã man, cách mạng thất bại.</a:t>
            </a:r>
            <a:endParaRPr lang="en-US" sz="2000">
              <a:solidFill>
                <a:srgbClr val="000000"/>
              </a:solidFill>
            </a:endParaRPr>
          </a:p>
        </p:txBody>
      </p:sp>
      <p:sp>
        <p:nvSpPr>
          <p:cNvPr id="12" name="Rectangle: Rounded Corners 11">
            <a:extLst>
              <a:ext uri="{FF2B5EF4-FFF2-40B4-BE49-F238E27FC236}">
                <a16:creationId xmlns:a16="http://schemas.microsoft.com/office/drawing/2014/main" id="{54C58FC5-6B2E-D15A-CFA3-04CAE166F441}"/>
              </a:ext>
            </a:extLst>
          </p:cNvPr>
          <p:cNvSpPr/>
          <p:nvPr/>
        </p:nvSpPr>
        <p:spPr>
          <a:xfrm>
            <a:off x="307298" y="3143875"/>
            <a:ext cx="397988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Giành được độc lập hoàn toàn cho đất nước.</a:t>
            </a:r>
            <a:endParaRPr lang="en-US" sz="2000">
              <a:solidFill>
                <a:srgbClr val="000000"/>
              </a:solidFill>
            </a:endParaRPr>
          </a:p>
        </p:txBody>
      </p:sp>
      <p:sp>
        <p:nvSpPr>
          <p:cNvPr id="13" name="Rectangle: Rounded Corners 12">
            <a:extLst>
              <a:ext uri="{FF2B5EF4-FFF2-40B4-BE49-F238E27FC236}">
                <a16:creationId xmlns:a16="http://schemas.microsoft.com/office/drawing/2014/main" id="{759EE482-393B-7B40-A861-F90B57A3B4D0}"/>
              </a:ext>
            </a:extLst>
          </p:cNvPr>
          <p:cNvSpPr/>
          <p:nvPr/>
        </p:nvSpPr>
        <p:spPr>
          <a:xfrm>
            <a:off x="4654447" y="3143875"/>
            <a:ext cx="3979887"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Lật đổ ách thống trị của Tây Ban Nha đưa đến sự ra đời của nước Cộng hoà Phi-líp-pin.</a:t>
            </a:r>
            <a:endParaRPr lang="en-US" sz="2000">
              <a:solidFill>
                <a:srgbClr val="000000"/>
              </a:solidFill>
            </a:endParaRPr>
          </a:p>
        </p:txBody>
      </p:sp>
      <p:sp>
        <p:nvSpPr>
          <p:cNvPr id="14" name="Rectangle: Rounded Corners 13">
            <a:extLst>
              <a:ext uri="{FF2B5EF4-FFF2-40B4-BE49-F238E27FC236}">
                <a16:creationId xmlns:a16="http://schemas.microsoft.com/office/drawing/2014/main" id="{9D7BA795-DE89-09E9-33AA-8CCFBA28E068}"/>
              </a:ext>
            </a:extLst>
          </p:cNvPr>
          <p:cNvSpPr/>
          <p:nvPr/>
        </p:nvSpPr>
        <p:spPr>
          <a:xfrm>
            <a:off x="4654447" y="3143875"/>
            <a:ext cx="3979886" cy="1371600"/>
          </a:xfrm>
          <a:prstGeom prst="roundRect">
            <a:avLst/>
          </a:prstGeom>
          <a:solidFill>
            <a:srgbClr val="FDA6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Lật đổ ách thống trị của Tây Ban Nha đưa đến sự ra đời của nước Cộng hoà Phi-líp-pin.</a:t>
            </a:r>
          </a:p>
        </p:txBody>
      </p:sp>
    </p:spTree>
    <p:extLst>
      <p:ext uri="{BB962C8B-B14F-4D97-AF65-F5344CB8AC3E}">
        <p14:creationId xmlns:p14="http://schemas.microsoft.com/office/powerpoint/2010/main" val="118136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13" grpId="0" animBg="1"/>
      <p:bldP spid="1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7" name="TextBox 6">
            <a:extLst>
              <a:ext uri="{FF2B5EF4-FFF2-40B4-BE49-F238E27FC236}">
                <a16:creationId xmlns:a16="http://schemas.microsoft.com/office/drawing/2014/main" id="{2EBA4497-516A-59BE-2D80-FEC5DC156C2B}"/>
              </a:ext>
            </a:extLst>
          </p:cNvPr>
          <p:cNvSpPr txBox="1"/>
          <p:nvPr/>
        </p:nvSpPr>
        <p:spPr>
          <a:xfrm>
            <a:off x="108680" y="148695"/>
            <a:ext cx="8926640" cy="958660"/>
          </a:xfrm>
          <a:prstGeom prst="rect">
            <a:avLst/>
          </a:prstGeom>
          <a:noFill/>
        </p:spPr>
        <p:txBody>
          <a:bodyPr wrap="square">
            <a:spAutoFit/>
          </a:bodyPr>
          <a:lstStyle/>
          <a:p>
            <a:pPr algn="just">
              <a:lnSpc>
                <a:spcPct val="150000"/>
              </a:lnSpc>
            </a:pPr>
            <a:r>
              <a:rPr lang="vi-VN" sz="2000" b="1"/>
              <a:t>Câu </a:t>
            </a:r>
            <a:r>
              <a:rPr lang="en-US" sz="2000" b="1"/>
              <a:t>8</a:t>
            </a:r>
            <a:r>
              <a:rPr lang="vi-VN" sz="2000" b="1"/>
              <a:t>: </a:t>
            </a:r>
            <a:r>
              <a:rPr lang="vi-VN" sz="2000"/>
              <a:t>Nước đế quốc mượn cớ giúp đỡ nhân dân Phi-líp-pin chống ách thống trị của thực dân Tây Ban Nha, nhưng sau đó đã thôn tính nước này là:</a:t>
            </a:r>
            <a:endParaRPr lang="en-US" sz="2000"/>
          </a:p>
        </p:txBody>
      </p:sp>
      <p:sp>
        <p:nvSpPr>
          <p:cNvPr id="8" name="Rectangle: Rounded Corners 7">
            <a:extLst>
              <a:ext uri="{FF2B5EF4-FFF2-40B4-BE49-F238E27FC236}">
                <a16:creationId xmlns:a16="http://schemas.microsoft.com/office/drawing/2014/main" id="{CDBD41D9-41F8-E9D7-E055-B80C0583FC98}"/>
              </a:ext>
            </a:extLst>
          </p:cNvPr>
          <p:cNvSpPr/>
          <p:nvPr/>
        </p:nvSpPr>
        <p:spPr>
          <a:xfrm>
            <a:off x="307298" y="1537429"/>
            <a:ext cx="3979888"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Pháp.</a:t>
            </a:r>
            <a:endParaRPr lang="en-US" sz="2000">
              <a:solidFill>
                <a:srgbClr val="000000"/>
              </a:solidFill>
            </a:endParaRPr>
          </a:p>
        </p:txBody>
      </p:sp>
      <p:sp>
        <p:nvSpPr>
          <p:cNvPr id="9" name="Rectangle: Rounded Corners 8">
            <a:extLst>
              <a:ext uri="{FF2B5EF4-FFF2-40B4-BE49-F238E27FC236}">
                <a16:creationId xmlns:a16="http://schemas.microsoft.com/office/drawing/2014/main" id="{CA324205-4165-48C3-4899-1CFAFEE7F2DE}"/>
              </a:ext>
            </a:extLst>
          </p:cNvPr>
          <p:cNvSpPr/>
          <p:nvPr/>
        </p:nvSpPr>
        <p:spPr>
          <a:xfrm>
            <a:off x="4654447" y="1537429"/>
            <a:ext cx="3979888"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Nhật Bản.    </a:t>
            </a:r>
            <a:endParaRPr lang="en-US" sz="2000">
              <a:solidFill>
                <a:srgbClr val="000000"/>
              </a:solidFill>
            </a:endParaRPr>
          </a:p>
        </p:txBody>
      </p:sp>
      <p:sp>
        <p:nvSpPr>
          <p:cNvPr id="12" name="Rectangle: Rounded Corners 11">
            <a:extLst>
              <a:ext uri="{FF2B5EF4-FFF2-40B4-BE49-F238E27FC236}">
                <a16:creationId xmlns:a16="http://schemas.microsoft.com/office/drawing/2014/main" id="{54C58FC5-6B2E-D15A-CFA3-04CAE166F441}"/>
              </a:ext>
            </a:extLst>
          </p:cNvPr>
          <p:cNvSpPr/>
          <p:nvPr/>
        </p:nvSpPr>
        <p:spPr>
          <a:xfrm>
            <a:off x="307298" y="3143875"/>
            <a:ext cx="397988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a:t>
            </a:r>
            <a:r>
              <a:rPr lang="az-Cyrl-AZ" sz="2000">
                <a:solidFill>
                  <a:srgbClr val="000000"/>
                </a:solidFill>
              </a:rPr>
              <a:t>М</a:t>
            </a:r>
            <a:r>
              <a:rPr lang="vi-VN" sz="2000">
                <a:solidFill>
                  <a:srgbClr val="000000"/>
                </a:solidFill>
              </a:rPr>
              <a:t>ỹ.</a:t>
            </a:r>
            <a:endParaRPr lang="en-US" sz="2000">
              <a:solidFill>
                <a:srgbClr val="000000"/>
              </a:solidFill>
            </a:endParaRPr>
          </a:p>
        </p:txBody>
      </p:sp>
      <p:sp>
        <p:nvSpPr>
          <p:cNvPr id="13" name="Rectangle: Rounded Corners 12">
            <a:extLst>
              <a:ext uri="{FF2B5EF4-FFF2-40B4-BE49-F238E27FC236}">
                <a16:creationId xmlns:a16="http://schemas.microsoft.com/office/drawing/2014/main" id="{759EE482-393B-7B40-A861-F90B57A3B4D0}"/>
              </a:ext>
            </a:extLst>
          </p:cNvPr>
          <p:cNvSpPr/>
          <p:nvPr/>
        </p:nvSpPr>
        <p:spPr>
          <a:xfrm>
            <a:off x="4654447" y="3143875"/>
            <a:ext cx="3979887"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Anh.</a:t>
            </a:r>
            <a:endParaRPr lang="en-US" sz="2000">
              <a:solidFill>
                <a:srgbClr val="000000"/>
              </a:solidFill>
            </a:endParaRPr>
          </a:p>
        </p:txBody>
      </p:sp>
      <p:sp>
        <p:nvSpPr>
          <p:cNvPr id="14" name="Rectangle: Rounded Corners 13">
            <a:extLst>
              <a:ext uri="{FF2B5EF4-FFF2-40B4-BE49-F238E27FC236}">
                <a16:creationId xmlns:a16="http://schemas.microsoft.com/office/drawing/2014/main" id="{9D7BA795-DE89-09E9-33AA-8CCFBA28E068}"/>
              </a:ext>
            </a:extLst>
          </p:cNvPr>
          <p:cNvSpPr/>
          <p:nvPr/>
        </p:nvSpPr>
        <p:spPr>
          <a:xfrm>
            <a:off x="307297" y="3143875"/>
            <a:ext cx="3979885" cy="1371600"/>
          </a:xfrm>
          <a:prstGeom prst="roundRect">
            <a:avLst/>
          </a:prstGeom>
          <a:solidFill>
            <a:srgbClr val="FDA6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C. </a:t>
            </a:r>
            <a:r>
              <a:rPr lang="az-Cyrl-AZ" sz="2000">
                <a:solidFill>
                  <a:srgbClr val="000000"/>
                </a:solidFill>
              </a:rPr>
              <a:t>М</a:t>
            </a:r>
            <a:r>
              <a:rPr lang="en-US" sz="2000">
                <a:solidFill>
                  <a:srgbClr val="000000"/>
                </a:solidFill>
              </a:rPr>
              <a:t>ỹ.</a:t>
            </a:r>
          </a:p>
        </p:txBody>
      </p:sp>
    </p:spTree>
    <p:extLst>
      <p:ext uri="{BB962C8B-B14F-4D97-AF65-F5344CB8AC3E}">
        <p14:creationId xmlns:p14="http://schemas.microsoft.com/office/powerpoint/2010/main" val="349682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13" grpId="0" animBg="1"/>
      <p:bldP spid="1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7" name="TextBox 6">
            <a:extLst>
              <a:ext uri="{FF2B5EF4-FFF2-40B4-BE49-F238E27FC236}">
                <a16:creationId xmlns:a16="http://schemas.microsoft.com/office/drawing/2014/main" id="{2EBA4497-516A-59BE-2D80-FEC5DC156C2B}"/>
              </a:ext>
            </a:extLst>
          </p:cNvPr>
          <p:cNvSpPr txBox="1"/>
          <p:nvPr/>
        </p:nvSpPr>
        <p:spPr>
          <a:xfrm>
            <a:off x="260455" y="148695"/>
            <a:ext cx="8623090" cy="958660"/>
          </a:xfrm>
          <a:prstGeom prst="rect">
            <a:avLst/>
          </a:prstGeom>
          <a:noFill/>
        </p:spPr>
        <p:txBody>
          <a:bodyPr wrap="square">
            <a:spAutoFit/>
          </a:bodyPr>
          <a:lstStyle/>
          <a:p>
            <a:pPr algn="just">
              <a:lnSpc>
                <a:spcPct val="150000"/>
              </a:lnSpc>
            </a:pPr>
            <a:r>
              <a:rPr lang="vi-VN" sz="2000" b="1"/>
              <a:t>Câu </a:t>
            </a:r>
            <a:r>
              <a:rPr lang="en-US" sz="2000" b="1"/>
              <a:t>9</a:t>
            </a:r>
            <a:r>
              <a:rPr lang="vi-VN" sz="2000" b="1"/>
              <a:t>: </a:t>
            </a:r>
            <a:r>
              <a:rPr lang="vi-VN" sz="2000"/>
              <a:t>Các cuộc khởi nghĩa tiêu biểu của nhân dân Cam-pu-chia và nhân dân Lào chống ách thống trị thực dân có điểm chung là:</a:t>
            </a:r>
            <a:endParaRPr lang="en-US" sz="2000"/>
          </a:p>
        </p:txBody>
      </p:sp>
      <p:sp>
        <p:nvSpPr>
          <p:cNvPr id="8" name="Rectangle: Rounded Corners 7">
            <a:extLst>
              <a:ext uri="{FF2B5EF4-FFF2-40B4-BE49-F238E27FC236}">
                <a16:creationId xmlns:a16="http://schemas.microsoft.com/office/drawing/2014/main" id="{CDBD41D9-41F8-E9D7-E055-B80C0583FC98}"/>
              </a:ext>
            </a:extLst>
          </p:cNvPr>
          <p:cNvSpPr/>
          <p:nvPr/>
        </p:nvSpPr>
        <p:spPr>
          <a:xfrm>
            <a:off x="307298" y="1537429"/>
            <a:ext cx="3979888"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Đặt dưới sự lãnh đạo của những người trong hoàng tộc.</a:t>
            </a:r>
            <a:endParaRPr lang="en-US" sz="2000">
              <a:solidFill>
                <a:srgbClr val="000000"/>
              </a:solidFill>
            </a:endParaRPr>
          </a:p>
        </p:txBody>
      </p:sp>
      <p:sp>
        <p:nvSpPr>
          <p:cNvPr id="9" name="Rectangle: Rounded Corners 8">
            <a:extLst>
              <a:ext uri="{FF2B5EF4-FFF2-40B4-BE49-F238E27FC236}">
                <a16:creationId xmlns:a16="http://schemas.microsoft.com/office/drawing/2014/main" id="{CA324205-4165-48C3-4899-1CFAFEE7F2DE}"/>
              </a:ext>
            </a:extLst>
          </p:cNvPr>
          <p:cNvSpPr/>
          <p:nvPr/>
        </p:nvSpPr>
        <p:spPr>
          <a:xfrm>
            <a:off x="4654447" y="1537429"/>
            <a:ext cx="3979888"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Các nhà sư có vai trò rất lớn trong các cuộc khởi nghĩa.</a:t>
            </a:r>
            <a:endParaRPr lang="en-US" sz="2000">
              <a:solidFill>
                <a:srgbClr val="000000"/>
              </a:solidFill>
            </a:endParaRPr>
          </a:p>
        </p:txBody>
      </p:sp>
      <p:sp>
        <p:nvSpPr>
          <p:cNvPr id="12" name="Rectangle: Rounded Corners 11">
            <a:extLst>
              <a:ext uri="{FF2B5EF4-FFF2-40B4-BE49-F238E27FC236}">
                <a16:creationId xmlns:a16="http://schemas.microsoft.com/office/drawing/2014/main" id="{54C58FC5-6B2E-D15A-CFA3-04CAE166F441}"/>
              </a:ext>
            </a:extLst>
          </p:cNvPr>
          <p:cNvSpPr/>
          <p:nvPr/>
        </p:nvSpPr>
        <p:spPr>
          <a:xfrm>
            <a:off x="307298" y="3143875"/>
            <a:ext cx="397988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Kéo dài nhiều năm liền, gây cho quân Pháp nhiều thiệt hại.</a:t>
            </a:r>
            <a:endParaRPr lang="en-US" sz="2000">
              <a:solidFill>
                <a:srgbClr val="000000"/>
              </a:solidFill>
            </a:endParaRPr>
          </a:p>
        </p:txBody>
      </p:sp>
      <p:sp>
        <p:nvSpPr>
          <p:cNvPr id="13" name="Rectangle: Rounded Corners 12">
            <a:extLst>
              <a:ext uri="{FF2B5EF4-FFF2-40B4-BE49-F238E27FC236}">
                <a16:creationId xmlns:a16="http://schemas.microsoft.com/office/drawing/2014/main" id="{759EE482-393B-7B40-A861-F90B57A3B4D0}"/>
              </a:ext>
            </a:extLst>
          </p:cNvPr>
          <p:cNvSpPr/>
          <p:nvPr/>
        </p:nvSpPr>
        <p:spPr>
          <a:xfrm>
            <a:off x="4654447" y="3143875"/>
            <a:ext cx="3979887"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Có sự đoàn kết, phối hợp chiến đấu giữa ba dân tộc Đông Dương chống kẻ thù chung.</a:t>
            </a:r>
            <a:endParaRPr lang="en-US" sz="2000">
              <a:solidFill>
                <a:srgbClr val="000000"/>
              </a:solidFill>
            </a:endParaRPr>
          </a:p>
        </p:txBody>
      </p:sp>
      <p:sp>
        <p:nvSpPr>
          <p:cNvPr id="14" name="Rectangle: Rounded Corners 13">
            <a:extLst>
              <a:ext uri="{FF2B5EF4-FFF2-40B4-BE49-F238E27FC236}">
                <a16:creationId xmlns:a16="http://schemas.microsoft.com/office/drawing/2014/main" id="{9D7BA795-DE89-09E9-33AA-8CCFBA28E068}"/>
              </a:ext>
            </a:extLst>
          </p:cNvPr>
          <p:cNvSpPr/>
          <p:nvPr/>
        </p:nvSpPr>
        <p:spPr>
          <a:xfrm>
            <a:off x="4654447" y="3143875"/>
            <a:ext cx="3979886" cy="1371600"/>
          </a:xfrm>
          <a:prstGeom prst="roundRect">
            <a:avLst/>
          </a:prstGeom>
          <a:solidFill>
            <a:srgbClr val="FDA6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Có sự đoàn kết, phối hợp chiến đấu giữa ba dân tộc Đông Dương chống kẻ thù chung.</a:t>
            </a:r>
          </a:p>
        </p:txBody>
      </p:sp>
    </p:spTree>
    <p:extLst>
      <p:ext uri="{BB962C8B-B14F-4D97-AF65-F5344CB8AC3E}">
        <p14:creationId xmlns:p14="http://schemas.microsoft.com/office/powerpoint/2010/main" val="232080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13" grpId="0" animBg="1"/>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7" name="TextBox 6">
            <a:extLst>
              <a:ext uri="{FF2B5EF4-FFF2-40B4-BE49-F238E27FC236}">
                <a16:creationId xmlns:a16="http://schemas.microsoft.com/office/drawing/2014/main" id="{2EBA4497-516A-59BE-2D80-FEC5DC156C2B}"/>
              </a:ext>
            </a:extLst>
          </p:cNvPr>
          <p:cNvSpPr txBox="1"/>
          <p:nvPr/>
        </p:nvSpPr>
        <p:spPr>
          <a:xfrm>
            <a:off x="260455" y="148695"/>
            <a:ext cx="8623090" cy="958660"/>
          </a:xfrm>
          <a:prstGeom prst="rect">
            <a:avLst/>
          </a:prstGeom>
          <a:noFill/>
        </p:spPr>
        <p:txBody>
          <a:bodyPr wrap="square">
            <a:spAutoFit/>
          </a:bodyPr>
          <a:lstStyle/>
          <a:p>
            <a:pPr algn="just">
              <a:lnSpc>
                <a:spcPct val="150000"/>
              </a:lnSpc>
            </a:pPr>
            <a:r>
              <a:rPr lang="vi-VN" sz="2000" b="1"/>
              <a:t>Câu </a:t>
            </a:r>
            <a:r>
              <a:rPr lang="en-US" sz="2000" b="1"/>
              <a:t>10</a:t>
            </a:r>
            <a:r>
              <a:rPr lang="vi-VN" sz="2000" b="1"/>
              <a:t>: </a:t>
            </a:r>
            <a:r>
              <a:rPr lang="vi-VN" sz="2000"/>
              <a:t>Tháng 10/1873, ở In-đô-nê-xi-a nhân dân A-chê anh dũng chiến đấu chống sự cai trị của thực dân nào?</a:t>
            </a:r>
            <a:endParaRPr lang="en-US" sz="2000"/>
          </a:p>
        </p:txBody>
      </p:sp>
      <p:sp>
        <p:nvSpPr>
          <p:cNvPr id="8" name="Rectangle: Rounded Corners 7">
            <a:extLst>
              <a:ext uri="{FF2B5EF4-FFF2-40B4-BE49-F238E27FC236}">
                <a16:creationId xmlns:a16="http://schemas.microsoft.com/office/drawing/2014/main" id="{CDBD41D9-41F8-E9D7-E055-B80C0583FC98}"/>
              </a:ext>
            </a:extLst>
          </p:cNvPr>
          <p:cNvSpPr/>
          <p:nvPr/>
        </p:nvSpPr>
        <p:spPr>
          <a:xfrm>
            <a:off x="307298" y="1537429"/>
            <a:ext cx="3979888"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Thực dân Hà Lan. </a:t>
            </a:r>
            <a:endParaRPr lang="en-US" sz="2000">
              <a:solidFill>
                <a:srgbClr val="000000"/>
              </a:solidFill>
            </a:endParaRPr>
          </a:p>
        </p:txBody>
      </p:sp>
      <p:sp>
        <p:nvSpPr>
          <p:cNvPr id="9" name="Rectangle: Rounded Corners 8">
            <a:extLst>
              <a:ext uri="{FF2B5EF4-FFF2-40B4-BE49-F238E27FC236}">
                <a16:creationId xmlns:a16="http://schemas.microsoft.com/office/drawing/2014/main" id="{CA324205-4165-48C3-4899-1CFAFEE7F2DE}"/>
              </a:ext>
            </a:extLst>
          </p:cNvPr>
          <p:cNvSpPr/>
          <p:nvPr/>
        </p:nvSpPr>
        <p:spPr>
          <a:xfrm>
            <a:off x="4654447" y="1537429"/>
            <a:ext cx="3979888"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Thực dân Anh. </a:t>
            </a:r>
            <a:endParaRPr lang="en-US" sz="2000">
              <a:solidFill>
                <a:srgbClr val="000000"/>
              </a:solidFill>
            </a:endParaRPr>
          </a:p>
        </p:txBody>
      </p:sp>
      <p:sp>
        <p:nvSpPr>
          <p:cNvPr id="12" name="Rectangle: Rounded Corners 11">
            <a:extLst>
              <a:ext uri="{FF2B5EF4-FFF2-40B4-BE49-F238E27FC236}">
                <a16:creationId xmlns:a16="http://schemas.microsoft.com/office/drawing/2014/main" id="{54C58FC5-6B2E-D15A-CFA3-04CAE166F441}"/>
              </a:ext>
            </a:extLst>
          </p:cNvPr>
          <p:cNvSpPr/>
          <p:nvPr/>
        </p:nvSpPr>
        <p:spPr>
          <a:xfrm>
            <a:off x="307298" y="3143875"/>
            <a:ext cx="397988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Thực dân Pháp. </a:t>
            </a:r>
            <a:endParaRPr lang="en-US" sz="2000">
              <a:solidFill>
                <a:srgbClr val="000000"/>
              </a:solidFill>
            </a:endParaRPr>
          </a:p>
        </p:txBody>
      </p:sp>
      <p:sp>
        <p:nvSpPr>
          <p:cNvPr id="13" name="Rectangle: Rounded Corners 12">
            <a:extLst>
              <a:ext uri="{FF2B5EF4-FFF2-40B4-BE49-F238E27FC236}">
                <a16:creationId xmlns:a16="http://schemas.microsoft.com/office/drawing/2014/main" id="{759EE482-393B-7B40-A861-F90B57A3B4D0}"/>
              </a:ext>
            </a:extLst>
          </p:cNvPr>
          <p:cNvSpPr/>
          <p:nvPr/>
        </p:nvSpPr>
        <p:spPr>
          <a:xfrm>
            <a:off x="4654447" y="3143875"/>
            <a:ext cx="3979887"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Thực dân Tây Ban Nha. </a:t>
            </a:r>
            <a:endParaRPr lang="en-US" sz="2000">
              <a:solidFill>
                <a:srgbClr val="000000"/>
              </a:solidFill>
            </a:endParaRPr>
          </a:p>
        </p:txBody>
      </p:sp>
      <p:sp>
        <p:nvSpPr>
          <p:cNvPr id="14" name="Rectangle: Rounded Corners 13">
            <a:extLst>
              <a:ext uri="{FF2B5EF4-FFF2-40B4-BE49-F238E27FC236}">
                <a16:creationId xmlns:a16="http://schemas.microsoft.com/office/drawing/2014/main" id="{9D7BA795-DE89-09E9-33AA-8CCFBA28E068}"/>
              </a:ext>
            </a:extLst>
          </p:cNvPr>
          <p:cNvSpPr/>
          <p:nvPr/>
        </p:nvSpPr>
        <p:spPr>
          <a:xfrm>
            <a:off x="307298" y="1537429"/>
            <a:ext cx="3979886" cy="1371600"/>
          </a:xfrm>
          <a:prstGeom prst="roundRect">
            <a:avLst/>
          </a:prstGeom>
          <a:solidFill>
            <a:srgbClr val="FDA6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A. Thực dân Hà Lan. </a:t>
            </a:r>
          </a:p>
        </p:txBody>
      </p:sp>
    </p:spTree>
    <p:extLst>
      <p:ext uri="{BB962C8B-B14F-4D97-AF65-F5344CB8AC3E}">
        <p14:creationId xmlns:p14="http://schemas.microsoft.com/office/powerpoint/2010/main" val="110285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13" grpId="0" animBg="1"/>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7" name="TextBox 6">
            <a:extLst>
              <a:ext uri="{FF2B5EF4-FFF2-40B4-BE49-F238E27FC236}">
                <a16:creationId xmlns:a16="http://schemas.microsoft.com/office/drawing/2014/main" id="{2EBA4497-516A-59BE-2D80-FEC5DC156C2B}"/>
              </a:ext>
            </a:extLst>
          </p:cNvPr>
          <p:cNvSpPr txBox="1"/>
          <p:nvPr/>
        </p:nvSpPr>
        <p:spPr>
          <a:xfrm>
            <a:off x="260455" y="148695"/>
            <a:ext cx="8623090" cy="958660"/>
          </a:xfrm>
          <a:prstGeom prst="rect">
            <a:avLst/>
          </a:prstGeom>
          <a:noFill/>
        </p:spPr>
        <p:txBody>
          <a:bodyPr wrap="square">
            <a:spAutoFit/>
          </a:bodyPr>
          <a:lstStyle/>
          <a:p>
            <a:pPr algn="just">
              <a:lnSpc>
                <a:spcPct val="150000"/>
              </a:lnSpc>
            </a:pPr>
            <a:r>
              <a:rPr lang="vi-VN" sz="2000" b="1"/>
              <a:t>Câu </a:t>
            </a:r>
            <a:r>
              <a:rPr lang="en-US" sz="2000" b="1"/>
              <a:t>11</a:t>
            </a:r>
            <a:r>
              <a:rPr lang="vi-VN" sz="2000" b="1"/>
              <a:t>: </a:t>
            </a:r>
            <a:r>
              <a:rPr lang="vi-VN" sz="2000"/>
              <a:t>Ở Phi-líp-pin cuối thế kỉ XIX, phong trào giải phóng dân tộc đã xuất hiện những xu hướng đấu tranh nào?</a:t>
            </a:r>
            <a:endParaRPr lang="en-US" sz="2000"/>
          </a:p>
        </p:txBody>
      </p:sp>
      <p:sp>
        <p:nvSpPr>
          <p:cNvPr id="8" name="Rectangle: Rounded Corners 7">
            <a:extLst>
              <a:ext uri="{FF2B5EF4-FFF2-40B4-BE49-F238E27FC236}">
                <a16:creationId xmlns:a16="http://schemas.microsoft.com/office/drawing/2014/main" id="{CDBD41D9-41F8-E9D7-E055-B80C0583FC98}"/>
              </a:ext>
            </a:extLst>
          </p:cNvPr>
          <p:cNvSpPr/>
          <p:nvPr/>
        </p:nvSpPr>
        <p:spPr>
          <a:xfrm>
            <a:off x="307298" y="1537429"/>
            <a:ext cx="3979888"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Cải cách và vũ trang.</a:t>
            </a:r>
            <a:endParaRPr lang="en-US" sz="2000">
              <a:solidFill>
                <a:srgbClr val="000000"/>
              </a:solidFill>
            </a:endParaRPr>
          </a:p>
        </p:txBody>
      </p:sp>
      <p:sp>
        <p:nvSpPr>
          <p:cNvPr id="9" name="Rectangle: Rounded Corners 8">
            <a:extLst>
              <a:ext uri="{FF2B5EF4-FFF2-40B4-BE49-F238E27FC236}">
                <a16:creationId xmlns:a16="http://schemas.microsoft.com/office/drawing/2014/main" id="{CA324205-4165-48C3-4899-1CFAFEE7F2DE}"/>
              </a:ext>
            </a:extLst>
          </p:cNvPr>
          <p:cNvSpPr/>
          <p:nvPr/>
        </p:nvSpPr>
        <p:spPr>
          <a:xfrm>
            <a:off x="4654447" y="1537429"/>
            <a:ext cx="3979888"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Cải cách và bạo động. </a:t>
            </a:r>
            <a:endParaRPr lang="en-US" sz="2000">
              <a:solidFill>
                <a:srgbClr val="000000"/>
              </a:solidFill>
            </a:endParaRPr>
          </a:p>
        </p:txBody>
      </p:sp>
      <p:sp>
        <p:nvSpPr>
          <p:cNvPr id="12" name="Rectangle: Rounded Corners 11">
            <a:extLst>
              <a:ext uri="{FF2B5EF4-FFF2-40B4-BE49-F238E27FC236}">
                <a16:creationId xmlns:a16="http://schemas.microsoft.com/office/drawing/2014/main" id="{54C58FC5-6B2E-D15A-CFA3-04CAE166F441}"/>
              </a:ext>
            </a:extLst>
          </p:cNvPr>
          <p:cNvSpPr/>
          <p:nvPr/>
        </p:nvSpPr>
        <p:spPr>
          <a:xfrm>
            <a:off x="307298" y="3143875"/>
            <a:ext cx="397988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Vũ trang và bạo động.</a:t>
            </a:r>
            <a:endParaRPr lang="en-US" sz="2000">
              <a:solidFill>
                <a:srgbClr val="000000"/>
              </a:solidFill>
            </a:endParaRPr>
          </a:p>
        </p:txBody>
      </p:sp>
      <p:sp>
        <p:nvSpPr>
          <p:cNvPr id="13" name="Rectangle: Rounded Corners 12">
            <a:extLst>
              <a:ext uri="{FF2B5EF4-FFF2-40B4-BE49-F238E27FC236}">
                <a16:creationId xmlns:a16="http://schemas.microsoft.com/office/drawing/2014/main" id="{759EE482-393B-7B40-A861-F90B57A3B4D0}"/>
              </a:ext>
            </a:extLst>
          </p:cNvPr>
          <p:cNvSpPr/>
          <p:nvPr/>
        </p:nvSpPr>
        <p:spPr>
          <a:xfrm>
            <a:off x="4654447" y="3143875"/>
            <a:ext cx="3979887"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Ôn hòa và vũ trang. </a:t>
            </a:r>
            <a:endParaRPr lang="en-US" sz="2000">
              <a:solidFill>
                <a:srgbClr val="000000"/>
              </a:solidFill>
            </a:endParaRPr>
          </a:p>
        </p:txBody>
      </p:sp>
      <p:sp>
        <p:nvSpPr>
          <p:cNvPr id="14" name="Rectangle: Rounded Corners 13">
            <a:extLst>
              <a:ext uri="{FF2B5EF4-FFF2-40B4-BE49-F238E27FC236}">
                <a16:creationId xmlns:a16="http://schemas.microsoft.com/office/drawing/2014/main" id="{9D7BA795-DE89-09E9-33AA-8CCFBA28E068}"/>
              </a:ext>
            </a:extLst>
          </p:cNvPr>
          <p:cNvSpPr/>
          <p:nvPr/>
        </p:nvSpPr>
        <p:spPr>
          <a:xfrm>
            <a:off x="4654446" y="1537429"/>
            <a:ext cx="3979887" cy="1371600"/>
          </a:xfrm>
          <a:prstGeom prst="roundRect">
            <a:avLst/>
          </a:prstGeom>
          <a:solidFill>
            <a:srgbClr val="FDA6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B. Cải cách và bạo động. </a:t>
            </a:r>
          </a:p>
        </p:txBody>
      </p:sp>
    </p:spTree>
    <p:extLst>
      <p:ext uri="{BB962C8B-B14F-4D97-AF65-F5344CB8AC3E}">
        <p14:creationId xmlns:p14="http://schemas.microsoft.com/office/powerpoint/2010/main" val="2840080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DC15D9-E581-1C02-74CC-8D819E2759CB}"/>
              </a:ext>
            </a:extLst>
          </p:cNvPr>
          <p:cNvSpPr/>
          <p:nvPr/>
        </p:nvSpPr>
        <p:spPr>
          <a:xfrm>
            <a:off x="3540547" y="364506"/>
            <a:ext cx="2062906" cy="564762"/>
          </a:xfrm>
          <a:prstGeom prst="roundRect">
            <a:avLst>
              <a:gd name="adj" fmla="val 50000"/>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4</a:t>
            </a:r>
          </a:p>
        </p:txBody>
      </p:sp>
      <p:sp>
        <p:nvSpPr>
          <p:cNvPr id="9" name="Multiplication Sign 8">
            <a:extLst>
              <a:ext uri="{FF2B5EF4-FFF2-40B4-BE49-F238E27FC236}">
                <a16:creationId xmlns:a16="http://schemas.microsoft.com/office/drawing/2014/main" id="{67E2C1E1-F7DB-19E2-8629-FC50F4FC1322}"/>
              </a:ext>
            </a:extLst>
          </p:cNvPr>
          <p:cNvSpPr/>
          <p:nvPr/>
        </p:nvSpPr>
        <p:spPr>
          <a:xfrm>
            <a:off x="8348546" y="-129864"/>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D76CF0D-4EF9-C759-9E71-0D2EEFE84F6D}"/>
              </a:ext>
            </a:extLst>
          </p:cNvPr>
          <p:cNvPicPr>
            <a:picLocks noChangeAspect="1"/>
          </p:cNvPicPr>
          <p:nvPr/>
        </p:nvPicPr>
        <p:blipFill>
          <a:blip r:embed="rId3"/>
          <a:stretch/>
        </p:blipFill>
        <p:spPr>
          <a:xfrm>
            <a:off x="5967073" y="1099622"/>
            <a:ext cx="1824743" cy="2591135"/>
          </a:xfrm>
          <a:prstGeom prst="rect">
            <a:avLst/>
          </a:prstGeom>
        </p:spPr>
      </p:pic>
      <p:pic>
        <p:nvPicPr>
          <p:cNvPr id="17" name="Picture 16">
            <a:extLst>
              <a:ext uri="{FF2B5EF4-FFF2-40B4-BE49-F238E27FC236}">
                <a16:creationId xmlns:a16="http://schemas.microsoft.com/office/drawing/2014/main" id="{1E7EBAA4-A0CC-18FD-C3CB-AE47F4CCB556}"/>
              </a:ext>
            </a:extLst>
          </p:cNvPr>
          <p:cNvPicPr>
            <a:picLocks noChangeAspect="1"/>
          </p:cNvPicPr>
          <p:nvPr/>
        </p:nvPicPr>
        <p:blipFill>
          <a:blip r:embed="rId4"/>
          <a:srcRect/>
          <a:stretch/>
        </p:blipFill>
        <p:spPr>
          <a:xfrm>
            <a:off x="1606678" y="1096202"/>
            <a:ext cx="3891832" cy="2594555"/>
          </a:xfrm>
          <a:prstGeom prst="rect">
            <a:avLst/>
          </a:prstGeom>
        </p:spPr>
      </p:pic>
      <p:sp>
        <p:nvSpPr>
          <p:cNvPr id="19" name="Rectangle: Rounded Corners 18">
            <a:extLst>
              <a:ext uri="{FF2B5EF4-FFF2-40B4-BE49-F238E27FC236}">
                <a16:creationId xmlns:a16="http://schemas.microsoft.com/office/drawing/2014/main" id="{1BE4AAB2-E033-F104-E6FD-6587A2C95D49}"/>
              </a:ext>
            </a:extLst>
          </p:cNvPr>
          <p:cNvSpPr/>
          <p:nvPr/>
        </p:nvSpPr>
        <p:spPr>
          <a:xfrm>
            <a:off x="2018371" y="3946550"/>
            <a:ext cx="5107258" cy="822088"/>
          </a:xfrm>
          <a:prstGeom prst="roundRect">
            <a:avLst/>
          </a:prstGeom>
          <a:solidFill>
            <a:schemeClr val="accent4"/>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LÀO</a:t>
            </a:r>
          </a:p>
        </p:txBody>
      </p:sp>
    </p:spTree>
    <p:extLst>
      <p:ext uri="{BB962C8B-B14F-4D97-AF65-F5344CB8AC3E}">
        <p14:creationId xmlns:p14="http://schemas.microsoft.com/office/powerpoint/2010/main" val="13960010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7" name="TextBox 6">
            <a:extLst>
              <a:ext uri="{FF2B5EF4-FFF2-40B4-BE49-F238E27FC236}">
                <a16:creationId xmlns:a16="http://schemas.microsoft.com/office/drawing/2014/main" id="{2EBA4497-516A-59BE-2D80-FEC5DC156C2B}"/>
              </a:ext>
            </a:extLst>
          </p:cNvPr>
          <p:cNvSpPr txBox="1"/>
          <p:nvPr/>
        </p:nvSpPr>
        <p:spPr>
          <a:xfrm>
            <a:off x="260455" y="148695"/>
            <a:ext cx="8623090" cy="958660"/>
          </a:xfrm>
          <a:prstGeom prst="rect">
            <a:avLst/>
          </a:prstGeom>
          <a:noFill/>
        </p:spPr>
        <p:txBody>
          <a:bodyPr wrap="square">
            <a:spAutoFit/>
          </a:bodyPr>
          <a:lstStyle/>
          <a:p>
            <a:pPr algn="just">
              <a:lnSpc>
                <a:spcPct val="150000"/>
              </a:lnSpc>
            </a:pPr>
            <a:r>
              <a:rPr lang="vi-VN" sz="2000" b="1"/>
              <a:t>Câu </a:t>
            </a:r>
            <a:r>
              <a:rPr lang="en-US" sz="2000" b="1"/>
              <a:t>12</a:t>
            </a:r>
            <a:r>
              <a:rPr lang="vi-VN" sz="2000" b="1"/>
              <a:t>: </a:t>
            </a:r>
            <a:r>
              <a:rPr lang="vi-VN" sz="2000"/>
              <a:t>Ở Việt Nam, ngay từ giữa thế kỉ XIX nổ ra những cuộc kháng chiến tiêu biểu nào chống thực dân Pháp?</a:t>
            </a:r>
            <a:endParaRPr lang="en-US" sz="2000"/>
          </a:p>
        </p:txBody>
      </p:sp>
      <p:sp>
        <p:nvSpPr>
          <p:cNvPr id="8" name="Rectangle: Rounded Corners 7">
            <a:extLst>
              <a:ext uri="{FF2B5EF4-FFF2-40B4-BE49-F238E27FC236}">
                <a16:creationId xmlns:a16="http://schemas.microsoft.com/office/drawing/2014/main" id="{CDBD41D9-41F8-E9D7-E055-B80C0583FC98}"/>
              </a:ext>
            </a:extLst>
          </p:cNvPr>
          <p:cNvSpPr/>
          <p:nvPr/>
        </p:nvSpPr>
        <p:spPr>
          <a:xfrm>
            <a:off x="307298" y="1537429"/>
            <a:ext cx="3979888"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Phong trào Cần vương, khởi nghĩa Yên Thế.</a:t>
            </a:r>
            <a:endParaRPr lang="en-US" sz="2000">
              <a:solidFill>
                <a:srgbClr val="000000"/>
              </a:solidFill>
            </a:endParaRPr>
          </a:p>
        </p:txBody>
      </p:sp>
      <p:sp>
        <p:nvSpPr>
          <p:cNvPr id="9" name="Rectangle: Rounded Corners 8">
            <a:extLst>
              <a:ext uri="{FF2B5EF4-FFF2-40B4-BE49-F238E27FC236}">
                <a16:creationId xmlns:a16="http://schemas.microsoft.com/office/drawing/2014/main" id="{CA324205-4165-48C3-4899-1CFAFEE7F2DE}"/>
              </a:ext>
            </a:extLst>
          </p:cNvPr>
          <p:cNvSpPr/>
          <p:nvPr/>
        </p:nvSpPr>
        <p:spPr>
          <a:xfrm>
            <a:off x="4654447" y="1537429"/>
            <a:ext cx="3979888"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 Phong trào Cần vương, khởi nghĩa Ba Đình.</a:t>
            </a:r>
            <a:endParaRPr lang="en-US" sz="2000">
              <a:solidFill>
                <a:srgbClr val="000000"/>
              </a:solidFill>
            </a:endParaRPr>
          </a:p>
        </p:txBody>
      </p:sp>
      <p:sp>
        <p:nvSpPr>
          <p:cNvPr id="12" name="Rectangle: Rounded Corners 11">
            <a:extLst>
              <a:ext uri="{FF2B5EF4-FFF2-40B4-BE49-F238E27FC236}">
                <a16:creationId xmlns:a16="http://schemas.microsoft.com/office/drawing/2014/main" id="{54C58FC5-6B2E-D15A-CFA3-04CAE166F441}"/>
              </a:ext>
            </a:extLst>
          </p:cNvPr>
          <p:cNvSpPr/>
          <p:nvPr/>
        </p:nvSpPr>
        <p:spPr>
          <a:xfrm>
            <a:off x="307298" y="3143875"/>
            <a:ext cx="3979886"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Phong trào Cần vương, khởi nghĩa Bãi Sậy.</a:t>
            </a:r>
            <a:endParaRPr lang="en-US" sz="2000">
              <a:solidFill>
                <a:srgbClr val="000000"/>
              </a:solidFill>
            </a:endParaRPr>
          </a:p>
        </p:txBody>
      </p:sp>
      <p:sp>
        <p:nvSpPr>
          <p:cNvPr id="13" name="Rectangle: Rounded Corners 12">
            <a:extLst>
              <a:ext uri="{FF2B5EF4-FFF2-40B4-BE49-F238E27FC236}">
                <a16:creationId xmlns:a16="http://schemas.microsoft.com/office/drawing/2014/main" id="{759EE482-393B-7B40-A861-F90B57A3B4D0}"/>
              </a:ext>
            </a:extLst>
          </p:cNvPr>
          <p:cNvSpPr/>
          <p:nvPr/>
        </p:nvSpPr>
        <p:spPr>
          <a:xfrm>
            <a:off x="4654447" y="3143875"/>
            <a:ext cx="3979887" cy="1371600"/>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Phong trào Cần vương, khởi nghĩa Hương Khê. </a:t>
            </a:r>
            <a:endParaRPr lang="en-US" sz="2000">
              <a:solidFill>
                <a:srgbClr val="000000"/>
              </a:solidFill>
            </a:endParaRPr>
          </a:p>
        </p:txBody>
      </p:sp>
      <p:sp>
        <p:nvSpPr>
          <p:cNvPr id="14" name="Rectangle: Rounded Corners 13">
            <a:extLst>
              <a:ext uri="{FF2B5EF4-FFF2-40B4-BE49-F238E27FC236}">
                <a16:creationId xmlns:a16="http://schemas.microsoft.com/office/drawing/2014/main" id="{9D7BA795-DE89-09E9-33AA-8CCFBA28E068}"/>
              </a:ext>
            </a:extLst>
          </p:cNvPr>
          <p:cNvSpPr/>
          <p:nvPr/>
        </p:nvSpPr>
        <p:spPr>
          <a:xfrm>
            <a:off x="307298" y="1530871"/>
            <a:ext cx="3979886" cy="1371600"/>
          </a:xfrm>
          <a:prstGeom prst="roundRect">
            <a:avLst/>
          </a:prstGeom>
          <a:solidFill>
            <a:srgbClr val="FDA6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Phong trào Cần vương, khởi nghĩa Yên Thế.</a:t>
            </a:r>
          </a:p>
        </p:txBody>
      </p:sp>
    </p:spTree>
    <p:extLst>
      <p:ext uri="{BB962C8B-B14F-4D97-AF65-F5344CB8AC3E}">
        <p14:creationId xmlns:p14="http://schemas.microsoft.com/office/powerpoint/2010/main" val="65204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13" grpId="0" animBg="1"/>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6" name="Google Shape;1546;p42"/>
          <p:cNvSpPr/>
          <p:nvPr/>
        </p:nvSpPr>
        <p:spPr>
          <a:xfrm>
            <a:off x="5205097" y="856243"/>
            <a:ext cx="3627900" cy="3627900"/>
          </a:xfrm>
          <a:prstGeom prst="ellipse">
            <a:avLst/>
          </a:prstGeom>
          <a:solidFill>
            <a:srgbClr val="DDA5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47" name="Google Shape;1547;p42"/>
          <p:cNvGrpSpPr/>
          <p:nvPr/>
        </p:nvGrpSpPr>
        <p:grpSpPr>
          <a:xfrm>
            <a:off x="5142655" y="905556"/>
            <a:ext cx="3304509" cy="3198279"/>
            <a:chOff x="5126275" y="1401150"/>
            <a:chExt cx="3304509" cy="3198279"/>
          </a:xfrm>
        </p:grpSpPr>
        <p:sp>
          <p:nvSpPr>
            <p:cNvPr id="1548" name="Google Shape;1548;p42"/>
            <p:cNvSpPr/>
            <p:nvPr/>
          </p:nvSpPr>
          <p:spPr>
            <a:xfrm>
              <a:off x="6660895" y="2003254"/>
              <a:ext cx="1051586" cy="1615995"/>
            </a:xfrm>
            <a:custGeom>
              <a:avLst/>
              <a:gdLst/>
              <a:ahLst/>
              <a:cxnLst/>
              <a:rect l="l" t="t" r="r" b="b"/>
              <a:pathLst>
                <a:path w="21473" h="32998" fill="none" extrusionOk="0">
                  <a:moveTo>
                    <a:pt x="0" y="32127"/>
                  </a:moveTo>
                  <a:cubicBezTo>
                    <a:pt x="0" y="32127"/>
                    <a:pt x="7348" y="32998"/>
                    <a:pt x="13757" y="30916"/>
                  </a:cubicBezTo>
                  <a:cubicBezTo>
                    <a:pt x="20166" y="28848"/>
                    <a:pt x="21472" y="20561"/>
                    <a:pt x="17105" y="17554"/>
                  </a:cubicBezTo>
                  <a:cubicBezTo>
                    <a:pt x="12737" y="14519"/>
                    <a:pt x="8097" y="12369"/>
                    <a:pt x="8437" y="8437"/>
                  </a:cubicBezTo>
                  <a:cubicBezTo>
                    <a:pt x="8777" y="4505"/>
                    <a:pt x="6981" y="1035"/>
                    <a:pt x="3416" y="1"/>
                  </a:cubicBezTo>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42"/>
            <p:cNvSpPr/>
            <p:nvPr/>
          </p:nvSpPr>
          <p:spPr>
            <a:xfrm>
              <a:off x="7007418" y="2127200"/>
              <a:ext cx="1324804" cy="1433425"/>
            </a:xfrm>
            <a:custGeom>
              <a:avLst/>
              <a:gdLst/>
              <a:ahLst/>
              <a:cxnLst/>
              <a:rect l="l" t="t" r="r" b="b"/>
              <a:pathLst>
                <a:path w="27052" h="29270" extrusionOk="0">
                  <a:moveTo>
                    <a:pt x="82" y="1"/>
                  </a:moveTo>
                  <a:cubicBezTo>
                    <a:pt x="41" y="55"/>
                    <a:pt x="14" y="109"/>
                    <a:pt x="0" y="150"/>
                  </a:cubicBezTo>
                  <a:cubicBezTo>
                    <a:pt x="272" y="286"/>
                    <a:pt x="912" y="735"/>
                    <a:pt x="1198" y="1715"/>
                  </a:cubicBezTo>
                  <a:cubicBezTo>
                    <a:pt x="1252" y="1919"/>
                    <a:pt x="1320" y="2191"/>
                    <a:pt x="1388" y="2531"/>
                  </a:cubicBezTo>
                  <a:cubicBezTo>
                    <a:pt x="1810" y="4477"/>
                    <a:pt x="2626" y="8097"/>
                    <a:pt x="5198" y="9852"/>
                  </a:cubicBezTo>
                  <a:cubicBezTo>
                    <a:pt x="6913" y="11009"/>
                    <a:pt x="7321" y="13472"/>
                    <a:pt x="7729" y="15839"/>
                  </a:cubicBezTo>
                  <a:cubicBezTo>
                    <a:pt x="8042" y="17595"/>
                    <a:pt x="8314" y="19241"/>
                    <a:pt x="9090" y="20316"/>
                  </a:cubicBezTo>
                  <a:cubicBezTo>
                    <a:pt x="10314" y="22017"/>
                    <a:pt x="13716" y="22316"/>
                    <a:pt x="17308" y="22643"/>
                  </a:cubicBezTo>
                  <a:cubicBezTo>
                    <a:pt x="21091" y="22983"/>
                    <a:pt x="24996" y="23337"/>
                    <a:pt x="26276" y="25391"/>
                  </a:cubicBezTo>
                  <a:cubicBezTo>
                    <a:pt x="26874" y="26344"/>
                    <a:pt x="26874" y="27569"/>
                    <a:pt x="26262" y="29174"/>
                  </a:cubicBezTo>
                  <a:cubicBezTo>
                    <a:pt x="26235" y="29229"/>
                    <a:pt x="26262" y="29256"/>
                    <a:pt x="26303" y="29269"/>
                  </a:cubicBezTo>
                  <a:lnTo>
                    <a:pt x="26344" y="29269"/>
                  </a:lnTo>
                  <a:cubicBezTo>
                    <a:pt x="26371" y="29269"/>
                    <a:pt x="26412" y="29256"/>
                    <a:pt x="26425" y="29229"/>
                  </a:cubicBezTo>
                  <a:cubicBezTo>
                    <a:pt x="27051" y="27569"/>
                    <a:pt x="27038" y="26303"/>
                    <a:pt x="26425" y="25296"/>
                  </a:cubicBezTo>
                  <a:cubicBezTo>
                    <a:pt x="25105" y="23173"/>
                    <a:pt x="21159" y="22806"/>
                    <a:pt x="17322" y="22452"/>
                  </a:cubicBezTo>
                  <a:cubicBezTo>
                    <a:pt x="13771" y="22126"/>
                    <a:pt x="10410" y="21826"/>
                    <a:pt x="9226" y="20194"/>
                  </a:cubicBezTo>
                  <a:cubicBezTo>
                    <a:pt x="8477" y="19159"/>
                    <a:pt x="8192" y="17527"/>
                    <a:pt x="7906" y="15785"/>
                  </a:cubicBezTo>
                  <a:cubicBezTo>
                    <a:pt x="7498" y="13376"/>
                    <a:pt x="7049" y="10873"/>
                    <a:pt x="5280" y="9675"/>
                  </a:cubicBezTo>
                  <a:cubicBezTo>
                    <a:pt x="2762" y="7974"/>
                    <a:pt x="1973" y="4396"/>
                    <a:pt x="1538" y="2491"/>
                  </a:cubicBezTo>
                  <a:cubicBezTo>
                    <a:pt x="1470" y="2164"/>
                    <a:pt x="1402" y="1878"/>
                    <a:pt x="1361" y="1674"/>
                  </a:cubicBezTo>
                  <a:cubicBezTo>
                    <a:pt x="1048" y="613"/>
                    <a:pt x="381" y="150"/>
                    <a:pt x="8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42"/>
            <p:cNvSpPr/>
            <p:nvPr/>
          </p:nvSpPr>
          <p:spPr>
            <a:xfrm>
              <a:off x="6028526" y="4396830"/>
              <a:ext cx="2090440" cy="104018"/>
            </a:xfrm>
            <a:custGeom>
              <a:avLst/>
              <a:gdLst/>
              <a:ahLst/>
              <a:cxnLst/>
              <a:rect l="l" t="t" r="r" b="b"/>
              <a:pathLst>
                <a:path w="42686" h="2124" extrusionOk="0">
                  <a:moveTo>
                    <a:pt x="0" y="0"/>
                  </a:moveTo>
                  <a:lnTo>
                    <a:pt x="0" y="2123"/>
                  </a:lnTo>
                  <a:lnTo>
                    <a:pt x="42686" y="2123"/>
                  </a:lnTo>
                  <a:lnTo>
                    <a:pt x="4268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42"/>
            <p:cNvSpPr/>
            <p:nvPr/>
          </p:nvSpPr>
          <p:spPr>
            <a:xfrm>
              <a:off x="5981220" y="2625632"/>
              <a:ext cx="2223058" cy="1480733"/>
            </a:xfrm>
            <a:custGeom>
              <a:avLst/>
              <a:gdLst/>
              <a:ahLst/>
              <a:cxnLst/>
              <a:rect l="l" t="t" r="r" b="b"/>
              <a:pathLst>
                <a:path w="45394" h="30236" fill="none" extrusionOk="0">
                  <a:moveTo>
                    <a:pt x="300" y="1"/>
                  </a:moveTo>
                  <a:lnTo>
                    <a:pt x="45394" y="22452"/>
                  </a:lnTo>
                  <a:lnTo>
                    <a:pt x="0" y="30236"/>
                  </a:lnTo>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42"/>
            <p:cNvSpPr/>
            <p:nvPr/>
          </p:nvSpPr>
          <p:spPr>
            <a:xfrm>
              <a:off x="5194884" y="2534349"/>
              <a:ext cx="1571381" cy="1567365"/>
            </a:xfrm>
            <a:custGeom>
              <a:avLst/>
              <a:gdLst/>
              <a:ahLst/>
              <a:cxnLst/>
              <a:rect l="l" t="t" r="r" b="b"/>
              <a:pathLst>
                <a:path w="32087" h="32005" fill="none" extrusionOk="0">
                  <a:moveTo>
                    <a:pt x="1" y="9213"/>
                  </a:moveTo>
                  <a:lnTo>
                    <a:pt x="1" y="22588"/>
                  </a:lnTo>
                  <a:lnTo>
                    <a:pt x="9335" y="32004"/>
                  </a:lnTo>
                  <a:lnTo>
                    <a:pt x="22902" y="31814"/>
                  </a:lnTo>
                  <a:lnTo>
                    <a:pt x="32086" y="22357"/>
                  </a:lnTo>
                  <a:lnTo>
                    <a:pt x="31909" y="9076"/>
                  </a:lnTo>
                  <a:lnTo>
                    <a:pt x="22262" y="0"/>
                  </a:lnTo>
                  <a:lnTo>
                    <a:pt x="9471" y="368"/>
                  </a:lnTo>
                  <a:close/>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42"/>
            <p:cNvSpPr/>
            <p:nvPr/>
          </p:nvSpPr>
          <p:spPr>
            <a:xfrm>
              <a:off x="5175589" y="2511038"/>
              <a:ext cx="1607326" cy="1595328"/>
            </a:xfrm>
            <a:custGeom>
              <a:avLst/>
              <a:gdLst/>
              <a:ahLst/>
              <a:cxnLst/>
              <a:rect l="l" t="t" r="r" b="b"/>
              <a:pathLst>
                <a:path w="32821" h="32576" fill="none" extrusionOk="0">
                  <a:moveTo>
                    <a:pt x="5198" y="4286"/>
                  </a:moveTo>
                  <a:lnTo>
                    <a:pt x="0" y="15825"/>
                  </a:lnTo>
                  <a:lnTo>
                    <a:pt x="4627" y="27351"/>
                  </a:lnTo>
                  <a:lnTo>
                    <a:pt x="16451" y="32576"/>
                  </a:lnTo>
                  <a:lnTo>
                    <a:pt x="27487" y="27963"/>
                  </a:lnTo>
                  <a:lnTo>
                    <a:pt x="32821" y="16832"/>
                  </a:lnTo>
                  <a:lnTo>
                    <a:pt x="28235" y="5103"/>
                  </a:lnTo>
                  <a:lnTo>
                    <a:pt x="16533" y="0"/>
                  </a:lnTo>
                  <a:close/>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42"/>
            <p:cNvSpPr/>
            <p:nvPr/>
          </p:nvSpPr>
          <p:spPr>
            <a:xfrm>
              <a:off x="5893267" y="2464369"/>
              <a:ext cx="172628" cy="1706006"/>
            </a:xfrm>
            <a:custGeom>
              <a:avLst/>
              <a:gdLst/>
              <a:ahLst/>
              <a:cxnLst/>
              <a:rect l="l" t="t" r="r" b="b"/>
              <a:pathLst>
                <a:path w="3525" h="34836" extrusionOk="0">
                  <a:moveTo>
                    <a:pt x="2136" y="1"/>
                  </a:moveTo>
                  <a:cubicBezTo>
                    <a:pt x="1891" y="1"/>
                    <a:pt x="1687" y="178"/>
                    <a:pt x="1674" y="409"/>
                  </a:cubicBezTo>
                  <a:lnTo>
                    <a:pt x="0" y="17336"/>
                  </a:lnTo>
                  <a:lnTo>
                    <a:pt x="0" y="17404"/>
                  </a:lnTo>
                  <a:lnTo>
                    <a:pt x="640" y="34413"/>
                  </a:lnTo>
                  <a:cubicBezTo>
                    <a:pt x="653" y="34658"/>
                    <a:pt x="844" y="34835"/>
                    <a:pt x="1075" y="34835"/>
                  </a:cubicBezTo>
                  <a:cubicBezTo>
                    <a:pt x="1083" y="34836"/>
                    <a:pt x="1091" y="34836"/>
                    <a:pt x="1099" y="34836"/>
                  </a:cubicBezTo>
                  <a:cubicBezTo>
                    <a:pt x="1295" y="34836"/>
                    <a:pt x="1485" y="34676"/>
                    <a:pt x="1524" y="34454"/>
                  </a:cubicBezTo>
                  <a:lnTo>
                    <a:pt x="3524" y="17527"/>
                  </a:lnTo>
                  <a:lnTo>
                    <a:pt x="3524" y="17445"/>
                  </a:lnTo>
                  <a:lnTo>
                    <a:pt x="2572" y="436"/>
                  </a:lnTo>
                  <a:cubicBezTo>
                    <a:pt x="2558" y="191"/>
                    <a:pt x="2368" y="1"/>
                    <a:pt x="21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42"/>
            <p:cNvSpPr/>
            <p:nvPr/>
          </p:nvSpPr>
          <p:spPr>
            <a:xfrm>
              <a:off x="5391456" y="2685426"/>
              <a:ext cx="1186898" cy="1255165"/>
            </a:xfrm>
            <a:custGeom>
              <a:avLst/>
              <a:gdLst/>
              <a:ahLst/>
              <a:cxnLst/>
              <a:rect l="l" t="t" r="r" b="b"/>
              <a:pathLst>
                <a:path w="24236" h="25630" extrusionOk="0">
                  <a:moveTo>
                    <a:pt x="489" y="1"/>
                  </a:moveTo>
                  <a:cubicBezTo>
                    <a:pt x="378" y="1"/>
                    <a:pt x="266" y="38"/>
                    <a:pt x="178" y="113"/>
                  </a:cubicBezTo>
                  <a:cubicBezTo>
                    <a:pt x="14" y="290"/>
                    <a:pt x="1" y="549"/>
                    <a:pt x="137" y="725"/>
                  </a:cubicBezTo>
                  <a:lnTo>
                    <a:pt x="10682" y="14115"/>
                  </a:lnTo>
                  <a:lnTo>
                    <a:pt x="10723" y="14169"/>
                  </a:lnTo>
                  <a:lnTo>
                    <a:pt x="23432" y="25518"/>
                  </a:lnTo>
                  <a:cubicBezTo>
                    <a:pt x="23521" y="25593"/>
                    <a:pt x="23633" y="25630"/>
                    <a:pt x="23744" y="25630"/>
                  </a:cubicBezTo>
                  <a:cubicBezTo>
                    <a:pt x="23854" y="25630"/>
                    <a:pt x="23963" y="25593"/>
                    <a:pt x="24045" y="25518"/>
                  </a:cubicBezTo>
                  <a:cubicBezTo>
                    <a:pt x="24222" y="25341"/>
                    <a:pt x="24235" y="25082"/>
                    <a:pt x="24085" y="24905"/>
                  </a:cubicBezTo>
                  <a:lnTo>
                    <a:pt x="13295" y="11747"/>
                  </a:lnTo>
                  <a:cubicBezTo>
                    <a:pt x="13281" y="11734"/>
                    <a:pt x="13254" y="11720"/>
                    <a:pt x="13254" y="11706"/>
                  </a:cubicBezTo>
                  <a:lnTo>
                    <a:pt x="790" y="113"/>
                  </a:lnTo>
                  <a:cubicBezTo>
                    <a:pt x="708" y="38"/>
                    <a:pt x="600" y="1"/>
                    <a:pt x="4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42"/>
            <p:cNvSpPr/>
            <p:nvPr/>
          </p:nvSpPr>
          <p:spPr>
            <a:xfrm>
              <a:off x="5343513" y="2721175"/>
              <a:ext cx="1258789" cy="1182931"/>
            </a:xfrm>
            <a:custGeom>
              <a:avLst/>
              <a:gdLst/>
              <a:ahLst/>
              <a:cxnLst/>
              <a:rect l="l" t="t" r="r" b="b"/>
              <a:pathLst>
                <a:path w="25704" h="24155" extrusionOk="0">
                  <a:moveTo>
                    <a:pt x="25232" y="0"/>
                  </a:moveTo>
                  <a:cubicBezTo>
                    <a:pt x="25132" y="0"/>
                    <a:pt x="25031" y="34"/>
                    <a:pt x="24942" y="104"/>
                  </a:cubicBezTo>
                  <a:lnTo>
                    <a:pt x="11798" y="10881"/>
                  </a:lnTo>
                  <a:cubicBezTo>
                    <a:pt x="11770" y="10908"/>
                    <a:pt x="11757" y="10922"/>
                    <a:pt x="11743" y="10922"/>
                  </a:cubicBezTo>
                  <a:lnTo>
                    <a:pt x="163" y="23386"/>
                  </a:lnTo>
                  <a:cubicBezTo>
                    <a:pt x="0" y="23563"/>
                    <a:pt x="0" y="23822"/>
                    <a:pt x="163" y="23998"/>
                  </a:cubicBezTo>
                  <a:cubicBezTo>
                    <a:pt x="253" y="24103"/>
                    <a:pt x="376" y="24155"/>
                    <a:pt x="498" y="24155"/>
                  </a:cubicBezTo>
                  <a:cubicBezTo>
                    <a:pt x="597" y="24155"/>
                    <a:pt x="696" y="24120"/>
                    <a:pt x="776" y="24053"/>
                  </a:cubicBezTo>
                  <a:lnTo>
                    <a:pt x="14152" y="13507"/>
                  </a:lnTo>
                  <a:lnTo>
                    <a:pt x="14206" y="13453"/>
                  </a:lnTo>
                  <a:lnTo>
                    <a:pt x="25554" y="744"/>
                  </a:lnTo>
                  <a:cubicBezTo>
                    <a:pt x="25704" y="581"/>
                    <a:pt x="25704" y="308"/>
                    <a:pt x="25554" y="132"/>
                  </a:cubicBezTo>
                  <a:cubicBezTo>
                    <a:pt x="25460" y="45"/>
                    <a:pt x="25347" y="0"/>
                    <a:pt x="252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42"/>
            <p:cNvSpPr/>
            <p:nvPr/>
          </p:nvSpPr>
          <p:spPr>
            <a:xfrm>
              <a:off x="5126275" y="3232681"/>
              <a:ext cx="1705957" cy="171991"/>
            </a:xfrm>
            <a:custGeom>
              <a:avLst/>
              <a:gdLst/>
              <a:ahLst/>
              <a:cxnLst/>
              <a:rect l="l" t="t" r="r" b="b"/>
              <a:pathLst>
                <a:path w="34835" h="3512" extrusionOk="0">
                  <a:moveTo>
                    <a:pt x="17431" y="1"/>
                  </a:moveTo>
                  <a:lnTo>
                    <a:pt x="422" y="627"/>
                  </a:lnTo>
                  <a:cubicBezTo>
                    <a:pt x="191" y="640"/>
                    <a:pt x="0" y="831"/>
                    <a:pt x="0" y="1076"/>
                  </a:cubicBezTo>
                  <a:cubicBezTo>
                    <a:pt x="0" y="1293"/>
                    <a:pt x="177" y="1484"/>
                    <a:pt x="395" y="1511"/>
                  </a:cubicBezTo>
                  <a:lnTo>
                    <a:pt x="17322" y="3511"/>
                  </a:lnTo>
                  <a:lnTo>
                    <a:pt x="17404" y="3511"/>
                  </a:lnTo>
                  <a:lnTo>
                    <a:pt x="34413" y="2559"/>
                  </a:lnTo>
                  <a:cubicBezTo>
                    <a:pt x="34644" y="2545"/>
                    <a:pt x="34834" y="2355"/>
                    <a:pt x="34834" y="2123"/>
                  </a:cubicBezTo>
                  <a:cubicBezTo>
                    <a:pt x="34834" y="1879"/>
                    <a:pt x="34671" y="1674"/>
                    <a:pt x="34426" y="1661"/>
                  </a:cubicBezTo>
                  <a:lnTo>
                    <a:pt x="174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42"/>
            <p:cNvSpPr/>
            <p:nvPr/>
          </p:nvSpPr>
          <p:spPr>
            <a:xfrm>
              <a:off x="5620055" y="2489540"/>
              <a:ext cx="701041" cy="1649688"/>
            </a:xfrm>
            <a:custGeom>
              <a:avLst/>
              <a:gdLst/>
              <a:ahLst/>
              <a:cxnLst/>
              <a:rect l="l" t="t" r="r" b="b"/>
              <a:pathLst>
                <a:path w="14315" h="33686" extrusionOk="0">
                  <a:moveTo>
                    <a:pt x="13795" y="0"/>
                  </a:moveTo>
                  <a:cubicBezTo>
                    <a:pt x="13617" y="0"/>
                    <a:pt x="13447" y="89"/>
                    <a:pt x="13376" y="262"/>
                  </a:cubicBezTo>
                  <a:lnTo>
                    <a:pt x="5633" y="16196"/>
                  </a:lnTo>
                  <a:cubicBezTo>
                    <a:pt x="5620" y="16210"/>
                    <a:pt x="5620" y="16224"/>
                    <a:pt x="5620" y="16251"/>
                  </a:cubicBezTo>
                  <a:lnTo>
                    <a:pt x="95" y="33069"/>
                  </a:lnTo>
                  <a:cubicBezTo>
                    <a:pt x="0" y="33300"/>
                    <a:pt x="123" y="33559"/>
                    <a:pt x="367" y="33641"/>
                  </a:cubicBezTo>
                  <a:cubicBezTo>
                    <a:pt x="425" y="33671"/>
                    <a:pt x="486" y="33686"/>
                    <a:pt x="547" y="33686"/>
                  </a:cubicBezTo>
                  <a:cubicBezTo>
                    <a:pt x="700" y="33686"/>
                    <a:pt x="851" y="33593"/>
                    <a:pt x="939" y="33437"/>
                  </a:cubicBezTo>
                  <a:lnTo>
                    <a:pt x="9008" y="17639"/>
                  </a:lnTo>
                  <a:cubicBezTo>
                    <a:pt x="9022" y="17625"/>
                    <a:pt x="9022" y="17584"/>
                    <a:pt x="9035" y="17571"/>
                  </a:cubicBezTo>
                  <a:lnTo>
                    <a:pt x="14247" y="616"/>
                  </a:lnTo>
                  <a:cubicBezTo>
                    <a:pt x="14315" y="371"/>
                    <a:pt x="14192" y="140"/>
                    <a:pt x="13975" y="31"/>
                  </a:cubicBezTo>
                  <a:cubicBezTo>
                    <a:pt x="13916" y="10"/>
                    <a:pt x="13855" y="0"/>
                    <a:pt x="137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42"/>
            <p:cNvSpPr/>
            <p:nvPr/>
          </p:nvSpPr>
          <p:spPr>
            <a:xfrm>
              <a:off x="5622699" y="2494290"/>
              <a:ext cx="726409" cy="1639305"/>
            </a:xfrm>
            <a:custGeom>
              <a:avLst/>
              <a:gdLst/>
              <a:ahLst/>
              <a:cxnLst/>
              <a:rect l="l" t="t" r="r" b="b"/>
              <a:pathLst>
                <a:path w="14833" h="33474" extrusionOk="0">
                  <a:moveTo>
                    <a:pt x="541" y="0"/>
                  </a:moveTo>
                  <a:cubicBezTo>
                    <a:pt x="479" y="0"/>
                    <a:pt x="416" y="14"/>
                    <a:pt x="354" y="43"/>
                  </a:cubicBezTo>
                  <a:cubicBezTo>
                    <a:pt x="123" y="138"/>
                    <a:pt x="1" y="397"/>
                    <a:pt x="69" y="614"/>
                  </a:cubicBezTo>
                  <a:lnTo>
                    <a:pt x="5552" y="17487"/>
                  </a:lnTo>
                  <a:cubicBezTo>
                    <a:pt x="5552" y="17528"/>
                    <a:pt x="5566" y="17542"/>
                    <a:pt x="5579" y="17555"/>
                  </a:cubicBezTo>
                  <a:lnTo>
                    <a:pt x="13893" y="33217"/>
                  </a:lnTo>
                  <a:cubicBezTo>
                    <a:pt x="13982" y="33385"/>
                    <a:pt x="14142" y="33474"/>
                    <a:pt x="14307" y="33474"/>
                  </a:cubicBezTo>
                  <a:cubicBezTo>
                    <a:pt x="14369" y="33474"/>
                    <a:pt x="14432" y="33461"/>
                    <a:pt x="14492" y="33435"/>
                  </a:cubicBezTo>
                  <a:cubicBezTo>
                    <a:pt x="14710" y="33326"/>
                    <a:pt x="14832" y="33067"/>
                    <a:pt x="14751" y="32850"/>
                  </a:cubicBezTo>
                  <a:lnTo>
                    <a:pt x="8968" y="16113"/>
                  </a:lnTo>
                  <a:cubicBezTo>
                    <a:pt x="8968" y="16099"/>
                    <a:pt x="8954" y="16072"/>
                    <a:pt x="8954" y="16058"/>
                  </a:cubicBezTo>
                  <a:lnTo>
                    <a:pt x="953" y="261"/>
                  </a:lnTo>
                  <a:cubicBezTo>
                    <a:pt x="863" y="101"/>
                    <a:pt x="708" y="0"/>
                    <a:pt x="5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42"/>
            <p:cNvSpPr/>
            <p:nvPr/>
          </p:nvSpPr>
          <p:spPr>
            <a:xfrm>
              <a:off x="5150908" y="2948892"/>
              <a:ext cx="1645329" cy="721561"/>
            </a:xfrm>
            <a:custGeom>
              <a:avLst/>
              <a:gdLst/>
              <a:ahLst/>
              <a:cxnLst/>
              <a:rect l="l" t="t" r="r" b="b"/>
              <a:pathLst>
                <a:path w="33597" h="14734" extrusionOk="0">
                  <a:moveTo>
                    <a:pt x="33064" y="1"/>
                  </a:moveTo>
                  <a:cubicBezTo>
                    <a:pt x="33015" y="1"/>
                    <a:pt x="32965" y="9"/>
                    <a:pt x="32916" y="26"/>
                  </a:cubicBezTo>
                  <a:lnTo>
                    <a:pt x="16180" y="5809"/>
                  </a:lnTo>
                  <a:cubicBezTo>
                    <a:pt x="16166" y="5809"/>
                    <a:pt x="16152" y="5823"/>
                    <a:pt x="16139" y="5823"/>
                  </a:cubicBezTo>
                  <a:lnTo>
                    <a:pt x="327" y="13824"/>
                  </a:lnTo>
                  <a:cubicBezTo>
                    <a:pt x="110" y="13946"/>
                    <a:pt x="1" y="14191"/>
                    <a:pt x="110" y="14409"/>
                  </a:cubicBezTo>
                  <a:cubicBezTo>
                    <a:pt x="196" y="14614"/>
                    <a:pt x="368" y="14734"/>
                    <a:pt x="550" y="14734"/>
                  </a:cubicBezTo>
                  <a:cubicBezTo>
                    <a:pt x="598" y="14734"/>
                    <a:pt x="647" y="14725"/>
                    <a:pt x="695" y="14708"/>
                  </a:cubicBezTo>
                  <a:lnTo>
                    <a:pt x="17567" y="9225"/>
                  </a:lnTo>
                  <a:cubicBezTo>
                    <a:pt x="17595" y="9225"/>
                    <a:pt x="17608" y="9211"/>
                    <a:pt x="17636" y="9198"/>
                  </a:cubicBezTo>
                  <a:lnTo>
                    <a:pt x="33297" y="870"/>
                  </a:lnTo>
                  <a:cubicBezTo>
                    <a:pt x="33515" y="761"/>
                    <a:pt x="33597" y="503"/>
                    <a:pt x="33501" y="285"/>
                  </a:cubicBezTo>
                  <a:cubicBezTo>
                    <a:pt x="33416" y="113"/>
                    <a:pt x="33245" y="1"/>
                    <a:pt x="33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42"/>
            <p:cNvSpPr/>
            <p:nvPr/>
          </p:nvSpPr>
          <p:spPr>
            <a:xfrm>
              <a:off x="5152916" y="2962261"/>
              <a:ext cx="1656005" cy="695214"/>
            </a:xfrm>
            <a:custGeom>
              <a:avLst/>
              <a:gdLst/>
              <a:ahLst/>
              <a:cxnLst/>
              <a:rect l="l" t="t" r="r" b="b"/>
              <a:pathLst>
                <a:path w="33815" h="14196" extrusionOk="0">
                  <a:moveTo>
                    <a:pt x="547" y="0"/>
                  </a:moveTo>
                  <a:cubicBezTo>
                    <a:pt x="362" y="0"/>
                    <a:pt x="187" y="115"/>
                    <a:pt x="123" y="298"/>
                  </a:cubicBezTo>
                  <a:cubicBezTo>
                    <a:pt x="0" y="515"/>
                    <a:pt x="109" y="774"/>
                    <a:pt x="327" y="883"/>
                  </a:cubicBezTo>
                  <a:lnTo>
                    <a:pt x="16125" y="8938"/>
                  </a:lnTo>
                  <a:cubicBezTo>
                    <a:pt x="16139" y="8952"/>
                    <a:pt x="16179" y="8952"/>
                    <a:pt x="16193" y="8979"/>
                  </a:cubicBezTo>
                  <a:lnTo>
                    <a:pt x="33147" y="14177"/>
                  </a:lnTo>
                  <a:cubicBezTo>
                    <a:pt x="33193" y="14190"/>
                    <a:pt x="33239" y="14196"/>
                    <a:pt x="33283" y="14196"/>
                  </a:cubicBezTo>
                  <a:cubicBezTo>
                    <a:pt x="33475" y="14196"/>
                    <a:pt x="33644" y="14082"/>
                    <a:pt x="33733" y="13905"/>
                  </a:cubicBezTo>
                  <a:cubicBezTo>
                    <a:pt x="33814" y="13687"/>
                    <a:pt x="33733" y="13415"/>
                    <a:pt x="33515" y="13306"/>
                  </a:cubicBezTo>
                  <a:lnTo>
                    <a:pt x="17567" y="5577"/>
                  </a:lnTo>
                  <a:cubicBezTo>
                    <a:pt x="17554" y="5550"/>
                    <a:pt x="17540" y="5550"/>
                    <a:pt x="17526" y="5550"/>
                  </a:cubicBezTo>
                  <a:lnTo>
                    <a:pt x="694" y="25"/>
                  </a:lnTo>
                  <a:cubicBezTo>
                    <a:pt x="646" y="8"/>
                    <a:pt x="596" y="0"/>
                    <a:pt x="5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42"/>
            <p:cNvSpPr/>
            <p:nvPr/>
          </p:nvSpPr>
          <p:spPr>
            <a:xfrm>
              <a:off x="5635383" y="2534349"/>
              <a:ext cx="47356" cy="18022"/>
            </a:xfrm>
            <a:custGeom>
              <a:avLst/>
              <a:gdLst/>
              <a:ahLst/>
              <a:cxnLst/>
              <a:rect l="l" t="t" r="r" b="b"/>
              <a:pathLst>
                <a:path w="967" h="368" fill="none" extrusionOk="0">
                  <a:moveTo>
                    <a:pt x="0" y="368"/>
                  </a:moveTo>
                  <a:lnTo>
                    <a:pt x="966"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42"/>
            <p:cNvSpPr/>
            <p:nvPr/>
          </p:nvSpPr>
          <p:spPr>
            <a:xfrm>
              <a:off x="5973188" y="2511038"/>
              <a:ext cx="46034" cy="49"/>
            </a:xfrm>
            <a:custGeom>
              <a:avLst/>
              <a:gdLst/>
              <a:ahLst/>
              <a:cxnLst/>
              <a:rect l="l" t="t" r="r" b="b"/>
              <a:pathLst>
                <a:path w="940" h="1" fill="none" extrusionOk="0">
                  <a:moveTo>
                    <a:pt x="1" y="0"/>
                  </a:moveTo>
                  <a:lnTo>
                    <a:pt x="940"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42"/>
            <p:cNvSpPr/>
            <p:nvPr/>
          </p:nvSpPr>
          <p:spPr>
            <a:xfrm>
              <a:off x="6263051" y="2525681"/>
              <a:ext cx="46034" cy="20030"/>
            </a:xfrm>
            <a:custGeom>
              <a:avLst/>
              <a:gdLst/>
              <a:ahLst/>
              <a:cxnLst/>
              <a:rect l="l" t="t" r="r" b="b"/>
              <a:pathLst>
                <a:path w="940" h="409" fill="none" extrusionOk="0">
                  <a:moveTo>
                    <a:pt x="1" y="1"/>
                  </a:moveTo>
                  <a:lnTo>
                    <a:pt x="940" y="409"/>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42"/>
            <p:cNvSpPr/>
            <p:nvPr/>
          </p:nvSpPr>
          <p:spPr>
            <a:xfrm>
              <a:off x="6541601" y="2743604"/>
              <a:ext cx="32714" cy="35995"/>
            </a:xfrm>
            <a:custGeom>
              <a:avLst/>
              <a:gdLst/>
              <a:ahLst/>
              <a:cxnLst/>
              <a:rect l="l" t="t" r="r" b="b"/>
              <a:pathLst>
                <a:path w="668" h="735" fill="none" extrusionOk="0">
                  <a:moveTo>
                    <a:pt x="1" y="0"/>
                  </a:moveTo>
                  <a:lnTo>
                    <a:pt x="667" y="735"/>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42"/>
            <p:cNvSpPr/>
            <p:nvPr/>
          </p:nvSpPr>
          <p:spPr>
            <a:xfrm>
              <a:off x="6747526" y="2956825"/>
              <a:ext cx="18707" cy="44026"/>
            </a:xfrm>
            <a:custGeom>
              <a:avLst/>
              <a:gdLst/>
              <a:ahLst/>
              <a:cxnLst/>
              <a:rect l="l" t="t" r="r" b="b"/>
              <a:pathLst>
                <a:path w="382" h="899" fill="none" extrusionOk="0">
                  <a:moveTo>
                    <a:pt x="0" y="0"/>
                  </a:moveTo>
                  <a:lnTo>
                    <a:pt x="381" y="898"/>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42"/>
            <p:cNvSpPr/>
            <p:nvPr/>
          </p:nvSpPr>
          <p:spPr>
            <a:xfrm>
              <a:off x="6782834" y="3310007"/>
              <a:ext cx="3379" cy="50001"/>
            </a:xfrm>
            <a:custGeom>
              <a:avLst/>
              <a:gdLst/>
              <a:ahLst/>
              <a:cxnLst/>
              <a:rect l="l" t="t" r="r" b="b"/>
              <a:pathLst>
                <a:path w="69" h="1021" fill="none" extrusionOk="0">
                  <a:moveTo>
                    <a:pt x="69" y="0"/>
                  </a:moveTo>
                  <a:lnTo>
                    <a:pt x="1" y="1021"/>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42"/>
            <p:cNvSpPr/>
            <p:nvPr/>
          </p:nvSpPr>
          <p:spPr>
            <a:xfrm>
              <a:off x="6759524" y="3606529"/>
              <a:ext cx="18022" cy="45349"/>
            </a:xfrm>
            <a:custGeom>
              <a:avLst/>
              <a:gdLst/>
              <a:ahLst/>
              <a:cxnLst/>
              <a:rect l="l" t="t" r="r" b="b"/>
              <a:pathLst>
                <a:path w="368" h="926" fill="none" extrusionOk="0">
                  <a:moveTo>
                    <a:pt x="368" y="0"/>
                  </a:moveTo>
                  <a:lnTo>
                    <a:pt x="0" y="926"/>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42"/>
            <p:cNvSpPr/>
            <p:nvPr/>
          </p:nvSpPr>
          <p:spPr>
            <a:xfrm>
              <a:off x="6524265" y="3887723"/>
              <a:ext cx="36729" cy="32714"/>
            </a:xfrm>
            <a:custGeom>
              <a:avLst/>
              <a:gdLst/>
              <a:ahLst/>
              <a:cxnLst/>
              <a:rect l="l" t="t" r="r" b="b"/>
              <a:pathLst>
                <a:path w="750" h="668" fill="none" extrusionOk="0">
                  <a:moveTo>
                    <a:pt x="749" y="1"/>
                  </a:moveTo>
                  <a:lnTo>
                    <a:pt x="1" y="667"/>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42"/>
            <p:cNvSpPr/>
            <p:nvPr/>
          </p:nvSpPr>
          <p:spPr>
            <a:xfrm>
              <a:off x="6295078" y="4084295"/>
              <a:ext cx="43341" cy="22038"/>
            </a:xfrm>
            <a:custGeom>
              <a:avLst/>
              <a:gdLst/>
              <a:ahLst/>
              <a:cxnLst/>
              <a:rect l="l" t="t" r="r" b="b"/>
              <a:pathLst>
                <a:path w="885" h="450" fill="none" extrusionOk="0">
                  <a:moveTo>
                    <a:pt x="885" y="1"/>
                  </a:moveTo>
                  <a:lnTo>
                    <a:pt x="0" y="45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42"/>
            <p:cNvSpPr/>
            <p:nvPr/>
          </p:nvSpPr>
          <p:spPr>
            <a:xfrm>
              <a:off x="5629359" y="4092277"/>
              <a:ext cx="45349" cy="19393"/>
            </a:xfrm>
            <a:custGeom>
              <a:avLst/>
              <a:gdLst/>
              <a:ahLst/>
              <a:cxnLst/>
              <a:rect l="l" t="t" r="r" b="b"/>
              <a:pathLst>
                <a:path w="926" h="396" fill="none" extrusionOk="0">
                  <a:moveTo>
                    <a:pt x="926" y="396"/>
                  </a:moveTo>
                  <a:lnTo>
                    <a:pt x="1" y="1"/>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42"/>
            <p:cNvSpPr/>
            <p:nvPr/>
          </p:nvSpPr>
          <p:spPr>
            <a:xfrm>
              <a:off x="5372161" y="3843061"/>
              <a:ext cx="34673" cy="34036"/>
            </a:xfrm>
            <a:custGeom>
              <a:avLst/>
              <a:gdLst/>
              <a:ahLst/>
              <a:cxnLst/>
              <a:rect l="l" t="t" r="r" b="b"/>
              <a:pathLst>
                <a:path w="708" h="695" fill="none" extrusionOk="0">
                  <a:moveTo>
                    <a:pt x="708" y="695"/>
                  </a:moveTo>
                  <a:lnTo>
                    <a:pt x="0" y="1"/>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42"/>
            <p:cNvSpPr/>
            <p:nvPr/>
          </p:nvSpPr>
          <p:spPr>
            <a:xfrm>
              <a:off x="5184257" y="3618527"/>
              <a:ext cx="19344" cy="44663"/>
            </a:xfrm>
            <a:custGeom>
              <a:avLst/>
              <a:gdLst/>
              <a:ahLst/>
              <a:cxnLst/>
              <a:rect l="l" t="t" r="r" b="b"/>
              <a:pathLst>
                <a:path w="395" h="912" fill="none" extrusionOk="0">
                  <a:moveTo>
                    <a:pt x="395" y="912"/>
                  </a:moveTo>
                  <a:lnTo>
                    <a:pt x="0"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42"/>
            <p:cNvSpPr/>
            <p:nvPr/>
          </p:nvSpPr>
          <p:spPr>
            <a:xfrm>
              <a:off x="5175589" y="3262015"/>
              <a:ext cx="2693" cy="48042"/>
            </a:xfrm>
            <a:custGeom>
              <a:avLst/>
              <a:gdLst/>
              <a:ahLst/>
              <a:cxnLst/>
              <a:rect l="l" t="t" r="r" b="b"/>
              <a:pathLst>
                <a:path w="55" h="981" fill="none" extrusionOk="0">
                  <a:moveTo>
                    <a:pt x="0" y="980"/>
                  </a:moveTo>
                  <a:lnTo>
                    <a:pt x="55"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42"/>
            <p:cNvSpPr/>
            <p:nvPr/>
          </p:nvSpPr>
          <p:spPr>
            <a:xfrm>
              <a:off x="5182249" y="2968823"/>
              <a:ext cx="20030" cy="42018"/>
            </a:xfrm>
            <a:custGeom>
              <a:avLst/>
              <a:gdLst/>
              <a:ahLst/>
              <a:cxnLst/>
              <a:rect l="l" t="t" r="r" b="b"/>
              <a:pathLst>
                <a:path w="409" h="858" fill="none" extrusionOk="0">
                  <a:moveTo>
                    <a:pt x="0" y="858"/>
                  </a:moveTo>
                  <a:lnTo>
                    <a:pt x="408"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42"/>
            <p:cNvSpPr/>
            <p:nvPr/>
          </p:nvSpPr>
          <p:spPr>
            <a:xfrm>
              <a:off x="5412807" y="2704280"/>
              <a:ext cx="36044" cy="33350"/>
            </a:xfrm>
            <a:custGeom>
              <a:avLst/>
              <a:gdLst/>
              <a:ahLst/>
              <a:cxnLst/>
              <a:rect l="l" t="t" r="r" b="b"/>
              <a:pathLst>
                <a:path w="736" h="681" fill="none" extrusionOk="0">
                  <a:moveTo>
                    <a:pt x="0" y="681"/>
                  </a:moveTo>
                  <a:lnTo>
                    <a:pt x="735"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42"/>
            <p:cNvSpPr/>
            <p:nvPr/>
          </p:nvSpPr>
          <p:spPr>
            <a:xfrm>
              <a:off x="5889251" y="3083417"/>
              <a:ext cx="185312" cy="1263490"/>
            </a:xfrm>
            <a:custGeom>
              <a:avLst/>
              <a:gdLst/>
              <a:ahLst/>
              <a:cxnLst/>
              <a:rect l="l" t="t" r="r" b="b"/>
              <a:pathLst>
                <a:path w="3784" h="25800" extrusionOk="0">
                  <a:moveTo>
                    <a:pt x="3214" y="0"/>
                  </a:moveTo>
                  <a:cubicBezTo>
                    <a:pt x="2899" y="0"/>
                    <a:pt x="2654" y="253"/>
                    <a:pt x="2654" y="545"/>
                  </a:cubicBezTo>
                  <a:lnTo>
                    <a:pt x="2654" y="3280"/>
                  </a:lnTo>
                  <a:cubicBezTo>
                    <a:pt x="2654" y="3593"/>
                    <a:pt x="2422" y="3824"/>
                    <a:pt x="2109" y="3824"/>
                  </a:cubicBezTo>
                  <a:lnTo>
                    <a:pt x="1633" y="3824"/>
                  </a:lnTo>
                  <a:cubicBezTo>
                    <a:pt x="1334" y="3824"/>
                    <a:pt x="1089" y="3593"/>
                    <a:pt x="1089" y="3280"/>
                  </a:cubicBezTo>
                  <a:lnTo>
                    <a:pt x="1089" y="545"/>
                  </a:lnTo>
                  <a:cubicBezTo>
                    <a:pt x="1089" y="246"/>
                    <a:pt x="858" y="1"/>
                    <a:pt x="545" y="1"/>
                  </a:cubicBezTo>
                  <a:cubicBezTo>
                    <a:pt x="245" y="1"/>
                    <a:pt x="0" y="246"/>
                    <a:pt x="0" y="545"/>
                  </a:cubicBezTo>
                  <a:lnTo>
                    <a:pt x="0" y="25256"/>
                  </a:lnTo>
                  <a:cubicBezTo>
                    <a:pt x="0" y="25569"/>
                    <a:pt x="245" y="25800"/>
                    <a:pt x="545" y="25800"/>
                  </a:cubicBezTo>
                  <a:lnTo>
                    <a:pt x="3239" y="25800"/>
                  </a:lnTo>
                  <a:cubicBezTo>
                    <a:pt x="3538" y="25800"/>
                    <a:pt x="3783" y="25569"/>
                    <a:pt x="3783" y="25256"/>
                  </a:cubicBezTo>
                  <a:lnTo>
                    <a:pt x="3783" y="545"/>
                  </a:lnTo>
                  <a:cubicBezTo>
                    <a:pt x="3783" y="246"/>
                    <a:pt x="3538" y="1"/>
                    <a:pt x="3239" y="1"/>
                  </a:cubicBezTo>
                  <a:cubicBezTo>
                    <a:pt x="3231" y="0"/>
                    <a:pt x="3222" y="0"/>
                    <a:pt x="321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42"/>
            <p:cNvSpPr/>
            <p:nvPr/>
          </p:nvSpPr>
          <p:spPr>
            <a:xfrm>
              <a:off x="5964520" y="3271320"/>
              <a:ext cx="108033" cy="421212"/>
            </a:xfrm>
            <a:custGeom>
              <a:avLst/>
              <a:gdLst/>
              <a:ahLst/>
              <a:cxnLst/>
              <a:rect l="l" t="t" r="r" b="b"/>
              <a:pathLst>
                <a:path w="2206" h="8601" extrusionOk="0">
                  <a:moveTo>
                    <a:pt x="1" y="1"/>
                  </a:moveTo>
                  <a:cubicBezTo>
                    <a:pt x="287" y="804"/>
                    <a:pt x="314" y="1688"/>
                    <a:pt x="314" y="2546"/>
                  </a:cubicBezTo>
                  <a:cubicBezTo>
                    <a:pt x="314" y="3757"/>
                    <a:pt x="246" y="4995"/>
                    <a:pt x="559" y="6165"/>
                  </a:cubicBezTo>
                  <a:cubicBezTo>
                    <a:pt x="709" y="6709"/>
                    <a:pt x="953" y="7240"/>
                    <a:pt x="1294" y="7703"/>
                  </a:cubicBezTo>
                  <a:cubicBezTo>
                    <a:pt x="1539" y="8043"/>
                    <a:pt x="1865" y="8342"/>
                    <a:pt x="2205" y="8601"/>
                  </a:cubicBezTo>
                  <a:lnTo>
                    <a:pt x="2205" y="8397"/>
                  </a:lnTo>
                  <a:cubicBezTo>
                    <a:pt x="1974" y="8206"/>
                    <a:pt x="1729" y="8002"/>
                    <a:pt x="1539" y="7757"/>
                  </a:cubicBezTo>
                  <a:cubicBezTo>
                    <a:pt x="1171" y="7322"/>
                    <a:pt x="913" y="6791"/>
                    <a:pt x="749" y="6247"/>
                  </a:cubicBezTo>
                  <a:cubicBezTo>
                    <a:pt x="409" y="5063"/>
                    <a:pt x="491" y="3797"/>
                    <a:pt x="491" y="2573"/>
                  </a:cubicBezTo>
                  <a:cubicBezTo>
                    <a:pt x="491" y="1729"/>
                    <a:pt x="436" y="817"/>
                    <a:pt x="1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42"/>
            <p:cNvSpPr/>
            <p:nvPr/>
          </p:nvSpPr>
          <p:spPr>
            <a:xfrm>
              <a:off x="6035186" y="3208685"/>
              <a:ext cx="38003" cy="261954"/>
            </a:xfrm>
            <a:custGeom>
              <a:avLst/>
              <a:gdLst/>
              <a:ahLst/>
              <a:cxnLst/>
              <a:rect l="l" t="t" r="r" b="b"/>
              <a:pathLst>
                <a:path w="776" h="5349" extrusionOk="0">
                  <a:moveTo>
                    <a:pt x="776" y="1"/>
                  </a:moveTo>
                  <a:cubicBezTo>
                    <a:pt x="599" y="450"/>
                    <a:pt x="436" y="953"/>
                    <a:pt x="327" y="1430"/>
                  </a:cubicBezTo>
                  <a:cubicBezTo>
                    <a:pt x="0" y="2736"/>
                    <a:pt x="14" y="4192"/>
                    <a:pt x="776" y="5349"/>
                  </a:cubicBezTo>
                  <a:lnTo>
                    <a:pt x="776" y="5008"/>
                  </a:lnTo>
                  <a:cubicBezTo>
                    <a:pt x="572" y="4641"/>
                    <a:pt x="436" y="4246"/>
                    <a:pt x="368" y="3838"/>
                  </a:cubicBezTo>
                  <a:cubicBezTo>
                    <a:pt x="164" y="2695"/>
                    <a:pt x="381" y="1525"/>
                    <a:pt x="776" y="436"/>
                  </a:cubicBezTo>
                  <a:lnTo>
                    <a:pt x="77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42"/>
            <p:cNvSpPr/>
            <p:nvPr/>
          </p:nvSpPr>
          <p:spPr>
            <a:xfrm>
              <a:off x="5887929" y="3880378"/>
              <a:ext cx="85310" cy="466512"/>
            </a:xfrm>
            <a:custGeom>
              <a:avLst/>
              <a:gdLst/>
              <a:ahLst/>
              <a:cxnLst/>
              <a:rect l="l" t="t" r="r" b="b"/>
              <a:pathLst>
                <a:path w="1742" h="9526" extrusionOk="0">
                  <a:moveTo>
                    <a:pt x="0" y="1"/>
                  </a:moveTo>
                  <a:lnTo>
                    <a:pt x="0" y="464"/>
                  </a:lnTo>
                  <a:cubicBezTo>
                    <a:pt x="136" y="817"/>
                    <a:pt x="231" y="1198"/>
                    <a:pt x="354" y="1552"/>
                  </a:cubicBezTo>
                  <a:cubicBezTo>
                    <a:pt x="708" y="2627"/>
                    <a:pt x="1116" y="3702"/>
                    <a:pt x="1334" y="4804"/>
                  </a:cubicBezTo>
                  <a:cubicBezTo>
                    <a:pt x="1660" y="6383"/>
                    <a:pt x="1429" y="7961"/>
                    <a:pt x="1184" y="9526"/>
                  </a:cubicBezTo>
                  <a:lnTo>
                    <a:pt x="1374" y="9526"/>
                  </a:lnTo>
                  <a:cubicBezTo>
                    <a:pt x="1443" y="9050"/>
                    <a:pt x="1511" y="8601"/>
                    <a:pt x="1579" y="8138"/>
                  </a:cubicBezTo>
                  <a:cubicBezTo>
                    <a:pt x="1701" y="7077"/>
                    <a:pt x="1742" y="6015"/>
                    <a:pt x="1565" y="4968"/>
                  </a:cubicBezTo>
                  <a:cubicBezTo>
                    <a:pt x="1361" y="3852"/>
                    <a:pt x="953" y="2763"/>
                    <a:pt x="572" y="1675"/>
                  </a:cubicBezTo>
                  <a:cubicBezTo>
                    <a:pt x="476" y="1348"/>
                    <a:pt x="368" y="1049"/>
                    <a:pt x="245" y="722"/>
                  </a:cubicBezTo>
                  <a:cubicBezTo>
                    <a:pt x="163" y="477"/>
                    <a:pt x="95" y="246"/>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42"/>
            <p:cNvSpPr/>
            <p:nvPr/>
          </p:nvSpPr>
          <p:spPr>
            <a:xfrm>
              <a:off x="5887243" y="3165395"/>
              <a:ext cx="54702" cy="58669"/>
            </a:xfrm>
            <a:custGeom>
              <a:avLst/>
              <a:gdLst/>
              <a:ahLst/>
              <a:cxnLst/>
              <a:rect l="l" t="t" r="r" b="b"/>
              <a:pathLst>
                <a:path w="1117" h="1198" extrusionOk="0">
                  <a:moveTo>
                    <a:pt x="1" y="0"/>
                  </a:moveTo>
                  <a:lnTo>
                    <a:pt x="1" y="177"/>
                  </a:lnTo>
                  <a:cubicBezTo>
                    <a:pt x="436" y="422"/>
                    <a:pt x="817" y="776"/>
                    <a:pt x="1103" y="1184"/>
                  </a:cubicBezTo>
                  <a:cubicBezTo>
                    <a:pt x="1103" y="1184"/>
                    <a:pt x="1103" y="1198"/>
                    <a:pt x="1116" y="1198"/>
                  </a:cubicBezTo>
                  <a:lnTo>
                    <a:pt x="1116" y="926"/>
                  </a:lnTo>
                  <a:cubicBezTo>
                    <a:pt x="831" y="545"/>
                    <a:pt x="436" y="218"/>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42"/>
            <p:cNvSpPr/>
            <p:nvPr/>
          </p:nvSpPr>
          <p:spPr>
            <a:xfrm>
              <a:off x="6019173" y="4015686"/>
              <a:ext cx="54017" cy="331201"/>
            </a:xfrm>
            <a:custGeom>
              <a:avLst/>
              <a:gdLst/>
              <a:ahLst/>
              <a:cxnLst/>
              <a:rect l="l" t="t" r="r" b="b"/>
              <a:pathLst>
                <a:path w="1103" h="6763" extrusionOk="0">
                  <a:moveTo>
                    <a:pt x="1103" y="0"/>
                  </a:moveTo>
                  <a:cubicBezTo>
                    <a:pt x="736" y="966"/>
                    <a:pt x="463" y="1973"/>
                    <a:pt x="287" y="3007"/>
                  </a:cubicBezTo>
                  <a:cubicBezTo>
                    <a:pt x="69" y="4246"/>
                    <a:pt x="1" y="5511"/>
                    <a:pt x="69" y="6763"/>
                  </a:cubicBezTo>
                  <a:lnTo>
                    <a:pt x="246" y="6763"/>
                  </a:lnTo>
                  <a:cubicBezTo>
                    <a:pt x="218" y="6504"/>
                    <a:pt x="218" y="6232"/>
                    <a:pt x="218" y="5987"/>
                  </a:cubicBezTo>
                  <a:cubicBezTo>
                    <a:pt x="191" y="4232"/>
                    <a:pt x="463" y="2477"/>
                    <a:pt x="994" y="817"/>
                  </a:cubicBezTo>
                  <a:cubicBezTo>
                    <a:pt x="1021" y="708"/>
                    <a:pt x="1062" y="599"/>
                    <a:pt x="1103" y="490"/>
                  </a:cubicBezTo>
                  <a:lnTo>
                    <a:pt x="110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42"/>
            <p:cNvSpPr/>
            <p:nvPr/>
          </p:nvSpPr>
          <p:spPr>
            <a:xfrm>
              <a:off x="5887929" y="3443944"/>
              <a:ext cx="185263" cy="572195"/>
            </a:xfrm>
            <a:custGeom>
              <a:avLst/>
              <a:gdLst/>
              <a:ahLst/>
              <a:cxnLst/>
              <a:rect l="l" t="t" r="r" b="b"/>
              <a:pathLst>
                <a:path w="3783" h="11684" extrusionOk="0">
                  <a:moveTo>
                    <a:pt x="0" y="0"/>
                  </a:moveTo>
                  <a:lnTo>
                    <a:pt x="0" y="245"/>
                  </a:lnTo>
                  <a:cubicBezTo>
                    <a:pt x="300" y="517"/>
                    <a:pt x="558" y="885"/>
                    <a:pt x="708" y="1279"/>
                  </a:cubicBezTo>
                  <a:cubicBezTo>
                    <a:pt x="1252" y="2572"/>
                    <a:pt x="1102" y="4042"/>
                    <a:pt x="1102" y="5402"/>
                  </a:cubicBezTo>
                  <a:cubicBezTo>
                    <a:pt x="1102" y="6845"/>
                    <a:pt x="1184" y="8287"/>
                    <a:pt x="1429" y="9716"/>
                  </a:cubicBezTo>
                  <a:cubicBezTo>
                    <a:pt x="1497" y="10070"/>
                    <a:pt x="1565" y="10451"/>
                    <a:pt x="1647" y="10804"/>
                  </a:cubicBezTo>
                  <a:cubicBezTo>
                    <a:pt x="1715" y="11063"/>
                    <a:pt x="1742" y="11403"/>
                    <a:pt x="1973" y="11594"/>
                  </a:cubicBezTo>
                  <a:cubicBezTo>
                    <a:pt x="2059" y="11656"/>
                    <a:pt x="2152" y="11683"/>
                    <a:pt x="2246" y="11683"/>
                  </a:cubicBezTo>
                  <a:cubicBezTo>
                    <a:pt x="2376" y="11683"/>
                    <a:pt x="2508" y="11632"/>
                    <a:pt x="2626" y="11553"/>
                  </a:cubicBezTo>
                  <a:cubicBezTo>
                    <a:pt x="2871" y="11389"/>
                    <a:pt x="2939" y="11090"/>
                    <a:pt x="2953" y="10818"/>
                  </a:cubicBezTo>
                  <a:cubicBezTo>
                    <a:pt x="2967" y="10478"/>
                    <a:pt x="2953" y="10138"/>
                    <a:pt x="2994" y="9797"/>
                  </a:cubicBezTo>
                  <a:cubicBezTo>
                    <a:pt x="3021" y="9457"/>
                    <a:pt x="3089" y="9117"/>
                    <a:pt x="3198" y="8804"/>
                  </a:cubicBezTo>
                  <a:cubicBezTo>
                    <a:pt x="3293" y="8477"/>
                    <a:pt x="3416" y="8151"/>
                    <a:pt x="3579" y="7852"/>
                  </a:cubicBezTo>
                  <a:cubicBezTo>
                    <a:pt x="3633" y="7729"/>
                    <a:pt x="3701" y="7620"/>
                    <a:pt x="3783" y="7511"/>
                  </a:cubicBezTo>
                  <a:lnTo>
                    <a:pt x="3783" y="7253"/>
                  </a:lnTo>
                  <a:cubicBezTo>
                    <a:pt x="3620" y="7416"/>
                    <a:pt x="3511" y="7620"/>
                    <a:pt x="3416" y="7824"/>
                  </a:cubicBezTo>
                  <a:cubicBezTo>
                    <a:pt x="3103" y="8423"/>
                    <a:pt x="2926" y="9076"/>
                    <a:pt x="2830" y="9757"/>
                  </a:cubicBezTo>
                  <a:cubicBezTo>
                    <a:pt x="2803" y="10097"/>
                    <a:pt x="2817" y="10437"/>
                    <a:pt x="2803" y="10777"/>
                  </a:cubicBezTo>
                  <a:cubicBezTo>
                    <a:pt x="2790" y="11076"/>
                    <a:pt x="2694" y="11417"/>
                    <a:pt x="2381" y="11498"/>
                  </a:cubicBezTo>
                  <a:cubicBezTo>
                    <a:pt x="2337" y="11513"/>
                    <a:pt x="2296" y="11519"/>
                    <a:pt x="2258" y="11519"/>
                  </a:cubicBezTo>
                  <a:cubicBezTo>
                    <a:pt x="2010" y="11519"/>
                    <a:pt x="1912" y="11233"/>
                    <a:pt x="1864" y="11008"/>
                  </a:cubicBezTo>
                  <a:cubicBezTo>
                    <a:pt x="1783" y="10655"/>
                    <a:pt x="1701" y="10301"/>
                    <a:pt x="1633" y="9933"/>
                  </a:cubicBezTo>
                  <a:cubicBezTo>
                    <a:pt x="1361" y="8491"/>
                    <a:pt x="1293" y="7008"/>
                    <a:pt x="1266" y="5538"/>
                  </a:cubicBezTo>
                  <a:cubicBezTo>
                    <a:pt x="1266" y="4150"/>
                    <a:pt x="1402" y="2708"/>
                    <a:pt x="925" y="1402"/>
                  </a:cubicBezTo>
                  <a:cubicBezTo>
                    <a:pt x="749" y="885"/>
                    <a:pt x="422" y="381"/>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42"/>
            <p:cNvSpPr/>
            <p:nvPr/>
          </p:nvSpPr>
          <p:spPr>
            <a:xfrm>
              <a:off x="5947234" y="3332632"/>
              <a:ext cx="65329" cy="64693"/>
            </a:xfrm>
            <a:custGeom>
              <a:avLst/>
              <a:gdLst/>
              <a:ahLst/>
              <a:cxnLst/>
              <a:rect l="l" t="t" r="r" b="b"/>
              <a:pathLst>
                <a:path w="1334" h="1321" extrusionOk="0">
                  <a:moveTo>
                    <a:pt x="667" y="1"/>
                  </a:moveTo>
                  <a:cubicBezTo>
                    <a:pt x="300" y="1"/>
                    <a:pt x="0" y="287"/>
                    <a:pt x="0" y="668"/>
                  </a:cubicBezTo>
                  <a:cubicBezTo>
                    <a:pt x="0" y="1035"/>
                    <a:pt x="300" y="1321"/>
                    <a:pt x="667" y="1321"/>
                  </a:cubicBezTo>
                  <a:cubicBezTo>
                    <a:pt x="1048" y="1321"/>
                    <a:pt x="1334" y="1021"/>
                    <a:pt x="1334" y="668"/>
                  </a:cubicBezTo>
                  <a:cubicBezTo>
                    <a:pt x="1334" y="287"/>
                    <a:pt x="1048"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42"/>
            <p:cNvSpPr/>
            <p:nvPr/>
          </p:nvSpPr>
          <p:spPr>
            <a:xfrm>
              <a:off x="5821964" y="4294872"/>
              <a:ext cx="317880" cy="142657"/>
            </a:xfrm>
            <a:custGeom>
              <a:avLst/>
              <a:gdLst/>
              <a:ahLst/>
              <a:cxnLst/>
              <a:rect l="l" t="t" r="r" b="b"/>
              <a:pathLst>
                <a:path w="6491" h="2913" extrusionOk="0">
                  <a:moveTo>
                    <a:pt x="776" y="1"/>
                  </a:moveTo>
                  <a:cubicBezTo>
                    <a:pt x="340" y="1"/>
                    <a:pt x="0" y="354"/>
                    <a:pt x="0" y="776"/>
                  </a:cubicBezTo>
                  <a:lnTo>
                    <a:pt x="0" y="2912"/>
                  </a:lnTo>
                  <a:lnTo>
                    <a:pt x="6491" y="2912"/>
                  </a:lnTo>
                  <a:lnTo>
                    <a:pt x="6491" y="776"/>
                  </a:lnTo>
                  <a:cubicBezTo>
                    <a:pt x="6491" y="341"/>
                    <a:pt x="6137" y="1"/>
                    <a:pt x="57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42"/>
            <p:cNvSpPr/>
            <p:nvPr/>
          </p:nvSpPr>
          <p:spPr>
            <a:xfrm>
              <a:off x="5918585" y="4357653"/>
              <a:ext cx="220621" cy="79874"/>
            </a:xfrm>
            <a:custGeom>
              <a:avLst/>
              <a:gdLst/>
              <a:ahLst/>
              <a:cxnLst/>
              <a:rect l="l" t="t" r="r" b="b"/>
              <a:pathLst>
                <a:path w="4505" h="1631" extrusionOk="0">
                  <a:moveTo>
                    <a:pt x="3179" y="1"/>
                  </a:moveTo>
                  <a:cubicBezTo>
                    <a:pt x="2146" y="1"/>
                    <a:pt x="1129" y="410"/>
                    <a:pt x="395" y="1168"/>
                  </a:cubicBezTo>
                  <a:cubicBezTo>
                    <a:pt x="231" y="1318"/>
                    <a:pt x="123" y="1467"/>
                    <a:pt x="0" y="1630"/>
                  </a:cubicBezTo>
                  <a:lnTo>
                    <a:pt x="204" y="1630"/>
                  </a:lnTo>
                  <a:lnTo>
                    <a:pt x="408" y="1386"/>
                  </a:lnTo>
                  <a:cubicBezTo>
                    <a:pt x="817" y="937"/>
                    <a:pt x="1320" y="583"/>
                    <a:pt x="1905" y="379"/>
                  </a:cubicBezTo>
                  <a:cubicBezTo>
                    <a:pt x="2303" y="237"/>
                    <a:pt x="2723" y="165"/>
                    <a:pt x="3144" y="165"/>
                  </a:cubicBezTo>
                  <a:cubicBezTo>
                    <a:pt x="3372" y="165"/>
                    <a:pt x="3599" y="186"/>
                    <a:pt x="3824" y="229"/>
                  </a:cubicBezTo>
                  <a:cubicBezTo>
                    <a:pt x="4041" y="256"/>
                    <a:pt x="4286" y="311"/>
                    <a:pt x="4504" y="365"/>
                  </a:cubicBezTo>
                  <a:lnTo>
                    <a:pt x="4504" y="188"/>
                  </a:lnTo>
                  <a:cubicBezTo>
                    <a:pt x="4259" y="147"/>
                    <a:pt x="4041" y="93"/>
                    <a:pt x="3810" y="52"/>
                  </a:cubicBezTo>
                  <a:cubicBezTo>
                    <a:pt x="3601" y="18"/>
                    <a:pt x="3389" y="1"/>
                    <a:pt x="31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42"/>
            <p:cNvSpPr/>
            <p:nvPr/>
          </p:nvSpPr>
          <p:spPr>
            <a:xfrm>
              <a:off x="5821964" y="4294186"/>
              <a:ext cx="159944" cy="79335"/>
            </a:xfrm>
            <a:custGeom>
              <a:avLst/>
              <a:gdLst/>
              <a:ahLst/>
              <a:cxnLst/>
              <a:rect l="l" t="t" r="r" b="b"/>
              <a:pathLst>
                <a:path w="3266" h="1620" extrusionOk="0">
                  <a:moveTo>
                    <a:pt x="3075" y="1"/>
                  </a:moveTo>
                  <a:cubicBezTo>
                    <a:pt x="2994" y="191"/>
                    <a:pt x="2912" y="368"/>
                    <a:pt x="2803" y="518"/>
                  </a:cubicBezTo>
                  <a:cubicBezTo>
                    <a:pt x="2640" y="790"/>
                    <a:pt x="2381" y="1008"/>
                    <a:pt x="2109" y="1158"/>
                  </a:cubicBezTo>
                  <a:cubicBezTo>
                    <a:pt x="1784" y="1340"/>
                    <a:pt x="1418" y="1439"/>
                    <a:pt x="1050" y="1439"/>
                  </a:cubicBezTo>
                  <a:cubicBezTo>
                    <a:pt x="787" y="1439"/>
                    <a:pt x="522" y="1388"/>
                    <a:pt x="272" y="1280"/>
                  </a:cubicBezTo>
                  <a:cubicBezTo>
                    <a:pt x="163" y="1266"/>
                    <a:pt x="82" y="1212"/>
                    <a:pt x="0" y="1171"/>
                  </a:cubicBezTo>
                  <a:lnTo>
                    <a:pt x="0" y="1348"/>
                  </a:lnTo>
                  <a:cubicBezTo>
                    <a:pt x="312" y="1533"/>
                    <a:pt x="665" y="1620"/>
                    <a:pt x="1025" y="1620"/>
                  </a:cubicBezTo>
                  <a:cubicBezTo>
                    <a:pt x="1246" y="1620"/>
                    <a:pt x="1470" y="1587"/>
                    <a:pt x="1687" y="1525"/>
                  </a:cubicBezTo>
                  <a:cubicBezTo>
                    <a:pt x="2340" y="1334"/>
                    <a:pt x="2844" y="872"/>
                    <a:pt x="3143" y="259"/>
                  </a:cubicBezTo>
                  <a:cubicBezTo>
                    <a:pt x="3184" y="178"/>
                    <a:pt x="3225" y="96"/>
                    <a:pt x="32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8" name="Google Shape;1588;p42"/>
            <p:cNvSpPr/>
            <p:nvPr/>
          </p:nvSpPr>
          <p:spPr>
            <a:xfrm>
              <a:off x="5853257" y="4294872"/>
              <a:ext cx="258624" cy="49"/>
            </a:xfrm>
            <a:custGeom>
              <a:avLst/>
              <a:gdLst/>
              <a:ahLst/>
              <a:cxnLst/>
              <a:rect l="l" t="t" r="r" b="b"/>
              <a:pathLst>
                <a:path w="5281" h="1" fill="none" extrusionOk="0">
                  <a:moveTo>
                    <a:pt x="1" y="1"/>
                  </a:moveTo>
                  <a:lnTo>
                    <a:pt x="5280" y="1"/>
                  </a:lnTo>
                </a:path>
              </a:pathLst>
            </a:custGeom>
            <a:solidFill>
              <a:schemeClr val="lt1"/>
            </a:solid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9" name="Google Shape;1589;p42"/>
            <p:cNvSpPr/>
            <p:nvPr/>
          </p:nvSpPr>
          <p:spPr>
            <a:xfrm>
              <a:off x="5754629" y="4436791"/>
              <a:ext cx="451184" cy="162638"/>
            </a:xfrm>
            <a:custGeom>
              <a:avLst/>
              <a:gdLst/>
              <a:ahLst/>
              <a:cxnLst/>
              <a:rect l="l" t="t" r="r" b="b"/>
              <a:pathLst>
                <a:path w="9213" h="3321" extrusionOk="0">
                  <a:moveTo>
                    <a:pt x="858" y="1"/>
                  </a:moveTo>
                  <a:cubicBezTo>
                    <a:pt x="382" y="1"/>
                    <a:pt x="1" y="395"/>
                    <a:pt x="1" y="872"/>
                  </a:cubicBezTo>
                  <a:lnTo>
                    <a:pt x="1" y="2450"/>
                  </a:lnTo>
                  <a:cubicBezTo>
                    <a:pt x="1" y="2926"/>
                    <a:pt x="382" y="3321"/>
                    <a:pt x="858" y="3321"/>
                  </a:cubicBezTo>
                  <a:lnTo>
                    <a:pt x="8342" y="3321"/>
                  </a:lnTo>
                  <a:cubicBezTo>
                    <a:pt x="8832" y="3321"/>
                    <a:pt x="9213" y="2926"/>
                    <a:pt x="9213" y="2450"/>
                  </a:cubicBezTo>
                  <a:lnTo>
                    <a:pt x="9213" y="872"/>
                  </a:lnTo>
                  <a:cubicBezTo>
                    <a:pt x="9213" y="395"/>
                    <a:pt x="8818" y="1"/>
                    <a:pt x="83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42"/>
            <p:cNvSpPr/>
            <p:nvPr/>
          </p:nvSpPr>
          <p:spPr>
            <a:xfrm>
              <a:off x="5788615" y="4437476"/>
              <a:ext cx="383895" cy="49"/>
            </a:xfrm>
            <a:custGeom>
              <a:avLst/>
              <a:gdLst/>
              <a:ahLst/>
              <a:cxnLst/>
              <a:rect l="l" t="t" r="r" b="b"/>
              <a:pathLst>
                <a:path w="7839" h="1" fill="none" extrusionOk="0">
                  <a:moveTo>
                    <a:pt x="1" y="0"/>
                  </a:moveTo>
                  <a:lnTo>
                    <a:pt x="7838" y="0"/>
                  </a:lnTo>
                </a:path>
              </a:pathLst>
            </a:custGeom>
            <a:no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591;p42"/>
            <p:cNvSpPr/>
            <p:nvPr/>
          </p:nvSpPr>
          <p:spPr>
            <a:xfrm>
              <a:off x="7978964" y="3483268"/>
              <a:ext cx="451820" cy="451184"/>
            </a:xfrm>
            <a:custGeom>
              <a:avLst/>
              <a:gdLst/>
              <a:ahLst/>
              <a:cxnLst/>
              <a:rect l="l" t="t" r="r" b="b"/>
              <a:pathLst>
                <a:path w="9226" h="9213" extrusionOk="0">
                  <a:moveTo>
                    <a:pt x="4613" y="0"/>
                  </a:moveTo>
                  <a:cubicBezTo>
                    <a:pt x="2069" y="0"/>
                    <a:pt x="0" y="2068"/>
                    <a:pt x="0" y="4613"/>
                  </a:cubicBezTo>
                  <a:cubicBezTo>
                    <a:pt x="0" y="7157"/>
                    <a:pt x="2069" y="9212"/>
                    <a:pt x="4613" y="9212"/>
                  </a:cubicBezTo>
                  <a:cubicBezTo>
                    <a:pt x="7158" y="9212"/>
                    <a:pt x="9226" y="7157"/>
                    <a:pt x="9226" y="4613"/>
                  </a:cubicBezTo>
                  <a:cubicBezTo>
                    <a:pt x="9226" y="2068"/>
                    <a:pt x="7158" y="0"/>
                    <a:pt x="46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42"/>
            <p:cNvSpPr/>
            <p:nvPr/>
          </p:nvSpPr>
          <p:spPr>
            <a:xfrm>
              <a:off x="8112215" y="3619164"/>
              <a:ext cx="185312" cy="726409"/>
            </a:xfrm>
            <a:custGeom>
              <a:avLst/>
              <a:gdLst/>
              <a:ahLst/>
              <a:cxnLst/>
              <a:rect l="l" t="t" r="r" b="b"/>
              <a:pathLst>
                <a:path w="3784" h="14833" extrusionOk="0">
                  <a:moveTo>
                    <a:pt x="708" y="1"/>
                  </a:moveTo>
                  <a:cubicBezTo>
                    <a:pt x="314" y="1"/>
                    <a:pt x="1" y="300"/>
                    <a:pt x="1" y="695"/>
                  </a:cubicBezTo>
                  <a:lnTo>
                    <a:pt x="1" y="14139"/>
                  </a:lnTo>
                  <a:cubicBezTo>
                    <a:pt x="1" y="14520"/>
                    <a:pt x="314" y="14833"/>
                    <a:pt x="708" y="14833"/>
                  </a:cubicBezTo>
                  <a:lnTo>
                    <a:pt x="3090" y="14833"/>
                  </a:lnTo>
                  <a:cubicBezTo>
                    <a:pt x="3471" y="14833"/>
                    <a:pt x="3784" y="14520"/>
                    <a:pt x="3784" y="14139"/>
                  </a:cubicBezTo>
                  <a:lnTo>
                    <a:pt x="3784" y="695"/>
                  </a:lnTo>
                  <a:cubicBezTo>
                    <a:pt x="3784" y="300"/>
                    <a:pt x="3471" y="1"/>
                    <a:pt x="30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593;p42"/>
            <p:cNvSpPr/>
            <p:nvPr/>
          </p:nvSpPr>
          <p:spPr>
            <a:xfrm>
              <a:off x="8112215" y="4072982"/>
              <a:ext cx="145987" cy="272581"/>
            </a:xfrm>
            <a:custGeom>
              <a:avLst/>
              <a:gdLst/>
              <a:ahLst/>
              <a:cxnLst/>
              <a:rect l="l" t="t" r="r" b="b"/>
              <a:pathLst>
                <a:path w="2981" h="5566" extrusionOk="0">
                  <a:moveTo>
                    <a:pt x="1" y="0"/>
                  </a:moveTo>
                  <a:lnTo>
                    <a:pt x="1" y="218"/>
                  </a:lnTo>
                  <a:cubicBezTo>
                    <a:pt x="776" y="640"/>
                    <a:pt x="1402" y="1320"/>
                    <a:pt x="1729" y="2218"/>
                  </a:cubicBezTo>
                  <a:cubicBezTo>
                    <a:pt x="2042" y="3116"/>
                    <a:pt x="1933" y="4137"/>
                    <a:pt x="2355" y="5008"/>
                  </a:cubicBezTo>
                  <a:cubicBezTo>
                    <a:pt x="2450" y="5212"/>
                    <a:pt x="2586" y="5389"/>
                    <a:pt x="2749" y="5566"/>
                  </a:cubicBezTo>
                  <a:lnTo>
                    <a:pt x="2981" y="5566"/>
                  </a:lnTo>
                  <a:cubicBezTo>
                    <a:pt x="2654" y="5253"/>
                    <a:pt x="2436" y="4872"/>
                    <a:pt x="2314" y="4423"/>
                  </a:cubicBezTo>
                  <a:cubicBezTo>
                    <a:pt x="2083" y="3538"/>
                    <a:pt x="2137" y="2599"/>
                    <a:pt x="1702" y="1756"/>
                  </a:cubicBezTo>
                  <a:cubicBezTo>
                    <a:pt x="1334" y="1007"/>
                    <a:pt x="736" y="38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594;p42"/>
            <p:cNvSpPr/>
            <p:nvPr/>
          </p:nvSpPr>
          <p:spPr>
            <a:xfrm>
              <a:off x="8151539" y="3619164"/>
              <a:ext cx="145987" cy="448539"/>
            </a:xfrm>
            <a:custGeom>
              <a:avLst/>
              <a:gdLst/>
              <a:ahLst/>
              <a:cxnLst/>
              <a:rect l="l" t="t" r="r" b="b"/>
              <a:pathLst>
                <a:path w="2981" h="9159" extrusionOk="0">
                  <a:moveTo>
                    <a:pt x="205" y="1"/>
                  </a:moveTo>
                  <a:cubicBezTo>
                    <a:pt x="341" y="287"/>
                    <a:pt x="450" y="613"/>
                    <a:pt x="531" y="940"/>
                  </a:cubicBezTo>
                  <a:cubicBezTo>
                    <a:pt x="749" y="1838"/>
                    <a:pt x="681" y="2750"/>
                    <a:pt x="558" y="3661"/>
                  </a:cubicBezTo>
                  <a:cubicBezTo>
                    <a:pt x="354" y="5117"/>
                    <a:pt x="1" y="6818"/>
                    <a:pt x="831" y="8179"/>
                  </a:cubicBezTo>
                  <a:cubicBezTo>
                    <a:pt x="1157" y="8709"/>
                    <a:pt x="1701" y="9159"/>
                    <a:pt x="2355" y="9159"/>
                  </a:cubicBezTo>
                  <a:cubicBezTo>
                    <a:pt x="2572" y="9159"/>
                    <a:pt x="2790" y="9118"/>
                    <a:pt x="2981" y="9022"/>
                  </a:cubicBezTo>
                  <a:lnTo>
                    <a:pt x="2981" y="8846"/>
                  </a:lnTo>
                  <a:cubicBezTo>
                    <a:pt x="2778" y="8941"/>
                    <a:pt x="2575" y="8985"/>
                    <a:pt x="2378" y="8985"/>
                  </a:cubicBezTo>
                  <a:cubicBezTo>
                    <a:pt x="1848" y="8985"/>
                    <a:pt x="1362" y="8668"/>
                    <a:pt x="1035" y="8192"/>
                  </a:cubicBezTo>
                  <a:cubicBezTo>
                    <a:pt x="123" y="6845"/>
                    <a:pt x="531" y="5063"/>
                    <a:pt x="735" y="3566"/>
                  </a:cubicBezTo>
                  <a:cubicBezTo>
                    <a:pt x="858" y="2654"/>
                    <a:pt x="899" y="1729"/>
                    <a:pt x="667" y="817"/>
                  </a:cubicBezTo>
                  <a:cubicBezTo>
                    <a:pt x="599" y="545"/>
                    <a:pt x="490" y="259"/>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42"/>
            <p:cNvSpPr/>
            <p:nvPr/>
          </p:nvSpPr>
          <p:spPr>
            <a:xfrm>
              <a:off x="8238170" y="3686500"/>
              <a:ext cx="59355" cy="215920"/>
            </a:xfrm>
            <a:custGeom>
              <a:avLst/>
              <a:gdLst/>
              <a:ahLst/>
              <a:cxnLst/>
              <a:rect l="l" t="t" r="r" b="b"/>
              <a:pathLst>
                <a:path w="1212" h="4409" extrusionOk="0">
                  <a:moveTo>
                    <a:pt x="1212" y="0"/>
                  </a:moveTo>
                  <a:cubicBezTo>
                    <a:pt x="558" y="626"/>
                    <a:pt x="69" y="1415"/>
                    <a:pt x="41" y="2354"/>
                  </a:cubicBezTo>
                  <a:cubicBezTo>
                    <a:pt x="1" y="3198"/>
                    <a:pt x="477" y="4055"/>
                    <a:pt x="1212" y="4409"/>
                  </a:cubicBezTo>
                  <a:lnTo>
                    <a:pt x="1212" y="4218"/>
                  </a:lnTo>
                  <a:cubicBezTo>
                    <a:pt x="531" y="3851"/>
                    <a:pt x="137" y="3007"/>
                    <a:pt x="205" y="2218"/>
                  </a:cubicBezTo>
                  <a:cubicBezTo>
                    <a:pt x="273" y="1429"/>
                    <a:pt x="681" y="762"/>
                    <a:pt x="1212" y="245"/>
                  </a:cubicBezTo>
                  <a:lnTo>
                    <a:pt x="12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42"/>
            <p:cNvSpPr/>
            <p:nvPr/>
          </p:nvSpPr>
          <p:spPr>
            <a:xfrm>
              <a:off x="8046936" y="4294872"/>
              <a:ext cx="317880" cy="142657"/>
            </a:xfrm>
            <a:custGeom>
              <a:avLst/>
              <a:gdLst/>
              <a:ahLst/>
              <a:cxnLst/>
              <a:rect l="l" t="t" r="r" b="b"/>
              <a:pathLst>
                <a:path w="6491" h="2913" extrusionOk="0">
                  <a:moveTo>
                    <a:pt x="776" y="1"/>
                  </a:moveTo>
                  <a:cubicBezTo>
                    <a:pt x="340" y="1"/>
                    <a:pt x="0" y="354"/>
                    <a:pt x="0" y="776"/>
                  </a:cubicBezTo>
                  <a:lnTo>
                    <a:pt x="0" y="2912"/>
                  </a:lnTo>
                  <a:lnTo>
                    <a:pt x="6491" y="2912"/>
                  </a:lnTo>
                  <a:lnTo>
                    <a:pt x="6491" y="776"/>
                  </a:lnTo>
                  <a:cubicBezTo>
                    <a:pt x="6491" y="341"/>
                    <a:pt x="6137" y="1"/>
                    <a:pt x="57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42"/>
            <p:cNvSpPr/>
            <p:nvPr/>
          </p:nvSpPr>
          <p:spPr>
            <a:xfrm>
              <a:off x="8143557" y="4357653"/>
              <a:ext cx="220621" cy="79874"/>
            </a:xfrm>
            <a:custGeom>
              <a:avLst/>
              <a:gdLst/>
              <a:ahLst/>
              <a:cxnLst/>
              <a:rect l="l" t="t" r="r" b="b"/>
              <a:pathLst>
                <a:path w="4505" h="1631" extrusionOk="0">
                  <a:moveTo>
                    <a:pt x="3173" y="1"/>
                  </a:moveTo>
                  <a:cubicBezTo>
                    <a:pt x="2133" y="1"/>
                    <a:pt x="1116" y="410"/>
                    <a:pt x="381" y="1168"/>
                  </a:cubicBezTo>
                  <a:cubicBezTo>
                    <a:pt x="232" y="1318"/>
                    <a:pt x="109" y="1467"/>
                    <a:pt x="0" y="1630"/>
                  </a:cubicBezTo>
                  <a:lnTo>
                    <a:pt x="204" y="1630"/>
                  </a:lnTo>
                  <a:lnTo>
                    <a:pt x="409" y="1386"/>
                  </a:lnTo>
                  <a:cubicBezTo>
                    <a:pt x="817" y="937"/>
                    <a:pt x="1320" y="583"/>
                    <a:pt x="1905" y="379"/>
                  </a:cubicBezTo>
                  <a:cubicBezTo>
                    <a:pt x="2303" y="237"/>
                    <a:pt x="2717" y="165"/>
                    <a:pt x="3138" y="165"/>
                  </a:cubicBezTo>
                  <a:cubicBezTo>
                    <a:pt x="3366" y="165"/>
                    <a:pt x="3595" y="186"/>
                    <a:pt x="3824" y="229"/>
                  </a:cubicBezTo>
                  <a:cubicBezTo>
                    <a:pt x="4042" y="256"/>
                    <a:pt x="4259" y="311"/>
                    <a:pt x="4504" y="365"/>
                  </a:cubicBezTo>
                  <a:lnTo>
                    <a:pt x="4504" y="188"/>
                  </a:lnTo>
                  <a:cubicBezTo>
                    <a:pt x="4259" y="147"/>
                    <a:pt x="4042" y="93"/>
                    <a:pt x="3810" y="52"/>
                  </a:cubicBezTo>
                  <a:cubicBezTo>
                    <a:pt x="3598" y="18"/>
                    <a:pt x="3385" y="1"/>
                    <a:pt x="31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42"/>
            <p:cNvSpPr/>
            <p:nvPr/>
          </p:nvSpPr>
          <p:spPr>
            <a:xfrm>
              <a:off x="8046936" y="4294186"/>
              <a:ext cx="159944" cy="79335"/>
            </a:xfrm>
            <a:custGeom>
              <a:avLst/>
              <a:gdLst/>
              <a:ahLst/>
              <a:cxnLst/>
              <a:rect l="l" t="t" r="r" b="b"/>
              <a:pathLst>
                <a:path w="3266" h="1620" extrusionOk="0">
                  <a:moveTo>
                    <a:pt x="3075" y="1"/>
                  </a:moveTo>
                  <a:cubicBezTo>
                    <a:pt x="2994" y="191"/>
                    <a:pt x="2899" y="368"/>
                    <a:pt x="2803" y="518"/>
                  </a:cubicBezTo>
                  <a:cubicBezTo>
                    <a:pt x="2626" y="790"/>
                    <a:pt x="2382" y="1008"/>
                    <a:pt x="2109" y="1158"/>
                  </a:cubicBezTo>
                  <a:cubicBezTo>
                    <a:pt x="1777" y="1340"/>
                    <a:pt x="1407" y="1439"/>
                    <a:pt x="1040" y="1439"/>
                  </a:cubicBezTo>
                  <a:cubicBezTo>
                    <a:pt x="778" y="1439"/>
                    <a:pt x="517" y="1388"/>
                    <a:pt x="272" y="1280"/>
                  </a:cubicBezTo>
                  <a:cubicBezTo>
                    <a:pt x="164" y="1266"/>
                    <a:pt x="82" y="1212"/>
                    <a:pt x="0" y="1171"/>
                  </a:cubicBezTo>
                  <a:lnTo>
                    <a:pt x="0" y="1348"/>
                  </a:lnTo>
                  <a:cubicBezTo>
                    <a:pt x="312" y="1533"/>
                    <a:pt x="666" y="1620"/>
                    <a:pt x="1022" y="1620"/>
                  </a:cubicBezTo>
                  <a:cubicBezTo>
                    <a:pt x="1241" y="1620"/>
                    <a:pt x="1462" y="1587"/>
                    <a:pt x="1674" y="1525"/>
                  </a:cubicBezTo>
                  <a:cubicBezTo>
                    <a:pt x="2341" y="1334"/>
                    <a:pt x="2831" y="872"/>
                    <a:pt x="3144" y="259"/>
                  </a:cubicBezTo>
                  <a:cubicBezTo>
                    <a:pt x="3171" y="178"/>
                    <a:pt x="3225" y="96"/>
                    <a:pt x="32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42"/>
            <p:cNvSpPr/>
            <p:nvPr/>
          </p:nvSpPr>
          <p:spPr>
            <a:xfrm>
              <a:off x="8077592" y="4294872"/>
              <a:ext cx="258575" cy="49"/>
            </a:xfrm>
            <a:custGeom>
              <a:avLst/>
              <a:gdLst/>
              <a:ahLst/>
              <a:cxnLst/>
              <a:rect l="l" t="t" r="r" b="b"/>
              <a:pathLst>
                <a:path w="5280" h="1" fill="none" extrusionOk="0">
                  <a:moveTo>
                    <a:pt x="0" y="1"/>
                  </a:moveTo>
                  <a:lnTo>
                    <a:pt x="5280" y="1"/>
                  </a:lnTo>
                </a:path>
              </a:pathLst>
            </a:custGeom>
            <a:solidFill>
              <a:schemeClr val="lt2"/>
            </a:solid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42"/>
            <p:cNvSpPr/>
            <p:nvPr/>
          </p:nvSpPr>
          <p:spPr>
            <a:xfrm>
              <a:off x="7978964" y="4436791"/>
              <a:ext cx="451820" cy="162638"/>
            </a:xfrm>
            <a:custGeom>
              <a:avLst/>
              <a:gdLst/>
              <a:ahLst/>
              <a:cxnLst/>
              <a:rect l="l" t="t" r="r" b="b"/>
              <a:pathLst>
                <a:path w="9226" h="3321" extrusionOk="0">
                  <a:moveTo>
                    <a:pt x="871" y="1"/>
                  </a:moveTo>
                  <a:cubicBezTo>
                    <a:pt x="395" y="1"/>
                    <a:pt x="0" y="395"/>
                    <a:pt x="0" y="872"/>
                  </a:cubicBezTo>
                  <a:lnTo>
                    <a:pt x="0" y="2450"/>
                  </a:lnTo>
                  <a:cubicBezTo>
                    <a:pt x="0" y="2926"/>
                    <a:pt x="395" y="3321"/>
                    <a:pt x="871" y="3321"/>
                  </a:cubicBezTo>
                  <a:lnTo>
                    <a:pt x="8355" y="3321"/>
                  </a:lnTo>
                  <a:cubicBezTo>
                    <a:pt x="8831" y="3321"/>
                    <a:pt x="9226" y="2926"/>
                    <a:pt x="9226" y="2450"/>
                  </a:cubicBezTo>
                  <a:lnTo>
                    <a:pt x="9226" y="872"/>
                  </a:lnTo>
                  <a:cubicBezTo>
                    <a:pt x="9226" y="395"/>
                    <a:pt x="8831" y="1"/>
                    <a:pt x="83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42"/>
            <p:cNvSpPr/>
            <p:nvPr/>
          </p:nvSpPr>
          <p:spPr>
            <a:xfrm>
              <a:off x="8013587" y="4437476"/>
              <a:ext cx="383210" cy="49"/>
            </a:xfrm>
            <a:custGeom>
              <a:avLst/>
              <a:gdLst/>
              <a:ahLst/>
              <a:cxnLst/>
              <a:rect l="l" t="t" r="r" b="b"/>
              <a:pathLst>
                <a:path w="7825" h="1" fill="none" extrusionOk="0">
                  <a:moveTo>
                    <a:pt x="1" y="0"/>
                  </a:moveTo>
                  <a:lnTo>
                    <a:pt x="7825" y="0"/>
                  </a:lnTo>
                </a:path>
              </a:pathLst>
            </a:custGeom>
            <a:no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42"/>
            <p:cNvSpPr/>
            <p:nvPr/>
          </p:nvSpPr>
          <p:spPr>
            <a:xfrm>
              <a:off x="8171520" y="3692474"/>
              <a:ext cx="65378" cy="64693"/>
            </a:xfrm>
            <a:custGeom>
              <a:avLst/>
              <a:gdLst/>
              <a:ahLst/>
              <a:cxnLst/>
              <a:rect l="l" t="t" r="r" b="b"/>
              <a:pathLst>
                <a:path w="1335" h="1321" extrusionOk="0">
                  <a:moveTo>
                    <a:pt x="668" y="1"/>
                  </a:moveTo>
                  <a:cubicBezTo>
                    <a:pt x="287" y="1"/>
                    <a:pt x="1" y="286"/>
                    <a:pt x="1" y="667"/>
                  </a:cubicBezTo>
                  <a:cubicBezTo>
                    <a:pt x="1" y="1035"/>
                    <a:pt x="314" y="1321"/>
                    <a:pt x="668" y="1321"/>
                  </a:cubicBezTo>
                  <a:cubicBezTo>
                    <a:pt x="1035" y="1321"/>
                    <a:pt x="1334" y="1035"/>
                    <a:pt x="1334" y="667"/>
                  </a:cubicBezTo>
                  <a:cubicBezTo>
                    <a:pt x="1334" y="300"/>
                    <a:pt x="1035" y="1"/>
                    <a:pt x="6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42"/>
            <p:cNvSpPr/>
            <p:nvPr/>
          </p:nvSpPr>
          <p:spPr>
            <a:xfrm>
              <a:off x="7263931" y="1401150"/>
              <a:ext cx="467198" cy="707555"/>
            </a:xfrm>
            <a:custGeom>
              <a:avLst/>
              <a:gdLst/>
              <a:ahLst/>
              <a:cxnLst/>
              <a:rect l="l" t="t" r="r" b="b"/>
              <a:pathLst>
                <a:path w="9540" h="14448" extrusionOk="0">
                  <a:moveTo>
                    <a:pt x="4897" y="0"/>
                  </a:moveTo>
                  <a:cubicBezTo>
                    <a:pt x="4478" y="0"/>
                    <a:pt x="4089" y="943"/>
                    <a:pt x="3770" y="2172"/>
                  </a:cubicBezTo>
                  <a:cubicBezTo>
                    <a:pt x="3226" y="4295"/>
                    <a:pt x="1906" y="5111"/>
                    <a:pt x="1566" y="6771"/>
                  </a:cubicBezTo>
                  <a:cubicBezTo>
                    <a:pt x="1239" y="8418"/>
                    <a:pt x="2545" y="9506"/>
                    <a:pt x="2668" y="11003"/>
                  </a:cubicBezTo>
                  <a:cubicBezTo>
                    <a:pt x="2790" y="12500"/>
                    <a:pt x="1" y="13262"/>
                    <a:pt x="1" y="13262"/>
                  </a:cubicBezTo>
                  <a:cubicBezTo>
                    <a:pt x="1" y="13262"/>
                    <a:pt x="2432" y="14447"/>
                    <a:pt x="4658" y="14447"/>
                  </a:cubicBezTo>
                  <a:cubicBezTo>
                    <a:pt x="5770" y="14447"/>
                    <a:pt x="6832" y="14151"/>
                    <a:pt x="7512" y="13262"/>
                  </a:cubicBezTo>
                  <a:cubicBezTo>
                    <a:pt x="9539" y="10622"/>
                    <a:pt x="8737" y="3846"/>
                    <a:pt x="8138" y="3233"/>
                  </a:cubicBezTo>
                  <a:cubicBezTo>
                    <a:pt x="8045" y="3140"/>
                    <a:pt x="7952" y="3100"/>
                    <a:pt x="7862" y="3100"/>
                  </a:cubicBezTo>
                  <a:cubicBezTo>
                    <a:pt x="7365" y="3100"/>
                    <a:pt x="6954" y="4322"/>
                    <a:pt x="6954" y="4322"/>
                  </a:cubicBezTo>
                  <a:cubicBezTo>
                    <a:pt x="7294" y="3138"/>
                    <a:pt x="7376" y="1682"/>
                    <a:pt x="6750" y="1097"/>
                  </a:cubicBezTo>
                  <a:cubicBezTo>
                    <a:pt x="6636" y="993"/>
                    <a:pt x="6534" y="951"/>
                    <a:pt x="6443" y="951"/>
                  </a:cubicBezTo>
                  <a:cubicBezTo>
                    <a:pt x="6042" y="951"/>
                    <a:pt x="5852" y="1764"/>
                    <a:pt x="5852" y="1764"/>
                  </a:cubicBezTo>
                  <a:cubicBezTo>
                    <a:pt x="5825" y="1736"/>
                    <a:pt x="5825" y="1682"/>
                    <a:pt x="5811" y="1641"/>
                  </a:cubicBezTo>
                  <a:cubicBezTo>
                    <a:pt x="5501" y="470"/>
                    <a:pt x="5192" y="0"/>
                    <a:pt x="48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42"/>
            <p:cNvSpPr/>
            <p:nvPr/>
          </p:nvSpPr>
          <p:spPr>
            <a:xfrm>
              <a:off x="7439200" y="1500807"/>
              <a:ext cx="118660" cy="225959"/>
            </a:xfrm>
            <a:custGeom>
              <a:avLst/>
              <a:gdLst/>
              <a:ahLst/>
              <a:cxnLst/>
              <a:rect l="l" t="t" r="r" b="b"/>
              <a:pathLst>
                <a:path w="2423" h="4614" fill="none" extrusionOk="0">
                  <a:moveTo>
                    <a:pt x="2423" y="1"/>
                  </a:moveTo>
                  <a:cubicBezTo>
                    <a:pt x="2423" y="1"/>
                    <a:pt x="1497" y="2600"/>
                    <a:pt x="1" y="4614"/>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42"/>
            <p:cNvSpPr/>
            <p:nvPr/>
          </p:nvSpPr>
          <p:spPr>
            <a:xfrm>
              <a:off x="7484498" y="1638074"/>
              <a:ext cx="121354" cy="174636"/>
            </a:xfrm>
            <a:custGeom>
              <a:avLst/>
              <a:gdLst/>
              <a:ahLst/>
              <a:cxnLst/>
              <a:rect l="l" t="t" r="r" b="b"/>
              <a:pathLst>
                <a:path w="2478" h="3566" fill="none" extrusionOk="0">
                  <a:moveTo>
                    <a:pt x="2477" y="1"/>
                  </a:moveTo>
                  <a:cubicBezTo>
                    <a:pt x="2477" y="1"/>
                    <a:pt x="1634" y="1933"/>
                    <a:pt x="1" y="3566"/>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42"/>
            <p:cNvSpPr/>
            <p:nvPr/>
          </p:nvSpPr>
          <p:spPr>
            <a:xfrm>
              <a:off x="7332981" y="2417454"/>
              <a:ext cx="151570" cy="76299"/>
            </a:xfrm>
            <a:custGeom>
              <a:avLst/>
              <a:gdLst/>
              <a:ahLst/>
              <a:cxnLst/>
              <a:rect l="l" t="t" r="r" b="b"/>
              <a:pathLst>
                <a:path w="3095" h="1558" extrusionOk="0">
                  <a:moveTo>
                    <a:pt x="1165" y="1"/>
                  </a:moveTo>
                  <a:cubicBezTo>
                    <a:pt x="623" y="1"/>
                    <a:pt x="0" y="365"/>
                    <a:pt x="33" y="918"/>
                  </a:cubicBezTo>
                  <a:cubicBezTo>
                    <a:pt x="45" y="1525"/>
                    <a:pt x="513" y="1558"/>
                    <a:pt x="613" y="1558"/>
                  </a:cubicBezTo>
                  <a:cubicBezTo>
                    <a:pt x="625" y="1558"/>
                    <a:pt x="632" y="1557"/>
                    <a:pt x="632" y="1557"/>
                  </a:cubicBezTo>
                  <a:cubicBezTo>
                    <a:pt x="1223" y="1512"/>
                    <a:pt x="1159" y="859"/>
                    <a:pt x="1217" y="859"/>
                  </a:cubicBezTo>
                  <a:cubicBezTo>
                    <a:pt x="1228" y="859"/>
                    <a:pt x="1245" y="885"/>
                    <a:pt x="1271" y="945"/>
                  </a:cubicBezTo>
                  <a:cubicBezTo>
                    <a:pt x="1402" y="1226"/>
                    <a:pt x="1643" y="1470"/>
                    <a:pt x="1804" y="1470"/>
                  </a:cubicBezTo>
                  <a:cubicBezTo>
                    <a:pt x="1862" y="1470"/>
                    <a:pt x="1910" y="1439"/>
                    <a:pt x="1938" y="1367"/>
                  </a:cubicBezTo>
                  <a:cubicBezTo>
                    <a:pt x="2033" y="1095"/>
                    <a:pt x="1380" y="741"/>
                    <a:pt x="1557" y="741"/>
                  </a:cubicBezTo>
                  <a:cubicBezTo>
                    <a:pt x="1748" y="741"/>
                    <a:pt x="2374" y="1068"/>
                    <a:pt x="2714" y="1122"/>
                  </a:cubicBezTo>
                  <a:cubicBezTo>
                    <a:pt x="2732" y="1124"/>
                    <a:pt x="2749" y="1125"/>
                    <a:pt x="2766" y="1125"/>
                  </a:cubicBezTo>
                  <a:cubicBezTo>
                    <a:pt x="3058" y="1125"/>
                    <a:pt x="3095" y="791"/>
                    <a:pt x="3095" y="469"/>
                  </a:cubicBezTo>
                  <a:cubicBezTo>
                    <a:pt x="3095" y="252"/>
                    <a:pt x="2990" y="57"/>
                    <a:pt x="2843" y="57"/>
                  </a:cubicBezTo>
                  <a:cubicBezTo>
                    <a:pt x="2760" y="57"/>
                    <a:pt x="2663" y="120"/>
                    <a:pt x="2564" y="278"/>
                  </a:cubicBezTo>
                  <a:cubicBezTo>
                    <a:pt x="2477" y="416"/>
                    <a:pt x="2397" y="468"/>
                    <a:pt x="2312" y="468"/>
                  </a:cubicBezTo>
                  <a:cubicBezTo>
                    <a:pt x="2120" y="468"/>
                    <a:pt x="1903" y="202"/>
                    <a:pt x="1516" y="61"/>
                  </a:cubicBezTo>
                  <a:cubicBezTo>
                    <a:pt x="1409" y="20"/>
                    <a:pt x="1289" y="1"/>
                    <a:pt x="11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42"/>
            <p:cNvSpPr/>
            <p:nvPr/>
          </p:nvSpPr>
          <p:spPr>
            <a:xfrm>
              <a:off x="6978084" y="1401689"/>
              <a:ext cx="1073477" cy="1445276"/>
            </a:xfrm>
            <a:custGeom>
              <a:avLst/>
              <a:gdLst/>
              <a:ahLst/>
              <a:cxnLst/>
              <a:rect l="l" t="t" r="r" b="b"/>
              <a:pathLst>
                <a:path w="21920" h="29512" extrusionOk="0">
                  <a:moveTo>
                    <a:pt x="17793" y="0"/>
                  </a:moveTo>
                  <a:cubicBezTo>
                    <a:pt x="17604" y="0"/>
                    <a:pt x="17445" y="256"/>
                    <a:pt x="17445" y="256"/>
                  </a:cubicBezTo>
                  <a:cubicBezTo>
                    <a:pt x="16805" y="1440"/>
                    <a:pt x="13907" y="4869"/>
                    <a:pt x="12179" y="5848"/>
                  </a:cubicBezTo>
                  <a:cubicBezTo>
                    <a:pt x="10423" y="6842"/>
                    <a:pt x="10954" y="8815"/>
                    <a:pt x="11240" y="10053"/>
                  </a:cubicBezTo>
                  <a:cubicBezTo>
                    <a:pt x="11526" y="11291"/>
                    <a:pt x="10696" y="13319"/>
                    <a:pt x="8927" y="13387"/>
                  </a:cubicBezTo>
                  <a:cubicBezTo>
                    <a:pt x="8867" y="13389"/>
                    <a:pt x="8807" y="13390"/>
                    <a:pt x="8747" y="13390"/>
                  </a:cubicBezTo>
                  <a:cubicBezTo>
                    <a:pt x="7002" y="13390"/>
                    <a:pt x="4790" y="12475"/>
                    <a:pt x="4790" y="12475"/>
                  </a:cubicBezTo>
                  <a:cubicBezTo>
                    <a:pt x="4128" y="12107"/>
                    <a:pt x="3411" y="11899"/>
                    <a:pt x="2750" y="11899"/>
                  </a:cubicBezTo>
                  <a:cubicBezTo>
                    <a:pt x="1970" y="11899"/>
                    <a:pt x="1266" y="12187"/>
                    <a:pt x="817" y="12842"/>
                  </a:cubicBezTo>
                  <a:cubicBezTo>
                    <a:pt x="0" y="13985"/>
                    <a:pt x="1048" y="15088"/>
                    <a:pt x="1837" y="15292"/>
                  </a:cubicBezTo>
                  <a:cubicBezTo>
                    <a:pt x="2613" y="15496"/>
                    <a:pt x="3810" y="16503"/>
                    <a:pt x="4178" y="16857"/>
                  </a:cubicBezTo>
                  <a:cubicBezTo>
                    <a:pt x="4572" y="17210"/>
                    <a:pt x="6328" y="19632"/>
                    <a:pt x="8083" y="20599"/>
                  </a:cubicBezTo>
                  <a:cubicBezTo>
                    <a:pt x="9852" y="21551"/>
                    <a:pt x="12669" y="21483"/>
                    <a:pt x="13090" y="22231"/>
                  </a:cubicBezTo>
                  <a:cubicBezTo>
                    <a:pt x="13526" y="22980"/>
                    <a:pt x="11961" y="27402"/>
                    <a:pt x="13063" y="28259"/>
                  </a:cubicBezTo>
                  <a:cubicBezTo>
                    <a:pt x="13221" y="28380"/>
                    <a:pt x="13371" y="28432"/>
                    <a:pt x="13512" y="28432"/>
                  </a:cubicBezTo>
                  <a:cubicBezTo>
                    <a:pt x="14360" y="28432"/>
                    <a:pt x="14900" y="26573"/>
                    <a:pt x="14900" y="26572"/>
                  </a:cubicBezTo>
                  <a:lnTo>
                    <a:pt x="14900" y="26572"/>
                  </a:lnTo>
                  <a:cubicBezTo>
                    <a:pt x="14900" y="26573"/>
                    <a:pt x="14710" y="29498"/>
                    <a:pt x="16179" y="29511"/>
                  </a:cubicBezTo>
                  <a:cubicBezTo>
                    <a:pt x="16183" y="29511"/>
                    <a:pt x="16187" y="29511"/>
                    <a:pt x="16191" y="29511"/>
                  </a:cubicBezTo>
                  <a:cubicBezTo>
                    <a:pt x="17637" y="29511"/>
                    <a:pt x="17894" y="26967"/>
                    <a:pt x="17894" y="26967"/>
                  </a:cubicBezTo>
                  <a:cubicBezTo>
                    <a:pt x="17894" y="26967"/>
                    <a:pt x="18207" y="28501"/>
                    <a:pt x="18858" y="28501"/>
                  </a:cubicBezTo>
                  <a:cubicBezTo>
                    <a:pt x="18963" y="28501"/>
                    <a:pt x="19077" y="28461"/>
                    <a:pt x="19200" y="28368"/>
                  </a:cubicBezTo>
                  <a:cubicBezTo>
                    <a:pt x="20085" y="27715"/>
                    <a:pt x="19676" y="24967"/>
                    <a:pt x="19676" y="24966"/>
                  </a:cubicBezTo>
                  <a:lnTo>
                    <a:pt x="19676" y="24966"/>
                  </a:lnTo>
                  <a:cubicBezTo>
                    <a:pt x="19676" y="24966"/>
                    <a:pt x="19891" y="25014"/>
                    <a:pt x="20160" y="25014"/>
                  </a:cubicBezTo>
                  <a:cubicBezTo>
                    <a:pt x="20856" y="25014"/>
                    <a:pt x="21919" y="24695"/>
                    <a:pt x="20574" y="22408"/>
                  </a:cubicBezTo>
                  <a:cubicBezTo>
                    <a:pt x="18724" y="19224"/>
                    <a:pt x="13948" y="18204"/>
                    <a:pt x="13948" y="18204"/>
                  </a:cubicBezTo>
                  <a:cubicBezTo>
                    <a:pt x="17200" y="17945"/>
                    <a:pt x="17894" y="17156"/>
                    <a:pt x="18220" y="16353"/>
                  </a:cubicBezTo>
                  <a:cubicBezTo>
                    <a:pt x="18488" y="15667"/>
                    <a:pt x="17920" y="15617"/>
                    <a:pt x="17750" y="15617"/>
                  </a:cubicBezTo>
                  <a:cubicBezTo>
                    <a:pt x="17721" y="15617"/>
                    <a:pt x="17703" y="15618"/>
                    <a:pt x="17703" y="15618"/>
                  </a:cubicBezTo>
                  <a:cubicBezTo>
                    <a:pt x="17703" y="15618"/>
                    <a:pt x="18669" y="14952"/>
                    <a:pt x="18724" y="14054"/>
                  </a:cubicBezTo>
                  <a:cubicBezTo>
                    <a:pt x="18747" y="13520"/>
                    <a:pt x="18590" y="13407"/>
                    <a:pt x="18453" y="13407"/>
                  </a:cubicBezTo>
                  <a:cubicBezTo>
                    <a:pt x="18352" y="13407"/>
                    <a:pt x="18261" y="13468"/>
                    <a:pt x="18261" y="13468"/>
                  </a:cubicBezTo>
                  <a:cubicBezTo>
                    <a:pt x="18261" y="13468"/>
                    <a:pt x="18942" y="12829"/>
                    <a:pt x="19064" y="11876"/>
                  </a:cubicBezTo>
                  <a:cubicBezTo>
                    <a:pt x="19146" y="11235"/>
                    <a:pt x="18841" y="11130"/>
                    <a:pt x="18632" y="11130"/>
                  </a:cubicBezTo>
                  <a:cubicBezTo>
                    <a:pt x="18530" y="11130"/>
                    <a:pt x="18452" y="11155"/>
                    <a:pt x="18452" y="11155"/>
                  </a:cubicBezTo>
                  <a:cubicBezTo>
                    <a:pt x="18452" y="11155"/>
                    <a:pt x="19581" y="10012"/>
                    <a:pt x="19404" y="8910"/>
                  </a:cubicBezTo>
                  <a:cubicBezTo>
                    <a:pt x="19339" y="8470"/>
                    <a:pt x="19127" y="8338"/>
                    <a:pt x="18895" y="8338"/>
                  </a:cubicBezTo>
                  <a:cubicBezTo>
                    <a:pt x="18546" y="8338"/>
                    <a:pt x="18152" y="8638"/>
                    <a:pt x="18152" y="8638"/>
                  </a:cubicBezTo>
                  <a:cubicBezTo>
                    <a:pt x="19118" y="7508"/>
                    <a:pt x="19731" y="5930"/>
                    <a:pt x="19445" y="5345"/>
                  </a:cubicBezTo>
                  <a:cubicBezTo>
                    <a:pt x="19358" y="5172"/>
                    <a:pt x="19239" y="5110"/>
                    <a:pt x="19112" y="5110"/>
                  </a:cubicBezTo>
                  <a:cubicBezTo>
                    <a:pt x="18802" y="5110"/>
                    <a:pt x="18452" y="5481"/>
                    <a:pt x="18452" y="5481"/>
                  </a:cubicBezTo>
                  <a:cubicBezTo>
                    <a:pt x="18452" y="5481"/>
                    <a:pt x="19146" y="4406"/>
                    <a:pt x="19105" y="3113"/>
                  </a:cubicBezTo>
                  <a:cubicBezTo>
                    <a:pt x="19079" y="2486"/>
                    <a:pt x="18893" y="2323"/>
                    <a:pt x="18706" y="2323"/>
                  </a:cubicBezTo>
                  <a:cubicBezTo>
                    <a:pt x="18504" y="2323"/>
                    <a:pt x="18302" y="2515"/>
                    <a:pt x="18302" y="2515"/>
                  </a:cubicBezTo>
                  <a:cubicBezTo>
                    <a:pt x="18302" y="2515"/>
                    <a:pt x="18465" y="1481"/>
                    <a:pt x="18180" y="514"/>
                  </a:cubicBezTo>
                  <a:cubicBezTo>
                    <a:pt x="18064" y="118"/>
                    <a:pt x="17922" y="0"/>
                    <a:pt x="177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42"/>
            <p:cNvSpPr/>
            <p:nvPr/>
          </p:nvSpPr>
          <p:spPr>
            <a:xfrm>
              <a:off x="7051394" y="2046740"/>
              <a:ext cx="34673" cy="46132"/>
            </a:xfrm>
            <a:custGeom>
              <a:avLst/>
              <a:gdLst/>
              <a:ahLst/>
              <a:cxnLst/>
              <a:rect l="l" t="t" r="r" b="b"/>
              <a:pathLst>
                <a:path w="708" h="942" extrusionOk="0">
                  <a:moveTo>
                    <a:pt x="292" y="1"/>
                  </a:moveTo>
                  <a:cubicBezTo>
                    <a:pt x="272" y="1"/>
                    <a:pt x="252" y="4"/>
                    <a:pt x="232" y="11"/>
                  </a:cubicBezTo>
                  <a:cubicBezTo>
                    <a:pt x="68" y="65"/>
                    <a:pt x="0" y="296"/>
                    <a:pt x="68" y="555"/>
                  </a:cubicBezTo>
                  <a:cubicBezTo>
                    <a:pt x="130" y="776"/>
                    <a:pt x="280" y="942"/>
                    <a:pt x="429" y="942"/>
                  </a:cubicBezTo>
                  <a:cubicBezTo>
                    <a:pt x="445" y="942"/>
                    <a:pt x="461" y="940"/>
                    <a:pt x="476" y="936"/>
                  </a:cubicBezTo>
                  <a:cubicBezTo>
                    <a:pt x="640" y="882"/>
                    <a:pt x="708" y="637"/>
                    <a:pt x="640" y="392"/>
                  </a:cubicBezTo>
                  <a:cubicBezTo>
                    <a:pt x="580" y="165"/>
                    <a:pt x="437" y="1"/>
                    <a:pt x="2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42"/>
            <p:cNvSpPr/>
            <p:nvPr/>
          </p:nvSpPr>
          <p:spPr>
            <a:xfrm>
              <a:off x="6980728" y="2082049"/>
              <a:ext cx="58718" cy="80266"/>
            </a:xfrm>
            <a:custGeom>
              <a:avLst/>
              <a:gdLst/>
              <a:ahLst/>
              <a:cxnLst/>
              <a:rect l="l" t="t" r="r" b="b"/>
              <a:pathLst>
                <a:path w="1199" h="1639" extrusionOk="0">
                  <a:moveTo>
                    <a:pt x="670" y="1"/>
                  </a:moveTo>
                  <a:cubicBezTo>
                    <a:pt x="512" y="1"/>
                    <a:pt x="346" y="94"/>
                    <a:pt x="232" y="378"/>
                  </a:cubicBezTo>
                  <a:cubicBezTo>
                    <a:pt x="1" y="991"/>
                    <a:pt x="96" y="1521"/>
                    <a:pt x="96" y="1521"/>
                  </a:cubicBezTo>
                  <a:cubicBezTo>
                    <a:pt x="112" y="1604"/>
                    <a:pt x="143" y="1638"/>
                    <a:pt x="184" y="1638"/>
                  </a:cubicBezTo>
                  <a:cubicBezTo>
                    <a:pt x="353" y="1638"/>
                    <a:pt x="697" y="1073"/>
                    <a:pt x="926" y="963"/>
                  </a:cubicBezTo>
                  <a:cubicBezTo>
                    <a:pt x="1157" y="841"/>
                    <a:pt x="1198" y="419"/>
                    <a:pt x="1089" y="229"/>
                  </a:cubicBezTo>
                  <a:cubicBezTo>
                    <a:pt x="1024" y="126"/>
                    <a:pt x="852" y="1"/>
                    <a:pt x="6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42"/>
            <p:cNvSpPr/>
            <p:nvPr/>
          </p:nvSpPr>
          <p:spPr>
            <a:xfrm>
              <a:off x="7364175" y="2415789"/>
              <a:ext cx="151031" cy="76642"/>
            </a:xfrm>
            <a:custGeom>
              <a:avLst/>
              <a:gdLst/>
              <a:ahLst/>
              <a:cxnLst/>
              <a:rect l="l" t="t" r="r" b="b"/>
              <a:pathLst>
                <a:path w="3084" h="1565" extrusionOk="0">
                  <a:moveTo>
                    <a:pt x="1144" y="1"/>
                  </a:moveTo>
                  <a:cubicBezTo>
                    <a:pt x="613" y="1"/>
                    <a:pt x="0" y="363"/>
                    <a:pt x="22" y="911"/>
                  </a:cubicBezTo>
                  <a:cubicBezTo>
                    <a:pt x="35" y="1541"/>
                    <a:pt x="537" y="1564"/>
                    <a:pt x="612" y="1564"/>
                  </a:cubicBezTo>
                  <a:cubicBezTo>
                    <a:pt x="618" y="1564"/>
                    <a:pt x="621" y="1564"/>
                    <a:pt x="621" y="1564"/>
                  </a:cubicBezTo>
                  <a:cubicBezTo>
                    <a:pt x="1210" y="1519"/>
                    <a:pt x="1148" y="861"/>
                    <a:pt x="1205" y="861"/>
                  </a:cubicBezTo>
                  <a:cubicBezTo>
                    <a:pt x="1217" y="861"/>
                    <a:pt x="1233" y="888"/>
                    <a:pt x="1260" y="952"/>
                  </a:cubicBezTo>
                  <a:cubicBezTo>
                    <a:pt x="1392" y="1224"/>
                    <a:pt x="1643" y="1474"/>
                    <a:pt x="1802" y="1474"/>
                  </a:cubicBezTo>
                  <a:cubicBezTo>
                    <a:pt x="1858" y="1474"/>
                    <a:pt x="1903" y="1444"/>
                    <a:pt x="1927" y="1374"/>
                  </a:cubicBezTo>
                  <a:cubicBezTo>
                    <a:pt x="2036" y="1102"/>
                    <a:pt x="1369" y="748"/>
                    <a:pt x="1560" y="748"/>
                  </a:cubicBezTo>
                  <a:cubicBezTo>
                    <a:pt x="1737" y="748"/>
                    <a:pt x="2376" y="1061"/>
                    <a:pt x="2716" y="1115"/>
                  </a:cubicBezTo>
                  <a:cubicBezTo>
                    <a:pt x="2740" y="1119"/>
                    <a:pt x="2762" y="1121"/>
                    <a:pt x="2783" y="1121"/>
                  </a:cubicBezTo>
                  <a:cubicBezTo>
                    <a:pt x="3060" y="1121"/>
                    <a:pt x="3084" y="792"/>
                    <a:pt x="3084" y="476"/>
                  </a:cubicBezTo>
                  <a:cubicBezTo>
                    <a:pt x="3084" y="259"/>
                    <a:pt x="2979" y="58"/>
                    <a:pt x="2832" y="58"/>
                  </a:cubicBezTo>
                  <a:cubicBezTo>
                    <a:pt x="2748" y="58"/>
                    <a:pt x="2652" y="123"/>
                    <a:pt x="2553" y="285"/>
                  </a:cubicBezTo>
                  <a:cubicBezTo>
                    <a:pt x="2466" y="418"/>
                    <a:pt x="2386" y="469"/>
                    <a:pt x="2301" y="469"/>
                  </a:cubicBezTo>
                  <a:cubicBezTo>
                    <a:pt x="2109" y="469"/>
                    <a:pt x="1893" y="209"/>
                    <a:pt x="1505" y="67"/>
                  </a:cubicBezTo>
                  <a:cubicBezTo>
                    <a:pt x="1396" y="22"/>
                    <a:pt x="1273" y="1"/>
                    <a:pt x="1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42"/>
            <p:cNvSpPr/>
            <p:nvPr/>
          </p:nvSpPr>
          <p:spPr>
            <a:xfrm>
              <a:off x="7365253" y="2431068"/>
              <a:ext cx="29335" cy="52694"/>
            </a:xfrm>
            <a:custGeom>
              <a:avLst/>
              <a:gdLst/>
              <a:ahLst/>
              <a:cxnLst/>
              <a:rect l="l" t="t" r="r" b="b"/>
              <a:pathLst>
                <a:path w="599" h="1076" fill="none" extrusionOk="0">
                  <a:moveTo>
                    <a:pt x="327" y="1075"/>
                  </a:moveTo>
                  <a:cubicBezTo>
                    <a:pt x="327" y="1075"/>
                    <a:pt x="0" y="327"/>
                    <a:pt x="599" y="0"/>
                  </a:cubicBezTo>
                </a:path>
              </a:pathLst>
            </a:custGeom>
            <a:noFill/>
            <a:ln w="1025"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42"/>
            <p:cNvSpPr/>
            <p:nvPr/>
          </p:nvSpPr>
          <p:spPr>
            <a:xfrm>
              <a:off x="7384548" y="2439050"/>
              <a:ext cx="20030" cy="40060"/>
            </a:xfrm>
            <a:custGeom>
              <a:avLst/>
              <a:gdLst/>
              <a:ahLst/>
              <a:cxnLst/>
              <a:rect l="l" t="t" r="r" b="b"/>
              <a:pathLst>
                <a:path w="409" h="818" fill="none" extrusionOk="0">
                  <a:moveTo>
                    <a:pt x="395" y="817"/>
                  </a:moveTo>
                  <a:cubicBezTo>
                    <a:pt x="395" y="817"/>
                    <a:pt x="1" y="450"/>
                    <a:pt x="409" y="1"/>
                  </a:cubicBezTo>
                </a:path>
              </a:pathLst>
            </a:custGeom>
            <a:solidFill>
              <a:schemeClr val="dk1"/>
            </a:solidFill>
            <a:ln w="1025"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42"/>
            <p:cNvSpPr/>
            <p:nvPr/>
          </p:nvSpPr>
          <p:spPr>
            <a:xfrm>
              <a:off x="7212657" y="1414176"/>
              <a:ext cx="619747" cy="646437"/>
            </a:xfrm>
            <a:custGeom>
              <a:avLst/>
              <a:gdLst/>
              <a:ahLst/>
              <a:cxnLst/>
              <a:rect l="l" t="t" r="r" b="b"/>
              <a:pathLst>
                <a:path w="12655" h="13200" fill="none" extrusionOk="0">
                  <a:moveTo>
                    <a:pt x="0" y="12220"/>
                  </a:moveTo>
                  <a:cubicBezTo>
                    <a:pt x="0" y="12220"/>
                    <a:pt x="2368" y="13200"/>
                    <a:pt x="4137" y="13132"/>
                  </a:cubicBezTo>
                  <a:cubicBezTo>
                    <a:pt x="5906" y="13064"/>
                    <a:pt x="6736" y="11036"/>
                    <a:pt x="6450" y="9798"/>
                  </a:cubicBezTo>
                  <a:cubicBezTo>
                    <a:pt x="6164" y="8560"/>
                    <a:pt x="5633" y="6587"/>
                    <a:pt x="7389" y="5593"/>
                  </a:cubicBezTo>
                  <a:cubicBezTo>
                    <a:pt x="9117" y="4614"/>
                    <a:pt x="12015" y="1185"/>
                    <a:pt x="12655"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42"/>
            <p:cNvSpPr/>
            <p:nvPr/>
          </p:nvSpPr>
          <p:spPr>
            <a:xfrm>
              <a:off x="7638465" y="1547477"/>
              <a:ext cx="212590" cy="208623"/>
            </a:xfrm>
            <a:custGeom>
              <a:avLst/>
              <a:gdLst/>
              <a:ahLst/>
              <a:cxnLst/>
              <a:rect l="l" t="t" r="r" b="b"/>
              <a:pathLst>
                <a:path w="4341" h="4260" fill="none" extrusionOk="0">
                  <a:moveTo>
                    <a:pt x="0" y="4259"/>
                  </a:moveTo>
                  <a:cubicBezTo>
                    <a:pt x="0" y="4259"/>
                    <a:pt x="3279" y="2286"/>
                    <a:pt x="4341" y="0"/>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42"/>
            <p:cNvSpPr/>
            <p:nvPr/>
          </p:nvSpPr>
          <p:spPr>
            <a:xfrm>
              <a:off x="7668435" y="1682736"/>
              <a:ext cx="190650" cy="171306"/>
            </a:xfrm>
            <a:custGeom>
              <a:avLst/>
              <a:gdLst/>
              <a:ahLst/>
              <a:cxnLst/>
              <a:rect l="l" t="t" r="r" b="b"/>
              <a:pathLst>
                <a:path w="3893" h="3498" fill="none" extrusionOk="0">
                  <a:moveTo>
                    <a:pt x="0" y="3498"/>
                  </a:moveTo>
                  <a:cubicBezTo>
                    <a:pt x="0" y="3498"/>
                    <a:pt x="2831" y="1729"/>
                    <a:pt x="3892"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42"/>
            <p:cNvSpPr/>
            <p:nvPr/>
          </p:nvSpPr>
          <p:spPr>
            <a:xfrm>
              <a:off x="7674410" y="1843313"/>
              <a:ext cx="172677" cy="117338"/>
            </a:xfrm>
            <a:custGeom>
              <a:avLst/>
              <a:gdLst/>
              <a:ahLst/>
              <a:cxnLst/>
              <a:rect l="l" t="t" r="r" b="b"/>
              <a:pathLst>
                <a:path w="3526" h="2396" fill="none" extrusionOk="0">
                  <a:moveTo>
                    <a:pt x="1" y="2396"/>
                  </a:moveTo>
                  <a:cubicBezTo>
                    <a:pt x="1" y="2396"/>
                    <a:pt x="2668" y="940"/>
                    <a:pt x="3525"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42"/>
            <p:cNvSpPr/>
            <p:nvPr/>
          </p:nvSpPr>
          <p:spPr>
            <a:xfrm>
              <a:off x="7665742" y="1959963"/>
              <a:ext cx="188642" cy="82666"/>
            </a:xfrm>
            <a:custGeom>
              <a:avLst/>
              <a:gdLst/>
              <a:ahLst/>
              <a:cxnLst/>
              <a:rect l="l" t="t" r="r" b="b"/>
              <a:pathLst>
                <a:path w="3852" h="1688" fill="none" extrusionOk="0">
                  <a:moveTo>
                    <a:pt x="1" y="1687"/>
                  </a:moveTo>
                  <a:cubicBezTo>
                    <a:pt x="1" y="1687"/>
                    <a:pt x="2627" y="1021"/>
                    <a:pt x="3852" y="0"/>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42"/>
            <p:cNvSpPr/>
            <p:nvPr/>
          </p:nvSpPr>
          <p:spPr>
            <a:xfrm>
              <a:off x="7677740" y="2075878"/>
              <a:ext cx="167339" cy="44026"/>
            </a:xfrm>
            <a:custGeom>
              <a:avLst/>
              <a:gdLst/>
              <a:ahLst/>
              <a:cxnLst/>
              <a:rect l="l" t="t" r="r" b="b"/>
              <a:pathLst>
                <a:path w="3417" h="899" fill="none" extrusionOk="0">
                  <a:moveTo>
                    <a:pt x="1" y="899"/>
                  </a:moveTo>
                  <a:cubicBezTo>
                    <a:pt x="1" y="899"/>
                    <a:pt x="2056" y="708"/>
                    <a:pt x="3416"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42"/>
            <p:cNvSpPr/>
            <p:nvPr/>
          </p:nvSpPr>
          <p:spPr>
            <a:xfrm>
              <a:off x="7665742" y="2175829"/>
              <a:ext cx="163323" cy="28698"/>
            </a:xfrm>
            <a:custGeom>
              <a:avLst/>
              <a:gdLst/>
              <a:ahLst/>
              <a:cxnLst/>
              <a:rect l="l" t="t" r="r" b="b"/>
              <a:pathLst>
                <a:path w="3335" h="586" fill="none" extrusionOk="0">
                  <a:moveTo>
                    <a:pt x="1" y="572"/>
                  </a:moveTo>
                  <a:cubicBezTo>
                    <a:pt x="1" y="572"/>
                    <a:pt x="1539" y="586"/>
                    <a:pt x="3335"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42"/>
            <p:cNvSpPr/>
            <p:nvPr/>
          </p:nvSpPr>
          <p:spPr>
            <a:xfrm>
              <a:off x="7753744" y="2449041"/>
              <a:ext cx="123313" cy="130659"/>
            </a:xfrm>
            <a:custGeom>
              <a:avLst/>
              <a:gdLst/>
              <a:ahLst/>
              <a:cxnLst/>
              <a:rect l="l" t="t" r="r" b="b"/>
              <a:pathLst>
                <a:path w="2518" h="2668" fill="none" extrusionOk="0">
                  <a:moveTo>
                    <a:pt x="0" y="1"/>
                  </a:moveTo>
                  <a:cubicBezTo>
                    <a:pt x="0" y="1"/>
                    <a:pt x="1511" y="790"/>
                    <a:pt x="2517" y="2668"/>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42"/>
            <p:cNvSpPr/>
            <p:nvPr/>
          </p:nvSpPr>
          <p:spPr>
            <a:xfrm>
              <a:off x="7770394" y="2544339"/>
              <a:ext cx="45349" cy="239280"/>
            </a:xfrm>
            <a:custGeom>
              <a:avLst/>
              <a:gdLst/>
              <a:ahLst/>
              <a:cxnLst/>
              <a:rect l="l" t="t" r="r" b="b"/>
              <a:pathLst>
                <a:path w="926" h="4886" fill="none" extrusionOk="0">
                  <a:moveTo>
                    <a:pt x="0" y="1"/>
                  </a:moveTo>
                  <a:cubicBezTo>
                    <a:pt x="0" y="1"/>
                    <a:pt x="912" y="1960"/>
                    <a:pt x="926" y="4886"/>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42"/>
            <p:cNvSpPr/>
            <p:nvPr/>
          </p:nvSpPr>
          <p:spPr>
            <a:xfrm>
              <a:off x="7725095" y="2573673"/>
              <a:ext cx="26690" cy="203970"/>
            </a:xfrm>
            <a:custGeom>
              <a:avLst/>
              <a:gdLst/>
              <a:ahLst/>
              <a:cxnLst/>
              <a:rect l="l" t="t" r="r" b="b"/>
              <a:pathLst>
                <a:path w="545" h="4165" fill="none" extrusionOk="0">
                  <a:moveTo>
                    <a:pt x="122" y="0"/>
                  </a:moveTo>
                  <a:cubicBezTo>
                    <a:pt x="122" y="0"/>
                    <a:pt x="544" y="2436"/>
                    <a:pt x="0" y="4164"/>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42"/>
            <p:cNvSpPr/>
            <p:nvPr/>
          </p:nvSpPr>
          <p:spPr>
            <a:xfrm>
              <a:off x="7657123" y="2550363"/>
              <a:ext cx="25368" cy="153970"/>
            </a:xfrm>
            <a:custGeom>
              <a:avLst/>
              <a:gdLst/>
              <a:ahLst/>
              <a:cxnLst/>
              <a:rect l="l" t="t" r="r" b="b"/>
              <a:pathLst>
                <a:path w="518" h="3144" fill="none" extrusionOk="0">
                  <a:moveTo>
                    <a:pt x="381" y="0"/>
                  </a:moveTo>
                  <a:cubicBezTo>
                    <a:pt x="381" y="0"/>
                    <a:pt x="517" y="1701"/>
                    <a:pt x="0" y="3143"/>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TextBox 5">
            <a:extLst>
              <a:ext uri="{FF2B5EF4-FFF2-40B4-BE49-F238E27FC236}">
                <a16:creationId xmlns:a16="http://schemas.microsoft.com/office/drawing/2014/main" id="{89B978C1-309D-2B6B-3D88-6632F64A60E2}"/>
              </a:ext>
            </a:extLst>
          </p:cNvPr>
          <p:cNvSpPr txBox="1"/>
          <p:nvPr/>
        </p:nvSpPr>
        <p:spPr>
          <a:xfrm>
            <a:off x="695327" y="1953447"/>
            <a:ext cx="39797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5B3528"/>
                </a:solidFill>
                <a:effectLst/>
                <a:uLnTx/>
                <a:uFillTx/>
                <a:latin typeface="Arial"/>
                <a:cs typeface="Arial"/>
                <a:sym typeface="Arial"/>
              </a:rPr>
              <a:t>LUYỆN TẬP</a:t>
            </a:r>
          </a:p>
        </p:txBody>
      </p:sp>
      <p:sp>
        <p:nvSpPr>
          <p:cNvPr id="2" name="Title 2">
            <a:extLst>
              <a:ext uri="{FF2B5EF4-FFF2-40B4-BE49-F238E27FC236}">
                <a16:creationId xmlns:a16="http://schemas.microsoft.com/office/drawing/2014/main" id="{81BB9F7D-9180-A50F-22B6-DCED04B635CC}"/>
              </a:ext>
            </a:extLst>
          </p:cNvPr>
          <p:cNvSpPr>
            <a:spLocks noGrp="1"/>
          </p:cNvSpPr>
          <p:nvPr>
            <p:ph type="title"/>
          </p:nvPr>
        </p:nvSpPr>
        <p:spPr>
          <a:xfrm>
            <a:off x="492514" y="2788765"/>
            <a:ext cx="4842103" cy="572700"/>
          </a:xfrm>
        </p:spPr>
        <p:txBody>
          <a:bodyPr/>
          <a:lstStyle/>
          <a:p>
            <a:pPr algn="ctr"/>
            <a:r>
              <a:rPr lang="en-US" sz="2500" b="1">
                <a:latin typeface="+mj-lt"/>
              </a:rPr>
              <a:t>Bài tập trong SGK</a:t>
            </a:r>
          </a:p>
        </p:txBody>
      </p:sp>
    </p:spTree>
    <p:extLst>
      <p:ext uri="{BB962C8B-B14F-4D97-AF65-F5344CB8AC3E}">
        <p14:creationId xmlns:p14="http://schemas.microsoft.com/office/powerpoint/2010/main" val="306875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7" name="TextBox 6">
            <a:extLst>
              <a:ext uri="{FF2B5EF4-FFF2-40B4-BE49-F238E27FC236}">
                <a16:creationId xmlns:a16="http://schemas.microsoft.com/office/drawing/2014/main" id="{2EBA4497-516A-59BE-2D80-FEC5DC156C2B}"/>
              </a:ext>
            </a:extLst>
          </p:cNvPr>
          <p:cNvSpPr txBox="1"/>
          <p:nvPr/>
        </p:nvSpPr>
        <p:spPr>
          <a:xfrm>
            <a:off x="260455" y="148695"/>
            <a:ext cx="8623090" cy="1420325"/>
          </a:xfrm>
          <a:prstGeom prst="rect">
            <a:avLst/>
          </a:prstGeom>
          <a:noFill/>
        </p:spPr>
        <p:txBody>
          <a:bodyPr wrap="square">
            <a:spAutoFit/>
          </a:bodyPr>
          <a:lstStyle/>
          <a:p>
            <a:pPr algn="just">
              <a:lnSpc>
                <a:spcPct val="150000"/>
              </a:lnSpc>
            </a:pPr>
            <a:r>
              <a:rPr lang="en-US" sz="2000" b="1"/>
              <a:t>Bài tập 1: </a:t>
            </a:r>
            <a:r>
              <a:rPr lang="vi-VN" sz="2000"/>
              <a:t>Hãy lập và hoàn thành bảng thống kê (theo gợi ý dưới đây vào vở) về một số cuộc đấu tranh tiêu biểu của nhân dân Đông Nam Á chống chủ nghĩa thực dân.</a:t>
            </a:r>
            <a:endParaRPr lang="en-US" sz="2000"/>
          </a:p>
        </p:txBody>
      </p:sp>
      <p:graphicFrame>
        <p:nvGraphicFramePr>
          <p:cNvPr id="2" name="Table 1">
            <a:extLst>
              <a:ext uri="{FF2B5EF4-FFF2-40B4-BE49-F238E27FC236}">
                <a16:creationId xmlns:a16="http://schemas.microsoft.com/office/drawing/2014/main" id="{12CDA91B-E6FC-78B2-81E6-33F778824ECE}"/>
              </a:ext>
            </a:extLst>
          </p:cNvPr>
          <p:cNvGraphicFramePr>
            <a:graphicFrameLocks noGrp="1"/>
          </p:cNvGraphicFramePr>
          <p:nvPr>
            <p:extLst>
              <p:ext uri="{D42A27DB-BD31-4B8C-83A1-F6EECF244321}">
                <p14:modId xmlns:p14="http://schemas.microsoft.com/office/powerpoint/2010/main" val="2532459463"/>
              </p:ext>
            </p:extLst>
          </p:nvPr>
        </p:nvGraphicFramePr>
        <p:xfrm>
          <a:off x="535899" y="1966257"/>
          <a:ext cx="8072202" cy="2545782"/>
        </p:xfrm>
        <a:graphic>
          <a:graphicData uri="http://schemas.openxmlformats.org/drawingml/2006/table">
            <a:tbl>
              <a:tblPr firstRow="1" firstCol="1" bandRow="1">
                <a:effectLst>
                  <a:outerShdw blurRad="63500" sx="102000" sy="102000" algn="ctr" rotWithShape="0">
                    <a:prstClr val="black">
                      <a:alpha val="40000"/>
                    </a:prstClr>
                  </a:outerShdw>
                </a:effectLst>
              </a:tblPr>
              <a:tblGrid>
                <a:gridCol w="1586814">
                  <a:extLst>
                    <a:ext uri="{9D8B030D-6E8A-4147-A177-3AD203B41FA5}">
                      <a16:colId xmlns:a16="http://schemas.microsoft.com/office/drawing/2014/main" val="2587811573"/>
                    </a:ext>
                  </a:extLst>
                </a:gridCol>
                <a:gridCol w="3426585">
                  <a:extLst>
                    <a:ext uri="{9D8B030D-6E8A-4147-A177-3AD203B41FA5}">
                      <a16:colId xmlns:a16="http://schemas.microsoft.com/office/drawing/2014/main" val="3849973544"/>
                    </a:ext>
                  </a:extLst>
                </a:gridCol>
                <a:gridCol w="3058803">
                  <a:extLst>
                    <a:ext uri="{9D8B030D-6E8A-4147-A177-3AD203B41FA5}">
                      <a16:colId xmlns:a16="http://schemas.microsoft.com/office/drawing/2014/main" val="3913136998"/>
                    </a:ext>
                  </a:extLst>
                </a:gridCol>
              </a:tblGrid>
              <a:tr h="424297">
                <a:tc>
                  <a:txBody>
                    <a:bodyPr/>
                    <a:lstStyle/>
                    <a:p>
                      <a:pPr marL="0" marR="0" algn="ctr">
                        <a:lnSpc>
                          <a:spcPct val="150000"/>
                        </a:lnSpc>
                        <a:spcBef>
                          <a:spcPts val="100"/>
                        </a:spcBef>
                        <a:spcAft>
                          <a:spcPts val="100"/>
                        </a:spcAft>
                      </a:pPr>
                      <a:r>
                        <a:rPr lang="vi-VN" sz="1800" b="1" kern="100">
                          <a:solidFill>
                            <a:srgbClr val="000000"/>
                          </a:solidFill>
                          <a:effectLst/>
                          <a:latin typeface="+mn-lt"/>
                          <a:ea typeface="Times New Roman" panose="02020603050405020304" pitchFamily="18" charset="0"/>
                          <a:cs typeface="Times New Roman" panose="02020603050405020304" pitchFamily="18" charset="0"/>
                        </a:rPr>
                        <a:t>Nước</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b="1" kern="100">
                          <a:solidFill>
                            <a:srgbClr val="000000"/>
                          </a:solidFill>
                          <a:effectLst/>
                          <a:latin typeface="+mn-lt"/>
                          <a:ea typeface="Times New Roman" panose="02020603050405020304" pitchFamily="18" charset="0"/>
                          <a:cs typeface="Times New Roman" panose="02020603050405020304" pitchFamily="18" charset="0"/>
                        </a:rPr>
                        <a:t>Cuộc đấu tranh tiêu biểu</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b="1" kern="100">
                          <a:solidFill>
                            <a:srgbClr val="000000"/>
                          </a:solidFill>
                          <a:effectLst/>
                          <a:latin typeface="+mn-lt"/>
                          <a:ea typeface="Times New Roman" panose="02020603050405020304" pitchFamily="18" charset="0"/>
                          <a:cs typeface="Times New Roman" panose="02020603050405020304" pitchFamily="18" charset="0"/>
                        </a:rPr>
                        <a:t>Thời gian diễn ra</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44796253"/>
                  </a:ext>
                </a:extLst>
              </a:tr>
              <a:tr h="424297">
                <a:tc>
                  <a:txBody>
                    <a:bodyPr/>
                    <a:lstStyle/>
                    <a:p>
                      <a:pPr marL="0" marR="0" algn="just">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In-đô-nê-xi-a</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25529135"/>
                  </a:ext>
                </a:extLst>
              </a:tr>
              <a:tr h="424297">
                <a:tc>
                  <a:txBody>
                    <a:bodyPr/>
                    <a:lstStyle/>
                    <a:p>
                      <a:pPr marL="0" marR="0" algn="just">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Phi-lip-pin</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90198792"/>
                  </a:ext>
                </a:extLst>
              </a:tr>
              <a:tr h="424297">
                <a:tc>
                  <a:txBody>
                    <a:bodyPr/>
                    <a:lstStyle/>
                    <a:p>
                      <a:pPr marL="0" marR="0" algn="just">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Việt Nam</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37964501"/>
                  </a:ext>
                </a:extLst>
              </a:tr>
              <a:tr h="424297">
                <a:tc>
                  <a:txBody>
                    <a:bodyPr/>
                    <a:lstStyle/>
                    <a:p>
                      <a:pPr marL="0" marR="0" algn="just">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Lào</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7856983"/>
                  </a:ext>
                </a:extLst>
              </a:tr>
              <a:tr h="424297">
                <a:tc>
                  <a:txBody>
                    <a:bodyPr/>
                    <a:lstStyle/>
                    <a:p>
                      <a:pPr marL="0" marR="0" algn="just">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Cam-pu-chia</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7911327"/>
                  </a:ext>
                </a:extLst>
              </a:tr>
            </a:tbl>
          </a:graphicData>
        </a:graphic>
      </p:graphicFrame>
    </p:spTree>
    <p:extLst>
      <p:ext uri="{BB962C8B-B14F-4D97-AF65-F5344CB8AC3E}">
        <p14:creationId xmlns:p14="http://schemas.microsoft.com/office/powerpoint/2010/main" val="145794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DD313DC-B5BD-55BE-E12E-5FBE27B94918}"/>
              </a:ext>
            </a:extLst>
          </p:cNvPr>
          <p:cNvGraphicFramePr>
            <a:graphicFrameLocks noGrp="1"/>
          </p:cNvGraphicFramePr>
          <p:nvPr>
            <p:extLst>
              <p:ext uri="{D42A27DB-BD31-4B8C-83A1-F6EECF244321}">
                <p14:modId xmlns:p14="http://schemas.microsoft.com/office/powerpoint/2010/main" val="1536692740"/>
              </p:ext>
            </p:extLst>
          </p:nvPr>
        </p:nvGraphicFramePr>
        <p:xfrm>
          <a:off x="232347" y="100330"/>
          <a:ext cx="8679305" cy="4942840"/>
        </p:xfrm>
        <a:graphic>
          <a:graphicData uri="http://schemas.openxmlformats.org/drawingml/2006/table">
            <a:tbl>
              <a:tblPr firstRow="1" firstCol="1" bandRow="1">
                <a:effectLst>
                  <a:outerShdw blurRad="63500" sx="102000" sy="102000" algn="ctr" rotWithShape="0">
                    <a:prstClr val="black">
                      <a:alpha val="40000"/>
                    </a:prstClr>
                  </a:outerShdw>
                </a:effectLst>
              </a:tblPr>
              <a:tblGrid>
                <a:gridCol w="1987390">
                  <a:extLst>
                    <a:ext uri="{9D8B030D-6E8A-4147-A177-3AD203B41FA5}">
                      <a16:colId xmlns:a16="http://schemas.microsoft.com/office/drawing/2014/main" val="159837040"/>
                    </a:ext>
                  </a:extLst>
                </a:gridCol>
                <a:gridCol w="4916808">
                  <a:extLst>
                    <a:ext uri="{9D8B030D-6E8A-4147-A177-3AD203B41FA5}">
                      <a16:colId xmlns:a16="http://schemas.microsoft.com/office/drawing/2014/main" val="1482553096"/>
                    </a:ext>
                  </a:extLst>
                </a:gridCol>
                <a:gridCol w="1775107">
                  <a:extLst>
                    <a:ext uri="{9D8B030D-6E8A-4147-A177-3AD203B41FA5}">
                      <a16:colId xmlns:a16="http://schemas.microsoft.com/office/drawing/2014/main" val="330777980"/>
                    </a:ext>
                  </a:extLst>
                </a:gridCol>
              </a:tblGrid>
              <a:tr h="157308">
                <a:tc>
                  <a:txBody>
                    <a:bodyPr/>
                    <a:lstStyle/>
                    <a:p>
                      <a:pPr marL="0" marR="0" algn="ctr">
                        <a:lnSpc>
                          <a:spcPct val="150000"/>
                        </a:lnSpc>
                        <a:spcBef>
                          <a:spcPts val="600"/>
                        </a:spcBef>
                        <a:spcAft>
                          <a:spcPts val="100"/>
                        </a:spcAft>
                      </a:pPr>
                      <a:r>
                        <a:rPr lang="vi-VN" sz="1800" b="1" kern="100">
                          <a:solidFill>
                            <a:srgbClr val="000000"/>
                          </a:solidFill>
                          <a:effectLst/>
                          <a:latin typeface="+mn-lt"/>
                          <a:ea typeface="Times New Roman" panose="02020603050405020304" pitchFamily="18" charset="0"/>
                          <a:cs typeface="Times New Roman" panose="02020603050405020304" pitchFamily="18" charset="0"/>
                        </a:rPr>
                        <a:t>Nước</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vi-VN" sz="1800" b="1" kern="100">
                          <a:solidFill>
                            <a:srgbClr val="000000"/>
                          </a:solidFill>
                          <a:effectLst/>
                          <a:latin typeface="+mn-lt"/>
                          <a:ea typeface="Times New Roman" panose="02020603050405020304" pitchFamily="18" charset="0"/>
                          <a:cs typeface="Times New Roman" panose="02020603050405020304" pitchFamily="18" charset="0"/>
                        </a:rPr>
                        <a:t>Cuộc đấu tranh tiêu biểu</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vi-VN" sz="1800" b="1" kern="100">
                          <a:solidFill>
                            <a:srgbClr val="000000"/>
                          </a:solidFill>
                          <a:effectLst/>
                          <a:latin typeface="+mn-lt"/>
                          <a:ea typeface="Times New Roman" panose="02020603050405020304" pitchFamily="18" charset="0"/>
                          <a:cs typeface="Times New Roman" panose="02020603050405020304" pitchFamily="18" charset="0"/>
                        </a:rPr>
                        <a:t>Thời gian diễn ra</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1258322"/>
                  </a:ext>
                </a:extLst>
              </a:tr>
              <a:tr h="333422">
                <a:tc rowSpan="5">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In-đô-nê-xi-a</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Cuộc đấu tranh của nhân dân A-chê chống lại thực dân Hà Lan.</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Tháng 10/1873</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23457331"/>
                  </a:ext>
                </a:extLst>
              </a:tr>
              <a:tr h="333422">
                <a:tc vMerge="1">
                  <a:txBody>
                    <a:bodyPr/>
                    <a:lstStyle/>
                    <a:p>
                      <a:endParaRPr lang="en-US"/>
                    </a:p>
                  </a:txBody>
                  <a:tcPr/>
                </a:tc>
                <a:tc>
                  <a:txBody>
                    <a:bodyPr/>
                    <a:lstStyle/>
                    <a:p>
                      <a:pPr marL="0" marR="0" algn="just">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Khởi nghĩa của nhân dân In-đô-nê-xi-a ở phía Tây đảo Xu-ma-tơ-ra.</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1873 - 1909</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20521962"/>
                  </a:ext>
                </a:extLst>
              </a:tr>
              <a:tr h="157308">
                <a:tc vMerge="1">
                  <a:txBody>
                    <a:bodyPr/>
                    <a:lstStyle/>
                    <a:p>
                      <a:endParaRPr lang="en-US"/>
                    </a:p>
                  </a:txBody>
                  <a:tcPr/>
                </a:tc>
                <a:tc>
                  <a:txBody>
                    <a:bodyPr/>
                    <a:lstStyle/>
                    <a:p>
                      <a:pPr marL="0" marR="0" algn="just">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Khởi nghĩa của nhân dân vùng Ba Tắc.</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1878 - 1907</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75631310"/>
                  </a:ext>
                </a:extLst>
              </a:tr>
              <a:tr h="333422">
                <a:tc vMerge="1">
                  <a:txBody>
                    <a:bodyPr/>
                    <a:lstStyle/>
                    <a:p>
                      <a:endParaRPr lang="en-US"/>
                    </a:p>
                  </a:txBody>
                  <a:tcPr/>
                </a:tc>
                <a:tc>
                  <a:txBody>
                    <a:bodyPr/>
                    <a:lstStyle/>
                    <a:p>
                      <a:pPr marL="0" marR="0" algn="just">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Khởi nghĩa của nhân dân vùng Ca-li-man-tan.</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1884 - 1886</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99335445"/>
                  </a:ext>
                </a:extLst>
              </a:tr>
              <a:tr h="157308">
                <a:tc vMerge="1">
                  <a:txBody>
                    <a:bodyPr/>
                    <a:lstStyle/>
                    <a:p>
                      <a:endParaRPr lang="en-US"/>
                    </a:p>
                  </a:txBody>
                  <a:tcPr/>
                </a:tc>
                <a:tc>
                  <a:txBody>
                    <a:bodyPr/>
                    <a:lstStyle/>
                    <a:p>
                      <a:pPr marL="0" marR="0" algn="just">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Cuộc khởi nghĩa do Sa-min lãnh đạo.</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Năm 1890</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54624046"/>
                  </a:ext>
                </a:extLst>
              </a:tr>
              <a:tr h="333422">
                <a:tc rowSpan="2">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Phi-lip-pin</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Nhân dân thành phố Ca-vi-tô nổi dậy khởi nghĩa chống thực dân Tây Ban Nha.</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Năm 1872</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81271761"/>
                  </a:ext>
                </a:extLst>
              </a:tr>
              <a:tr h="333422">
                <a:tc vMerge="1">
                  <a:txBody>
                    <a:bodyPr/>
                    <a:lstStyle/>
                    <a:p>
                      <a:endParaRPr lang="en-US"/>
                    </a:p>
                  </a:txBody>
                  <a:tcPr/>
                </a:tc>
                <a:tc>
                  <a:txBody>
                    <a:bodyPr/>
                    <a:lstStyle/>
                    <a:p>
                      <a:pPr marL="0" marR="0" algn="just">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Cuộc cách mạng năm 1896 - 1898 đã lật đổ ách thống trị của thực dân Tây Ban Nha.</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1896 - 1898</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65872515"/>
                  </a:ext>
                </a:extLst>
              </a:tr>
            </a:tbl>
          </a:graphicData>
        </a:graphic>
      </p:graphicFrame>
    </p:spTree>
    <p:extLst>
      <p:ext uri="{BB962C8B-B14F-4D97-AF65-F5344CB8AC3E}">
        <p14:creationId xmlns:p14="http://schemas.microsoft.com/office/powerpoint/2010/main" val="3629775959"/>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DD313DC-B5BD-55BE-E12E-5FBE27B94918}"/>
              </a:ext>
            </a:extLst>
          </p:cNvPr>
          <p:cNvGraphicFramePr>
            <a:graphicFrameLocks noGrp="1"/>
          </p:cNvGraphicFramePr>
          <p:nvPr>
            <p:extLst>
              <p:ext uri="{D42A27DB-BD31-4B8C-83A1-F6EECF244321}">
                <p14:modId xmlns:p14="http://schemas.microsoft.com/office/powerpoint/2010/main" val="491237727"/>
              </p:ext>
            </p:extLst>
          </p:nvPr>
        </p:nvGraphicFramePr>
        <p:xfrm>
          <a:off x="232347" y="373107"/>
          <a:ext cx="8679305" cy="4258852"/>
        </p:xfrm>
        <a:graphic>
          <a:graphicData uri="http://schemas.openxmlformats.org/drawingml/2006/table">
            <a:tbl>
              <a:tblPr firstRow="1" firstCol="1" bandRow="1">
                <a:effectLst>
                  <a:outerShdw blurRad="63500" sx="102000" sy="102000" algn="ctr" rotWithShape="0">
                    <a:prstClr val="black">
                      <a:alpha val="40000"/>
                    </a:prstClr>
                  </a:outerShdw>
                </a:effectLst>
              </a:tblPr>
              <a:tblGrid>
                <a:gridCol w="1987390">
                  <a:extLst>
                    <a:ext uri="{9D8B030D-6E8A-4147-A177-3AD203B41FA5}">
                      <a16:colId xmlns:a16="http://schemas.microsoft.com/office/drawing/2014/main" val="159837040"/>
                    </a:ext>
                  </a:extLst>
                </a:gridCol>
                <a:gridCol w="4916808">
                  <a:extLst>
                    <a:ext uri="{9D8B030D-6E8A-4147-A177-3AD203B41FA5}">
                      <a16:colId xmlns:a16="http://schemas.microsoft.com/office/drawing/2014/main" val="1482553096"/>
                    </a:ext>
                  </a:extLst>
                </a:gridCol>
                <a:gridCol w="1775107">
                  <a:extLst>
                    <a:ext uri="{9D8B030D-6E8A-4147-A177-3AD203B41FA5}">
                      <a16:colId xmlns:a16="http://schemas.microsoft.com/office/drawing/2014/main" val="330777980"/>
                    </a:ext>
                  </a:extLst>
                </a:gridCol>
              </a:tblGrid>
              <a:tr h="886775">
                <a:tc>
                  <a:txBody>
                    <a:bodyPr/>
                    <a:lstStyle/>
                    <a:p>
                      <a:pPr marL="0" marR="0" algn="ctr">
                        <a:lnSpc>
                          <a:spcPct val="150000"/>
                        </a:lnSpc>
                        <a:spcBef>
                          <a:spcPts val="600"/>
                        </a:spcBef>
                        <a:spcAft>
                          <a:spcPts val="100"/>
                        </a:spcAft>
                      </a:pPr>
                      <a:r>
                        <a:rPr lang="vi-VN" sz="1800" b="1" kern="100">
                          <a:solidFill>
                            <a:srgbClr val="000000"/>
                          </a:solidFill>
                          <a:effectLst/>
                          <a:latin typeface="+mn-lt"/>
                          <a:ea typeface="Times New Roman" panose="02020603050405020304" pitchFamily="18" charset="0"/>
                          <a:cs typeface="Times New Roman" panose="02020603050405020304" pitchFamily="18" charset="0"/>
                        </a:rPr>
                        <a:t>Nước</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vi-VN" sz="1800" b="1" kern="100">
                          <a:solidFill>
                            <a:srgbClr val="000000"/>
                          </a:solidFill>
                          <a:effectLst/>
                          <a:latin typeface="+mn-lt"/>
                          <a:ea typeface="Times New Roman" panose="02020603050405020304" pitchFamily="18" charset="0"/>
                          <a:cs typeface="Times New Roman" panose="02020603050405020304" pitchFamily="18" charset="0"/>
                        </a:rPr>
                        <a:t>Cuộc đấu tranh tiêu biểu</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600"/>
                        </a:spcBef>
                        <a:spcAft>
                          <a:spcPts val="100"/>
                        </a:spcAft>
                      </a:pPr>
                      <a:r>
                        <a:rPr lang="vi-VN" sz="1800" b="1" kern="100">
                          <a:solidFill>
                            <a:srgbClr val="000000"/>
                          </a:solidFill>
                          <a:effectLst/>
                          <a:latin typeface="+mn-lt"/>
                          <a:ea typeface="Times New Roman" panose="02020603050405020304" pitchFamily="18" charset="0"/>
                          <a:cs typeface="Times New Roman" panose="02020603050405020304" pitchFamily="18" charset="0"/>
                        </a:rPr>
                        <a:t>Thời gian diễn ra</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1258322"/>
                  </a:ext>
                </a:extLst>
              </a:tr>
              <a:tr h="414217">
                <a:tc rowSpan="2">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Việt Nam</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Phong trào Cần vương.</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1885 - 1896</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978617229"/>
                  </a:ext>
                </a:extLst>
              </a:tr>
              <a:tr h="414217">
                <a:tc vMerge="1">
                  <a:txBody>
                    <a:bodyPr/>
                    <a:lstStyle/>
                    <a:p>
                      <a:endParaRPr lang="en-US"/>
                    </a:p>
                  </a:txBody>
                  <a:tcPr/>
                </a:tc>
                <a:tc>
                  <a:txBody>
                    <a:bodyPr/>
                    <a:lstStyle/>
                    <a:p>
                      <a:pPr marL="0" marR="0" algn="just">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Khởi nghĩa nông dân Yên Thế.</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1884 - 1913</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66118453"/>
                  </a:ext>
                </a:extLst>
              </a:tr>
              <a:tr h="886775">
                <a:tc rowSpan="2">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Lào</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Khởi nghĩa của nhân dân Xa-van-na-khét do Pha-ca-đuốc lãnh đạo.</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1901</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0406428"/>
                  </a:ext>
                </a:extLst>
              </a:tr>
              <a:tr h="414217">
                <a:tc vMerge="1">
                  <a:txBody>
                    <a:bodyPr/>
                    <a:lstStyle/>
                    <a:p>
                      <a:endParaRPr lang="en-US"/>
                    </a:p>
                  </a:txBody>
                  <a:tcPr/>
                </a:tc>
                <a:tc>
                  <a:txBody>
                    <a:bodyPr/>
                    <a:lstStyle/>
                    <a:p>
                      <a:pPr marL="0" marR="0" algn="just">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Khởi nghĩa ở cao nguyên Bô-lô-ven.</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1901 - 1907</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09185996"/>
                  </a:ext>
                </a:extLst>
              </a:tr>
              <a:tr h="414217">
                <a:tc rowSpan="3">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Cam-pu-chia</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just">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Khởi nghĩa do A-cha Xoa lãnh đạo.</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1864 - 1865</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76466344"/>
                  </a:ext>
                </a:extLst>
              </a:tr>
              <a:tr h="414217">
                <a:tc vMerge="1">
                  <a:txBody>
                    <a:bodyPr/>
                    <a:lstStyle/>
                    <a:p>
                      <a:endParaRPr lang="en-US"/>
                    </a:p>
                  </a:txBody>
                  <a:tcPr/>
                </a:tc>
                <a:tc>
                  <a:txBody>
                    <a:bodyPr/>
                    <a:lstStyle/>
                    <a:p>
                      <a:pPr marL="0" marR="0" algn="just">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Khởi nghĩa của nhà sư Pu-côm-bô.</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1866 - 1867</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607222148"/>
                  </a:ext>
                </a:extLst>
              </a:tr>
              <a:tr h="414217">
                <a:tc vMerge="1">
                  <a:txBody>
                    <a:bodyPr/>
                    <a:lstStyle/>
                    <a:p>
                      <a:endParaRPr lang="en-US"/>
                    </a:p>
                  </a:txBody>
                  <a:tcPr/>
                </a:tc>
                <a:tc>
                  <a:txBody>
                    <a:bodyPr/>
                    <a:lstStyle/>
                    <a:p>
                      <a:pPr marL="0" marR="0" algn="just">
                        <a:lnSpc>
                          <a:spcPct val="150000"/>
                        </a:lnSpc>
                        <a:spcBef>
                          <a:spcPts val="100"/>
                        </a:spcBef>
                        <a:spcAft>
                          <a:spcPts val="100"/>
                        </a:spcAft>
                      </a:pPr>
                      <a:r>
                        <a:rPr lang="vi-VN" sz="1800" kern="100">
                          <a:solidFill>
                            <a:srgbClr val="000000"/>
                          </a:solidFill>
                          <a:effectLst/>
                          <a:latin typeface="+mn-lt"/>
                          <a:ea typeface="Calibri" panose="020F0502020204030204" pitchFamily="34" charset="0"/>
                          <a:cs typeface="Times New Roman" panose="02020603050405020304" pitchFamily="18" charset="0"/>
                        </a:rPr>
                        <a:t>Khởi nghĩa do Hoàng thân Xi-vô-tha.</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50000"/>
                        </a:lnSpc>
                        <a:spcBef>
                          <a:spcPts val="100"/>
                        </a:spcBef>
                        <a:spcAft>
                          <a:spcPts val="100"/>
                        </a:spcAft>
                      </a:pPr>
                      <a:r>
                        <a:rPr lang="vi-VN" sz="1800" kern="100">
                          <a:solidFill>
                            <a:srgbClr val="000000"/>
                          </a:solidFill>
                          <a:effectLst/>
                          <a:latin typeface="+mn-lt"/>
                          <a:ea typeface="Times New Roman" panose="02020603050405020304" pitchFamily="18" charset="0"/>
                          <a:cs typeface="Times New Roman" panose="02020603050405020304" pitchFamily="18" charset="0"/>
                        </a:rPr>
                        <a:t>1885 - 1895</a:t>
                      </a:r>
                      <a:endParaRPr lang="en-US" sz="1800" kern="100">
                        <a:solidFill>
                          <a:srgbClr val="000000"/>
                        </a:solidFill>
                        <a:effectLst/>
                        <a:latin typeface="+mn-lt"/>
                        <a:ea typeface="Calibri" panose="020F0502020204030204" pitchFamily="34" charset="0"/>
                        <a:cs typeface="Times New Roman" panose="02020603050405020304" pitchFamily="18" charset="0"/>
                      </a:endParaRPr>
                    </a:p>
                  </a:txBody>
                  <a:tcPr marL="39137" marR="3913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69508859"/>
                  </a:ext>
                </a:extLst>
              </a:tr>
            </a:tbl>
          </a:graphicData>
        </a:graphic>
      </p:graphicFrame>
    </p:spTree>
    <p:extLst>
      <p:ext uri="{BB962C8B-B14F-4D97-AF65-F5344CB8AC3E}">
        <p14:creationId xmlns:p14="http://schemas.microsoft.com/office/powerpoint/2010/main" val="752007893"/>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2" name="TextBox 1">
            <a:extLst>
              <a:ext uri="{FF2B5EF4-FFF2-40B4-BE49-F238E27FC236}">
                <a16:creationId xmlns:a16="http://schemas.microsoft.com/office/drawing/2014/main" id="{25405B53-9A57-CBAD-1A8E-BE89C49C9D2B}"/>
              </a:ext>
            </a:extLst>
          </p:cNvPr>
          <p:cNvSpPr txBox="1"/>
          <p:nvPr/>
        </p:nvSpPr>
        <p:spPr>
          <a:xfrm>
            <a:off x="260455" y="148695"/>
            <a:ext cx="8623090" cy="1420325"/>
          </a:xfrm>
          <a:prstGeom prst="rect">
            <a:avLst/>
          </a:prstGeom>
          <a:noFill/>
        </p:spPr>
        <p:txBody>
          <a:bodyPr wrap="square">
            <a:spAutoFit/>
          </a:bodyPr>
          <a:lstStyle/>
          <a:p>
            <a:pPr algn="just">
              <a:lnSpc>
                <a:spcPct val="150000"/>
              </a:lnSpc>
            </a:pPr>
            <a:r>
              <a:rPr lang="en-US" sz="2000" b="1"/>
              <a:t>Bài tập 2: </a:t>
            </a:r>
            <a:r>
              <a:rPr lang="vi-VN" sz="2000"/>
              <a:t>Theo em, vì sao liên minh chiến đấu giữa nhân dân ba nước Việt Nam, Lào, Cam-pu-chia được hình thành ngay từ cuối thế kỉ XIX – đầu thế kỉ XX?</a:t>
            </a:r>
            <a:endParaRPr lang="en-US" sz="2000"/>
          </a:p>
        </p:txBody>
      </p:sp>
      <p:sp>
        <p:nvSpPr>
          <p:cNvPr id="4" name="TextBox 3">
            <a:extLst>
              <a:ext uri="{FF2B5EF4-FFF2-40B4-BE49-F238E27FC236}">
                <a16:creationId xmlns:a16="http://schemas.microsoft.com/office/drawing/2014/main" id="{3CC7D726-B585-6D2F-1BCD-6D2CAA50AEE4}"/>
              </a:ext>
            </a:extLst>
          </p:cNvPr>
          <p:cNvSpPr txBox="1"/>
          <p:nvPr/>
        </p:nvSpPr>
        <p:spPr>
          <a:xfrm>
            <a:off x="260455" y="1701384"/>
            <a:ext cx="1768840" cy="400110"/>
          </a:xfrm>
          <a:prstGeom prst="rect">
            <a:avLst/>
          </a:prstGeom>
          <a:noFill/>
        </p:spPr>
        <p:txBody>
          <a:bodyPr wrap="square" rtlCol="0">
            <a:spAutoFit/>
          </a:bodyPr>
          <a:lstStyle/>
          <a:p>
            <a:r>
              <a:rPr lang="en-US" sz="2000" b="1" i="1">
                <a:solidFill>
                  <a:srgbClr val="C00000"/>
                </a:solidFill>
              </a:rPr>
              <a:t>Trả lời: </a:t>
            </a:r>
          </a:p>
        </p:txBody>
      </p:sp>
      <p:sp>
        <p:nvSpPr>
          <p:cNvPr id="6" name="TextBox 5">
            <a:extLst>
              <a:ext uri="{FF2B5EF4-FFF2-40B4-BE49-F238E27FC236}">
                <a16:creationId xmlns:a16="http://schemas.microsoft.com/office/drawing/2014/main" id="{0E881A75-2A72-1737-023B-BCA80D10A9A2}"/>
              </a:ext>
            </a:extLst>
          </p:cNvPr>
          <p:cNvSpPr txBox="1"/>
          <p:nvPr/>
        </p:nvSpPr>
        <p:spPr>
          <a:xfrm>
            <a:off x="337279" y="2041533"/>
            <a:ext cx="8469442" cy="2805320"/>
          </a:xfrm>
          <a:prstGeom prst="rect">
            <a:avLst/>
          </a:prstGeom>
          <a:solidFill>
            <a:schemeClr val="bg1"/>
          </a:solidFill>
        </p:spPr>
        <p:txBody>
          <a:bodyPr wrap="square">
            <a:spAutoFit/>
          </a:bodyPr>
          <a:lstStyle/>
          <a:p>
            <a:pPr>
              <a:lnSpc>
                <a:spcPct val="150000"/>
              </a:lnSpc>
            </a:pPr>
            <a:r>
              <a:rPr lang="vi-VN" sz="2000"/>
              <a:t>Liên minh chiến đấu giữa nhân dân ba nước Việt Nam, Lào, Cam-pu-chia được hình thành ngay từ cuối thế thế kỉ XIX – đầu thế kỉ XX vì: </a:t>
            </a:r>
          </a:p>
          <a:p>
            <a:pPr marL="342900" indent="-342900" algn="just">
              <a:lnSpc>
                <a:spcPct val="150000"/>
              </a:lnSpc>
              <a:buFont typeface="Arial" panose="020B0604020202020204" pitchFamily="34" charset="0"/>
              <a:buChar char="•"/>
            </a:pPr>
            <a:r>
              <a:rPr lang="vi-VN" sz="2000"/>
              <a:t>Ba nước Đông Dương có nét tương đồng về điều kiện địa lí và lịch sử, có mối quan hệ gắn bó với nhau trong quá khứ.</a:t>
            </a:r>
          </a:p>
          <a:p>
            <a:pPr marL="342900" indent="-342900" algn="just">
              <a:lnSpc>
                <a:spcPct val="150000"/>
              </a:lnSpc>
              <a:buFont typeface="Arial" panose="020B0604020202020204" pitchFamily="34" charset="0"/>
              <a:buChar char="•"/>
            </a:pPr>
            <a:r>
              <a:rPr lang="vi-VN" sz="2000"/>
              <a:t>Ba nước đều chịu ách thống trị của thực dân Pháp.</a:t>
            </a:r>
          </a:p>
          <a:p>
            <a:pPr marL="342900" indent="-342900" algn="just">
              <a:lnSpc>
                <a:spcPct val="150000"/>
              </a:lnSpc>
              <a:buFont typeface="Arial" panose="020B0604020202020204" pitchFamily="34" charset="0"/>
              <a:buChar char="•"/>
            </a:pPr>
            <a:r>
              <a:rPr lang="vi-VN" sz="2000"/>
              <a:t>Chứng tỏ liên minh chống Pháp xâm lược sớm được hình thành. </a:t>
            </a:r>
          </a:p>
        </p:txBody>
      </p:sp>
    </p:spTree>
    <p:extLst>
      <p:ext uri="{BB962C8B-B14F-4D97-AF65-F5344CB8AC3E}">
        <p14:creationId xmlns:p14="http://schemas.microsoft.com/office/powerpoint/2010/main" val="286391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6" name="Google Shape;1546;p42"/>
          <p:cNvSpPr/>
          <p:nvPr/>
        </p:nvSpPr>
        <p:spPr>
          <a:xfrm>
            <a:off x="5205097" y="856243"/>
            <a:ext cx="3627900" cy="3627900"/>
          </a:xfrm>
          <a:prstGeom prst="ellipse">
            <a:avLst/>
          </a:prstGeom>
          <a:solidFill>
            <a:srgbClr val="DDA5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547" name="Google Shape;1547;p42"/>
          <p:cNvGrpSpPr/>
          <p:nvPr/>
        </p:nvGrpSpPr>
        <p:grpSpPr>
          <a:xfrm>
            <a:off x="5142655" y="905556"/>
            <a:ext cx="3304509" cy="3198279"/>
            <a:chOff x="5126275" y="1401150"/>
            <a:chExt cx="3304509" cy="3198279"/>
          </a:xfrm>
        </p:grpSpPr>
        <p:sp>
          <p:nvSpPr>
            <p:cNvPr id="1548" name="Google Shape;1548;p42"/>
            <p:cNvSpPr/>
            <p:nvPr/>
          </p:nvSpPr>
          <p:spPr>
            <a:xfrm>
              <a:off x="6660895" y="2003254"/>
              <a:ext cx="1051586" cy="1615995"/>
            </a:xfrm>
            <a:custGeom>
              <a:avLst/>
              <a:gdLst/>
              <a:ahLst/>
              <a:cxnLst/>
              <a:rect l="l" t="t" r="r" b="b"/>
              <a:pathLst>
                <a:path w="21473" h="32998" fill="none" extrusionOk="0">
                  <a:moveTo>
                    <a:pt x="0" y="32127"/>
                  </a:moveTo>
                  <a:cubicBezTo>
                    <a:pt x="0" y="32127"/>
                    <a:pt x="7348" y="32998"/>
                    <a:pt x="13757" y="30916"/>
                  </a:cubicBezTo>
                  <a:cubicBezTo>
                    <a:pt x="20166" y="28848"/>
                    <a:pt x="21472" y="20561"/>
                    <a:pt x="17105" y="17554"/>
                  </a:cubicBezTo>
                  <a:cubicBezTo>
                    <a:pt x="12737" y="14519"/>
                    <a:pt x="8097" y="12369"/>
                    <a:pt x="8437" y="8437"/>
                  </a:cubicBezTo>
                  <a:cubicBezTo>
                    <a:pt x="8777" y="4505"/>
                    <a:pt x="6981" y="1035"/>
                    <a:pt x="3416" y="1"/>
                  </a:cubicBezTo>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9" name="Google Shape;1549;p42"/>
            <p:cNvSpPr/>
            <p:nvPr/>
          </p:nvSpPr>
          <p:spPr>
            <a:xfrm>
              <a:off x="7007418" y="2127200"/>
              <a:ext cx="1324804" cy="1433425"/>
            </a:xfrm>
            <a:custGeom>
              <a:avLst/>
              <a:gdLst/>
              <a:ahLst/>
              <a:cxnLst/>
              <a:rect l="l" t="t" r="r" b="b"/>
              <a:pathLst>
                <a:path w="27052" h="29270" extrusionOk="0">
                  <a:moveTo>
                    <a:pt x="82" y="1"/>
                  </a:moveTo>
                  <a:cubicBezTo>
                    <a:pt x="41" y="55"/>
                    <a:pt x="14" y="109"/>
                    <a:pt x="0" y="150"/>
                  </a:cubicBezTo>
                  <a:cubicBezTo>
                    <a:pt x="272" y="286"/>
                    <a:pt x="912" y="735"/>
                    <a:pt x="1198" y="1715"/>
                  </a:cubicBezTo>
                  <a:cubicBezTo>
                    <a:pt x="1252" y="1919"/>
                    <a:pt x="1320" y="2191"/>
                    <a:pt x="1388" y="2531"/>
                  </a:cubicBezTo>
                  <a:cubicBezTo>
                    <a:pt x="1810" y="4477"/>
                    <a:pt x="2626" y="8097"/>
                    <a:pt x="5198" y="9852"/>
                  </a:cubicBezTo>
                  <a:cubicBezTo>
                    <a:pt x="6913" y="11009"/>
                    <a:pt x="7321" y="13472"/>
                    <a:pt x="7729" y="15839"/>
                  </a:cubicBezTo>
                  <a:cubicBezTo>
                    <a:pt x="8042" y="17595"/>
                    <a:pt x="8314" y="19241"/>
                    <a:pt x="9090" y="20316"/>
                  </a:cubicBezTo>
                  <a:cubicBezTo>
                    <a:pt x="10314" y="22017"/>
                    <a:pt x="13716" y="22316"/>
                    <a:pt x="17308" y="22643"/>
                  </a:cubicBezTo>
                  <a:cubicBezTo>
                    <a:pt x="21091" y="22983"/>
                    <a:pt x="24996" y="23337"/>
                    <a:pt x="26276" y="25391"/>
                  </a:cubicBezTo>
                  <a:cubicBezTo>
                    <a:pt x="26874" y="26344"/>
                    <a:pt x="26874" y="27569"/>
                    <a:pt x="26262" y="29174"/>
                  </a:cubicBezTo>
                  <a:cubicBezTo>
                    <a:pt x="26235" y="29229"/>
                    <a:pt x="26262" y="29256"/>
                    <a:pt x="26303" y="29269"/>
                  </a:cubicBezTo>
                  <a:lnTo>
                    <a:pt x="26344" y="29269"/>
                  </a:lnTo>
                  <a:cubicBezTo>
                    <a:pt x="26371" y="29269"/>
                    <a:pt x="26412" y="29256"/>
                    <a:pt x="26425" y="29229"/>
                  </a:cubicBezTo>
                  <a:cubicBezTo>
                    <a:pt x="27051" y="27569"/>
                    <a:pt x="27038" y="26303"/>
                    <a:pt x="26425" y="25296"/>
                  </a:cubicBezTo>
                  <a:cubicBezTo>
                    <a:pt x="25105" y="23173"/>
                    <a:pt x="21159" y="22806"/>
                    <a:pt x="17322" y="22452"/>
                  </a:cubicBezTo>
                  <a:cubicBezTo>
                    <a:pt x="13771" y="22126"/>
                    <a:pt x="10410" y="21826"/>
                    <a:pt x="9226" y="20194"/>
                  </a:cubicBezTo>
                  <a:cubicBezTo>
                    <a:pt x="8477" y="19159"/>
                    <a:pt x="8192" y="17527"/>
                    <a:pt x="7906" y="15785"/>
                  </a:cubicBezTo>
                  <a:cubicBezTo>
                    <a:pt x="7498" y="13376"/>
                    <a:pt x="7049" y="10873"/>
                    <a:pt x="5280" y="9675"/>
                  </a:cubicBezTo>
                  <a:cubicBezTo>
                    <a:pt x="2762" y="7974"/>
                    <a:pt x="1973" y="4396"/>
                    <a:pt x="1538" y="2491"/>
                  </a:cubicBezTo>
                  <a:cubicBezTo>
                    <a:pt x="1470" y="2164"/>
                    <a:pt x="1402" y="1878"/>
                    <a:pt x="1361" y="1674"/>
                  </a:cubicBezTo>
                  <a:cubicBezTo>
                    <a:pt x="1048" y="613"/>
                    <a:pt x="381" y="150"/>
                    <a:pt x="8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42"/>
            <p:cNvSpPr/>
            <p:nvPr/>
          </p:nvSpPr>
          <p:spPr>
            <a:xfrm>
              <a:off x="6028526" y="4396830"/>
              <a:ext cx="2090440" cy="104018"/>
            </a:xfrm>
            <a:custGeom>
              <a:avLst/>
              <a:gdLst/>
              <a:ahLst/>
              <a:cxnLst/>
              <a:rect l="l" t="t" r="r" b="b"/>
              <a:pathLst>
                <a:path w="42686" h="2124" extrusionOk="0">
                  <a:moveTo>
                    <a:pt x="0" y="0"/>
                  </a:moveTo>
                  <a:lnTo>
                    <a:pt x="0" y="2123"/>
                  </a:lnTo>
                  <a:lnTo>
                    <a:pt x="42686" y="2123"/>
                  </a:lnTo>
                  <a:lnTo>
                    <a:pt x="42686"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42"/>
            <p:cNvSpPr/>
            <p:nvPr/>
          </p:nvSpPr>
          <p:spPr>
            <a:xfrm>
              <a:off x="5981220" y="2625632"/>
              <a:ext cx="2223058" cy="1480733"/>
            </a:xfrm>
            <a:custGeom>
              <a:avLst/>
              <a:gdLst/>
              <a:ahLst/>
              <a:cxnLst/>
              <a:rect l="l" t="t" r="r" b="b"/>
              <a:pathLst>
                <a:path w="45394" h="30236" fill="none" extrusionOk="0">
                  <a:moveTo>
                    <a:pt x="300" y="1"/>
                  </a:moveTo>
                  <a:lnTo>
                    <a:pt x="45394" y="22452"/>
                  </a:lnTo>
                  <a:lnTo>
                    <a:pt x="0" y="30236"/>
                  </a:lnTo>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42"/>
            <p:cNvSpPr/>
            <p:nvPr/>
          </p:nvSpPr>
          <p:spPr>
            <a:xfrm>
              <a:off x="5194884" y="2534349"/>
              <a:ext cx="1571381" cy="1567365"/>
            </a:xfrm>
            <a:custGeom>
              <a:avLst/>
              <a:gdLst/>
              <a:ahLst/>
              <a:cxnLst/>
              <a:rect l="l" t="t" r="r" b="b"/>
              <a:pathLst>
                <a:path w="32087" h="32005" fill="none" extrusionOk="0">
                  <a:moveTo>
                    <a:pt x="1" y="9213"/>
                  </a:moveTo>
                  <a:lnTo>
                    <a:pt x="1" y="22588"/>
                  </a:lnTo>
                  <a:lnTo>
                    <a:pt x="9335" y="32004"/>
                  </a:lnTo>
                  <a:lnTo>
                    <a:pt x="22902" y="31814"/>
                  </a:lnTo>
                  <a:lnTo>
                    <a:pt x="32086" y="22357"/>
                  </a:lnTo>
                  <a:lnTo>
                    <a:pt x="31909" y="9076"/>
                  </a:lnTo>
                  <a:lnTo>
                    <a:pt x="22262" y="0"/>
                  </a:lnTo>
                  <a:lnTo>
                    <a:pt x="9471" y="368"/>
                  </a:lnTo>
                  <a:close/>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42"/>
            <p:cNvSpPr/>
            <p:nvPr/>
          </p:nvSpPr>
          <p:spPr>
            <a:xfrm>
              <a:off x="5175589" y="2511038"/>
              <a:ext cx="1607326" cy="1595328"/>
            </a:xfrm>
            <a:custGeom>
              <a:avLst/>
              <a:gdLst/>
              <a:ahLst/>
              <a:cxnLst/>
              <a:rect l="l" t="t" r="r" b="b"/>
              <a:pathLst>
                <a:path w="32821" h="32576" fill="none" extrusionOk="0">
                  <a:moveTo>
                    <a:pt x="5198" y="4286"/>
                  </a:moveTo>
                  <a:lnTo>
                    <a:pt x="0" y="15825"/>
                  </a:lnTo>
                  <a:lnTo>
                    <a:pt x="4627" y="27351"/>
                  </a:lnTo>
                  <a:lnTo>
                    <a:pt x="16451" y="32576"/>
                  </a:lnTo>
                  <a:lnTo>
                    <a:pt x="27487" y="27963"/>
                  </a:lnTo>
                  <a:lnTo>
                    <a:pt x="32821" y="16832"/>
                  </a:lnTo>
                  <a:lnTo>
                    <a:pt x="28235" y="5103"/>
                  </a:lnTo>
                  <a:lnTo>
                    <a:pt x="16533" y="0"/>
                  </a:lnTo>
                  <a:close/>
                </a:path>
              </a:pathLst>
            </a:custGeom>
            <a:solidFill>
              <a:schemeClr val="lt1"/>
            </a:solidFill>
            <a:ln w="44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42"/>
            <p:cNvSpPr/>
            <p:nvPr/>
          </p:nvSpPr>
          <p:spPr>
            <a:xfrm>
              <a:off x="5893267" y="2464369"/>
              <a:ext cx="172628" cy="1706006"/>
            </a:xfrm>
            <a:custGeom>
              <a:avLst/>
              <a:gdLst/>
              <a:ahLst/>
              <a:cxnLst/>
              <a:rect l="l" t="t" r="r" b="b"/>
              <a:pathLst>
                <a:path w="3525" h="34836" extrusionOk="0">
                  <a:moveTo>
                    <a:pt x="2136" y="1"/>
                  </a:moveTo>
                  <a:cubicBezTo>
                    <a:pt x="1891" y="1"/>
                    <a:pt x="1687" y="178"/>
                    <a:pt x="1674" y="409"/>
                  </a:cubicBezTo>
                  <a:lnTo>
                    <a:pt x="0" y="17336"/>
                  </a:lnTo>
                  <a:lnTo>
                    <a:pt x="0" y="17404"/>
                  </a:lnTo>
                  <a:lnTo>
                    <a:pt x="640" y="34413"/>
                  </a:lnTo>
                  <a:cubicBezTo>
                    <a:pt x="653" y="34658"/>
                    <a:pt x="844" y="34835"/>
                    <a:pt x="1075" y="34835"/>
                  </a:cubicBezTo>
                  <a:cubicBezTo>
                    <a:pt x="1083" y="34836"/>
                    <a:pt x="1091" y="34836"/>
                    <a:pt x="1099" y="34836"/>
                  </a:cubicBezTo>
                  <a:cubicBezTo>
                    <a:pt x="1295" y="34836"/>
                    <a:pt x="1485" y="34676"/>
                    <a:pt x="1524" y="34454"/>
                  </a:cubicBezTo>
                  <a:lnTo>
                    <a:pt x="3524" y="17527"/>
                  </a:lnTo>
                  <a:lnTo>
                    <a:pt x="3524" y="17445"/>
                  </a:lnTo>
                  <a:lnTo>
                    <a:pt x="2572" y="436"/>
                  </a:lnTo>
                  <a:cubicBezTo>
                    <a:pt x="2558" y="191"/>
                    <a:pt x="2368" y="1"/>
                    <a:pt x="21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42"/>
            <p:cNvSpPr/>
            <p:nvPr/>
          </p:nvSpPr>
          <p:spPr>
            <a:xfrm>
              <a:off x="5391456" y="2685426"/>
              <a:ext cx="1186898" cy="1255165"/>
            </a:xfrm>
            <a:custGeom>
              <a:avLst/>
              <a:gdLst/>
              <a:ahLst/>
              <a:cxnLst/>
              <a:rect l="l" t="t" r="r" b="b"/>
              <a:pathLst>
                <a:path w="24236" h="25630" extrusionOk="0">
                  <a:moveTo>
                    <a:pt x="489" y="1"/>
                  </a:moveTo>
                  <a:cubicBezTo>
                    <a:pt x="378" y="1"/>
                    <a:pt x="266" y="38"/>
                    <a:pt x="178" y="113"/>
                  </a:cubicBezTo>
                  <a:cubicBezTo>
                    <a:pt x="14" y="290"/>
                    <a:pt x="1" y="549"/>
                    <a:pt x="137" y="725"/>
                  </a:cubicBezTo>
                  <a:lnTo>
                    <a:pt x="10682" y="14115"/>
                  </a:lnTo>
                  <a:lnTo>
                    <a:pt x="10723" y="14169"/>
                  </a:lnTo>
                  <a:lnTo>
                    <a:pt x="23432" y="25518"/>
                  </a:lnTo>
                  <a:cubicBezTo>
                    <a:pt x="23521" y="25593"/>
                    <a:pt x="23633" y="25630"/>
                    <a:pt x="23744" y="25630"/>
                  </a:cubicBezTo>
                  <a:cubicBezTo>
                    <a:pt x="23854" y="25630"/>
                    <a:pt x="23963" y="25593"/>
                    <a:pt x="24045" y="25518"/>
                  </a:cubicBezTo>
                  <a:cubicBezTo>
                    <a:pt x="24222" y="25341"/>
                    <a:pt x="24235" y="25082"/>
                    <a:pt x="24085" y="24905"/>
                  </a:cubicBezTo>
                  <a:lnTo>
                    <a:pt x="13295" y="11747"/>
                  </a:lnTo>
                  <a:cubicBezTo>
                    <a:pt x="13281" y="11734"/>
                    <a:pt x="13254" y="11720"/>
                    <a:pt x="13254" y="11706"/>
                  </a:cubicBezTo>
                  <a:lnTo>
                    <a:pt x="790" y="113"/>
                  </a:lnTo>
                  <a:cubicBezTo>
                    <a:pt x="708" y="38"/>
                    <a:pt x="600" y="1"/>
                    <a:pt x="4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42"/>
            <p:cNvSpPr/>
            <p:nvPr/>
          </p:nvSpPr>
          <p:spPr>
            <a:xfrm>
              <a:off x="5343513" y="2721175"/>
              <a:ext cx="1258789" cy="1182931"/>
            </a:xfrm>
            <a:custGeom>
              <a:avLst/>
              <a:gdLst/>
              <a:ahLst/>
              <a:cxnLst/>
              <a:rect l="l" t="t" r="r" b="b"/>
              <a:pathLst>
                <a:path w="25704" h="24155" extrusionOk="0">
                  <a:moveTo>
                    <a:pt x="25232" y="0"/>
                  </a:moveTo>
                  <a:cubicBezTo>
                    <a:pt x="25132" y="0"/>
                    <a:pt x="25031" y="34"/>
                    <a:pt x="24942" y="104"/>
                  </a:cubicBezTo>
                  <a:lnTo>
                    <a:pt x="11798" y="10881"/>
                  </a:lnTo>
                  <a:cubicBezTo>
                    <a:pt x="11770" y="10908"/>
                    <a:pt x="11757" y="10922"/>
                    <a:pt x="11743" y="10922"/>
                  </a:cubicBezTo>
                  <a:lnTo>
                    <a:pt x="163" y="23386"/>
                  </a:lnTo>
                  <a:cubicBezTo>
                    <a:pt x="0" y="23563"/>
                    <a:pt x="0" y="23822"/>
                    <a:pt x="163" y="23998"/>
                  </a:cubicBezTo>
                  <a:cubicBezTo>
                    <a:pt x="253" y="24103"/>
                    <a:pt x="376" y="24155"/>
                    <a:pt x="498" y="24155"/>
                  </a:cubicBezTo>
                  <a:cubicBezTo>
                    <a:pt x="597" y="24155"/>
                    <a:pt x="696" y="24120"/>
                    <a:pt x="776" y="24053"/>
                  </a:cubicBezTo>
                  <a:lnTo>
                    <a:pt x="14152" y="13507"/>
                  </a:lnTo>
                  <a:lnTo>
                    <a:pt x="14206" y="13453"/>
                  </a:lnTo>
                  <a:lnTo>
                    <a:pt x="25554" y="744"/>
                  </a:lnTo>
                  <a:cubicBezTo>
                    <a:pt x="25704" y="581"/>
                    <a:pt x="25704" y="308"/>
                    <a:pt x="25554" y="132"/>
                  </a:cubicBezTo>
                  <a:cubicBezTo>
                    <a:pt x="25460" y="45"/>
                    <a:pt x="25347" y="0"/>
                    <a:pt x="2523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42"/>
            <p:cNvSpPr/>
            <p:nvPr/>
          </p:nvSpPr>
          <p:spPr>
            <a:xfrm>
              <a:off x="5126275" y="3232681"/>
              <a:ext cx="1705957" cy="171991"/>
            </a:xfrm>
            <a:custGeom>
              <a:avLst/>
              <a:gdLst/>
              <a:ahLst/>
              <a:cxnLst/>
              <a:rect l="l" t="t" r="r" b="b"/>
              <a:pathLst>
                <a:path w="34835" h="3512" extrusionOk="0">
                  <a:moveTo>
                    <a:pt x="17431" y="1"/>
                  </a:moveTo>
                  <a:lnTo>
                    <a:pt x="422" y="627"/>
                  </a:lnTo>
                  <a:cubicBezTo>
                    <a:pt x="191" y="640"/>
                    <a:pt x="0" y="831"/>
                    <a:pt x="0" y="1076"/>
                  </a:cubicBezTo>
                  <a:cubicBezTo>
                    <a:pt x="0" y="1293"/>
                    <a:pt x="177" y="1484"/>
                    <a:pt x="395" y="1511"/>
                  </a:cubicBezTo>
                  <a:lnTo>
                    <a:pt x="17322" y="3511"/>
                  </a:lnTo>
                  <a:lnTo>
                    <a:pt x="17404" y="3511"/>
                  </a:lnTo>
                  <a:lnTo>
                    <a:pt x="34413" y="2559"/>
                  </a:lnTo>
                  <a:cubicBezTo>
                    <a:pt x="34644" y="2545"/>
                    <a:pt x="34834" y="2355"/>
                    <a:pt x="34834" y="2123"/>
                  </a:cubicBezTo>
                  <a:cubicBezTo>
                    <a:pt x="34834" y="1879"/>
                    <a:pt x="34671" y="1674"/>
                    <a:pt x="34426" y="1661"/>
                  </a:cubicBezTo>
                  <a:lnTo>
                    <a:pt x="1749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42"/>
            <p:cNvSpPr/>
            <p:nvPr/>
          </p:nvSpPr>
          <p:spPr>
            <a:xfrm>
              <a:off x="5620055" y="2489540"/>
              <a:ext cx="701041" cy="1649688"/>
            </a:xfrm>
            <a:custGeom>
              <a:avLst/>
              <a:gdLst/>
              <a:ahLst/>
              <a:cxnLst/>
              <a:rect l="l" t="t" r="r" b="b"/>
              <a:pathLst>
                <a:path w="14315" h="33686" extrusionOk="0">
                  <a:moveTo>
                    <a:pt x="13795" y="0"/>
                  </a:moveTo>
                  <a:cubicBezTo>
                    <a:pt x="13617" y="0"/>
                    <a:pt x="13447" y="89"/>
                    <a:pt x="13376" y="262"/>
                  </a:cubicBezTo>
                  <a:lnTo>
                    <a:pt x="5633" y="16196"/>
                  </a:lnTo>
                  <a:cubicBezTo>
                    <a:pt x="5620" y="16210"/>
                    <a:pt x="5620" y="16224"/>
                    <a:pt x="5620" y="16251"/>
                  </a:cubicBezTo>
                  <a:lnTo>
                    <a:pt x="95" y="33069"/>
                  </a:lnTo>
                  <a:cubicBezTo>
                    <a:pt x="0" y="33300"/>
                    <a:pt x="123" y="33559"/>
                    <a:pt x="367" y="33641"/>
                  </a:cubicBezTo>
                  <a:cubicBezTo>
                    <a:pt x="425" y="33671"/>
                    <a:pt x="486" y="33686"/>
                    <a:pt x="547" y="33686"/>
                  </a:cubicBezTo>
                  <a:cubicBezTo>
                    <a:pt x="700" y="33686"/>
                    <a:pt x="851" y="33593"/>
                    <a:pt x="939" y="33437"/>
                  </a:cubicBezTo>
                  <a:lnTo>
                    <a:pt x="9008" y="17639"/>
                  </a:lnTo>
                  <a:cubicBezTo>
                    <a:pt x="9022" y="17625"/>
                    <a:pt x="9022" y="17584"/>
                    <a:pt x="9035" y="17571"/>
                  </a:cubicBezTo>
                  <a:lnTo>
                    <a:pt x="14247" y="616"/>
                  </a:lnTo>
                  <a:cubicBezTo>
                    <a:pt x="14315" y="371"/>
                    <a:pt x="14192" y="140"/>
                    <a:pt x="13975" y="31"/>
                  </a:cubicBezTo>
                  <a:cubicBezTo>
                    <a:pt x="13916" y="10"/>
                    <a:pt x="13855" y="0"/>
                    <a:pt x="1379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42"/>
            <p:cNvSpPr/>
            <p:nvPr/>
          </p:nvSpPr>
          <p:spPr>
            <a:xfrm>
              <a:off x="5622699" y="2494290"/>
              <a:ext cx="726409" cy="1639305"/>
            </a:xfrm>
            <a:custGeom>
              <a:avLst/>
              <a:gdLst/>
              <a:ahLst/>
              <a:cxnLst/>
              <a:rect l="l" t="t" r="r" b="b"/>
              <a:pathLst>
                <a:path w="14833" h="33474" extrusionOk="0">
                  <a:moveTo>
                    <a:pt x="541" y="0"/>
                  </a:moveTo>
                  <a:cubicBezTo>
                    <a:pt x="479" y="0"/>
                    <a:pt x="416" y="14"/>
                    <a:pt x="354" y="43"/>
                  </a:cubicBezTo>
                  <a:cubicBezTo>
                    <a:pt x="123" y="138"/>
                    <a:pt x="1" y="397"/>
                    <a:pt x="69" y="614"/>
                  </a:cubicBezTo>
                  <a:lnTo>
                    <a:pt x="5552" y="17487"/>
                  </a:lnTo>
                  <a:cubicBezTo>
                    <a:pt x="5552" y="17528"/>
                    <a:pt x="5566" y="17542"/>
                    <a:pt x="5579" y="17555"/>
                  </a:cubicBezTo>
                  <a:lnTo>
                    <a:pt x="13893" y="33217"/>
                  </a:lnTo>
                  <a:cubicBezTo>
                    <a:pt x="13982" y="33385"/>
                    <a:pt x="14142" y="33474"/>
                    <a:pt x="14307" y="33474"/>
                  </a:cubicBezTo>
                  <a:cubicBezTo>
                    <a:pt x="14369" y="33474"/>
                    <a:pt x="14432" y="33461"/>
                    <a:pt x="14492" y="33435"/>
                  </a:cubicBezTo>
                  <a:cubicBezTo>
                    <a:pt x="14710" y="33326"/>
                    <a:pt x="14832" y="33067"/>
                    <a:pt x="14751" y="32850"/>
                  </a:cubicBezTo>
                  <a:lnTo>
                    <a:pt x="8968" y="16113"/>
                  </a:lnTo>
                  <a:cubicBezTo>
                    <a:pt x="8968" y="16099"/>
                    <a:pt x="8954" y="16072"/>
                    <a:pt x="8954" y="16058"/>
                  </a:cubicBezTo>
                  <a:lnTo>
                    <a:pt x="953" y="261"/>
                  </a:lnTo>
                  <a:cubicBezTo>
                    <a:pt x="863" y="101"/>
                    <a:pt x="708" y="0"/>
                    <a:pt x="54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42"/>
            <p:cNvSpPr/>
            <p:nvPr/>
          </p:nvSpPr>
          <p:spPr>
            <a:xfrm>
              <a:off x="5150908" y="2948892"/>
              <a:ext cx="1645329" cy="721561"/>
            </a:xfrm>
            <a:custGeom>
              <a:avLst/>
              <a:gdLst/>
              <a:ahLst/>
              <a:cxnLst/>
              <a:rect l="l" t="t" r="r" b="b"/>
              <a:pathLst>
                <a:path w="33597" h="14734" extrusionOk="0">
                  <a:moveTo>
                    <a:pt x="33064" y="1"/>
                  </a:moveTo>
                  <a:cubicBezTo>
                    <a:pt x="33015" y="1"/>
                    <a:pt x="32965" y="9"/>
                    <a:pt x="32916" y="26"/>
                  </a:cubicBezTo>
                  <a:lnTo>
                    <a:pt x="16180" y="5809"/>
                  </a:lnTo>
                  <a:cubicBezTo>
                    <a:pt x="16166" y="5809"/>
                    <a:pt x="16152" y="5823"/>
                    <a:pt x="16139" y="5823"/>
                  </a:cubicBezTo>
                  <a:lnTo>
                    <a:pt x="327" y="13824"/>
                  </a:lnTo>
                  <a:cubicBezTo>
                    <a:pt x="110" y="13946"/>
                    <a:pt x="1" y="14191"/>
                    <a:pt x="110" y="14409"/>
                  </a:cubicBezTo>
                  <a:cubicBezTo>
                    <a:pt x="196" y="14614"/>
                    <a:pt x="368" y="14734"/>
                    <a:pt x="550" y="14734"/>
                  </a:cubicBezTo>
                  <a:cubicBezTo>
                    <a:pt x="598" y="14734"/>
                    <a:pt x="647" y="14725"/>
                    <a:pt x="695" y="14708"/>
                  </a:cubicBezTo>
                  <a:lnTo>
                    <a:pt x="17567" y="9225"/>
                  </a:lnTo>
                  <a:cubicBezTo>
                    <a:pt x="17595" y="9225"/>
                    <a:pt x="17608" y="9211"/>
                    <a:pt x="17636" y="9198"/>
                  </a:cubicBezTo>
                  <a:lnTo>
                    <a:pt x="33297" y="870"/>
                  </a:lnTo>
                  <a:cubicBezTo>
                    <a:pt x="33515" y="761"/>
                    <a:pt x="33597" y="503"/>
                    <a:pt x="33501" y="285"/>
                  </a:cubicBezTo>
                  <a:cubicBezTo>
                    <a:pt x="33416" y="113"/>
                    <a:pt x="33245" y="1"/>
                    <a:pt x="33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42"/>
            <p:cNvSpPr/>
            <p:nvPr/>
          </p:nvSpPr>
          <p:spPr>
            <a:xfrm>
              <a:off x="5152916" y="2962261"/>
              <a:ext cx="1656005" cy="695214"/>
            </a:xfrm>
            <a:custGeom>
              <a:avLst/>
              <a:gdLst/>
              <a:ahLst/>
              <a:cxnLst/>
              <a:rect l="l" t="t" r="r" b="b"/>
              <a:pathLst>
                <a:path w="33815" h="14196" extrusionOk="0">
                  <a:moveTo>
                    <a:pt x="547" y="0"/>
                  </a:moveTo>
                  <a:cubicBezTo>
                    <a:pt x="362" y="0"/>
                    <a:pt x="187" y="115"/>
                    <a:pt x="123" y="298"/>
                  </a:cubicBezTo>
                  <a:cubicBezTo>
                    <a:pt x="0" y="515"/>
                    <a:pt x="109" y="774"/>
                    <a:pt x="327" y="883"/>
                  </a:cubicBezTo>
                  <a:lnTo>
                    <a:pt x="16125" y="8938"/>
                  </a:lnTo>
                  <a:cubicBezTo>
                    <a:pt x="16139" y="8952"/>
                    <a:pt x="16179" y="8952"/>
                    <a:pt x="16193" y="8979"/>
                  </a:cubicBezTo>
                  <a:lnTo>
                    <a:pt x="33147" y="14177"/>
                  </a:lnTo>
                  <a:cubicBezTo>
                    <a:pt x="33193" y="14190"/>
                    <a:pt x="33239" y="14196"/>
                    <a:pt x="33283" y="14196"/>
                  </a:cubicBezTo>
                  <a:cubicBezTo>
                    <a:pt x="33475" y="14196"/>
                    <a:pt x="33644" y="14082"/>
                    <a:pt x="33733" y="13905"/>
                  </a:cubicBezTo>
                  <a:cubicBezTo>
                    <a:pt x="33814" y="13687"/>
                    <a:pt x="33733" y="13415"/>
                    <a:pt x="33515" y="13306"/>
                  </a:cubicBezTo>
                  <a:lnTo>
                    <a:pt x="17567" y="5577"/>
                  </a:lnTo>
                  <a:cubicBezTo>
                    <a:pt x="17554" y="5550"/>
                    <a:pt x="17540" y="5550"/>
                    <a:pt x="17526" y="5550"/>
                  </a:cubicBezTo>
                  <a:lnTo>
                    <a:pt x="694" y="25"/>
                  </a:lnTo>
                  <a:cubicBezTo>
                    <a:pt x="646" y="8"/>
                    <a:pt x="596" y="0"/>
                    <a:pt x="54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42"/>
            <p:cNvSpPr/>
            <p:nvPr/>
          </p:nvSpPr>
          <p:spPr>
            <a:xfrm>
              <a:off x="5635383" y="2534349"/>
              <a:ext cx="47356" cy="18022"/>
            </a:xfrm>
            <a:custGeom>
              <a:avLst/>
              <a:gdLst/>
              <a:ahLst/>
              <a:cxnLst/>
              <a:rect l="l" t="t" r="r" b="b"/>
              <a:pathLst>
                <a:path w="967" h="368" fill="none" extrusionOk="0">
                  <a:moveTo>
                    <a:pt x="0" y="368"/>
                  </a:moveTo>
                  <a:lnTo>
                    <a:pt x="966"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42"/>
            <p:cNvSpPr/>
            <p:nvPr/>
          </p:nvSpPr>
          <p:spPr>
            <a:xfrm>
              <a:off x="5973188" y="2511038"/>
              <a:ext cx="46034" cy="49"/>
            </a:xfrm>
            <a:custGeom>
              <a:avLst/>
              <a:gdLst/>
              <a:ahLst/>
              <a:cxnLst/>
              <a:rect l="l" t="t" r="r" b="b"/>
              <a:pathLst>
                <a:path w="940" h="1" fill="none" extrusionOk="0">
                  <a:moveTo>
                    <a:pt x="1" y="0"/>
                  </a:moveTo>
                  <a:lnTo>
                    <a:pt x="940"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42"/>
            <p:cNvSpPr/>
            <p:nvPr/>
          </p:nvSpPr>
          <p:spPr>
            <a:xfrm>
              <a:off x="6263051" y="2525681"/>
              <a:ext cx="46034" cy="20030"/>
            </a:xfrm>
            <a:custGeom>
              <a:avLst/>
              <a:gdLst/>
              <a:ahLst/>
              <a:cxnLst/>
              <a:rect l="l" t="t" r="r" b="b"/>
              <a:pathLst>
                <a:path w="940" h="409" fill="none" extrusionOk="0">
                  <a:moveTo>
                    <a:pt x="1" y="1"/>
                  </a:moveTo>
                  <a:lnTo>
                    <a:pt x="940" y="409"/>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42"/>
            <p:cNvSpPr/>
            <p:nvPr/>
          </p:nvSpPr>
          <p:spPr>
            <a:xfrm>
              <a:off x="6541601" y="2743604"/>
              <a:ext cx="32714" cy="35995"/>
            </a:xfrm>
            <a:custGeom>
              <a:avLst/>
              <a:gdLst/>
              <a:ahLst/>
              <a:cxnLst/>
              <a:rect l="l" t="t" r="r" b="b"/>
              <a:pathLst>
                <a:path w="668" h="735" fill="none" extrusionOk="0">
                  <a:moveTo>
                    <a:pt x="1" y="0"/>
                  </a:moveTo>
                  <a:lnTo>
                    <a:pt x="667" y="735"/>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42"/>
            <p:cNvSpPr/>
            <p:nvPr/>
          </p:nvSpPr>
          <p:spPr>
            <a:xfrm>
              <a:off x="6747526" y="2956825"/>
              <a:ext cx="18707" cy="44026"/>
            </a:xfrm>
            <a:custGeom>
              <a:avLst/>
              <a:gdLst/>
              <a:ahLst/>
              <a:cxnLst/>
              <a:rect l="l" t="t" r="r" b="b"/>
              <a:pathLst>
                <a:path w="382" h="899" fill="none" extrusionOk="0">
                  <a:moveTo>
                    <a:pt x="0" y="0"/>
                  </a:moveTo>
                  <a:lnTo>
                    <a:pt x="381" y="898"/>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42"/>
            <p:cNvSpPr/>
            <p:nvPr/>
          </p:nvSpPr>
          <p:spPr>
            <a:xfrm>
              <a:off x="6782834" y="3310007"/>
              <a:ext cx="3379" cy="50001"/>
            </a:xfrm>
            <a:custGeom>
              <a:avLst/>
              <a:gdLst/>
              <a:ahLst/>
              <a:cxnLst/>
              <a:rect l="l" t="t" r="r" b="b"/>
              <a:pathLst>
                <a:path w="69" h="1021" fill="none" extrusionOk="0">
                  <a:moveTo>
                    <a:pt x="69" y="0"/>
                  </a:moveTo>
                  <a:lnTo>
                    <a:pt x="1" y="1021"/>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42"/>
            <p:cNvSpPr/>
            <p:nvPr/>
          </p:nvSpPr>
          <p:spPr>
            <a:xfrm>
              <a:off x="6759524" y="3606529"/>
              <a:ext cx="18022" cy="45349"/>
            </a:xfrm>
            <a:custGeom>
              <a:avLst/>
              <a:gdLst/>
              <a:ahLst/>
              <a:cxnLst/>
              <a:rect l="l" t="t" r="r" b="b"/>
              <a:pathLst>
                <a:path w="368" h="926" fill="none" extrusionOk="0">
                  <a:moveTo>
                    <a:pt x="368" y="0"/>
                  </a:moveTo>
                  <a:lnTo>
                    <a:pt x="0" y="926"/>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42"/>
            <p:cNvSpPr/>
            <p:nvPr/>
          </p:nvSpPr>
          <p:spPr>
            <a:xfrm>
              <a:off x="6524265" y="3887723"/>
              <a:ext cx="36729" cy="32714"/>
            </a:xfrm>
            <a:custGeom>
              <a:avLst/>
              <a:gdLst/>
              <a:ahLst/>
              <a:cxnLst/>
              <a:rect l="l" t="t" r="r" b="b"/>
              <a:pathLst>
                <a:path w="750" h="668" fill="none" extrusionOk="0">
                  <a:moveTo>
                    <a:pt x="749" y="1"/>
                  </a:moveTo>
                  <a:lnTo>
                    <a:pt x="1" y="667"/>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42"/>
            <p:cNvSpPr/>
            <p:nvPr/>
          </p:nvSpPr>
          <p:spPr>
            <a:xfrm>
              <a:off x="6295078" y="4084295"/>
              <a:ext cx="43341" cy="22038"/>
            </a:xfrm>
            <a:custGeom>
              <a:avLst/>
              <a:gdLst/>
              <a:ahLst/>
              <a:cxnLst/>
              <a:rect l="l" t="t" r="r" b="b"/>
              <a:pathLst>
                <a:path w="885" h="450" fill="none" extrusionOk="0">
                  <a:moveTo>
                    <a:pt x="885" y="1"/>
                  </a:moveTo>
                  <a:lnTo>
                    <a:pt x="0" y="45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42"/>
            <p:cNvSpPr/>
            <p:nvPr/>
          </p:nvSpPr>
          <p:spPr>
            <a:xfrm>
              <a:off x="5629359" y="4092277"/>
              <a:ext cx="45349" cy="19393"/>
            </a:xfrm>
            <a:custGeom>
              <a:avLst/>
              <a:gdLst/>
              <a:ahLst/>
              <a:cxnLst/>
              <a:rect l="l" t="t" r="r" b="b"/>
              <a:pathLst>
                <a:path w="926" h="396" fill="none" extrusionOk="0">
                  <a:moveTo>
                    <a:pt x="926" y="396"/>
                  </a:moveTo>
                  <a:lnTo>
                    <a:pt x="1" y="1"/>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42"/>
            <p:cNvSpPr/>
            <p:nvPr/>
          </p:nvSpPr>
          <p:spPr>
            <a:xfrm>
              <a:off x="5372161" y="3843061"/>
              <a:ext cx="34673" cy="34036"/>
            </a:xfrm>
            <a:custGeom>
              <a:avLst/>
              <a:gdLst/>
              <a:ahLst/>
              <a:cxnLst/>
              <a:rect l="l" t="t" r="r" b="b"/>
              <a:pathLst>
                <a:path w="708" h="695" fill="none" extrusionOk="0">
                  <a:moveTo>
                    <a:pt x="708" y="695"/>
                  </a:moveTo>
                  <a:lnTo>
                    <a:pt x="0" y="1"/>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42"/>
            <p:cNvSpPr/>
            <p:nvPr/>
          </p:nvSpPr>
          <p:spPr>
            <a:xfrm>
              <a:off x="5184257" y="3618527"/>
              <a:ext cx="19344" cy="44663"/>
            </a:xfrm>
            <a:custGeom>
              <a:avLst/>
              <a:gdLst/>
              <a:ahLst/>
              <a:cxnLst/>
              <a:rect l="l" t="t" r="r" b="b"/>
              <a:pathLst>
                <a:path w="395" h="912" fill="none" extrusionOk="0">
                  <a:moveTo>
                    <a:pt x="395" y="912"/>
                  </a:moveTo>
                  <a:lnTo>
                    <a:pt x="0"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42"/>
            <p:cNvSpPr/>
            <p:nvPr/>
          </p:nvSpPr>
          <p:spPr>
            <a:xfrm>
              <a:off x="5175589" y="3262015"/>
              <a:ext cx="2693" cy="48042"/>
            </a:xfrm>
            <a:custGeom>
              <a:avLst/>
              <a:gdLst/>
              <a:ahLst/>
              <a:cxnLst/>
              <a:rect l="l" t="t" r="r" b="b"/>
              <a:pathLst>
                <a:path w="55" h="981" fill="none" extrusionOk="0">
                  <a:moveTo>
                    <a:pt x="0" y="980"/>
                  </a:moveTo>
                  <a:lnTo>
                    <a:pt x="55"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42"/>
            <p:cNvSpPr/>
            <p:nvPr/>
          </p:nvSpPr>
          <p:spPr>
            <a:xfrm>
              <a:off x="5182249" y="2968823"/>
              <a:ext cx="20030" cy="42018"/>
            </a:xfrm>
            <a:custGeom>
              <a:avLst/>
              <a:gdLst/>
              <a:ahLst/>
              <a:cxnLst/>
              <a:rect l="l" t="t" r="r" b="b"/>
              <a:pathLst>
                <a:path w="409" h="858" fill="none" extrusionOk="0">
                  <a:moveTo>
                    <a:pt x="0" y="858"/>
                  </a:moveTo>
                  <a:lnTo>
                    <a:pt x="408"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42"/>
            <p:cNvSpPr/>
            <p:nvPr/>
          </p:nvSpPr>
          <p:spPr>
            <a:xfrm>
              <a:off x="5412807" y="2704280"/>
              <a:ext cx="36044" cy="33350"/>
            </a:xfrm>
            <a:custGeom>
              <a:avLst/>
              <a:gdLst/>
              <a:ahLst/>
              <a:cxnLst/>
              <a:rect l="l" t="t" r="r" b="b"/>
              <a:pathLst>
                <a:path w="736" h="681" fill="none" extrusionOk="0">
                  <a:moveTo>
                    <a:pt x="0" y="681"/>
                  </a:moveTo>
                  <a:lnTo>
                    <a:pt x="735" y="0"/>
                  </a:lnTo>
                </a:path>
              </a:pathLst>
            </a:custGeom>
            <a:noFill/>
            <a:ln w="44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42"/>
            <p:cNvSpPr/>
            <p:nvPr/>
          </p:nvSpPr>
          <p:spPr>
            <a:xfrm>
              <a:off x="5889251" y="3083417"/>
              <a:ext cx="185312" cy="1263490"/>
            </a:xfrm>
            <a:custGeom>
              <a:avLst/>
              <a:gdLst/>
              <a:ahLst/>
              <a:cxnLst/>
              <a:rect l="l" t="t" r="r" b="b"/>
              <a:pathLst>
                <a:path w="3784" h="25800" extrusionOk="0">
                  <a:moveTo>
                    <a:pt x="3214" y="0"/>
                  </a:moveTo>
                  <a:cubicBezTo>
                    <a:pt x="2899" y="0"/>
                    <a:pt x="2654" y="253"/>
                    <a:pt x="2654" y="545"/>
                  </a:cubicBezTo>
                  <a:lnTo>
                    <a:pt x="2654" y="3280"/>
                  </a:lnTo>
                  <a:cubicBezTo>
                    <a:pt x="2654" y="3593"/>
                    <a:pt x="2422" y="3824"/>
                    <a:pt x="2109" y="3824"/>
                  </a:cubicBezTo>
                  <a:lnTo>
                    <a:pt x="1633" y="3824"/>
                  </a:lnTo>
                  <a:cubicBezTo>
                    <a:pt x="1334" y="3824"/>
                    <a:pt x="1089" y="3593"/>
                    <a:pt x="1089" y="3280"/>
                  </a:cubicBezTo>
                  <a:lnTo>
                    <a:pt x="1089" y="545"/>
                  </a:lnTo>
                  <a:cubicBezTo>
                    <a:pt x="1089" y="246"/>
                    <a:pt x="858" y="1"/>
                    <a:pt x="545" y="1"/>
                  </a:cubicBezTo>
                  <a:cubicBezTo>
                    <a:pt x="245" y="1"/>
                    <a:pt x="0" y="246"/>
                    <a:pt x="0" y="545"/>
                  </a:cubicBezTo>
                  <a:lnTo>
                    <a:pt x="0" y="25256"/>
                  </a:lnTo>
                  <a:cubicBezTo>
                    <a:pt x="0" y="25569"/>
                    <a:pt x="245" y="25800"/>
                    <a:pt x="545" y="25800"/>
                  </a:cubicBezTo>
                  <a:lnTo>
                    <a:pt x="3239" y="25800"/>
                  </a:lnTo>
                  <a:cubicBezTo>
                    <a:pt x="3538" y="25800"/>
                    <a:pt x="3783" y="25569"/>
                    <a:pt x="3783" y="25256"/>
                  </a:cubicBezTo>
                  <a:lnTo>
                    <a:pt x="3783" y="545"/>
                  </a:lnTo>
                  <a:cubicBezTo>
                    <a:pt x="3783" y="246"/>
                    <a:pt x="3538" y="1"/>
                    <a:pt x="3239" y="1"/>
                  </a:cubicBezTo>
                  <a:cubicBezTo>
                    <a:pt x="3231" y="0"/>
                    <a:pt x="3222" y="0"/>
                    <a:pt x="321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42"/>
            <p:cNvSpPr/>
            <p:nvPr/>
          </p:nvSpPr>
          <p:spPr>
            <a:xfrm>
              <a:off x="5964520" y="3271320"/>
              <a:ext cx="108033" cy="421212"/>
            </a:xfrm>
            <a:custGeom>
              <a:avLst/>
              <a:gdLst/>
              <a:ahLst/>
              <a:cxnLst/>
              <a:rect l="l" t="t" r="r" b="b"/>
              <a:pathLst>
                <a:path w="2206" h="8601" extrusionOk="0">
                  <a:moveTo>
                    <a:pt x="1" y="1"/>
                  </a:moveTo>
                  <a:cubicBezTo>
                    <a:pt x="287" y="804"/>
                    <a:pt x="314" y="1688"/>
                    <a:pt x="314" y="2546"/>
                  </a:cubicBezTo>
                  <a:cubicBezTo>
                    <a:pt x="314" y="3757"/>
                    <a:pt x="246" y="4995"/>
                    <a:pt x="559" y="6165"/>
                  </a:cubicBezTo>
                  <a:cubicBezTo>
                    <a:pt x="709" y="6709"/>
                    <a:pt x="953" y="7240"/>
                    <a:pt x="1294" y="7703"/>
                  </a:cubicBezTo>
                  <a:cubicBezTo>
                    <a:pt x="1539" y="8043"/>
                    <a:pt x="1865" y="8342"/>
                    <a:pt x="2205" y="8601"/>
                  </a:cubicBezTo>
                  <a:lnTo>
                    <a:pt x="2205" y="8397"/>
                  </a:lnTo>
                  <a:cubicBezTo>
                    <a:pt x="1974" y="8206"/>
                    <a:pt x="1729" y="8002"/>
                    <a:pt x="1539" y="7757"/>
                  </a:cubicBezTo>
                  <a:cubicBezTo>
                    <a:pt x="1171" y="7322"/>
                    <a:pt x="913" y="6791"/>
                    <a:pt x="749" y="6247"/>
                  </a:cubicBezTo>
                  <a:cubicBezTo>
                    <a:pt x="409" y="5063"/>
                    <a:pt x="491" y="3797"/>
                    <a:pt x="491" y="2573"/>
                  </a:cubicBezTo>
                  <a:cubicBezTo>
                    <a:pt x="491" y="1729"/>
                    <a:pt x="436" y="817"/>
                    <a:pt x="17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42"/>
            <p:cNvSpPr/>
            <p:nvPr/>
          </p:nvSpPr>
          <p:spPr>
            <a:xfrm>
              <a:off x="6035186" y="3208685"/>
              <a:ext cx="38003" cy="261954"/>
            </a:xfrm>
            <a:custGeom>
              <a:avLst/>
              <a:gdLst/>
              <a:ahLst/>
              <a:cxnLst/>
              <a:rect l="l" t="t" r="r" b="b"/>
              <a:pathLst>
                <a:path w="776" h="5349" extrusionOk="0">
                  <a:moveTo>
                    <a:pt x="776" y="1"/>
                  </a:moveTo>
                  <a:cubicBezTo>
                    <a:pt x="599" y="450"/>
                    <a:pt x="436" y="953"/>
                    <a:pt x="327" y="1430"/>
                  </a:cubicBezTo>
                  <a:cubicBezTo>
                    <a:pt x="0" y="2736"/>
                    <a:pt x="14" y="4192"/>
                    <a:pt x="776" y="5349"/>
                  </a:cubicBezTo>
                  <a:lnTo>
                    <a:pt x="776" y="5008"/>
                  </a:lnTo>
                  <a:cubicBezTo>
                    <a:pt x="572" y="4641"/>
                    <a:pt x="436" y="4246"/>
                    <a:pt x="368" y="3838"/>
                  </a:cubicBezTo>
                  <a:cubicBezTo>
                    <a:pt x="164" y="2695"/>
                    <a:pt x="381" y="1525"/>
                    <a:pt x="776" y="436"/>
                  </a:cubicBezTo>
                  <a:lnTo>
                    <a:pt x="77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42"/>
            <p:cNvSpPr/>
            <p:nvPr/>
          </p:nvSpPr>
          <p:spPr>
            <a:xfrm>
              <a:off x="5887929" y="3880378"/>
              <a:ext cx="85310" cy="466512"/>
            </a:xfrm>
            <a:custGeom>
              <a:avLst/>
              <a:gdLst/>
              <a:ahLst/>
              <a:cxnLst/>
              <a:rect l="l" t="t" r="r" b="b"/>
              <a:pathLst>
                <a:path w="1742" h="9526" extrusionOk="0">
                  <a:moveTo>
                    <a:pt x="0" y="1"/>
                  </a:moveTo>
                  <a:lnTo>
                    <a:pt x="0" y="464"/>
                  </a:lnTo>
                  <a:cubicBezTo>
                    <a:pt x="136" y="817"/>
                    <a:pt x="231" y="1198"/>
                    <a:pt x="354" y="1552"/>
                  </a:cubicBezTo>
                  <a:cubicBezTo>
                    <a:pt x="708" y="2627"/>
                    <a:pt x="1116" y="3702"/>
                    <a:pt x="1334" y="4804"/>
                  </a:cubicBezTo>
                  <a:cubicBezTo>
                    <a:pt x="1660" y="6383"/>
                    <a:pt x="1429" y="7961"/>
                    <a:pt x="1184" y="9526"/>
                  </a:cubicBezTo>
                  <a:lnTo>
                    <a:pt x="1374" y="9526"/>
                  </a:lnTo>
                  <a:cubicBezTo>
                    <a:pt x="1443" y="9050"/>
                    <a:pt x="1511" y="8601"/>
                    <a:pt x="1579" y="8138"/>
                  </a:cubicBezTo>
                  <a:cubicBezTo>
                    <a:pt x="1701" y="7077"/>
                    <a:pt x="1742" y="6015"/>
                    <a:pt x="1565" y="4968"/>
                  </a:cubicBezTo>
                  <a:cubicBezTo>
                    <a:pt x="1361" y="3852"/>
                    <a:pt x="953" y="2763"/>
                    <a:pt x="572" y="1675"/>
                  </a:cubicBezTo>
                  <a:cubicBezTo>
                    <a:pt x="476" y="1348"/>
                    <a:pt x="368" y="1049"/>
                    <a:pt x="245" y="722"/>
                  </a:cubicBezTo>
                  <a:cubicBezTo>
                    <a:pt x="163" y="477"/>
                    <a:pt x="95" y="246"/>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42"/>
            <p:cNvSpPr/>
            <p:nvPr/>
          </p:nvSpPr>
          <p:spPr>
            <a:xfrm>
              <a:off x="5887243" y="3165395"/>
              <a:ext cx="54702" cy="58669"/>
            </a:xfrm>
            <a:custGeom>
              <a:avLst/>
              <a:gdLst/>
              <a:ahLst/>
              <a:cxnLst/>
              <a:rect l="l" t="t" r="r" b="b"/>
              <a:pathLst>
                <a:path w="1117" h="1198" extrusionOk="0">
                  <a:moveTo>
                    <a:pt x="1" y="0"/>
                  </a:moveTo>
                  <a:lnTo>
                    <a:pt x="1" y="177"/>
                  </a:lnTo>
                  <a:cubicBezTo>
                    <a:pt x="436" y="422"/>
                    <a:pt x="817" y="776"/>
                    <a:pt x="1103" y="1184"/>
                  </a:cubicBezTo>
                  <a:cubicBezTo>
                    <a:pt x="1103" y="1184"/>
                    <a:pt x="1103" y="1198"/>
                    <a:pt x="1116" y="1198"/>
                  </a:cubicBezTo>
                  <a:lnTo>
                    <a:pt x="1116" y="926"/>
                  </a:lnTo>
                  <a:cubicBezTo>
                    <a:pt x="831" y="545"/>
                    <a:pt x="436" y="218"/>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42"/>
            <p:cNvSpPr/>
            <p:nvPr/>
          </p:nvSpPr>
          <p:spPr>
            <a:xfrm>
              <a:off x="6019173" y="4015686"/>
              <a:ext cx="54017" cy="331201"/>
            </a:xfrm>
            <a:custGeom>
              <a:avLst/>
              <a:gdLst/>
              <a:ahLst/>
              <a:cxnLst/>
              <a:rect l="l" t="t" r="r" b="b"/>
              <a:pathLst>
                <a:path w="1103" h="6763" extrusionOk="0">
                  <a:moveTo>
                    <a:pt x="1103" y="0"/>
                  </a:moveTo>
                  <a:cubicBezTo>
                    <a:pt x="736" y="966"/>
                    <a:pt x="463" y="1973"/>
                    <a:pt x="287" y="3007"/>
                  </a:cubicBezTo>
                  <a:cubicBezTo>
                    <a:pt x="69" y="4246"/>
                    <a:pt x="1" y="5511"/>
                    <a:pt x="69" y="6763"/>
                  </a:cubicBezTo>
                  <a:lnTo>
                    <a:pt x="246" y="6763"/>
                  </a:lnTo>
                  <a:cubicBezTo>
                    <a:pt x="218" y="6504"/>
                    <a:pt x="218" y="6232"/>
                    <a:pt x="218" y="5987"/>
                  </a:cubicBezTo>
                  <a:cubicBezTo>
                    <a:pt x="191" y="4232"/>
                    <a:pt x="463" y="2477"/>
                    <a:pt x="994" y="817"/>
                  </a:cubicBezTo>
                  <a:cubicBezTo>
                    <a:pt x="1021" y="708"/>
                    <a:pt x="1062" y="599"/>
                    <a:pt x="1103" y="490"/>
                  </a:cubicBezTo>
                  <a:lnTo>
                    <a:pt x="110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42"/>
            <p:cNvSpPr/>
            <p:nvPr/>
          </p:nvSpPr>
          <p:spPr>
            <a:xfrm>
              <a:off x="5887929" y="3443944"/>
              <a:ext cx="185263" cy="572195"/>
            </a:xfrm>
            <a:custGeom>
              <a:avLst/>
              <a:gdLst/>
              <a:ahLst/>
              <a:cxnLst/>
              <a:rect l="l" t="t" r="r" b="b"/>
              <a:pathLst>
                <a:path w="3783" h="11684" extrusionOk="0">
                  <a:moveTo>
                    <a:pt x="0" y="0"/>
                  </a:moveTo>
                  <a:lnTo>
                    <a:pt x="0" y="245"/>
                  </a:lnTo>
                  <a:cubicBezTo>
                    <a:pt x="300" y="517"/>
                    <a:pt x="558" y="885"/>
                    <a:pt x="708" y="1279"/>
                  </a:cubicBezTo>
                  <a:cubicBezTo>
                    <a:pt x="1252" y="2572"/>
                    <a:pt x="1102" y="4042"/>
                    <a:pt x="1102" y="5402"/>
                  </a:cubicBezTo>
                  <a:cubicBezTo>
                    <a:pt x="1102" y="6845"/>
                    <a:pt x="1184" y="8287"/>
                    <a:pt x="1429" y="9716"/>
                  </a:cubicBezTo>
                  <a:cubicBezTo>
                    <a:pt x="1497" y="10070"/>
                    <a:pt x="1565" y="10451"/>
                    <a:pt x="1647" y="10804"/>
                  </a:cubicBezTo>
                  <a:cubicBezTo>
                    <a:pt x="1715" y="11063"/>
                    <a:pt x="1742" y="11403"/>
                    <a:pt x="1973" y="11594"/>
                  </a:cubicBezTo>
                  <a:cubicBezTo>
                    <a:pt x="2059" y="11656"/>
                    <a:pt x="2152" y="11683"/>
                    <a:pt x="2246" y="11683"/>
                  </a:cubicBezTo>
                  <a:cubicBezTo>
                    <a:pt x="2376" y="11683"/>
                    <a:pt x="2508" y="11632"/>
                    <a:pt x="2626" y="11553"/>
                  </a:cubicBezTo>
                  <a:cubicBezTo>
                    <a:pt x="2871" y="11389"/>
                    <a:pt x="2939" y="11090"/>
                    <a:pt x="2953" y="10818"/>
                  </a:cubicBezTo>
                  <a:cubicBezTo>
                    <a:pt x="2967" y="10478"/>
                    <a:pt x="2953" y="10138"/>
                    <a:pt x="2994" y="9797"/>
                  </a:cubicBezTo>
                  <a:cubicBezTo>
                    <a:pt x="3021" y="9457"/>
                    <a:pt x="3089" y="9117"/>
                    <a:pt x="3198" y="8804"/>
                  </a:cubicBezTo>
                  <a:cubicBezTo>
                    <a:pt x="3293" y="8477"/>
                    <a:pt x="3416" y="8151"/>
                    <a:pt x="3579" y="7852"/>
                  </a:cubicBezTo>
                  <a:cubicBezTo>
                    <a:pt x="3633" y="7729"/>
                    <a:pt x="3701" y="7620"/>
                    <a:pt x="3783" y="7511"/>
                  </a:cubicBezTo>
                  <a:lnTo>
                    <a:pt x="3783" y="7253"/>
                  </a:lnTo>
                  <a:cubicBezTo>
                    <a:pt x="3620" y="7416"/>
                    <a:pt x="3511" y="7620"/>
                    <a:pt x="3416" y="7824"/>
                  </a:cubicBezTo>
                  <a:cubicBezTo>
                    <a:pt x="3103" y="8423"/>
                    <a:pt x="2926" y="9076"/>
                    <a:pt x="2830" y="9757"/>
                  </a:cubicBezTo>
                  <a:cubicBezTo>
                    <a:pt x="2803" y="10097"/>
                    <a:pt x="2817" y="10437"/>
                    <a:pt x="2803" y="10777"/>
                  </a:cubicBezTo>
                  <a:cubicBezTo>
                    <a:pt x="2790" y="11076"/>
                    <a:pt x="2694" y="11417"/>
                    <a:pt x="2381" y="11498"/>
                  </a:cubicBezTo>
                  <a:cubicBezTo>
                    <a:pt x="2337" y="11513"/>
                    <a:pt x="2296" y="11519"/>
                    <a:pt x="2258" y="11519"/>
                  </a:cubicBezTo>
                  <a:cubicBezTo>
                    <a:pt x="2010" y="11519"/>
                    <a:pt x="1912" y="11233"/>
                    <a:pt x="1864" y="11008"/>
                  </a:cubicBezTo>
                  <a:cubicBezTo>
                    <a:pt x="1783" y="10655"/>
                    <a:pt x="1701" y="10301"/>
                    <a:pt x="1633" y="9933"/>
                  </a:cubicBezTo>
                  <a:cubicBezTo>
                    <a:pt x="1361" y="8491"/>
                    <a:pt x="1293" y="7008"/>
                    <a:pt x="1266" y="5538"/>
                  </a:cubicBezTo>
                  <a:cubicBezTo>
                    <a:pt x="1266" y="4150"/>
                    <a:pt x="1402" y="2708"/>
                    <a:pt x="925" y="1402"/>
                  </a:cubicBezTo>
                  <a:cubicBezTo>
                    <a:pt x="749" y="885"/>
                    <a:pt x="422" y="381"/>
                    <a:pt x="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42"/>
            <p:cNvSpPr/>
            <p:nvPr/>
          </p:nvSpPr>
          <p:spPr>
            <a:xfrm>
              <a:off x="5947234" y="3332632"/>
              <a:ext cx="65329" cy="64693"/>
            </a:xfrm>
            <a:custGeom>
              <a:avLst/>
              <a:gdLst/>
              <a:ahLst/>
              <a:cxnLst/>
              <a:rect l="l" t="t" r="r" b="b"/>
              <a:pathLst>
                <a:path w="1334" h="1321" extrusionOk="0">
                  <a:moveTo>
                    <a:pt x="667" y="1"/>
                  </a:moveTo>
                  <a:cubicBezTo>
                    <a:pt x="300" y="1"/>
                    <a:pt x="0" y="287"/>
                    <a:pt x="0" y="668"/>
                  </a:cubicBezTo>
                  <a:cubicBezTo>
                    <a:pt x="0" y="1035"/>
                    <a:pt x="300" y="1321"/>
                    <a:pt x="667" y="1321"/>
                  </a:cubicBezTo>
                  <a:cubicBezTo>
                    <a:pt x="1048" y="1321"/>
                    <a:pt x="1334" y="1021"/>
                    <a:pt x="1334" y="668"/>
                  </a:cubicBezTo>
                  <a:cubicBezTo>
                    <a:pt x="1334" y="287"/>
                    <a:pt x="1048"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42"/>
            <p:cNvSpPr/>
            <p:nvPr/>
          </p:nvSpPr>
          <p:spPr>
            <a:xfrm>
              <a:off x="5821964" y="4294872"/>
              <a:ext cx="317880" cy="142657"/>
            </a:xfrm>
            <a:custGeom>
              <a:avLst/>
              <a:gdLst/>
              <a:ahLst/>
              <a:cxnLst/>
              <a:rect l="l" t="t" r="r" b="b"/>
              <a:pathLst>
                <a:path w="6491" h="2913" extrusionOk="0">
                  <a:moveTo>
                    <a:pt x="776" y="1"/>
                  </a:moveTo>
                  <a:cubicBezTo>
                    <a:pt x="340" y="1"/>
                    <a:pt x="0" y="354"/>
                    <a:pt x="0" y="776"/>
                  </a:cubicBezTo>
                  <a:lnTo>
                    <a:pt x="0" y="2912"/>
                  </a:lnTo>
                  <a:lnTo>
                    <a:pt x="6491" y="2912"/>
                  </a:lnTo>
                  <a:lnTo>
                    <a:pt x="6491" y="776"/>
                  </a:lnTo>
                  <a:cubicBezTo>
                    <a:pt x="6491" y="341"/>
                    <a:pt x="6137" y="1"/>
                    <a:pt x="57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42"/>
            <p:cNvSpPr/>
            <p:nvPr/>
          </p:nvSpPr>
          <p:spPr>
            <a:xfrm>
              <a:off x="5918585" y="4357653"/>
              <a:ext cx="220621" cy="79874"/>
            </a:xfrm>
            <a:custGeom>
              <a:avLst/>
              <a:gdLst/>
              <a:ahLst/>
              <a:cxnLst/>
              <a:rect l="l" t="t" r="r" b="b"/>
              <a:pathLst>
                <a:path w="4505" h="1631" extrusionOk="0">
                  <a:moveTo>
                    <a:pt x="3179" y="1"/>
                  </a:moveTo>
                  <a:cubicBezTo>
                    <a:pt x="2146" y="1"/>
                    <a:pt x="1129" y="410"/>
                    <a:pt x="395" y="1168"/>
                  </a:cubicBezTo>
                  <a:cubicBezTo>
                    <a:pt x="231" y="1318"/>
                    <a:pt x="123" y="1467"/>
                    <a:pt x="0" y="1630"/>
                  </a:cubicBezTo>
                  <a:lnTo>
                    <a:pt x="204" y="1630"/>
                  </a:lnTo>
                  <a:lnTo>
                    <a:pt x="408" y="1386"/>
                  </a:lnTo>
                  <a:cubicBezTo>
                    <a:pt x="817" y="937"/>
                    <a:pt x="1320" y="583"/>
                    <a:pt x="1905" y="379"/>
                  </a:cubicBezTo>
                  <a:cubicBezTo>
                    <a:pt x="2303" y="237"/>
                    <a:pt x="2723" y="165"/>
                    <a:pt x="3144" y="165"/>
                  </a:cubicBezTo>
                  <a:cubicBezTo>
                    <a:pt x="3372" y="165"/>
                    <a:pt x="3599" y="186"/>
                    <a:pt x="3824" y="229"/>
                  </a:cubicBezTo>
                  <a:cubicBezTo>
                    <a:pt x="4041" y="256"/>
                    <a:pt x="4286" y="311"/>
                    <a:pt x="4504" y="365"/>
                  </a:cubicBezTo>
                  <a:lnTo>
                    <a:pt x="4504" y="188"/>
                  </a:lnTo>
                  <a:cubicBezTo>
                    <a:pt x="4259" y="147"/>
                    <a:pt x="4041" y="93"/>
                    <a:pt x="3810" y="52"/>
                  </a:cubicBezTo>
                  <a:cubicBezTo>
                    <a:pt x="3601" y="18"/>
                    <a:pt x="3389" y="1"/>
                    <a:pt x="31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42"/>
            <p:cNvSpPr/>
            <p:nvPr/>
          </p:nvSpPr>
          <p:spPr>
            <a:xfrm>
              <a:off x="5821964" y="4294186"/>
              <a:ext cx="159944" cy="79335"/>
            </a:xfrm>
            <a:custGeom>
              <a:avLst/>
              <a:gdLst/>
              <a:ahLst/>
              <a:cxnLst/>
              <a:rect l="l" t="t" r="r" b="b"/>
              <a:pathLst>
                <a:path w="3266" h="1620" extrusionOk="0">
                  <a:moveTo>
                    <a:pt x="3075" y="1"/>
                  </a:moveTo>
                  <a:cubicBezTo>
                    <a:pt x="2994" y="191"/>
                    <a:pt x="2912" y="368"/>
                    <a:pt x="2803" y="518"/>
                  </a:cubicBezTo>
                  <a:cubicBezTo>
                    <a:pt x="2640" y="790"/>
                    <a:pt x="2381" y="1008"/>
                    <a:pt x="2109" y="1158"/>
                  </a:cubicBezTo>
                  <a:cubicBezTo>
                    <a:pt x="1784" y="1340"/>
                    <a:pt x="1418" y="1439"/>
                    <a:pt x="1050" y="1439"/>
                  </a:cubicBezTo>
                  <a:cubicBezTo>
                    <a:pt x="787" y="1439"/>
                    <a:pt x="522" y="1388"/>
                    <a:pt x="272" y="1280"/>
                  </a:cubicBezTo>
                  <a:cubicBezTo>
                    <a:pt x="163" y="1266"/>
                    <a:pt x="82" y="1212"/>
                    <a:pt x="0" y="1171"/>
                  </a:cubicBezTo>
                  <a:lnTo>
                    <a:pt x="0" y="1348"/>
                  </a:lnTo>
                  <a:cubicBezTo>
                    <a:pt x="312" y="1533"/>
                    <a:pt x="665" y="1620"/>
                    <a:pt x="1025" y="1620"/>
                  </a:cubicBezTo>
                  <a:cubicBezTo>
                    <a:pt x="1246" y="1620"/>
                    <a:pt x="1470" y="1587"/>
                    <a:pt x="1687" y="1525"/>
                  </a:cubicBezTo>
                  <a:cubicBezTo>
                    <a:pt x="2340" y="1334"/>
                    <a:pt x="2844" y="872"/>
                    <a:pt x="3143" y="259"/>
                  </a:cubicBezTo>
                  <a:cubicBezTo>
                    <a:pt x="3184" y="178"/>
                    <a:pt x="3225" y="96"/>
                    <a:pt x="32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8" name="Google Shape;1588;p42"/>
            <p:cNvSpPr/>
            <p:nvPr/>
          </p:nvSpPr>
          <p:spPr>
            <a:xfrm>
              <a:off x="5853257" y="4294872"/>
              <a:ext cx="258624" cy="49"/>
            </a:xfrm>
            <a:custGeom>
              <a:avLst/>
              <a:gdLst/>
              <a:ahLst/>
              <a:cxnLst/>
              <a:rect l="l" t="t" r="r" b="b"/>
              <a:pathLst>
                <a:path w="5281" h="1" fill="none" extrusionOk="0">
                  <a:moveTo>
                    <a:pt x="1" y="1"/>
                  </a:moveTo>
                  <a:lnTo>
                    <a:pt x="5280" y="1"/>
                  </a:lnTo>
                </a:path>
              </a:pathLst>
            </a:custGeom>
            <a:solidFill>
              <a:schemeClr val="lt1"/>
            </a:solid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9" name="Google Shape;1589;p42"/>
            <p:cNvSpPr/>
            <p:nvPr/>
          </p:nvSpPr>
          <p:spPr>
            <a:xfrm>
              <a:off x="5754629" y="4436791"/>
              <a:ext cx="451184" cy="162638"/>
            </a:xfrm>
            <a:custGeom>
              <a:avLst/>
              <a:gdLst/>
              <a:ahLst/>
              <a:cxnLst/>
              <a:rect l="l" t="t" r="r" b="b"/>
              <a:pathLst>
                <a:path w="9213" h="3321" extrusionOk="0">
                  <a:moveTo>
                    <a:pt x="858" y="1"/>
                  </a:moveTo>
                  <a:cubicBezTo>
                    <a:pt x="382" y="1"/>
                    <a:pt x="1" y="395"/>
                    <a:pt x="1" y="872"/>
                  </a:cubicBezTo>
                  <a:lnTo>
                    <a:pt x="1" y="2450"/>
                  </a:lnTo>
                  <a:cubicBezTo>
                    <a:pt x="1" y="2926"/>
                    <a:pt x="382" y="3321"/>
                    <a:pt x="858" y="3321"/>
                  </a:cubicBezTo>
                  <a:lnTo>
                    <a:pt x="8342" y="3321"/>
                  </a:lnTo>
                  <a:cubicBezTo>
                    <a:pt x="8832" y="3321"/>
                    <a:pt x="9213" y="2926"/>
                    <a:pt x="9213" y="2450"/>
                  </a:cubicBezTo>
                  <a:lnTo>
                    <a:pt x="9213" y="872"/>
                  </a:lnTo>
                  <a:cubicBezTo>
                    <a:pt x="9213" y="395"/>
                    <a:pt x="8818" y="1"/>
                    <a:pt x="83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42"/>
            <p:cNvSpPr/>
            <p:nvPr/>
          </p:nvSpPr>
          <p:spPr>
            <a:xfrm>
              <a:off x="5788615" y="4437476"/>
              <a:ext cx="383895" cy="49"/>
            </a:xfrm>
            <a:custGeom>
              <a:avLst/>
              <a:gdLst/>
              <a:ahLst/>
              <a:cxnLst/>
              <a:rect l="l" t="t" r="r" b="b"/>
              <a:pathLst>
                <a:path w="7839" h="1" fill="none" extrusionOk="0">
                  <a:moveTo>
                    <a:pt x="1" y="0"/>
                  </a:moveTo>
                  <a:lnTo>
                    <a:pt x="7838" y="0"/>
                  </a:lnTo>
                </a:path>
              </a:pathLst>
            </a:custGeom>
            <a:no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1" name="Google Shape;1591;p42"/>
            <p:cNvSpPr/>
            <p:nvPr/>
          </p:nvSpPr>
          <p:spPr>
            <a:xfrm>
              <a:off x="7978964" y="3483268"/>
              <a:ext cx="451820" cy="451184"/>
            </a:xfrm>
            <a:custGeom>
              <a:avLst/>
              <a:gdLst/>
              <a:ahLst/>
              <a:cxnLst/>
              <a:rect l="l" t="t" r="r" b="b"/>
              <a:pathLst>
                <a:path w="9226" h="9213" extrusionOk="0">
                  <a:moveTo>
                    <a:pt x="4613" y="0"/>
                  </a:moveTo>
                  <a:cubicBezTo>
                    <a:pt x="2069" y="0"/>
                    <a:pt x="0" y="2068"/>
                    <a:pt x="0" y="4613"/>
                  </a:cubicBezTo>
                  <a:cubicBezTo>
                    <a:pt x="0" y="7157"/>
                    <a:pt x="2069" y="9212"/>
                    <a:pt x="4613" y="9212"/>
                  </a:cubicBezTo>
                  <a:cubicBezTo>
                    <a:pt x="7158" y="9212"/>
                    <a:pt x="9226" y="7157"/>
                    <a:pt x="9226" y="4613"/>
                  </a:cubicBezTo>
                  <a:cubicBezTo>
                    <a:pt x="9226" y="2068"/>
                    <a:pt x="7158" y="0"/>
                    <a:pt x="46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42"/>
            <p:cNvSpPr/>
            <p:nvPr/>
          </p:nvSpPr>
          <p:spPr>
            <a:xfrm>
              <a:off x="8112215" y="3619164"/>
              <a:ext cx="185312" cy="726409"/>
            </a:xfrm>
            <a:custGeom>
              <a:avLst/>
              <a:gdLst/>
              <a:ahLst/>
              <a:cxnLst/>
              <a:rect l="l" t="t" r="r" b="b"/>
              <a:pathLst>
                <a:path w="3784" h="14833" extrusionOk="0">
                  <a:moveTo>
                    <a:pt x="708" y="1"/>
                  </a:moveTo>
                  <a:cubicBezTo>
                    <a:pt x="314" y="1"/>
                    <a:pt x="1" y="300"/>
                    <a:pt x="1" y="695"/>
                  </a:cubicBezTo>
                  <a:lnTo>
                    <a:pt x="1" y="14139"/>
                  </a:lnTo>
                  <a:cubicBezTo>
                    <a:pt x="1" y="14520"/>
                    <a:pt x="314" y="14833"/>
                    <a:pt x="708" y="14833"/>
                  </a:cubicBezTo>
                  <a:lnTo>
                    <a:pt x="3090" y="14833"/>
                  </a:lnTo>
                  <a:cubicBezTo>
                    <a:pt x="3471" y="14833"/>
                    <a:pt x="3784" y="14520"/>
                    <a:pt x="3784" y="14139"/>
                  </a:cubicBezTo>
                  <a:lnTo>
                    <a:pt x="3784" y="695"/>
                  </a:lnTo>
                  <a:cubicBezTo>
                    <a:pt x="3784" y="300"/>
                    <a:pt x="3471" y="1"/>
                    <a:pt x="309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593;p42"/>
            <p:cNvSpPr/>
            <p:nvPr/>
          </p:nvSpPr>
          <p:spPr>
            <a:xfrm>
              <a:off x="8112215" y="4072982"/>
              <a:ext cx="145987" cy="272581"/>
            </a:xfrm>
            <a:custGeom>
              <a:avLst/>
              <a:gdLst/>
              <a:ahLst/>
              <a:cxnLst/>
              <a:rect l="l" t="t" r="r" b="b"/>
              <a:pathLst>
                <a:path w="2981" h="5566" extrusionOk="0">
                  <a:moveTo>
                    <a:pt x="1" y="0"/>
                  </a:moveTo>
                  <a:lnTo>
                    <a:pt x="1" y="218"/>
                  </a:lnTo>
                  <a:cubicBezTo>
                    <a:pt x="776" y="640"/>
                    <a:pt x="1402" y="1320"/>
                    <a:pt x="1729" y="2218"/>
                  </a:cubicBezTo>
                  <a:cubicBezTo>
                    <a:pt x="2042" y="3116"/>
                    <a:pt x="1933" y="4137"/>
                    <a:pt x="2355" y="5008"/>
                  </a:cubicBezTo>
                  <a:cubicBezTo>
                    <a:pt x="2450" y="5212"/>
                    <a:pt x="2586" y="5389"/>
                    <a:pt x="2749" y="5566"/>
                  </a:cubicBezTo>
                  <a:lnTo>
                    <a:pt x="2981" y="5566"/>
                  </a:lnTo>
                  <a:cubicBezTo>
                    <a:pt x="2654" y="5253"/>
                    <a:pt x="2436" y="4872"/>
                    <a:pt x="2314" y="4423"/>
                  </a:cubicBezTo>
                  <a:cubicBezTo>
                    <a:pt x="2083" y="3538"/>
                    <a:pt x="2137" y="2599"/>
                    <a:pt x="1702" y="1756"/>
                  </a:cubicBezTo>
                  <a:cubicBezTo>
                    <a:pt x="1334" y="1007"/>
                    <a:pt x="736" y="381"/>
                    <a:pt x="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594;p42"/>
            <p:cNvSpPr/>
            <p:nvPr/>
          </p:nvSpPr>
          <p:spPr>
            <a:xfrm>
              <a:off x="8151539" y="3619164"/>
              <a:ext cx="145987" cy="448539"/>
            </a:xfrm>
            <a:custGeom>
              <a:avLst/>
              <a:gdLst/>
              <a:ahLst/>
              <a:cxnLst/>
              <a:rect l="l" t="t" r="r" b="b"/>
              <a:pathLst>
                <a:path w="2981" h="9159" extrusionOk="0">
                  <a:moveTo>
                    <a:pt x="205" y="1"/>
                  </a:moveTo>
                  <a:cubicBezTo>
                    <a:pt x="341" y="287"/>
                    <a:pt x="450" y="613"/>
                    <a:pt x="531" y="940"/>
                  </a:cubicBezTo>
                  <a:cubicBezTo>
                    <a:pt x="749" y="1838"/>
                    <a:pt x="681" y="2750"/>
                    <a:pt x="558" y="3661"/>
                  </a:cubicBezTo>
                  <a:cubicBezTo>
                    <a:pt x="354" y="5117"/>
                    <a:pt x="1" y="6818"/>
                    <a:pt x="831" y="8179"/>
                  </a:cubicBezTo>
                  <a:cubicBezTo>
                    <a:pt x="1157" y="8709"/>
                    <a:pt x="1701" y="9159"/>
                    <a:pt x="2355" y="9159"/>
                  </a:cubicBezTo>
                  <a:cubicBezTo>
                    <a:pt x="2572" y="9159"/>
                    <a:pt x="2790" y="9118"/>
                    <a:pt x="2981" y="9022"/>
                  </a:cubicBezTo>
                  <a:lnTo>
                    <a:pt x="2981" y="8846"/>
                  </a:lnTo>
                  <a:cubicBezTo>
                    <a:pt x="2778" y="8941"/>
                    <a:pt x="2575" y="8985"/>
                    <a:pt x="2378" y="8985"/>
                  </a:cubicBezTo>
                  <a:cubicBezTo>
                    <a:pt x="1848" y="8985"/>
                    <a:pt x="1362" y="8668"/>
                    <a:pt x="1035" y="8192"/>
                  </a:cubicBezTo>
                  <a:cubicBezTo>
                    <a:pt x="123" y="6845"/>
                    <a:pt x="531" y="5063"/>
                    <a:pt x="735" y="3566"/>
                  </a:cubicBezTo>
                  <a:cubicBezTo>
                    <a:pt x="858" y="2654"/>
                    <a:pt x="899" y="1729"/>
                    <a:pt x="667" y="817"/>
                  </a:cubicBezTo>
                  <a:cubicBezTo>
                    <a:pt x="599" y="545"/>
                    <a:pt x="490" y="259"/>
                    <a:pt x="39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42"/>
            <p:cNvSpPr/>
            <p:nvPr/>
          </p:nvSpPr>
          <p:spPr>
            <a:xfrm>
              <a:off x="8238170" y="3686500"/>
              <a:ext cx="59355" cy="215920"/>
            </a:xfrm>
            <a:custGeom>
              <a:avLst/>
              <a:gdLst/>
              <a:ahLst/>
              <a:cxnLst/>
              <a:rect l="l" t="t" r="r" b="b"/>
              <a:pathLst>
                <a:path w="1212" h="4409" extrusionOk="0">
                  <a:moveTo>
                    <a:pt x="1212" y="0"/>
                  </a:moveTo>
                  <a:cubicBezTo>
                    <a:pt x="558" y="626"/>
                    <a:pt x="69" y="1415"/>
                    <a:pt x="41" y="2354"/>
                  </a:cubicBezTo>
                  <a:cubicBezTo>
                    <a:pt x="1" y="3198"/>
                    <a:pt x="477" y="4055"/>
                    <a:pt x="1212" y="4409"/>
                  </a:cubicBezTo>
                  <a:lnTo>
                    <a:pt x="1212" y="4218"/>
                  </a:lnTo>
                  <a:cubicBezTo>
                    <a:pt x="531" y="3851"/>
                    <a:pt x="137" y="3007"/>
                    <a:pt x="205" y="2218"/>
                  </a:cubicBezTo>
                  <a:cubicBezTo>
                    <a:pt x="273" y="1429"/>
                    <a:pt x="681" y="762"/>
                    <a:pt x="1212" y="245"/>
                  </a:cubicBezTo>
                  <a:lnTo>
                    <a:pt x="12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42"/>
            <p:cNvSpPr/>
            <p:nvPr/>
          </p:nvSpPr>
          <p:spPr>
            <a:xfrm>
              <a:off x="8046936" y="4294872"/>
              <a:ext cx="317880" cy="142657"/>
            </a:xfrm>
            <a:custGeom>
              <a:avLst/>
              <a:gdLst/>
              <a:ahLst/>
              <a:cxnLst/>
              <a:rect l="l" t="t" r="r" b="b"/>
              <a:pathLst>
                <a:path w="6491" h="2913" extrusionOk="0">
                  <a:moveTo>
                    <a:pt x="776" y="1"/>
                  </a:moveTo>
                  <a:cubicBezTo>
                    <a:pt x="340" y="1"/>
                    <a:pt x="0" y="354"/>
                    <a:pt x="0" y="776"/>
                  </a:cubicBezTo>
                  <a:lnTo>
                    <a:pt x="0" y="2912"/>
                  </a:lnTo>
                  <a:lnTo>
                    <a:pt x="6491" y="2912"/>
                  </a:lnTo>
                  <a:lnTo>
                    <a:pt x="6491" y="776"/>
                  </a:lnTo>
                  <a:cubicBezTo>
                    <a:pt x="6491" y="341"/>
                    <a:pt x="6137" y="1"/>
                    <a:pt x="57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42"/>
            <p:cNvSpPr/>
            <p:nvPr/>
          </p:nvSpPr>
          <p:spPr>
            <a:xfrm>
              <a:off x="8143557" y="4357653"/>
              <a:ext cx="220621" cy="79874"/>
            </a:xfrm>
            <a:custGeom>
              <a:avLst/>
              <a:gdLst/>
              <a:ahLst/>
              <a:cxnLst/>
              <a:rect l="l" t="t" r="r" b="b"/>
              <a:pathLst>
                <a:path w="4505" h="1631" extrusionOk="0">
                  <a:moveTo>
                    <a:pt x="3173" y="1"/>
                  </a:moveTo>
                  <a:cubicBezTo>
                    <a:pt x="2133" y="1"/>
                    <a:pt x="1116" y="410"/>
                    <a:pt x="381" y="1168"/>
                  </a:cubicBezTo>
                  <a:cubicBezTo>
                    <a:pt x="232" y="1318"/>
                    <a:pt x="109" y="1467"/>
                    <a:pt x="0" y="1630"/>
                  </a:cubicBezTo>
                  <a:lnTo>
                    <a:pt x="204" y="1630"/>
                  </a:lnTo>
                  <a:lnTo>
                    <a:pt x="409" y="1386"/>
                  </a:lnTo>
                  <a:cubicBezTo>
                    <a:pt x="817" y="937"/>
                    <a:pt x="1320" y="583"/>
                    <a:pt x="1905" y="379"/>
                  </a:cubicBezTo>
                  <a:cubicBezTo>
                    <a:pt x="2303" y="237"/>
                    <a:pt x="2717" y="165"/>
                    <a:pt x="3138" y="165"/>
                  </a:cubicBezTo>
                  <a:cubicBezTo>
                    <a:pt x="3366" y="165"/>
                    <a:pt x="3595" y="186"/>
                    <a:pt x="3824" y="229"/>
                  </a:cubicBezTo>
                  <a:cubicBezTo>
                    <a:pt x="4042" y="256"/>
                    <a:pt x="4259" y="311"/>
                    <a:pt x="4504" y="365"/>
                  </a:cubicBezTo>
                  <a:lnTo>
                    <a:pt x="4504" y="188"/>
                  </a:lnTo>
                  <a:cubicBezTo>
                    <a:pt x="4259" y="147"/>
                    <a:pt x="4042" y="93"/>
                    <a:pt x="3810" y="52"/>
                  </a:cubicBezTo>
                  <a:cubicBezTo>
                    <a:pt x="3598" y="18"/>
                    <a:pt x="3385" y="1"/>
                    <a:pt x="317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42"/>
            <p:cNvSpPr/>
            <p:nvPr/>
          </p:nvSpPr>
          <p:spPr>
            <a:xfrm>
              <a:off x="8046936" y="4294186"/>
              <a:ext cx="159944" cy="79335"/>
            </a:xfrm>
            <a:custGeom>
              <a:avLst/>
              <a:gdLst/>
              <a:ahLst/>
              <a:cxnLst/>
              <a:rect l="l" t="t" r="r" b="b"/>
              <a:pathLst>
                <a:path w="3266" h="1620" extrusionOk="0">
                  <a:moveTo>
                    <a:pt x="3075" y="1"/>
                  </a:moveTo>
                  <a:cubicBezTo>
                    <a:pt x="2994" y="191"/>
                    <a:pt x="2899" y="368"/>
                    <a:pt x="2803" y="518"/>
                  </a:cubicBezTo>
                  <a:cubicBezTo>
                    <a:pt x="2626" y="790"/>
                    <a:pt x="2382" y="1008"/>
                    <a:pt x="2109" y="1158"/>
                  </a:cubicBezTo>
                  <a:cubicBezTo>
                    <a:pt x="1777" y="1340"/>
                    <a:pt x="1407" y="1439"/>
                    <a:pt x="1040" y="1439"/>
                  </a:cubicBezTo>
                  <a:cubicBezTo>
                    <a:pt x="778" y="1439"/>
                    <a:pt x="517" y="1388"/>
                    <a:pt x="272" y="1280"/>
                  </a:cubicBezTo>
                  <a:cubicBezTo>
                    <a:pt x="164" y="1266"/>
                    <a:pt x="82" y="1212"/>
                    <a:pt x="0" y="1171"/>
                  </a:cubicBezTo>
                  <a:lnTo>
                    <a:pt x="0" y="1348"/>
                  </a:lnTo>
                  <a:cubicBezTo>
                    <a:pt x="312" y="1533"/>
                    <a:pt x="666" y="1620"/>
                    <a:pt x="1022" y="1620"/>
                  </a:cubicBezTo>
                  <a:cubicBezTo>
                    <a:pt x="1241" y="1620"/>
                    <a:pt x="1462" y="1587"/>
                    <a:pt x="1674" y="1525"/>
                  </a:cubicBezTo>
                  <a:cubicBezTo>
                    <a:pt x="2341" y="1334"/>
                    <a:pt x="2831" y="872"/>
                    <a:pt x="3144" y="259"/>
                  </a:cubicBezTo>
                  <a:cubicBezTo>
                    <a:pt x="3171" y="178"/>
                    <a:pt x="3225" y="96"/>
                    <a:pt x="32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42"/>
            <p:cNvSpPr/>
            <p:nvPr/>
          </p:nvSpPr>
          <p:spPr>
            <a:xfrm>
              <a:off x="8077592" y="4294872"/>
              <a:ext cx="258575" cy="49"/>
            </a:xfrm>
            <a:custGeom>
              <a:avLst/>
              <a:gdLst/>
              <a:ahLst/>
              <a:cxnLst/>
              <a:rect l="l" t="t" r="r" b="b"/>
              <a:pathLst>
                <a:path w="5280" h="1" fill="none" extrusionOk="0">
                  <a:moveTo>
                    <a:pt x="0" y="1"/>
                  </a:moveTo>
                  <a:lnTo>
                    <a:pt x="5280" y="1"/>
                  </a:lnTo>
                </a:path>
              </a:pathLst>
            </a:custGeom>
            <a:solidFill>
              <a:schemeClr val="lt2"/>
            </a:solid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0" name="Google Shape;1600;p42"/>
            <p:cNvSpPr/>
            <p:nvPr/>
          </p:nvSpPr>
          <p:spPr>
            <a:xfrm>
              <a:off x="7978964" y="4436791"/>
              <a:ext cx="451820" cy="162638"/>
            </a:xfrm>
            <a:custGeom>
              <a:avLst/>
              <a:gdLst/>
              <a:ahLst/>
              <a:cxnLst/>
              <a:rect l="l" t="t" r="r" b="b"/>
              <a:pathLst>
                <a:path w="9226" h="3321" extrusionOk="0">
                  <a:moveTo>
                    <a:pt x="871" y="1"/>
                  </a:moveTo>
                  <a:cubicBezTo>
                    <a:pt x="395" y="1"/>
                    <a:pt x="0" y="395"/>
                    <a:pt x="0" y="872"/>
                  </a:cubicBezTo>
                  <a:lnTo>
                    <a:pt x="0" y="2450"/>
                  </a:lnTo>
                  <a:cubicBezTo>
                    <a:pt x="0" y="2926"/>
                    <a:pt x="395" y="3321"/>
                    <a:pt x="871" y="3321"/>
                  </a:cubicBezTo>
                  <a:lnTo>
                    <a:pt x="8355" y="3321"/>
                  </a:lnTo>
                  <a:cubicBezTo>
                    <a:pt x="8831" y="3321"/>
                    <a:pt x="9226" y="2926"/>
                    <a:pt x="9226" y="2450"/>
                  </a:cubicBezTo>
                  <a:lnTo>
                    <a:pt x="9226" y="872"/>
                  </a:lnTo>
                  <a:cubicBezTo>
                    <a:pt x="9226" y="395"/>
                    <a:pt x="8831" y="1"/>
                    <a:pt x="83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1" name="Google Shape;1601;p42"/>
            <p:cNvSpPr/>
            <p:nvPr/>
          </p:nvSpPr>
          <p:spPr>
            <a:xfrm>
              <a:off x="8013587" y="4437476"/>
              <a:ext cx="383210" cy="49"/>
            </a:xfrm>
            <a:custGeom>
              <a:avLst/>
              <a:gdLst/>
              <a:ahLst/>
              <a:cxnLst/>
              <a:rect l="l" t="t" r="r" b="b"/>
              <a:pathLst>
                <a:path w="7825" h="1" fill="none" extrusionOk="0">
                  <a:moveTo>
                    <a:pt x="1" y="0"/>
                  </a:moveTo>
                  <a:lnTo>
                    <a:pt x="7825" y="0"/>
                  </a:lnTo>
                </a:path>
              </a:pathLst>
            </a:custGeom>
            <a:noFill/>
            <a:ln w="3050"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42"/>
            <p:cNvSpPr/>
            <p:nvPr/>
          </p:nvSpPr>
          <p:spPr>
            <a:xfrm>
              <a:off x="8171520" y="3692474"/>
              <a:ext cx="65378" cy="64693"/>
            </a:xfrm>
            <a:custGeom>
              <a:avLst/>
              <a:gdLst/>
              <a:ahLst/>
              <a:cxnLst/>
              <a:rect l="l" t="t" r="r" b="b"/>
              <a:pathLst>
                <a:path w="1335" h="1321" extrusionOk="0">
                  <a:moveTo>
                    <a:pt x="668" y="1"/>
                  </a:moveTo>
                  <a:cubicBezTo>
                    <a:pt x="287" y="1"/>
                    <a:pt x="1" y="286"/>
                    <a:pt x="1" y="667"/>
                  </a:cubicBezTo>
                  <a:cubicBezTo>
                    <a:pt x="1" y="1035"/>
                    <a:pt x="314" y="1321"/>
                    <a:pt x="668" y="1321"/>
                  </a:cubicBezTo>
                  <a:cubicBezTo>
                    <a:pt x="1035" y="1321"/>
                    <a:pt x="1334" y="1035"/>
                    <a:pt x="1334" y="667"/>
                  </a:cubicBezTo>
                  <a:cubicBezTo>
                    <a:pt x="1334" y="300"/>
                    <a:pt x="1035" y="1"/>
                    <a:pt x="6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42"/>
            <p:cNvSpPr/>
            <p:nvPr/>
          </p:nvSpPr>
          <p:spPr>
            <a:xfrm>
              <a:off x="7263931" y="1401150"/>
              <a:ext cx="467198" cy="707555"/>
            </a:xfrm>
            <a:custGeom>
              <a:avLst/>
              <a:gdLst/>
              <a:ahLst/>
              <a:cxnLst/>
              <a:rect l="l" t="t" r="r" b="b"/>
              <a:pathLst>
                <a:path w="9540" h="14448" extrusionOk="0">
                  <a:moveTo>
                    <a:pt x="4897" y="0"/>
                  </a:moveTo>
                  <a:cubicBezTo>
                    <a:pt x="4478" y="0"/>
                    <a:pt x="4089" y="943"/>
                    <a:pt x="3770" y="2172"/>
                  </a:cubicBezTo>
                  <a:cubicBezTo>
                    <a:pt x="3226" y="4295"/>
                    <a:pt x="1906" y="5111"/>
                    <a:pt x="1566" y="6771"/>
                  </a:cubicBezTo>
                  <a:cubicBezTo>
                    <a:pt x="1239" y="8418"/>
                    <a:pt x="2545" y="9506"/>
                    <a:pt x="2668" y="11003"/>
                  </a:cubicBezTo>
                  <a:cubicBezTo>
                    <a:pt x="2790" y="12500"/>
                    <a:pt x="1" y="13262"/>
                    <a:pt x="1" y="13262"/>
                  </a:cubicBezTo>
                  <a:cubicBezTo>
                    <a:pt x="1" y="13262"/>
                    <a:pt x="2432" y="14447"/>
                    <a:pt x="4658" y="14447"/>
                  </a:cubicBezTo>
                  <a:cubicBezTo>
                    <a:pt x="5770" y="14447"/>
                    <a:pt x="6832" y="14151"/>
                    <a:pt x="7512" y="13262"/>
                  </a:cubicBezTo>
                  <a:cubicBezTo>
                    <a:pt x="9539" y="10622"/>
                    <a:pt x="8737" y="3846"/>
                    <a:pt x="8138" y="3233"/>
                  </a:cubicBezTo>
                  <a:cubicBezTo>
                    <a:pt x="8045" y="3140"/>
                    <a:pt x="7952" y="3100"/>
                    <a:pt x="7862" y="3100"/>
                  </a:cubicBezTo>
                  <a:cubicBezTo>
                    <a:pt x="7365" y="3100"/>
                    <a:pt x="6954" y="4322"/>
                    <a:pt x="6954" y="4322"/>
                  </a:cubicBezTo>
                  <a:cubicBezTo>
                    <a:pt x="7294" y="3138"/>
                    <a:pt x="7376" y="1682"/>
                    <a:pt x="6750" y="1097"/>
                  </a:cubicBezTo>
                  <a:cubicBezTo>
                    <a:pt x="6636" y="993"/>
                    <a:pt x="6534" y="951"/>
                    <a:pt x="6443" y="951"/>
                  </a:cubicBezTo>
                  <a:cubicBezTo>
                    <a:pt x="6042" y="951"/>
                    <a:pt x="5852" y="1764"/>
                    <a:pt x="5852" y="1764"/>
                  </a:cubicBezTo>
                  <a:cubicBezTo>
                    <a:pt x="5825" y="1736"/>
                    <a:pt x="5825" y="1682"/>
                    <a:pt x="5811" y="1641"/>
                  </a:cubicBezTo>
                  <a:cubicBezTo>
                    <a:pt x="5501" y="470"/>
                    <a:pt x="5192" y="0"/>
                    <a:pt x="48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42"/>
            <p:cNvSpPr/>
            <p:nvPr/>
          </p:nvSpPr>
          <p:spPr>
            <a:xfrm>
              <a:off x="7439200" y="1500807"/>
              <a:ext cx="118660" cy="225959"/>
            </a:xfrm>
            <a:custGeom>
              <a:avLst/>
              <a:gdLst/>
              <a:ahLst/>
              <a:cxnLst/>
              <a:rect l="l" t="t" r="r" b="b"/>
              <a:pathLst>
                <a:path w="2423" h="4614" fill="none" extrusionOk="0">
                  <a:moveTo>
                    <a:pt x="2423" y="1"/>
                  </a:moveTo>
                  <a:cubicBezTo>
                    <a:pt x="2423" y="1"/>
                    <a:pt x="1497" y="2600"/>
                    <a:pt x="1" y="4614"/>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42"/>
            <p:cNvSpPr/>
            <p:nvPr/>
          </p:nvSpPr>
          <p:spPr>
            <a:xfrm>
              <a:off x="7484498" y="1638074"/>
              <a:ext cx="121354" cy="174636"/>
            </a:xfrm>
            <a:custGeom>
              <a:avLst/>
              <a:gdLst/>
              <a:ahLst/>
              <a:cxnLst/>
              <a:rect l="l" t="t" r="r" b="b"/>
              <a:pathLst>
                <a:path w="2478" h="3566" fill="none" extrusionOk="0">
                  <a:moveTo>
                    <a:pt x="2477" y="1"/>
                  </a:moveTo>
                  <a:cubicBezTo>
                    <a:pt x="2477" y="1"/>
                    <a:pt x="1634" y="1933"/>
                    <a:pt x="1" y="3566"/>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42"/>
            <p:cNvSpPr/>
            <p:nvPr/>
          </p:nvSpPr>
          <p:spPr>
            <a:xfrm>
              <a:off x="7332981" y="2417454"/>
              <a:ext cx="151570" cy="76299"/>
            </a:xfrm>
            <a:custGeom>
              <a:avLst/>
              <a:gdLst/>
              <a:ahLst/>
              <a:cxnLst/>
              <a:rect l="l" t="t" r="r" b="b"/>
              <a:pathLst>
                <a:path w="3095" h="1558" extrusionOk="0">
                  <a:moveTo>
                    <a:pt x="1165" y="1"/>
                  </a:moveTo>
                  <a:cubicBezTo>
                    <a:pt x="623" y="1"/>
                    <a:pt x="0" y="365"/>
                    <a:pt x="33" y="918"/>
                  </a:cubicBezTo>
                  <a:cubicBezTo>
                    <a:pt x="45" y="1525"/>
                    <a:pt x="513" y="1558"/>
                    <a:pt x="613" y="1558"/>
                  </a:cubicBezTo>
                  <a:cubicBezTo>
                    <a:pt x="625" y="1558"/>
                    <a:pt x="632" y="1557"/>
                    <a:pt x="632" y="1557"/>
                  </a:cubicBezTo>
                  <a:cubicBezTo>
                    <a:pt x="1223" y="1512"/>
                    <a:pt x="1159" y="859"/>
                    <a:pt x="1217" y="859"/>
                  </a:cubicBezTo>
                  <a:cubicBezTo>
                    <a:pt x="1228" y="859"/>
                    <a:pt x="1245" y="885"/>
                    <a:pt x="1271" y="945"/>
                  </a:cubicBezTo>
                  <a:cubicBezTo>
                    <a:pt x="1402" y="1226"/>
                    <a:pt x="1643" y="1470"/>
                    <a:pt x="1804" y="1470"/>
                  </a:cubicBezTo>
                  <a:cubicBezTo>
                    <a:pt x="1862" y="1470"/>
                    <a:pt x="1910" y="1439"/>
                    <a:pt x="1938" y="1367"/>
                  </a:cubicBezTo>
                  <a:cubicBezTo>
                    <a:pt x="2033" y="1095"/>
                    <a:pt x="1380" y="741"/>
                    <a:pt x="1557" y="741"/>
                  </a:cubicBezTo>
                  <a:cubicBezTo>
                    <a:pt x="1748" y="741"/>
                    <a:pt x="2374" y="1068"/>
                    <a:pt x="2714" y="1122"/>
                  </a:cubicBezTo>
                  <a:cubicBezTo>
                    <a:pt x="2732" y="1124"/>
                    <a:pt x="2749" y="1125"/>
                    <a:pt x="2766" y="1125"/>
                  </a:cubicBezTo>
                  <a:cubicBezTo>
                    <a:pt x="3058" y="1125"/>
                    <a:pt x="3095" y="791"/>
                    <a:pt x="3095" y="469"/>
                  </a:cubicBezTo>
                  <a:cubicBezTo>
                    <a:pt x="3095" y="252"/>
                    <a:pt x="2990" y="57"/>
                    <a:pt x="2843" y="57"/>
                  </a:cubicBezTo>
                  <a:cubicBezTo>
                    <a:pt x="2760" y="57"/>
                    <a:pt x="2663" y="120"/>
                    <a:pt x="2564" y="278"/>
                  </a:cubicBezTo>
                  <a:cubicBezTo>
                    <a:pt x="2477" y="416"/>
                    <a:pt x="2397" y="468"/>
                    <a:pt x="2312" y="468"/>
                  </a:cubicBezTo>
                  <a:cubicBezTo>
                    <a:pt x="2120" y="468"/>
                    <a:pt x="1903" y="202"/>
                    <a:pt x="1516" y="61"/>
                  </a:cubicBezTo>
                  <a:cubicBezTo>
                    <a:pt x="1409" y="20"/>
                    <a:pt x="1289" y="1"/>
                    <a:pt x="116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42"/>
            <p:cNvSpPr/>
            <p:nvPr/>
          </p:nvSpPr>
          <p:spPr>
            <a:xfrm>
              <a:off x="6978084" y="1401689"/>
              <a:ext cx="1073477" cy="1445276"/>
            </a:xfrm>
            <a:custGeom>
              <a:avLst/>
              <a:gdLst/>
              <a:ahLst/>
              <a:cxnLst/>
              <a:rect l="l" t="t" r="r" b="b"/>
              <a:pathLst>
                <a:path w="21920" h="29512" extrusionOk="0">
                  <a:moveTo>
                    <a:pt x="17793" y="0"/>
                  </a:moveTo>
                  <a:cubicBezTo>
                    <a:pt x="17604" y="0"/>
                    <a:pt x="17445" y="256"/>
                    <a:pt x="17445" y="256"/>
                  </a:cubicBezTo>
                  <a:cubicBezTo>
                    <a:pt x="16805" y="1440"/>
                    <a:pt x="13907" y="4869"/>
                    <a:pt x="12179" y="5848"/>
                  </a:cubicBezTo>
                  <a:cubicBezTo>
                    <a:pt x="10423" y="6842"/>
                    <a:pt x="10954" y="8815"/>
                    <a:pt x="11240" y="10053"/>
                  </a:cubicBezTo>
                  <a:cubicBezTo>
                    <a:pt x="11526" y="11291"/>
                    <a:pt x="10696" y="13319"/>
                    <a:pt x="8927" y="13387"/>
                  </a:cubicBezTo>
                  <a:cubicBezTo>
                    <a:pt x="8867" y="13389"/>
                    <a:pt x="8807" y="13390"/>
                    <a:pt x="8747" y="13390"/>
                  </a:cubicBezTo>
                  <a:cubicBezTo>
                    <a:pt x="7002" y="13390"/>
                    <a:pt x="4790" y="12475"/>
                    <a:pt x="4790" y="12475"/>
                  </a:cubicBezTo>
                  <a:cubicBezTo>
                    <a:pt x="4128" y="12107"/>
                    <a:pt x="3411" y="11899"/>
                    <a:pt x="2750" y="11899"/>
                  </a:cubicBezTo>
                  <a:cubicBezTo>
                    <a:pt x="1970" y="11899"/>
                    <a:pt x="1266" y="12187"/>
                    <a:pt x="817" y="12842"/>
                  </a:cubicBezTo>
                  <a:cubicBezTo>
                    <a:pt x="0" y="13985"/>
                    <a:pt x="1048" y="15088"/>
                    <a:pt x="1837" y="15292"/>
                  </a:cubicBezTo>
                  <a:cubicBezTo>
                    <a:pt x="2613" y="15496"/>
                    <a:pt x="3810" y="16503"/>
                    <a:pt x="4178" y="16857"/>
                  </a:cubicBezTo>
                  <a:cubicBezTo>
                    <a:pt x="4572" y="17210"/>
                    <a:pt x="6328" y="19632"/>
                    <a:pt x="8083" y="20599"/>
                  </a:cubicBezTo>
                  <a:cubicBezTo>
                    <a:pt x="9852" y="21551"/>
                    <a:pt x="12669" y="21483"/>
                    <a:pt x="13090" y="22231"/>
                  </a:cubicBezTo>
                  <a:cubicBezTo>
                    <a:pt x="13526" y="22980"/>
                    <a:pt x="11961" y="27402"/>
                    <a:pt x="13063" y="28259"/>
                  </a:cubicBezTo>
                  <a:cubicBezTo>
                    <a:pt x="13221" y="28380"/>
                    <a:pt x="13371" y="28432"/>
                    <a:pt x="13512" y="28432"/>
                  </a:cubicBezTo>
                  <a:cubicBezTo>
                    <a:pt x="14360" y="28432"/>
                    <a:pt x="14900" y="26573"/>
                    <a:pt x="14900" y="26572"/>
                  </a:cubicBezTo>
                  <a:lnTo>
                    <a:pt x="14900" y="26572"/>
                  </a:lnTo>
                  <a:cubicBezTo>
                    <a:pt x="14900" y="26573"/>
                    <a:pt x="14710" y="29498"/>
                    <a:pt x="16179" y="29511"/>
                  </a:cubicBezTo>
                  <a:cubicBezTo>
                    <a:pt x="16183" y="29511"/>
                    <a:pt x="16187" y="29511"/>
                    <a:pt x="16191" y="29511"/>
                  </a:cubicBezTo>
                  <a:cubicBezTo>
                    <a:pt x="17637" y="29511"/>
                    <a:pt x="17894" y="26967"/>
                    <a:pt x="17894" y="26967"/>
                  </a:cubicBezTo>
                  <a:cubicBezTo>
                    <a:pt x="17894" y="26967"/>
                    <a:pt x="18207" y="28501"/>
                    <a:pt x="18858" y="28501"/>
                  </a:cubicBezTo>
                  <a:cubicBezTo>
                    <a:pt x="18963" y="28501"/>
                    <a:pt x="19077" y="28461"/>
                    <a:pt x="19200" y="28368"/>
                  </a:cubicBezTo>
                  <a:cubicBezTo>
                    <a:pt x="20085" y="27715"/>
                    <a:pt x="19676" y="24967"/>
                    <a:pt x="19676" y="24966"/>
                  </a:cubicBezTo>
                  <a:lnTo>
                    <a:pt x="19676" y="24966"/>
                  </a:lnTo>
                  <a:cubicBezTo>
                    <a:pt x="19676" y="24966"/>
                    <a:pt x="19891" y="25014"/>
                    <a:pt x="20160" y="25014"/>
                  </a:cubicBezTo>
                  <a:cubicBezTo>
                    <a:pt x="20856" y="25014"/>
                    <a:pt x="21919" y="24695"/>
                    <a:pt x="20574" y="22408"/>
                  </a:cubicBezTo>
                  <a:cubicBezTo>
                    <a:pt x="18724" y="19224"/>
                    <a:pt x="13948" y="18204"/>
                    <a:pt x="13948" y="18204"/>
                  </a:cubicBezTo>
                  <a:cubicBezTo>
                    <a:pt x="17200" y="17945"/>
                    <a:pt x="17894" y="17156"/>
                    <a:pt x="18220" y="16353"/>
                  </a:cubicBezTo>
                  <a:cubicBezTo>
                    <a:pt x="18488" y="15667"/>
                    <a:pt x="17920" y="15617"/>
                    <a:pt x="17750" y="15617"/>
                  </a:cubicBezTo>
                  <a:cubicBezTo>
                    <a:pt x="17721" y="15617"/>
                    <a:pt x="17703" y="15618"/>
                    <a:pt x="17703" y="15618"/>
                  </a:cubicBezTo>
                  <a:cubicBezTo>
                    <a:pt x="17703" y="15618"/>
                    <a:pt x="18669" y="14952"/>
                    <a:pt x="18724" y="14054"/>
                  </a:cubicBezTo>
                  <a:cubicBezTo>
                    <a:pt x="18747" y="13520"/>
                    <a:pt x="18590" y="13407"/>
                    <a:pt x="18453" y="13407"/>
                  </a:cubicBezTo>
                  <a:cubicBezTo>
                    <a:pt x="18352" y="13407"/>
                    <a:pt x="18261" y="13468"/>
                    <a:pt x="18261" y="13468"/>
                  </a:cubicBezTo>
                  <a:cubicBezTo>
                    <a:pt x="18261" y="13468"/>
                    <a:pt x="18942" y="12829"/>
                    <a:pt x="19064" y="11876"/>
                  </a:cubicBezTo>
                  <a:cubicBezTo>
                    <a:pt x="19146" y="11235"/>
                    <a:pt x="18841" y="11130"/>
                    <a:pt x="18632" y="11130"/>
                  </a:cubicBezTo>
                  <a:cubicBezTo>
                    <a:pt x="18530" y="11130"/>
                    <a:pt x="18452" y="11155"/>
                    <a:pt x="18452" y="11155"/>
                  </a:cubicBezTo>
                  <a:cubicBezTo>
                    <a:pt x="18452" y="11155"/>
                    <a:pt x="19581" y="10012"/>
                    <a:pt x="19404" y="8910"/>
                  </a:cubicBezTo>
                  <a:cubicBezTo>
                    <a:pt x="19339" y="8470"/>
                    <a:pt x="19127" y="8338"/>
                    <a:pt x="18895" y="8338"/>
                  </a:cubicBezTo>
                  <a:cubicBezTo>
                    <a:pt x="18546" y="8338"/>
                    <a:pt x="18152" y="8638"/>
                    <a:pt x="18152" y="8638"/>
                  </a:cubicBezTo>
                  <a:cubicBezTo>
                    <a:pt x="19118" y="7508"/>
                    <a:pt x="19731" y="5930"/>
                    <a:pt x="19445" y="5345"/>
                  </a:cubicBezTo>
                  <a:cubicBezTo>
                    <a:pt x="19358" y="5172"/>
                    <a:pt x="19239" y="5110"/>
                    <a:pt x="19112" y="5110"/>
                  </a:cubicBezTo>
                  <a:cubicBezTo>
                    <a:pt x="18802" y="5110"/>
                    <a:pt x="18452" y="5481"/>
                    <a:pt x="18452" y="5481"/>
                  </a:cubicBezTo>
                  <a:cubicBezTo>
                    <a:pt x="18452" y="5481"/>
                    <a:pt x="19146" y="4406"/>
                    <a:pt x="19105" y="3113"/>
                  </a:cubicBezTo>
                  <a:cubicBezTo>
                    <a:pt x="19079" y="2486"/>
                    <a:pt x="18893" y="2323"/>
                    <a:pt x="18706" y="2323"/>
                  </a:cubicBezTo>
                  <a:cubicBezTo>
                    <a:pt x="18504" y="2323"/>
                    <a:pt x="18302" y="2515"/>
                    <a:pt x="18302" y="2515"/>
                  </a:cubicBezTo>
                  <a:cubicBezTo>
                    <a:pt x="18302" y="2515"/>
                    <a:pt x="18465" y="1481"/>
                    <a:pt x="18180" y="514"/>
                  </a:cubicBezTo>
                  <a:cubicBezTo>
                    <a:pt x="18064" y="118"/>
                    <a:pt x="17922" y="0"/>
                    <a:pt x="177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42"/>
            <p:cNvSpPr/>
            <p:nvPr/>
          </p:nvSpPr>
          <p:spPr>
            <a:xfrm>
              <a:off x="7051394" y="2046740"/>
              <a:ext cx="34673" cy="46132"/>
            </a:xfrm>
            <a:custGeom>
              <a:avLst/>
              <a:gdLst/>
              <a:ahLst/>
              <a:cxnLst/>
              <a:rect l="l" t="t" r="r" b="b"/>
              <a:pathLst>
                <a:path w="708" h="942" extrusionOk="0">
                  <a:moveTo>
                    <a:pt x="292" y="1"/>
                  </a:moveTo>
                  <a:cubicBezTo>
                    <a:pt x="272" y="1"/>
                    <a:pt x="252" y="4"/>
                    <a:pt x="232" y="11"/>
                  </a:cubicBezTo>
                  <a:cubicBezTo>
                    <a:pt x="68" y="65"/>
                    <a:pt x="0" y="296"/>
                    <a:pt x="68" y="555"/>
                  </a:cubicBezTo>
                  <a:cubicBezTo>
                    <a:pt x="130" y="776"/>
                    <a:pt x="280" y="942"/>
                    <a:pt x="429" y="942"/>
                  </a:cubicBezTo>
                  <a:cubicBezTo>
                    <a:pt x="445" y="942"/>
                    <a:pt x="461" y="940"/>
                    <a:pt x="476" y="936"/>
                  </a:cubicBezTo>
                  <a:cubicBezTo>
                    <a:pt x="640" y="882"/>
                    <a:pt x="708" y="637"/>
                    <a:pt x="640" y="392"/>
                  </a:cubicBezTo>
                  <a:cubicBezTo>
                    <a:pt x="580" y="165"/>
                    <a:pt x="437" y="1"/>
                    <a:pt x="29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42"/>
            <p:cNvSpPr/>
            <p:nvPr/>
          </p:nvSpPr>
          <p:spPr>
            <a:xfrm>
              <a:off x="6980728" y="2082049"/>
              <a:ext cx="58718" cy="80266"/>
            </a:xfrm>
            <a:custGeom>
              <a:avLst/>
              <a:gdLst/>
              <a:ahLst/>
              <a:cxnLst/>
              <a:rect l="l" t="t" r="r" b="b"/>
              <a:pathLst>
                <a:path w="1199" h="1639" extrusionOk="0">
                  <a:moveTo>
                    <a:pt x="670" y="1"/>
                  </a:moveTo>
                  <a:cubicBezTo>
                    <a:pt x="512" y="1"/>
                    <a:pt x="346" y="94"/>
                    <a:pt x="232" y="378"/>
                  </a:cubicBezTo>
                  <a:cubicBezTo>
                    <a:pt x="1" y="991"/>
                    <a:pt x="96" y="1521"/>
                    <a:pt x="96" y="1521"/>
                  </a:cubicBezTo>
                  <a:cubicBezTo>
                    <a:pt x="112" y="1604"/>
                    <a:pt x="143" y="1638"/>
                    <a:pt x="184" y="1638"/>
                  </a:cubicBezTo>
                  <a:cubicBezTo>
                    <a:pt x="353" y="1638"/>
                    <a:pt x="697" y="1073"/>
                    <a:pt x="926" y="963"/>
                  </a:cubicBezTo>
                  <a:cubicBezTo>
                    <a:pt x="1157" y="841"/>
                    <a:pt x="1198" y="419"/>
                    <a:pt x="1089" y="229"/>
                  </a:cubicBezTo>
                  <a:cubicBezTo>
                    <a:pt x="1024" y="126"/>
                    <a:pt x="852" y="1"/>
                    <a:pt x="6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42"/>
            <p:cNvSpPr/>
            <p:nvPr/>
          </p:nvSpPr>
          <p:spPr>
            <a:xfrm>
              <a:off x="7364175" y="2415789"/>
              <a:ext cx="151031" cy="76642"/>
            </a:xfrm>
            <a:custGeom>
              <a:avLst/>
              <a:gdLst/>
              <a:ahLst/>
              <a:cxnLst/>
              <a:rect l="l" t="t" r="r" b="b"/>
              <a:pathLst>
                <a:path w="3084" h="1565" extrusionOk="0">
                  <a:moveTo>
                    <a:pt x="1144" y="1"/>
                  </a:moveTo>
                  <a:cubicBezTo>
                    <a:pt x="613" y="1"/>
                    <a:pt x="0" y="363"/>
                    <a:pt x="22" y="911"/>
                  </a:cubicBezTo>
                  <a:cubicBezTo>
                    <a:pt x="35" y="1541"/>
                    <a:pt x="537" y="1564"/>
                    <a:pt x="612" y="1564"/>
                  </a:cubicBezTo>
                  <a:cubicBezTo>
                    <a:pt x="618" y="1564"/>
                    <a:pt x="621" y="1564"/>
                    <a:pt x="621" y="1564"/>
                  </a:cubicBezTo>
                  <a:cubicBezTo>
                    <a:pt x="1210" y="1519"/>
                    <a:pt x="1148" y="861"/>
                    <a:pt x="1205" y="861"/>
                  </a:cubicBezTo>
                  <a:cubicBezTo>
                    <a:pt x="1217" y="861"/>
                    <a:pt x="1233" y="888"/>
                    <a:pt x="1260" y="952"/>
                  </a:cubicBezTo>
                  <a:cubicBezTo>
                    <a:pt x="1392" y="1224"/>
                    <a:pt x="1643" y="1474"/>
                    <a:pt x="1802" y="1474"/>
                  </a:cubicBezTo>
                  <a:cubicBezTo>
                    <a:pt x="1858" y="1474"/>
                    <a:pt x="1903" y="1444"/>
                    <a:pt x="1927" y="1374"/>
                  </a:cubicBezTo>
                  <a:cubicBezTo>
                    <a:pt x="2036" y="1102"/>
                    <a:pt x="1369" y="748"/>
                    <a:pt x="1560" y="748"/>
                  </a:cubicBezTo>
                  <a:cubicBezTo>
                    <a:pt x="1737" y="748"/>
                    <a:pt x="2376" y="1061"/>
                    <a:pt x="2716" y="1115"/>
                  </a:cubicBezTo>
                  <a:cubicBezTo>
                    <a:pt x="2740" y="1119"/>
                    <a:pt x="2762" y="1121"/>
                    <a:pt x="2783" y="1121"/>
                  </a:cubicBezTo>
                  <a:cubicBezTo>
                    <a:pt x="3060" y="1121"/>
                    <a:pt x="3084" y="792"/>
                    <a:pt x="3084" y="476"/>
                  </a:cubicBezTo>
                  <a:cubicBezTo>
                    <a:pt x="3084" y="259"/>
                    <a:pt x="2979" y="58"/>
                    <a:pt x="2832" y="58"/>
                  </a:cubicBezTo>
                  <a:cubicBezTo>
                    <a:pt x="2748" y="58"/>
                    <a:pt x="2652" y="123"/>
                    <a:pt x="2553" y="285"/>
                  </a:cubicBezTo>
                  <a:cubicBezTo>
                    <a:pt x="2466" y="418"/>
                    <a:pt x="2386" y="469"/>
                    <a:pt x="2301" y="469"/>
                  </a:cubicBezTo>
                  <a:cubicBezTo>
                    <a:pt x="2109" y="469"/>
                    <a:pt x="1893" y="209"/>
                    <a:pt x="1505" y="67"/>
                  </a:cubicBezTo>
                  <a:cubicBezTo>
                    <a:pt x="1396" y="22"/>
                    <a:pt x="1273" y="1"/>
                    <a:pt x="11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42"/>
            <p:cNvSpPr/>
            <p:nvPr/>
          </p:nvSpPr>
          <p:spPr>
            <a:xfrm>
              <a:off x="7365253" y="2431068"/>
              <a:ext cx="29335" cy="52694"/>
            </a:xfrm>
            <a:custGeom>
              <a:avLst/>
              <a:gdLst/>
              <a:ahLst/>
              <a:cxnLst/>
              <a:rect l="l" t="t" r="r" b="b"/>
              <a:pathLst>
                <a:path w="599" h="1076" fill="none" extrusionOk="0">
                  <a:moveTo>
                    <a:pt x="327" y="1075"/>
                  </a:moveTo>
                  <a:cubicBezTo>
                    <a:pt x="327" y="1075"/>
                    <a:pt x="0" y="327"/>
                    <a:pt x="599" y="0"/>
                  </a:cubicBezTo>
                </a:path>
              </a:pathLst>
            </a:custGeom>
            <a:noFill/>
            <a:ln w="1025"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42"/>
            <p:cNvSpPr/>
            <p:nvPr/>
          </p:nvSpPr>
          <p:spPr>
            <a:xfrm>
              <a:off x="7384548" y="2439050"/>
              <a:ext cx="20030" cy="40060"/>
            </a:xfrm>
            <a:custGeom>
              <a:avLst/>
              <a:gdLst/>
              <a:ahLst/>
              <a:cxnLst/>
              <a:rect l="l" t="t" r="r" b="b"/>
              <a:pathLst>
                <a:path w="409" h="818" fill="none" extrusionOk="0">
                  <a:moveTo>
                    <a:pt x="395" y="817"/>
                  </a:moveTo>
                  <a:cubicBezTo>
                    <a:pt x="395" y="817"/>
                    <a:pt x="1" y="450"/>
                    <a:pt x="409" y="1"/>
                  </a:cubicBezTo>
                </a:path>
              </a:pathLst>
            </a:custGeom>
            <a:solidFill>
              <a:schemeClr val="dk1"/>
            </a:solidFill>
            <a:ln w="1025" cap="rnd" cmpd="sng">
              <a:solidFill>
                <a:srgbClr val="51141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42"/>
            <p:cNvSpPr/>
            <p:nvPr/>
          </p:nvSpPr>
          <p:spPr>
            <a:xfrm>
              <a:off x="7212657" y="1414176"/>
              <a:ext cx="619747" cy="646437"/>
            </a:xfrm>
            <a:custGeom>
              <a:avLst/>
              <a:gdLst/>
              <a:ahLst/>
              <a:cxnLst/>
              <a:rect l="l" t="t" r="r" b="b"/>
              <a:pathLst>
                <a:path w="12655" h="13200" fill="none" extrusionOk="0">
                  <a:moveTo>
                    <a:pt x="0" y="12220"/>
                  </a:moveTo>
                  <a:cubicBezTo>
                    <a:pt x="0" y="12220"/>
                    <a:pt x="2368" y="13200"/>
                    <a:pt x="4137" y="13132"/>
                  </a:cubicBezTo>
                  <a:cubicBezTo>
                    <a:pt x="5906" y="13064"/>
                    <a:pt x="6736" y="11036"/>
                    <a:pt x="6450" y="9798"/>
                  </a:cubicBezTo>
                  <a:cubicBezTo>
                    <a:pt x="6164" y="8560"/>
                    <a:pt x="5633" y="6587"/>
                    <a:pt x="7389" y="5593"/>
                  </a:cubicBezTo>
                  <a:cubicBezTo>
                    <a:pt x="9117" y="4614"/>
                    <a:pt x="12015" y="1185"/>
                    <a:pt x="12655"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42"/>
            <p:cNvSpPr/>
            <p:nvPr/>
          </p:nvSpPr>
          <p:spPr>
            <a:xfrm>
              <a:off x="7638465" y="1547477"/>
              <a:ext cx="212590" cy="208623"/>
            </a:xfrm>
            <a:custGeom>
              <a:avLst/>
              <a:gdLst/>
              <a:ahLst/>
              <a:cxnLst/>
              <a:rect l="l" t="t" r="r" b="b"/>
              <a:pathLst>
                <a:path w="4341" h="4260" fill="none" extrusionOk="0">
                  <a:moveTo>
                    <a:pt x="0" y="4259"/>
                  </a:moveTo>
                  <a:cubicBezTo>
                    <a:pt x="0" y="4259"/>
                    <a:pt x="3279" y="2286"/>
                    <a:pt x="4341" y="0"/>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42"/>
            <p:cNvSpPr/>
            <p:nvPr/>
          </p:nvSpPr>
          <p:spPr>
            <a:xfrm>
              <a:off x="7668435" y="1682736"/>
              <a:ext cx="190650" cy="171306"/>
            </a:xfrm>
            <a:custGeom>
              <a:avLst/>
              <a:gdLst/>
              <a:ahLst/>
              <a:cxnLst/>
              <a:rect l="l" t="t" r="r" b="b"/>
              <a:pathLst>
                <a:path w="3893" h="3498" fill="none" extrusionOk="0">
                  <a:moveTo>
                    <a:pt x="0" y="3498"/>
                  </a:moveTo>
                  <a:cubicBezTo>
                    <a:pt x="0" y="3498"/>
                    <a:pt x="2831" y="1729"/>
                    <a:pt x="3892"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42"/>
            <p:cNvSpPr/>
            <p:nvPr/>
          </p:nvSpPr>
          <p:spPr>
            <a:xfrm>
              <a:off x="7674410" y="1843313"/>
              <a:ext cx="172677" cy="117338"/>
            </a:xfrm>
            <a:custGeom>
              <a:avLst/>
              <a:gdLst/>
              <a:ahLst/>
              <a:cxnLst/>
              <a:rect l="l" t="t" r="r" b="b"/>
              <a:pathLst>
                <a:path w="3526" h="2396" fill="none" extrusionOk="0">
                  <a:moveTo>
                    <a:pt x="1" y="2396"/>
                  </a:moveTo>
                  <a:cubicBezTo>
                    <a:pt x="1" y="2396"/>
                    <a:pt x="2668" y="940"/>
                    <a:pt x="3525"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42"/>
            <p:cNvSpPr/>
            <p:nvPr/>
          </p:nvSpPr>
          <p:spPr>
            <a:xfrm>
              <a:off x="7665742" y="1959963"/>
              <a:ext cx="188642" cy="82666"/>
            </a:xfrm>
            <a:custGeom>
              <a:avLst/>
              <a:gdLst/>
              <a:ahLst/>
              <a:cxnLst/>
              <a:rect l="l" t="t" r="r" b="b"/>
              <a:pathLst>
                <a:path w="3852" h="1688" fill="none" extrusionOk="0">
                  <a:moveTo>
                    <a:pt x="1" y="1687"/>
                  </a:moveTo>
                  <a:cubicBezTo>
                    <a:pt x="1" y="1687"/>
                    <a:pt x="2627" y="1021"/>
                    <a:pt x="3852" y="0"/>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42"/>
            <p:cNvSpPr/>
            <p:nvPr/>
          </p:nvSpPr>
          <p:spPr>
            <a:xfrm>
              <a:off x="7677740" y="2075878"/>
              <a:ext cx="167339" cy="44026"/>
            </a:xfrm>
            <a:custGeom>
              <a:avLst/>
              <a:gdLst/>
              <a:ahLst/>
              <a:cxnLst/>
              <a:rect l="l" t="t" r="r" b="b"/>
              <a:pathLst>
                <a:path w="3417" h="899" fill="none" extrusionOk="0">
                  <a:moveTo>
                    <a:pt x="1" y="899"/>
                  </a:moveTo>
                  <a:cubicBezTo>
                    <a:pt x="1" y="899"/>
                    <a:pt x="2056" y="708"/>
                    <a:pt x="3416"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42"/>
            <p:cNvSpPr/>
            <p:nvPr/>
          </p:nvSpPr>
          <p:spPr>
            <a:xfrm>
              <a:off x="7665742" y="2175829"/>
              <a:ext cx="163323" cy="28698"/>
            </a:xfrm>
            <a:custGeom>
              <a:avLst/>
              <a:gdLst/>
              <a:ahLst/>
              <a:cxnLst/>
              <a:rect l="l" t="t" r="r" b="b"/>
              <a:pathLst>
                <a:path w="3335" h="586" fill="none" extrusionOk="0">
                  <a:moveTo>
                    <a:pt x="1" y="572"/>
                  </a:moveTo>
                  <a:cubicBezTo>
                    <a:pt x="1" y="572"/>
                    <a:pt x="1539" y="586"/>
                    <a:pt x="3335" y="1"/>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42"/>
            <p:cNvSpPr/>
            <p:nvPr/>
          </p:nvSpPr>
          <p:spPr>
            <a:xfrm>
              <a:off x="7753744" y="2449041"/>
              <a:ext cx="123313" cy="130659"/>
            </a:xfrm>
            <a:custGeom>
              <a:avLst/>
              <a:gdLst/>
              <a:ahLst/>
              <a:cxnLst/>
              <a:rect l="l" t="t" r="r" b="b"/>
              <a:pathLst>
                <a:path w="2518" h="2668" fill="none" extrusionOk="0">
                  <a:moveTo>
                    <a:pt x="0" y="1"/>
                  </a:moveTo>
                  <a:cubicBezTo>
                    <a:pt x="0" y="1"/>
                    <a:pt x="1511" y="790"/>
                    <a:pt x="2517" y="2668"/>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42"/>
            <p:cNvSpPr/>
            <p:nvPr/>
          </p:nvSpPr>
          <p:spPr>
            <a:xfrm>
              <a:off x="7770394" y="2544339"/>
              <a:ext cx="45349" cy="239280"/>
            </a:xfrm>
            <a:custGeom>
              <a:avLst/>
              <a:gdLst/>
              <a:ahLst/>
              <a:cxnLst/>
              <a:rect l="l" t="t" r="r" b="b"/>
              <a:pathLst>
                <a:path w="926" h="4886" fill="none" extrusionOk="0">
                  <a:moveTo>
                    <a:pt x="0" y="1"/>
                  </a:moveTo>
                  <a:cubicBezTo>
                    <a:pt x="0" y="1"/>
                    <a:pt x="912" y="1960"/>
                    <a:pt x="926" y="4886"/>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42"/>
            <p:cNvSpPr/>
            <p:nvPr/>
          </p:nvSpPr>
          <p:spPr>
            <a:xfrm>
              <a:off x="7725095" y="2573673"/>
              <a:ext cx="26690" cy="203970"/>
            </a:xfrm>
            <a:custGeom>
              <a:avLst/>
              <a:gdLst/>
              <a:ahLst/>
              <a:cxnLst/>
              <a:rect l="l" t="t" r="r" b="b"/>
              <a:pathLst>
                <a:path w="545" h="4165" fill="none" extrusionOk="0">
                  <a:moveTo>
                    <a:pt x="122" y="0"/>
                  </a:moveTo>
                  <a:cubicBezTo>
                    <a:pt x="122" y="0"/>
                    <a:pt x="544" y="2436"/>
                    <a:pt x="0" y="4164"/>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42"/>
            <p:cNvSpPr/>
            <p:nvPr/>
          </p:nvSpPr>
          <p:spPr>
            <a:xfrm>
              <a:off x="7657123" y="2550363"/>
              <a:ext cx="25368" cy="153970"/>
            </a:xfrm>
            <a:custGeom>
              <a:avLst/>
              <a:gdLst/>
              <a:ahLst/>
              <a:cxnLst/>
              <a:rect l="l" t="t" r="r" b="b"/>
              <a:pathLst>
                <a:path w="518" h="3144" fill="none" extrusionOk="0">
                  <a:moveTo>
                    <a:pt x="381" y="0"/>
                  </a:moveTo>
                  <a:cubicBezTo>
                    <a:pt x="381" y="0"/>
                    <a:pt x="517" y="1701"/>
                    <a:pt x="0" y="3143"/>
                  </a:cubicBezTo>
                </a:path>
              </a:pathLst>
            </a:custGeom>
            <a:noFill/>
            <a:ln w="2050" cap="rnd" cmpd="sng">
              <a:solidFill>
                <a:srgbClr val="BFB6B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TextBox 5">
            <a:extLst>
              <a:ext uri="{FF2B5EF4-FFF2-40B4-BE49-F238E27FC236}">
                <a16:creationId xmlns:a16="http://schemas.microsoft.com/office/drawing/2014/main" id="{89B978C1-309D-2B6B-3D88-6632F64A60E2}"/>
              </a:ext>
            </a:extLst>
          </p:cNvPr>
          <p:cNvSpPr txBox="1"/>
          <p:nvPr/>
        </p:nvSpPr>
        <p:spPr>
          <a:xfrm>
            <a:off x="695327" y="1953447"/>
            <a:ext cx="397973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a:ln>
                  <a:noFill/>
                </a:ln>
                <a:solidFill>
                  <a:srgbClr val="5B3528"/>
                </a:solidFill>
                <a:effectLst/>
                <a:uLnTx/>
                <a:uFillTx/>
                <a:latin typeface="Arial"/>
                <a:cs typeface="Arial"/>
                <a:sym typeface="Arial"/>
              </a:rPr>
              <a:t>VẬN DỤNG</a:t>
            </a:r>
          </a:p>
        </p:txBody>
      </p:sp>
    </p:spTree>
    <p:extLst>
      <p:ext uri="{BB962C8B-B14F-4D97-AF65-F5344CB8AC3E}">
        <p14:creationId xmlns:p14="http://schemas.microsoft.com/office/powerpoint/2010/main" val="167767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43"/>
        <p:cNvGrpSpPr/>
        <p:nvPr/>
      </p:nvGrpSpPr>
      <p:grpSpPr>
        <a:xfrm>
          <a:off x="0" y="0"/>
          <a:ext cx="0" cy="0"/>
          <a:chOff x="0" y="0"/>
          <a:chExt cx="0" cy="0"/>
        </a:xfrm>
      </p:grpSpPr>
      <p:sp>
        <p:nvSpPr>
          <p:cNvPr id="5" name="TextBox 4">
            <a:extLst>
              <a:ext uri="{FF2B5EF4-FFF2-40B4-BE49-F238E27FC236}">
                <a16:creationId xmlns:a16="http://schemas.microsoft.com/office/drawing/2014/main" id="{F71ADB55-AF7B-885D-F799-D93C56B03D56}"/>
              </a:ext>
            </a:extLst>
          </p:cNvPr>
          <p:cNvSpPr txBox="1"/>
          <p:nvPr/>
        </p:nvSpPr>
        <p:spPr>
          <a:xfrm>
            <a:off x="224852" y="180598"/>
            <a:ext cx="8694295" cy="1420325"/>
          </a:xfrm>
          <a:prstGeom prst="rect">
            <a:avLst/>
          </a:prstGeom>
          <a:noFill/>
        </p:spPr>
        <p:txBody>
          <a:bodyPr wrap="square">
            <a:spAutoFit/>
          </a:bodyPr>
          <a:lstStyle/>
          <a:p>
            <a:pPr algn="just">
              <a:lnSpc>
                <a:spcPct val="150000"/>
              </a:lnSpc>
            </a:pPr>
            <a:r>
              <a:rPr lang="en-US" sz="2000" b="1"/>
              <a:t>Nhiệm vụ: </a:t>
            </a:r>
            <a:r>
              <a:rPr lang="vi-VN" sz="2000"/>
              <a:t>Có ý kiến cho rằng: Vào nửa sau thế kỉ XIX, thực dân phương Tây đến Ấn Độ và các nước Đông Nam Á là để “khai hóa văn minh”? Em đồng ý với ý kiến đó không? Vì sao? </a:t>
            </a:r>
            <a:endParaRPr lang="en-US" sz="2000"/>
          </a:p>
        </p:txBody>
      </p:sp>
      <p:sp>
        <p:nvSpPr>
          <p:cNvPr id="7" name="TextBox 6">
            <a:extLst>
              <a:ext uri="{FF2B5EF4-FFF2-40B4-BE49-F238E27FC236}">
                <a16:creationId xmlns:a16="http://schemas.microsoft.com/office/drawing/2014/main" id="{D3B38BE5-48F4-6BB9-A0E2-8FE2259B85E2}"/>
              </a:ext>
            </a:extLst>
          </p:cNvPr>
          <p:cNvSpPr txBox="1"/>
          <p:nvPr/>
        </p:nvSpPr>
        <p:spPr>
          <a:xfrm>
            <a:off x="260455" y="1701384"/>
            <a:ext cx="1768840" cy="400110"/>
          </a:xfrm>
          <a:prstGeom prst="rect">
            <a:avLst/>
          </a:prstGeom>
          <a:noFill/>
        </p:spPr>
        <p:txBody>
          <a:bodyPr wrap="square" rtlCol="0">
            <a:spAutoFit/>
          </a:bodyPr>
          <a:lstStyle/>
          <a:p>
            <a:r>
              <a:rPr lang="en-US" sz="2000" b="1" i="1">
                <a:solidFill>
                  <a:srgbClr val="C00000"/>
                </a:solidFill>
              </a:rPr>
              <a:t>Trả lời: </a:t>
            </a:r>
          </a:p>
        </p:txBody>
      </p:sp>
      <p:sp>
        <p:nvSpPr>
          <p:cNvPr id="8" name="TextBox 7">
            <a:extLst>
              <a:ext uri="{FF2B5EF4-FFF2-40B4-BE49-F238E27FC236}">
                <a16:creationId xmlns:a16="http://schemas.microsoft.com/office/drawing/2014/main" id="{A4DDB001-C580-5FF6-3E97-9CB6569083DA}"/>
              </a:ext>
            </a:extLst>
          </p:cNvPr>
          <p:cNvSpPr txBox="1"/>
          <p:nvPr/>
        </p:nvSpPr>
        <p:spPr>
          <a:xfrm>
            <a:off x="224852" y="2101494"/>
            <a:ext cx="8469442" cy="2805320"/>
          </a:xfrm>
          <a:prstGeom prst="rect">
            <a:avLst/>
          </a:prstGeom>
          <a:solidFill>
            <a:schemeClr val="bg1"/>
          </a:solidFill>
        </p:spPr>
        <p:txBody>
          <a:bodyPr wrap="square">
            <a:spAutoFit/>
          </a:bodyPr>
          <a:lstStyle/>
          <a:p>
            <a:pPr>
              <a:lnSpc>
                <a:spcPct val="150000"/>
              </a:lnSpc>
            </a:pPr>
            <a:r>
              <a:rPr lang="en-US" sz="2000" b="1" i="1"/>
              <a:t>Không đồng ý.</a:t>
            </a:r>
          </a:p>
          <a:p>
            <a:pPr marL="342900" indent="-342900">
              <a:lnSpc>
                <a:spcPct val="150000"/>
              </a:lnSpc>
              <a:buFont typeface="Arial" panose="020B0604020202020204" pitchFamily="34" charset="0"/>
              <a:buChar char="•"/>
            </a:pPr>
            <a:r>
              <a:rPr lang="vi-VN" sz="2000"/>
              <a:t>Bản chất của “khai hóa văn minh” là: đem ánh sáng của những văn minh phát triển cao, rực rỡ soi rọi và thúc đẩy sự phát triển của những nền văn minh thấp kém hơn.</a:t>
            </a:r>
            <a:endParaRPr lang="en-US" sz="2000"/>
          </a:p>
          <a:p>
            <a:pPr marL="342900" indent="-342900">
              <a:lnSpc>
                <a:spcPct val="150000"/>
              </a:lnSpc>
              <a:buFont typeface="Arial" panose="020B0604020202020204" pitchFamily="34" charset="0"/>
              <a:buChar char="•"/>
            </a:pPr>
            <a:r>
              <a:rPr lang="vi-VN" sz="2000"/>
              <a:t>Mục đích và chính sách cai trị thực dân phương Tây ở Ấn Độ và Đông Nam Á đối lập hoàn toàn với ý nghĩa của từ “khai hóa văn minh”</a:t>
            </a:r>
            <a:r>
              <a:rPr lang="en-US" sz="2000"/>
              <a:t>.</a:t>
            </a:r>
            <a:endParaRPr lang="vi-VN" sz="2000"/>
          </a:p>
        </p:txBody>
      </p:sp>
    </p:spTree>
    <p:extLst>
      <p:ext uri="{BB962C8B-B14F-4D97-AF65-F5344CB8AC3E}">
        <p14:creationId xmlns:p14="http://schemas.microsoft.com/office/powerpoint/2010/main" val="49542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178"/>
        <p:cNvGrpSpPr/>
        <p:nvPr/>
      </p:nvGrpSpPr>
      <p:grpSpPr>
        <a:xfrm>
          <a:off x="0" y="0"/>
          <a:ext cx="0" cy="0"/>
          <a:chOff x="0" y="0"/>
          <a:chExt cx="0" cy="0"/>
        </a:xfrm>
      </p:grpSpPr>
      <p:sp>
        <p:nvSpPr>
          <p:cNvPr id="2184" name="Google Shape;2184;p60"/>
          <p:cNvSpPr/>
          <p:nvPr/>
        </p:nvSpPr>
        <p:spPr>
          <a:xfrm>
            <a:off x="998831" y="1170123"/>
            <a:ext cx="5093014" cy="3764035"/>
          </a:xfrm>
          <a:custGeom>
            <a:avLst/>
            <a:gdLst/>
            <a:ahLst/>
            <a:cxnLst/>
            <a:rect l="l" t="t" r="r" b="b"/>
            <a:pathLst>
              <a:path w="282592" h="208852" extrusionOk="0">
                <a:moveTo>
                  <a:pt x="159721" y="68316"/>
                </a:moveTo>
                <a:cubicBezTo>
                  <a:pt x="158776" y="67618"/>
                  <a:pt x="155448" y="69056"/>
                  <a:pt x="154750" y="67864"/>
                </a:cubicBezTo>
                <a:cubicBezTo>
                  <a:pt x="154462" y="67413"/>
                  <a:pt x="156722" y="65687"/>
                  <a:pt x="155612" y="64948"/>
                </a:cubicBezTo>
                <a:cubicBezTo>
                  <a:pt x="155078" y="64619"/>
                  <a:pt x="153723" y="65564"/>
                  <a:pt x="153107" y="65276"/>
                </a:cubicBezTo>
                <a:cubicBezTo>
                  <a:pt x="152573" y="65030"/>
                  <a:pt x="152778" y="63510"/>
                  <a:pt x="152203" y="63346"/>
                </a:cubicBezTo>
                <a:cubicBezTo>
                  <a:pt x="151751" y="63222"/>
                  <a:pt x="151258" y="63140"/>
                  <a:pt x="150765" y="63058"/>
                </a:cubicBezTo>
                <a:cubicBezTo>
                  <a:pt x="150313" y="63017"/>
                  <a:pt x="149779" y="62976"/>
                  <a:pt x="149327" y="63017"/>
                </a:cubicBezTo>
                <a:cubicBezTo>
                  <a:pt x="148957" y="63058"/>
                  <a:pt x="148629" y="63099"/>
                  <a:pt x="148259" y="63181"/>
                </a:cubicBezTo>
                <a:cubicBezTo>
                  <a:pt x="147807" y="63264"/>
                  <a:pt x="146287" y="65810"/>
                  <a:pt x="145918" y="65893"/>
                </a:cubicBezTo>
                <a:cubicBezTo>
                  <a:pt x="142878" y="66427"/>
                  <a:pt x="143946" y="65235"/>
                  <a:pt x="143288" y="65318"/>
                </a:cubicBezTo>
                <a:cubicBezTo>
                  <a:pt x="141276" y="65523"/>
                  <a:pt x="140783" y="69672"/>
                  <a:pt x="139632" y="70165"/>
                </a:cubicBezTo>
                <a:cubicBezTo>
                  <a:pt x="138441" y="70617"/>
                  <a:pt x="140906" y="70288"/>
                  <a:pt x="138770" y="71233"/>
                </a:cubicBezTo>
                <a:cubicBezTo>
                  <a:pt x="136633" y="72178"/>
                  <a:pt x="138770" y="70987"/>
                  <a:pt x="136633" y="72178"/>
                </a:cubicBezTo>
                <a:cubicBezTo>
                  <a:pt x="134497" y="73369"/>
                  <a:pt x="132238" y="73328"/>
                  <a:pt x="130800" y="75012"/>
                </a:cubicBezTo>
                <a:cubicBezTo>
                  <a:pt x="129403" y="76656"/>
                  <a:pt x="131170" y="75957"/>
                  <a:pt x="131170" y="77149"/>
                </a:cubicBezTo>
                <a:cubicBezTo>
                  <a:pt x="131170" y="77888"/>
                  <a:pt x="131334" y="78504"/>
                  <a:pt x="131293" y="79162"/>
                </a:cubicBezTo>
                <a:cubicBezTo>
                  <a:pt x="131252" y="79572"/>
                  <a:pt x="131088" y="80024"/>
                  <a:pt x="130718" y="80476"/>
                </a:cubicBezTo>
                <a:cubicBezTo>
                  <a:pt x="129773" y="81667"/>
                  <a:pt x="130471" y="80476"/>
                  <a:pt x="129034" y="80969"/>
                </a:cubicBezTo>
                <a:cubicBezTo>
                  <a:pt x="127637" y="81421"/>
                  <a:pt x="127637" y="81174"/>
                  <a:pt x="126199" y="81174"/>
                </a:cubicBezTo>
                <a:cubicBezTo>
                  <a:pt x="124802" y="81174"/>
                  <a:pt x="127144" y="80230"/>
                  <a:pt x="124761" y="81174"/>
                </a:cubicBezTo>
                <a:cubicBezTo>
                  <a:pt x="122543" y="82078"/>
                  <a:pt x="124515" y="81914"/>
                  <a:pt x="122789" y="82119"/>
                </a:cubicBezTo>
                <a:cubicBezTo>
                  <a:pt x="122666" y="82119"/>
                  <a:pt x="122543" y="82119"/>
                  <a:pt x="122420" y="82160"/>
                </a:cubicBezTo>
                <a:cubicBezTo>
                  <a:pt x="120037" y="82366"/>
                  <a:pt x="116340" y="82736"/>
                  <a:pt x="115149" y="80599"/>
                </a:cubicBezTo>
                <a:cubicBezTo>
                  <a:pt x="113957" y="78463"/>
                  <a:pt x="116915" y="73246"/>
                  <a:pt x="115025" y="73041"/>
                </a:cubicBezTo>
                <a:cubicBezTo>
                  <a:pt x="113136" y="72794"/>
                  <a:pt x="113834" y="72096"/>
                  <a:pt x="111698" y="73246"/>
                </a:cubicBezTo>
                <a:cubicBezTo>
                  <a:pt x="111164" y="73575"/>
                  <a:pt x="110712" y="73739"/>
                  <a:pt x="110301" y="73903"/>
                </a:cubicBezTo>
                <a:cubicBezTo>
                  <a:pt x="109274" y="74273"/>
                  <a:pt x="107302" y="78422"/>
                  <a:pt x="107467" y="80024"/>
                </a:cubicBezTo>
                <a:cubicBezTo>
                  <a:pt x="107713" y="82160"/>
                  <a:pt x="110548" y="83105"/>
                  <a:pt x="106768" y="83804"/>
                </a:cubicBezTo>
                <a:cubicBezTo>
                  <a:pt x="102948" y="84502"/>
                  <a:pt x="102701" y="84748"/>
                  <a:pt x="101551" y="84297"/>
                </a:cubicBezTo>
                <a:cubicBezTo>
                  <a:pt x="100360" y="83804"/>
                  <a:pt x="99620" y="81421"/>
                  <a:pt x="98429" y="81174"/>
                </a:cubicBezTo>
                <a:cubicBezTo>
                  <a:pt x="97279" y="80969"/>
                  <a:pt x="94649" y="79696"/>
                  <a:pt x="93006" y="80189"/>
                </a:cubicBezTo>
                <a:cubicBezTo>
                  <a:pt x="91322" y="80640"/>
                  <a:pt x="92061" y="78586"/>
                  <a:pt x="88939" y="78093"/>
                </a:cubicBezTo>
                <a:cubicBezTo>
                  <a:pt x="88529" y="78052"/>
                  <a:pt x="88200" y="78011"/>
                  <a:pt x="87871" y="77970"/>
                </a:cubicBezTo>
                <a:cubicBezTo>
                  <a:pt x="85982" y="77765"/>
                  <a:pt x="86023" y="78052"/>
                  <a:pt x="82531" y="77642"/>
                </a:cubicBezTo>
                <a:cubicBezTo>
                  <a:pt x="78505" y="77149"/>
                  <a:pt x="75260" y="72178"/>
                  <a:pt x="73616" y="72178"/>
                </a:cubicBezTo>
                <a:cubicBezTo>
                  <a:pt x="71932" y="72178"/>
                  <a:pt x="70782" y="68768"/>
                  <a:pt x="70782" y="68768"/>
                </a:cubicBezTo>
                <a:cubicBezTo>
                  <a:pt x="70782" y="68768"/>
                  <a:pt x="70248" y="67700"/>
                  <a:pt x="70248" y="67495"/>
                </a:cubicBezTo>
                <a:cubicBezTo>
                  <a:pt x="70248" y="66509"/>
                  <a:pt x="69262" y="67372"/>
                  <a:pt x="71480" y="65359"/>
                </a:cubicBezTo>
                <a:cubicBezTo>
                  <a:pt x="74068" y="62976"/>
                  <a:pt x="76287" y="62606"/>
                  <a:pt x="74849" y="61210"/>
                </a:cubicBezTo>
                <a:cubicBezTo>
                  <a:pt x="73452" y="59772"/>
                  <a:pt x="68933" y="51556"/>
                  <a:pt x="67988" y="50364"/>
                </a:cubicBezTo>
                <a:cubicBezTo>
                  <a:pt x="67044" y="49173"/>
                  <a:pt x="66715" y="53651"/>
                  <a:pt x="65976" y="52747"/>
                </a:cubicBezTo>
                <a:cubicBezTo>
                  <a:pt x="65318" y="51925"/>
                  <a:pt x="64702" y="51638"/>
                  <a:pt x="65400" y="48228"/>
                </a:cubicBezTo>
                <a:cubicBezTo>
                  <a:pt x="65565" y="47283"/>
                  <a:pt x="68523" y="46873"/>
                  <a:pt x="68728" y="45887"/>
                </a:cubicBezTo>
                <a:cubicBezTo>
                  <a:pt x="68892" y="45229"/>
                  <a:pt x="71768" y="47694"/>
                  <a:pt x="71932" y="47037"/>
                </a:cubicBezTo>
                <a:cubicBezTo>
                  <a:pt x="72220" y="45599"/>
                  <a:pt x="72918" y="43011"/>
                  <a:pt x="73041" y="41902"/>
                </a:cubicBezTo>
                <a:cubicBezTo>
                  <a:pt x="73247" y="40669"/>
                  <a:pt x="70084" y="37835"/>
                  <a:pt x="69837" y="37424"/>
                </a:cubicBezTo>
                <a:cubicBezTo>
                  <a:pt x="68646" y="35534"/>
                  <a:pt x="65893" y="37219"/>
                  <a:pt x="65647" y="35083"/>
                </a:cubicBezTo>
                <a:cubicBezTo>
                  <a:pt x="65565" y="34466"/>
                  <a:pt x="65236" y="31796"/>
                  <a:pt x="65113" y="31344"/>
                </a:cubicBezTo>
                <a:cubicBezTo>
                  <a:pt x="64825" y="30153"/>
                  <a:pt x="66633" y="29578"/>
                  <a:pt x="66797" y="28920"/>
                </a:cubicBezTo>
                <a:cubicBezTo>
                  <a:pt x="67044" y="27976"/>
                  <a:pt x="67290" y="28099"/>
                  <a:pt x="68481" y="25470"/>
                </a:cubicBezTo>
                <a:cubicBezTo>
                  <a:pt x="69673" y="22882"/>
                  <a:pt x="72014" y="20417"/>
                  <a:pt x="72220" y="19472"/>
                </a:cubicBezTo>
                <a:cubicBezTo>
                  <a:pt x="72466" y="18527"/>
                  <a:pt x="71275" y="20869"/>
                  <a:pt x="72466" y="18527"/>
                </a:cubicBezTo>
                <a:cubicBezTo>
                  <a:pt x="73658" y="16145"/>
                  <a:pt x="75095" y="16391"/>
                  <a:pt x="75095" y="12365"/>
                </a:cubicBezTo>
                <a:cubicBezTo>
                  <a:pt x="75095" y="8298"/>
                  <a:pt x="72713" y="9038"/>
                  <a:pt x="71521" y="8298"/>
                </a:cubicBezTo>
                <a:cubicBezTo>
                  <a:pt x="70330" y="7600"/>
                  <a:pt x="70577" y="7353"/>
                  <a:pt x="68440" y="7600"/>
                </a:cubicBezTo>
                <a:cubicBezTo>
                  <a:pt x="66304" y="7846"/>
                  <a:pt x="66756" y="6902"/>
                  <a:pt x="64168" y="7353"/>
                </a:cubicBezTo>
                <a:cubicBezTo>
                  <a:pt x="61539" y="7846"/>
                  <a:pt x="56609" y="11092"/>
                  <a:pt x="54268" y="9448"/>
                </a:cubicBezTo>
                <a:cubicBezTo>
                  <a:pt x="51885" y="7805"/>
                  <a:pt x="47325" y="1972"/>
                  <a:pt x="45148" y="781"/>
                </a:cubicBezTo>
                <a:cubicBezTo>
                  <a:pt x="43751" y="0"/>
                  <a:pt x="42437" y="945"/>
                  <a:pt x="40793" y="2054"/>
                </a:cubicBezTo>
                <a:cubicBezTo>
                  <a:pt x="39931" y="2670"/>
                  <a:pt x="38945" y="2629"/>
                  <a:pt x="37877" y="3122"/>
                </a:cubicBezTo>
                <a:cubicBezTo>
                  <a:pt x="37877" y="3122"/>
                  <a:pt x="35453" y="3204"/>
                  <a:pt x="32988" y="3779"/>
                </a:cubicBezTo>
                <a:cubicBezTo>
                  <a:pt x="30564" y="4355"/>
                  <a:pt x="28223" y="6162"/>
                  <a:pt x="28017" y="7066"/>
                </a:cubicBezTo>
                <a:cubicBezTo>
                  <a:pt x="27524" y="8956"/>
                  <a:pt x="26826" y="8257"/>
                  <a:pt x="28469" y="9900"/>
                </a:cubicBezTo>
                <a:cubicBezTo>
                  <a:pt x="30113" y="11585"/>
                  <a:pt x="33892" y="11667"/>
                  <a:pt x="34631" y="13105"/>
                </a:cubicBezTo>
                <a:cubicBezTo>
                  <a:pt x="35330" y="14542"/>
                  <a:pt x="37384" y="15775"/>
                  <a:pt x="37384" y="15775"/>
                </a:cubicBezTo>
                <a:cubicBezTo>
                  <a:pt x="37384" y="17911"/>
                  <a:pt x="33687" y="17295"/>
                  <a:pt x="33235" y="18034"/>
                </a:cubicBezTo>
                <a:cubicBezTo>
                  <a:pt x="32742" y="18733"/>
                  <a:pt x="32043" y="18733"/>
                  <a:pt x="32290" y="20170"/>
                </a:cubicBezTo>
                <a:cubicBezTo>
                  <a:pt x="32536" y="21567"/>
                  <a:pt x="33111" y="23293"/>
                  <a:pt x="33111" y="23293"/>
                </a:cubicBezTo>
                <a:cubicBezTo>
                  <a:pt x="33111" y="23293"/>
                  <a:pt x="33358" y="23251"/>
                  <a:pt x="33851" y="25881"/>
                </a:cubicBezTo>
                <a:cubicBezTo>
                  <a:pt x="34796" y="31385"/>
                  <a:pt x="38452" y="30399"/>
                  <a:pt x="40547" y="31385"/>
                </a:cubicBezTo>
                <a:cubicBezTo>
                  <a:pt x="42806" y="32412"/>
                  <a:pt x="43340" y="29865"/>
                  <a:pt x="43587" y="31509"/>
                </a:cubicBezTo>
                <a:cubicBezTo>
                  <a:pt x="43792" y="32987"/>
                  <a:pt x="44367" y="32946"/>
                  <a:pt x="43669" y="33932"/>
                </a:cubicBezTo>
                <a:cubicBezTo>
                  <a:pt x="43587" y="34056"/>
                  <a:pt x="43464" y="34220"/>
                  <a:pt x="43340" y="34343"/>
                </a:cubicBezTo>
                <a:cubicBezTo>
                  <a:pt x="42971" y="34836"/>
                  <a:pt x="42806" y="36027"/>
                  <a:pt x="42724" y="37424"/>
                </a:cubicBezTo>
                <a:cubicBezTo>
                  <a:pt x="42683" y="38369"/>
                  <a:pt x="46175" y="36931"/>
                  <a:pt x="46216" y="37917"/>
                </a:cubicBezTo>
                <a:cubicBezTo>
                  <a:pt x="46216" y="38615"/>
                  <a:pt x="47407" y="39355"/>
                  <a:pt x="47407" y="40012"/>
                </a:cubicBezTo>
                <a:cubicBezTo>
                  <a:pt x="47448" y="41368"/>
                  <a:pt x="42108" y="44777"/>
                  <a:pt x="42026" y="45188"/>
                </a:cubicBezTo>
                <a:cubicBezTo>
                  <a:pt x="41944" y="45558"/>
                  <a:pt x="41779" y="46380"/>
                  <a:pt x="41245" y="47489"/>
                </a:cubicBezTo>
                <a:cubicBezTo>
                  <a:pt x="40752" y="48434"/>
                  <a:pt x="40711" y="49830"/>
                  <a:pt x="40095" y="50857"/>
                </a:cubicBezTo>
                <a:cubicBezTo>
                  <a:pt x="39356" y="52131"/>
                  <a:pt x="38534" y="53322"/>
                  <a:pt x="37959" y="53897"/>
                </a:cubicBezTo>
                <a:cubicBezTo>
                  <a:pt x="36275" y="55582"/>
                  <a:pt x="35083" y="55582"/>
                  <a:pt x="34631" y="56280"/>
                </a:cubicBezTo>
                <a:cubicBezTo>
                  <a:pt x="34467" y="56526"/>
                  <a:pt x="34426" y="56855"/>
                  <a:pt x="34426" y="57225"/>
                </a:cubicBezTo>
                <a:cubicBezTo>
                  <a:pt x="34344" y="58046"/>
                  <a:pt x="34262" y="59032"/>
                  <a:pt x="32947" y="59361"/>
                </a:cubicBezTo>
                <a:cubicBezTo>
                  <a:pt x="31057" y="59854"/>
                  <a:pt x="30482" y="60552"/>
                  <a:pt x="30277" y="61990"/>
                </a:cubicBezTo>
                <a:cubicBezTo>
                  <a:pt x="30030" y="63428"/>
                  <a:pt x="29866" y="65071"/>
                  <a:pt x="28469" y="66714"/>
                </a:cubicBezTo>
                <a:cubicBezTo>
                  <a:pt x="27032" y="68399"/>
                  <a:pt x="26539" y="67906"/>
                  <a:pt x="25388" y="68645"/>
                </a:cubicBezTo>
                <a:cubicBezTo>
                  <a:pt x="24197" y="69343"/>
                  <a:pt x="23704" y="69097"/>
                  <a:pt x="23252" y="69795"/>
                </a:cubicBezTo>
                <a:cubicBezTo>
                  <a:pt x="22759" y="70535"/>
                  <a:pt x="23252" y="70781"/>
                  <a:pt x="22759" y="71726"/>
                </a:cubicBezTo>
                <a:cubicBezTo>
                  <a:pt x="22307" y="72671"/>
                  <a:pt x="20171" y="71726"/>
                  <a:pt x="20171" y="71726"/>
                </a:cubicBezTo>
                <a:cubicBezTo>
                  <a:pt x="20171" y="71726"/>
                  <a:pt x="17296" y="69795"/>
                  <a:pt x="16104" y="70535"/>
                </a:cubicBezTo>
                <a:cubicBezTo>
                  <a:pt x="14954" y="71233"/>
                  <a:pt x="13804" y="73534"/>
                  <a:pt x="13352" y="75916"/>
                </a:cubicBezTo>
                <a:cubicBezTo>
                  <a:pt x="12859" y="78258"/>
                  <a:pt x="9614" y="81051"/>
                  <a:pt x="10558" y="82243"/>
                </a:cubicBezTo>
                <a:cubicBezTo>
                  <a:pt x="11503" y="83434"/>
                  <a:pt x="14009" y="81298"/>
                  <a:pt x="15693" y="82243"/>
                </a:cubicBezTo>
                <a:cubicBezTo>
                  <a:pt x="17337" y="83187"/>
                  <a:pt x="15529" y="85118"/>
                  <a:pt x="15529" y="87254"/>
                </a:cubicBezTo>
                <a:cubicBezTo>
                  <a:pt x="15529" y="88610"/>
                  <a:pt x="20253" y="93375"/>
                  <a:pt x="19719" y="94608"/>
                </a:cubicBezTo>
                <a:cubicBezTo>
                  <a:pt x="19391" y="95347"/>
                  <a:pt x="16269" y="94156"/>
                  <a:pt x="15652" y="94238"/>
                </a:cubicBezTo>
                <a:cubicBezTo>
                  <a:pt x="14009" y="94484"/>
                  <a:pt x="12078" y="94033"/>
                  <a:pt x="12078" y="94033"/>
                </a:cubicBezTo>
                <a:cubicBezTo>
                  <a:pt x="12078" y="94033"/>
                  <a:pt x="11133" y="94977"/>
                  <a:pt x="10189" y="95676"/>
                </a:cubicBezTo>
                <a:cubicBezTo>
                  <a:pt x="9244" y="96374"/>
                  <a:pt x="7354" y="95676"/>
                  <a:pt x="7354" y="95676"/>
                </a:cubicBezTo>
                <a:cubicBezTo>
                  <a:pt x="7354" y="95676"/>
                  <a:pt x="5464" y="95676"/>
                  <a:pt x="4027" y="96169"/>
                </a:cubicBezTo>
                <a:cubicBezTo>
                  <a:pt x="2589" y="96621"/>
                  <a:pt x="1192" y="95922"/>
                  <a:pt x="699" y="97319"/>
                </a:cubicBezTo>
                <a:cubicBezTo>
                  <a:pt x="247" y="98757"/>
                  <a:pt x="1" y="99948"/>
                  <a:pt x="247" y="100646"/>
                </a:cubicBezTo>
                <a:cubicBezTo>
                  <a:pt x="453" y="101386"/>
                  <a:pt x="1192" y="103029"/>
                  <a:pt x="2589" y="102783"/>
                </a:cubicBezTo>
                <a:cubicBezTo>
                  <a:pt x="4027" y="102577"/>
                  <a:pt x="4971" y="103522"/>
                  <a:pt x="6615" y="103522"/>
                </a:cubicBezTo>
                <a:cubicBezTo>
                  <a:pt x="8299" y="103522"/>
                  <a:pt x="8011" y="104138"/>
                  <a:pt x="9203" y="104631"/>
                </a:cubicBezTo>
                <a:cubicBezTo>
                  <a:pt x="10394" y="105083"/>
                  <a:pt x="14502" y="101509"/>
                  <a:pt x="14009" y="102618"/>
                </a:cubicBezTo>
                <a:cubicBezTo>
                  <a:pt x="13064" y="104919"/>
                  <a:pt x="12325" y="105864"/>
                  <a:pt x="11133" y="106357"/>
                </a:cubicBezTo>
                <a:cubicBezTo>
                  <a:pt x="9942" y="106809"/>
                  <a:pt x="8997" y="106357"/>
                  <a:pt x="8052" y="106357"/>
                </a:cubicBezTo>
                <a:cubicBezTo>
                  <a:pt x="7108" y="106357"/>
                  <a:pt x="6163" y="104919"/>
                  <a:pt x="5670" y="105658"/>
                </a:cubicBezTo>
                <a:cubicBezTo>
                  <a:pt x="5218" y="106357"/>
                  <a:pt x="6615" y="106603"/>
                  <a:pt x="7108" y="107548"/>
                </a:cubicBezTo>
                <a:cubicBezTo>
                  <a:pt x="7560" y="108534"/>
                  <a:pt x="6081" y="108452"/>
                  <a:pt x="7231" y="108904"/>
                </a:cubicBezTo>
                <a:cubicBezTo>
                  <a:pt x="8422" y="109397"/>
                  <a:pt x="8052" y="110382"/>
                  <a:pt x="9490" y="111574"/>
                </a:cubicBezTo>
                <a:cubicBezTo>
                  <a:pt x="10887" y="112765"/>
                  <a:pt x="10189" y="113217"/>
                  <a:pt x="10887" y="114162"/>
                </a:cubicBezTo>
                <a:cubicBezTo>
                  <a:pt x="11626" y="115148"/>
                  <a:pt x="12078" y="116093"/>
                  <a:pt x="12818" y="116545"/>
                </a:cubicBezTo>
                <a:cubicBezTo>
                  <a:pt x="13516" y="117037"/>
                  <a:pt x="13270" y="117489"/>
                  <a:pt x="14707" y="117037"/>
                </a:cubicBezTo>
                <a:cubicBezTo>
                  <a:pt x="16104" y="116545"/>
                  <a:pt x="16844" y="117489"/>
                  <a:pt x="18487" y="117037"/>
                </a:cubicBezTo>
                <a:cubicBezTo>
                  <a:pt x="20171" y="116545"/>
                  <a:pt x="22307" y="116093"/>
                  <a:pt x="23252" y="113956"/>
                </a:cubicBezTo>
                <a:cubicBezTo>
                  <a:pt x="24197" y="111820"/>
                  <a:pt x="23786" y="107137"/>
                  <a:pt x="25470" y="106439"/>
                </a:cubicBezTo>
                <a:cubicBezTo>
                  <a:pt x="27114" y="105699"/>
                  <a:pt x="32331" y="103686"/>
                  <a:pt x="30523" y="104631"/>
                </a:cubicBezTo>
                <a:cubicBezTo>
                  <a:pt x="28510" y="105658"/>
                  <a:pt x="27073" y="106809"/>
                  <a:pt x="26128" y="108000"/>
                </a:cubicBezTo>
                <a:cubicBezTo>
                  <a:pt x="25183" y="109191"/>
                  <a:pt x="25594" y="114901"/>
                  <a:pt x="25388" y="116298"/>
                </a:cubicBezTo>
                <a:cubicBezTo>
                  <a:pt x="25142" y="117736"/>
                  <a:pt x="24197" y="120118"/>
                  <a:pt x="24197" y="121063"/>
                </a:cubicBezTo>
                <a:cubicBezTo>
                  <a:pt x="24197" y="121104"/>
                  <a:pt x="24197" y="121228"/>
                  <a:pt x="24156" y="121351"/>
                </a:cubicBezTo>
                <a:cubicBezTo>
                  <a:pt x="23951" y="123405"/>
                  <a:pt x="22225" y="133798"/>
                  <a:pt x="24895" y="136468"/>
                </a:cubicBezTo>
                <a:cubicBezTo>
                  <a:pt x="27730" y="139303"/>
                  <a:pt x="24485" y="139549"/>
                  <a:pt x="25429" y="142630"/>
                </a:cubicBezTo>
                <a:cubicBezTo>
                  <a:pt x="26374" y="145711"/>
                  <a:pt x="25922" y="147642"/>
                  <a:pt x="25717" y="149778"/>
                </a:cubicBezTo>
                <a:cubicBezTo>
                  <a:pt x="25470" y="151915"/>
                  <a:pt x="27976" y="154256"/>
                  <a:pt x="28716" y="156146"/>
                </a:cubicBezTo>
                <a:cubicBezTo>
                  <a:pt x="28962" y="156885"/>
                  <a:pt x="29784" y="157830"/>
                  <a:pt x="30688" y="158898"/>
                </a:cubicBezTo>
                <a:cubicBezTo>
                  <a:pt x="32125" y="160541"/>
                  <a:pt x="33769" y="162472"/>
                  <a:pt x="33933" y="164239"/>
                </a:cubicBezTo>
                <a:cubicBezTo>
                  <a:pt x="34138" y="167073"/>
                  <a:pt x="35124" y="170894"/>
                  <a:pt x="35124" y="171838"/>
                </a:cubicBezTo>
                <a:cubicBezTo>
                  <a:pt x="35124" y="172783"/>
                  <a:pt x="35576" y="173030"/>
                  <a:pt x="36521" y="174673"/>
                </a:cubicBezTo>
                <a:cubicBezTo>
                  <a:pt x="37466" y="176316"/>
                  <a:pt x="36768" y="174426"/>
                  <a:pt x="37712" y="177261"/>
                </a:cubicBezTo>
                <a:cubicBezTo>
                  <a:pt x="38575" y="179808"/>
                  <a:pt x="38287" y="183053"/>
                  <a:pt x="39684" y="185600"/>
                </a:cubicBezTo>
                <a:cubicBezTo>
                  <a:pt x="39890" y="185929"/>
                  <a:pt x="40095" y="186258"/>
                  <a:pt x="40341" y="186545"/>
                </a:cubicBezTo>
                <a:cubicBezTo>
                  <a:pt x="42478" y="189133"/>
                  <a:pt x="41615" y="188681"/>
                  <a:pt x="42560" y="190325"/>
                </a:cubicBezTo>
                <a:cubicBezTo>
                  <a:pt x="43505" y="191968"/>
                  <a:pt x="44121" y="194350"/>
                  <a:pt x="44367" y="195788"/>
                </a:cubicBezTo>
                <a:cubicBezTo>
                  <a:pt x="44614" y="197226"/>
                  <a:pt x="44121" y="202443"/>
                  <a:pt x="45764" y="204086"/>
                </a:cubicBezTo>
                <a:cubicBezTo>
                  <a:pt x="47448" y="205730"/>
                  <a:pt x="47900" y="205524"/>
                  <a:pt x="49831" y="206469"/>
                </a:cubicBezTo>
                <a:cubicBezTo>
                  <a:pt x="51721" y="207414"/>
                  <a:pt x="50529" y="207414"/>
                  <a:pt x="52173" y="208112"/>
                </a:cubicBezTo>
                <a:cubicBezTo>
                  <a:pt x="53857" y="208852"/>
                  <a:pt x="59321" y="203593"/>
                  <a:pt x="62155" y="201005"/>
                </a:cubicBezTo>
                <a:cubicBezTo>
                  <a:pt x="64990" y="198376"/>
                  <a:pt x="62402" y="197924"/>
                  <a:pt x="63346" y="196035"/>
                </a:cubicBezTo>
                <a:cubicBezTo>
                  <a:pt x="64291" y="194104"/>
                  <a:pt x="65934" y="192954"/>
                  <a:pt x="67126" y="191516"/>
                </a:cubicBezTo>
                <a:cubicBezTo>
                  <a:pt x="68317" y="190078"/>
                  <a:pt x="68071" y="190078"/>
                  <a:pt x="69057" y="187942"/>
                </a:cubicBezTo>
                <a:cubicBezTo>
                  <a:pt x="70001" y="185806"/>
                  <a:pt x="69057" y="184162"/>
                  <a:pt x="69262" y="182478"/>
                </a:cubicBezTo>
                <a:cubicBezTo>
                  <a:pt x="69508" y="180835"/>
                  <a:pt x="71193" y="174919"/>
                  <a:pt x="71891" y="173482"/>
                </a:cubicBezTo>
                <a:cubicBezTo>
                  <a:pt x="72589" y="172044"/>
                  <a:pt x="72589" y="171099"/>
                  <a:pt x="72343" y="169908"/>
                </a:cubicBezTo>
                <a:cubicBezTo>
                  <a:pt x="72179" y="168963"/>
                  <a:pt x="71357" y="168634"/>
                  <a:pt x="70946" y="167895"/>
                </a:cubicBezTo>
                <a:cubicBezTo>
                  <a:pt x="70823" y="167730"/>
                  <a:pt x="70741" y="167525"/>
                  <a:pt x="70700" y="167320"/>
                </a:cubicBezTo>
                <a:cubicBezTo>
                  <a:pt x="70453" y="166128"/>
                  <a:pt x="70001" y="164690"/>
                  <a:pt x="70453" y="163499"/>
                </a:cubicBezTo>
                <a:cubicBezTo>
                  <a:pt x="70946" y="162349"/>
                  <a:pt x="70207" y="161363"/>
                  <a:pt x="70946" y="159966"/>
                </a:cubicBezTo>
                <a:cubicBezTo>
                  <a:pt x="71645" y="158528"/>
                  <a:pt x="67865" y="160665"/>
                  <a:pt x="71152" y="156146"/>
                </a:cubicBezTo>
                <a:cubicBezTo>
                  <a:pt x="74479" y="151668"/>
                  <a:pt x="76862" y="152859"/>
                  <a:pt x="78300" y="152366"/>
                </a:cubicBezTo>
                <a:cubicBezTo>
                  <a:pt x="79696" y="151915"/>
                  <a:pt x="83024" y="149984"/>
                  <a:pt x="83024" y="149984"/>
                </a:cubicBezTo>
                <a:cubicBezTo>
                  <a:pt x="83024" y="149984"/>
                  <a:pt x="82120" y="148587"/>
                  <a:pt x="84503" y="146656"/>
                </a:cubicBezTo>
                <a:cubicBezTo>
                  <a:pt x="86885" y="144767"/>
                  <a:pt x="89925" y="138358"/>
                  <a:pt x="92513" y="135277"/>
                </a:cubicBezTo>
                <a:cubicBezTo>
                  <a:pt x="94280" y="133182"/>
                  <a:pt x="93787" y="132196"/>
                  <a:pt x="93705" y="131169"/>
                </a:cubicBezTo>
                <a:cubicBezTo>
                  <a:pt x="93664" y="130676"/>
                  <a:pt x="93705" y="130183"/>
                  <a:pt x="94157" y="129608"/>
                </a:cubicBezTo>
                <a:cubicBezTo>
                  <a:pt x="95594" y="127677"/>
                  <a:pt x="96087" y="127225"/>
                  <a:pt x="98429" y="127225"/>
                </a:cubicBezTo>
                <a:cubicBezTo>
                  <a:pt x="100812" y="127225"/>
                  <a:pt x="104755" y="124925"/>
                  <a:pt x="104755" y="124925"/>
                </a:cubicBezTo>
                <a:cubicBezTo>
                  <a:pt x="104755" y="124925"/>
                  <a:pt x="104632" y="125541"/>
                  <a:pt x="106029" y="122460"/>
                </a:cubicBezTo>
                <a:cubicBezTo>
                  <a:pt x="107467" y="119379"/>
                  <a:pt x="107467" y="119133"/>
                  <a:pt x="108863" y="116996"/>
                </a:cubicBezTo>
                <a:cubicBezTo>
                  <a:pt x="109356" y="116257"/>
                  <a:pt x="109685" y="115723"/>
                  <a:pt x="109890" y="115271"/>
                </a:cubicBezTo>
                <a:cubicBezTo>
                  <a:pt x="110260" y="114449"/>
                  <a:pt x="110301" y="114080"/>
                  <a:pt x="110794" y="113915"/>
                </a:cubicBezTo>
                <a:cubicBezTo>
                  <a:pt x="111492" y="113710"/>
                  <a:pt x="112437" y="112026"/>
                  <a:pt x="115272" y="111779"/>
                </a:cubicBezTo>
                <a:cubicBezTo>
                  <a:pt x="118147" y="111574"/>
                  <a:pt x="118147" y="109191"/>
                  <a:pt x="118147" y="109191"/>
                </a:cubicBezTo>
                <a:cubicBezTo>
                  <a:pt x="118147" y="109191"/>
                  <a:pt x="118599" y="105617"/>
                  <a:pt x="118353" y="104919"/>
                </a:cubicBezTo>
                <a:cubicBezTo>
                  <a:pt x="118147" y="104179"/>
                  <a:pt x="118353" y="102783"/>
                  <a:pt x="118353" y="102084"/>
                </a:cubicBezTo>
                <a:cubicBezTo>
                  <a:pt x="118353" y="101345"/>
                  <a:pt x="117408" y="101345"/>
                  <a:pt x="116011" y="99209"/>
                </a:cubicBezTo>
                <a:cubicBezTo>
                  <a:pt x="114573" y="97073"/>
                  <a:pt x="115518" y="96128"/>
                  <a:pt x="115518" y="94731"/>
                </a:cubicBezTo>
                <a:cubicBezTo>
                  <a:pt x="115518" y="93293"/>
                  <a:pt x="115765" y="94238"/>
                  <a:pt x="114820" y="92595"/>
                </a:cubicBezTo>
                <a:cubicBezTo>
                  <a:pt x="113875" y="90910"/>
                  <a:pt x="112684" y="91609"/>
                  <a:pt x="113177" y="90212"/>
                </a:cubicBezTo>
                <a:cubicBezTo>
                  <a:pt x="113629" y="88774"/>
                  <a:pt x="112684" y="87829"/>
                  <a:pt x="114820" y="87378"/>
                </a:cubicBezTo>
                <a:cubicBezTo>
                  <a:pt x="116956" y="86885"/>
                  <a:pt x="119791" y="84502"/>
                  <a:pt x="120530" y="87583"/>
                </a:cubicBezTo>
                <a:cubicBezTo>
                  <a:pt x="120653" y="88199"/>
                  <a:pt x="120776" y="88692"/>
                  <a:pt x="120900" y="89103"/>
                </a:cubicBezTo>
                <a:cubicBezTo>
                  <a:pt x="121352" y="90828"/>
                  <a:pt x="121804" y="91157"/>
                  <a:pt x="123118" y="91157"/>
                </a:cubicBezTo>
                <a:cubicBezTo>
                  <a:pt x="124761" y="91157"/>
                  <a:pt x="125008" y="90664"/>
                  <a:pt x="126446" y="91403"/>
                </a:cubicBezTo>
                <a:cubicBezTo>
                  <a:pt x="127883" y="92102"/>
                  <a:pt x="134497" y="90459"/>
                  <a:pt x="134292" y="92348"/>
                </a:cubicBezTo>
                <a:cubicBezTo>
                  <a:pt x="134169" y="93211"/>
                  <a:pt x="134292" y="93745"/>
                  <a:pt x="134292" y="94197"/>
                </a:cubicBezTo>
                <a:cubicBezTo>
                  <a:pt x="134292" y="94731"/>
                  <a:pt x="134128" y="95142"/>
                  <a:pt x="133101" y="95922"/>
                </a:cubicBezTo>
                <a:cubicBezTo>
                  <a:pt x="132525" y="96333"/>
                  <a:pt x="130718" y="95717"/>
                  <a:pt x="130143" y="96415"/>
                </a:cubicBezTo>
                <a:cubicBezTo>
                  <a:pt x="129691" y="96990"/>
                  <a:pt x="128541" y="96990"/>
                  <a:pt x="128130" y="97648"/>
                </a:cubicBezTo>
                <a:cubicBezTo>
                  <a:pt x="127760" y="98182"/>
                  <a:pt x="128253" y="99743"/>
                  <a:pt x="127966" y="100277"/>
                </a:cubicBezTo>
                <a:cubicBezTo>
                  <a:pt x="127431" y="101181"/>
                  <a:pt x="128376" y="102824"/>
                  <a:pt x="128335" y="103851"/>
                </a:cubicBezTo>
                <a:cubicBezTo>
                  <a:pt x="128212" y="107055"/>
                  <a:pt x="131375" y="99373"/>
                  <a:pt x="132567" y="100318"/>
                </a:cubicBezTo>
                <a:cubicBezTo>
                  <a:pt x="133758" y="101304"/>
                  <a:pt x="134990" y="102290"/>
                  <a:pt x="134744" y="103974"/>
                </a:cubicBezTo>
                <a:cubicBezTo>
                  <a:pt x="134497" y="105617"/>
                  <a:pt x="132608" y="103481"/>
                  <a:pt x="134497" y="105617"/>
                </a:cubicBezTo>
                <a:cubicBezTo>
                  <a:pt x="136428" y="107753"/>
                  <a:pt x="133552" y="110300"/>
                  <a:pt x="135442" y="111492"/>
                </a:cubicBezTo>
                <a:cubicBezTo>
                  <a:pt x="137332" y="112683"/>
                  <a:pt x="136592" y="115969"/>
                  <a:pt x="138975" y="114532"/>
                </a:cubicBezTo>
                <a:cubicBezTo>
                  <a:pt x="141317" y="113094"/>
                  <a:pt x="141111" y="110382"/>
                  <a:pt x="140618" y="109438"/>
                </a:cubicBezTo>
                <a:cubicBezTo>
                  <a:pt x="140166" y="108493"/>
                  <a:pt x="141481" y="106603"/>
                  <a:pt x="141933" y="105658"/>
                </a:cubicBezTo>
                <a:cubicBezTo>
                  <a:pt x="142426" y="104672"/>
                  <a:pt x="142919" y="103769"/>
                  <a:pt x="142919" y="103029"/>
                </a:cubicBezTo>
                <a:cubicBezTo>
                  <a:pt x="142919" y="101838"/>
                  <a:pt x="141399" y="98757"/>
                  <a:pt x="142837" y="97812"/>
                </a:cubicBezTo>
                <a:cubicBezTo>
                  <a:pt x="144233" y="96826"/>
                  <a:pt x="146123" y="98716"/>
                  <a:pt x="146821" y="97319"/>
                </a:cubicBezTo>
                <a:cubicBezTo>
                  <a:pt x="147561" y="95881"/>
                  <a:pt x="147314" y="92595"/>
                  <a:pt x="147314" y="92595"/>
                </a:cubicBezTo>
                <a:lnTo>
                  <a:pt x="147314" y="90910"/>
                </a:lnTo>
                <a:lnTo>
                  <a:pt x="148259" y="88528"/>
                </a:lnTo>
                <a:cubicBezTo>
                  <a:pt x="148259" y="88528"/>
                  <a:pt x="149450" y="87829"/>
                  <a:pt x="149943" y="86186"/>
                </a:cubicBezTo>
                <a:cubicBezTo>
                  <a:pt x="150395" y="84502"/>
                  <a:pt x="148506" y="81667"/>
                  <a:pt x="149943" y="80230"/>
                </a:cubicBezTo>
                <a:cubicBezTo>
                  <a:pt x="151340" y="78833"/>
                  <a:pt x="151135" y="79038"/>
                  <a:pt x="152531" y="78833"/>
                </a:cubicBezTo>
                <a:cubicBezTo>
                  <a:pt x="153969" y="78586"/>
                  <a:pt x="157954" y="77025"/>
                  <a:pt x="159392" y="78299"/>
                </a:cubicBezTo>
                <a:cubicBezTo>
                  <a:pt x="160501" y="79285"/>
                  <a:pt x="158077" y="76656"/>
                  <a:pt x="159474" y="73082"/>
                </a:cubicBezTo>
                <a:cubicBezTo>
                  <a:pt x="160912" y="69508"/>
                  <a:pt x="160665" y="69056"/>
                  <a:pt x="159721" y="68316"/>
                </a:cubicBezTo>
                <a:close/>
                <a:moveTo>
                  <a:pt x="276553" y="116873"/>
                </a:moveTo>
                <a:cubicBezTo>
                  <a:pt x="276511" y="116832"/>
                  <a:pt x="276511" y="116791"/>
                  <a:pt x="276470" y="116750"/>
                </a:cubicBezTo>
                <a:cubicBezTo>
                  <a:pt x="276511" y="116791"/>
                  <a:pt x="276511" y="116832"/>
                  <a:pt x="276553" y="116873"/>
                </a:cubicBezTo>
                <a:close/>
                <a:moveTo>
                  <a:pt x="276594" y="117202"/>
                </a:moveTo>
                <a:cubicBezTo>
                  <a:pt x="276594" y="117161"/>
                  <a:pt x="276594" y="117120"/>
                  <a:pt x="276594" y="117120"/>
                </a:cubicBezTo>
                <a:cubicBezTo>
                  <a:pt x="276594" y="117120"/>
                  <a:pt x="276594" y="117161"/>
                  <a:pt x="276594" y="117202"/>
                </a:cubicBezTo>
                <a:close/>
                <a:moveTo>
                  <a:pt x="276553" y="117037"/>
                </a:moveTo>
                <a:cubicBezTo>
                  <a:pt x="276553" y="116996"/>
                  <a:pt x="276553" y="116955"/>
                  <a:pt x="276553" y="116914"/>
                </a:cubicBezTo>
                <a:cubicBezTo>
                  <a:pt x="276553" y="116955"/>
                  <a:pt x="276553" y="116996"/>
                  <a:pt x="276553" y="117037"/>
                </a:cubicBezTo>
                <a:close/>
                <a:moveTo>
                  <a:pt x="276470" y="118023"/>
                </a:moveTo>
                <a:cubicBezTo>
                  <a:pt x="276429" y="118023"/>
                  <a:pt x="276429" y="118064"/>
                  <a:pt x="276429" y="118106"/>
                </a:cubicBezTo>
                <a:cubicBezTo>
                  <a:pt x="276429" y="118064"/>
                  <a:pt x="276429" y="118023"/>
                  <a:pt x="276470" y="118023"/>
                </a:cubicBezTo>
                <a:close/>
                <a:moveTo>
                  <a:pt x="276347" y="118229"/>
                </a:moveTo>
                <a:cubicBezTo>
                  <a:pt x="276347" y="118270"/>
                  <a:pt x="276306" y="118311"/>
                  <a:pt x="276306" y="118352"/>
                </a:cubicBezTo>
                <a:cubicBezTo>
                  <a:pt x="276306" y="118311"/>
                  <a:pt x="276347" y="118270"/>
                  <a:pt x="276347" y="118229"/>
                </a:cubicBezTo>
                <a:close/>
                <a:moveTo>
                  <a:pt x="276224" y="118434"/>
                </a:moveTo>
                <a:cubicBezTo>
                  <a:pt x="276224" y="118475"/>
                  <a:pt x="276183" y="118516"/>
                  <a:pt x="276142" y="118557"/>
                </a:cubicBezTo>
                <a:cubicBezTo>
                  <a:pt x="276183" y="118516"/>
                  <a:pt x="276224" y="118475"/>
                  <a:pt x="276224" y="118434"/>
                </a:cubicBezTo>
                <a:close/>
                <a:moveTo>
                  <a:pt x="276101" y="118681"/>
                </a:moveTo>
                <a:cubicBezTo>
                  <a:pt x="276060" y="118681"/>
                  <a:pt x="276019" y="118722"/>
                  <a:pt x="275977" y="118763"/>
                </a:cubicBezTo>
                <a:cubicBezTo>
                  <a:pt x="276019" y="118722"/>
                  <a:pt x="276060" y="118681"/>
                  <a:pt x="276101" y="118681"/>
                </a:cubicBezTo>
                <a:close/>
                <a:moveTo>
                  <a:pt x="276594" y="117284"/>
                </a:moveTo>
                <a:lnTo>
                  <a:pt x="276594" y="117407"/>
                </a:lnTo>
                <a:close/>
                <a:moveTo>
                  <a:pt x="276594" y="117489"/>
                </a:moveTo>
                <a:cubicBezTo>
                  <a:pt x="276594" y="117530"/>
                  <a:pt x="276553" y="117613"/>
                  <a:pt x="276553" y="117654"/>
                </a:cubicBezTo>
                <a:cubicBezTo>
                  <a:pt x="276553" y="117613"/>
                  <a:pt x="276594" y="117530"/>
                  <a:pt x="276594" y="117489"/>
                </a:cubicBezTo>
                <a:close/>
                <a:moveTo>
                  <a:pt x="276511" y="117777"/>
                </a:moveTo>
                <a:cubicBezTo>
                  <a:pt x="276511" y="117818"/>
                  <a:pt x="276511" y="117859"/>
                  <a:pt x="276470" y="117900"/>
                </a:cubicBezTo>
                <a:cubicBezTo>
                  <a:pt x="276511" y="117859"/>
                  <a:pt x="276511" y="117818"/>
                  <a:pt x="276511" y="117777"/>
                </a:cubicBezTo>
                <a:close/>
                <a:moveTo>
                  <a:pt x="280948" y="101057"/>
                </a:moveTo>
                <a:lnTo>
                  <a:pt x="280907" y="101016"/>
                </a:lnTo>
                <a:close/>
                <a:moveTo>
                  <a:pt x="280250" y="100893"/>
                </a:moveTo>
                <a:cubicBezTo>
                  <a:pt x="280250" y="100893"/>
                  <a:pt x="280291" y="100893"/>
                  <a:pt x="280291" y="100893"/>
                </a:cubicBezTo>
                <a:cubicBezTo>
                  <a:pt x="280291" y="100893"/>
                  <a:pt x="280291" y="100893"/>
                  <a:pt x="280250" y="100893"/>
                </a:cubicBezTo>
                <a:close/>
                <a:moveTo>
                  <a:pt x="280414" y="100893"/>
                </a:moveTo>
                <a:lnTo>
                  <a:pt x="280455" y="100893"/>
                </a:lnTo>
                <a:close/>
                <a:moveTo>
                  <a:pt x="280578" y="100893"/>
                </a:moveTo>
                <a:cubicBezTo>
                  <a:pt x="280578" y="100893"/>
                  <a:pt x="280578" y="100893"/>
                  <a:pt x="280619" y="100893"/>
                </a:cubicBezTo>
                <a:cubicBezTo>
                  <a:pt x="280619" y="100893"/>
                  <a:pt x="280578" y="100893"/>
                  <a:pt x="280578" y="100893"/>
                </a:cubicBezTo>
                <a:close/>
                <a:moveTo>
                  <a:pt x="280743" y="100934"/>
                </a:moveTo>
                <a:cubicBezTo>
                  <a:pt x="280743" y="100934"/>
                  <a:pt x="280743" y="100934"/>
                  <a:pt x="280784" y="100975"/>
                </a:cubicBezTo>
                <a:cubicBezTo>
                  <a:pt x="280743" y="100934"/>
                  <a:pt x="280743" y="100934"/>
                  <a:pt x="280743" y="100934"/>
                </a:cubicBezTo>
                <a:close/>
                <a:moveTo>
                  <a:pt x="281605" y="101797"/>
                </a:moveTo>
                <a:close/>
                <a:moveTo>
                  <a:pt x="282263" y="103152"/>
                </a:moveTo>
                <a:cubicBezTo>
                  <a:pt x="282263" y="103152"/>
                  <a:pt x="282263" y="103111"/>
                  <a:pt x="282263" y="103111"/>
                </a:cubicBezTo>
                <a:cubicBezTo>
                  <a:pt x="282263" y="103111"/>
                  <a:pt x="282263" y="103152"/>
                  <a:pt x="282263" y="103152"/>
                </a:cubicBezTo>
                <a:close/>
                <a:moveTo>
                  <a:pt x="281975" y="102413"/>
                </a:moveTo>
                <a:lnTo>
                  <a:pt x="281975" y="102413"/>
                </a:lnTo>
                <a:close/>
                <a:moveTo>
                  <a:pt x="246482" y="147108"/>
                </a:moveTo>
                <a:lnTo>
                  <a:pt x="246564" y="147108"/>
                </a:lnTo>
                <a:close/>
                <a:moveTo>
                  <a:pt x="260079" y="106274"/>
                </a:moveTo>
                <a:close/>
                <a:moveTo>
                  <a:pt x="259751" y="106316"/>
                </a:moveTo>
                <a:lnTo>
                  <a:pt x="259669" y="106357"/>
                </a:lnTo>
                <a:close/>
                <a:moveTo>
                  <a:pt x="259381" y="106398"/>
                </a:moveTo>
                <a:cubicBezTo>
                  <a:pt x="259340" y="106398"/>
                  <a:pt x="259299" y="106398"/>
                  <a:pt x="259258" y="106398"/>
                </a:cubicBezTo>
                <a:cubicBezTo>
                  <a:pt x="259299" y="106398"/>
                  <a:pt x="259340" y="106398"/>
                  <a:pt x="259381" y="106398"/>
                </a:cubicBezTo>
                <a:close/>
                <a:moveTo>
                  <a:pt x="259011" y="106439"/>
                </a:moveTo>
                <a:lnTo>
                  <a:pt x="258888" y="106439"/>
                </a:lnTo>
                <a:close/>
                <a:moveTo>
                  <a:pt x="258642" y="106480"/>
                </a:moveTo>
                <a:close/>
                <a:moveTo>
                  <a:pt x="258231" y="106562"/>
                </a:moveTo>
                <a:lnTo>
                  <a:pt x="258190" y="106603"/>
                </a:lnTo>
                <a:close/>
                <a:moveTo>
                  <a:pt x="257902" y="106644"/>
                </a:moveTo>
                <a:cubicBezTo>
                  <a:pt x="257861" y="106685"/>
                  <a:pt x="257820" y="106685"/>
                  <a:pt x="257820" y="106685"/>
                </a:cubicBezTo>
                <a:cubicBezTo>
                  <a:pt x="257820" y="106685"/>
                  <a:pt x="257861" y="106685"/>
                  <a:pt x="257902" y="106644"/>
                </a:cubicBezTo>
                <a:close/>
                <a:moveTo>
                  <a:pt x="257574" y="106726"/>
                </a:moveTo>
                <a:cubicBezTo>
                  <a:pt x="257532" y="106767"/>
                  <a:pt x="257532" y="106767"/>
                  <a:pt x="257491" y="106767"/>
                </a:cubicBezTo>
                <a:cubicBezTo>
                  <a:pt x="257532" y="106767"/>
                  <a:pt x="257532" y="106767"/>
                  <a:pt x="257574" y="106726"/>
                </a:cubicBezTo>
                <a:close/>
                <a:moveTo>
                  <a:pt x="262174" y="106028"/>
                </a:moveTo>
                <a:close/>
                <a:moveTo>
                  <a:pt x="261723" y="106069"/>
                </a:moveTo>
                <a:close/>
                <a:moveTo>
                  <a:pt x="271500" y="105165"/>
                </a:moveTo>
                <a:cubicBezTo>
                  <a:pt x="271500" y="105165"/>
                  <a:pt x="271459" y="105165"/>
                  <a:pt x="271418" y="105165"/>
                </a:cubicBezTo>
                <a:cubicBezTo>
                  <a:pt x="271459" y="105165"/>
                  <a:pt x="271500" y="105165"/>
                  <a:pt x="271500" y="105165"/>
                </a:cubicBezTo>
                <a:close/>
                <a:moveTo>
                  <a:pt x="271212" y="105206"/>
                </a:moveTo>
                <a:cubicBezTo>
                  <a:pt x="271171" y="105206"/>
                  <a:pt x="271130" y="105206"/>
                  <a:pt x="271089" y="105247"/>
                </a:cubicBezTo>
                <a:cubicBezTo>
                  <a:pt x="271130" y="105206"/>
                  <a:pt x="271171" y="105206"/>
                  <a:pt x="271212" y="105206"/>
                </a:cubicBezTo>
                <a:close/>
                <a:moveTo>
                  <a:pt x="270842" y="105247"/>
                </a:moveTo>
                <a:lnTo>
                  <a:pt x="270719" y="105289"/>
                </a:lnTo>
                <a:close/>
                <a:moveTo>
                  <a:pt x="270473" y="105289"/>
                </a:moveTo>
                <a:cubicBezTo>
                  <a:pt x="270391" y="105289"/>
                  <a:pt x="270391" y="105330"/>
                  <a:pt x="270308" y="105330"/>
                </a:cubicBezTo>
                <a:cubicBezTo>
                  <a:pt x="270391" y="105330"/>
                  <a:pt x="270391" y="105330"/>
                  <a:pt x="270473" y="105289"/>
                </a:cubicBezTo>
                <a:close/>
                <a:moveTo>
                  <a:pt x="269980" y="105371"/>
                </a:moveTo>
                <a:close/>
                <a:moveTo>
                  <a:pt x="269487" y="105412"/>
                </a:moveTo>
                <a:close/>
                <a:moveTo>
                  <a:pt x="269035" y="105453"/>
                </a:moveTo>
                <a:lnTo>
                  <a:pt x="268953" y="105453"/>
                </a:lnTo>
                <a:close/>
                <a:moveTo>
                  <a:pt x="268542" y="105494"/>
                </a:moveTo>
                <a:lnTo>
                  <a:pt x="268460" y="105494"/>
                </a:lnTo>
                <a:close/>
                <a:moveTo>
                  <a:pt x="268049" y="105535"/>
                </a:moveTo>
                <a:cubicBezTo>
                  <a:pt x="268008" y="105535"/>
                  <a:pt x="267967" y="105535"/>
                  <a:pt x="267967" y="105535"/>
                </a:cubicBezTo>
                <a:cubicBezTo>
                  <a:pt x="267967" y="105535"/>
                  <a:pt x="268008" y="105535"/>
                  <a:pt x="268049" y="105535"/>
                </a:cubicBezTo>
                <a:close/>
                <a:moveTo>
                  <a:pt x="233172" y="178740"/>
                </a:moveTo>
                <a:cubicBezTo>
                  <a:pt x="233172" y="178617"/>
                  <a:pt x="233131" y="178535"/>
                  <a:pt x="233131" y="178452"/>
                </a:cubicBezTo>
                <a:cubicBezTo>
                  <a:pt x="233131" y="178535"/>
                  <a:pt x="233172" y="178617"/>
                  <a:pt x="233172" y="178699"/>
                </a:cubicBezTo>
                <a:close/>
                <a:moveTo>
                  <a:pt x="232432" y="90910"/>
                </a:moveTo>
                <a:cubicBezTo>
                  <a:pt x="231775" y="90253"/>
                  <a:pt x="230584" y="89514"/>
                  <a:pt x="229187" y="89185"/>
                </a:cubicBezTo>
                <a:cubicBezTo>
                  <a:pt x="230584" y="89514"/>
                  <a:pt x="231816" y="90253"/>
                  <a:pt x="232432" y="90910"/>
                </a:cubicBezTo>
                <a:close/>
                <a:moveTo>
                  <a:pt x="233008" y="91814"/>
                </a:moveTo>
                <a:cubicBezTo>
                  <a:pt x="233008" y="91814"/>
                  <a:pt x="232966" y="91773"/>
                  <a:pt x="232966" y="91773"/>
                </a:cubicBezTo>
                <a:cubicBezTo>
                  <a:pt x="232966" y="91773"/>
                  <a:pt x="233008" y="91814"/>
                  <a:pt x="233008" y="91814"/>
                </a:cubicBezTo>
                <a:close/>
                <a:moveTo>
                  <a:pt x="232474" y="90952"/>
                </a:moveTo>
                <a:cubicBezTo>
                  <a:pt x="232515" y="90993"/>
                  <a:pt x="232597" y="91075"/>
                  <a:pt x="232638" y="91116"/>
                </a:cubicBezTo>
                <a:cubicBezTo>
                  <a:pt x="232556" y="91075"/>
                  <a:pt x="232515" y="90993"/>
                  <a:pt x="232474" y="90952"/>
                </a:cubicBezTo>
                <a:close/>
                <a:moveTo>
                  <a:pt x="232679" y="91157"/>
                </a:moveTo>
                <a:cubicBezTo>
                  <a:pt x="232720" y="91198"/>
                  <a:pt x="232720" y="91280"/>
                  <a:pt x="232761" y="91321"/>
                </a:cubicBezTo>
                <a:cubicBezTo>
                  <a:pt x="232761" y="91280"/>
                  <a:pt x="232720" y="91198"/>
                  <a:pt x="232679" y="91157"/>
                </a:cubicBezTo>
                <a:close/>
                <a:moveTo>
                  <a:pt x="232802" y="91362"/>
                </a:moveTo>
                <a:cubicBezTo>
                  <a:pt x="232843" y="91403"/>
                  <a:pt x="232843" y="91445"/>
                  <a:pt x="232884" y="91486"/>
                </a:cubicBezTo>
                <a:cubicBezTo>
                  <a:pt x="232843" y="91445"/>
                  <a:pt x="232843" y="91403"/>
                  <a:pt x="232802" y="91362"/>
                </a:cubicBezTo>
                <a:close/>
                <a:moveTo>
                  <a:pt x="232925" y="91568"/>
                </a:moveTo>
                <a:cubicBezTo>
                  <a:pt x="232925" y="91609"/>
                  <a:pt x="232925" y="91650"/>
                  <a:pt x="232966" y="91650"/>
                </a:cubicBezTo>
                <a:cubicBezTo>
                  <a:pt x="232925" y="91650"/>
                  <a:pt x="232925" y="91609"/>
                  <a:pt x="232925" y="91568"/>
                </a:cubicBezTo>
                <a:close/>
                <a:moveTo>
                  <a:pt x="222532" y="143904"/>
                </a:moveTo>
                <a:cubicBezTo>
                  <a:pt x="222532" y="143904"/>
                  <a:pt x="222532" y="143863"/>
                  <a:pt x="222532" y="143863"/>
                </a:cubicBezTo>
                <a:cubicBezTo>
                  <a:pt x="222532" y="143863"/>
                  <a:pt x="222532" y="143863"/>
                  <a:pt x="222532" y="143904"/>
                </a:cubicBezTo>
                <a:close/>
                <a:moveTo>
                  <a:pt x="226887" y="137208"/>
                </a:moveTo>
                <a:lnTo>
                  <a:pt x="226846" y="137208"/>
                </a:lnTo>
                <a:close/>
                <a:moveTo>
                  <a:pt x="226804" y="137249"/>
                </a:moveTo>
                <a:lnTo>
                  <a:pt x="226763" y="137249"/>
                </a:lnTo>
                <a:close/>
                <a:moveTo>
                  <a:pt x="226681" y="137331"/>
                </a:moveTo>
                <a:lnTo>
                  <a:pt x="226681" y="137331"/>
                </a:lnTo>
                <a:close/>
                <a:moveTo>
                  <a:pt x="226558" y="137372"/>
                </a:moveTo>
                <a:lnTo>
                  <a:pt x="226558" y="137372"/>
                </a:lnTo>
                <a:close/>
                <a:moveTo>
                  <a:pt x="226435" y="137454"/>
                </a:moveTo>
                <a:lnTo>
                  <a:pt x="226394" y="137495"/>
                </a:lnTo>
                <a:close/>
                <a:moveTo>
                  <a:pt x="226270" y="137578"/>
                </a:moveTo>
                <a:close/>
                <a:moveTo>
                  <a:pt x="216165" y="75670"/>
                </a:moveTo>
                <a:cubicBezTo>
                  <a:pt x="216124" y="75546"/>
                  <a:pt x="216083" y="75382"/>
                  <a:pt x="216041" y="75259"/>
                </a:cubicBezTo>
                <a:lnTo>
                  <a:pt x="216041" y="75259"/>
                </a:lnTo>
                <a:cubicBezTo>
                  <a:pt x="216083" y="75382"/>
                  <a:pt x="216124" y="75546"/>
                  <a:pt x="216165" y="75670"/>
                </a:cubicBezTo>
                <a:close/>
                <a:moveTo>
                  <a:pt x="216329" y="76902"/>
                </a:moveTo>
                <a:cubicBezTo>
                  <a:pt x="216329" y="76697"/>
                  <a:pt x="216329" y="76491"/>
                  <a:pt x="216288" y="76327"/>
                </a:cubicBezTo>
                <a:cubicBezTo>
                  <a:pt x="216329" y="76491"/>
                  <a:pt x="216329" y="76697"/>
                  <a:pt x="216329" y="76902"/>
                </a:cubicBezTo>
                <a:close/>
                <a:moveTo>
                  <a:pt x="216288" y="76163"/>
                </a:moveTo>
                <a:cubicBezTo>
                  <a:pt x="216247" y="76039"/>
                  <a:pt x="216247" y="75916"/>
                  <a:pt x="216206" y="75834"/>
                </a:cubicBezTo>
                <a:cubicBezTo>
                  <a:pt x="216247" y="75916"/>
                  <a:pt x="216247" y="76039"/>
                  <a:pt x="216288" y="76163"/>
                </a:cubicBezTo>
                <a:close/>
                <a:moveTo>
                  <a:pt x="213905" y="73205"/>
                </a:moveTo>
                <a:cubicBezTo>
                  <a:pt x="213987" y="73205"/>
                  <a:pt x="214029" y="73246"/>
                  <a:pt x="214111" y="73287"/>
                </a:cubicBezTo>
                <a:cubicBezTo>
                  <a:pt x="214029" y="73246"/>
                  <a:pt x="213987" y="73246"/>
                  <a:pt x="213905" y="73205"/>
                </a:cubicBezTo>
                <a:close/>
                <a:moveTo>
                  <a:pt x="214234" y="73410"/>
                </a:moveTo>
                <a:cubicBezTo>
                  <a:pt x="214316" y="73451"/>
                  <a:pt x="214398" y="73492"/>
                  <a:pt x="214439" y="73534"/>
                </a:cubicBezTo>
                <a:cubicBezTo>
                  <a:pt x="214398" y="73492"/>
                  <a:pt x="214316" y="73451"/>
                  <a:pt x="214234" y="73410"/>
                </a:cubicBezTo>
                <a:close/>
                <a:moveTo>
                  <a:pt x="214604" y="73616"/>
                </a:moveTo>
                <a:cubicBezTo>
                  <a:pt x="214686" y="73698"/>
                  <a:pt x="214809" y="73739"/>
                  <a:pt x="214891" y="73821"/>
                </a:cubicBezTo>
                <a:cubicBezTo>
                  <a:pt x="214809" y="73739"/>
                  <a:pt x="214686" y="73698"/>
                  <a:pt x="214604" y="73616"/>
                </a:cubicBezTo>
                <a:close/>
                <a:moveTo>
                  <a:pt x="214973" y="73903"/>
                </a:moveTo>
                <a:cubicBezTo>
                  <a:pt x="215056" y="73944"/>
                  <a:pt x="215138" y="74027"/>
                  <a:pt x="215179" y="74109"/>
                </a:cubicBezTo>
                <a:cubicBezTo>
                  <a:pt x="215138" y="74027"/>
                  <a:pt x="215056" y="73985"/>
                  <a:pt x="214973" y="73903"/>
                </a:cubicBezTo>
                <a:close/>
                <a:moveTo>
                  <a:pt x="215302" y="74191"/>
                </a:moveTo>
                <a:cubicBezTo>
                  <a:pt x="215384" y="74273"/>
                  <a:pt x="215425" y="74314"/>
                  <a:pt x="215466" y="74396"/>
                </a:cubicBezTo>
                <a:cubicBezTo>
                  <a:pt x="215425" y="74314"/>
                  <a:pt x="215384" y="74273"/>
                  <a:pt x="215302" y="74191"/>
                </a:cubicBezTo>
                <a:close/>
                <a:moveTo>
                  <a:pt x="215590" y="74519"/>
                </a:moveTo>
                <a:cubicBezTo>
                  <a:pt x="215631" y="74602"/>
                  <a:pt x="215672" y="74684"/>
                  <a:pt x="215754" y="74725"/>
                </a:cubicBezTo>
                <a:cubicBezTo>
                  <a:pt x="215672" y="74684"/>
                  <a:pt x="215631" y="74602"/>
                  <a:pt x="215590" y="74519"/>
                </a:cubicBezTo>
                <a:close/>
                <a:moveTo>
                  <a:pt x="215836" y="74889"/>
                </a:moveTo>
                <a:cubicBezTo>
                  <a:pt x="215877" y="74971"/>
                  <a:pt x="215959" y="75054"/>
                  <a:pt x="216000" y="75177"/>
                </a:cubicBezTo>
                <a:cubicBezTo>
                  <a:pt x="215918" y="75054"/>
                  <a:pt x="215877" y="74971"/>
                  <a:pt x="215836" y="74889"/>
                </a:cubicBezTo>
                <a:close/>
                <a:moveTo>
                  <a:pt x="213618" y="73000"/>
                </a:moveTo>
                <a:lnTo>
                  <a:pt x="213741" y="73082"/>
                </a:lnTo>
                <a:close/>
                <a:moveTo>
                  <a:pt x="212221" y="72096"/>
                </a:moveTo>
                <a:cubicBezTo>
                  <a:pt x="212221" y="72096"/>
                  <a:pt x="212262" y="72137"/>
                  <a:pt x="212303" y="72137"/>
                </a:cubicBezTo>
                <a:cubicBezTo>
                  <a:pt x="212262" y="72137"/>
                  <a:pt x="212221" y="72096"/>
                  <a:pt x="212221" y="72096"/>
                </a:cubicBezTo>
                <a:close/>
                <a:moveTo>
                  <a:pt x="212467" y="72301"/>
                </a:moveTo>
                <a:cubicBezTo>
                  <a:pt x="212467" y="72342"/>
                  <a:pt x="212509" y="72342"/>
                  <a:pt x="212550" y="72383"/>
                </a:cubicBezTo>
                <a:cubicBezTo>
                  <a:pt x="212509" y="72342"/>
                  <a:pt x="212467" y="72342"/>
                  <a:pt x="212467" y="72301"/>
                </a:cubicBezTo>
                <a:close/>
                <a:moveTo>
                  <a:pt x="212755" y="72507"/>
                </a:moveTo>
                <a:lnTo>
                  <a:pt x="212837" y="72548"/>
                </a:lnTo>
                <a:close/>
                <a:moveTo>
                  <a:pt x="213084" y="72712"/>
                </a:moveTo>
                <a:cubicBezTo>
                  <a:pt x="213084" y="72712"/>
                  <a:pt x="213125" y="72753"/>
                  <a:pt x="213125" y="72753"/>
                </a:cubicBezTo>
                <a:cubicBezTo>
                  <a:pt x="213125" y="72753"/>
                  <a:pt x="213084" y="72712"/>
                  <a:pt x="213084" y="72712"/>
                </a:cubicBezTo>
                <a:close/>
                <a:moveTo>
                  <a:pt x="209633" y="108904"/>
                </a:moveTo>
                <a:cubicBezTo>
                  <a:pt x="209633" y="108945"/>
                  <a:pt x="209633" y="109027"/>
                  <a:pt x="209633" y="109109"/>
                </a:cubicBezTo>
                <a:cubicBezTo>
                  <a:pt x="209592" y="109232"/>
                  <a:pt x="209551" y="109397"/>
                  <a:pt x="209510" y="109561"/>
                </a:cubicBezTo>
                <a:cubicBezTo>
                  <a:pt x="209551" y="109397"/>
                  <a:pt x="209592" y="109232"/>
                  <a:pt x="209633" y="109109"/>
                </a:cubicBezTo>
                <a:cubicBezTo>
                  <a:pt x="209633" y="109027"/>
                  <a:pt x="209633" y="108945"/>
                  <a:pt x="209633" y="108904"/>
                </a:cubicBezTo>
                <a:close/>
                <a:moveTo>
                  <a:pt x="209510" y="109561"/>
                </a:moveTo>
                <a:cubicBezTo>
                  <a:pt x="209263" y="110136"/>
                  <a:pt x="208852" y="110752"/>
                  <a:pt x="208401" y="111327"/>
                </a:cubicBezTo>
                <a:cubicBezTo>
                  <a:pt x="208852" y="110752"/>
                  <a:pt x="209263" y="110136"/>
                  <a:pt x="209510" y="109561"/>
                </a:cubicBezTo>
                <a:close/>
                <a:moveTo>
                  <a:pt x="208401" y="111327"/>
                </a:moveTo>
                <a:cubicBezTo>
                  <a:pt x="208277" y="111451"/>
                  <a:pt x="208195" y="111574"/>
                  <a:pt x="208072" y="111697"/>
                </a:cubicBezTo>
                <a:cubicBezTo>
                  <a:pt x="208195" y="111574"/>
                  <a:pt x="208277" y="111451"/>
                  <a:pt x="208401" y="111327"/>
                </a:cubicBezTo>
                <a:close/>
                <a:moveTo>
                  <a:pt x="208031" y="111738"/>
                </a:moveTo>
                <a:cubicBezTo>
                  <a:pt x="207949" y="111861"/>
                  <a:pt x="207825" y="111985"/>
                  <a:pt x="207702" y="112108"/>
                </a:cubicBezTo>
                <a:cubicBezTo>
                  <a:pt x="207825" y="111985"/>
                  <a:pt x="207949" y="111861"/>
                  <a:pt x="208031" y="111738"/>
                </a:cubicBezTo>
                <a:close/>
                <a:moveTo>
                  <a:pt x="207702" y="112108"/>
                </a:moveTo>
                <a:cubicBezTo>
                  <a:pt x="207579" y="112231"/>
                  <a:pt x="207456" y="112354"/>
                  <a:pt x="207374" y="112436"/>
                </a:cubicBezTo>
                <a:cubicBezTo>
                  <a:pt x="207456" y="112354"/>
                  <a:pt x="207579" y="112231"/>
                  <a:pt x="207702" y="112108"/>
                </a:cubicBezTo>
                <a:close/>
                <a:moveTo>
                  <a:pt x="205073" y="119502"/>
                </a:moveTo>
                <a:cubicBezTo>
                  <a:pt x="205073" y="119502"/>
                  <a:pt x="205073" y="119543"/>
                  <a:pt x="205032" y="119584"/>
                </a:cubicBezTo>
                <a:cubicBezTo>
                  <a:pt x="205032" y="119584"/>
                  <a:pt x="205032" y="119584"/>
                  <a:pt x="205032" y="119626"/>
                </a:cubicBezTo>
                <a:cubicBezTo>
                  <a:pt x="205032" y="119584"/>
                  <a:pt x="205073" y="119543"/>
                  <a:pt x="205073" y="119502"/>
                </a:cubicBezTo>
                <a:close/>
                <a:moveTo>
                  <a:pt x="204950" y="119708"/>
                </a:moveTo>
                <a:cubicBezTo>
                  <a:pt x="204950" y="119749"/>
                  <a:pt x="204909" y="119749"/>
                  <a:pt x="204909" y="119790"/>
                </a:cubicBezTo>
                <a:cubicBezTo>
                  <a:pt x="204909" y="119749"/>
                  <a:pt x="204950" y="119749"/>
                  <a:pt x="204950" y="119708"/>
                </a:cubicBezTo>
                <a:close/>
                <a:moveTo>
                  <a:pt x="204868" y="119872"/>
                </a:moveTo>
                <a:cubicBezTo>
                  <a:pt x="204868" y="119872"/>
                  <a:pt x="204827" y="119913"/>
                  <a:pt x="204785" y="119954"/>
                </a:cubicBezTo>
                <a:cubicBezTo>
                  <a:pt x="204827" y="119913"/>
                  <a:pt x="204827" y="119872"/>
                  <a:pt x="204868" y="119872"/>
                </a:cubicBezTo>
                <a:close/>
                <a:moveTo>
                  <a:pt x="204744" y="119995"/>
                </a:moveTo>
                <a:cubicBezTo>
                  <a:pt x="204744" y="119995"/>
                  <a:pt x="204703" y="120036"/>
                  <a:pt x="204703" y="120077"/>
                </a:cubicBezTo>
                <a:cubicBezTo>
                  <a:pt x="204703" y="120036"/>
                  <a:pt x="204744" y="120036"/>
                  <a:pt x="204744" y="119995"/>
                </a:cubicBezTo>
                <a:close/>
                <a:moveTo>
                  <a:pt x="204621" y="120118"/>
                </a:moveTo>
                <a:lnTo>
                  <a:pt x="204621" y="120160"/>
                </a:lnTo>
                <a:close/>
                <a:moveTo>
                  <a:pt x="204334" y="120488"/>
                </a:moveTo>
                <a:cubicBezTo>
                  <a:pt x="204334" y="120488"/>
                  <a:pt x="204334" y="120488"/>
                  <a:pt x="204334" y="120529"/>
                </a:cubicBezTo>
                <a:cubicBezTo>
                  <a:pt x="204334" y="120488"/>
                  <a:pt x="204334" y="120488"/>
                  <a:pt x="204334" y="120488"/>
                </a:cubicBezTo>
                <a:close/>
                <a:moveTo>
                  <a:pt x="204251" y="120611"/>
                </a:moveTo>
                <a:cubicBezTo>
                  <a:pt x="204251" y="120611"/>
                  <a:pt x="204210" y="120653"/>
                  <a:pt x="204210" y="120653"/>
                </a:cubicBezTo>
                <a:cubicBezTo>
                  <a:pt x="204210" y="120653"/>
                  <a:pt x="204210" y="120611"/>
                  <a:pt x="204251" y="120611"/>
                </a:cubicBezTo>
                <a:close/>
                <a:moveTo>
                  <a:pt x="204128" y="120776"/>
                </a:moveTo>
                <a:cubicBezTo>
                  <a:pt x="204128" y="120776"/>
                  <a:pt x="204087" y="120817"/>
                  <a:pt x="204087" y="120817"/>
                </a:cubicBezTo>
                <a:cubicBezTo>
                  <a:pt x="204087" y="120817"/>
                  <a:pt x="204128" y="120776"/>
                  <a:pt x="204128" y="120776"/>
                </a:cubicBezTo>
                <a:close/>
                <a:moveTo>
                  <a:pt x="204046" y="120940"/>
                </a:moveTo>
                <a:cubicBezTo>
                  <a:pt x="204005" y="120981"/>
                  <a:pt x="204005" y="120981"/>
                  <a:pt x="204005" y="121022"/>
                </a:cubicBezTo>
                <a:cubicBezTo>
                  <a:pt x="204005" y="120981"/>
                  <a:pt x="204005" y="120981"/>
                  <a:pt x="204046" y="120940"/>
                </a:cubicBezTo>
                <a:close/>
                <a:moveTo>
                  <a:pt x="203923" y="121145"/>
                </a:moveTo>
                <a:cubicBezTo>
                  <a:pt x="203923" y="121187"/>
                  <a:pt x="203882" y="121228"/>
                  <a:pt x="203882" y="121228"/>
                </a:cubicBezTo>
                <a:cubicBezTo>
                  <a:pt x="203882" y="121228"/>
                  <a:pt x="203923" y="121187"/>
                  <a:pt x="203923" y="121145"/>
                </a:cubicBezTo>
                <a:close/>
                <a:moveTo>
                  <a:pt x="203800" y="121392"/>
                </a:moveTo>
                <a:cubicBezTo>
                  <a:pt x="203800" y="121433"/>
                  <a:pt x="203800" y="121474"/>
                  <a:pt x="203758" y="121515"/>
                </a:cubicBezTo>
                <a:cubicBezTo>
                  <a:pt x="203800" y="121474"/>
                  <a:pt x="203800" y="121433"/>
                  <a:pt x="203800" y="121392"/>
                </a:cubicBezTo>
                <a:close/>
                <a:moveTo>
                  <a:pt x="203717" y="121721"/>
                </a:moveTo>
                <a:cubicBezTo>
                  <a:pt x="203676" y="121762"/>
                  <a:pt x="203676" y="121803"/>
                  <a:pt x="203676" y="121844"/>
                </a:cubicBezTo>
                <a:cubicBezTo>
                  <a:pt x="203676" y="121803"/>
                  <a:pt x="203676" y="121762"/>
                  <a:pt x="203717" y="121721"/>
                </a:cubicBezTo>
                <a:close/>
                <a:moveTo>
                  <a:pt x="203594" y="122090"/>
                </a:moveTo>
                <a:cubicBezTo>
                  <a:pt x="203553" y="122131"/>
                  <a:pt x="203553" y="122173"/>
                  <a:pt x="203553" y="122214"/>
                </a:cubicBezTo>
                <a:cubicBezTo>
                  <a:pt x="203553" y="122173"/>
                  <a:pt x="203553" y="122131"/>
                  <a:pt x="203594" y="122090"/>
                </a:cubicBezTo>
                <a:close/>
                <a:moveTo>
                  <a:pt x="205237" y="119174"/>
                </a:moveTo>
                <a:cubicBezTo>
                  <a:pt x="205196" y="119256"/>
                  <a:pt x="205155" y="119338"/>
                  <a:pt x="205114" y="119420"/>
                </a:cubicBezTo>
                <a:cubicBezTo>
                  <a:pt x="205155" y="119338"/>
                  <a:pt x="205196" y="119256"/>
                  <a:pt x="205237" y="119174"/>
                </a:cubicBezTo>
                <a:close/>
                <a:moveTo>
                  <a:pt x="233090" y="178329"/>
                </a:moveTo>
                <a:cubicBezTo>
                  <a:pt x="233090" y="178288"/>
                  <a:pt x="233049" y="178206"/>
                  <a:pt x="233008" y="178165"/>
                </a:cubicBezTo>
                <a:cubicBezTo>
                  <a:pt x="233049" y="178206"/>
                  <a:pt x="233090" y="178288"/>
                  <a:pt x="233090" y="178329"/>
                </a:cubicBezTo>
                <a:close/>
                <a:moveTo>
                  <a:pt x="232966" y="178042"/>
                </a:moveTo>
                <a:cubicBezTo>
                  <a:pt x="232925" y="177959"/>
                  <a:pt x="232884" y="177877"/>
                  <a:pt x="232843" y="177795"/>
                </a:cubicBezTo>
                <a:cubicBezTo>
                  <a:pt x="232884" y="177877"/>
                  <a:pt x="232925" y="177959"/>
                  <a:pt x="232966" y="178042"/>
                </a:cubicBezTo>
                <a:close/>
                <a:moveTo>
                  <a:pt x="232761" y="177713"/>
                </a:moveTo>
                <a:cubicBezTo>
                  <a:pt x="232720" y="177590"/>
                  <a:pt x="232638" y="177466"/>
                  <a:pt x="232556" y="177343"/>
                </a:cubicBezTo>
                <a:cubicBezTo>
                  <a:pt x="232638" y="177466"/>
                  <a:pt x="232720" y="177590"/>
                  <a:pt x="232761" y="177713"/>
                </a:cubicBezTo>
                <a:close/>
                <a:moveTo>
                  <a:pt x="232432" y="177220"/>
                </a:moveTo>
                <a:cubicBezTo>
                  <a:pt x="232391" y="177138"/>
                  <a:pt x="232309" y="177015"/>
                  <a:pt x="232227" y="176932"/>
                </a:cubicBezTo>
                <a:cubicBezTo>
                  <a:pt x="232309" y="177015"/>
                  <a:pt x="232391" y="177138"/>
                  <a:pt x="232432" y="177220"/>
                </a:cubicBezTo>
                <a:close/>
                <a:moveTo>
                  <a:pt x="232104" y="176809"/>
                </a:moveTo>
                <a:cubicBezTo>
                  <a:pt x="231981" y="176645"/>
                  <a:pt x="231857" y="176522"/>
                  <a:pt x="231734" y="176357"/>
                </a:cubicBezTo>
                <a:cubicBezTo>
                  <a:pt x="231857" y="176522"/>
                  <a:pt x="231981" y="176645"/>
                  <a:pt x="232104" y="176809"/>
                </a:cubicBezTo>
                <a:close/>
                <a:moveTo>
                  <a:pt x="240936" y="144890"/>
                </a:moveTo>
                <a:cubicBezTo>
                  <a:pt x="240895" y="144849"/>
                  <a:pt x="240895" y="144849"/>
                  <a:pt x="240854" y="144808"/>
                </a:cubicBezTo>
                <a:cubicBezTo>
                  <a:pt x="240854" y="144808"/>
                  <a:pt x="240895" y="144849"/>
                  <a:pt x="240936" y="144890"/>
                </a:cubicBezTo>
                <a:close/>
                <a:moveTo>
                  <a:pt x="241511" y="145218"/>
                </a:moveTo>
                <a:cubicBezTo>
                  <a:pt x="241470" y="145177"/>
                  <a:pt x="241388" y="145177"/>
                  <a:pt x="241347" y="145136"/>
                </a:cubicBezTo>
                <a:cubicBezTo>
                  <a:pt x="241388" y="145177"/>
                  <a:pt x="241470" y="145177"/>
                  <a:pt x="241511" y="145218"/>
                </a:cubicBezTo>
                <a:close/>
                <a:moveTo>
                  <a:pt x="241224" y="145013"/>
                </a:moveTo>
                <a:cubicBezTo>
                  <a:pt x="241141" y="145013"/>
                  <a:pt x="241100" y="144972"/>
                  <a:pt x="241059" y="144931"/>
                </a:cubicBezTo>
                <a:cubicBezTo>
                  <a:pt x="241100" y="144972"/>
                  <a:pt x="241141" y="145013"/>
                  <a:pt x="241224" y="145013"/>
                </a:cubicBezTo>
                <a:close/>
                <a:moveTo>
                  <a:pt x="242908" y="145999"/>
                </a:moveTo>
                <a:cubicBezTo>
                  <a:pt x="242826" y="145958"/>
                  <a:pt x="242744" y="145958"/>
                  <a:pt x="242702" y="145876"/>
                </a:cubicBezTo>
                <a:cubicBezTo>
                  <a:pt x="242744" y="145917"/>
                  <a:pt x="242826" y="145958"/>
                  <a:pt x="242908" y="145999"/>
                </a:cubicBezTo>
                <a:close/>
                <a:moveTo>
                  <a:pt x="242292" y="145711"/>
                </a:moveTo>
                <a:cubicBezTo>
                  <a:pt x="242210" y="145670"/>
                  <a:pt x="242127" y="145588"/>
                  <a:pt x="242086" y="145547"/>
                </a:cubicBezTo>
                <a:cubicBezTo>
                  <a:pt x="242127" y="145588"/>
                  <a:pt x="242210" y="145670"/>
                  <a:pt x="242292" y="145711"/>
                </a:cubicBezTo>
                <a:close/>
                <a:moveTo>
                  <a:pt x="241881" y="145424"/>
                </a:moveTo>
                <a:cubicBezTo>
                  <a:pt x="241799" y="145424"/>
                  <a:pt x="241758" y="145383"/>
                  <a:pt x="241675" y="145342"/>
                </a:cubicBezTo>
                <a:cubicBezTo>
                  <a:pt x="241758" y="145383"/>
                  <a:pt x="241799" y="145424"/>
                  <a:pt x="241881" y="145424"/>
                </a:cubicBezTo>
                <a:close/>
                <a:moveTo>
                  <a:pt x="233090" y="179069"/>
                </a:moveTo>
                <a:cubicBezTo>
                  <a:pt x="233049" y="179151"/>
                  <a:pt x="233008" y="179233"/>
                  <a:pt x="232966" y="179315"/>
                </a:cubicBezTo>
                <a:cubicBezTo>
                  <a:pt x="233008" y="179233"/>
                  <a:pt x="233049" y="179151"/>
                  <a:pt x="233090" y="179069"/>
                </a:cubicBezTo>
                <a:close/>
                <a:moveTo>
                  <a:pt x="233131" y="178781"/>
                </a:moveTo>
                <a:cubicBezTo>
                  <a:pt x="233131" y="178863"/>
                  <a:pt x="233131" y="178945"/>
                  <a:pt x="233090" y="179027"/>
                </a:cubicBezTo>
                <a:cubicBezTo>
                  <a:pt x="233131" y="178945"/>
                  <a:pt x="233131" y="178863"/>
                  <a:pt x="233131" y="178781"/>
                </a:cubicBezTo>
                <a:close/>
                <a:moveTo>
                  <a:pt x="238882" y="139098"/>
                </a:moveTo>
                <a:lnTo>
                  <a:pt x="239087" y="139755"/>
                </a:lnTo>
                <a:lnTo>
                  <a:pt x="240607" y="144643"/>
                </a:lnTo>
                <a:lnTo>
                  <a:pt x="240648" y="144684"/>
                </a:lnTo>
                <a:lnTo>
                  <a:pt x="240607" y="144643"/>
                </a:lnTo>
                <a:lnTo>
                  <a:pt x="238882" y="139098"/>
                </a:lnTo>
                <a:close/>
                <a:moveTo>
                  <a:pt x="240772" y="144767"/>
                </a:moveTo>
                <a:cubicBezTo>
                  <a:pt x="240731" y="144726"/>
                  <a:pt x="240731" y="144726"/>
                  <a:pt x="240690" y="144684"/>
                </a:cubicBezTo>
                <a:cubicBezTo>
                  <a:pt x="240731" y="144726"/>
                  <a:pt x="240731" y="144726"/>
                  <a:pt x="240772" y="144767"/>
                </a:cubicBezTo>
                <a:close/>
                <a:moveTo>
                  <a:pt x="245660" y="147067"/>
                </a:moveTo>
                <a:cubicBezTo>
                  <a:pt x="245783" y="147067"/>
                  <a:pt x="245948" y="147108"/>
                  <a:pt x="246071" y="147108"/>
                </a:cubicBezTo>
                <a:lnTo>
                  <a:pt x="246071" y="147108"/>
                </a:lnTo>
                <a:cubicBezTo>
                  <a:pt x="245948" y="147108"/>
                  <a:pt x="245783" y="147067"/>
                  <a:pt x="245660" y="147067"/>
                </a:cubicBezTo>
                <a:close/>
                <a:moveTo>
                  <a:pt x="243154" y="146122"/>
                </a:moveTo>
                <a:cubicBezTo>
                  <a:pt x="243237" y="146163"/>
                  <a:pt x="243319" y="146204"/>
                  <a:pt x="243360" y="146245"/>
                </a:cubicBezTo>
                <a:cubicBezTo>
                  <a:pt x="243319" y="146204"/>
                  <a:pt x="243237" y="146163"/>
                  <a:pt x="243154" y="146122"/>
                </a:cubicBezTo>
                <a:close/>
                <a:moveTo>
                  <a:pt x="243647" y="146369"/>
                </a:moveTo>
                <a:cubicBezTo>
                  <a:pt x="243688" y="146410"/>
                  <a:pt x="243771" y="146451"/>
                  <a:pt x="243853" y="146451"/>
                </a:cubicBezTo>
                <a:cubicBezTo>
                  <a:pt x="243771" y="146451"/>
                  <a:pt x="243688" y="146410"/>
                  <a:pt x="243647" y="146369"/>
                </a:cubicBezTo>
                <a:close/>
                <a:moveTo>
                  <a:pt x="244140" y="146574"/>
                </a:moveTo>
                <a:cubicBezTo>
                  <a:pt x="244222" y="146615"/>
                  <a:pt x="244264" y="146656"/>
                  <a:pt x="244346" y="146656"/>
                </a:cubicBezTo>
                <a:cubicBezTo>
                  <a:pt x="244264" y="146656"/>
                  <a:pt x="244222" y="146615"/>
                  <a:pt x="244140" y="146574"/>
                </a:cubicBezTo>
                <a:close/>
                <a:moveTo>
                  <a:pt x="244633" y="146780"/>
                </a:moveTo>
                <a:cubicBezTo>
                  <a:pt x="244715" y="146780"/>
                  <a:pt x="244798" y="146821"/>
                  <a:pt x="244880" y="146862"/>
                </a:cubicBezTo>
                <a:cubicBezTo>
                  <a:pt x="244798" y="146821"/>
                  <a:pt x="244715" y="146780"/>
                  <a:pt x="244633" y="146780"/>
                </a:cubicBezTo>
                <a:close/>
                <a:moveTo>
                  <a:pt x="245126" y="146944"/>
                </a:moveTo>
                <a:cubicBezTo>
                  <a:pt x="245208" y="146944"/>
                  <a:pt x="245291" y="146985"/>
                  <a:pt x="245373" y="146985"/>
                </a:cubicBezTo>
                <a:cubicBezTo>
                  <a:pt x="245291" y="146985"/>
                  <a:pt x="245208" y="146944"/>
                  <a:pt x="245126" y="146944"/>
                </a:cubicBezTo>
                <a:close/>
                <a:moveTo>
                  <a:pt x="274129" y="119626"/>
                </a:moveTo>
                <a:cubicBezTo>
                  <a:pt x="274006" y="119667"/>
                  <a:pt x="273841" y="119667"/>
                  <a:pt x="273718" y="119708"/>
                </a:cubicBezTo>
                <a:cubicBezTo>
                  <a:pt x="273841" y="119667"/>
                  <a:pt x="274006" y="119667"/>
                  <a:pt x="274129" y="119626"/>
                </a:cubicBezTo>
                <a:close/>
                <a:moveTo>
                  <a:pt x="274540" y="119543"/>
                </a:moveTo>
                <a:cubicBezTo>
                  <a:pt x="274457" y="119584"/>
                  <a:pt x="274375" y="119626"/>
                  <a:pt x="274252" y="119626"/>
                </a:cubicBezTo>
                <a:cubicBezTo>
                  <a:pt x="274375" y="119584"/>
                  <a:pt x="274457" y="119584"/>
                  <a:pt x="274540" y="119543"/>
                </a:cubicBezTo>
                <a:close/>
                <a:moveTo>
                  <a:pt x="274663" y="119543"/>
                </a:moveTo>
                <a:cubicBezTo>
                  <a:pt x="274745" y="119502"/>
                  <a:pt x="274868" y="119461"/>
                  <a:pt x="274950" y="119420"/>
                </a:cubicBezTo>
                <a:cubicBezTo>
                  <a:pt x="274950" y="119420"/>
                  <a:pt x="274950" y="119461"/>
                  <a:pt x="274909" y="119461"/>
                </a:cubicBezTo>
                <a:cubicBezTo>
                  <a:pt x="274827" y="119461"/>
                  <a:pt x="274745" y="119502"/>
                  <a:pt x="274663" y="119543"/>
                </a:cubicBezTo>
                <a:close/>
                <a:moveTo>
                  <a:pt x="275772" y="118968"/>
                </a:moveTo>
                <a:cubicBezTo>
                  <a:pt x="275772" y="118968"/>
                  <a:pt x="275731" y="119009"/>
                  <a:pt x="275690" y="119050"/>
                </a:cubicBezTo>
                <a:cubicBezTo>
                  <a:pt x="275731" y="119009"/>
                  <a:pt x="275772" y="118968"/>
                  <a:pt x="275772" y="118968"/>
                </a:cubicBezTo>
                <a:close/>
                <a:moveTo>
                  <a:pt x="275567" y="119133"/>
                </a:moveTo>
                <a:lnTo>
                  <a:pt x="275443" y="119215"/>
                </a:lnTo>
                <a:close/>
                <a:moveTo>
                  <a:pt x="275279" y="119297"/>
                </a:moveTo>
                <a:cubicBezTo>
                  <a:pt x="275238" y="119338"/>
                  <a:pt x="275156" y="119338"/>
                  <a:pt x="275115" y="119379"/>
                </a:cubicBezTo>
                <a:cubicBezTo>
                  <a:pt x="275156" y="119338"/>
                  <a:pt x="275238" y="119338"/>
                  <a:pt x="275279" y="119297"/>
                </a:cubicBezTo>
                <a:close/>
                <a:moveTo>
                  <a:pt x="282057" y="106809"/>
                </a:moveTo>
                <a:cubicBezTo>
                  <a:pt x="282057" y="106809"/>
                  <a:pt x="282098" y="106767"/>
                  <a:pt x="282098" y="106767"/>
                </a:cubicBezTo>
                <a:cubicBezTo>
                  <a:pt x="282098" y="106767"/>
                  <a:pt x="282057" y="106809"/>
                  <a:pt x="282057" y="106809"/>
                </a:cubicBezTo>
                <a:close/>
                <a:moveTo>
                  <a:pt x="282591" y="105165"/>
                </a:moveTo>
                <a:lnTo>
                  <a:pt x="282591" y="105042"/>
                </a:lnTo>
                <a:close/>
                <a:moveTo>
                  <a:pt x="282222" y="106562"/>
                </a:moveTo>
                <a:cubicBezTo>
                  <a:pt x="282222" y="106562"/>
                  <a:pt x="282263" y="106521"/>
                  <a:pt x="282263" y="106480"/>
                </a:cubicBezTo>
                <a:cubicBezTo>
                  <a:pt x="282263" y="106521"/>
                  <a:pt x="282263" y="106521"/>
                  <a:pt x="282222" y="106562"/>
                </a:cubicBezTo>
                <a:close/>
                <a:moveTo>
                  <a:pt x="282386" y="106192"/>
                </a:moveTo>
                <a:cubicBezTo>
                  <a:pt x="282386" y="106192"/>
                  <a:pt x="282386" y="106151"/>
                  <a:pt x="282427" y="106151"/>
                </a:cubicBezTo>
                <a:cubicBezTo>
                  <a:pt x="282386" y="106151"/>
                  <a:pt x="282386" y="106192"/>
                  <a:pt x="282386" y="106192"/>
                </a:cubicBezTo>
                <a:close/>
                <a:moveTo>
                  <a:pt x="282468" y="105905"/>
                </a:moveTo>
                <a:cubicBezTo>
                  <a:pt x="282468" y="105864"/>
                  <a:pt x="282509" y="105823"/>
                  <a:pt x="282509" y="105823"/>
                </a:cubicBezTo>
                <a:cubicBezTo>
                  <a:pt x="282509" y="105823"/>
                  <a:pt x="282468" y="105864"/>
                  <a:pt x="282468" y="105905"/>
                </a:cubicBezTo>
                <a:close/>
                <a:moveTo>
                  <a:pt x="282550" y="105494"/>
                </a:moveTo>
                <a:lnTo>
                  <a:pt x="282550" y="105453"/>
                </a:lnTo>
                <a:close/>
                <a:moveTo>
                  <a:pt x="282345" y="103481"/>
                </a:moveTo>
                <a:close/>
                <a:moveTo>
                  <a:pt x="282468" y="103892"/>
                </a:moveTo>
                <a:cubicBezTo>
                  <a:pt x="282468" y="103892"/>
                  <a:pt x="282468" y="103933"/>
                  <a:pt x="282468" y="103933"/>
                </a:cubicBezTo>
                <a:cubicBezTo>
                  <a:pt x="282468" y="103933"/>
                  <a:pt x="282468" y="103892"/>
                  <a:pt x="282468" y="103892"/>
                </a:cubicBezTo>
                <a:close/>
                <a:moveTo>
                  <a:pt x="282509" y="104262"/>
                </a:moveTo>
                <a:cubicBezTo>
                  <a:pt x="282509" y="104262"/>
                  <a:pt x="282509" y="104303"/>
                  <a:pt x="282550" y="104344"/>
                </a:cubicBezTo>
                <a:cubicBezTo>
                  <a:pt x="282550" y="104303"/>
                  <a:pt x="282509" y="104303"/>
                  <a:pt x="282509" y="104262"/>
                </a:cubicBezTo>
                <a:close/>
                <a:moveTo>
                  <a:pt x="282550" y="104713"/>
                </a:move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2185" name="Google Shape;2185;p60"/>
          <p:cNvCxnSpPr>
            <a:endCxn id="4" idx="1"/>
          </p:cNvCxnSpPr>
          <p:nvPr/>
        </p:nvCxnSpPr>
        <p:spPr>
          <a:xfrm flipV="1">
            <a:off x="2083443" y="1596777"/>
            <a:ext cx="2259451" cy="301471"/>
          </a:xfrm>
          <a:prstGeom prst="bentConnector3">
            <a:avLst>
              <a:gd name="adj1" fmla="val 50000"/>
            </a:avLst>
          </a:prstGeom>
          <a:noFill/>
          <a:ln w="9525" cap="flat" cmpd="sng">
            <a:solidFill>
              <a:schemeClr val="dk1"/>
            </a:solidFill>
            <a:prstDash val="solid"/>
            <a:round/>
            <a:headEnd type="oval" w="med" len="med"/>
            <a:tailEnd type="none" w="med" len="med"/>
          </a:ln>
        </p:spPr>
      </p:cxnSp>
      <p:sp>
        <p:nvSpPr>
          <p:cNvPr id="11" name="TextBox 23">
            <a:extLst>
              <a:ext uri="{FF2B5EF4-FFF2-40B4-BE49-F238E27FC236}">
                <a16:creationId xmlns:a16="http://schemas.microsoft.com/office/drawing/2014/main" id="{32242CBF-2659-C91F-1156-9EE3CAB98764}"/>
              </a:ext>
            </a:extLst>
          </p:cNvPr>
          <p:cNvSpPr txBox="1"/>
          <p:nvPr/>
        </p:nvSpPr>
        <p:spPr>
          <a:xfrm>
            <a:off x="0" y="422883"/>
            <a:ext cx="9143999" cy="487313"/>
          </a:xfrm>
          <a:prstGeom prst="rect">
            <a:avLst/>
          </a:prstGeom>
        </p:spPr>
        <p:txBody>
          <a:bodyPr wrap="square" lIns="0" tIns="0" rIns="0" bIns="0" rtlCol="0" anchor="t">
            <a:spAutoFit/>
          </a:bodyPr>
          <a:lstStyle/>
          <a:p>
            <a:pPr marL="0" marR="0" lvl="0" indent="0" algn="ctr" defTabSz="457200" rtl="0" eaLnBrk="1" fontAlgn="auto" latinLnBrk="0" hangingPunct="1">
              <a:lnSpc>
                <a:spcPts val="3840"/>
              </a:lnSpc>
              <a:spcBef>
                <a:spcPts val="0"/>
              </a:spcBef>
              <a:spcAft>
                <a:spcPts val="0"/>
              </a:spcAft>
              <a:buClrTx/>
              <a:buSzTx/>
              <a:buFont typeface="Arial"/>
              <a:buNone/>
              <a:tabLst/>
              <a:defRPr/>
            </a:pPr>
            <a:r>
              <a:rPr kumimoji="0" lang="en-US" sz="3600" b="1" i="0" u="none" strike="noStrike" kern="1200" cap="none" spc="0" normalizeH="0" baseline="0" noProof="0">
                <a:ln>
                  <a:noFill/>
                </a:ln>
                <a:solidFill>
                  <a:srgbClr val="CC0000"/>
                </a:solidFill>
                <a:effectLst/>
                <a:uLnTx/>
                <a:uFillTx/>
                <a:latin typeface="Arial" panose="020B0604020202020204" pitchFamily="34" charset="0"/>
                <a:ea typeface="+mn-ea"/>
                <a:cs typeface="Arial" panose="020B0604020202020204" pitchFamily="34" charset="0"/>
                <a:sym typeface="Arial"/>
              </a:rPr>
              <a:t>HƯỚNG DẪN VỀ NHÀ</a:t>
            </a:r>
          </a:p>
        </p:txBody>
      </p:sp>
      <p:sp>
        <p:nvSpPr>
          <p:cNvPr id="4" name="Rectangle 3"/>
          <p:cNvSpPr/>
          <p:nvPr/>
        </p:nvSpPr>
        <p:spPr>
          <a:xfrm>
            <a:off x="4342894" y="1412111"/>
            <a:ext cx="255711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Ôn lại kiến thức đã học</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cxnSp>
        <p:nvCxnSpPr>
          <p:cNvPr id="23" name="Google Shape;2185;p60"/>
          <p:cNvCxnSpPr>
            <a:cxnSpLocks/>
            <a:endCxn id="24" idx="1"/>
          </p:cNvCxnSpPr>
          <p:nvPr/>
        </p:nvCxnSpPr>
        <p:spPr>
          <a:xfrm flipV="1">
            <a:off x="2593298" y="2719375"/>
            <a:ext cx="1832042" cy="360093"/>
          </a:xfrm>
          <a:prstGeom prst="bentConnector3">
            <a:avLst>
              <a:gd name="adj1" fmla="val 50000"/>
            </a:avLst>
          </a:prstGeom>
          <a:noFill/>
          <a:ln w="9525" cap="flat" cmpd="sng">
            <a:solidFill>
              <a:schemeClr val="dk1"/>
            </a:solidFill>
            <a:prstDash val="solid"/>
            <a:round/>
            <a:headEnd type="oval" w="med" len="med"/>
            <a:tailEnd type="none" w="med" len="med"/>
          </a:ln>
        </p:spPr>
      </p:cxnSp>
      <p:sp>
        <p:nvSpPr>
          <p:cNvPr id="24" name="Rectangle 23"/>
          <p:cNvSpPr/>
          <p:nvPr/>
        </p:nvSpPr>
        <p:spPr>
          <a:xfrm>
            <a:off x="4425340" y="2283358"/>
            <a:ext cx="3863557" cy="872034"/>
          </a:xfrm>
          <a:prstGeom prst="rect">
            <a:avLst/>
          </a:prstGeom>
        </p:spPr>
        <p:txBody>
          <a:bodyPr wrap="square">
            <a:spAutoFit/>
          </a:bodyPr>
          <a:lstStyle/>
          <a:p>
            <a:pPr lvl="0" algn="just">
              <a:lnSpc>
                <a:spcPct val="150000"/>
              </a:lnSpc>
            </a:pPr>
            <a:r>
              <a:rPr lang="vi-VN" sz="1800"/>
              <a:t>Làm bài tập Bài 15 – SBT Lịch sử và Địa lí 8, phần Lịch sử. </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cxnSp>
        <p:nvCxnSpPr>
          <p:cNvPr id="26" name="Google Shape;2185;p60"/>
          <p:cNvCxnSpPr>
            <a:endCxn id="27" idx="1"/>
          </p:cNvCxnSpPr>
          <p:nvPr/>
        </p:nvCxnSpPr>
        <p:spPr>
          <a:xfrm flipV="1">
            <a:off x="2083443" y="4159251"/>
            <a:ext cx="2259451" cy="159705"/>
          </a:xfrm>
          <a:prstGeom prst="bentConnector3">
            <a:avLst>
              <a:gd name="adj1" fmla="val 50000"/>
            </a:avLst>
          </a:prstGeom>
          <a:noFill/>
          <a:ln w="9525" cap="flat" cmpd="sng">
            <a:solidFill>
              <a:schemeClr val="dk1"/>
            </a:solidFill>
            <a:prstDash val="solid"/>
            <a:round/>
            <a:headEnd type="oval" w="med" len="med"/>
            <a:tailEnd type="none" w="med" len="med"/>
          </a:ln>
        </p:spPr>
      </p:cxnSp>
      <p:sp>
        <p:nvSpPr>
          <p:cNvPr id="27" name="Rectangle 26"/>
          <p:cNvSpPr/>
          <p:nvPr/>
        </p:nvSpPr>
        <p:spPr>
          <a:xfrm>
            <a:off x="4342894" y="3515485"/>
            <a:ext cx="3863557" cy="1287532"/>
          </a:xfrm>
          <a:prstGeom prst="rect">
            <a:avLst/>
          </a:prstGeom>
        </p:spPr>
        <p:txBody>
          <a:bodyPr wrap="square">
            <a:spAutoFit/>
          </a:bodyPr>
          <a:lstStyle/>
          <a:p>
            <a:pPr lvl="0" algn="just">
              <a:lnSpc>
                <a:spcPct val="150000"/>
              </a:lnSpc>
            </a:pPr>
            <a:r>
              <a:rPr kumimoji="0" lang="vi-VN" sz="1800" b="0" i="0" u="none" strike="noStrike" kern="0" cap="none" spc="0" normalizeH="0" baseline="0" noProof="0">
                <a:ln>
                  <a:noFill/>
                </a:ln>
                <a:solidFill>
                  <a:srgbClr val="000000"/>
                </a:solidFill>
                <a:effectLst/>
                <a:uLnTx/>
                <a:uFillTx/>
                <a:latin typeface="Arial"/>
                <a:cs typeface="Arial"/>
                <a:sym typeface="Arial"/>
              </a:rPr>
              <a:t>Đọc và tìm hiểu trước nội dung </a:t>
            </a:r>
            <a:r>
              <a:rPr lang="vi-VN" sz="1800" b="1" i="1"/>
              <a:t>Bài 16 – Việt Nam dưới thời Nguyễn (nửa đầu thế kỉ XIX). </a:t>
            </a:r>
            <a:endParaRPr kumimoji="0" lang="en-US" sz="1800" b="1"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85"/>
                                        </p:tgtEl>
                                        <p:attrNameLst>
                                          <p:attrName>style.visibility</p:attrName>
                                        </p:attrNameLst>
                                      </p:cBhvr>
                                      <p:to>
                                        <p:strVal val="visible"/>
                                      </p:to>
                                    </p:set>
                                    <p:animEffect transition="in" filter="wipe(left)">
                                      <p:cBhvr>
                                        <p:cTn id="7" dur="500"/>
                                        <p:tgtEl>
                                          <p:spTgt spid="218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4" grpId="0"/>
      <p:bldP spid="2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grpSp>
        <p:nvGrpSpPr>
          <p:cNvPr id="2432" name="Google Shape;2432;p66"/>
          <p:cNvGrpSpPr/>
          <p:nvPr/>
        </p:nvGrpSpPr>
        <p:grpSpPr>
          <a:xfrm rot="1286812">
            <a:off x="4778165" y="-98768"/>
            <a:ext cx="4473677" cy="1528588"/>
            <a:chOff x="601775" y="2712575"/>
            <a:chExt cx="1374000" cy="469475"/>
          </a:xfrm>
        </p:grpSpPr>
        <p:sp>
          <p:nvSpPr>
            <p:cNvPr id="2433" name="Google Shape;2433;p66"/>
            <p:cNvSpPr/>
            <p:nvPr/>
          </p:nvSpPr>
          <p:spPr>
            <a:xfrm>
              <a:off x="1074275" y="3015325"/>
              <a:ext cx="140175" cy="166725"/>
            </a:xfrm>
            <a:custGeom>
              <a:avLst/>
              <a:gdLst/>
              <a:ahLst/>
              <a:cxnLst/>
              <a:rect l="l" t="t" r="r" b="b"/>
              <a:pathLst>
                <a:path w="5607" h="6669" extrusionOk="0">
                  <a:moveTo>
                    <a:pt x="5253" y="1"/>
                  </a:moveTo>
                  <a:lnTo>
                    <a:pt x="0" y="627"/>
                  </a:lnTo>
                  <a:lnTo>
                    <a:pt x="1252" y="6668"/>
                  </a:lnTo>
                  <a:lnTo>
                    <a:pt x="3402" y="3892"/>
                  </a:lnTo>
                  <a:lnTo>
                    <a:pt x="5607" y="5974"/>
                  </a:lnTo>
                  <a:lnTo>
                    <a:pt x="525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66"/>
            <p:cNvSpPr/>
            <p:nvPr/>
          </p:nvSpPr>
          <p:spPr>
            <a:xfrm>
              <a:off x="624550" y="2961250"/>
              <a:ext cx="166725" cy="182350"/>
            </a:xfrm>
            <a:custGeom>
              <a:avLst/>
              <a:gdLst/>
              <a:ahLst/>
              <a:cxnLst/>
              <a:rect l="l" t="t" r="r" b="b"/>
              <a:pathLst>
                <a:path w="6669" h="7294" extrusionOk="0">
                  <a:moveTo>
                    <a:pt x="1770" y="0"/>
                  </a:moveTo>
                  <a:lnTo>
                    <a:pt x="1" y="6001"/>
                  </a:lnTo>
                  <a:lnTo>
                    <a:pt x="3198" y="4463"/>
                  </a:lnTo>
                  <a:lnTo>
                    <a:pt x="4151" y="7294"/>
                  </a:lnTo>
                  <a:lnTo>
                    <a:pt x="6668" y="1769"/>
                  </a:lnTo>
                  <a:lnTo>
                    <a:pt x="17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66"/>
            <p:cNvSpPr/>
            <p:nvPr/>
          </p:nvSpPr>
          <p:spPr>
            <a:xfrm>
              <a:off x="1585550" y="2849325"/>
              <a:ext cx="180325" cy="187800"/>
            </a:xfrm>
            <a:custGeom>
              <a:avLst/>
              <a:gdLst/>
              <a:ahLst/>
              <a:cxnLst/>
              <a:rect l="l" t="t" r="r" b="b"/>
              <a:pathLst>
                <a:path w="7213" h="7512" extrusionOk="0">
                  <a:moveTo>
                    <a:pt x="4791" y="0"/>
                  </a:moveTo>
                  <a:lnTo>
                    <a:pt x="1" y="2300"/>
                  </a:lnTo>
                  <a:lnTo>
                    <a:pt x="3307" y="7512"/>
                  </a:lnTo>
                  <a:lnTo>
                    <a:pt x="4382" y="4219"/>
                  </a:lnTo>
                  <a:lnTo>
                    <a:pt x="7213" y="5430"/>
                  </a:lnTo>
                  <a:lnTo>
                    <a:pt x="4791"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66"/>
            <p:cNvSpPr/>
            <p:nvPr/>
          </p:nvSpPr>
          <p:spPr>
            <a:xfrm>
              <a:off x="832075" y="3015675"/>
              <a:ext cx="134050" cy="160250"/>
            </a:xfrm>
            <a:custGeom>
              <a:avLst/>
              <a:gdLst/>
              <a:ahLst/>
              <a:cxnLst/>
              <a:rect l="l" t="t" r="r" b="b"/>
              <a:pathLst>
                <a:path w="5362" h="6410" extrusionOk="0">
                  <a:moveTo>
                    <a:pt x="123" y="0"/>
                  </a:moveTo>
                  <a:lnTo>
                    <a:pt x="0" y="6192"/>
                  </a:lnTo>
                  <a:lnTo>
                    <a:pt x="0" y="6192"/>
                  </a:lnTo>
                  <a:lnTo>
                    <a:pt x="2708" y="3919"/>
                  </a:lnTo>
                  <a:lnTo>
                    <a:pt x="4395" y="6409"/>
                  </a:lnTo>
                  <a:lnTo>
                    <a:pt x="5361" y="477"/>
                  </a:lnTo>
                  <a:lnTo>
                    <a:pt x="1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66"/>
            <p:cNvSpPr/>
            <p:nvPr/>
          </p:nvSpPr>
          <p:spPr>
            <a:xfrm>
              <a:off x="1330425" y="2955800"/>
              <a:ext cx="162300" cy="179300"/>
            </a:xfrm>
            <a:custGeom>
              <a:avLst/>
              <a:gdLst/>
              <a:ahLst/>
              <a:cxnLst/>
              <a:rect l="l" t="t" r="r" b="b"/>
              <a:pathLst>
                <a:path w="6492" h="7172" extrusionOk="0">
                  <a:moveTo>
                    <a:pt x="5103" y="0"/>
                  </a:moveTo>
                  <a:lnTo>
                    <a:pt x="1" y="1456"/>
                  </a:lnTo>
                  <a:lnTo>
                    <a:pt x="2287" y="7171"/>
                  </a:lnTo>
                  <a:lnTo>
                    <a:pt x="3933" y="4110"/>
                  </a:lnTo>
                  <a:lnTo>
                    <a:pt x="6491" y="5797"/>
                  </a:lnTo>
                  <a:lnTo>
                    <a:pt x="510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66"/>
            <p:cNvSpPr/>
            <p:nvPr/>
          </p:nvSpPr>
          <p:spPr>
            <a:xfrm>
              <a:off x="1783875" y="2728225"/>
              <a:ext cx="191900" cy="190175"/>
            </a:xfrm>
            <a:custGeom>
              <a:avLst/>
              <a:gdLst/>
              <a:ahLst/>
              <a:cxnLst/>
              <a:rect l="l" t="t" r="r" b="b"/>
              <a:pathLst>
                <a:path w="7676" h="7607" extrusionOk="0">
                  <a:moveTo>
                    <a:pt x="4369" y="0"/>
                  </a:moveTo>
                  <a:lnTo>
                    <a:pt x="1" y="2994"/>
                  </a:lnTo>
                  <a:lnTo>
                    <a:pt x="4137" y="7607"/>
                  </a:lnTo>
                  <a:lnTo>
                    <a:pt x="4655" y="4219"/>
                  </a:lnTo>
                  <a:lnTo>
                    <a:pt x="7675" y="4967"/>
                  </a:lnTo>
                  <a:lnTo>
                    <a:pt x="436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66"/>
            <p:cNvSpPr/>
            <p:nvPr/>
          </p:nvSpPr>
          <p:spPr>
            <a:xfrm>
              <a:off x="601775" y="2712575"/>
              <a:ext cx="1310375" cy="359600"/>
            </a:xfrm>
            <a:custGeom>
              <a:avLst/>
              <a:gdLst/>
              <a:ahLst/>
              <a:cxnLst/>
              <a:rect l="l" t="t" r="r" b="b"/>
              <a:pathLst>
                <a:path w="52415" h="14384" fill="none" extrusionOk="0">
                  <a:moveTo>
                    <a:pt x="52415" y="0"/>
                  </a:moveTo>
                  <a:cubicBezTo>
                    <a:pt x="48945" y="2722"/>
                    <a:pt x="44985" y="5171"/>
                    <a:pt x="40617" y="7185"/>
                  </a:cubicBezTo>
                  <a:cubicBezTo>
                    <a:pt x="25364" y="14288"/>
                    <a:pt x="9484" y="14383"/>
                    <a:pt x="0" y="8423"/>
                  </a:cubicBezTo>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40" name="Google Shape;2440;p66"/>
          <p:cNvGrpSpPr/>
          <p:nvPr/>
        </p:nvGrpSpPr>
        <p:grpSpPr>
          <a:xfrm rot="2054401">
            <a:off x="6963659" y="3417985"/>
            <a:ext cx="2387140" cy="1738691"/>
            <a:chOff x="7383250" y="-121825"/>
            <a:chExt cx="1811640" cy="1319522"/>
          </a:xfrm>
        </p:grpSpPr>
        <p:sp>
          <p:nvSpPr>
            <p:cNvPr id="2441" name="Google Shape;2441;p66"/>
            <p:cNvSpPr/>
            <p:nvPr/>
          </p:nvSpPr>
          <p:spPr>
            <a:xfrm>
              <a:off x="7626241" y="-121825"/>
              <a:ext cx="1568649" cy="1214144"/>
            </a:xfrm>
            <a:custGeom>
              <a:avLst/>
              <a:gdLst/>
              <a:ahLst/>
              <a:cxnLst/>
              <a:rect l="l" t="t" r="r" b="b"/>
              <a:pathLst>
                <a:path w="30045" h="23255" fill="none" extrusionOk="0">
                  <a:moveTo>
                    <a:pt x="30045" y="21445"/>
                  </a:moveTo>
                  <a:cubicBezTo>
                    <a:pt x="29460" y="21649"/>
                    <a:pt x="1796" y="23255"/>
                    <a:pt x="0" y="0"/>
                  </a:cubicBezTo>
                </a:path>
              </a:pathLst>
            </a:custGeom>
            <a:solidFill>
              <a:srgbClr val="626364"/>
            </a:solidFill>
            <a:ln w="9525" cap="rnd"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66"/>
            <p:cNvSpPr/>
            <p:nvPr/>
          </p:nvSpPr>
          <p:spPr>
            <a:xfrm>
              <a:off x="8633655" y="665671"/>
              <a:ext cx="131465" cy="294151"/>
            </a:xfrm>
            <a:custGeom>
              <a:avLst/>
              <a:gdLst/>
              <a:ahLst/>
              <a:cxnLst/>
              <a:rect l="l" t="t" r="r" b="b"/>
              <a:pathLst>
                <a:path w="2518" h="5634" extrusionOk="0">
                  <a:moveTo>
                    <a:pt x="889" y="1"/>
                  </a:moveTo>
                  <a:cubicBezTo>
                    <a:pt x="865" y="1"/>
                    <a:pt x="841" y="3"/>
                    <a:pt x="817" y="7"/>
                  </a:cubicBezTo>
                  <a:cubicBezTo>
                    <a:pt x="259" y="103"/>
                    <a:pt x="0" y="1436"/>
                    <a:pt x="245" y="2974"/>
                  </a:cubicBezTo>
                  <a:cubicBezTo>
                    <a:pt x="467" y="4460"/>
                    <a:pt x="1088" y="5634"/>
                    <a:pt x="1630" y="5634"/>
                  </a:cubicBezTo>
                  <a:cubicBezTo>
                    <a:pt x="1654" y="5634"/>
                    <a:pt x="1678" y="5632"/>
                    <a:pt x="1701" y="5627"/>
                  </a:cubicBezTo>
                  <a:cubicBezTo>
                    <a:pt x="2273" y="5532"/>
                    <a:pt x="2518" y="4212"/>
                    <a:pt x="2286" y="2661"/>
                  </a:cubicBezTo>
                  <a:cubicBezTo>
                    <a:pt x="2052" y="1175"/>
                    <a:pt x="1442" y="1"/>
                    <a:pt x="889"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66"/>
            <p:cNvSpPr/>
            <p:nvPr/>
          </p:nvSpPr>
          <p:spPr>
            <a:xfrm>
              <a:off x="8291933" y="576234"/>
              <a:ext cx="131465" cy="293995"/>
            </a:xfrm>
            <a:custGeom>
              <a:avLst/>
              <a:gdLst/>
              <a:ahLst/>
              <a:cxnLst/>
              <a:rect l="l" t="t" r="r" b="b"/>
              <a:pathLst>
                <a:path w="2518" h="5631" extrusionOk="0">
                  <a:moveTo>
                    <a:pt x="880" y="1"/>
                  </a:moveTo>
                  <a:cubicBezTo>
                    <a:pt x="859" y="1"/>
                    <a:pt x="838" y="2"/>
                    <a:pt x="817" y="6"/>
                  </a:cubicBezTo>
                  <a:cubicBezTo>
                    <a:pt x="259" y="101"/>
                    <a:pt x="0" y="1435"/>
                    <a:pt x="245" y="2972"/>
                  </a:cubicBezTo>
                  <a:cubicBezTo>
                    <a:pt x="468" y="4466"/>
                    <a:pt x="1094" y="5631"/>
                    <a:pt x="1638" y="5631"/>
                  </a:cubicBezTo>
                  <a:cubicBezTo>
                    <a:pt x="1659" y="5631"/>
                    <a:pt x="1680" y="5629"/>
                    <a:pt x="1701" y="5626"/>
                  </a:cubicBezTo>
                  <a:cubicBezTo>
                    <a:pt x="2259" y="5530"/>
                    <a:pt x="2517" y="4197"/>
                    <a:pt x="2286" y="2659"/>
                  </a:cubicBezTo>
                  <a:cubicBezTo>
                    <a:pt x="2050" y="1154"/>
                    <a:pt x="1424" y="1"/>
                    <a:pt x="880"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66"/>
            <p:cNvSpPr/>
            <p:nvPr/>
          </p:nvSpPr>
          <p:spPr>
            <a:xfrm>
              <a:off x="7969372" y="360342"/>
              <a:ext cx="130786" cy="293211"/>
            </a:xfrm>
            <a:custGeom>
              <a:avLst/>
              <a:gdLst/>
              <a:ahLst/>
              <a:cxnLst/>
              <a:rect l="l" t="t" r="r" b="b"/>
              <a:pathLst>
                <a:path w="2505" h="5616" extrusionOk="0">
                  <a:moveTo>
                    <a:pt x="1633" y="0"/>
                  </a:moveTo>
                  <a:cubicBezTo>
                    <a:pt x="1088" y="0"/>
                    <a:pt x="469" y="1157"/>
                    <a:pt x="245" y="2658"/>
                  </a:cubicBezTo>
                  <a:cubicBezTo>
                    <a:pt x="1" y="4209"/>
                    <a:pt x="273" y="5529"/>
                    <a:pt x="844" y="5610"/>
                  </a:cubicBezTo>
                  <a:cubicBezTo>
                    <a:pt x="865" y="5614"/>
                    <a:pt x="886" y="5616"/>
                    <a:pt x="907" y="5616"/>
                  </a:cubicBezTo>
                  <a:cubicBezTo>
                    <a:pt x="1449" y="5616"/>
                    <a:pt x="2051" y="4450"/>
                    <a:pt x="2287" y="2957"/>
                  </a:cubicBezTo>
                  <a:cubicBezTo>
                    <a:pt x="2504" y="1392"/>
                    <a:pt x="2246" y="72"/>
                    <a:pt x="1688" y="4"/>
                  </a:cubicBezTo>
                  <a:cubicBezTo>
                    <a:pt x="1670" y="2"/>
                    <a:pt x="1651" y="0"/>
                    <a:pt x="1633"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66"/>
            <p:cNvSpPr/>
            <p:nvPr/>
          </p:nvSpPr>
          <p:spPr>
            <a:xfrm>
              <a:off x="7500464" y="330217"/>
              <a:ext cx="300573" cy="140863"/>
            </a:xfrm>
            <a:custGeom>
              <a:avLst/>
              <a:gdLst/>
              <a:ahLst/>
              <a:cxnLst/>
              <a:rect l="l" t="t" r="r" b="b"/>
              <a:pathLst>
                <a:path w="5757" h="2698" extrusionOk="0">
                  <a:moveTo>
                    <a:pt x="1276" y="1"/>
                  </a:moveTo>
                  <a:cubicBezTo>
                    <a:pt x="699" y="1"/>
                    <a:pt x="290" y="144"/>
                    <a:pt x="191" y="432"/>
                  </a:cubicBezTo>
                  <a:cubicBezTo>
                    <a:pt x="1" y="976"/>
                    <a:pt x="1062" y="1820"/>
                    <a:pt x="2545" y="2337"/>
                  </a:cubicBezTo>
                  <a:cubicBezTo>
                    <a:pt x="3264" y="2578"/>
                    <a:pt x="3945" y="2698"/>
                    <a:pt x="4480" y="2698"/>
                  </a:cubicBezTo>
                  <a:cubicBezTo>
                    <a:pt x="5059" y="2698"/>
                    <a:pt x="5467" y="2558"/>
                    <a:pt x="5566" y="2282"/>
                  </a:cubicBezTo>
                  <a:cubicBezTo>
                    <a:pt x="5757" y="1738"/>
                    <a:pt x="4695" y="881"/>
                    <a:pt x="3226" y="377"/>
                  </a:cubicBezTo>
                  <a:cubicBezTo>
                    <a:pt x="2508" y="127"/>
                    <a:pt x="1818" y="1"/>
                    <a:pt x="127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66"/>
            <p:cNvSpPr/>
            <p:nvPr/>
          </p:nvSpPr>
          <p:spPr>
            <a:xfrm>
              <a:off x="7702260" y="9538"/>
              <a:ext cx="201113" cy="262251"/>
            </a:xfrm>
            <a:custGeom>
              <a:avLst/>
              <a:gdLst/>
              <a:ahLst/>
              <a:cxnLst/>
              <a:rect l="l" t="t" r="r" b="b"/>
              <a:pathLst>
                <a:path w="3852" h="5023" extrusionOk="0">
                  <a:moveTo>
                    <a:pt x="3118" y="1"/>
                  </a:moveTo>
                  <a:cubicBezTo>
                    <a:pt x="2580" y="1"/>
                    <a:pt x="1708" y="804"/>
                    <a:pt x="1021" y="1988"/>
                  </a:cubicBezTo>
                  <a:cubicBezTo>
                    <a:pt x="245" y="3349"/>
                    <a:pt x="0" y="4682"/>
                    <a:pt x="490" y="4968"/>
                  </a:cubicBezTo>
                  <a:cubicBezTo>
                    <a:pt x="555" y="5005"/>
                    <a:pt x="630" y="5023"/>
                    <a:pt x="711" y="5023"/>
                  </a:cubicBezTo>
                  <a:cubicBezTo>
                    <a:pt x="1257" y="5023"/>
                    <a:pt x="2128" y="4220"/>
                    <a:pt x="2803" y="3036"/>
                  </a:cubicBezTo>
                  <a:cubicBezTo>
                    <a:pt x="3606" y="1675"/>
                    <a:pt x="3851" y="342"/>
                    <a:pt x="3334" y="56"/>
                  </a:cubicBezTo>
                  <a:cubicBezTo>
                    <a:pt x="3270" y="19"/>
                    <a:pt x="3198" y="1"/>
                    <a:pt x="3118"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66"/>
            <p:cNvSpPr/>
            <p:nvPr/>
          </p:nvSpPr>
          <p:spPr>
            <a:xfrm>
              <a:off x="7383250" y="-4873"/>
              <a:ext cx="287051" cy="176157"/>
            </a:xfrm>
            <a:custGeom>
              <a:avLst/>
              <a:gdLst/>
              <a:ahLst/>
              <a:cxnLst/>
              <a:rect l="l" t="t" r="r" b="b"/>
              <a:pathLst>
                <a:path w="5498" h="3374" extrusionOk="0">
                  <a:moveTo>
                    <a:pt x="946" y="1"/>
                  </a:moveTo>
                  <a:cubicBezTo>
                    <a:pt x="627" y="1"/>
                    <a:pt x="393" y="85"/>
                    <a:pt x="286" y="264"/>
                  </a:cubicBezTo>
                  <a:cubicBezTo>
                    <a:pt x="1" y="754"/>
                    <a:pt x="872" y="1788"/>
                    <a:pt x="2232" y="2577"/>
                  </a:cubicBezTo>
                  <a:cubicBezTo>
                    <a:pt x="3108" y="3093"/>
                    <a:pt x="3977" y="3373"/>
                    <a:pt x="4559" y="3373"/>
                  </a:cubicBezTo>
                  <a:cubicBezTo>
                    <a:pt x="4881" y="3373"/>
                    <a:pt x="5115" y="3287"/>
                    <a:pt x="5212" y="3108"/>
                  </a:cubicBezTo>
                  <a:cubicBezTo>
                    <a:pt x="5498" y="2604"/>
                    <a:pt x="4627" y="1570"/>
                    <a:pt x="3266" y="781"/>
                  </a:cubicBezTo>
                  <a:cubicBezTo>
                    <a:pt x="2388" y="280"/>
                    <a:pt x="1527" y="1"/>
                    <a:pt x="946"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66"/>
            <p:cNvSpPr/>
            <p:nvPr/>
          </p:nvSpPr>
          <p:spPr>
            <a:xfrm>
              <a:off x="8285511" y="935393"/>
              <a:ext cx="291332" cy="166080"/>
            </a:xfrm>
            <a:custGeom>
              <a:avLst/>
              <a:gdLst/>
              <a:ahLst/>
              <a:cxnLst/>
              <a:rect l="l" t="t" r="r" b="b"/>
              <a:pathLst>
                <a:path w="5580" h="3181" extrusionOk="0">
                  <a:moveTo>
                    <a:pt x="4577" y="1"/>
                  </a:moveTo>
                  <a:cubicBezTo>
                    <a:pt x="4002" y="1"/>
                    <a:pt x="3170" y="238"/>
                    <a:pt x="2314" y="679"/>
                  </a:cubicBezTo>
                  <a:cubicBezTo>
                    <a:pt x="926" y="1386"/>
                    <a:pt x="1" y="2380"/>
                    <a:pt x="259" y="2883"/>
                  </a:cubicBezTo>
                  <a:cubicBezTo>
                    <a:pt x="360" y="3084"/>
                    <a:pt x="625" y="3180"/>
                    <a:pt x="993" y="3180"/>
                  </a:cubicBezTo>
                  <a:cubicBezTo>
                    <a:pt x="1572" y="3180"/>
                    <a:pt x="2405" y="2943"/>
                    <a:pt x="3253" y="2502"/>
                  </a:cubicBezTo>
                  <a:cubicBezTo>
                    <a:pt x="4654" y="1795"/>
                    <a:pt x="5580" y="801"/>
                    <a:pt x="5307" y="298"/>
                  </a:cubicBezTo>
                  <a:cubicBezTo>
                    <a:pt x="5207" y="97"/>
                    <a:pt x="4944" y="1"/>
                    <a:pt x="457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66"/>
            <p:cNvSpPr/>
            <p:nvPr/>
          </p:nvSpPr>
          <p:spPr>
            <a:xfrm>
              <a:off x="7845058" y="741168"/>
              <a:ext cx="303392" cy="122224"/>
            </a:xfrm>
            <a:custGeom>
              <a:avLst/>
              <a:gdLst/>
              <a:ahLst/>
              <a:cxnLst/>
              <a:rect l="l" t="t" r="r" b="b"/>
              <a:pathLst>
                <a:path w="5811" h="2341" extrusionOk="0">
                  <a:moveTo>
                    <a:pt x="4108" y="0"/>
                  </a:moveTo>
                  <a:cubicBezTo>
                    <a:pt x="3681" y="0"/>
                    <a:pt x="3197" y="50"/>
                    <a:pt x="2694" y="153"/>
                  </a:cubicBezTo>
                  <a:cubicBezTo>
                    <a:pt x="1157" y="480"/>
                    <a:pt x="0" y="1201"/>
                    <a:pt x="123" y="1759"/>
                  </a:cubicBezTo>
                  <a:cubicBezTo>
                    <a:pt x="205" y="2132"/>
                    <a:pt x="833" y="2341"/>
                    <a:pt x="1696" y="2341"/>
                  </a:cubicBezTo>
                  <a:cubicBezTo>
                    <a:pt x="2125" y="2341"/>
                    <a:pt x="2611" y="2289"/>
                    <a:pt x="3116" y="2181"/>
                  </a:cubicBezTo>
                  <a:cubicBezTo>
                    <a:pt x="4654" y="1854"/>
                    <a:pt x="5811" y="1147"/>
                    <a:pt x="5688" y="589"/>
                  </a:cubicBezTo>
                  <a:cubicBezTo>
                    <a:pt x="5606" y="206"/>
                    <a:pt x="4974" y="0"/>
                    <a:pt x="4108" y="0"/>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66"/>
            <p:cNvSpPr/>
            <p:nvPr/>
          </p:nvSpPr>
          <p:spPr>
            <a:xfrm>
              <a:off x="8725286" y="1005407"/>
              <a:ext cx="277131" cy="192289"/>
            </a:xfrm>
            <a:custGeom>
              <a:avLst/>
              <a:gdLst/>
              <a:ahLst/>
              <a:cxnLst/>
              <a:rect l="l" t="t" r="r" b="b"/>
              <a:pathLst>
                <a:path w="5308" h="3683" extrusionOk="0">
                  <a:moveTo>
                    <a:pt x="4457" y="1"/>
                  </a:moveTo>
                  <a:cubicBezTo>
                    <a:pt x="3876" y="1"/>
                    <a:pt x="2959" y="363"/>
                    <a:pt x="2055" y="998"/>
                  </a:cubicBezTo>
                  <a:cubicBezTo>
                    <a:pt x="763" y="1896"/>
                    <a:pt x="1" y="3025"/>
                    <a:pt x="327" y="3488"/>
                  </a:cubicBezTo>
                  <a:cubicBezTo>
                    <a:pt x="427" y="3620"/>
                    <a:pt x="610" y="3682"/>
                    <a:pt x="851" y="3682"/>
                  </a:cubicBezTo>
                  <a:cubicBezTo>
                    <a:pt x="1432" y="3682"/>
                    <a:pt x="2349" y="3320"/>
                    <a:pt x="3253" y="2685"/>
                  </a:cubicBezTo>
                  <a:cubicBezTo>
                    <a:pt x="4532" y="1787"/>
                    <a:pt x="5307" y="658"/>
                    <a:pt x="4981" y="195"/>
                  </a:cubicBezTo>
                  <a:cubicBezTo>
                    <a:pt x="4881" y="63"/>
                    <a:pt x="4698" y="1"/>
                    <a:pt x="4457" y="1"/>
                  </a:cubicBezTo>
                  <a:close/>
                </a:path>
              </a:pathLst>
            </a:custGeom>
            <a:solidFill>
              <a:srgbClr val="626364"/>
            </a:solidFill>
            <a:ln w="9525" cap="flat" cmpd="sng">
              <a:solidFill>
                <a:srgbClr val="62636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66"/>
            <p:cNvSpPr/>
            <p:nvPr/>
          </p:nvSpPr>
          <p:spPr>
            <a:xfrm>
              <a:off x="8021949" y="869607"/>
              <a:ext cx="282978" cy="222989"/>
            </a:xfrm>
            <a:custGeom>
              <a:avLst/>
              <a:gdLst/>
              <a:ahLst/>
              <a:cxnLst/>
              <a:rect l="l" t="t" r="r" b="b"/>
              <a:pathLst>
                <a:path w="5420" h="4271" extrusionOk="0">
                  <a:moveTo>
                    <a:pt x="1584" y="0"/>
                  </a:moveTo>
                  <a:cubicBezTo>
                    <a:pt x="1326" y="0"/>
                    <a:pt x="1102" y="54"/>
                    <a:pt x="939" y="184"/>
                  </a:cubicBezTo>
                  <a:cubicBezTo>
                    <a:pt x="0" y="932"/>
                    <a:pt x="3035" y="1408"/>
                    <a:pt x="3035" y="1408"/>
                  </a:cubicBezTo>
                  <a:cubicBezTo>
                    <a:pt x="3035" y="1408"/>
                    <a:pt x="354" y="1762"/>
                    <a:pt x="681" y="2510"/>
                  </a:cubicBezTo>
                  <a:cubicBezTo>
                    <a:pt x="766" y="2713"/>
                    <a:pt x="985" y="2787"/>
                    <a:pt x="1260" y="2787"/>
                  </a:cubicBezTo>
                  <a:cubicBezTo>
                    <a:pt x="2000" y="2787"/>
                    <a:pt x="3141" y="2253"/>
                    <a:pt x="3144" y="2252"/>
                  </a:cubicBezTo>
                  <a:lnTo>
                    <a:pt x="3144" y="2252"/>
                  </a:lnTo>
                  <a:cubicBezTo>
                    <a:pt x="3140" y="2253"/>
                    <a:pt x="518" y="3491"/>
                    <a:pt x="1348" y="4170"/>
                  </a:cubicBezTo>
                  <a:cubicBezTo>
                    <a:pt x="1430" y="4239"/>
                    <a:pt x="1537" y="4271"/>
                    <a:pt x="1662" y="4271"/>
                  </a:cubicBezTo>
                  <a:cubicBezTo>
                    <a:pt x="2796" y="4271"/>
                    <a:pt x="5419" y="1696"/>
                    <a:pt x="4831" y="1218"/>
                  </a:cubicBezTo>
                  <a:cubicBezTo>
                    <a:pt x="4831" y="1218"/>
                    <a:pt x="2814" y="0"/>
                    <a:pt x="1584" y="0"/>
                  </a:cubicBezTo>
                  <a:close/>
                </a:path>
              </a:pathLst>
            </a:custGeom>
            <a:solidFill>
              <a:srgbClr val="DDA5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66"/>
            <p:cNvSpPr/>
            <p:nvPr/>
          </p:nvSpPr>
          <p:spPr>
            <a:xfrm>
              <a:off x="7836965" y="194990"/>
              <a:ext cx="199964" cy="202888"/>
            </a:xfrm>
            <a:custGeom>
              <a:avLst/>
              <a:gdLst/>
              <a:ahLst/>
              <a:cxnLst/>
              <a:rect l="l" t="t" r="r" b="b"/>
              <a:pathLst>
                <a:path w="3830" h="3886" extrusionOk="0">
                  <a:moveTo>
                    <a:pt x="983" y="1"/>
                  </a:moveTo>
                  <a:cubicBezTo>
                    <a:pt x="950" y="1"/>
                    <a:pt x="915" y="5"/>
                    <a:pt x="876" y="14"/>
                  </a:cubicBezTo>
                  <a:cubicBezTo>
                    <a:pt x="0" y="240"/>
                    <a:pt x="432" y="3886"/>
                    <a:pt x="1086" y="3886"/>
                  </a:cubicBezTo>
                  <a:cubicBezTo>
                    <a:pt x="1102" y="3886"/>
                    <a:pt x="1118" y="3884"/>
                    <a:pt x="1135" y="3879"/>
                  </a:cubicBezTo>
                  <a:cubicBezTo>
                    <a:pt x="1135" y="3879"/>
                    <a:pt x="3829" y="2736"/>
                    <a:pt x="3802" y="1743"/>
                  </a:cubicBezTo>
                  <a:cubicBezTo>
                    <a:pt x="3790" y="1525"/>
                    <a:pt x="3695" y="1439"/>
                    <a:pt x="3553" y="1439"/>
                  </a:cubicBezTo>
                  <a:cubicBezTo>
                    <a:pt x="3039" y="1439"/>
                    <a:pt x="1911" y="2559"/>
                    <a:pt x="1911" y="2559"/>
                  </a:cubicBezTo>
                  <a:cubicBezTo>
                    <a:pt x="1911" y="2559"/>
                    <a:pt x="2999" y="545"/>
                    <a:pt x="2332" y="395"/>
                  </a:cubicBezTo>
                  <a:cubicBezTo>
                    <a:pt x="2309" y="390"/>
                    <a:pt x="2285" y="387"/>
                    <a:pt x="2262" y="387"/>
                  </a:cubicBezTo>
                  <a:cubicBezTo>
                    <a:pt x="1651" y="387"/>
                    <a:pt x="1285" y="2219"/>
                    <a:pt x="1285" y="2219"/>
                  </a:cubicBezTo>
                  <a:cubicBezTo>
                    <a:pt x="1285" y="2219"/>
                    <a:pt x="1721" y="1"/>
                    <a:pt x="983" y="1"/>
                  </a:cubicBezTo>
                  <a:close/>
                </a:path>
              </a:pathLst>
            </a:custGeom>
            <a:solidFill>
              <a:srgbClr val="DDA5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66"/>
            <p:cNvSpPr/>
            <p:nvPr/>
          </p:nvSpPr>
          <p:spPr>
            <a:xfrm>
              <a:off x="8420895" y="727907"/>
              <a:ext cx="212077" cy="167385"/>
            </a:xfrm>
            <a:custGeom>
              <a:avLst/>
              <a:gdLst/>
              <a:ahLst/>
              <a:cxnLst/>
              <a:rect l="l" t="t" r="r" b="b"/>
              <a:pathLst>
                <a:path w="4062" h="3206" extrusionOk="0">
                  <a:moveTo>
                    <a:pt x="3236" y="1"/>
                  </a:moveTo>
                  <a:cubicBezTo>
                    <a:pt x="2786" y="1"/>
                    <a:pt x="2619" y="1768"/>
                    <a:pt x="2619" y="1768"/>
                  </a:cubicBezTo>
                  <a:cubicBezTo>
                    <a:pt x="2619" y="1768"/>
                    <a:pt x="2273" y="15"/>
                    <a:pt x="1782" y="15"/>
                  </a:cubicBezTo>
                  <a:cubicBezTo>
                    <a:pt x="1749" y="15"/>
                    <a:pt x="1715" y="23"/>
                    <a:pt x="1680" y="40"/>
                  </a:cubicBezTo>
                  <a:cubicBezTo>
                    <a:pt x="1136" y="312"/>
                    <a:pt x="1993" y="1891"/>
                    <a:pt x="1993" y="1891"/>
                  </a:cubicBezTo>
                  <a:cubicBezTo>
                    <a:pt x="1993" y="1891"/>
                    <a:pt x="1217" y="477"/>
                    <a:pt x="685" y="477"/>
                  </a:cubicBezTo>
                  <a:cubicBezTo>
                    <a:pt x="596" y="477"/>
                    <a:pt x="513" y="517"/>
                    <a:pt x="442" y="612"/>
                  </a:cubicBezTo>
                  <a:cubicBezTo>
                    <a:pt x="1" y="1212"/>
                    <a:pt x="2001" y="3205"/>
                    <a:pt x="2670" y="3205"/>
                  </a:cubicBezTo>
                  <a:cubicBezTo>
                    <a:pt x="2743" y="3205"/>
                    <a:pt x="2801" y="3181"/>
                    <a:pt x="2837" y="3129"/>
                  </a:cubicBezTo>
                  <a:cubicBezTo>
                    <a:pt x="2837" y="3129"/>
                    <a:pt x="4062" y="802"/>
                    <a:pt x="3449" y="122"/>
                  </a:cubicBezTo>
                  <a:cubicBezTo>
                    <a:pt x="3372" y="38"/>
                    <a:pt x="3301" y="1"/>
                    <a:pt x="3236" y="1"/>
                  </a:cubicBezTo>
                  <a:close/>
                </a:path>
              </a:pathLst>
            </a:custGeom>
            <a:solidFill>
              <a:srgbClr val="DDA5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66"/>
            <p:cNvSpPr/>
            <p:nvPr/>
          </p:nvSpPr>
          <p:spPr>
            <a:xfrm>
              <a:off x="7642583" y="564226"/>
              <a:ext cx="268098" cy="211659"/>
            </a:xfrm>
            <a:custGeom>
              <a:avLst/>
              <a:gdLst/>
              <a:ahLst/>
              <a:cxnLst/>
              <a:rect l="l" t="t" r="r" b="b"/>
              <a:pathLst>
                <a:path w="5135" h="4054" extrusionOk="0">
                  <a:moveTo>
                    <a:pt x="1491" y="1"/>
                  </a:moveTo>
                  <a:cubicBezTo>
                    <a:pt x="1260" y="1"/>
                    <a:pt x="1059" y="50"/>
                    <a:pt x="912" y="168"/>
                  </a:cubicBezTo>
                  <a:cubicBezTo>
                    <a:pt x="0" y="862"/>
                    <a:pt x="2858" y="1365"/>
                    <a:pt x="2858" y="1365"/>
                  </a:cubicBezTo>
                  <a:cubicBezTo>
                    <a:pt x="2858" y="1365"/>
                    <a:pt x="327" y="1637"/>
                    <a:pt x="599" y="2359"/>
                  </a:cubicBezTo>
                  <a:cubicBezTo>
                    <a:pt x="680" y="2559"/>
                    <a:pt x="903" y="2630"/>
                    <a:pt x="1181" y="2630"/>
                  </a:cubicBezTo>
                  <a:cubicBezTo>
                    <a:pt x="1888" y="2630"/>
                    <a:pt x="2952" y="2169"/>
                    <a:pt x="2953" y="2168"/>
                  </a:cubicBezTo>
                  <a:lnTo>
                    <a:pt x="2953" y="2168"/>
                  </a:lnTo>
                  <a:cubicBezTo>
                    <a:pt x="2951" y="2169"/>
                    <a:pt x="409" y="3298"/>
                    <a:pt x="1198" y="3951"/>
                  </a:cubicBezTo>
                  <a:cubicBezTo>
                    <a:pt x="1279" y="4022"/>
                    <a:pt x="1387" y="4054"/>
                    <a:pt x="1514" y="4054"/>
                  </a:cubicBezTo>
                  <a:cubicBezTo>
                    <a:pt x="2605" y="4054"/>
                    <a:pt x="5134" y="1692"/>
                    <a:pt x="4586" y="1229"/>
                  </a:cubicBezTo>
                  <a:cubicBezTo>
                    <a:pt x="4586" y="1229"/>
                    <a:pt x="2649" y="1"/>
                    <a:pt x="1491" y="1"/>
                  </a:cubicBezTo>
                  <a:close/>
                </a:path>
              </a:pathLst>
            </a:custGeom>
            <a:solidFill>
              <a:srgbClr val="DDA5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 name="TextBox 31">
            <a:extLst>
              <a:ext uri="{FF2B5EF4-FFF2-40B4-BE49-F238E27FC236}">
                <a16:creationId xmlns:a16="http://schemas.microsoft.com/office/drawing/2014/main" id="{497A8EB4-F8E3-0F69-F847-421B9AA5F3EE}"/>
              </a:ext>
            </a:extLst>
          </p:cNvPr>
          <p:cNvSpPr txBox="1"/>
          <p:nvPr/>
        </p:nvSpPr>
        <p:spPr>
          <a:xfrm>
            <a:off x="270469" y="1597891"/>
            <a:ext cx="6826311" cy="199817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DDA549"/>
                </a:solidFill>
                <a:effectLst/>
                <a:uLnTx/>
                <a:uFillTx/>
                <a:latin typeface="Arial"/>
                <a:cs typeface="Arial"/>
                <a:sym typeface="Arial"/>
              </a:rPr>
              <a:t>CẢM ƠN CÁC EM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626364"/>
                </a:solidFill>
                <a:effectLst/>
                <a:uLnTx/>
                <a:uFillTx/>
                <a:latin typeface="Arial"/>
                <a:cs typeface="Arial"/>
                <a:sym typeface="Arial"/>
              </a:rPr>
              <a:t>ĐÃ CHÚ Ý LẮNG NGHE</a:t>
            </a:r>
            <a:endParaRPr kumimoji="0" lang="en-US" sz="4400" b="1" i="0" u="none" strike="noStrike" kern="0" cap="none" spc="0" normalizeH="0" baseline="0" noProof="0">
              <a:ln>
                <a:noFill/>
              </a:ln>
              <a:solidFill>
                <a:srgbClr val="DDA549"/>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DC15D9-E581-1C02-74CC-8D819E2759CB}"/>
              </a:ext>
            </a:extLst>
          </p:cNvPr>
          <p:cNvSpPr/>
          <p:nvPr/>
        </p:nvSpPr>
        <p:spPr>
          <a:xfrm>
            <a:off x="3540547" y="364506"/>
            <a:ext cx="2062906" cy="564762"/>
          </a:xfrm>
          <a:prstGeom prst="roundRect">
            <a:avLst>
              <a:gd name="adj" fmla="val 50000"/>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5</a:t>
            </a:r>
          </a:p>
        </p:txBody>
      </p:sp>
      <p:sp>
        <p:nvSpPr>
          <p:cNvPr id="9" name="Multiplication Sign 8">
            <a:extLst>
              <a:ext uri="{FF2B5EF4-FFF2-40B4-BE49-F238E27FC236}">
                <a16:creationId xmlns:a16="http://schemas.microsoft.com/office/drawing/2014/main" id="{67E2C1E1-F7DB-19E2-8629-FC50F4FC1322}"/>
              </a:ext>
            </a:extLst>
          </p:cNvPr>
          <p:cNvSpPr/>
          <p:nvPr/>
        </p:nvSpPr>
        <p:spPr>
          <a:xfrm>
            <a:off x="8348546" y="-129864"/>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D76CF0D-4EF9-C759-9E71-0D2EEFE84F6D}"/>
              </a:ext>
            </a:extLst>
          </p:cNvPr>
          <p:cNvPicPr>
            <a:picLocks noChangeAspect="1"/>
          </p:cNvPicPr>
          <p:nvPr/>
        </p:nvPicPr>
        <p:blipFill rotWithShape="1">
          <a:blip r:embed="rId3"/>
          <a:srcRect l="15842" r="21020"/>
          <a:stretch/>
        </p:blipFill>
        <p:spPr>
          <a:xfrm>
            <a:off x="4865915" y="1102748"/>
            <a:ext cx="3690258" cy="2670322"/>
          </a:xfrm>
          <a:prstGeom prst="rect">
            <a:avLst/>
          </a:prstGeom>
        </p:spPr>
      </p:pic>
      <p:pic>
        <p:nvPicPr>
          <p:cNvPr id="17" name="Picture 16">
            <a:extLst>
              <a:ext uri="{FF2B5EF4-FFF2-40B4-BE49-F238E27FC236}">
                <a16:creationId xmlns:a16="http://schemas.microsoft.com/office/drawing/2014/main" id="{1E7EBAA4-A0CC-18FD-C3CB-AE47F4CCB556}"/>
              </a:ext>
            </a:extLst>
          </p:cNvPr>
          <p:cNvPicPr>
            <a:picLocks noChangeAspect="1"/>
          </p:cNvPicPr>
          <p:nvPr/>
        </p:nvPicPr>
        <p:blipFill>
          <a:blip r:embed="rId4"/>
          <a:srcRect/>
          <a:stretch/>
        </p:blipFill>
        <p:spPr>
          <a:xfrm>
            <a:off x="616078" y="1102748"/>
            <a:ext cx="4032122" cy="2670322"/>
          </a:xfrm>
          <a:prstGeom prst="rect">
            <a:avLst/>
          </a:prstGeom>
        </p:spPr>
      </p:pic>
      <p:sp>
        <p:nvSpPr>
          <p:cNvPr id="19" name="Rectangle: Rounded Corners 18">
            <a:extLst>
              <a:ext uri="{FF2B5EF4-FFF2-40B4-BE49-F238E27FC236}">
                <a16:creationId xmlns:a16="http://schemas.microsoft.com/office/drawing/2014/main" id="{1BE4AAB2-E033-F104-E6FD-6587A2C95D49}"/>
              </a:ext>
            </a:extLst>
          </p:cNvPr>
          <p:cNvSpPr/>
          <p:nvPr/>
        </p:nvSpPr>
        <p:spPr>
          <a:xfrm>
            <a:off x="2018371" y="3946550"/>
            <a:ext cx="5107258" cy="822088"/>
          </a:xfrm>
          <a:prstGeom prst="roundRect">
            <a:avLst/>
          </a:prstGeom>
          <a:solidFill>
            <a:schemeClr val="accent4"/>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CAM-PU-CHIA</a:t>
            </a:r>
          </a:p>
        </p:txBody>
      </p:sp>
    </p:spTree>
    <p:extLst>
      <p:ext uri="{BB962C8B-B14F-4D97-AF65-F5344CB8AC3E}">
        <p14:creationId xmlns:p14="http://schemas.microsoft.com/office/powerpoint/2010/main" val="35941730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7DC15D9-E581-1C02-74CC-8D819E2759CB}"/>
              </a:ext>
            </a:extLst>
          </p:cNvPr>
          <p:cNvSpPr/>
          <p:nvPr/>
        </p:nvSpPr>
        <p:spPr>
          <a:xfrm>
            <a:off x="3540547" y="364506"/>
            <a:ext cx="2062906" cy="564762"/>
          </a:xfrm>
          <a:prstGeom prst="roundRect">
            <a:avLst>
              <a:gd name="adj" fmla="val 50000"/>
            </a:avLst>
          </a:prstGeom>
          <a:solidFill>
            <a:schemeClr val="bg1">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Câu 6</a:t>
            </a:r>
          </a:p>
        </p:txBody>
      </p:sp>
      <p:sp>
        <p:nvSpPr>
          <p:cNvPr id="9" name="Multiplication Sign 8">
            <a:extLst>
              <a:ext uri="{FF2B5EF4-FFF2-40B4-BE49-F238E27FC236}">
                <a16:creationId xmlns:a16="http://schemas.microsoft.com/office/drawing/2014/main" id="{67E2C1E1-F7DB-19E2-8629-FC50F4FC1322}"/>
              </a:ext>
            </a:extLst>
          </p:cNvPr>
          <p:cNvSpPr/>
          <p:nvPr/>
        </p:nvSpPr>
        <p:spPr>
          <a:xfrm>
            <a:off x="8348546" y="-129864"/>
            <a:ext cx="914400" cy="914400"/>
          </a:xfrm>
          <a:prstGeom prst="mathMultiply">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D76CF0D-4EF9-C759-9E71-0D2EEFE84F6D}"/>
              </a:ext>
            </a:extLst>
          </p:cNvPr>
          <p:cNvPicPr>
            <a:picLocks noChangeAspect="1"/>
          </p:cNvPicPr>
          <p:nvPr/>
        </p:nvPicPr>
        <p:blipFill>
          <a:blip r:embed="rId3"/>
          <a:stretch/>
        </p:blipFill>
        <p:spPr>
          <a:xfrm>
            <a:off x="5388429" y="1102748"/>
            <a:ext cx="2670322" cy="2670322"/>
          </a:xfrm>
          <a:prstGeom prst="rect">
            <a:avLst/>
          </a:prstGeom>
        </p:spPr>
      </p:pic>
      <p:pic>
        <p:nvPicPr>
          <p:cNvPr id="17" name="Picture 16">
            <a:extLst>
              <a:ext uri="{FF2B5EF4-FFF2-40B4-BE49-F238E27FC236}">
                <a16:creationId xmlns:a16="http://schemas.microsoft.com/office/drawing/2014/main" id="{1E7EBAA4-A0CC-18FD-C3CB-AE47F4CCB556}"/>
              </a:ext>
            </a:extLst>
          </p:cNvPr>
          <p:cNvPicPr>
            <a:picLocks noChangeAspect="1"/>
          </p:cNvPicPr>
          <p:nvPr/>
        </p:nvPicPr>
        <p:blipFill>
          <a:blip r:embed="rId4"/>
          <a:srcRect/>
          <a:stretch/>
        </p:blipFill>
        <p:spPr>
          <a:xfrm>
            <a:off x="1085249" y="1102748"/>
            <a:ext cx="4032122" cy="2670322"/>
          </a:xfrm>
          <a:prstGeom prst="rect">
            <a:avLst/>
          </a:prstGeom>
        </p:spPr>
      </p:pic>
      <p:sp>
        <p:nvSpPr>
          <p:cNvPr id="19" name="Rectangle: Rounded Corners 18">
            <a:extLst>
              <a:ext uri="{FF2B5EF4-FFF2-40B4-BE49-F238E27FC236}">
                <a16:creationId xmlns:a16="http://schemas.microsoft.com/office/drawing/2014/main" id="{1BE4AAB2-E033-F104-E6FD-6587A2C95D49}"/>
              </a:ext>
            </a:extLst>
          </p:cNvPr>
          <p:cNvSpPr/>
          <p:nvPr/>
        </p:nvSpPr>
        <p:spPr>
          <a:xfrm>
            <a:off x="2018371" y="3946550"/>
            <a:ext cx="5107258" cy="822088"/>
          </a:xfrm>
          <a:prstGeom prst="roundRect">
            <a:avLst/>
          </a:prstGeom>
          <a:solidFill>
            <a:schemeClr val="accent4"/>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MI-AN-MA</a:t>
            </a:r>
          </a:p>
        </p:txBody>
      </p:sp>
    </p:spTree>
    <p:extLst>
      <p:ext uri="{BB962C8B-B14F-4D97-AF65-F5344CB8AC3E}">
        <p14:creationId xmlns:p14="http://schemas.microsoft.com/office/powerpoint/2010/main" val="255858783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Gandhi Jayanti Celebration by Slidesgo">
  <a:themeElements>
    <a:clrScheme name="Simple Light">
      <a:dk1>
        <a:srgbClr val="626364"/>
      </a:dk1>
      <a:lt1>
        <a:srgbClr val="FBFBF8"/>
      </a:lt1>
      <a:dk2>
        <a:srgbClr val="DDA549"/>
      </a:dk2>
      <a:lt2>
        <a:srgbClr val="CDCDCD"/>
      </a:lt2>
      <a:accent1>
        <a:srgbClr val="AFAFAF"/>
      </a:accent1>
      <a:accent2>
        <a:srgbClr val="F3ECE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647</TotalTime>
  <Words>4558</Words>
  <Application>Microsoft Office PowerPoint</Application>
  <PresentationFormat>On-screen Show (16:9)</PresentationFormat>
  <Paragraphs>401</Paragraphs>
  <Slides>79</Slides>
  <Notes>66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79</vt:i4>
      </vt:variant>
    </vt:vector>
  </HeadingPairs>
  <TitlesOfParts>
    <vt:vector size="85" baseType="lpstr">
      <vt:lpstr>Alice</vt:lpstr>
      <vt:lpstr>Arial</vt:lpstr>
      <vt:lpstr>Alata</vt:lpstr>
      <vt:lpstr>Wingdings</vt:lpstr>
      <vt:lpstr>Bebas Neue</vt:lpstr>
      <vt:lpstr>Gandhi Jayanti Celebration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 CÂU HỎI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 trắc nghiệm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trong SGK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Thảo Đào</cp:lastModifiedBy>
  <cp:revision>5</cp:revision>
  <dcterms:modified xsi:type="dcterms:W3CDTF">2023-12-05T09:21:39Z</dcterms:modified>
</cp:coreProperties>
</file>