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embeddedFontLst>
    <p:embeddedFont>
      <p:font typeface="Algerian" panose="04020705040A02060702" pitchFamily="82" charset="0"/>
      <p:regular r:id="rId26"/>
    </p:embeddedFont>
    <p:embeddedFont>
      <p:font typeface="Arial Black" panose="020B0A04020102020204" pitchFamily="34" charset="0"/>
      <p:bold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a0vVDd/c8w8MLmKTDZjApy3J5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147D37-8316-478C-9B7D-4DE3A7CE6108}">
  <a:tblStyle styleId="{A3147D37-8316-478C-9B7D-4DE3A7CE610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246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158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45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79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32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527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45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969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66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323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28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90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471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794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789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688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8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19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97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59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74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721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19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254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AA66BC-ACEA-9D97-C8C4-ADC3A96787A3}"/>
              </a:ext>
            </a:extLst>
          </p:cNvPr>
          <p:cNvSpPr txBox="1"/>
          <p:nvPr/>
        </p:nvSpPr>
        <p:spPr>
          <a:xfrm>
            <a:off x="7020232" y="6381135"/>
            <a:ext cx="447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lgerian" pitchFamily="82" charset="0"/>
              </a:rPr>
              <a:t>TRAN HUY VONG - QUANG PHUC SECONDARY SCHOOL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4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01" name="Google Shape;301;p14"/>
          <p:cNvSpPr/>
          <p:nvPr/>
        </p:nvSpPr>
        <p:spPr>
          <a:xfrm>
            <a:off x="3413783" y="1801451"/>
            <a:ext cx="2982913" cy="985838"/>
          </a:xfrm>
          <a:prstGeom prst="wedgeEllipseCallout">
            <a:avLst>
              <a:gd name="adj1" fmla="val 14340"/>
              <a:gd name="adj2" fmla="val 1157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2208213" y="202474"/>
            <a:ext cx="7848600" cy="119452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is too_________with a lot of fighting and killing scenes.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321165" y="215537"/>
            <a:ext cx="21510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violent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14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14"/>
          <p:cNvSpPr/>
          <p:nvPr/>
        </p:nvSpPr>
        <p:spPr>
          <a:xfrm>
            <a:off x="192881" y="2324441"/>
            <a:ext cx="3223056" cy="985838"/>
          </a:xfrm>
          <a:prstGeom prst="wedgeEllipseCallout">
            <a:avLst>
              <a:gd name="adj1" fmla="val 22710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15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4" name="Google Shape;3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15" name="Google Shape;315;p15"/>
          <p:cNvSpPr/>
          <p:nvPr/>
        </p:nvSpPr>
        <p:spPr>
          <a:xfrm>
            <a:off x="2061574" y="169096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240464" y="1484313"/>
            <a:ext cx="4103687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208213" y="346166"/>
            <a:ext cx="8869090" cy="106750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A____________story often makes us feel afraid.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2762795" y="462235"/>
            <a:ext cx="25193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frightening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p15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2" name="Google Shape;322;p15"/>
          <p:cNvSpPr/>
          <p:nvPr/>
        </p:nvSpPr>
        <p:spPr>
          <a:xfrm>
            <a:off x="5133522" y="2493169"/>
            <a:ext cx="3174455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6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8" name="Google Shape;3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29" name="Google Shape;329;p16"/>
          <p:cNvSpPr/>
          <p:nvPr/>
        </p:nvSpPr>
        <p:spPr>
          <a:xfrm>
            <a:off x="2208212" y="333376"/>
            <a:ext cx="9267507" cy="920658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news was___________. I couldn’t believe it.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5242516" y="409576"/>
            <a:ext cx="214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shocking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16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4" name="Google Shape;334;p16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4693443" y="2497138"/>
            <a:ext cx="3598863" cy="985838"/>
          </a:xfrm>
          <a:prstGeom prst="wedgeEllipseCallout">
            <a:avLst>
              <a:gd name="adj1" fmla="val -19929"/>
              <a:gd name="adj2" fmla="val 1028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7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43" name="Google Shape;343;p17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 films often make us cry.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3277236" y="274639"/>
            <a:ext cx="16621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7" name="Google Shape;34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8" name="Google Shape;348;p17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6" name="Google Shape;35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57" name="Google Shape;357;p18"/>
          <p:cNvSpPr/>
          <p:nvPr/>
        </p:nvSpPr>
        <p:spPr>
          <a:xfrm>
            <a:off x="2208212" y="333376"/>
            <a:ext cx="9385073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road signs were_________ and we soon got lost.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5785305" y="333376"/>
            <a:ext cx="2058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confusing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2" name="Google Shape;362;p18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 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19"/>
          <p:cNvCxnSpPr>
            <a:stCxn id="370" idx="3"/>
            <a:endCxn id="37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6" name="Google Shape;376;p19"/>
          <p:cNvCxnSpPr>
            <a:stCxn id="371" idx="1"/>
            <a:endCxn id="37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7" name="Google Shape;377;p19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/>
        </p:nvSpPr>
        <p:spPr>
          <a:xfrm>
            <a:off x="1008026" y="1398528"/>
            <a:ext cx="106285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89" name="Google Shape;3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801741" y="2442344"/>
            <a:ext cx="4874289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connectors: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0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8633" y="2419928"/>
            <a:ext cx="5837909" cy="31773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400" name="Google Shape;4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402" name="Google Shape;402;p21"/>
          <p:cNvSpPr txBox="1"/>
          <p:nvPr/>
        </p:nvSpPr>
        <p:spPr>
          <a:xfrm>
            <a:off x="1008026" y="1398528"/>
            <a:ext cx="99090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3" name="Google Shape;403;p21"/>
          <p:cNvGraphicFramePr/>
          <p:nvPr/>
        </p:nvGraphicFramePr>
        <p:xfrm>
          <a:off x="640079" y="2141509"/>
          <a:ext cx="10701250" cy="3884225"/>
        </p:xfrm>
        <a:graphic>
          <a:graphicData uri="http://schemas.openxmlformats.org/drawingml/2006/table">
            <a:tbl>
              <a:tblPr firstRow="1" bandRow="1">
                <a:noFill/>
                <a:tableStyleId>{A3147D37-8316-478C-9B7D-4DE3A7CE6108}</a:tableStyleId>
              </a:tblPr>
              <a:tblGrid>
                <a:gridCol w="521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lang="en-US" sz="2000" b="0" i="0" u="none" strike="noStrike" cap="none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he arrived late,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people still buy them.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film received good reviews.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the number of people going to cinemas is increasing.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Though popcorn and other snacks in the cinema are very expensive,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don’t want to stay home tonight.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Cinema tickets are expensive.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 left the cinema early.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I don’t really like to go to the cinema,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only a few people saw it.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4" name="Google Shape;404;p21"/>
          <p:cNvSpPr txBox="1"/>
          <p:nvPr/>
        </p:nvSpPr>
        <p:spPr>
          <a:xfrm>
            <a:off x="1382751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d	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2900633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e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4418515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3.a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5936397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b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7454279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2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2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p22"/>
          <p:cNvCxnSpPr>
            <a:stCxn id="415" idx="3"/>
            <a:endCxn id="416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2" name="Google Shape;422;p22"/>
          <p:cNvCxnSpPr>
            <a:stCxn id="416" idx="1"/>
            <a:endCxn id="417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3" name="Google Shape;423;p22"/>
          <p:cNvCxnSpPr>
            <a:stCxn id="417" idx="3"/>
            <a:endCxn id="418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4" name="Google Shape;424;p22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25" name="Google Shape;425;p22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435" name="Google Shape;4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pic>
        <p:nvPicPr>
          <p:cNvPr id="437" name="Google Shape;43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85738">
            <a:off x="7150917" y="478465"/>
            <a:ext cx="4182694" cy="236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3985" y="2749215"/>
            <a:ext cx="3473265" cy="2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761195">
            <a:off x="9218202" y="4790252"/>
            <a:ext cx="2098930" cy="18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3"/>
          <p:cNvSpPr/>
          <p:nvPr/>
        </p:nvSpPr>
        <p:spPr>
          <a:xfrm>
            <a:off x="1026018" y="1662313"/>
            <a:ext cx="2760465" cy="5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groups.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387959" y="61449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3"/>
          <p:cNvSpPr txBox="1"/>
          <p:nvPr/>
        </p:nvSpPr>
        <p:spPr>
          <a:xfrm>
            <a:off x="440744" y="60422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387959" y="533438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40744" y="52317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387959" y="220582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440744" y="21031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1026018" y="2103189"/>
            <a:ext cx="5832516" cy="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of your favourite films and design a poster for it, including: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983512" y="2916100"/>
            <a:ext cx="4678110" cy="24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name of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type of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its director and main actors / actresses;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a short summary;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your overall opinions about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the showtime and cinema;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pictures or photos to illustrate the film.</a:t>
            </a:r>
            <a:endParaRPr sz="1800">
              <a:solidFill>
                <a:srgbClr val="24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1026018" y="5375327"/>
            <a:ext cx="4503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Organise them into an exhibition.</a:t>
            </a:r>
            <a:endParaRPr sz="2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1020675" y="6144912"/>
            <a:ext cx="3811270" cy="4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 for the best poster.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51308" y="1109483"/>
            <a:ext cx="373648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7941D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sz="3400" b="1">
              <a:solidFill>
                <a:srgbClr val="F794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3124" y="1377863"/>
            <a:ext cx="8768218" cy="39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0284" y="-577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24"/>
          <p:cNvCxnSpPr>
            <a:stCxn id="458" idx="3"/>
            <a:endCxn id="459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5" name="Google Shape;465;p24"/>
          <p:cNvCxnSpPr>
            <a:stCxn id="459" idx="1"/>
            <a:endCxn id="460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24"/>
          <p:cNvCxnSpPr>
            <a:stCxn id="460" idx="3"/>
            <a:endCxn id="461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7" name="Google Shape;467;p2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24"/>
          <p:cNvCxnSpPr>
            <a:stCxn id="461" idx="1"/>
            <a:endCxn id="467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9" name="Google Shape;469;p2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71" name="Google Shape;471;p2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83" name="Google Shape;4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25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486" name="Google Shape;486;p25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527" name="Google Shape;5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25978" y="2144824"/>
            <a:ext cx="1074004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9: Festivals around the world Lesson 1: Getting started</a:t>
            </a:r>
            <a:endParaRPr/>
          </a:p>
        </p:txBody>
      </p:sp>
      <p:pic>
        <p:nvPicPr>
          <p:cNvPr id="530" name="Google Shape;5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4522" y="3714484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7"/>
          <p:cNvSpPr txBox="1"/>
          <p:nvPr/>
        </p:nvSpPr>
        <p:spPr>
          <a:xfrm>
            <a:off x="2875947" y="5881036"/>
            <a:ext cx="647018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algn="ctr"/>
            <a:endParaRPr lang="en-GB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7"/>
          <p:cNvCxnSpPr/>
          <p:nvPr/>
        </p:nvCxnSpPr>
        <p:spPr>
          <a:xfrm flipH="1">
            <a:off x="6062664" y="5086350"/>
            <a:ext cx="33337" cy="1798638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7">
            <a:hlinkClick r:id="" action="ppaction://hlinkshowjump?jump=nextslide"/>
          </p:cNvPr>
          <p:cNvSpPr/>
          <p:nvPr/>
        </p:nvSpPr>
        <p:spPr>
          <a:xfrm>
            <a:off x="9586298" y="5961947"/>
            <a:ext cx="863600" cy="719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darken" extrusionOk="0"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none" extrusionOk="0">
                <a:moveTo>
                  <a:pt x="97472" y="60000"/>
                </a:moveTo>
                <a:lnTo>
                  <a:pt x="22528" y="105000"/>
                </a:lnTo>
                <a:lnTo>
                  <a:pt x="2252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PLAY</a:t>
            </a:r>
            <a:endParaRPr dirty="0"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05" name="Google Shape;205;p7"/>
          <p:cNvSpPr/>
          <p:nvPr/>
        </p:nvSpPr>
        <p:spPr>
          <a:xfrm>
            <a:off x="2254976" y="1214846"/>
            <a:ext cx="87129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Tug of war</a:t>
            </a: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388" y="3579542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12" name="Google Shape;212;p8"/>
          <p:cNvSpPr/>
          <p:nvPr/>
        </p:nvSpPr>
        <p:spPr>
          <a:xfrm>
            <a:off x="3309078" y="1389743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324532" y="1706710"/>
            <a:ext cx="3024049" cy="814287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makes you laugh.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8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p8"/>
          <p:cNvSpPr/>
          <p:nvPr/>
        </p:nvSpPr>
        <p:spPr>
          <a:xfrm>
            <a:off x="171747" y="1406977"/>
            <a:ext cx="2558392" cy="796335"/>
          </a:xfrm>
          <a:prstGeom prst="wedgeEllipseCallout">
            <a:avLst>
              <a:gd name="adj1" fmla="val 4268"/>
              <a:gd name="adj2" fmla="val 1270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9058275" y="1029019"/>
            <a:ext cx="3133725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171746" y="2996065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9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27" name="Google Shape;227;p9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has supernatural events.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9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1" name="Google Shape;231;p9"/>
          <p:cNvSpPr/>
          <p:nvPr/>
        </p:nvSpPr>
        <p:spPr>
          <a:xfrm>
            <a:off x="6600826" y="1511300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2056947" y="1286764"/>
            <a:ext cx="2606085" cy="85547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55817" y="2713832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9280819" y="1296194"/>
            <a:ext cx="2660061" cy="836612"/>
          </a:xfrm>
          <a:prstGeom prst="wedgeEllipseCallout">
            <a:avLst>
              <a:gd name="adj1" fmla="val -33743"/>
              <a:gd name="adj2" fmla="val 14178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4063308" y="2378868"/>
            <a:ext cx="3055733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10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42" name="Google Shape;242;p10"/>
          <p:cNvSpPr/>
          <p:nvPr/>
        </p:nvSpPr>
        <p:spPr>
          <a:xfrm>
            <a:off x="2700520" y="1722656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6749257" y="1624935"/>
            <a:ext cx="3157537" cy="884296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207419" y="246470"/>
            <a:ext cx="7848600" cy="1062039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gives us useful information about animals, science or technology.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10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10"/>
          <p:cNvSpPr/>
          <p:nvPr/>
        </p:nvSpPr>
        <p:spPr>
          <a:xfrm>
            <a:off x="4911454" y="2384088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289380" y="2148683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0199688" y="2132265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11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57" name="Google Shape;257;p11"/>
          <p:cNvSpPr/>
          <p:nvPr/>
        </p:nvSpPr>
        <p:spPr>
          <a:xfrm>
            <a:off x="2208213" y="76202"/>
            <a:ext cx="7848600" cy="98583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is about life in the future, robots, and space travel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11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1" name="Google Shape;261;p11"/>
          <p:cNvSpPr/>
          <p:nvPr/>
        </p:nvSpPr>
        <p:spPr>
          <a:xfrm>
            <a:off x="6600826" y="148875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3014750" y="1385178"/>
            <a:ext cx="2399853" cy="830794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565197" y="2442846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23826" y="2551434"/>
            <a:ext cx="3174545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9386071" y="158607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12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72" name="Google Shape;272;p12"/>
          <p:cNvSpPr/>
          <p:nvPr/>
        </p:nvSpPr>
        <p:spPr>
          <a:xfrm>
            <a:off x="2336006" y="1494115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6906748" y="1612862"/>
            <a:ext cx="2456308" cy="889329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a frightening type of film.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Google Shape;275;p12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8" name="Google Shape;278;p12"/>
          <p:cNvSpPr/>
          <p:nvPr/>
        </p:nvSpPr>
        <p:spPr>
          <a:xfrm>
            <a:off x="3996939" y="2136888"/>
            <a:ext cx="3063535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211932" y="2265363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9634934" y="1322567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13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6" name="Google Shape;2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87" name="Google Shape;287;p13"/>
          <p:cNvSpPr/>
          <p:nvPr/>
        </p:nvSpPr>
        <p:spPr>
          <a:xfrm>
            <a:off x="2208213" y="76202"/>
            <a:ext cx="7848600" cy="118268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was long and _____. Many people went home before it ended.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5942013" y="103982"/>
            <a:ext cx="16621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dull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13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2" name="Google Shape;292;p13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4319587" y="2465388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813</Words>
  <Application>Microsoft Office PowerPoint</Application>
  <PresentationFormat>Widescreen</PresentationFormat>
  <Paragraphs>165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Open Sans</vt:lpstr>
      <vt:lpstr>Algerian</vt:lpstr>
      <vt:lpstr>Arial Black</vt:lpstr>
      <vt:lpstr>Arial</vt:lpstr>
      <vt:lpstr>Comic Sans MS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3</cp:revision>
  <dcterms:created xsi:type="dcterms:W3CDTF">2020-12-09T02:04:09Z</dcterms:created>
  <dcterms:modified xsi:type="dcterms:W3CDTF">2025-03-25T01:20:32Z</dcterms:modified>
</cp:coreProperties>
</file>