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Lst>
  <p:notesMasterIdLst>
    <p:notesMasterId r:id="rId36"/>
  </p:notesMasterIdLst>
  <p:sldIdLst>
    <p:sldId id="331" r:id="rId3"/>
    <p:sldId id="271" r:id="rId4"/>
    <p:sldId id="314" r:id="rId5"/>
    <p:sldId id="256" r:id="rId6"/>
    <p:sldId id="315" r:id="rId7"/>
    <p:sldId id="316" r:id="rId8"/>
    <p:sldId id="317" r:id="rId9"/>
    <p:sldId id="318" r:id="rId10"/>
    <p:sldId id="319" r:id="rId11"/>
    <p:sldId id="320" r:id="rId12"/>
    <p:sldId id="297" r:id="rId13"/>
    <p:sldId id="322" r:id="rId14"/>
    <p:sldId id="321" r:id="rId15"/>
    <p:sldId id="323" r:id="rId16"/>
    <p:sldId id="324" r:id="rId17"/>
    <p:sldId id="325" r:id="rId18"/>
    <p:sldId id="283" r:id="rId19"/>
    <p:sldId id="326" r:id="rId20"/>
    <p:sldId id="327" r:id="rId21"/>
    <p:sldId id="328" r:id="rId22"/>
    <p:sldId id="329" r:id="rId23"/>
    <p:sldId id="305" r:id="rId24"/>
    <p:sldId id="330" r:id="rId25"/>
    <p:sldId id="285" r:id="rId26"/>
    <p:sldId id="291" r:id="rId27"/>
    <p:sldId id="312" r:id="rId28"/>
    <p:sldId id="313" r:id="rId29"/>
    <p:sldId id="306" r:id="rId30"/>
    <p:sldId id="307" r:id="rId31"/>
    <p:sldId id="308" r:id="rId32"/>
    <p:sldId id="309" r:id="rId33"/>
    <p:sldId id="310" r:id="rId34"/>
    <p:sldId id="311" r:id="rId35"/>
  </p:sldIdLst>
  <p:sldSz cx="18288000" cy="10287000"/>
  <p:notesSz cx="6858000" cy="9144000"/>
  <p:embeddedFontLst>
    <p:embeddedFont>
      <p:font typeface="Calibri" panose="020F0502020204030204" pitchFamily="34" charset="0"/>
      <p:regular r:id="rId37"/>
      <p:bold r:id="rId38"/>
      <p:italic r:id="rId39"/>
      <p:boldItalic r:id="rId40"/>
    </p:embeddedFont>
    <p:embeddedFont>
      <p:font typeface="#9Slide03 SVNAgency FB" panose="02040603050506020204" charset="0"/>
      <p:regular r:id="rId41"/>
    </p:embeddedFont>
    <p:embeddedFont>
      <p:font typeface="Cambria" panose="02040503050406030204" pitchFamily="18" charset="0"/>
      <p:regular r:id="rId42"/>
      <p:bold r:id="rId43"/>
      <p:italic r:id="rId44"/>
      <p:boldItalic r:id="rId45"/>
    </p:embeddedFont>
    <p:embeddedFont>
      <p:font typeface="Nunito Light" panose="020B0604020202020204" charset="0"/>
      <p:regular r:id="rId46"/>
      <p:italic r:id="rId47"/>
    </p:embeddedFont>
    <p:embeddedFont>
      <p:font typeface="#9Slide05 MetroScript" panose="020B0604020202020204" charset="0"/>
      <p:regular r:id="rId48"/>
    </p:embeddedFont>
    <p:embeddedFont>
      <p:font typeface="#9Slide03 AmpleSoft Bold" panose="020B0604020202020204" charset="0"/>
      <p:regular r:id="rId49"/>
    </p:embeddedFont>
    <p:embeddedFont>
      <p:font typeface="Bree Serif" panose="020B0604020202020204" charset="0"/>
      <p:regular r:id="rId50"/>
    </p:embeddedFont>
    <p:embeddedFont>
      <p:font typeface="#9Slide03 Arima Madurai" panose="020B0604020202020204" charset="0"/>
      <p:regular r:id="rId51"/>
    </p:embeddedFont>
    <p:embeddedFont>
      <p:font typeface="Calibri Light" panose="020F0302020204030204" pitchFamily="34" charset="0"/>
      <p:regular r:id="rId52"/>
      <p: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8771" autoAdjust="0"/>
  </p:normalViewPr>
  <p:slideViewPr>
    <p:cSldViewPr>
      <p:cViewPr varScale="1">
        <p:scale>
          <a:sx n="51" d="100"/>
          <a:sy n="51" d="100"/>
        </p:scale>
        <p:origin x="94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5FAF3-76D7-4C25-AA53-773973E2BFBB}" type="datetimeFigureOut">
              <a:rPr lang="en-US" smtClean="0"/>
              <a:t>11/19/2023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A3A13-7B84-4406-9936-4CBB975FDA4A}" type="slidenum">
              <a:rPr lang="en-US" smtClean="0"/>
              <a:t>‹#›</a:t>
            </a:fld>
            <a:endParaRPr lang="en-US"/>
          </a:p>
        </p:txBody>
      </p:sp>
    </p:spTree>
    <p:extLst>
      <p:ext uri="{BB962C8B-B14F-4D97-AF65-F5344CB8AC3E}">
        <p14:creationId xmlns:p14="http://schemas.microsoft.com/office/powerpoint/2010/main" val="71769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a:t>
            </a:fld>
            <a:endParaRPr lang="en-US"/>
          </a:p>
        </p:txBody>
      </p:sp>
    </p:spTree>
    <p:extLst>
      <p:ext uri="{BB962C8B-B14F-4D97-AF65-F5344CB8AC3E}">
        <p14:creationId xmlns:p14="http://schemas.microsoft.com/office/powerpoint/2010/main" val="204328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10</a:t>
            </a:fld>
            <a:endParaRPr lang="en-US"/>
          </a:p>
        </p:txBody>
      </p:sp>
    </p:spTree>
    <p:extLst>
      <p:ext uri="{BB962C8B-B14F-4D97-AF65-F5344CB8AC3E}">
        <p14:creationId xmlns:p14="http://schemas.microsoft.com/office/powerpoint/2010/main" val="198995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11</a:t>
            </a:fld>
            <a:endParaRPr lang="en-US"/>
          </a:p>
        </p:txBody>
      </p:sp>
    </p:spTree>
    <p:extLst>
      <p:ext uri="{BB962C8B-B14F-4D97-AF65-F5344CB8AC3E}">
        <p14:creationId xmlns:p14="http://schemas.microsoft.com/office/powerpoint/2010/main" val="3663616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12</a:t>
            </a:fld>
            <a:endParaRPr lang="en-US"/>
          </a:p>
        </p:txBody>
      </p:sp>
    </p:spTree>
    <p:extLst>
      <p:ext uri="{BB962C8B-B14F-4D97-AF65-F5344CB8AC3E}">
        <p14:creationId xmlns:p14="http://schemas.microsoft.com/office/powerpoint/2010/main" val="10147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13</a:t>
            </a:fld>
            <a:endParaRPr lang="en-US"/>
          </a:p>
        </p:txBody>
      </p:sp>
    </p:spTree>
    <p:extLst>
      <p:ext uri="{BB962C8B-B14F-4D97-AF65-F5344CB8AC3E}">
        <p14:creationId xmlns:p14="http://schemas.microsoft.com/office/powerpoint/2010/main" val="1556971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14</a:t>
            </a:fld>
            <a:endParaRPr lang="en-US"/>
          </a:p>
        </p:txBody>
      </p:sp>
    </p:spTree>
    <p:extLst>
      <p:ext uri="{BB962C8B-B14F-4D97-AF65-F5344CB8AC3E}">
        <p14:creationId xmlns:p14="http://schemas.microsoft.com/office/powerpoint/2010/main" val="1156377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15</a:t>
            </a:fld>
            <a:endParaRPr lang="en-US"/>
          </a:p>
        </p:txBody>
      </p:sp>
    </p:spTree>
    <p:extLst>
      <p:ext uri="{BB962C8B-B14F-4D97-AF65-F5344CB8AC3E}">
        <p14:creationId xmlns:p14="http://schemas.microsoft.com/office/powerpoint/2010/main" val="1566484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16</a:t>
            </a:fld>
            <a:endParaRPr lang="en-US"/>
          </a:p>
        </p:txBody>
      </p:sp>
    </p:spTree>
    <p:extLst>
      <p:ext uri="{BB962C8B-B14F-4D97-AF65-F5344CB8AC3E}">
        <p14:creationId xmlns:p14="http://schemas.microsoft.com/office/powerpoint/2010/main" val="3110626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17</a:t>
            </a:fld>
            <a:endParaRPr lang="en-US"/>
          </a:p>
        </p:txBody>
      </p:sp>
    </p:spTree>
    <p:extLst>
      <p:ext uri="{BB962C8B-B14F-4D97-AF65-F5344CB8AC3E}">
        <p14:creationId xmlns:p14="http://schemas.microsoft.com/office/powerpoint/2010/main" val="2772194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18</a:t>
            </a:fld>
            <a:endParaRPr lang="en-US"/>
          </a:p>
        </p:txBody>
      </p:sp>
    </p:spTree>
    <p:extLst>
      <p:ext uri="{BB962C8B-B14F-4D97-AF65-F5344CB8AC3E}">
        <p14:creationId xmlns:p14="http://schemas.microsoft.com/office/powerpoint/2010/main" val="731592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19</a:t>
            </a:fld>
            <a:endParaRPr lang="en-US"/>
          </a:p>
        </p:txBody>
      </p:sp>
    </p:spTree>
    <p:extLst>
      <p:ext uri="{BB962C8B-B14F-4D97-AF65-F5344CB8AC3E}">
        <p14:creationId xmlns:p14="http://schemas.microsoft.com/office/powerpoint/2010/main" val="167748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a:t>
            </a:fld>
            <a:endParaRPr lang="en-US"/>
          </a:p>
        </p:txBody>
      </p:sp>
    </p:spTree>
    <p:extLst>
      <p:ext uri="{BB962C8B-B14F-4D97-AF65-F5344CB8AC3E}">
        <p14:creationId xmlns:p14="http://schemas.microsoft.com/office/powerpoint/2010/main" val="3212744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20</a:t>
            </a:fld>
            <a:endParaRPr lang="en-US"/>
          </a:p>
        </p:txBody>
      </p:sp>
    </p:spTree>
    <p:extLst>
      <p:ext uri="{BB962C8B-B14F-4D97-AF65-F5344CB8AC3E}">
        <p14:creationId xmlns:p14="http://schemas.microsoft.com/office/powerpoint/2010/main" val="2736916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21</a:t>
            </a:fld>
            <a:endParaRPr lang="en-US"/>
          </a:p>
        </p:txBody>
      </p:sp>
    </p:spTree>
    <p:extLst>
      <p:ext uri="{BB962C8B-B14F-4D97-AF65-F5344CB8AC3E}">
        <p14:creationId xmlns:p14="http://schemas.microsoft.com/office/powerpoint/2010/main" val="2165827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22</a:t>
            </a:fld>
            <a:endParaRPr lang="en-US"/>
          </a:p>
        </p:txBody>
      </p:sp>
    </p:spTree>
    <p:extLst>
      <p:ext uri="{BB962C8B-B14F-4D97-AF65-F5344CB8AC3E}">
        <p14:creationId xmlns:p14="http://schemas.microsoft.com/office/powerpoint/2010/main" val="862692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23</a:t>
            </a:fld>
            <a:endParaRPr lang="en-US"/>
          </a:p>
        </p:txBody>
      </p:sp>
    </p:spTree>
    <p:extLst>
      <p:ext uri="{BB962C8B-B14F-4D97-AF65-F5344CB8AC3E}">
        <p14:creationId xmlns:p14="http://schemas.microsoft.com/office/powerpoint/2010/main" val="3431683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24</a:t>
            </a:fld>
            <a:endParaRPr lang="en-US"/>
          </a:p>
        </p:txBody>
      </p:sp>
    </p:spTree>
    <p:extLst>
      <p:ext uri="{BB962C8B-B14F-4D97-AF65-F5344CB8AC3E}">
        <p14:creationId xmlns:p14="http://schemas.microsoft.com/office/powerpoint/2010/main" val="2178006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25</a:t>
            </a:fld>
            <a:endParaRPr lang="en-US"/>
          </a:p>
        </p:txBody>
      </p:sp>
    </p:spTree>
    <p:extLst>
      <p:ext uri="{BB962C8B-B14F-4D97-AF65-F5344CB8AC3E}">
        <p14:creationId xmlns:p14="http://schemas.microsoft.com/office/powerpoint/2010/main" val="2734500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26</a:t>
            </a:fld>
            <a:endParaRPr lang="en-US"/>
          </a:p>
        </p:txBody>
      </p:sp>
    </p:spTree>
    <p:extLst>
      <p:ext uri="{BB962C8B-B14F-4D97-AF65-F5344CB8AC3E}">
        <p14:creationId xmlns:p14="http://schemas.microsoft.com/office/powerpoint/2010/main" val="943917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866494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962810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18326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3</a:t>
            </a:fld>
            <a:endParaRPr lang="en-US"/>
          </a:p>
        </p:txBody>
      </p:sp>
    </p:spTree>
    <p:extLst>
      <p:ext uri="{BB962C8B-B14F-4D97-AF65-F5344CB8AC3E}">
        <p14:creationId xmlns:p14="http://schemas.microsoft.com/office/powerpoint/2010/main" val="1354197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769349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769927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634167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0B6A61-0CF1-40BD-93A3-761EC1536468}"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57998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4</a:t>
            </a:fld>
            <a:endParaRPr lang="en-US"/>
          </a:p>
        </p:txBody>
      </p:sp>
    </p:spTree>
    <p:extLst>
      <p:ext uri="{BB962C8B-B14F-4D97-AF65-F5344CB8AC3E}">
        <p14:creationId xmlns:p14="http://schemas.microsoft.com/office/powerpoint/2010/main" val="132325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5</a:t>
            </a:fld>
            <a:endParaRPr lang="en-US"/>
          </a:p>
        </p:txBody>
      </p:sp>
    </p:spTree>
    <p:extLst>
      <p:ext uri="{BB962C8B-B14F-4D97-AF65-F5344CB8AC3E}">
        <p14:creationId xmlns:p14="http://schemas.microsoft.com/office/powerpoint/2010/main" val="2383078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6</a:t>
            </a:fld>
            <a:endParaRPr lang="en-US"/>
          </a:p>
        </p:txBody>
      </p:sp>
    </p:spTree>
    <p:extLst>
      <p:ext uri="{BB962C8B-B14F-4D97-AF65-F5344CB8AC3E}">
        <p14:creationId xmlns:p14="http://schemas.microsoft.com/office/powerpoint/2010/main" val="14269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7</a:t>
            </a:fld>
            <a:endParaRPr lang="en-US"/>
          </a:p>
        </p:txBody>
      </p:sp>
    </p:spTree>
    <p:extLst>
      <p:ext uri="{BB962C8B-B14F-4D97-AF65-F5344CB8AC3E}">
        <p14:creationId xmlns:p14="http://schemas.microsoft.com/office/powerpoint/2010/main" val="148951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8</a:t>
            </a:fld>
            <a:endParaRPr lang="en-US"/>
          </a:p>
        </p:txBody>
      </p:sp>
    </p:spTree>
    <p:extLst>
      <p:ext uri="{BB962C8B-B14F-4D97-AF65-F5344CB8AC3E}">
        <p14:creationId xmlns:p14="http://schemas.microsoft.com/office/powerpoint/2010/main" val="3847803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9</a:t>
            </a:fld>
            <a:endParaRPr lang="en-US"/>
          </a:p>
        </p:txBody>
      </p:sp>
    </p:spTree>
    <p:extLst>
      <p:ext uri="{BB962C8B-B14F-4D97-AF65-F5344CB8AC3E}">
        <p14:creationId xmlns:p14="http://schemas.microsoft.com/office/powerpoint/2010/main" val="3918427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0C54-3E14-1B81-AEDA-F0094699D6DF}"/>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1D6A4D5-FE35-5A89-5B3F-265721BE7E2A}"/>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070AC07-E965-3BEC-96B9-3BBC90042649}"/>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36535EA-810B-5DF5-7B73-FDFA999F08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A4A162-1380-D09B-767C-D5C7DBC89C16}"/>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83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5691-EABC-271C-87BD-E8783E573B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C70AB8-A0E1-E825-4F21-C9E66A918C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63769-91D0-B9BE-E67E-3A71CCE95246}"/>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C475797-1380-7EBB-DAF8-61BB6D5C91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41E7F0-CF6D-BBDD-C3F0-E49F2145D5A3}"/>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521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8290-0BA0-E1DA-AEA8-014E416142CC}"/>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55013E2-D14C-DD05-C56F-D70EC7381AD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80164B-9EA0-9EBA-5933-A1BEA63E3814}"/>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EDB917-F7E7-EB4C-C2DB-5A757F888E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4FA6914-D582-3DDA-0383-FFBE3B6C8AAB}"/>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550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3709-526B-DCD5-5250-AE099EA65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FD2AF4-F929-83CB-3C78-5D5E198D3C0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CB5047-1F10-562E-5367-BAA6E818B842}"/>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0B970-0991-EA4C-E777-EC7B353B770B}"/>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7503830-7726-ECF2-ACB0-92D5E36855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B597A3B-6541-84C4-C4EC-0437593BE3CC}"/>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418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88AA-3877-2555-BC59-E6EBEC736872}"/>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74FAB1-25DE-1568-68AF-771D1303EE84}"/>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8123A-3129-61C8-CC0C-94B37537F688}"/>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4C743F-31DC-7EE0-9493-715CB5AF148E}"/>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9523A-5723-ADBD-E5EE-9ADCEFE9EE09}"/>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CFD9-8506-3A52-CD7C-769B7D51CB99}"/>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D77C73-FDD9-597B-659F-773E368B1D2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CE9AF29-99BD-71CC-A537-BDE5D299A0ED}"/>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
        <p:nvSpPr>
          <p:cNvPr id="11" name="TextBox 10">
            <a:extLst>
              <a:ext uri="{FF2B5EF4-FFF2-40B4-BE49-F238E27FC236}">
                <a16:creationId xmlns:a16="http://schemas.microsoft.com/office/drawing/2014/main" id="{F50A98B5-CBD0-9380-148C-691D8B148710}"/>
              </a:ext>
            </a:extLst>
          </p:cNvPr>
          <p:cNvSpPr txBox="1"/>
          <p:nvPr userDrawn="1"/>
        </p:nvSpPr>
        <p:spPr>
          <a:xfrm>
            <a:off x="2444074" y="10756106"/>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1226116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91EE4-D2EA-802A-9A80-E33FC08756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DD16CE-0B4E-5AD7-E749-F8FD8F740EED}"/>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A6DA9D9-C0E0-DE6B-20A5-5D4C33C6281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EA5B56B-52E3-7630-E0B9-AE8060CD70F7}"/>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83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411DFE-08E7-3B59-BEAF-738524D8FCF3}"/>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16A246B-7DA3-5A14-76EB-F9AB6020DC8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EB933D7-52CC-BE88-FC9F-D3C88F6BD2E9}"/>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
        <p:nvSpPr>
          <p:cNvPr id="6" name="TextBox 5">
            <a:extLst>
              <a:ext uri="{FF2B5EF4-FFF2-40B4-BE49-F238E27FC236}">
                <a16:creationId xmlns:a16="http://schemas.microsoft.com/office/drawing/2014/main" id="{CE27F5CD-952D-0966-7C65-927316044419}"/>
              </a:ext>
            </a:extLst>
          </p:cNvPr>
          <p:cNvSpPr txBox="1"/>
          <p:nvPr userDrawn="1"/>
        </p:nvSpPr>
        <p:spPr>
          <a:xfrm>
            <a:off x="2531622" y="10754166"/>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2791371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D8CF-B9D7-06FA-D505-CC231404028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06A0989-4843-6EB2-2261-6D58D9FAF9D1}"/>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D82EF9-AA0D-D8CA-6D34-224CC4F89C49}"/>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1339EF2-7712-4B56-3AE1-A8A1E2332C46}"/>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A0B964-831A-FB15-F37F-B5ED85EA0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008707-A431-A25D-BEBC-7811A30A00D6}"/>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495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4021-1791-A647-AAE4-CFCFCA6B58C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B9C3405-5E25-1AB6-FECF-51919D96C3D5}"/>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E3CF8E-9C01-1553-1F2C-ADDEDF4B0104}"/>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AE95CB7-63E8-C221-8D56-372AD4B20B38}"/>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3C5EF28-533A-4F18-0E2B-C21ACCA1CE2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BA250E7-62B8-439E-CBAD-1D59325AF6AC}"/>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787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CDA85-1B05-B472-4BF3-22426E67A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202238-E5DA-74E8-CFC5-2DE37CBD0C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6FC-5532-4644-F431-40044795FEC4}"/>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B3C3B6A-9E01-A038-C68B-AD5282757D3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4769BD4-BAB4-43D6-4366-B37F7F5438C9}"/>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307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BCAD8F-3F6E-6AEF-8BC3-0E13464A72F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90177F-51CA-5816-D29C-08170CCAB124}"/>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4BDD6-EA90-B443-2338-4BEEE0A7901C}"/>
              </a:ext>
            </a:extLst>
          </p:cNvPr>
          <p:cNvSpPr>
            <a:spLocks noGrp="1"/>
          </p:cNvSpPr>
          <p:nvPr>
            <p:ph type="dt" sz="half" idx="10"/>
          </p:nvPr>
        </p:nvSpPr>
        <p:spPr/>
        <p:txBody>
          <a:bodyPr/>
          <a:lstStyle/>
          <a:p>
            <a:fld id="{F555B37F-9B37-4962-92C0-62CDCE3B8E6C}" type="datetimeFigureOut">
              <a:rPr lang="en-US" smtClean="0">
                <a:solidFill>
                  <a:prstClr val="black">
                    <a:tint val="75000"/>
                  </a:prstClr>
                </a:solidFill>
              </a:rPr>
              <a:pPr/>
              <a:t>11/19/2023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318472-B60A-2AC3-25EC-EFDAC73293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842EE68-314E-F7B1-61A4-4CABD6107A7E}"/>
              </a:ext>
            </a:extLst>
          </p:cNvPr>
          <p:cNvSpPr>
            <a:spLocks noGrp="1"/>
          </p:cNvSpPr>
          <p:nvPr>
            <p:ph type="sldNum" sz="quarter" idx="12"/>
          </p:nvPr>
        </p:nvSpPr>
        <p:spPr/>
        <p:txBody>
          <a:bodyPr/>
          <a:lstStyle/>
          <a:p>
            <a:fld id="{31A80EB9-7874-4BD9-809A-B590C5DCB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516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l="-45000" r="-40000" b="-1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BEB929-8EB4-BA24-D72F-A9E0063DA078}"/>
              </a:ext>
            </a:extLst>
          </p:cNvPr>
          <p:cNvSpPr txBox="1"/>
          <p:nvPr userDrawn="1"/>
        </p:nvSpPr>
        <p:spPr>
          <a:xfrm>
            <a:off x="1626950" y="10724984"/>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345057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8">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2F193E-670E-049A-5F7E-356CCED0E14B}"/>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DF7BF7-6EF6-16FA-D9D6-2E0242D9D47B}"/>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A4ABC0-CB3E-FE3F-24F9-37AFF3EE0D3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Tx/>
              <a:buFontTx/>
              <a:buNone/>
            </a:pPr>
            <a:fld id="{F555B37F-9B37-4962-92C0-62CDCE3B8E6C}" type="datetimeFigureOut">
              <a:rPr lang="en-US" kern="1200" smtClean="0">
                <a:solidFill>
                  <a:prstClr val="black">
                    <a:tint val="75000"/>
                  </a:prstClr>
                </a:solidFill>
                <a:latin typeface="Calibri" panose="020F0502020204030204"/>
              </a:rPr>
              <a:pPr>
                <a:buClrTx/>
                <a:buFontTx/>
                <a:buNone/>
              </a:pPr>
              <a:t>11/19/2023</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21D3CF4C-0140-35CB-8374-2B412DC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24309F06-4822-999E-8AD5-DD8B0DD80C0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Tx/>
              <a:buFontTx/>
              <a:buNone/>
            </a:pPr>
            <a:fld id="{31A80EB9-7874-4BD9-809A-B590C5DCBDF0}"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68C29E61-59D2-172A-7285-65BCDE0A4671}"/>
              </a:ext>
            </a:extLst>
          </p:cNvPr>
          <p:cNvSpPr txBox="1"/>
          <p:nvPr userDrawn="1"/>
        </p:nvSpPr>
        <p:spPr>
          <a:xfrm>
            <a:off x="9144000" y="10681208"/>
            <a:ext cx="9148864" cy="507831"/>
          </a:xfrm>
          <a:prstGeom prst="rect">
            <a:avLst/>
          </a:prstGeom>
          <a:noFill/>
        </p:spPr>
        <p:txBody>
          <a:bodyPr wrap="square">
            <a:spAutoFit/>
          </a:bodyPr>
          <a:lstStyle/>
          <a:p>
            <a:pPr>
              <a:buClrTx/>
              <a:buFontTx/>
              <a:buNone/>
              <a:defRPr/>
            </a:pPr>
            <a:r>
              <a:rPr lang="en-US" sz="2700" kern="1200">
                <a:solidFill>
                  <a:prstClr val="black"/>
                </a:solidFill>
                <a:latin typeface="Calibri" panose="020F0502020204030204"/>
              </a:rPr>
              <a:t>Sản phẩm của Xoan Vũ: 0983110407</a:t>
            </a:r>
          </a:p>
        </p:txBody>
      </p:sp>
    </p:spTree>
    <p:extLst>
      <p:ext uri="{BB962C8B-B14F-4D97-AF65-F5344CB8AC3E}">
        <p14:creationId xmlns:p14="http://schemas.microsoft.com/office/powerpoint/2010/main" val="428434909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0.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8.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2.xml"/><Relationship Id="rId7" Type="http://schemas.openxmlformats.org/officeDocument/2006/relationships/image" Target="../media/image4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notesSlide" Target="../notesSlides/notesSlide27.xml"/><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0.xml"/><Relationship Id="rId18" Type="http://schemas.openxmlformats.org/officeDocument/2006/relationships/image" Target="../media/image52.png"/><Relationship Id="rId3" Type="http://schemas.openxmlformats.org/officeDocument/2006/relationships/slideLayout" Target="../slideLayouts/slideLayout23.xml"/><Relationship Id="rId21" Type="http://schemas.openxmlformats.org/officeDocument/2006/relationships/slide" Target="slide26.xml"/><Relationship Id="rId7" Type="http://schemas.openxmlformats.org/officeDocument/2006/relationships/image" Target="../media/image46.png"/><Relationship Id="rId12" Type="http://schemas.openxmlformats.org/officeDocument/2006/relationships/image" Target="../media/image49.png"/><Relationship Id="rId17" Type="http://schemas.openxmlformats.org/officeDocument/2006/relationships/slide" Target="slide32.xml"/><Relationship Id="rId2" Type="http://schemas.openxmlformats.org/officeDocument/2006/relationships/audio" Target="../media/media1.wav"/><Relationship Id="rId16" Type="http://schemas.openxmlformats.org/officeDocument/2006/relationships/image" Target="../media/image51.png"/><Relationship Id="rId20" Type="http://schemas.openxmlformats.org/officeDocument/2006/relationships/image" Target="../media/image53.png"/><Relationship Id="rId1" Type="http://schemas.microsoft.com/office/2007/relationships/media" Target="../media/media1.wav"/><Relationship Id="rId6" Type="http://schemas.openxmlformats.org/officeDocument/2006/relationships/image" Target="../media/image45.png"/><Relationship Id="rId11" Type="http://schemas.openxmlformats.org/officeDocument/2006/relationships/slide" Target="slide29.xml"/><Relationship Id="rId5" Type="http://schemas.openxmlformats.org/officeDocument/2006/relationships/image" Target="../media/image44.png"/><Relationship Id="rId15" Type="http://schemas.openxmlformats.org/officeDocument/2006/relationships/slide" Target="slide31.xml"/><Relationship Id="rId10" Type="http://schemas.openxmlformats.org/officeDocument/2006/relationships/image" Target="../media/image48.png"/><Relationship Id="rId19" Type="http://schemas.openxmlformats.org/officeDocument/2006/relationships/slide" Target="slide33.xml"/><Relationship Id="rId4" Type="http://schemas.openxmlformats.org/officeDocument/2006/relationships/notesSlide" Target="../notesSlides/notesSlide28.xml"/><Relationship Id="rId9" Type="http://schemas.openxmlformats.org/officeDocument/2006/relationships/image" Target="../media/image47.png"/><Relationship Id="rId14" Type="http://schemas.openxmlformats.org/officeDocument/2006/relationships/image" Target="../media/image50.png"/><Relationship Id="rId22"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slide" Target="slide28.xml"/><Relationship Id="rId5" Type="http://schemas.openxmlformats.org/officeDocument/2006/relationships/image" Target="../media/image54.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8649-CD48-4DAB-011B-41735F561265}"/>
              </a:ext>
            </a:extLst>
          </p:cNvPr>
          <p:cNvSpPr txBox="1"/>
          <p:nvPr/>
        </p:nvSpPr>
        <p:spPr>
          <a:xfrm>
            <a:off x="1143000" y="419100"/>
            <a:ext cx="11887200" cy="1862048"/>
          </a:xfrm>
          <a:prstGeom prst="rect">
            <a:avLst/>
          </a:prstGeom>
          <a:noFill/>
        </p:spPr>
        <p:txBody>
          <a:bodyPr wrap="square" rtlCol="0">
            <a:spAutoFit/>
          </a:bodyPr>
          <a:lstStyle/>
          <a:p>
            <a:pPr algn="ctr"/>
            <a:r>
              <a:rPr lang="en-US" sz="11500" dirty="0" err="1">
                <a:solidFill>
                  <a:srgbClr val="FF0000"/>
                </a:solidFill>
                <a:latin typeface="#9Slide05 MetroScript" panose="03060702040507070403" pitchFamily="66" charset="0"/>
              </a:rPr>
              <a:t>Tái</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hiện</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chân</a:t>
            </a:r>
            <a:r>
              <a:rPr lang="en-US" sz="11500" dirty="0">
                <a:solidFill>
                  <a:srgbClr val="FF0000"/>
                </a:solidFill>
                <a:latin typeface="#9Slide05 MetroScript" panose="03060702040507070403" pitchFamily="66" charset="0"/>
              </a:rPr>
              <a:t> dung</a:t>
            </a:r>
          </a:p>
        </p:txBody>
      </p:sp>
      <p:pic>
        <p:nvPicPr>
          <p:cNvPr id="4" name="Picture 3" descr="A cartoon of a child painting on a canvas&#10;&#10;Description automatically generated">
            <a:extLst>
              <a:ext uri="{FF2B5EF4-FFF2-40B4-BE49-F238E27FC236}">
                <a16:creationId xmlns:a16="http://schemas.microsoft.com/office/drawing/2014/main" id="{891D90FC-FFF7-7F8E-3471-BA0223AE8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350124"/>
            <a:ext cx="6921500" cy="8218267"/>
          </a:xfrm>
          <a:prstGeom prst="rect">
            <a:avLst/>
          </a:prstGeom>
        </p:spPr>
      </p:pic>
      <p:sp>
        <p:nvSpPr>
          <p:cNvPr id="5" name="Freeform 3">
            <a:extLst>
              <a:ext uri="{FF2B5EF4-FFF2-40B4-BE49-F238E27FC236}">
                <a16:creationId xmlns:a16="http://schemas.microsoft.com/office/drawing/2014/main" id="{35D9D63B-0988-05A4-2E1A-B3218F81B9C1}"/>
              </a:ext>
            </a:extLst>
          </p:cNvPr>
          <p:cNvSpPr/>
          <p:nvPr/>
        </p:nvSpPr>
        <p:spPr>
          <a:xfrm>
            <a:off x="7011586" y="2705100"/>
            <a:ext cx="108192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7544986" y="40767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5400" dirty="0" err="1">
                <a:latin typeface="Times New Roman" panose="02020603050405020304" pitchFamily="18" charset="0"/>
                <a:ea typeface="Cambria" panose="02040503050406030204" pitchFamily="18" charset="0"/>
                <a:cs typeface="Times New Roman" panose="02020603050405020304" pitchFamily="18" charset="0"/>
              </a:rPr>
              <a:t>Em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hãy</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5400" dirty="0">
                <a:latin typeface="Times New Roman" panose="02020603050405020304" pitchFamily="18" charset="0"/>
                <a:ea typeface="Cambria" panose="02040503050406030204" pitchFamily="18" charset="0"/>
                <a:cs typeface="Times New Roman" panose="02020603050405020304" pitchFamily="18" charset="0"/>
              </a:rPr>
              <a:t>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phút</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5400" dirty="0">
                <a:latin typeface="Times New Roman" panose="02020603050405020304" pitchFamily="18" charset="0"/>
                <a:ea typeface="Cambria" panose="02040503050406030204" pitchFamily="18" charset="0"/>
                <a:cs typeface="Times New Roman" panose="02020603050405020304" pitchFamily="18" charset="0"/>
              </a:rPr>
              <a:t> dung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p>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a:t>
            </a:r>
            <a:r>
              <a:rPr lang="en-US" sz="5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5400" dirty="0">
                <a:latin typeface="Times New Roman" panose="02020603050405020304" pitchFamily="18" charset="0"/>
                <a:ea typeface="Cambria" panose="02040503050406030204" pitchFamily="18" charset="0"/>
                <a:cs typeface="Times New Roman" panose="02020603050405020304" pitchFamily="18" charset="0"/>
              </a:rPr>
              <a:t> ý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endParaRPr lang="vi-VN" sz="5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078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63DA2-7858-DADE-B8F8-6154D2E3A409}"/>
              </a:ext>
            </a:extLst>
          </p:cNvPr>
          <p:cNvPicPr>
            <a:picLocks noChangeAspect="1"/>
          </p:cNvPicPr>
          <p:nvPr/>
        </p:nvPicPr>
        <p:blipFill>
          <a:blip r:embed="rId3"/>
          <a:stretch>
            <a:fillRect/>
          </a:stretch>
        </p:blipFill>
        <p:spPr>
          <a:xfrm>
            <a:off x="1066800" y="595746"/>
            <a:ext cx="6477000" cy="9288218"/>
          </a:xfrm>
          <a:prstGeom prst="rect">
            <a:avLst/>
          </a:prstGeom>
        </p:spPr>
      </p:pic>
      <p:pic>
        <p:nvPicPr>
          <p:cNvPr id="2" name="Picture 1">
            <a:extLst>
              <a:ext uri="{FF2B5EF4-FFF2-40B4-BE49-F238E27FC236}">
                <a16:creationId xmlns:a16="http://schemas.microsoft.com/office/drawing/2014/main" id="{8FD5AC82-405A-F4D9-2A32-A0F4E081F219}"/>
              </a:ext>
            </a:extLst>
          </p:cNvPr>
          <p:cNvPicPr>
            <a:picLocks noChangeAspect="1"/>
          </p:cNvPicPr>
          <p:nvPr/>
        </p:nvPicPr>
        <p:blipFill>
          <a:blip r:embed="rId4"/>
          <a:stretch>
            <a:fillRect/>
          </a:stretch>
        </p:blipFill>
        <p:spPr>
          <a:xfrm>
            <a:off x="5257800" y="3467100"/>
            <a:ext cx="15405927" cy="2566638"/>
          </a:xfrm>
          <a:prstGeom prst="rect">
            <a:avLst/>
          </a:prstGeom>
        </p:spPr>
      </p:pic>
    </p:spTree>
    <p:extLst>
      <p:ext uri="{BB962C8B-B14F-4D97-AF65-F5344CB8AC3E}">
        <p14:creationId xmlns:p14="http://schemas.microsoft.com/office/powerpoint/2010/main" val="20256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13F2849-7276-AC77-2279-6D04CC032907}"/>
              </a:ext>
            </a:extLst>
          </p:cNvPr>
          <p:cNvSpPr/>
          <p:nvPr/>
        </p:nvSpPr>
        <p:spPr>
          <a:xfrm>
            <a:off x="751214" y="876300"/>
            <a:ext cx="6716386" cy="8610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20000"/>
              <a:lumOff val="80000"/>
            </a:schemeClr>
          </a:solidFill>
          <a:ln w="38100" cap="rnd">
            <a:solidFill>
              <a:srgbClr val="FFFFFF"/>
            </a:solidFill>
            <a:prstDash val="solid"/>
            <a:round/>
          </a:ln>
        </p:spPr>
      </p:sp>
      <p:sp>
        <p:nvSpPr>
          <p:cNvPr id="11" name="Rectangle 10"/>
          <p:cNvSpPr/>
          <p:nvPr/>
        </p:nvSpPr>
        <p:spPr>
          <a:xfrm>
            <a:off x="1138892" y="1104900"/>
            <a:ext cx="5932814" cy="986360"/>
          </a:xfrm>
          <a:prstGeom prst="rect">
            <a:avLst/>
          </a:prstGeom>
        </p:spPr>
        <p:txBody>
          <a:bodyPr wrap="square">
            <a:spAutoFit/>
          </a:bodyPr>
          <a:lstStyle/>
          <a:p>
            <a:pPr algn="ctr" fontAlgn="base">
              <a:lnSpc>
                <a:spcPct val="150000"/>
              </a:lnSpc>
            </a:pPr>
            <a:r>
              <a:rPr lang="vi-VN" sz="4400" b="1" dirty="0">
                <a:latin typeface="+mj-lt"/>
              </a:rPr>
              <a:t>Cốt truyện</a:t>
            </a:r>
            <a:endParaRPr lang="vi-VN" sz="4400" dirty="0">
              <a:latin typeface="+mj-lt"/>
            </a:endParaRPr>
          </a:p>
        </p:txBody>
      </p:sp>
      <p:sp>
        <p:nvSpPr>
          <p:cNvPr id="8" name="Rectangle 7">
            <a:extLst>
              <a:ext uri="{FF2B5EF4-FFF2-40B4-BE49-F238E27FC236}">
                <a16:creationId xmlns:a16="http://schemas.microsoft.com/office/drawing/2014/main" id="{EED18FC1-F493-82B3-CEDE-CE765548D9DE}"/>
              </a:ext>
            </a:extLst>
          </p:cNvPr>
          <p:cNvSpPr/>
          <p:nvPr/>
        </p:nvSpPr>
        <p:spPr>
          <a:xfrm>
            <a:off x="1138892" y="2319860"/>
            <a:ext cx="5932814" cy="6064674"/>
          </a:xfrm>
          <a:prstGeom prst="rect">
            <a:avLst/>
          </a:prstGeom>
        </p:spPr>
        <p:txBody>
          <a:bodyPr wrap="square">
            <a:spAutoFit/>
          </a:bodyPr>
          <a:lstStyle/>
          <a:p>
            <a:pPr algn="just" fontAlgn="base">
              <a:lnSpc>
                <a:spcPct val="150000"/>
              </a:lnSpc>
            </a:pPr>
            <a:r>
              <a:rPr lang="en-US" sz="4400" dirty="0">
                <a:latin typeface="Times New Roman" panose="02020603050405020304" pitchFamily="18" charset="0"/>
                <a:cs typeface="Times New Roman" panose="02020603050405020304" pitchFamily="18" charset="0"/>
              </a:rPr>
              <a:t>Đ</a:t>
            </a:r>
            <a:r>
              <a:rPr lang="vi-VN" sz="4400" dirty="0">
                <a:latin typeface="+mj-lt"/>
              </a:rPr>
              <a:t>ơn giản: kể về những lần đi khám và cắt mắt kính của nhân vật “tôi”, và khi mắt anh có thể nhìn thấy rõ ràng cũng là lúc mắt kính bị vỡ.</a:t>
            </a:r>
          </a:p>
        </p:txBody>
      </p:sp>
      <p:sp>
        <p:nvSpPr>
          <p:cNvPr id="9" name="Freeform 4">
            <a:extLst>
              <a:ext uri="{FF2B5EF4-FFF2-40B4-BE49-F238E27FC236}">
                <a16:creationId xmlns:a16="http://schemas.microsoft.com/office/drawing/2014/main" id="{7359B680-8D13-F00F-2EFF-D04890893B40}"/>
              </a:ext>
            </a:extLst>
          </p:cNvPr>
          <p:cNvSpPr/>
          <p:nvPr/>
        </p:nvSpPr>
        <p:spPr>
          <a:xfrm>
            <a:off x="8839200" y="876300"/>
            <a:ext cx="8077200" cy="8610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20000"/>
              <a:lumOff val="80000"/>
            </a:schemeClr>
          </a:solidFill>
          <a:ln w="38100" cap="rnd">
            <a:solidFill>
              <a:srgbClr val="FFFFFF"/>
            </a:solidFill>
            <a:prstDash val="solid"/>
            <a:round/>
          </a:ln>
        </p:spPr>
      </p:sp>
      <p:sp>
        <p:nvSpPr>
          <p:cNvPr id="10" name="Rectangle 9">
            <a:extLst>
              <a:ext uri="{FF2B5EF4-FFF2-40B4-BE49-F238E27FC236}">
                <a16:creationId xmlns:a16="http://schemas.microsoft.com/office/drawing/2014/main" id="{5CFE7121-F1A2-5E30-DEF2-7FDB390B754A}"/>
              </a:ext>
            </a:extLst>
          </p:cNvPr>
          <p:cNvSpPr/>
          <p:nvPr/>
        </p:nvSpPr>
        <p:spPr>
          <a:xfrm>
            <a:off x="9226878" y="1104900"/>
            <a:ext cx="7232322" cy="999441"/>
          </a:xfrm>
          <a:prstGeom prst="rect">
            <a:avLst/>
          </a:prstGeom>
        </p:spPr>
        <p:txBody>
          <a:bodyPr wrap="square">
            <a:spAutoFit/>
          </a:bodyPr>
          <a:lstStyle/>
          <a:p>
            <a:pPr algn="ctr" fontAlgn="base">
              <a:lnSpc>
                <a:spcPct val="150000"/>
              </a:lnSpc>
            </a:pP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vi-VN" sz="4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14C6DA7-537B-2658-98F0-0BAAFA07901D}"/>
              </a:ext>
            </a:extLst>
          </p:cNvPr>
          <p:cNvSpPr/>
          <p:nvPr/>
        </p:nvSpPr>
        <p:spPr>
          <a:xfrm>
            <a:off x="9144000" y="2324100"/>
            <a:ext cx="7315200" cy="7080336"/>
          </a:xfrm>
          <a:prstGeom prst="rect">
            <a:avLst/>
          </a:prstGeom>
        </p:spPr>
        <p:txBody>
          <a:bodyPr wrap="square">
            <a:spAutoFit/>
          </a:bodyPr>
          <a:lstStyle/>
          <a:p>
            <a:pPr algn="just" fontAlgn="base">
              <a:lnSpc>
                <a:spcPct val="150000"/>
              </a:lnSpc>
            </a:pPr>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hân vật “tôi”, các bác sĩ, người bạn, người vợ</a:t>
            </a:r>
          </a:p>
          <a:p>
            <a:pPr algn="just" fontAlgn="base">
              <a:lnSpc>
                <a:spcPct val="150000"/>
              </a:lnSpc>
            </a:pPr>
            <a:r>
              <a:rPr lang="vi-VN" sz="4400" dirty="0">
                <a:latin typeface="Times New Roman" panose="02020603050405020304" pitchFamily="18" charset="0"/>
                <a:cs typeface="Times New Roman" panose="02020603050405020304" pitchFamily="18" charset="0"/>
              </a:rPr>
              <a:t>+ Hành động thông qua mỗi lần đi khám và cắt mắt kính của nhân vật “tôi”.</a:t>
            </a:r>
          </a:p>
          <a:p>
            <a:pPr algn="just" fontAlgn="base">
              <a:lnSpc>
                <a:spcPct val="150000"/>
              </a:lnSpc>
            </a:pPr>
            <a:r>
              <a:rPr lang="vi-VN" sz="4400" dirty="0">
                <a:latin typeface="Times New Roman" panose="02020603050405020304" pitchFamily="18" charset="0"/>
                <a:cs typeface="Times New Roman" panose="02020603050405020304" pitchFamily="18" charset="0"/>
              </a:rPr>
              <a:t>+ Lời thoại: hóm hỉnh, hài hước.</a:t>
            </a:r>
          </a:p>
        </p:txBody>
      </p:sp>
    </p:spTree>
    <p:extLst>
      <p:ext uri="{BB962C8B-B14F-4D97-AF65-F5344CB8AC3E}">
        <p14:creationId xmlns:p14="http://schemas.microsoft.com/office/powerpoint/2010/main" val="4293625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A5F5F327-CAAE-9796-DF53-7221C6AFD7F6}"/>
              </a:ext>
            </a:extLst>
          </p:cNvPr>
          <p:cNvGrpSpPr/>
          <p:nvPr/>
        </p:nvGrpSpPr>
        <p:grpSpPr>
          <a:xfrm>
            <a:off x="481830" y="266700"/>
            <a:ext cx="8509770" cy="9572861"/>
            <a:chOff x="0" y="0"/>
            <a:chExt cx="4557861" cy="2407579"/>
          </a:xfrm>
        </p:grpSpPr>
        <p:sp>
          <p:nvSpPr>
            <p:cNvPr id="4" name="Freeform 4">
              <a:extLst>
                <a:ext uri="{FF2B5EF4-FFF2-40B4-BE49-F238E27FC236}">
                  <a16:creationId xmlns:a16="http://schemas.microsoft.com/office/drawing/2014/main" id="{63311A20-CA4C-E3E5-F031-AE64D2556167}"/>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id="{1ED3818C-C34C-1816-B744-18AB1746B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Rectangle 5">
            <a:extLst>
              <a:ext uri="{FF2B5EF4-FFF2-40B4-BE49-F238E27FC236}">
                <a16:creationId xmlns:a16="http://schemas.microsoft.com/office/drawing/2014/main" id="{88CFA4AE-E716-1A16-FE45-E37A8AD2BF34}"/>
              </a:ext>
            </a:extLst>
          </p:cNvPr>
          <p:cNvSpPr/>
          <p:nvPr/>
        </p:nvSpPr>
        <p:spPr>
          <a:xfrm>
            <a:off x="762000" y="1861653"/>
            <a:ext cx="7772400" cy="2800767"/>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rPr>
              <a:t>S</a:t>
            </a:r>
            <a:r>
              <a:rPr lang="vi-VN" sz="4400" dirty="0">
                <a:latin typeface="+mj-lt"/>
              </a:rPr>
              <a:t>ử dụng chi tiết gây cười một cách linh hoạt, nhiều yếu tố bất ngờ và phóng đại, ngôn ngữ và giọng điệu hài hước.</a:t>
            </a:r>
          </a:p>
        </p:txBody>
      </p:sp>
      <p:sp>
        <p:nvSpPr>
          <p:cNvPr id="7" name="Rectangle 6">
            <a:extLst>
              <a:ext uri="{FF2B5EF4-FFF2-40B4-BE49-F238E27FC236}">
                <a16:creationId xmlns:a16="http://schemas.microsoft.com/office/drawing/2014/main" id="{DAAAD986-1903-8FFC-E506-B8CCB1C36124}"/>
              </a:ext>
            </a:extLst>
          </p:cNvPr>
          <p:cNvSpPr/>
          <p:nvPr/>
        </p:nvSpPr>
        <p:spPr>
          <a:xfrm>
            <a:off x="1618008" y="737122"/>
            <a:ext cx="6154392" cy="986360"/>
          </a:xfrm>
          <a:prstGeom prst="rect">
            <a:avLst/>
          </a:prstGeom>
        </p:spPr>
        <p:txBody>
          <a:bodyPr wrap="square">
            <a:spAutoFit/>
          </a:bodyPr>
          <a:lstStyle/>
          <a:p>
            <a:pPr algn="ctr" fontAlgn="base">
              <a:lnSpc>
                <a:spcPct val="150000"/>
              </a:lnSpc>
            </a:pPr>
            <a:r>
              <a:rPr lang="vi-VN" sz="4400" b="1" dirty="0">
                <a:latin typeface="+mj-lt"/>
              </a:rPr>
              <a:t>Thủ pháp trào phúng</a:t>
            </a:r>
            <a:endParaRPr lang="vi-VN" sz="4400" dirty="0">
              <a:latin typeface="+mj-lt"/>
            </a:endParaRPr>
          </a:p>
        </p:txBody>
      </p:sp>
      <p:sp>
        <p:nvSpPr>
          <p:cNvPr id="8" name="Rectangle 7">
            <a:extLst>
              <a:ext uri="{FF2B5EF4-FFF2-40B4-BE49-F238E27FC236}">
                <a16:creationId xmlns:a16="http://schemas.microsoft.com/office/drawing/2014/main" id="{C99DD1C8-BCB5-9EC9-FCA7-8B773C143229}"/>
              </a:ext>
            </a:extLst>
          </p:cNvPr>
          <p:cNvSpPr/>
          <p:nvPr/>
        </p:nvSpPr>
        <p:spPr>
          <a:xfrm>
            <a:off x="917863" y="7463187"/>
            <a:ext cx="7616537" cy="2123658"/>
          </a:xfrm>
          <a:prstGeom prst="rect">
            <a:avLst/>
          </a:prstGeom>
        </p:spPr>
        <p:txBody>
          <a:bodyPr wrap="square">
            <a:spAutoFit/>
          </a:bodyPr>
          <a:lstStyle/>
          <a:p>
            <a:pPr algn="just" fontAlgn="base"/>
            <a:r>
              <a:rPr lang="vi-VN" sz="4400" dirty="0">
                <a:latin typeface="+mj-lt"/>
              </a:rPr>
              <a:t>+ Lời phán bệnh của bác sĩ: </a:t>
            </a:r>
            <a:r>
              <a:rPr lang="vi-VN" sz="4400" i="1" dirty="0">
                <a:latin typeface="+mj-lt"/>
              </a:rPr>
              <a:t>khám sai nhưng lại tự tin, chê bai đồng nghiệp.</a:t>
            </a:r>
          </a:p>
        </p:txBody>
      </p:sp>
      <p:sp>
        <p:nvSpPr>
          <p:cNvPr id="9" name="Rectangle 8">
            <a:extLst>
              <a:ext uri="{FF2B5EF4-FFF2-40B4-BE49-F238E27FC236}">
                <a16:creationId xmlns:a16="http://schemas.microsoft.com/office/drawing/2014/main" id="{EFB8B12D-350E-61D9-722C-7D3D1F9E9280}"/>
              </a:ext>
            </a:extLst>
          </p:cNvPr>
          <p:cNvSpPr/>
          <p:nvPr/>
        </p:nvSpPr>
        <p:spPr>
          <a:xfrm>
            <a:off x="931718" y="4683202"/>
            <a:ext cx="7678882" cy="2800767"/>
          </a:xfrm>
          <a:prstGeom prst="rect">
            <a:avLst/>
          </a:prstGeom>
        </p:spPr>
        <p:txBody>
          <a:bodyPr wrap="square">
            <a:spAutoFit/>
          </a:bodyPr>
          <a:lstStyle/>
          <a:p>
            <a:pPr algn="just" fontAlgn="base"/>
            <a:r>
              <a:rPr lang="vi-VN" sz="4400" dirty="0">
                <a:latin typeface="+mj-lt"/>
              </a:rPr>
              <a:t>+ Suy nghĩ và hành động của nhân vật tôi: </a:t>
            </a:r>
            <a:r>
              <a:rPr lang="vi-VN" sz="4400" i="1" dirty="0">
                <a:latin typeface="+mj-lt"/>
              </a:rPr>
              <a:t>muốn trở thành người tri thức, chấp nhận đeo kính khi không bị cận.</a:t>
            </a:r>
          </a:p>
        </p:txBody>
      </p:sp>
      <p:grpSp>
        <p:nvGrpSpPr>
          <p:cNvPr id="10" name="Group 3">
            <a:extLst>
              <a:ext uri="{FF2B5EF4-FFF2-40B4-BE49-F238E27FC236}">
                <a16:creationId xmlns:a16="http://schemas.microsoft.com/office/drawing/2014/main" id="{C9AE4C9D-A1A3-6E49-7356-7DF403BA2DF9}"/>
              </a:ext>
            </a:extLst>
          </p:cNvPr>
          <p:cNvGrpSpPr/>
          <p:nvPr/>
        </p:nvGrpSpPr>
        <p:grpSpPr>
          <a:xfrm>
            <a:off x="9427633" y="244657"/>
            <a:ext cx="8509770" cy="9572861"/>
            <a:chOff x="0" y="0"/>
            <a:chExt cx="4557861" cy="2407579"/>
          </a:xfrm>
        </p:grpSpPr>
        <p:sp>
          <p:nvSpPr>
            <p:cNvPr id="11" name="Freeform 4">
              <a:extLst>
                <a:ext uri="{FF2B5EF4-FFF2-40B4-BE49-F238E27FC236}">
                  <a16:creationId xmlns:a16="http://schemas.microsoft.com/office/drawing/2014/main" id="{9A59864B-8BEB-023E-74F4-C5223D03588B}"/>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12" name="TextBox 5">
              <a:extLst>
                <a:ext uri="{FF2B5EF4-FFF2-40B4-BE49-F238E27FC236}">
                  <a16:creationId xmlns:a16="http://schemas.microsoft.com/office/drawing/2014/main" id="{08D90DB4-92D1-19A3-429E-ED16AF864FF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Rectangle 12">
            <a:extLst>
              <a:ext uri="{FF2B5EF4-FFF2-40B4-BE49-F238E27FC236}">
                <a16:creationId xmlns:a16="http://schemas.microsoft.com/office/drawing/2014/main" id="{3E2E68A3-CBFE-4957-BF87-A8E37FBB44CC}"/>
              </a:ext>
            </a:extLst>
          </p:cNvPr>
          <p:cNvSpPr/>
          <p:nvPr/>
        </p:nvSpPr>
        <p:spPr>
          <a:xfrm>
            <a:off x="10563811" y="746884"/>
            <a:ext cx="6154392" cy="999441"/>
          </a:xfrm>
          <a:prstGeom prst="rect">
            <a:avLst/>
          </a:prstGeom>
        </p:spPr>
        <p:txBody>
          <a:bodyPr wrap="square">
            <a:spAutoFit/>
          </a:bodyPr>
          <a:lstStyle/>
          <a:p>
            <a:pPr algn="ctr" fontAlgn="base">
              <a:lnSpc>
                <a:spcPct val="150000"/>
              </a:lnSpc>
            </a:pP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thúc</a:t>
            </a:r>
            <a:endParaRPr lang="vi-VN" sz="4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AA20A69-E5A6-4DDF-E51B-ACD52DB388C1}"/>
              </a:ext>
            </a:extLst>
          </p:cNvPr>
          <p:cNvSpPr/>
          <p:nvPr/>
        </p:nvSpPr>
        <p:spPr>
          <a:xfrm>
            <a:off x="9670578" y="1665516"/>
            <a:ext cx="8007822" cy="2800767"/>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rPr>
              <a:t>B</a:t>
            </a:r>
            <a:r>
              <a:rPr lang="vi-VN" sz="4400" dirty="0">
                <a:latin typeface="+mj-lt"/>
              </a:rPr>
              <a:t>ất ngờ, tự nhiên, tô đậm tính hài hước và ý nghĩa phê phán của câu chuyện: anh bị ngã, kính rơi vỡ khiến anh nhìn rõ mọi thứ</a:t>
            </a:r>
            <a:r>
              <a:rPr lang="en-US" sz="4400" dirty="0">
                <a:latin typeface="+mj-lt"/>
              </a:rPr>
              <a:t>.</a:t>
            </a:r>
            <a:endParaRPr lang="vi-VN" sz="4400" dirty="0">
              <a:latin typeface="+mj-lt"/>
            </a:endParaRPr>
          </a:p>
        </p:txBody>
      </p:sp>
      <p:sp>
        <p:nvSpPr>
          <p:cNvPr id="15" name="Rectangle 14">
            <a:extLst>
              <a:ext uri="{FF2B5EF4-FFF2-40B4-BE49-F238E27FC236}">
                <a16:creationId xmlns:a16="http://schemas.microsoft.com/office/drawing/2014/main" id="{451C808E-C1FC-EEB8-3487-D4A042EE2335}"/>
              </a:ext>
            </a:extLst>
          </p:cNvPr>
          <p:cNvSpPr/>
          <p:nvPr/>
        </p:nvSpPr>
        <p:spPr>
          <a:xfrm>
            <a:off x="9798348" y="4617774"/>
            <a:ext cx="8007822" cy="2123658"/>
          </a:xfrm>
          <a:prstGeom prst="rect">
            <a:avLst/>
          </a:prstGeom>
        </p:spPr>
        <p:txBody>
          <a:bodyPr wrap="square">
            <a:spAutoFit/>
          </a:bodyPr>
          <a:lstStyle/>
          <a:p>
            <a:pPr algn="just" fontAlgn="base"/>
            <a:r>
              <a:rPr lang="vi-VN" sz="4400" dirty="0">
                <a:latin typeface="+mj-lt"/>
                <a:sym typeface="Wingdings" panose="05000000000000000000" pitchFamily="2" charset="2"/>
              </a:rPr>
              <a:t></a:t>
            </a:r>
            <a:r>
              <a:rPr lang="vi-VN" sz="4400" dirty="0">
                <a:latin typeface="+mj-lt"/>
              </a:rPr>
              <a:t> phát hiện ra mắt mình nhìn sáng, rõ ràng nhất là khi không đeo kính.</a:t>
            </a:r>
          </a:p>
        </p:txBody>
      </p:sp>
      <p:sp>
        <p:nvSpPr>
          <p:cNvPr id="16" name="Freeform 6">
            <a:extLst>
              <a:ext uri="{FF2B5EF4-FFF2-40B4-BE49-F238E27FC236}">
                <a16:creationId xmlns:a16="http://schemas.microsoft.com/office/drawing/2014/main" id="{36471B0A-051A-BAF6-4A98-884BF3385219}"/>
              </a:ext>
            </a:extLst>
          </p:cNvPr>
          <p:cNvSpPr/>
          <p:nvPr/>
        </p:nvSpPr>
        <p:spPr>
          <a:xfrm rot="461558">
            <a:off x="13981647" y="7062399"/>
            <a:ext cx="3696753" cy="1908449"/>
          </a:xfrm>
          <a:custGeom>
            <a:avLst/>
            <a:gdLst/>
            <a:ahLst/>
            <a:cxnLst/>
            <a:rect l="l" t="t" r="r" b="b"/>
            <a:pathLst>
              <a:path w="3696753" h="1908449">
                <a:moveTo>
                  <a:pt x="0" y="0"/>
                </a:moveTo>
                <a:lnTo>
                  <a:pt x="3696753" y="0"/>
                </a:lnTo>
                <a:lnTo>
                  <a:pt x="3696753" y="1908448"/>
                </a:lnTo>
                <a:lnTo>
                  <a:pt x="0" y="1908448"/>
                </a:lnTo>
                <a:lnTo>
                  <a:pt x="0" y="0"/>
                </a:lnTo>
                <a:close/>
              </a:path>
            </a:pathLst>
          </a:custGeom>
          <a:blipFill>
            <a:blip r:embed="rId3"/>
            <a:stretch>
              <a:fillRect/>
            </a:stretch>
          </a:blipFill>
        </p:spPr>
      </p:sp>
    </p:spTree>
    <p:extLst>
      <p:ext uri="{BB962C8B-B14F-4D97-AF65-F5344CB8AC3E}">
        <p14:creationId xmlns:p14="http://schemas.microsoft.com/office/powerpoint/2010/main" val="272650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3">
            <a:grayscl/>
          </a:blip>
          <a:stretch>
            <a:fillRect/>
          </a:stretch>
        </p:blipFill>
        <p:spPr>
          <a:xfrm>
            <a:off x="-304800" y="-419100"/>
            <a:ext cx="1950889" cy="2950720"/>
          </a:xfrm>
          <a:prstGeom prst="rect">
            <a:avLst/>
          </a:prstGeom>
        </p:spPr>
      </p:pic>
      <p:pic>
        <p:nvPicPr>
          <p:cNvPr id="2" name="Picture 2" descr="Truyện cười &quot;Cái kính&quot; (Tác giả A-dít Nê-xin). Tác phẩm châm biếm nổi tiếng  thế giới. - YouTube">
            <a:extLst>
              <a:ext uri="{FF2B5EF4-FFF2-40B4-BE49-F238E27FC236}">
                <a16:creationId xmlns:a16="http://schemas.microsoft.com/office/drawing/2014/main" id="{3C13035D-B908-6BD1-24D6-CBE23737013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750" b="75625" l="40000" r="89063">
                        <a14:foregroundMark x1="40156" y1="49583" x2="43125" y2="49583"/>
                        <a14:foregroundMark x1="69375" y1="71250" x2="63438" y2="71250"/>
                        <a14:foregroundMark x1="87344" y1="40625" x2="84531" y2="70000"/>
                        <a14:foregroundMark x1="82031" y1="75625" x2="87031" y2="75625"/>
                        <a14:foregroundMark x1="63750" y1="55417" x2="81250" y2="47917"/>
                        <a14:foregroundMark x1="62344" y1="57500" x2="67344" y2="68125"/>
                        <a14:foregroundMark x1="46094" y1="58333" x2="50313" y2="62292"/>
                        <a14:foregroundMark x1="61094" y1="65833" x2="72500" y2="62708"/>
                        <a14:foregroundMark x1="79063" y1="50625" x2="80938" y2="74792"/>
                        <a14:foregroundMark x1="80938" y1="74792" x2="80781" y2="75000"/>
                        <a14:foregroundMark x1="77344" y1="66458" x2="77969" y2="75000"/>
                        <a14:foregroundMark x1="61250" y1="66458" x2="66719" y2="69375"/>
                        <a14:foregroundMark x1="89531" y1="34792" x2="85156" y2="75208"/>
                        <a14:foregroundMark x1="85156" y1="75208" x2="89063" y2="57292"/>
                        <a14:foregroundMark x1="67031" y1="65208" x2="69688" y2="67917"/>
                        <a14:foregroundMark x1="75000" y1="18750" x2="75469" y2="30625"/>
                      </a14:backgroundRemoval>
                    </a14:imgEffect>
                  </a14:imgLayer>
                </a14:imgProps>
              </a:ext>
              <a:ext uri="{28A0092B-C50C-407E-A947-70E740481C1C}">
                <a14:useLocalDpi xmlns:a14="http://schemas.microsoft.com/office/drawing/2010/main" val="0"/>
              </a:ext>
            </a:extLst>
          </a:blip>
          <a:srcRect l="38904" t="16582" r="9351" b="22644"/>
          <a:stretch/>
        </p:blipFill>
        <p:spPr bwMode="auto">
          <a:xfrm>
            <a:off x="10444605" y="3400859"/>
            <a:ext cx="7843395" cy="6909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2A8D45A-F6A0-9084-01AF-4EE920ED8605}"/>
              </a:ext>
            </a:extLst>
          </p:cNvPr>
          <p:cNvPicPr>
            <a:picLocks noChangeAspect="1"/>
          </p:cNvPicPr>
          <p:nvPr/>
        </p:nvPicPr>
        <p:blipFill>
          <a:blip r:embed="rId6"/>
          <a:stretch>
            <a:fillRect/>
          </a:stretch>
        </p:blipFill>
        <p:spPr>
          <a:xfrm>
            <a:off x="-1905000" y="1866900"/>
            <a:ext cx="15412024" cy="5755123"/>
          </a:xfrm>
          <a:prstGeom prst="rect">
            <a:avLst/>
          </a:prstGeom>
        </p:spPr>
      </p:pic>
    </p:spTree>
    <p:extLst>
      <p:ext uri="{BB962C8B-B14F-4D97-AF65-F5344CB8AC3E}">
        <p14:creationId xmlns:p14="http://schemas.microsoft.com/office/powerpoint/2010/main" val="3131864018"/>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CED4CEB-2886-40F2-A8A7-173F0154C419}"/>
              </a:ext>
            </a:extLst>
          </p:cNvPr>
          <p:cNvSpPr txBox="1">
            <a:spLocks/>
          </p:cNvSpPr>
          <p:nvPr/>
        </p:nvSpPr>
        <p:spPr>
          <a:xfrm>
            <a:off x="838200" y="571500"/>
            <a:ext cx="15408000"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pPr algn="ctr"/>
            <a:r>
              <a:rPr lang="en-US" sz="5600" b="1" dirty="0" err="1">
                <a:latin typeface="Cambria" panose="02040503050406030204" pitchFamily="18" charset="0"/>
                <a:ea typeface="Cambria" panose="02040503050406030204" pitchFamily="18" charset="0"/>
              </a:rPr>
              <a:t>Thảo</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luận</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nhóm</a:t>
            </a:r>
            <a:endParaRPr lang="en-US" sz="56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2A00219-95A5-1BD4-5900-7C594A3279B2}"/>
              </a:ext>
            </a:extLst>
          </p:cNvPr>
          <p:cNvPicPr>
            <a:picLocks noChangeAspect="1"/>
          </p:cNvPicPr>
          <p:nvPr/>
        </p:nvPicPr>
        <p:blipFill>
          <a:blip r:embed="rId3"/>
          <a:stretch>
            <a:fillRect/>
          </a:stretch>
        </p:blipFill>
        <p:spPr>
          <a:xfrm>
            <a:off x="2514600" y="2176408"/>
            <a:ext cx="5291176" cy="7534330"/>
          </a:xfrm>
          <a:prstGeom prst="rect">
            <a:avLst/>
          </a:prstGeom>
        </p:spPr>
      </p:pic>
      <p:pic>
        <p:nvPicPr>
          <p:cNvPr id="7" name="Picture 6">
            <a:extLst>
              <a:ext uri="{FF2B5EF4-FFF2-40B4-BE49-F238E27FC236}">
                <a16:creationId xmlns:a16="http://schemas.microsoft.com/office/drawing/2014/main" id="{B2E2E722-80D8-AAFF-9D6B-93751DAB2AF3}"/>
              </a:ext>
            </a:extLst>
          </p:cNvPr>
          <p:cNvPicPr>
            <a:picLocks noChangeAspect="1"/>
          </p:cNvPicPr>
          <p:nvPr/>
        </p:nvPicPr>
        <p:blipFill>
          <a:blip r:embed="rId4"/>
          <a:stretch>
            <a:fillRect/>
          </a:stretch>
        </p:blipFill>
        <p:spPr>
          <a:xfrm>
            <a:off x="9601200" y="2181170"/>
            <a:ext cx="5276889" cy="7529568"/>
          </a:xfrm>
          <a:prstGeom prst="rect">
            <a:avLst/>
          </a:prstGeom>
        </p:spPr>
      </p:pic>
      <p:pic>
        <p:nvPicPr>
          <p:cNvPr id="9" name="Picture 8" descr="A green and white paint splatter&#10;&#10;Description automatically generated">
            <a:extLst>
              <a:ext uri="{FF2B5EF4-FFF2-40B4-BE49-F238E27FC236}">
                <a16:creationId xmlns:a16="http://schemas.microsoft.com/office/drawing/2014/main" id="{2B2D3427-EC6E-D92D-32BC-55DE149B0B66}"/>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b="11111"/>
          <a:stretch/>
        </p:blipFill>
        <p:spPr>
          <a:xfrm>
            <a:off x="15163800" y="-1866900"/>
            <a:ext cx="5057775" cy="4495800"/>
          </a:xfrm>
          <a:prstGeom prst="rect">
            <a:avLst/>
          </a:prstGeom>
        </p:spPr>
      </p:pic>
      <p:pic>
        <p:nvPicPr>
          <p:cNvPr id="10" name="Picture 9" descr="A green and white paint splatter&#10;&#10;Description automatically generated">
            <a:extLst>
              <a:ext uri="{FF2B5EF4-FFF2-40B4-BE49-F238E27FC236}">
                <a16:creationId xmlns:a16="http://schemas.microsoft.com/office/drawing/2014/main" id="{EB4B8BD8-A72C-CA48-43F4-FD64220EC077}"/>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b="11111"/>
          <a:stretch/>
        </p:blipFill>
        <p:spPr>
          <a:xfrm>
            <a:off x="-2754086" y="7200900"/>
            <a:ext cx="5057775" cy="4495800"/>
          </a:xfrm>
          <a:prstGeom prst="rect">
            <a:avLst/>
          </a:prstGeom>
        </p:spPr>
      </p:pic>
    </p:spTree>
    <p:extLst>
      <p:ext uri="{BB962C8B-B14F-4D97-AF65-F5344CB8AC3E}">
        <p14:creationId xmlns:p14="http://schemas.microsoft.com/office/powerpoint/2010/main" val="1659581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a:extLst>
              <a:ext uri="{FF2B5EF4-FFF2-40B4-BE49-F238E27FC236}">
                <a16:creationId xmlns:a16="http://schemas.microsoft.com/office/drawing/2014/main" id="{D53B8670-4852-4828-5717-481B60BFB77F}"/>
              </a:ext>
            </a:extLst>
          </p:cNvPr>
          <p:cNvSpPr/>
          <p:nvPr/>
        </p:nvSpPr>
        <p:spPr>
          <a:xfrm>
            <a:off x="501008" y="1916479"/>
            <a:ext cx="6356992"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sp>
      <p:sp>
        <p:nvSpPr>
          <p:cNvPr id="12" name="Freeform 4">
            <a:extLst>
              <a:ext uri="{FF2B5EF4-FFF2-40B4-BE49-F238E27FC236}">
                <a16:creationId xmlns:a16="http://schemas.microsoft.com/office/drawing/2014/main" id="{7103533E-6DA1-7F7D-64FA-629B5B37FD89}"/>
              </a:ext>
            </a:extLst>
          </p:cNvPr>
          <p:cNvSpPr/>
          <p:nvPr/>
        </p:nvSpPr>
        <p:spPr>
          <a:xfrm>
            <a:off x="8498843" y="1882117"/>
            <a:ext cx="9027157"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sp>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vi-VN" sz="4400" b="1" dirty="0">
                <a:latin typeface="+mj-lt"/>
                <a:ea typeface="Cambria" panose="02040503050406030204" pitchFamily="18" charset="0"/>
              </a:rPr>
              <a:t>a. Lí do</a:t>
            </a:r>
          </a:p>
        </p:txBody>
      </p:sp>
      <p:sp>
        <p:nvSpPr>
          <p:cNvPr id="3" name="Rectangle 2">
            <a:extLst>
              <a:ext uri="{FF2B5EF4-FFF2-40B4-BE49-F238E27FC236}">
                <a16:creationId xmlns:a16="http://schemas.microsoft.com/office/drawing/2014/main" id="{A3595606-F02A-E5CC-6812-3A601A3C6ABB}"/>
              </a:ext>
            </a:extLst>
          </p:cNvPr>
          <p:cNvSpPr/>
          <p:nvPr/>
        </p:nvSpPr>
        <p:spPr>
          <a:xfrm>
            <a:off x="762000" y="2324100"/>
            <a:ext cx="56388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khỏe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48AAAE71-8F85-3E9B-C09D-A27CFD7297C6}"/>
              </a:ext>
            </a:extLst>
          </p:cNvPr>
          <p:cNvSpPr/>
          <p:nvPr/>
        </p:nvSpPr>
        <p:spPr>
          <a:xfrm>
            <a:off x="2103445" y="6325850"/>
            <a:ext cx="14081110" cy="3010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7068215F-7B6C-702F-5051-0495E07DDF6D}"/>
              </a:ext>
            </a:extLst>
          </p:cNvPr>
          <p:cNvSpPr/>
          <p:nvPr/>
        </p:nvSpPr>
        <p:spPr>
          <a:xfrm>
            <a:off x="8686800" y="2324100"/>
            <a:ext cx="84582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trông giống người có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Google Shape;702;p37">
            <a:extLst>
              <a:ext uri="{FF2B5EF4-FFF2-40B4-BE49-F238E27FC236}">
                <a16:creationId xmlns:a16="http://schemas.microsoft.com/office/drawing/2014/main" id="{51E8B53C-1497-5C11-049C-5E583933490A}"/>
              </a:ext>
            </a:extLst>
          </p:cNvPr>
          <p:cNvSpPr txBox="1">
            <a:spLocks/>
          </p:cNvSpPr>
          <p:nvPr/>
        </p:nvSpPr>
        <p:spPr>
          <a:xfrm>
            <a:off x="7120017" y="3239838"/>
            <a:ext cx="3133565"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pPr algn="just"/>
            <a:r>
              <a:rPr lang="vi-VN" sz="5400" b="1" dirty="0">
                <a:solidFill>
                  <a:srgbClr val="FF0000"/>
                </a:solidFill>
                <a:latin typeface="#9Slide03 AmpleSoft Bold" panose="02000000000000000000" pitchFamily="2" charset="0"/>
                <a:ea typeface="Cambria" panose="02040503050406030204" pitchFamily="18" charset="0"/>
                <a:cs typeface="Times New Roman" panose="02020603050405020304" pitchFamily="18" charset="0"/>
              </a:rPr>
              <a:t>&gt; &lt;</a:t>
            </a:r>
          </a:p>
        </p:txBody>
      </p:sp>
      <p:sp>
        <p:nvSpPr>
          <p:cNvPr id="7" name="Rectangle 6">
            <a:extLst>
              <a:ext uri="{FF2B5EF4-FFF2-40B4-BE49-F238E27FC236}">
                <a16:creationId xmlns:a16="http://schemas.microsoft.com/office/drawing/2014/main" id="{05C42EC5-9F96-1DF0-236B-84019A8FA1AA}"/>
              </a:ext>
            </a:extLst>
          </p:cNvPr>
          <p:cNvSpPr/>
          <p:nvPr/>
        </p:nvSpPr>
        <p:spPr>
          <a:xfrm>
            <a:off x="2075736" y="5735269"/>
            <a:ext cx="14081110" cy="2012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háo</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descr="A green and white paint splatter&#10;&#10;Description automatically generated">
            <a:extLst>
              <a:ext uri="{FF2B5EF4-FFF2-40B4-BE49-F238E27FC236}">
                <a16:creationId xmlns:a16="http://schemas.microsoft.com/office/drawing/2014/main" id="{4D646D48-CA32-D8F4-0361-3D3486DA793D}"/>
              </a:ext>
            </a:extLst>
          </p:cNvPr>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18276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thay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kính</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292637F-0529-12F2-0EA6-A1C7F47F02F6}"/>
              </a:ext>
            </a:extLst>
          </p:cNvPr>
          <p:cNvPicPr>
            <a:picLocks noChangeAspect="1"/>
          </p:cNvPicPr>
          <p:nvPr/>
        </p:nvPicPr>
        <p:blipFill>
          <a:blip r:embed="rId3"/>
          <a:stretch>
            <a:fillRect/>
          </a:stretch>
        </p:blipFill>
        <p:spPr>
          <a:xfrm>
            <a:off x="2476500" y="2400300"/>
            <a:ext cx="13335000" cy="7162800"/>
          </a:xfrm>
          <a:custGeom>
            <a:avLst/>
            <a:gdLst>
              <a:gd name="connsiteX0" fmla="*/ 0 w 13335000"/>
              <a:gd name="connsiteY0" fmla="*/ 0 h 7162800"/>
              <a:gd name="connsiteX1" fmla="*/ 13335000 w 13335000"/>
              <a:gd name="connsiteY1" fmla="*/ 0 h 7162800"/>
              <a:gd name="connsiteX2" fmla="*/ 13335000 w 13335000"/>
              <a:gd name="connsiteY2" fmla="*/ 7162800 h 7162800"/>
              <a:gd name="connsiteX3" fmla="*/ 0 w 13335000"/>
              <a:gd name="connsiteY3" fmla="*/ 7162800 h 7162800"/>
              <a:gd name="connsiteX4" fmla="*/ 0 w 13335000"/>
              <a:gd name="connsiteY4" fmla="*/ 0 h 716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0" h="7162800" fill="none" extrusionOk="0">
                <a:moveTo>
                  <a:pt x="0" y="0"/>
                </a:moveTo>
                <a:cubicBezTo>
                  <a:pt x="5043385" y="118661"/>
                  <a:pt x="8970073" y="-41423"/>
                  <a:pt x="13335000" y="0"/>
                </a:cubicBezTo>
                <a:cubicBezTo>
                  <a:pt x="13200271" y="2530556"/>
                  <a:pt x="13379529" y="5851193"/>
                  <a:pt x="13335000" y="7162800"/>
                </a:cubicBezTo>
                <a:cubicBezTo>
                  <a:pt x="8935842" y="7013243"/>
                  <a:pt x="4102722" y="7163067"/>
                  <a:pt x="0" y="7162800"/>
                </a:cubicBezTo>
                <a:cubicBezTo>
                  <a:pt x="-141948" y="4715418"/>
                  <a:pt x="110327" y="3402644"/>
                  <a:pt x="0" y="0"/>
                </a:cubicBezTo>
                <a:close/>
              </a:path>
              <a:path w="13335000" h="7162800" stroke="0" extrusionOk="0">
                <a:moveTo>
                  <a:pt x="0" y="0"/>
                </a:moveTo>
                <a:cubicBezTo>
                  <a:pt x="1584475" y="-121326"/>
                  <a:pt x="10813650" y="134767"/>
                  <a:pt x="13335000" y="0"/>
                </a:cubicBezTo>
                <a:cubicBezTo>
                  <a:pt x="13476114" y="1038569"/>
                  <a:pt x="13176194" y="6178854"/>
                  <a:pt x="13335000" y="7162800"/>
                </a:cubicBezTo>
                <a:cubicBezTo>
                  <a:pt x="10391132" y="7149935"/>
                  <a:pt x="1526767" y="7297422"/>
                  <a:pt x="0" y="7162800"/>
                </a:cubicBezTo>
                <a:cubicBezTo>
                  <a:pt x="-34207" y="4261139"/>
                  <a:pt x="-42469" y="3168398"/>
                  <a:pt x="0" y="0"/>
                </a:cubicBezTo>
                <a:close/>
              </a:path>
            </a:pathLst>
          </a:custGeom>
          <a:ln>
            <a:solidFill>
              <a:schemeClr val="tx1"/>
            </a:solidFill>
            <a:extLst>
              <a:ext uri="{C807C97D-BFC1-408E-A445-0C87EB9F89A2}">
                <ask:lineSketchStyleProps xmlns="" xmlns:ask="http://schemas.microsoft.com/office/drawing/2018/sketchyshapes" sd="1890466202">
                  <a:prstGeom prst="rect">
                    <a:avLst/>
                  </a:prstGeom>
                  <ask:type>
                    <ask:lineSketchCurved/>
                  </ask:type>
                </ask:lineSketchStyleProps>
              </a:ext>
            </a:extLst>
          </a:ln>
        </p:spPr>
      </p:pic>
    </p:spTree>
    <p:extLst>
      <p:ext uri="{BB962C8B-B14F-4D97-AF65-F5344CB8AC3E}">
        <p14:creationId xmlns:p14="http://schemas.microsoft.com/office/powerpoint/2010/main" val="30344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BFA905E4-7409-407C-A46D-2DF8F3300C0B}"/>
              </a:ext>
            </a:extLst>
          </p:cNvPr>
          <p:cNvGraphicFramePr>
            <a:graphicFrameLocks noGrp="1"/>
          </p:cNvGraphicFramePr>
          <p:nvPr>
            <p:extLst>
              <p:ext uri="{D42A27DB-BD31-4B8C-83A1-F6EECF244321}">
                <p14:modId xmlns:p14="http://schemas.microsoft.com/office/powerpoint/2010/main" val="2105777857"/>
              </p:ext>
            </p:extLst>
          </p:nvPr>
        </p:nvGraphicFramePr>
        <p:xfrm>
          <a:off x="109992" y="114300"/>
          <a:ext cx="17949409" cy="9829799"/>
        </p:xfrm>
        <a:graphic>
          <a:graphicData uri="http://schemas.openxmlformats.org/drawingml/2006/table">
            <a:tbl>
              <a:tblPr firstRow="1" bandRow="1"/>
              <a:tblGrid>
                <a:gridCol w="1414008">
                  <a:extLst>
                    <a:ext uri="{9D8B030D-6E8A-4147-A177-3AD203B41FA5}">
                      <a16:colId xmlns:a16="http://schemas.microsoft.com/office/drawing/2014/main" val="1126088182"/>
                    </a:ext>
                  </a:extLst>
                </a:gridCol>
                <a:gridCol w="3352800">
                  <a:extLst>
                    <a:ext uri="{9D8B030D-6E8A-4147-A177-3AD203B41FA5}">
                      <a16:colId xmlns:a16="http://schemas.microsoft.com/office/drawing/2014/main" val="113541886"/>
                    </a:ext>
                  </a:extLst>
                </a:gridCol>
                <a:gridCol w="3429000">
                  <a:extLst>
                    <a:ext uri="{9D8B030D-6E8A-4147-A177-3AD203B41FA5}">
                      <a16:colId xmlns:a16="http://schemas.microsoft.com/office/drawing/2014/main" val="4168377399"/>
                    </a:ext>
                  </a:extLst>
                </a:gridCol>
                <a:gridCol w="9753601">
                  <a:extLst>
                    <a:ext uri="{9D8B030D-6E8A-4147-A177-3AD203B41FA5}">
                      <a16:colId xmlns:a16="http://schemas.microsoft.com/office/drawing/2014/main" val="1214803732"/>
                    </a:ext>
                  </a:extLst>
                </a:gridCol>
              </a:tblGrid>
              <a:tr h="1708634">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Địa</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Chẩn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đoán</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Hậu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304520866"/>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tờ</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1,75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ặt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mày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sầm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nôn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17432175"/>
                  </a:ext>
                </a:extLst>
              </a:tr>
              <a:tr h="726815">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giỏi</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2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B</a:t>
                      </a:r>
                      <a:r>
                        <a:rPr lang="en-US" sz="3400" dirty="0">
                          <a:latin typeface="Times New Roman" panose="02020603050405020304" pitchFamily="18" charset="0"/>
                          <a:ea typeface="Cambria" panose="02040503050406030204" pitchFamily="18" charset="0"/>
                          <a:cs typeface="Times New Roman" panose="02020603050405020304" pitchFamily="18" charset="0"/>
                        </a:rPr>
                        <a:t>ị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chảy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86153229"/>
                  </a:ext>
                </a:extLst>
              </a:tr>
              <a:tr h="184932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viện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Loạn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trông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lùi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hẳn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ra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vi-VN" sz="3400" dirty="0">
                          <a:latin typeface="Times New Roman" panose="02020603050405020304" pitchFamily="18" charset="0"/>
                          <a:ea typeface="Cambria" panose="02040503050406030204" pitchFamily="18" charset="0"/>
                          <a:cs typeface="Times New Roman" panose="02020603050405020304" pitchFamily="18" charset="0"/>
                        </a:rPr>
                        <a:t>,</a:t>
                      </a:r>
                      <a:r>
                        <a:rPr lang="vi-VN" sz="3400" baseline="0" dirty="0">
                          <a:latin typeface="Times New Roman" panose="02020603050405020304" pitchFamily="18" charset="0"/>
                          <a:ea typeface="Cambria" panose="02040503050406030204" pitchFamily="18" charset="0"/>
                          <a:cs typeface="Times New Roman" panose="02020603050405020304" pitchFamily="18" charset="0"/>
                        </a:rPr>
                        <a:t> n</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tí</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xíu</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6774690"/>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Mỹ</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Nhìn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3382638"/>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kia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quanh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nút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83635037"/>
                  </a:ext>
                </a:extLst>
              </a:tr>
              <a:tr h="1849328">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khác</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quáng</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gà</a:t>
                      </a:r>
                      <a:endParaRPr lang="vi-VN"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Đục</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Mù</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màu</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Mọi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endParaRPr lang="vi-VN" sz="3400" dirty="0">
                        <a:latin typeface="Times New Roman" panose="02020603050405020304" pitchFamily="18" charset="0"/>
                        <a:ea typeface="Cambria" panose="020405030504060302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Đeo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uống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hề</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thuyên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giảm</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6370472"/>
                  </a:ext>
                </a:extLst>
              </a:tr>
            </a:tbl>
          </a:graphicData>
        </a:graphic>
      </p:graphicFrame>
    </p:spTree>
    <p:extLst>
      <p:ext uri="{BB962C8B-B14F-4D97-AF65-F5344CB8AC3E}">
        <p14:creationId xmlns:p14="http://schemas.microsoft.com/office/powerpoint/2010/main" val="6455656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rrow pointing to the left&#10;&#10;Description automatically generated">
            <a:extLst>
              <a:ext uri="{FF2B5EF4-FFF2-40B4-BE49-F238E27FC236}">
                <a16:creationId xmlns:a16="http://schemas.microsoft.com/office/drawing/2014/main" id="{401D147D-3B78-7B22-66ED-FD8164711F4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04800" y="34636"/>
            <a:ext cx="2056790" cy="2056790"/>
          </a:xfrm>
          <a:prstGeom prst="rect">
            <a:avLst/>
          </a:prstGeom>
        </p:spPr>
      </p:pic>
      <p:sp>
        <p:nvSpPr>
          <p:cNvPr id="5" name="Rectangle 4">
            <a:extLst>
              <a:ext uri="{FF2B5EF4-FFF2-40B4-BE49-F238E27FC236}">
                <a16:creationId xmlns:a16="http://schemas.microsoft.com/office/drawing/2014/main" id="{4D0820C4-C283-39B7-23C5-854E98BCD171}"/>
              </a:ext>
            </a:extLst>
          </p:cNvPr>
          <p:cNvSpPr/>
          <p:nvPr/>
        </p:nvSpPr>
        <p:spPr>
          <a:xfrm>
            <a:off x="990295" y="1409700"/>
            <a:ext cx="1905000"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 THẬT</a:t>
            </a:r>
          </a:p>
        </p:txBody>
      </p:sp>
      <p:sp>
        <p:nvSpPr>
          <p:cNvPr id="6" name="Rectangle 5">
            <a:extLst>
              <a:ext uri="{FF2B5EF4-FFF2-40B4-BE49-F238E27FC236}">
                <a16:creationId xmlns:a16="http://schemas.microsoft.com/office/drawing/2014/main" id="{47AC3F95-9379-02BB-3B9C-20108D92141B}"/>
              </a:ext>
            </a:extLst>
          </p:cNvPr>
          <p:cNvSpPr/>
          <p:nvPr/>
        </p:nvSpPr>
        <p:spPr>
          <a:xfrm>
            <a:off x="3429000" y="1562100"/>
            <a:ext cx="13545014"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mj-lt"/>
                <a:ea typeface="Cambria" panose="02040503050406030204" pitchFamily="18" charset="0"/>
              </a:rPr>
              <a:t>- Một số người mắc bệnh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tưởng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 tự ám ảnh mình do dư luận bên ngoài, tự làm khổ mình.</a:t>
            </a:r>
          </a:p>
          <a:p>
            <a:pPr algn="just">
              <a:lnSpc>
                <a:spcPct val="150000"/>
              </a:lnSpc>
            </a:pPr>
            <a:r>
              <a:rPr lang="vi-VN" sz="4400" dirty="0">
                <a:solidFill>
                  <a:schemeClr val="tx1"/>
                </a:solidFill>
                <a:latin typeface="+mj-lt"/>
                <a:ea typeface="Cambria" panose="02040503050406030204" pitchFamily="18" charset="0"/>
              </a:rPr>
              <a:t>- Bác sĩ có chuyên môn kém, khám bệnh sơ sài, phán bệnh bừa bãi, mỗi người một kiểu.</a:t>
            </a:r>
            <a:endParaRPr lang="en-US" sz="4400" dirty="0">
              <a:solidFill>
                <a:schemeClr val="tx1"/>
              </a:solidFill>
              <a:latin typeface="+mj-lt"/>
              <a:ea typeface="Cambria" panose="02040503050406030204" pitchFamily="18" charset="0"/>
            </a:endParaRPr>
          </a:p>
        </p:txBody>
      </p:sp>
      <p:pic>
        <p:nvPicPr>
          <p:cNvPr id="7" name="Picture 6" descr="A yellow arrow pointing to the left&#10;&#10;Description automatically generated">
            <a:extLst>
              <a:ext uri="{FF2B5EF4-FFF2-40B4-BE49-F238E27FC236}">
                <a16:creationId xmlns:a16="http://schemas.microsoft.com/office/drawing/2014/main" id="{E663F71A-E700-C813-48FC-6367F8E151F7}"/>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01336" y="4305300"/>
            <a:ext cx="2056790" cy="2056790"/>
          </a:xfrm>
          <a:prstGeom prst="rect">
            <a:avLst/>
          </a:prstGeom>
        </p:spPr>
      </p:pic>
      <p:sp>
        <p:nvSpPr>
          <p:cNvPr id="8" name="Rectangle 7">
            <a:extLst>
              <a:ext uri="{FF2B5EF4-FFF2-40B4-BE49-F238E27FC236}">
                <a16:creationId xmlns:a16="http://schemas.microsoft.com/office/drawing/2014/main" id="{21E72199-C176-A727-04CC-4534FB1904E7}"/>
              </a:ext>
            </a:extLst>
          </p:cNvPr>
          <p:cNvSpPr/>
          <p:nvPr/>
        </p:nvSpPr>
        <p:spPr>
          <a:xfrm>
            <a:off x="986830" y="5680364"/>
            <a:ext cx="2289769"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PHÓNG ĐẠI</a:t>
            </a:r>
          </a:p>
        </p:txBody>
      </p:sp>
      <p:sp>
        <p:nvSpPr>
          <p:cNvPr id="10" name="TextBox 9">
            <a:extLst>
              <a:ext uri="{FF2B5EF4-FFF2-40B4-BE49-F238E27FC236}">
                <a16:creationId xmlns:a16="http://schemas.microsoft.com/office/drawing/2014/main" id="{9EFF965D-B9C9-DC4E-8DC9-6CBF8781285D}"/>
              </a:ext>
            </a:extLst>
          </p:cNvPr>
          <p:cNvSpPr txBox="1"/>
          <p:nvPr/>
        </p:nvSpPr>
        <p:spPr>
          <a:xfrm>
            <a:off x="3505200" y="5829300"/>
            <a:ext cx="13545014" cy="3030060"/>
          </a:xfrm>
          <a:prstGeom prst="rect">
            <a:avLst/>
          </a:prstGeom>
          <a:noFill/>
        </p:spPr>
        <p:txBody>
          <a:bodyPr wrap="square">
            <a:spAutoFit/>
          </a:bodyPr>
          <a:lstStyle/>
          <a:p>
            <a:pPr algn="just">
              <a:lnSpc>
                <a:spcPct val="150000"/>
              </a:lnSpc>
            </a:pPr>
            <a:r>
              <a:rPr lang="vi-VN" sz="4400" dirty="0">
                <a:latin typeface="+mj-lt"/>
                <a:ea typeface="Cambria" panose="02040503050406030204" pitchFamily="18" charset="0"/>
              </a:rPr>
              <a:t>Nhân vật </a:t>
            </a:r>
            <a:r>
              <a:rPr lang="en-US" sz="4400" dirty="0">
                <a:latin typeface="+mj-lt"/>
                <a:ea typeface="Cambria" panose="02040503050406030204" pitchFamily="18" charset="0"/>
              </a:rPr>
              <a:t>“</a:t>
            </a:r>
            <a:r>
              <a:rPr lang="vi-VN" sz="4400" dirty="0">
                <a:latin typeface="+mj-lt"/>
                <a:ea typeface="Cambria" panose="02040503050406030204" pitchFamily="18" charset="0"/>
              </a:rPr>
              <a:t>tôi</a:t>
            </a:r>
            <a:r>
              <a:rPr lang="en-US" sz="4400" dirty="0">
                <a:latin typeface="+mj-lt"/>
                <a:ea typeface="Cambria" panose="02040503050406030204" pitchFamily="18" charset="0"/>
              </a:rPr>
              <a:t>”</a:t>
            </a:r>
            <a:r>
              <a:rPr lang="vi-VN" sz="4400" dirty="0">
                <a:latin typeface="+mj-lt"/>
                <a:ea typeface="Cambria" panose="02040503050406030204" pitchFamily="18" charset="0"/>
              </a:rPr>
              <a:t> đi khám mắt nhiều lần </a:t>
            </a:r>
            <a:endParaRPr lang="en-US" sz="4400" dirty="0">
              <a:latin typeface="+mj-lt"/>
              <a:ea typeface="Cambria" panose="02040503050406030204" pitchFamily="18" charset="0"/>
            </a:endParaRPr>
          </a:p>
          <a:p>
            <a:pPr marL="571500" indent="-571500" algn="just">
              <a:lnSpc>
                <a:spcPct val="150000"/>
              </a:lnSpc>
              <a:buFont typeface="Wingdings" panose="05000000000000000000" pitchFamily="2" charset="2"/>
              <a:buChar char="à"/>
            </a:pPr>
            <a:r>
              <a:rPr lang="vi-VN" sz="4400" dirty="0">
                <a:latin typeface="+mj-lt"/>
                <a:ea typeface="Cambria" panose="02040503050406030204" pitchFamily="18" charset="0"/>
                <a:sym typeface="Wingdings" panose="05000000000000000000" pitchFamily="2" charset="2"/>
              </a:rPr>
              <a:t>mỗi thầy phán một kiểu  nghe theo  thay kính </a:t>
            </a:r>
            <a:endParaRPr lang="en-US" sz="4400" dirty="0">
              <a:latin typeface="+mj-lt"/>
              <a:ea typeface="Cambria" panose="02040503050406030204" pitchFamily="18" charset="0"/>
              <a:sym typeface="Wingdings" panose="05000000000000000000" pitchFamily="2" charset="2"/>
            </a:endParaRPr>
          </a:p>
          <a:p>
            <a:pPr algn="just">
              <a:lnSpc>
                <a:spcPct val="150000"/>
              </a:lnSpc>
            </a:pPr>
            <a:r>
              <a:rPr lang="vi-VN" sz="4400" dirty="0">
                <a:latin typeface="+mj-lt"/>
                <a:ea typeface="Cambria" panose="02040503050406030204" pitchFamily="18" charset="0"/>
                <a:sym typeface="Wingdings" panose="05000000000000000000" pitchFamily="2" charset="2"/>
              </a:rPr>
              <a:t> ngã vỡ kính mới biết mắt mình không bị gì cả.</a:t>
            </a:r>
            <a:endParaRPr lang="en-US" sz="4400" dirty="0">
              <a:latin typeface="+mj-lt"/>
              <a:ea typeface="Cambria" panose="02040503050406030204" pitchFamily="18" charset="0"/>
            </a:endParaRPr>
          </a:p>
        </p:txBody>
      </p:sp>
      <p:pic>
        <p:nvPicPr>
          <p:cNvPr id="11" name="Picture 10" descr="A green and white paint splatter&#10;&#10;Description automatically generated">
            <a:extLst>
              <a:ext uri="{FF2B5EF4-FFF2-40B4-BE49-F238E27FC236}">
                <a16:creationId xmlns:a16="http://schemas.microsoft.com/office/drawing/2014/main" id="{B43010EA-4E3F-03D5-39FC-7E36EF2DE2E7}"/>
              </a:ext>
            </a:extLst>
          </p:cNvPr>
          <p:cNvPicPr>
            <a:picLocks noChangeAspect="1"/>
          </p:cNvPicPr>
          <p:nvPr/>
        </p:nvPicPr>
        <p:blipFill rotWithShape="1">
          <a:blip r:embed="rId6" cstate="print">
            <a:grayscl/>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94471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c.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BF6AA7B-E0D9-4490-CED9-ACD42AFE8B3E}"/>
              </a:ext>
            </a:extLst>
          </p:cNvPr>
          <p:cNvSpPr/>
          <p:nvPr/>
        </p:nvSpPr>
        <p:spPr>
          <a:xfrm>
            <a:off x="3200400" y="2400300"/>
            <a:ext cx="5218720" cy="19486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3D4F5AF-CF97-125D-68CD-4A52E88FA466}"/>
              </a:ext>
            </a:extLst>
          </p:cNvPr>
          <p:cNvSpPr/>
          <p:nvPr/>
        </p:nvSpPr>
        <p:spPr>
          <a:xfrm>
            <a:off x="9496285" y="2400300"/>
            <a:ext cx="5642134" cy="194867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C8806D8D-57D6-6274-C8D9-8D93F6509AA5}"/>
              </a:ext>
            </a:extLst>
          </p:cNvPr>
          <p:cNvSpPr/>
          <p:nvPr/>
        </p:nvSpPr>
        <p:spPr>
          <a:xfrm>
            <a:off x="3200402" y="5068156"/>
            <a:ext cx="5218720" cy="19486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 hiện mắt kính đã bị vỡ</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8605C22-820D-5410-73E0-0D2698F8242C}"/>
              </a:ext>
            </a:extLst>
          </p:cNvPr>
          <p:cNvSpPr/>
          <p:nvPr/>
        </p:nvSpPr>
        <p:spPr>
          <a:xfrm>
            <a:off x="9496283" y="5068156"/>
            <a:ext cx="5642134" cy="194867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 khỏe, không có vấn đề gì</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549E2CC-9A59-E59D-D195-6BA28A6E32C0}"/>
              </a:ext>
            </a:extLst>
          </p:cNvPr>
          <p:cNvSpPr/>
          <p:nvPr/>
        </p:nvSpPr>
        <p:spPr>
          <a:xfrm>
            <a:off x="3161466" y="7547832"/>
            <a:ext cx="11965068" cy="1446550"/>
          </a:xfrm>
          <a:prstGeom prst="rect">
            <a:avLst/>
          </a:prstGeom>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 Kết thúc </a:t>
            </a:r>
            <a:r>
              <a:rPr lang="vi-VN" sz="4400" dirty="0">
                <a:latin typeface="Times New Roman" panose="02020603050405020304" pitchFamily="18" charset="0"/>
                <a:cs typeface="Times New Roman" panose="02020603050405020304" pitchFamily="18" charset="0"/>
              </a:rPr>
              <a:t>bất ngờ, tự nhiên, tô đậm tính hài hước và ý nghĩa phê phán của câu chuyện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78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EA78E28-9E28-C5D8-0F3A-7A87D6A9994A}"/>
              </a:ext>
            </a:extLst>
          </p:cNvPr>
          <p:cNvSpPr/>
          <p:nvPr/>
        </p:nvSpPr>
        <p:spPr>
          <a:xfrm>
            <a:off x="175383" y="220738"/>
            <a:ext cx="17905954" cy="9834912"/>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 name="Group 3">
            <a:extLst>
              <a:ext uri="{FF2B5EF4-FFF2-40B4-BE49-F238E27FC236}">
                <a16:creationId xmlns:a16="http://schemas.microsoft.com/office/drawing/2014/main" id="{501F6BE3-EAA5-C285-DDC7-43CAA4812FAF}"/>
              </a:ext>
            </a:extLst>
          </p:cNvPr>
          <p:cNvGrpSpPr/>
          <p:nvPr/>
        </p:nvGrpSpPr>
        <p:grpSpPr>
          <a:xfrm>
            <a:off x="481830" y="603303"/>
            <a:ext cx="17305627" cy="9141278"/>
            <a:chOff x="0" y="0"/>
            <a:chExt cx="4557861" cy="2407579"/>
          </a:xfrm>
        </p:grpSpPr>
        <p:sp>
          <p:nvSpPr>
            <p:cNvPr id="4" name="Freeform 4">
              <a:extLst>
                <a:ext uri="{FF2B5EF4-FFF2-40B4-BE49-F238E27FC236}">
                  <a16:creationId xmlns:a16="http://schemas.microsoft.com/office/drawing/2014/main" id="{90166B02-76E0-65CE-88ED-B0E24DD775BF}"/>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id="{571440E9-3DA5-643B-4A05-19189B0C118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4">
            <a:extLst>
              <a:ext uri="{FF2B5EF4-FFF2-40B4-BE49-F238E27FC236}">
                <a16:creationId xmlns:a16="http://schemas.microsoft.com/office/drawing/2014/main" id="{75269948-3060-0CCF-9C1F-CBF4769BB043}"/>
              </a:ext>
            </a:extLst>
          </p:cNvPr>
          <p:cNvSpPr/>
          <p:nvPr/>
        </p:nvSpPr>
        <p:spPr>
          <a:xfrm>
            <a:off x="1128513" y="6040785"/>
            <a:ext cx="4878834" cy="2750156"/>
          </a:xfrm>
          <a:custGeom>
            <a:avLst/>
            <a:gdLst/>
            <a:ahLst/>
            <a:cxnLst/>
            <a:rect l="l" t="t" r="r" b="b"/>
            <a:pathLst>
              <a:path w="3680328" h="1913770">
                <a:moveTo>
                  <a:pt x="0" y="0"/>
                </a:moveTo>
                <a:lnTo>
                  <a:pt x="3680327" y="0"/>
                </a:lnTo>
                <a:lnTo>
                  <a:pt x="3680327" y="1913770"/>
                </a:lnTo>
                <a:lnTo>
                  <a:pt x="0" y="1913770"/>
                </a:lnTo>
                <a:lnTo>
                  <a:pt x="0" y="0"/>
                </a:lnTo>
                <a:close/>
              </a:path>
            </a:pathLst>
          </a:custGeom>
          <a:blipFill>
            <a:blip r:embed="rId5"/>
            <a:stretch>
              <a:fillRect/>
            </a:stretch>
          </a:blipFill>
        </p:spPr>
      </p:sp>
      <p:sp>
        <p:nvSpPr>
          <p:cNvPr id="10" name="Google Shape;601;p31">
            <a:extLst>
              <a:ext uri="{FF2B5EF4-FFF2-40B4-BE49-F238E27FC236}">
                <a16:creationId xmlns:a16="http://schemas.microsoft.com/office/drawing/2014/main" id="{5F88E52A-1A2B-11A6-1076-DD36B700264B}"/>
              </a:ext>
            </a:extLst>
          </p:cNvPr>
          <p:cNvSpPr/>
          <p:nvPr/>
        </p:nvSpPr>
        <p:spPr>
          <a:xfrm>
            <a:off x="7558050" y="7505700"/>
            <a:ext cx="3171900" cy="106500"/>
          </a:xfrm>
          <a:prstGeom prst="roundRect">
            <a:avLst>
              <a:gd name="adj" fmla="val 50000"/>
            </a:avLst>
          </a:pr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Freeform 10">
            <a:extLst>
              <a:ext uri="{FF2B5EF4-FFF2-40B4-BE49-F238E27FC236}">
                <a16:creationId xmlns:a16="http://schemas.microsoft.com/office/drawing/2014/main" id="{078D6EAA-A960-598A-CD16-8CCBF105EFF7}"/>
              </a:ext>
            </a:extLst>
          </p:cNvPr>
          <p:cNvSpPr/>
          <p:nvPr/>
        </p:nvSpPr>
        <p:spPr>
          <a:xfrm flipH="1">
            <a:off x="1214259" y="1264516"/>
            <a:ext cx="2756916" cy="4114800"/>
          </a:xfrm>
          <a:custGeom>
            <a:avLst/>
            <a:gdLst/>
            <a:ahLst/>
            <a:cxnLst/>
            <a:rect l="l" t="t" r="r" b="b"/>
            <a:pathLst>
              <a:path w="2756916" h="4114800">
                <a:moveTo>
                  <a:pt x="2756916" y="0"/>
                </a:moveTo>
                <a:lnTo>
                  <a:pt x="0" y="0"/>
                </a:lnTo>
                <a:lnTo>
                  <a:pt x="0" y="4114800"/>
                </a:lnTo>
                <a:lnTo>
                  <a:pt x="2756916" y="4114800"/>
                </a:lnTo>
                <a:lnTo>
                  <a:pt x="2756916"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dirty="0"/>
          </a:p>
        </p:txBody>
      </p:sp>
      <p:pic>
        <p:nvPicPr>
          <p:cNvPr id="1026" name="Picture 2" descr="Truyện cười &quot;Cái kính&quot; (Tác giả A-dít Nê-xin). Tác phẩm châm biếm nổi tiếng  thế giới. - YouTube">
            <a:extLst>
              <a:ext uri="{FF2B5EF4-FFF2-40B4-BE49-F238E27FC236}">
                <a16:creationId xmlns:a16="http://schemas.microsoft.com/office/drawing/2014/main" id="{FC0C160C-5D3C-EEDD-4256-B6D2454109B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904" t="16582" r="9351" b="22644"/>
          <a:stretch/>
        </p:blipFill>
        <p:spPr bwMode="auto">
          <a:xfrm>
            <a:off x="12195675" y="4838700"/>
            <a:ext cx="5507746" cy="48516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5139814-6D1C-1A28-B61D-F2887EB59679}"/>
              </a:ext>
            </a:extLst>
          </p:cNvPr>
          <p:cNvPicPr>
            <a:picLocks noChangeAspect="1"/>
          </p:cNvPicPr>
          <p:nvPr/>
        </p:nvPicPr>
        <p:blipFill>
          <a:blip r:embed="rId9"/>
          <a:stretch>
            <a:fillRect/>
          </a:stretch>
        </p:blipFill>
        <p:spPr>
          <a:xfrm>
            <a:off x="1425396" y="1496059"/>
            <a:ext cx="15405927" cy="7254869"/>
          </a:xfrm>
          <a:prstGeom prst="rect">
            <a:avLst/>
          </a:prstGeom>
        </p:spPr>
      </p:pic>
    </p:spTree>
    <p:extLst>
      <p:ext uri="{BB962C8B-B14F-4D97-AF65-F5344CB8AC3E}">
        <p14:creationId xmlns:p14="http://schemas.microsoft.com/office/powerpoint/2010/main" val="2755421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3">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4">
            <a:grayscl/>
          </a:blip>
          <a:stretch>
            <a:fillRect/>
          </a:stretch>
        </p:blipFill>
        <p:spPr>
          <a:xfrm>
            <a:off x="16764000" y="7810500"/>
            <a:ext cx="1950889" cy="2950720"/>
          </a:xfrm>
          <a:prstGeom prst="rect">
            <a:avLst/>
          </a:prstGeom>
        </p:spPr>
      </p:pic>
      <p:pic>
        <p:nvPicPr>
          <p:cNvPr id="3" name="Picture 2" descr="A group of stones with leaves&#10;&#10;Description automatically generated">
            <a:extLst>
              <a:ext uri="{FF2B5EF4-FFF2-40B4-BE49-F238E27FC236}">
                <a16:creationId xmlns:a16="http://schemas.microsoft.com/office/drawing/2014/main" id="{D42CE1D9-A4B0-AFDE-CA9F-58A4F36C55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011" y="5209574"/>
            <a:ext cx="5562600" cy="5562600"/>
          </a:xfrm>
          <a:prstGeom prst="rect">
            <a:avLst/>
          </a:prstGeom>
        </p:spPr>
      </p:pic>
      <p:pic>
        <p:nvPicPr>
          <p:cNvPr id="4" name="Picture 3">
            <a:extLst>
              <a:ext uri="{FF2B5EF4-FFF2-40B4-BE49-F238E27FC236}">
                <a16:creationId xmlns:a16="http://schemas.microsoft.com/office/drawing/2014/main" id="{76621E30-286E-819D-F086-7894774154FE}"/>
              </a:ext>
            </a:extLst>
          </p:cNvPr>
          <p:cNvPicPr>
            <a:picLocks noChangeAspect="1"/>
          </p:cNvPicPr>
          <p:nvPr/>
        </p:nvPicPr>
        <p:blipFill>
          <a:blip r:embed="rId6"/>
          <a:stretch>
            <a:fillRect/>
          </a:stretch>
        </p:blipFill>
        <p:spPr>
          <a:xfrm>
            <a:off x="1981200" y="2324100"/>
            <a:ext cx="15405927" cy="3694496"/>
          </a:xfrm>
          <a:prstGeom prst="rect">
            <a:avLst/>
          </a:prstGeom>
        </p:spPr>
      </p:pic>
    </p:spTree>
    <p:extLst>
      <p:ext uri="{BB962C8B-B14F-4D97-AF65-F5344CB8AC3E}">
        <p14:creationId xmlns:p14="http://schemas.microsoft.com/office/powerpoint/2010/main" val="1308222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1606098C-302B-63B6-720D-6FEB0A2BAEB9}"/>
              </a:ext>
            </a:extLst>
          </p:cNvPr>
          <p:cNvGrpSpPr/>
          <p:nvPr/>
        </p:nvGrpSpPr>
        <p:grpSpPr>
          <a:xfrm>
            <a:off x="1603574" y="723974"/>
            <a:ext cx="7692826" cy="8458125"/>
            <a:chOff x="0" y="0"/>
            <a:chExt cx="1351092" cy="1462813"/>
          </a:xfrm>
        </p:grpSpPr>
        <p:sp>
          <p:nvSpPr>
            <p:cNvPr id="5" name="Freeform 5">
              <a:extLst>
                <a:ext uri="{FF2B5EF4-FFF2-40B4-BE49-F238E27FC236}">
                  <a16:creationId xmlns:a16="http://schemas.microsoft.com/office/drawing/2014/main" id="{63F7A1CF-E450-306B-00D4-B119447ACBDF}"/>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6" name="TextBox 6">
              <a:extLst>
                <a:ext uri="{FF2B5EF4-FFF2-40B4-BE49-F238E27FC236}">
                  <a16:creationId xmlns:a16="http://schemas.microsoft.com/office/drawing/2014/main" id="{EC8BC877-0070-4914-DFBD-6273DC9EDCB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Freeform 13">
            <a:extLst>
              <a:ext uri="{FF2B5EF4-FFF2-40B4-BE49-F238E27FC236}">
                <a16:creationId xmlns:a16="http://schemas.microsoft.com/office/drawing/2014/main" id="{3267AB42-2651-E528-88BB-1A59E33D8A97}"/>
              </a:ext>
            </a:extLst>
          </p:cNvPr>
          <p:cNvSpPr/>
          <p:nvPr/>
        </p:nvSpPr>
        <p:spPr>
          <a:xfrm>
            <a:off x="2057400" y="1790700"/>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8" name="Group 4">
            <a:extLst>
              <a:ext uri="{FF2B5EF4-FFF2-40B4-BE49-F238E27FC236}">
                <a16:creationId xmlns:a16="http://schemas.microsoft.com/office/drawing/2014/main" id="{5CA20B78-B923-36FF-EBB4-B654C13BA4B3}"/>
              </a:ext>
            </a:extLst>
          </p:cNvPr>
          <p:cNvGrpSpPr/>
          <p:nvPr/>
        </p:nvGrpSpPr>
        <p:grpSpPr>
          <a:xfrm>
            <a:off x="9888002" y="740303"/>
            <a:ext cx="7692826" cy="8458125"/>
            <a:chOff x="0" y="0"/>
            <a:chExt cx="1351092" cy="1462813"/>
          </a:xfrm>
        </p:grpSpPr>
        <p:sp>
          <p:nvSpPr>
            <p:cNvPr id="9" name="Freeform 5">
              <a:extLst>
                <a:ext uri="{FF2B5EF4-FFF2-40B4-BE49-F238E27FC236}">
                  <a16:creationId xmlns:a16="http://schemas.microsoft.com/office/drawing/2014/main" id="{D5D926BF-B01C-B9B0-C364-9F0646571AFC}"/>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sp>
        <p:sp>
          <p:nvSpPr>
            <p:cNvPr id="10" name="TextBox 6">
              <a:extLst>
                <a:ext uri="{FF2B5EF4-FFF2-40B4-BE49-F238E27FC236}">
                  <a16:creationId xmlns:a16="http://schemas.microsoft.com/office/drawing/2014/main" id="{E5078D2C-AECE-78D1-BE39-A4A9C952C11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3">
            <a:extLst>
              <a:ext uri="{FF2B5EF4-FFF2-40B4-BE49-F238E27FC236}">
                <a16:creationId xmlns:a16="http://schemas.microsoft.com/office/drawing/2014/main" id="{9FCE40D1-18E9-1C30-3035-67F3C1E7C48B}"/>
              </a:ext>
            </a:extLst>
          </p:cNvPr>
          <p:cNvSpPr/>
          <p:nvPr/>
        </p:nvSpPr>
        <p:spPr>
          <a:xfrm>
            <a:off x="10341828" y="1807029"/>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Rectangle 1">
            <a:extLst>
              <a:ext uri="{FF2B5EF4-FFF2-40B4-BE49-F238E27FC236}">
                <a16:creationId xmlns:a16="http://schemas.microsoft.com/office/drawing/2014/main" id="{E2190020-6C4F-48CF-C896-8700EDC0D394}"/>
              </a:ext>
            </a:extLst>
          </p:cNvPr>
          <p:cNvSpPr/>
          <p:nvPr/>
        </p:nvSpPr>
        <p:spPr>
          <a:xfrm>
            <a:off x="2438400" y="2508360"/>
            <a:ext cx="5638800" cy="4832092"/>
          </a:xfrm>
          <a:prstGeom prst="rect">
            <a:avLst/>
          </a:prstGeom>
        </p:spPr>
        <p:txBody>
          <a:bodyPr wrap="square">
            <a:spAutoFit/>
          </a:bodyPr>
          <a:lstStyle/>
          <a:p>
            <a:pPr algn="just"/>
            <a:r>
              <a:rPr lang="vi-VN" sz="4400" dirty="0">
                <a:latin typeface="+mj-lt"/>
              </a:rPr>
              <a:t>- Phê phán những người hay mắc “bệnh” tưởng, tự ám ảnh, nghe dư luận bên ngoài mà không tin vào chính mình, và sự thiếu trách nhiệm của một số y, bác sĩ</a:t>
            </a:r>
            <a:r>
              <a:rPr lang="en-US" sz="4400" dirty="0">
                <a:latin typeface="+mj-lt"/>
              </a:rPr>
              <a:t>.</a:t>
            </a:r>
            <a:endParaRPr lang="vi-VN" sz="4400" dirty="0">
              <a:latin typeface="+mj-lt"/>
            </a:endParaRPr>
          </a:p>
        </p:txBody>
      </p:sp>
      <p:sp>
        <p:nvSpPr>
          <p:cNvPr id="3" name="Freeform 2">
            <a:extLst>
              <a:ext uri="{FF2B5EF4-FFF2-40B4-BE49-F238E27FC236}">
                <a16:creationId xmlns:a16="http://schemas.microsoft.com/office/drawing/2014/main" id="{0F0888B0-0958-442B-5FE5-F1442C8010EA}"/>
              </a:ext>
            </a:extLst>
          </p:cNvPr>
          <p:cNvSpPr/>
          <p:nvPr/>
        </p:nvSpPr>
        <p:spPr>
          <a:xfrm>
            <a:off x="-4689102" y="7524093"/>
            <a:ext cx="9182259" cy="8229600"/>
          </a:xfrm>
          <a:custGeom>
            <a:avLst/>
            <a:gdLst/>
            <a:ahLst/>
            <a:cxnLst/>
            <a:rect l="l" t="t" r="r" b="b"/>
            <a:pathLst>
              <a:path w="9182259" h="8229600">
                <a:moveTo>
                  <a:pt x="0" y="0"/>
                </a:moveTo>
                <a:lnTo>
                  <a:pt x="9182260" y="0"/>
                </a:lnTo>
                <a:lnTo>
                  <a:pt x="9182260" y="8229600"/>
                </a:lnTo>
                <a:lnTo>
                  <a:pt x="0" y="8229600"/>
                </a:lnTo>
                <a:lnTo>
                  <a:pt x="0" y="0"/>
                </a:lnTo>
                <a:close/>
              </a:path>
            </a:pathLst>
          </a:custGeom>
          <a:blipFill>
            <a:blip r:embed="rId5"/>
            <a:stretch>
              <a:fillRect/>
            </a:stretch>
          </a:blipFill>
        </p:spPr>
      </p:sp>
      <p:sp>
        <p:nvSpPr>
          <p:cNvPr id="12" name="Rectangle 11">
            <a:extLst>
              <a:ext uri="{FF2B5EF4-FFF2-40B4-BE49-F238E27FC236}">
                <a16:creationId xmlns:a16="http://schemas.microsoft.com/office/drawing/2014/main" id="{6127D8CD-558B-2B63-C295-2A2EB7701C5D}"/>
              </a:ext>
            </a:extLst>
          </p:cNvPr>
          <p:cNvSpPr/>
          <p:nvPr/>
        </p:nvSpPr>
        <p:spPr>
          <a:xfrm>
            <a:off x="10744200" y="2508360"/>
            <a:ext cx="5486400" cy="3477875"/>
          </a:xfrm>
          <a:prstGeom prst="rect">
            <a:avLst/>
          </a:prstGeom>
        </p:spPr>
        <p:txBody>
          <a:bodyPr wrap="square">
            <a:spAutoFit/>
          </a:bodyPr>
          <a:lstStyle/>
          <a:p>
            <a:pPr algn="just"/>
            <a:r>
              <a:rPr lang="vi-VN" sz="4400" dirty="0">
                <a:latin typeface="+mj-lt"/>
              </a:rPr>
              <a:t>- Thông điệp, tư tưởng của truyện vẫn luôn mới mẻ và cần thiết với cuộc sống con người ngày nay.</a:t>
            </a:r>
          </a:p>
        </p:txBody>
      </p:sp>
    </p:spTree>
    <p:extLst>
      <p:ext uri="{BB962C8B-B14F-4D97-AF65-F5344CB8AC3E}">
        <p14:creationId xmlns:p14="http://schemas.microsoft.com/office/powerpoint/2010/main" val="30338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386" y="1943100"/>
            <a:ext cx="16647414" cy="3477875"/>
          </a:xfrm>
          <a:prstGeom prst="rect">
            <a:avLst/>
          </a:prstGeom>
        </p:spPr>
        <p:txBody>
          <a:bodyPr wrap="square">
            <a:spAutoFit/>
          </a:bodyPr>
          <a:lstStyle/>
          <a:p>
            <a:pPr algn="just"/>
            <a:r>
              <a:rPr lang="vi-VN" sz="4400" dirty="0">
                <a:latin typeface="+mj-lt"/>
              </a:rPr>
              <a:t>Từ điển tiếng Việt giải nghĩa từ bệnh tưởng là “trạng thái tinh thần lo lắng do bị ám ảnh là mình đã mắc một bệnh nào đó, kì thật không phải”. Theo em, nhân vật “tôi” trong truyện Cái kính có mắc bệnh tưởng hay không? Vì sao?</a:t>
            </a:r>
          </a:p>
          <a:p>
            <a:pPr algn="just"/>
            <a:endParaRPr lang="en-US" sz="4400" b="1" dirty="0">
              <a:latin typeface="+mj-lt"/>
            </a:endParaRPr>
          </a:p>
        </p:txBody>
      </p:sp>
      <p:sp>
        <p:nvSpPr>
          <p:cNvPr id="11" name="Rectangle 10">
            <a:extLst>
              <a:ext uri="{FF2B5EF4-FFF2-40B4-BE49-F238E27FC236}">
                <a16:creationId xmlns:a16="http://schemas.microsoft.com/office/drawing/2014/main" id="{1BE0D26F-A9EC-40F1-A9D6-76E7CF44E006}"/>
              </a:ext>
            </a:extLst>
          </p:cNvPr>
          <p:cNvSpPr/>
          <p:nvPr/>
        </p:nvSpPr>
        <p:spPr>
          <a:xfrm>
            <a:off x="802386" y="4914900"/>
            <a:ext cx="16647414" cy="45337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N</a:t>
            </a:r>
            <a:r>
              <a:rPr lang="vi-VN" sz="4400" dirty="0">
                <a:solidFill>
                  <a:schemeClr val="tx1"/>
                </a:solidFill>
                <a:latin typeface="Times New Roman" panose="02020603050405020304" pitchFamily="18" charset="0"/>
                <a:cs typeface="Times New Roman" panose="02020603050405020304" pitchFamily="18" charset="0"/>
              </a:rPr>
              <a:t>hân vật “tôi” trong truyện </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Cái kính</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có mắc bệnh </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tưởng</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vì tình trạng mắt đang bình thường, không có vấn đề gì nhưng vẫn muốn đeo kính để khiến mình trông tri thức hơn. Sau những lần đi cắt kính và ảnh hưởng trực tiếp tới cuộc sống hằng ngày, anh ta vẫn nghĩ mắt mình có vấn đề chứ nhất quyết không chịu bỏ kính ra.</a:t>
            </a:r>
          </a:p>
        </p:txBody>
      </p:sp>
      <p:pic>
        <p:nvPicPr>
          <p:cNvPr id="5" name="Picture 4">
            <a:extLst>
              <a:ext uri="{FF2B5EF4-FFF2-40B4-BE49-F238E27FC236}">
                <a16:creationId xmlns:a16="http://schemas.microsoft.com/office/drawing/2014/main" id="{A2E5B585-BA24-EC6F-84F3-01FEC1F1C8C5}"/>
              </a:ext>
            </a:extLst>
          </p:cNvPr>
          <p:cNvPicPr>
            <a:picLocks noChangeAspect="1"/>
          </p:cNvPicPr>
          <p:nvPr/>
        </p:nvPicPr>
        <p:blipFill>
          <a:blip r:embed="rId3"/>
          <a:stretch>
            <a:fillRect/>
          </a:stretch>
        </p:blipFill>
        <p:spPr>
          <a:xfrm>
            <a:off x="3770293" y="419100"/>
            <a:ext cx="10711600" cy="1926503"/>
          </a:xfrm>
          <a:prstGeom prst="rect">
            <a:avLst/>
          </a:prstGeom>
        </p:spPr>
      </p:pic>
    </p:spTree>
    <p:extLst>
      <p:ext uri="{BB962C8B-B14F-4D97-AF65-F5344CB8AC3E}">
        <p14:creationId xmlns:p14="http://schemas.microsoft.com/office/powerpoint/2010/main" val="2184122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8" name="Freeform 5">
            <a:extLst>
              <a:ext uri="{FF2B5EF4-FFF2-40B4-BE49-F238E27FC236}">
                <a16:creationId xmlns:a16="http://schemas.microsoft.com/office/drawing/2014/main" id="{3160D5C6-E52E-66BC-F3EF-AF6112FCDE22}"/>
              </a:ext>
            </a:extLst>
          </p:cNvPr>
          <p:cNvSpPr/>
          <p:nvPr/>
        </p:nvSpPr>
        <p:spPr>
          <a:xfrm>
            <a:off x="10668000" y="6618921"/>
            <a:ext cx="6008767" cy="2334579"/>
          </a:xfrm>
          <a:custGeom>
            <a:avLst/>
            <a:gdLst/>
            <a:ahLst/>
            <a:cxnLst/>
            <a:rect l="l" t="t" r="r" b="b"/>
            <a:pathLst>
              <a:path w="8374747" h="3297557">
                <a:moveTo>
                  <a:pt x="0" y="0"/>
                </a:moveTo>
                <a:lnTo>
                  <a:pt x="8374747" y="0"/>
                </a:lnTo>
                <a:lnTo>
                  <a:pt x="8374747" y="3297557"/>
                </a:lnTo>
                <a:lnTo>
                  <a:pt x="0" y="3297557"/>
                </a:lnTo>
                <a:lnTo>
                  <a:pt x="0" y="0"/>
                </a:lnTo>
                <a:close/>
              </a:path>
            </a:pathLst>
          </a:custGeom>
          <a:blipFill>
            <a:blip r:embed="rId6"/>
            <a:stretch>
              <a:fillRect/>
            </a:stretch>
          </a:blipFill>
        </p:spPr>
      </p:sp>
      <p:pic>
        <p:nvPicPr>
          <p:cNvPr id="9" name="Picture 8">
            <a:extLst>
              <a:ext uri="{FF2B5EF4-FFF2-40B4-BE49-F238E27FC236}">
                <a16:creationId xmlns:a16="http://schemas.microsoft.com/office/drawing/2014/main" id="{C33D3521-4041-46D6-123D-BE552D7C7E44}"/>
              </a:ext>
            </a:extLst>
          </p:cNvPr>
          <p:cNvPicPr>
            <a:picLocks noChangeAspect="1"/>
          </p:cNvPicPr>
          <p:nvPr/>
        </p:nvPicPr>
        <p:blipFill>
          <a:blip r:embed="rId7"/>
          <a:stretch>
            <a:fillRect/>
          </a:stretch>
        </p:blipFill>
        <p:spPr>
          <a:xfrm>
            <a:off x="838200" y="2742427"/>
            <a:ext cx="15405927" cy="3694496"/>
          </a:xfrm>
          <a:prstGeom prst="rect">
            <a:avLst/>
          </a:prstGeom>
        </p:spPr>
      </p:pic>
    </p:spTree>
    <p:extLst>
      <p:ext uri="{BB962C8B-B14F-4D97-AF65-F5344CB8AC3E}">
        <p14:creationId xmlns:p14="http://schemas.microsoft.com/office/powerpoint/2010/main" val="11984474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D11B9871-3FFD-206A-2224-870B24DD4ECE}"/>
              </a:ext>
            </a:extLst>
          </p:cNvPr>
          <p:cNvGrpSpPr/>
          <p:nvPr/>
        </p:nvGrpSpPr>
        <p:grpSpPr>
          <a:xfrm>
            <a:off x="924791" y="893618"/>
            <a:ext cx="16334509" cy="8364682"/>
            <a:chOff x="0" y="0"/>
            <a:chExt cx="4274726" cy="2167467"/>
          </a:xfrm>
        </p:grpSpPr>
        <p:sp>
          <p:nvSpPr>
            <p:cNvPr id="6" name="Freeform 4">
              <a:extLst>
                <a:ext uri="{FF2B5EF4-FFF2-40B4-BE49-F238E27FC236}">
                  <a16:creationId xmlns:a16="http://schemas.microsoft.com/office/drawing/2014/main" id="{9018AAD5-A47F-0748-1D0C-DF9A08654F3E}"/>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7" name="TextBox 6">
              <a:extLst>
                <a:ext uri="{FF2B5EF4-FFF2-40B4-BE49-F238E27FC236}">
                  <a16:creationId xmlns:a16="http://schemas.microsoft.com/office/drawing/2014/main" id="{2EBBAF95-0EDF-FAE1-239C-402490B8C40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7">
            <a:extLst>
              <a:ext uri="{FF2B5EF4-FFF2-40B4-BE49-F238E27FC236}">
                <a16:creationId xmlns:a16="http://schemas.microsoft.com/office/drawing/2014/main" id="{0335056B-9AEB-4B77-7611-2941D32B474B}"/>
              </a:ext>
            </a:extLst>
          </p:cNvPr>
          <p:cNvGrpSpPr/>
          <p:nvPr/>
        </p:nvGrpSpPr>
        <p:grpSpPr>
          <a:xfrm>
            <a:off x="924791" y="2311819"/>
            <a:ext cx="16230600" cy="6946481"/>
            <a:chOff x="0" y="0"/>
            <a:chExt cx="4274726" cy="2167467"/>
          </a:xfrm>
        </p:grpSpPr>
        <p:sp>
          <p:nvSpPr>
            <p:cNvPr id="9" name="Freeform 7">
              <a:extLst>
                <a:ext uri="{FF2B5EF4-FFF2-40B4-BE49-F238E27FC236}">
                  <a16:creationId xmlns:a16="http://schemas.microsoft.com/office/drawing/2014/main" id="{663EE913-5F5F-4965-12EC-4A25204B21E2}"/>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10" name="TextBox 9">
              <a:extLst>
                <a:ext uri="{FF2B5EF4-FFF2-40B4-BE49-F238E27FC236}">
                  <a16:creationId xmlns:a16="http://schemas.microsoft.com/office/drawing/2014/main" id="{DA364B1A-8097-1618-8077-9561A3F8885A}"/>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81100"/>
            <a:ext cx="8229600" cy="1143000"/>
          </a:xfrm>
        </p:spPr>
        <p:txBody>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EBA34FE-2DFF-4CAA-93C9-016BBEA67715}"/>
              </a:ext>
            </a:extLst>
          </p:cNvPr>
          <p:cNvSpPr/>
          <p:nvPr/>
        </p:nvSpPr>
        <p:spPr>
          <a:xfrm>
            <a:off x="1957662" y="2645645"/>
            <a:ext cx="6841107" cy="1420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Cốt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7DD4AC7-3300-46C6-AC41-4C926014516A}"/>
              </a:ext>
            </a:extLst>
          </p:cNvPr>
          <p:cNvSpPr/>
          <p:nvPr/>
        </p:nvSpPr>
        <p:spPr>
          <a:xfrm>
            <a:off x="1957662" y="3743225"/>
            <a:ext cx="11453538" cy="2665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S</a:t>
            </a:r>
            <a:r>
              <a:rPr lang="vi-VN" sz="4400" dirty="0">
                <a:solidFill>
                  <a:schemeClr val="tx1"/>
                </a:solidFill>
                <a:latin typeface="Times New Roman" panose="02020603050405020304" pitchFamily="18" charset="0"/>
                <a:cs typeface="Times New Roman" panose="02020603050405020304" pitchFamily="18" charset="0"/>
              </a:rPr>
              <a:t>ử dụng chi tiết gây cười một cách linh hoạt, nhiều yếu tố bất ngờ và phóng đại, ngôn ngữ và giọng điệu hài hước</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67994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C1879C1B-C09A-9392-0DF8-1237CD775732}"/>
              </a:ext>
            </a:extLst>
          </p:cNvPr>
          <p:cNvGrpSpPr/>
          <p:nvPr/>
        </p:nvGrpSpPr>
        <p:grpSpPr>
          <a:xfrm>
            <a:off x="924791" y="893618"/>
            <a:ext cx="16334509" cy="8364682"/>
            <a:chOff x="0" y="0"/>
            <a:chExt cx="4274726" cy="2167467"/>
          </a:xfrm>
        </p:grpSpPr>
        <p:sp>
          <p:nvSpPr>
            <p:cNvPr id="5" name="Freeform 4">
              <a:extLst>
                <a:ext uri="{FF2B5EF4-FFF2-40B4-BE49-F238E27FC236}">
                  <a16:creationId xmlns:a16="http://schemas.microsoft.com/office/drawing/2014/main" id="{B4D0422C-E8CC-7D16-0084-C5E589F3301B}"/>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6" name="TextBox 5">
              <a:extLst>
                <a:ext uri="{FF2B5EF4-FFF2-40B4-BE49-F238E27FC236}">
                  <a16:creationId xmlns:a16="http://schemas.microsoft.com/office/drawing/2014/main" id="{4F69F0A7-BDA0-5990-AB65-90B49874C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6">
            <a:extLst>
              <a:ext uri="{FF2B5EF4-FFF2-40B4-BE49-F238E27FC236}">
                <a16:creationId xmlns:a16="http://schemas.microsoft.com/office/drawing/2014/main" id="{019064CE-5503-B01F-A65F-D43D00C960E1}"/>
              </a:ext>
            </a:extLst>
          </p:cNvPr>
          <p:cNvGrpSpPr/>
          <p:nvPr/>
        </p:nvGrpSpPr>
        <p:grpSpPr>
          <a:xfrm>
            <a:off x="924791" y="2311819"/>
            <a:ext cx="16230600" cy="6946481"/>
            <a:chOff x="0" y="0"/>
            <a:chExt cx="4274726" cy="2167467"/>
          </a:xfrm>
        </p:grpSpPr>
        <p:sp>
          <p:nvSpPr>
            <p:cNvPr id="8" name="Freeform 7">
              <a:extLst>
                <a:ext uri="{FF2B5EF4-FFF2-40B4-BE49-F238E27FC236}">
                  <a16:creationId xmlns:a16="http://schemas.microsoft.com/office/drawing/2014/main" id="{DDAB2D97-A20C-75E4-F163-AE5E72206C17}"/>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9" name="TextBox 8">
              <a:extLst>
                <a:ext uri="{FF2B5EF4-FFF2-40B4-BE49-F238E27FC236}">
                  <a16:creationId xmlns:a16="http://schemas.microsoft.com/office/drawing/2014/main" id="{A4F2005C-0A67-6E2C-E547-CBFBA76367DD}"/>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44574"/>
            <a:ext cx="8229600" cy="1143000"/>
          </a:xfrm>
        </p:spPr>
        <p:txBody>
          <a:bodyPr>
            <a:normAutofit/>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b="1"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4" name="Rectangle 3"/>
          <p:cNvSpPr/>
          <p:nvPr/>
        </p:nvSpPr>
        <p:spPr>
          <a:xfrm>
            <a:off x="1715784" y="2607802"/>
            <a:ext cx="14537932" cy="3477875"/>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ruyện “Cái kính” như là một câu chuyện đùa, phê phán một cách nhẹ nhàng những người hay mắc “bệnh” tưởng, tự ám ảnh, nghe dư luận bên ngoài mà không tin vào chính mình,… Qua đó cũng phê phán một số thầy thuốc, bác sĩ chuyên môn kém, hay phán bệnh bừa bãi.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94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MẨU CHUYỆN HÀI HƯỚC VÀ SÂU SẮC VỀ KINH DOANH">
            <a:extLst>
              <a:ext uri="{FF2B5EF4-FFF2-40B4-BE49-F238E27FC236}">
                <a16:creationId xmlns:a16="http://schemas.microsoft.com/office/drawing/2014/main" id="{CE4FB78D-CD78-A1B9-DFC6-9840B285BB0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2069" b="99937" l="1879" r="53169">
                        <a14:foregroundMark x1="22108" y1="58439" x2="29035" y2="56662"/>
                        <a14:foregroundMark x1="21113" y1="64594" x2="34083" y2="85914"/>
                        <a14:foregroundMark x1="31688" y1="52792" x2="23287" y2="80457"/>
                        <a14:foregroundMark x1="19528" y1="64594" x2="27377" y2="82170"/>
                        <a14:foregroundMark x1="17354" y1="61865" x2="15033" y2="95241"/>
                        <a14:foregroundMark x1="18018" y1="98731" x2="28740" y2="97716"/>
                        <a14:foregroundMark x1="28740" y1="97716" x2="37546" y2="98350"/>
                        <a14:foregroundMark x1="40641" y1="54505" x2="50626" y2="97335"/>
                        <a14:foregroundMark x1="47089" y1="57868" x2="34377" y2="96256"/>
                        <a14:foregroundMark x1="39241" y1="52475" x2="42704" y2="99937"/>
                        <a14:foregroundMark x1="42704" y1="99937" x2="42704" y2="99937"/>
                        <a14:foregroundMark x1="36551" y1="92703" x2="48084" y2="97970"/>
                        <a14:foregroundMark x1="35962" y1="97970" x2="44215" y2="97970"/>
                        <a14:foregroundMark x1="44105" y1="48160" x2="51216" y2="76206"/>
                        <a14:foregroundMark x1="51216" y1="76206" x2="52395" y2="94924"/>
                        <a14:foregroundMark x1="54016" y1="97652" x2="53169" y2="70812"/>
                        <a14:foregroundMark x1="53169" y1="70812" x2="52432" y2="68972"/>
                        <a14:foregroundMark x1="39536" y1="80774" x2="50811" y2="99683"/>
                        <a14:foregroundMark x1="50811" y1="99683" x2="50811" y2="99683"/>
                        <a14:foregroundMark x1="42704" y1="52475" x2="38688" y2="46764"/>
                        <a14:foregroundMark x1="38688" y1="46764" x2="33640" y2="43655"/>
                        <a14:foregroundMark x1="33640" y1="43655" x2="31982" y2="43591"/>
                        <a14:foregroundMark x1="38357" y1="42069" x2="43478" y2="47081"/>
                        <a14:foregroundMark x1="43478" y1="47081" x2="46500" y2="54188"/>
                        <a14:foregroundMark x1="46500" y1="54188" x2="46758" y2="56916"/>
                        <a14:foregroundMark x1="47458" y1="62373" x2="46758" y2="86929"/>
                        <a14:foregroundMark x1="8032" y1="93084" x2="5637" y2="80393"/>
                        <a14:foregroundMark x1="5637" y1="80393" x2="6190" y2="67513"/>
                        <a14:foregroundMark x1="6190" y1="67513" x2="7111" y2="64404"/>
                        <a14:foregroundMark x1="9211" y1="61104" x2="13080" y2="95939"/>
                        <a14:foregroundMark x1="20523" y1="56218" x2="5932" y2="59962"/>
                        <a14:foregroundMark x1="7259" y1="60660" x2="2506" y2="91815"/>
                        <a14:foregroundMark x1="8511" y1="69162" x2="8622" y2="97335"/>
                        <a14:foregroundMark x1="8622" y1="97335" x2="8622" y2="97335"/>
                        <a14:foregroundMark x1="2358" y1="94987" x2="12786" y2="96447"/>
                        <a14:foregroundMark x1="2615" y1="79632" x2="3685" y2="65799"/>
                        <a14:foregroundMark x1="2378" y1="82700" x2="2615" y2="79632"/>
                        <a14:foregroundMark x1="6411" y1="60152" x2="11091" y2="55520"/>
                        <a14:foregroundMark x1="12012" y1="55901" x2="23471" y2="54378"/>
                        <a14:foregroundMark x1="23471" y1="54378" x2="23508" y2="53934"/>
                        <a14:backgroundMark x1="1179" y1="76713" x2="995" y2="96954"/>
                        <a14:backgroundMark x1="995" y1="96954" x2="995" y2="96954"/>
                        <a14:backgroundMark x1="995" y1="96954" x2="1658" y2="79632"/>
                        <a14:backgroundMark x1="1658" y1="79632" x2="1658" y2="79632"/>
                        <a14:backgroundMark x1="884" y1="74937" x2="516" y2="92195"/>
                      </a14:backgroundRemoval>
                    </a14:imgEffect>
                  </a14:imgLayer>
                </a14:imgProps>
              </a:ext>
              <a:ext uri="{28A0092B-C50C-407E-A947-70E740481C1C}">
                <a14:useLocalDpi xmlns:a14="http://schemas.microsoft.com/office/drawing/2010/main" val="0"/>
              </a:ext>
            </a:extLst>
          </a:blip>
          <a:srcRect t="37408" r="41392"/>
          <a:stretch/>
        </p:blipFill>
        <p:spPr bwMode="auto">
          <a:xfrm>
            <a:off x="-228600" y="5447155"/>
            <a:ext cx="7741196" cy="480096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1EF59BE4-5B37-A77B-0851-49E178039290}"/>
              </a:ext>
            </a:extLst>
          </p:cNvPr>
          <p:cNvSpPr/>
          <p:nvPr/>
        </p:nvSpPr>
        <p:spPr>
          <a:xfrm>
            <a:off x="6477000" y="1409700"/>
            <a:ext cx="113018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sp>
      <p:sp>
        <p:nvSpPr>
          <p:cNvPr id="17" name="Google Shape;838;p44"/>
          <p:cNvSpPr txBox="1">
            <a:spLocks noGrp="1"/>
          </p:cNvSpPr>
          <p:nvPr>
            <p:ph type="title"/>
          </p:nvPr>
        </p:nvSpPr>
        <p:spPr>
          <a:xfrm>
            <a:off x="7010400" y="2781300"/>
            <a:ext cx="10515600" cy="1280400"/>
          </a:xfrm>
          <a:prstGeom prst="rect">
            <a:avLst/>
          </a:prstGeom>
        </p:spPr>
        <p:txBody>
          <a:bodyPr spcFirstLastPara="1" vert="horz" wrap="square" lIns="182850" tIns="182850" rIns="182850" bIns="182850" rtlCol="0" anchor="t" anchorCtr="0">
            <a:noAutofit/>
          </a:bodyPr>
          <a:lstStyle/>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V</a:t>
            </a:r>
            <a:r>
              <a:rPr lang="en" sz="5400" dirty="0">
                <a:latin typeface="Times New Roman" panose="02020603050405020304" pitchFamily="18" charset="0"/>
                <a:ea typeface="Cambria" panose="02040503050406030204" pitchFamily="18" charset="0"/>
                <a:cs typeface="Times New Roman" panose="02020603050405020304" pitchFamily="18" charset="0"/>
              </a:rPr>
              <a:t>ẽ sơ đồ tư duy “Đặc điểm của thể loại truyện cười trong văn bản “Cái kính”</a:t>
            </a:r>
            <a:endParaRPr sz="5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C4B721F-4764-45DC-5A84-0AFD14C02164}"/>
              </a:ext>
            </a:extLst>
          </p:cNvPr>
          <p:cNvSpPr/>
          <p:nvPr/>
        </p:nvSpPr>
        <p:spPr>
          <a:xfrm>
            <a:off x="-2335583" y="-3086100"/>
            <a:ext cx="5719572" cy="8229600"/>
          </a:xfrm>
          <a:custGeom>
            <a:avLst/>
            <a:gdLst/>
            <a:ahLst/>
            <a:cxnLst/>
            <a:rect l="l" t="t" r="r" b="b"/>
            <a:pathLst>
              <a:path w="5719572" h="8229600">
                <a:moveTo>
                  <a:pt x="0" y="0"/>
                </a:moveTo>
                <a:lnTo>
                  <a:pt x="5719572" y="0"/>
                </a:lnTo>
                <a:lnTo>
                  <a:pt x="5719572"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63259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5" name="Picture 14" descr="A picture containing outdoor object, fireworks, dark&#10;&#10;Description automatically generated">
            <a:extLst>
              <a:ext uri="{FF2B5EF4-FFF2-40B4-BE49-F238E27FC236}">
                <a16:creationId xmlns:a16="http://schemas.microsoft.com/office/drawing/2014/main" id="{E6B05354-A056-480A-926E-D15A61235DC9}"/>
              </a:ext>
            </a:extLst>
          </p:cNvPr>
          <p:cNvPicPr>
            <a:picLocks noChangeAspect="1"/>
          </p:cNvPicPr>
          <p:nvPr/>
        </p:nvPicPr>
        <p:blipFill>
          <a:blip r:embed="rId6">
            <a:clrChange>
              <a:clrFrom>
                <a:srgbClr val="030101"/>
              </a:clrFrom>
              <a:clrTo>
                <a:srgbClr val="030101">
                  <a:alpha val="0"/>
                </a:srgbClr>
              </a:clrTo>
            </a:clrChange>
            <a:alphaModFix/>
            <a:extLst>
              <a:ext uri="{28A0092B-C50C-407E-A947-70E740481C1C}">
                <a14:useLocalDpi xmlns:a14="http://schemas.microsoft.com/office/drawing/2010/main" val="0"/>
              </a:ext>
            </a:extLst>
          </a:blip>
          <a:stretch>
            <a:fillRect/>
          </a:stretch>
        </p:blipFill>
        <p:spPr>
          <a:xfrm>
            <a:off x="12781494" y="-217741"/>
            <a:ext cx="4313660" cy="4227386"/>
          </a:xfrm>
          <a:prstGeom prst="rect">
            <a:avLst/>
          </a:prstGeom>
        </p:spPr>
      </p:pic>
      <p:pic>
        <p:nvPicPr>
          <p:cNvPr id="14" name="Picture 13" descr="A picture containing outdoor object, fireworks, dark&#10;&#10;Description automatically generated">
            <a:extLst>
              <a:ext uri="{FF2B5EF4-FFF2-40B4-BE49-F238E27FC236}">
                <a16:creationId xmlns:a16="http://schemas.microsoft.com/office/drawing/2014/main" id="{52A9C1E8-3356-417A-BB78-F7E1E3A15A54}"/>
              </a:ext>
            </a:extLst>
          </p:cNvPr>
          <p:cNvPicPr>
            <a:picLocks noChangeAspect="1"/>
          </p:cNvPicPr>
          <p:nvPr/>
        </p:nvPicPr>
        <p:blipFill>
          <a:blip r:embed="rId6">
            <a:clrChange>
              <a:clrFrom>
                <a:srgbClr val="030101"/>
              </a:clrFrom>
              <a:clrTo>
                <a:srgbClr val="030101">
                  <a:alpha val="0"/>
                </a:srgbClr>
              </a:clrTo>
            </a:clrChange>
            <a:alphaModFix/>
            <a:extLst>
              <a:ext uri="{28A0092B-C50C-407E-A947-70E740481C1C}">
                <a14:useLocalDpi xmlns:a14="http://schemas.microsoft.com/office/drawing/2010/main" val="0"/>
              </a:ext>
            </a:extLst>
          </a:blip>
          <a:stretch>
            <a:fillRect/>
          </a:stretch>
        </p:blipFill>
        <p:spPr>
          <a:xfrm>
            <a:off x="670944" y="-217741"/>
            <a:ext cx="4313660" cy="4227386"/>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1E8B4815-6006-46DB-8762-4D901015F9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436" y="3552428"/>
            <a:ext cx="4038436" cy="6734572"/>
          </a:xfrm>
          <a:prstGeom prst="rect">
            <a:avLst/>
          </a:prstGeom>
        </p:spPr>
      </p:pic>
      <p:pic>
        <p:nvPicPr>
          <p:cNvPr id="11" name="Picture 10" descr="A picture containing text, toy, doll&#10;&#10;Description automatically generated">
            <a:extLst>
              <a:ext uri="{FF2B5EF4-FFF2-40B4-BE49-F238E27FC236}">
                <a16:creationId xmlns:a16="http://schemas.microsoft.com/office/drawing/2014/main" id="{45050CFB-A627-45BF-9381-3EA1439455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2" y="3552428"/>
            <a:ext cx="4841476" cy="6734572"/>
          </a:xfrm>
          <a:prstGeom prst="rect">
            <a:avLst/>
          </a:prstGeom>
        </p:spPr>
      </p:pic>
      <p:sp>
        <p:nvSpPr>
          <p:cNvPr id="12" name="Rectangle 11">
            <a:extLst>
              <a:ext uri="{FF2B5EF4-FFF2-40B4-BE49-F238E27FC236}">
                <a16:creationId xmlns:a16="http://schemas.microsoft.com/office/drawing/2014/main" id="{2DB6CBEB-35CA-4B49-B4BB-9049DC8682F4}"/>
              </a:ext>
            </a:extLst>
          </p:cNvPr>
          <p:cNvSpPr/>
          <p:nvPr/>
        </p:nvSpPr>
        <p:spPr>
          <a:xfrm>
            <a:off x="7806456" y="666361"/>
            <a:ext cx="2675091" cy="8824467"/>
          </a:xfrm>
          <a:prstGeom prst="rect">
            <a:avLst/>
          </a:prstGeom>
          <a:noFill/>
        </p:spPr>
        <p:txBody>
          <a:bodyPr wrap="none" lIns="137160" tIns="68580" rIns="137160" bIns="68580">
            <a:spAutoFit/>
            <a:scene3d>
              <a:camera prst="orthographicFront"/>
              <a:lightRig rig="threePt" dir="t"/>
            </a:scene3d>
            <a:sp3d extrusionH="57150">
              <a:bevelT w="38100" h="38100" prst="angle"/>
            </a:sp3d>
          </a:bodyPr>
          <a:lstStyle/>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ĐOÁN </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ĐÚNG</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TRÚNG</a:t>
            </a:r>
          </a:p>
          <a:p>
            <a:pPr algn="ctr" defTabSz="1828800">
              <a:lnSpc>
                <a:spcPct val="150000"/>
              </a:lnSpc>
              <a:spcBef>
                <a:spcPts val="900"/>
              </a:spcBef>
              <a:spcAft>
                <a:spcPts val="900"/>
              </a:spcAft>
            </a:pPr>
            <a:r>
              <a:rPr lang="en-US" sz="9000" b="1">
                <a:ln w="12700" cmpd="sng">
                  <a:noFill/>
                  <a:prstDash val="solid"/>
                </a:ln>
                <a:solidFill>
                  <a:srgbClr val="FFFF00"/>
                </a:solidFill>
                <a:effectLst>
                  <a:glow rad="63500">
                    <a:srgbClr val="FFC000">
                      <a:satMod val="175000"/>
                      <a:alpha val="40000"/>
                    </a:srgbClr>
                  </a:glow>
                  <a:outerShdw blurRad="63500" sx="102000" sy="102000" algn="ctr" rotWithShape="0">
                    <a:prstClr val="black">
                      <a:alpha val="40000"/>
                    </a:prstClr>
                  </a:outerShdw>
                </a:effectLst>
                <a:latin typeface="#9Slide03 SVNAgency FB" panose="02040603050506020204" pitchFamily="18" charset="0"/>
                <a:cs typeface="Arial"/>
                <a:sym typeface="Arial"/>
              </a:rPr>
              <a:t>LÌ XÌ </a:t>
            </a:r>
          </a:p>
        </p:txBody>
      </p:sp>
      <p:pic>
        <p:nvPicPr>
          <p:cNvPr id="8" name="Chúc tết &amp;#8211; không lời-nhacchuongmp3.com">
            <a:hlinkClick r:id="" action="ppaction://media"/>
            <a:extLst>
              <a:ext uri="{FF2B5EF4-FFF2-40B4-BE49-F238E27FC236}">
                <a16:creationId xmlns:a16="http://schemas.microsoft.com/office/drawing/2014/main" id="{26C18037-8E8F-4454-8A73-6BC547663E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3998" y="-903042"/>
            <a:ext cx="731044" cy="731044"/>
          </a:xfrm>
          <a:prstGeom prst="rect">
            <a:avLst/>
          </a:prstGeom>
        </p:spPr>
      </p:pic>
    </p:spTree>
    <p:extLst>
      <p:ext uri="{BB962C8B-B14F-4D97-AF65-F5344CB8AC3E}">
        <p14:creationId xmlns:p14="http://schemas.microsoft.com/office/powerpoint/2010/main" val="4027523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04"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31" presetClass="entr" presetSubtype="0" fill="hold" grpId="1" nodeType="withEffect">
                                  <p:stCondLst>
                                    <p:cond delay="0"/>
                                  </p:stCondLst>
                                  <p:iterate type="lt">
                                    <p:tmPct val="0"/>
                                  </p:iterate>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4" presetClass="emph" presetSubtype="0" repeatCount="indefinite" fill="hold" grpId="0" nodeType="withEffect">
                                  <p:stCondLst>
                                    <p:cond delay="1250"/>
                                  </p:stCondLst>
                                  <p:iterate type="lt">
                                    <p:tmPct val="10000"/>
                                  </p:iterate>
                                  <p:childTnLst>
                                    <p:animMotion origin="layout" path="M 0 0 L 0 -0.07222 " pathEditMode="relative" rAng="0" ptsTypes="AA">
                                      <p:cBhvr>
                                        <p:cTn id="18" dur="250" accel="50000" decel="50000" autoRev="1" fill="hold">
                                          <p:stCondLst>
                                            <p:cond delay="0"/>
                                          </p:stCondLst>
                                        </p:cTn>
                                        <p:tgtEl>
                                          <p:spTgt spid="12"/>
                                        </p:tgtEl>
                                        <p:attrNameLst>
                                          <p:attrName>ppt_x</p:attrName>
                                          <p:attrName>ppt_y</p:attrName>
                                        </p:attrNameLst>
                                      </p:cBhvr>
                                      <p:rCtr x="0" y="-3611"/>
                                    </p:animMotion>
                                    <p:animRot by="1500000">
                                      <p:cBhvr>
                                        <p:cTn id="19" dur="125" fill="hold">
                                          <p:stCondLst>
                                            <p:cond delay="0"/>
                                          </p:stCondLst>
                                        </p:cTn>
                                        <p:tgtEl>
                                          <p:spTgt spid="12"/>
                                        </p:tgtEl>
                                        <p:attrNameLst>
                                          <p:attrName>r</p:attrName>
                                        </p:attrNameLst>
                                      </p:cBhvr>
                                    </p:animRot>
                                    <p:animRot by="-1500000">
                                      <p:cBhvr>
                                        <p:cTn id="20" dur="125" fill="hold">
                                          <p:stCondLst>
                                            <p:cond delay="125"/>
                                          </p:stCondLst>
                                        </p:cTn>
                                        <p:tgtEl>
                                          <p:spTgt spid="12"/>
                                        </p:tgtEl>
                                        <p:attrNameLst>
                                          <p:attrName>r</p:attrName>
                                        </p:attrNameLst>
                                      </p:cBhvr>
                                    </p:animRot>
                                    <p:animRot by="-1500000">
                                      <p:cBhvr>
                                        <p:cTn id="21" dur="125" fill="hold">
                                          <p:stCondLst>
                                            <p:cond delay="250"/>
                                          </p:stCondLst>
                                        </p:cTn>
                                        <p:tgtEl>
                                          <p:spTgt spid="12"/>
                                        </p:tgtEl>
                                        <p:attrNameLst>
                                          <p:attrName>r</p:attrName>
                                        </p:attrNameLst>
                                      </p:cBhvr>
                                    </p:animRot>
                                    <p:animRot by="1500000">
                                      <p:cBhvr>
                                        <p:cTn id="22" dur="125" fill="hold">
                                          <p:stCondLst>
                                            <p:cond delay="375"/>
                                          </p:stCondLst>
                                        </p:cTn>
                                        <p:tgtEl>
                                          <p:spTgt spid="12"/>
                                        </p:tgtEl>
                                        <p:attrNameLst>
                                          <p:attrName>r</p:attrName>
                                        </p:attrNameLst>
                                      </p:cBhvr>
                                    </p:animRot>
                                  </p:childTnLst>
                                </p:cTn>
                              </p:par>
                              <p:par>
                                <p:cTn id="23" presetID="42" presetClass="path" presetSubtype="0" accel="50000" decel="50000" fill="hold" nodeType="withEffect">
                                  <p:stCondLst>
                                    <p:cond delay="1250"/>
                                  </p:stCondLst>
                                  <p:childTnLst>
                                    <p:animMotion origin="layout" path="M -3.33333E-6 4.81481E-6 L 0.29336 -0.0007 " pathEditMode="relative" rAng="0" ptsTypes="AA">
                                      <p:cBhvr>
                                        <p:cTn id="24" dur="2000" fill="hold"/>
                                        <p:tgtEl>
                                          <p:spTgt spid="9"/>
                                        </p:tgtEl>
                                        <p:attrNameLst>
                                          <p:attrName>ppt_x</p:attrName>
                                          <p:attrName>ppt_y</p:attrName>
                                        </p:attrNameLst>
                                      </p:cBhvr>
                                      <p:rCtr x="14661" y="-46"/>
                                    </p:animMotion>
                                  </p:childTnLst>
                                </p:cTn>
                              </p:par>
                              <p:par>
                                <p:cTn id="25" presetID="42" presetClass="path" presetSubtype="0" accel="50000" decel="50000" fill="hold" nodeType="withEffect">
                                  <p:stCondLst>
                                    <p:cond delay="1250"/>
                                  </p:stCondLst>
                                  <p:childTnLst>
                                    <p:animMotion origin="layout" path="M -1.66667E-6 4.81481E-6 L -0.33424 -0.0007 " pathEditMode="relative" rAng="0" ptsTypes="AA">
                                      <p:cBhvr>
                                        <p:cTn id="26" dur="2000" fill="hold"/>
                                        <p:tgtEl>
                                          <p:spTgt spid="11"/>
                                        </p:tgtEl>
                                        <p:attrNameLst>
                                          <p:attrName>ppt_x</p:attrName>
                                          <p:attrName>ppt_y</p:attrName>
                                        </p:attrNameLst>
                                      </p:cBhvr>
                                      <p:rCtr x="-16719" y="-46"/>
                                    </p:animMotion>
                                  </p:childTnLst>
                                </p:cTn>
                              </p:par>
                              <p:par>
                                <p:cTn id="27" presetID="32" presetClass="emph" presetSubtype="0" repeatCount="indefinite" fill="hold" nodeType="withEffect">
                                  <p:stCondLst>
                                    <p:cond delay="1250"/>
                                  </p:stCondLst>
                                  <p:childTnLst>
                                    <p:animRot by="120000">
                                      <p:cBhvr>
                                        <p:cTn id="28" dur="200" fill="hold">
                                          <p:stCondLst>
                                            <p:cond delay="0"/>
                                          </p:stCondLst>
                                        </p:cTn>
                                        <p:tgtEl>
                                          <p:spTgt spid="9"/>
                                        </p:tgtEl>
                                        <p:attrNameLst>
                                          <p:attrName>r</p:attrName>
                                        </p:attrNameLst>
                                      </p:cBhvr>
                                    </p:animRot>
                                    <p:animRot by="-240000">
                                      <p:cBhvr>
                                        <p:cTn id="29" dur="400" fill="hold">
                                          <p:stCondLst>
                                            <p:cond delay="400"/>
                                          </p:stCondLst>
                                        </p:cTn>
                                        <p:tgtEl>
                                          <p:spTgt spid="9"/>
                                        </p:tgtEl>
                                        <p:attrNameLst>
                                          <p:attrName>r</p:attrName>
                                        </p:attrNameLst>
                                      </p:cBhvr>
                                    </p:animRot>
                                    <p:animRot by="240000">
                                      <p:cBhvr>
                                        <p:cTn id="30" dur="400" fill="hold">
                                          <p:stCondLst>
                                            <p:cond delay="800"/>
                                          </p:stCondLst>
                                        </p:cTn>
                                        <p:tgtEl>
                                          <p:spTgt spid="9"/>
                                        </p:tgtEl>
                                        <p:attrNameLst>
                                          <p:attrName>r</p:attrName>
                                        </p:attrNameLst>
                                      </p:cBhvr>
                                    </p:animRot>
                                    <p:animRot by="-240000">
                                      <p:cBhvr>
                                        <p:cTn id="31" dur="400" fill="hold">
                                          <p:stCondLst>
                                            <p:cond delay="1200"/>
                                          </p:stCondLst>
                                        </p:cTn>
                                        <p:tgtEl>
                                          <p:spTgt spid="9"/>
                                        </p:tgtEl>
                                        <p:attrNameLst>
                                          <p:attrName>r</p:attrName>
                                        </p:attrNameLst>
                                      </p:cBhvr>
                                    </p:animRot>
                                    <p:animRot by="120000">
                                      <p:cBhvr>
                                        <p:cTn id="32" dur="400" fill="hold">
                                          <p:stCondLst>
                                            <p:cond delay="1600"/>
                                          </p:stCondLst>
                                        </p:cTn>
                                        <p:tgtEl>
                                          <p:spTgt spid="9"/>
                                        </p:tgtEl>
                                        <p:attrNameLst>
                                          <p:attrName>r</p:attrName>
                                        </p:attrNameLst>
                                      </p:cBhvr>
                                    </p:animRot>
                                  </p:childTnLst>
                                </p:cTn>
                              </p:par>
                              <p:par>
                                <p:cTn id="33" presetID="32" presetClass="emph" presetSubtype="0" repeatCount="indefinite" fill="hold" nodeType="withEffect">
                                  <p:stCondLst>
                                    <p:cond delay="1250"/>
                                  </p:stCondLst>
                                  <p:childTnLst>
                                    <p:animRot by="120000">
                                      <p:cBhvr>
                                        <p:cTn id="34" dur="200" fill="hold">
                                          <p:stCondLst>
                                            <p:cond delay="0"/>
                                          </p:stCondLst>
                                        </p:cTn>
                                        <p:tgtEl>
                                          <p:spTgt spid="11"/>
                                        </p:tgtEl>
                                        <p:attrNameLst>
                                          <p:attrName>r</p:attrName>
                                        </p:attrNameLst>
                                      </p:cBhvr>
                                    </p:animRot>
                                    <p:animRot by="-240000">
                                      <p:cBhvr>
                                        <p:cTn id="35" dur="400" fill="hold">
                                          <p:stCondLst>
                                            <p:cond delay="400"/>
                                          </p:stCondLst>
                                        </p:cTn>
                                        <p:tgtEl>
                                          <p:spTgt spid="11"/>
                                        </p:tgtEl>
                                        <p:attrNameLst>
                                          <p:attrName>r</p:attrName>
                                        </p:attrNameLst>
                                      </p:cBhvr>
                                    </p:animRot>
                                    <p:animRot by="240000">
                                      <p:cBhvr>
                                        <p:cTn id="36" dur="400" fill="hold">
                                          <p:stCondLst>
                                            <p:cond delay="800"/>
                                          </p:stCondLst>
                                        </p:cTn>
                                        <p:tgtEl>
                                          <p:spTgt spid="11"/>
                                        </p:tgtEl>
                                        <p:attrNameLst>
                                          <p:attrName>r</p:attrName>
                                        </p:attrNameLst>
                                      </p:cBhvr>
                                    </p:animRot>
                                    <p:animRot by="-240000">
                                      <p:cBhvr>
                                        <p:cTn id="37" dur="400" fill="hold">
                                          <p:stCondLst>
                                            <p:cond delay="1200"/>
                                          </p:stCondLst>
                                        </p:cTn>
                                        <p:tgtEl>
                                          <p:spTgt spid="11"/>
                                        </p:tgtEl>
                                        <p:attrNameLst>
                                          <p:attrName>r</p:attrName>
                                        </p:attrNameLst>
                                      </p:cBhvr>
                                    </p:animRot>
                                    <p:animRot by="120000">
                                      <p:cBhvr>
                                        <p:cTn id="38" dur="400" fill="hold">
                                          <p:stCondLst>
                                            <p:cond delay="1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8"/>
                </p:tgtEl>
              </p:cMediaNode>
            </p:audio>
          </p:childTnLst>
        </p:cTn>
      </p:par>
    </p:tnLst>
    <p:bldLst>
      <p:bldP spid="12" grpId="0"/>
      <p:bldP spid="1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10;&#10;Description automatically generated">
            <a:extLst>
              <a:ext uri="{FF2B5EF4-FFF2-40B4-BE49-F238E27FC236}">
                <a16:creationId xmlns:a16="http://schemas.microsoft.com/office/drawing/2014/main" id="{7089D4A4-7659-400F-8AFD-BC10F8F6D7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8727" y="3"/>
            <a:ext cx="7059274" cy="7059274"/>
          </a:xfrm>
          <a:prstGeom prst="rect">
            <a:avLst/>
          </a:prstGeom>
          <a:effectLst>
            <a:outerShdw blurRad="63500" sx="102000" sy="102000" algn="ctr" rotWithShape="0">
              <a:prstClr val="black">
                <a:alpha val="40000"/>
              </a:prstClr>
            </a:outerShdw>
          </a:effectLst>
        </p:spPr>
      </p:pic>
      <p:pic>
        <p:nvPicPr>
          <p:cNvPr id="29" name="Picture 28" descr="A picture containing text&#10;&#10;Description automatically generated">
            <a:extLst>
              <a:ext uri="{FF2B5EF4-FFF2-40B4-BE49-F238E27FC236}">
                <a16:creationId xmlns:a16="http://schemas.microsoft.com/office/drawing/2014/main" id="{D72B2F51-2E61-41CB-8D82-FB0BC8CF0C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 y="3"/>
            <a:ext cx="7059274" cy="7059274"/>
          </a:xfrm>
          <a:prstGeom prst="rect">
            <a:avLst/>
          </a:prstGeom>
          <a:effectLst>
            <a:outerShdw blurRad="63500" sx="102000" sy="102000" algn="ctr" rotWithShape="0">
              <a:prstClr val="black">
                <a:alpha val="40000"/>
              </a:prstClr>
            </a:outerShdw>
          </a:effectLst>
        </p:spPr>
      </p:pic>
      <p:pic>
        <p:nvPicPr>
          <p:cNvPr id="37" name="Picture 36">
            <a:extLst>
              <a:ext uri="{FF2B5EF4-FFF2-40B4-BE49-F238E27FC236}">
                <a16:creationId xmlns:a16="http://schemas.microsoft.com/office/drawing/2014/main" id="{D4AA665A-CF50-4F16-8284-559114562DBF}"/>
              </a:ext>
            </a:extLst>
          </p:cNvPr>
          <p:cNvPicPr>
            <a:picLocks noChangeAspect="1"/>
          </p:cNvPicPr>
          <p:nvPr/>
        </p:nvPicPr>
        <p:blipFill rotWithShape="1">
          <a:blip r:embed="rId6"/>
          <a:srcRect b="31882"/>
          <a:stretch/>
        </p:blipFill>
        <p:spPr>
          <a:xfrm>
            <a:off x="4516851" y="8786100"/>
            <a:ext cx="9153938" cy="1500904"/>
          </a:xfrm>
          <a:prstGeom prst="rect">
            <a:avLst/>
          </a:prstGeom>
        </p:spPr>
      </p:pic>
      <p:sp>
        <p:nvSpPr>
          <p:cNvPr id="16" name="Oval 15">
            <a:extLst>
              <a:ext uri="{FF2B5EF4-FFF2-40B4-BE49-F238E27FC236}">
                <a16:creationId xmlns:a16="http://schemas.microsoft.com/office/drawing/2014/main" id="{0D25BE4B-A7DE-4CB7-A722-E6F3BBC08B68}"/>
              </a:ext>
            </a:extLst>
          </p:cNvPr>
          <p:cNvSpPr/>
          <p:nvPr/>
        </p:nvSpPr>
        <p:spPr>
          <a:xfrm>
            <a:off x="7906401" y="6754415"/>
            <a:ext cx="2374834" cy="1345170"/>
          </a:xfrm>
          <a:prstGeom prst="ellipse">
            <a:avLst/>
          </a:prstGeom>
          <a:solidFill>
            <a:srgbClr val="DB9F77"/>
          </a:solidFill>
          <a:ln>
            <a:noFill/>
          </a:ln>
          <a:effectLst>
            <a:outerShdw blurRad="63500" sx="102000" sy="102000" algn="ctr" rotWithShape="0">
              <a:prstClr val="black">
                <a:alpha val="40000"/>
              </a:prstClr>
            </a:outerShdw>
          </a:effectLst>
          <a:scene3d>
            <a:camera prst="perspectiveRelaxed"/>
            <a:lightRig rig="twoPt" dir="t"/>
          </a:scene3d>
          <a:sp3d extrusionH="63500">
            <a:bevelT w="349250" h="1390650" prst="slope"/>
            <a:bevelB w="177800" h="222250"/>
            <a:contourClr>
              <a:srgbClr val="537FCE"/>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Calibri" panose="020F0502020204030204"/>
              <a:sym typeface="Arial"/>
            </a:endParaRPr>
          </a:p>
        </p:txBody>
      </p:sp>
      <p:pic>
        <p:nvPicPr>
          <p:cNvPr id="17" name="Picture 16">
            <a:extLst>
              <a:ext uri="{FF2B5EF4-FFF2-40B4-BE49-F238E27FC236}">
                <a16:creationId xmlns:a16="http://schemas.microsoft.com/office/drawing/2014/main" id="{BEC8ADB1-71CD-48FA-A4B1-2A55F564ED5E}"/>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b="6373"/>
          <a:stretch/>
        </p:blipFill>
        <p:spPr>
          <a:xfrm>
            <a:off x="3910086" y="-1038677"/>
            <a:ext cx="10665624" cy="9985906"/>
          </a:xfrm>
          <a:prstGeom prst="rect">
            <a:avLst/>
          </a:prstGeom>
          <a:effectLst>
            <a:outerShdw blurRad="63500" sx="102000" sy="102000" algn="ctr" rotWithShape="0">
              <a:prstClr val="black">
                <a:alpha val="40000"/>
              </a:prstClr>
            </a:outerShdw>
          </a:effectLst>
        </p:spPr>
      </p:pic>
      <p:pic>
        <p:nvPicPr>
          <p:cNvPr id="34" name="Picture 33">
            <a:extLst>
              <a:ext uri="{FF2B5EF4-FFF2-40B4-BE49-F238E27FC236}">
                <a16:creationId xmlns:a16="http://schemas.microsoft.com/office/drawing/2014/main" id="{1EAF7E31-5A05-4300-B096-9F5B344B7161}"/>
              </a:ext>
            </a:extLst>
          </p:cNvPr>
          <p:cNvPicPr>
            <a:picLocks noChangeAspect="1"/>
          </p:cNvPicPr>
          <p:nvPr/>
        </p:nvPicPr>
        <p:blipFill>
          <a:blip r:embed="rId9">
            <a:duotone>
              <a:schemeClr val="accent2">
                <a:shade val="45000"/>
                <a:satMod val="135000"/>
              </a:schemeClr>
              <a:prstClr val="white"/>
            </a:duotone>
          </a:blip>
          <a:srcRect t="-563"/>
          <a:stretch>
            <a:fillRect/>
          </a:stretch>
        </p:blipFill>
        <p:spPr>
          <a:xfrm>
            <a:off x="7850124" y="6975435"/>
            <a:ext cx="2487384" cy="2722094"/>
          </a:xfrm>
          <a:custGeom>
            <a:avLst/>
            <a:gdLst>
              <a:gd name="connsiteX0" fmla="*/ 0 w 1658256"/>
              <a:gd name="connsiteY0" fmla="*/ 10157 h 1814729"/>
              <a:gd name="connsiteX1" fmla="*/ 645838 w 1658256"/>
              <a:gd name="connsiteY1" fmla="*/ 10157 h 1814729"/>
              <a:gd name="connsiteX2" fmla="*/ 573469 w 1658256"/>
              <a:gd name="connsiteY2" fmla="*/ 18036 h 1814729"/>
              <a:gd name="connsiteX3" fmla="*/ 173810 w 1658256"/>
              <a:gd name="connsiteY3" fmla="*/ 229512 h 1814729"/>
              <a:gd name="connsiteX4" fmla="*/ 828178 w 1658256"/>
              <a:gd name="connsiteY4" fmla="*/ 459024 h 1814729"/>
              <a:gd name="connsiteX5" fmla="*/ 1482546 w 1658256"/>
              <a:gd name="connsiteY5" fmla="*/ 229512 h 1814729"/>
              <a:gd name="connsiteX6" fmla="*/ 1082888 w 1658256"/>
              <a:gd name="connsiteY6" fmla="*/ 18036 h 1814729"/>
              <a:gd name="connsiteX7" fmla="*/ 1010519 w 1658256"/>
              <a:gd name="connsiteY7" fmla="*/ 10157 h 1814729"/>
              <a:gd name="connsiteX8" fmla="*/ 1658256 w 1658256"/>
              <a:gd name="connsiteY8" fmla="*/ 10157 h 1814729"/>
              <a:gd name="connsiteX9" fmla="*/ 1658256 w 1658256"/>
              <a:gd name="connsiteY9" fmla="*/ 1814729 h 1814729"/>
              <a:gd name="connsiteX10" fmla="*/ 0 w 1658256"/>
              <a:gd name="connsiteY10" fmla="*/ 1814729 h 1814729"/>
              <a:gd name="connsiteX11" fmla="*/ 828178 w 1658256"/>
              <a:gd name="connsiteY11" fmla="*/ 0 h 1814729"/>
              <a:gd name="connsiteX12" fmla="*/ 960056 w 1658256"/>
              <a:gd name="connsiteY12" fmla="*/ 4663 h 1814729"/>
              <a:gd name="connsiteX13" fmla="*/ 1010519 w 1658256"/>
              <a:gd name="connsiteY13" fmla="*/ 10157 h 1814729"/>
              <a:gd name="connsiteX14" fmla="*/ 645838 w 1658256"/>
              <a:gd name="connsiteY14" fmla="*/ 10157 h 1814729"/>
              <a:gd name="connsiteX15" fmla="*/ 696300 w 1658256"/>
              <a:gd name="connsiteY15" fmla="*/ 4663 h 1814729"/>
              <a:gd name="connsiteX16" fmla="*/ 828178 w 1658256"/>
              <a:gd name="connsiteY16" fmla="*/ 0 h 181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8256" h="1814729">
                <a:moveTo>
                  <a:pt x="0" y="10157"/>
                </a:moveTo>
                <a:lnTo>
                  <a:pt x="645838" y="10157"/>
                </a:lnTo>
                <a:lnTo>
                  <a:pt x="573469" y="18036"/>
                </a:lnTo>
                <a:cubicBezTo>
                  <a:pt x="338606" y="52878"/>
                  <a:pt x="173810" y="134445"/>
                  <a:pt x="173810" y="229512"/>
                </a:cubicBezTo>
                <a:cubicBezTo>
                  <a:pt x="173810" y="356268"/>
                  <a:pt x="466781" y="459024"/>
                  <a:pt x="828178" y="459024"/>
                </a:cubicBezTo>
                <a:cubicBezTo>
                  <a:pt x="1189575" y="459024"/>
                  <a:pt x="1482546" y="356268"/>
                  <a:pt x="1482546" y="229512"/>
                </a:cubicBezTo>
                <a:cubicBezTo>
                  <a:pt x="1482546" y="134445"/>
                  <a:pt x="1317750" y="52878"/>
                  <a:pt x="1082888" y="18036"/>
                </a:cubicBezTo>
                <a:lnTo>
                  <a:pt x="1010519" y="10157"/>
                </a:lnTo>
                <a:lnTo>
                  <a:pt x="1658256" y="10157"/>
                </a:lnTo>
                <a:lnTo>
                  <a:pt x="1658256" y="1814729"/>
                </a:lnTo>
                <a:lnTo>
                  <a:pt x="0" y="1814729"/>
                </a:lnTo>
                <a:close/>
                <a:moveTo>
                  <a:pt x="828178" y="0"/>
                </a:moveTo>
                <a:cubicBezTo>
                  <a:pt x="873353" y="0"/>
                  <a:pt x="917458" y="1605"/>
                  <a:pt x="960056" y="4663"/>
                </a:cubicBezTo>
                <a:lnTo>
                  <a:pt x="1010519" y="10157"/>
                </a:lnTo>
                <a:lnTo>
                  <a:pt x="645838" y="10157"/>
                </a:lnTo>
                <a:lnTo>
                  <a:pt x="696300" y="4663"/>
                </a:lnTo>
                <a:cubicBezTo>
                  <a:pt x="738898" y="1605"/>
                  <a:pt x="783004" y="0"/>
                  <a:pt x="828178" y="0"/>
                </a:cubicBezTo>
                <a:close/>
              </a:path>
            </a:pathLst>
          </a:custGeom>
        </p:spPr>
      </p:pic>
      <p:pic>
        <p:nvPicPr>
          <p:cNvPr id="40" name="Picture 39" descr="A picture containing text, sign, green&#10;&#10;Description automatically generated">
            <a:extLst>
              <a:ext uri="{FF2B5EF4-FFF2-40B4-BE49-F238E27FC236}">
                <a16:creationId xmlns:a16="http://schemas.microsoft.com/office/drawing/2014/main" id="{57F39EA8-8671-4081-806F-4C7C899B1B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7832" y="7234818"/>
            <a:ext cx="2415028" cy="2415028"/>
          </a:xfrm>
          <a:prstGeom prst="rect">
            <a:avLst/>
          </a:prstGeom>
          <a:effectLst>
            <a:outerShdw blurRad="50800" dist="38100" dir="2700000" algn="tl" rotWithShape="0">
              <a:prstClr val="black">
                <a:alpha val="40000"/>
              </a:prstClr>
            </a:outerShdw>
          </a:effectLst>
        </p:spPr>
      </p:pic>
      <p:pic>
        <p:nvPicPr>
          <p:cNvPr id="43" name="Picture 42" descr="A picture containing text, sign, green&#10;&#10;Description automatically generated">
            <a:extLst>
              <a:ext uri="{FF2B5EF4-FFF2-40B4-BE49-F238E27FC236}">
                <a16:creationId xmlns:a16="http://schemas.microsoft.com/office/drawing/2014/main" id="{C66A2CA5-F280-4CED-B879-40107DDD62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7074" y="7356382"/>
            <a:ext cx="2415028" cy="2415028"/>
          </a:xfrm>
          <a:prstGeom prst="rect">
            <a:avLst/>
          </a:prstGeom>
          <a:effectLst>
            <a:outerShdw blurRad="50800" dist="38100" dir="2700000" algn="tl" rotWithShape="0">
              <a:prstClr val="black">
                <a:alpha val="40000"/>
              </a:prstClr>
            </a:outerShdw>
          </a:effectLst>
        </p:spPr>
      </p:pic>
      <p:pic>
        <p:nvPicPr>
          <p:cNvPr id="44" name="Picture 43" descr="A picture containing text, sign, green&#10;&#10;Description automatically generated">
            <a:extLst>
              <a:ext uri="{FF2B5EF4-FFF2-40B4-BE49-F238E27FC236}">
                <a16:creationId xmlns:a16="http://schemas.microsoft.com/office/drawing/2014/main" id="{BCE721E7-1840-4A64-B3D5-6ADCD95CB2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9588" y="7477946"/>
            <a:ext cx="2415028" cy="2415028"/>
          </a:xfrm>
          <a:prstGeom prst="rect">
            <a:avLst/>
          </a:prstGeom>
          <a:effectLst>
            <a:outerShdw blurRad="50800" dist="38100" dir="2700000" algn="tl" rotWithShape="0">
              <a:prstClr val="black">
                <a:alpha val="40000"/>
              </a:prstClr>
            </a:outerShdw>
          </a:effectLst>
        </p:spPr>
      </p:pic>
      <p:pic>
        <p:nvPicPr>
          <p:cNvPr id="10" name="1">
            <a:hlinkClick r:id="rId11" action="ppaction://hlinksldjump"/>
            <a:extLst>
              <a:ext uri="{FF2B5EF4-FFF2-40B4-BE49-F238E27FC236}">
                <a16:creationId xmlns:a16="http://schemas.microsoft.com/office/drawing/2014/main" id="{F63B61CD-F98E-4F22-8FD0-B8DF43C989CC}"/>
              </a:ext>
            </a:extLst>
          </p:cNvPr>
          <p:cNvPicPr>
            <a:picLocks noChangeAspect="1"/>
          </p:cNvPicPr>
          <p:nvPr/>
        </p:nvPicPr>
        <p:blipFill>
          <a:blip r:embed="rId12"/>
          <a:stretch>
            <a:fillRect/>
          </a:stretch>
        </p:blipFill>
        <p:spPr>
          <a:xfrm>
            <a:off x="4430260" y="5045885"/>
            <a:ext cx="1335140" cy="1929550"/>
          </a:xfrm>
          <a:prstGeom prst="rect">
            <a:avLst/>
          </a:prstGeom>
        </p:spPr>
      </p:pic>
      <p:pic>
        <p:nvPicPr>
          <p:cNvPr id="12" name="2">
            <a:hlinkClick r:id="rId13" action="ppaction://hlinksldjump"/>
            <a:extLst>
              <a:ext uri="{FF2B5EF4-FFF2-40B4-BE49-F238E27FC236}">
                <a16:creationId xmlns:a16="http://schemas.microsoft.com/office/drawing/2014/main" id="{473F1335-4C4C-4B90-9D94-D384C944B4B2}"/>
              </a:ext>
            </a:extLst>
          </p:cNvPr>
          <p:cNvPicPr>
            <a:picLocks noChangeAspect="1"/>
          </p:cNvPicPr>
          <p:nvPr/>
        </p:nvPicPr>
        <p:blipFill>
          <a:blip r:embed="rId14"/>
          <a:stretch>
            <a:fillRect/>
          </a:stretch>
        </p:blipFill>
        <p:spPr>
          <a:xfrm>
            <a:off x="4799578" y="813735"/>
            <a:ext cx="1390008" cy="1929550"/>
          </a:xfrm>
          <a:prstGeom prst="rect">
            <a:avLst/>
          </a:prstGeom>
        </p:spPr>
      </p:pic>
      <p:pic>
        <p:nvPicPr>
          <p:cNvPr id="13" name="3">
            <a:hlinkClick r:id="rId15" action="ppaction://hlinksldjump"/>
            <a:extLst>
              <a:ext uri="{FF2B5EF4-FFF2-40B4-BE49-F238E27FC236}">
                <a16:creationId xmlns:a16="http://schemas.microsoft.com/office/drawing/2014/main" id="{8B33B527-37CD-4ACA-8A28-350AF934D54A}"/>
              </a:ext>
            </a:extLst>
          </p:cNvPr>
          <p:cNvPicPr>
            <a:picLocks noChangeAspect="1"/>
          </p:cNvPicPr>
          <p:nvPr/>
        </p:nvPicPr>
        <p:blipFill>
          <a:blip r:embed="rId16"/>
          <a:stretch>
            <a:fillRect/>
          </a:stretch>
        </p:blipFill>
        <p:spPr>
          <a:xfrm>
            <a:off x="8446579" y="4069403"/>
            <a:ext cx="1353430" cy="1929550"/>
          </a:xfrm>
          <a:prstGeom prst="rect">
            <a:avLst/>
          </a:prstGeom>
        </p:spPr>
      </p:pic>
      <p:pic>
        <p:nvPicPr>
          <p:cNvPr id="14" name="4">
            <a:hlinkClick r:id="rId17" action="ppaction://hlinksldjump"/>
            <a:extLst>
              <a:ext uri="{FF2B5EF4-FFF2-40B4-BE49-F238E27FC236}">
                <a16:creationId xmlns:a16="http://schemas.microsoft.com/office/drawing/2014/main" id="{EFEAAB10-C39B-49E3-A350-89E80DCBFB35}"/>
              </a:ext>
            </a:extLst>
          </p:cNvPr>
          <p:cNvPicPr>
            <a:picLocks noChangeAspect="1"/>
          </p:cNvPicPr>
          <p:nvPr/>
        </p:nvPicPr>
        <p:blipFill>
          <a:blip r:embed="rId18"/>
          <a:stretch>
            <a:fillRect/>
          </a:stretch>
        </p:blipFill>
        <p:spPr>
          <a:xfrm>
            <a:off x="7299664" y="848355"/>
            <a:ext cx="1444876" cy="1929550"/>
          </a:xfrm>
          <a:prstGeom prst="rect">
            <a:avLst/>
          </a:prstGeom>
        </p:spPr>
      </p:pic>
      <p:pic>
        <p:nvPicPr>
          <p:cNvPr id="15" name="5">
            <a:hlinkClick r:id="rId19" action="ppaction://hlinksldjump"/>
            <a:extLst>
              <a:ext uri="{FF2B5EF4-FFF2-40B4-BE49-F238E27FC236}">
                <a16:creationId xmlns:a16="http://schemas.microsoft.com/office/drawing/2014/main" id="{038AE0C3-5DA8-4DCD-A9A4-05545F63B59F}"/>
              </a:ext>
            </a:extLst>
          </p:cNvPr>
          <p:cNvPicPr>
            <a:picLocks noChangeAspect="1"/>
          </p:cNvPicPr>
          <p:nvPr/>
        </p:nvPicPr>
        <p:blipFill>
          <a:blip r:embed="rId20"/>
          <a:stretch>
            <a:fillRect/>
          </a:stretch>
        </p:blipFill>
        <p:spPr>
          <a:xfrm>
            <a:off x="10081035" y="2137341"/>
            <a:ext cx="1353430" cy="1929550"/>
          </a:xfrm>
          <a:prstGeom prst="rect">
            <a:avLst/>
          </a:prstGeom>
        </p:spPr>
      </p:pic>
      <p:sp>
        <p:nvSpPr>
          <p:cNvPr id="26" name="Action Button: Go Forward or Next 25">
            <a:hlinkClick r:id="rId21" action="ppaction://hlinksldjump" highlightClick="1"/>
            <a:extLst>
              <a:ext uri="{FF2B5EF4-FFF2-40B4-BE49-F238E27FC236}">
                <a16:creationId xmlns:a16="http://schemas.microsoft.com/office/drawing/2014/main" id="{C1642602-50DE-4A47-BBC9-E567E6769870}"/>
              </a:ext>
            </a:extLst>
          </p:cNvPr>
          <p:cNvSpPr/>
          <p:nvPr/>
        </p:nvSpPr>
        <p:spPr>
          <a:xfrm>
            <a:off x="17292750" y="9308334"/>
            <a:ext cx="995252" cy="1031312"/>
          </a:xfrm>
          <a:prstGeom prst="actionButtonForwardNex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Calibri" panose="020F0502020204030204"/>
              <a:sym typeface="Arial"/>
            </a:endParaRPr>
          </a:p>
        </p:txBody>
      </p:sp>
      <p:pic>
        <p:nvPicPr>
          <p:cNvPr id="27" name="Chúc tết &amp;#8211; không lời-nhacchuongmp3.com">
            <a:hlinkClick r:id="" action="ppaction://media"/>
            <a:extLst>
              <a:ext uri="{FF2B5EF4-FFF2-40B4-BE49-F238E27FC236}">
                <a16:creationId xmlns:a16="http://schemas.microsoft.com/office/drawing/2014/main" id="{1B1386C0-D2FC-47CF-BB2C-52C2E98F024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877376" y="-985280"/>
            <a:ext cx="731044" cy="731044"/>
          </a:xfrm>
          <a:prstGeom prst="rect">
            <a:avLst/>
          </a:prstGeom>
        </p:spPr>
      </p:pic>
    </p:spTree>
    <p:extLst>
      <p:ext uri="{BB962C8B-B14F-4D97-AF65-F5344CB8AC3E}">
        <p14:creationId xmlns:p14="http://schemas.microsoft.com/office/powerpoint/2010/main" val="21449178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04" fill="hold"/>
                                        <p:tgtEl>
                                          <p:spTgt spid="27"/>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
                                        </p:tgtEl>
                                        <p:attrNameLst>
                                          <p:attrName>r</p:attrName>
                                        </p:attrNameLst>
                                      </p:cBhvr>
                                    </p:animRot>
                                    <p:animRot by="-240000">
                                      <p:cBhvr>
                                        <p:cTn id="9" dur="200" fill="hold">
                                          <p:stCondLst>
                                            <p:cond delay="200"/>
                                          </p:stCondLst>
                                        </p:cTn>
                                        <p:tgtEl>
                                          <p:spTgt spid="10"/>
                                        </p:tgtEl>
                                        <p:attrNameLst>
                                          <p:attrName>r</p:attrName>
                                        </p:attrNameLst>
                                      </p:cBhvr>
                                    </p:animRot>
                                    <p:animRot by="240000">
                                      <p:cBhvr>
                                        <p:cTn id="10" dur="200" fill="hold">
                                          <p:stCondLst>
                                            <p:cond delay="400"/>
                                          </p:stCondLst>
                                        </p:cTn>
                                        <p:tgtEl>
                                          <p:spTgt spid="10"/>
                                        </p:tgtEl>
                                        <p:attrNameLst>
                                          <p:attrName>r</p:attrName>
                                        </p:attrNameLst>
                                      </p:cBhvr>
                                    </p:animRot>
                                    <p:animRot by="-240000">
                                      <p:cBhvr>
                                        <p:cTn id="11" dur="200" fill="hold">
                                          <p:stCondLst>
                                            <p:cond delay="600"/>
                                          </p:stCondLst>
                                        </p:cTn>
                                        <p:tgtEl>
                                          <p:spTgt spid="10"/>
                                        </p:tgtEl>
                                        <p:attrNameLst>
                                          <p:attrName>r</p:attrName>
                                        </p:attrNameLst>
                                      </p:cBhvr>
                                    </p:animRot>
                                    <p:animRot by="120000">
                                      <p:cBhvr>
                                        <p:cTn id="12" dur="200" fill="hold">
                                          <p:stCondLst>
                                            <p:cond delay="800"/>
                                          </p:stCondLst>
                                        </p:cTn>
                                        <p:tgtEl>
                                          <p:spTgt spid="1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2"/>
                                        </p:tgtEl>
                                        <p:attrNameLst>
                                          <p:attrName>r</p:attrName>
                                        </p:attrNameLst>
                                      </p:cBhvr>
                                    </p:animRot>
                                    <p:animRot by="-240000">
                                      <p:cBhvr>
                                        <p:cTn id="15" dur="200" fill="hold">
                                          <p:stCondLst>
                                            <p:cond delay="200"/>
                                          </p:stCondLst>
                                        </p:cTn>
                                        <p:tgtEl>
                                          <p:spTgt spid="12"/>
                                        </p:tgtEl>
                                        <p:attrNameLst>
                                          <p:attrName>r</p:attrName>
                                        </p:attrNameLst>
                                      </p:cBhvr>
                                    </p:animRot>
                                    <p:animRot by="240000">
                                      <p:cBhvr>
                                        <p:cTn id="16" dur="200" fill="hold">
                                          <p:stCondLst>
                                            <p:cond delay="400"/>
                                          </p:stCondLst>
                                        </p:cTn>
                                        <p:tgtEl>
                                          <p:spTgt spid="12"/>
                                        </p:tgtEl>
                                        <p:attrNameLst>
                                          <p:attrName>r</p:attrName>
                                        </p:attrNameLst>
                                      </p:cBhvr>
                                    </p:animRot>
                                    <p:animRot by="-240000">
                                      <p:cBhvr>
                                        <p:cTn id="17" dur="200" fill="hold">
                                          <p:stCondLst>
                                            <p:cond delay="600"/>
                                          </p:stCondLst>
                                        </p:cTn>
                                        <p:tgtEl>
                                          <p:spTgt spid="12"/>
                                        </p:tgtEl>
                                        <p:attrNameLst>
                                          <p:attrName>r</p:attrName>
                                        </p:attrNameLst>
                                      </p:cBhvr>
                                    </p:animRot>
                                    <p:animRot by="120000">
                                      <p:cBhvr>
                                        <p:cTn id="18" dur="200" fill="hold">
                                          <p:stCondLst>
                                            <p:cond delay="800"/>
                                          </p:stCondLst>
                                        </p:cTn>
                                        <p:tgtEl>
                                          <p:spTgt spid="12"/>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4"/>
                                        </p:tgtEl>
                                        <p:attrNameLst>
                                          <p:attrName>r</p:attrName>
                                        </p:attrNameLst>
                                      </p:cBhvr>
                                    </p:animRot>
                                    <p:animRot by="-240000">
                                      <p:cBhvr>
                                        <p:cTn id="27" dur="200" fill="hold">
                                          <p:stCondLst>
                                            <p:cond delay="200"/>
                                          </p:stCondLst>
                                        </p:cTn>
                                        <p:tgtEl>
                                          <p:spTgt spid="14"/>
                                        </p:tgtEl>
                                        <p:attrNameLst>
                                          <p:attrName>r</p:attrName>
                                        </p:attrNameLst>
                                      </p:cBhvr>
                                    </p:animRot>
                                    <p:animRot by="240000">
                                      <p:cBhvr>
                                        <p:cTn id="28" dur="200" fill="hold">
                                          <p:stCondLst>
                                            <p:cond delay="400"/>
                                          </p:stCondLst>
                                        </p:cTn>
                                        <p:tgtEl>
                                          <p:spTgt spid="14"/>
                                        </p:tgtEl>
                                        <p:attrNameLst>
                                          <p:attrName>r</p:attrName>
                                        </p:attrNameLst>
                                      </p:cBhvr>
                                    </p:animRot>
                                    <p:animRot by="-240000">
                                      <p:cBhvr>
                                        <p:cTn id="29" dur="200" fill="hold">
                                          <p:stCondLst>
                                            <p:cond delay="600"/>
                                          </p:stCondLst>
                                        </p:cTn>
                                        <p:tgtEl>
                                          <p:spTgt spid="14"/>
                                        </p:tgtEl>
                                        <p:attrNameLst>
                                          <p:attrName>r</p:attrName>
                                        </p:attrNameLst>
                                      </p:cBhvr>
                                    </p:animRot>
                                    <p:animRot by="120000">
                                      <p:cBhvr>
                                        <p:cTn id="30" dur="200" fill="hold">
                                          <p:stCondLst>
                                            <p:cond delay="800"/>
                                          </p:stCondLst>
                                        </p:cTn>
                                        <p:tgtEl>
                                          <p:spTgt spid="14"/>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10"/>
                                        </p:tgtEl>
                                      </p:cBhvr>
                                    </p:animEffect>
                                    <p:anim calcmode="lin" valueType="num">
                                      <p:cBhvr>
                                        <p:cTn id="47" dur="1000"/>
                                        <p:tgtEl>
                                          <p:spTgt spid="10"/>
                                        </p:tgtEl>
                                        <p:attrNameLst>
                                          <p:attrName>ppt_x</p:attrName>
                                        </p:attrNameLst>
                                      </p:cBhvr>
                                      <p:tavLst>
                                        <p:tav tm="0">
                                          <p:val>
                                            <p:strVal val="ppt_x"/>
                                          </p:val>
                                        </p:tav>
                                        <p:tav tm="100000">
                                          <p:val>
                                            <p:strVal val="ppt_x"/>
                                          </p:val>
                                        </p:tav>
                                      </p:tavLst>
                                    </p:anim>
                                    <p:anim calcmode="lin" valueType="num">
                                      <p:cBhvr>
                                        <p:cTn id="48" dur="1000"/>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12"/>
                                        </p:tgtEl>
                                      </p:cBhvr>
                                    </p:animEffect>
                                    <p:anim calcmode="lin" valueType="num">
                                      <p:cBhvr>
                                        <p:cTn id="55" dur="1000"/>
                                        <p:tgtEl>
                                          <p:spTgt spid="12"/>
                                        </p:tgtEl>
                                        <p:attrNameLst>
                                          <p:attrName>ppt_x</p:attrName>
                                        </p:attrNameLst>
                                      </p:cBhvr>
                                      <p:tavLst>
                                        <p:tav tm="0">
                                          <p:val>
                                            <p:strVal val="ppt_x"/>
                                          </p:val>
                                        </p:tav>
                                        <p:tav tm="100000">
                                          <p:val>
                                            <p:strVal val="ppt_x"/>
                                          </p:val>
                                        </p:tav>
                                      </p:tavLst>
                                    </p:anim>
                                    <p:anim calcmode="lin" valueType="num">
                                      <p:cBhvr>
                                        <p:cTn id="56" dur="1000"/>
                                        <p:tgtEl>
                                          <p:spTgt spid="12"/>
                                        </p:tgtEl>
                                        <p:attrNameLst>
                                          <p:attrName>ppt_y</p:attrName>
                                        </p:attrNameLst>
                                      </p:cBhvr>
                                      <p:tavLst>
                                        <p:tav tm="0">
                                          <p:val>
                                            <p:strVal val="ppt_y"/>
                                          </p:val>
                                        </p:tav>
                                        <p:tav tm="100000">
                                          <p:val>
                                            <p:strVal val="ppt_y+.1"/>
                                          </p:val>
                                        </p:tav>
                                      </p:tavLst>
                                    </p:anim>
                                    <p:set>
                                      <p:cBhvr>
                                        <p:cTn id="57"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3"/>
                                        </p:tgtEl>
                                      </p:cBhvr>
                                    </p:animEffect>
                                    <p:anim calcmode="lin" valueType="num">
                                      <p:cBhvr>
                                        <p:cTn id="63" dur="1000"/>
                                        <p:tgtEl>
                                          <p:spTgt spid="13"/>
                                        </p:tgtEl>
                                        <p:attrNameLst>
                                          <p:attrName>ppt_x</p:attrName>
                                        </p:attrNameLst>
                                      </p:cBhvr>
                                      <p:tavLst>
                                        <p:tav tm="0">
                                          <p:val>
                                            <p:strVal val="ppt_x"/>
                                          </p:val>
                                        </p:tav>
                                        <p:tav tm="100000">
                                          <p:val>
                                            <p:strVal val="ppt_x"/>
                                          </p:val>
                                        </p:tav>
                                      </p:tavLst>
                                    </p:anim>
                                    <p:anim calcmode="lin" valueType="num">
                                      <p:cBhvr>
                                        <p:cTn id="64" dur="1000"/>
                                        <p:tgtEl>
                                          <p:spTgt spid="13"/>
                                        </p:tgtEl>
                                        <p:attrNameLst>
                                          <p:attrName>ppt_y</p:attrName>
                                        </p:attrNameLst>
                                      </p:cBhvr>
                                      <p:tavLst>
                                        <p:tav tm="0">
                                          <p:val>
                                            <p:strVal val="ppt_y"/>
                                          </p:val>
                                        </p:tav>
                                        <p:tav tm="100000">
                                          <p:val>
                                            <p:strVal val="ppt_y+.1"/>
                                          </p:val>
                                        </p:tav>
                                      </p:tavLst>
                                    </p:anim>
                                    <p:set>
                                      <p:cBhvr>
                                        <p:cTn id="65"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nodeType="clickEffect">
                                  <p:stCondLst>
                                    <p:cond delay="0"/>
                                  </p:stCondLst>
                                  <p:childTnLst>
                                    <p:animEffect transition="out" filter="fade">
                                      <p:cBhvr>
                                        <p:cTn id="70" dur="1000"/>
                                        <p:tgtEl>
                                          <p:spTgt spid="14"/>
                                        </p:tgtEl>
                                      </p:cBhvr>
                                    </p:animEffect>
                                    <p:anim calcmode="lin" valueType="num">
                                      <p:cBhvr>
                                        <p:cTn id="71" dur="1000"/>
                                        <p:tgtEl>
                                          <p:spTgt spid="14"/>
                                        </p:tgtEl>
                                        <p:attrNameLst>
                                          <p:attrName>ppt_x</p:attrName>
                                        </p:attrNameLst>
                                      </p:cBhvr>
                                      <p:tavLst>
                                        <p:tav tm="0">
                                          <p:val>
                                            <p:strVal val="ppt_x"/>
                                          </p:val>
                                        </p:tav>
                                        <p:tav tm="100000">
                                          <p:val>
                                            <p:strVal val="ppt_x"/>
                                          </p:val>
                                        </p:tav>
                                      </p:tavLst>
                                    </p:anim>
                                    <p:anim calcmode="lin" valueType="num">
                                      <p:cBhvr>
                                        <p:cTn id="72" dur="1000"/>
                                        <p:tgtEl>
                                          <p:spTgt spid="14"/>
                                        </p:tgtEl>
                                        <p:attrNameLst>
                                          <p:attrName>ppt_y</p:attrName>
                                        </p:attrNameLst>
                                      </p:cBhvr>
                                      <p:tavLst>
                                        <p:tav tm="0">
                                          <p:val>
                                            <p:strVal val="ppt_y"/>
                                          </p:val>
                                        </p:tav>
                                        <p:tav tm="100000">
                                          <p:val>
                                            <p:strVal val="ppt_y+.1"/>
                                          </p:val>
                                        </p:tav>
                                      </p:tavLst>
                                    </p:anim>
                                    <p:set>
                                      <p:cBhvr>
                                        <p:cTn id="7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nodeType="clickEffect">
                                  <p:stCondLst>
                                    <p:cond delay="0"/>
                                  </p:stCondLst>
                                  <p:childTnLst>
                                    <p:animEffect transition="out" filter="fade">
                                      <p:cBhvr>
                                        <p:cTn id="78" dur="1000"/>
                                        <p:tgtEl>
                                          <p:spTgt spid="15"/>
                                        </p:tgtEl>
                                      </p:cBhvr>
                                    </p:animEffect>
                                    <p:anim calcmode="lin" valueType="num">
                                      <p:cBhvr>
                                        <p:cTn id="79" dur="1000"/>
                                        <p:tgtEl>
                                          <p:spTgt spid="15"/>
                                        </p:tgtEl>
                                        <p:attrNameLst>
                                          <p:attrName>ppt_x</p:attrName>
                                        </p:attrNameLst>
                                      </p:cBhvr>
                                      <p:tavLst>
                                        <p:tav tm="0">
                                          <p:val>
                                            <p:strVal val="ppt_x"/>
                                          </p:val>
                                        </p:tav>
                                        <p:tav tm="100000">
                                          <p:val>
                                            <p:strVal val="ppt_x"/>
                                          </p:val>
                                        </p:tav>
                                      </p:tavLst>
                                    </p:anim>
                                    <p:anim calcmode="lin" valueType="num">
                                      <p:cBhvr>
                                        <p:cTn id="80" dur="1000"/>
                                        <p:tgtEl>
                                          <p:spTgt spid="15"/>
                                        </p:tgtEl>
                                        <p:attrNameLst>
                                          <p:attrName>ppt_y</p:attrName>
                                        </p:attrNameLst>
                                      </p:cBhvr>
                                      <p:tavLst>
                                        <p:tav tm="0">
                                          <p:val>
                                            <p:strVal val="ppt_y"/>
                                          </p:val>
                                        </p:tav>
                                        <p:tav tm="100000">
                                          <p:val>
                                            <p:strVal val="ppt_y+.1"/>
                                          </p:val>
                                        </p:tav>
                                      </p:tavLst>
                                    </p:anim>
                                    <p:set>
                                      <p:cBhvr>
                                        <p:cTn id="81"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41463">
                <p:cTn id="82" fill="hold" display="0">
                  <p:stCondLst>
                    <p:cond delay="indefinite"/>
                  </p:stCondLst>
                  <p:endCondLst>
                    <p:cond evt="onStopAudio" delay="0">
                      <p:tgtEl>
                        <p:sldTgt/>
                      </p:tgtEl>
                    </p:cond>
                  </p:endCondLst>
                </p:cTn>
                <p:tgtEl>
                  <p:spTgt spid="27"/>
                </p:tgtEl>
              </p:cMediaNode>
            </p:audio>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Mo-li-e</a:t>
            </a:r>
          </a:p>
        </p:txBody>
      </p:sp>
      <p:sp>
        <p:nvSpPr>
          <p:cNvPr id="17" name="Rectangle 16">
            <a:extLst>
              <a:ext uri="{FF2B5EF4-FFF2-40B4-BE49-F238E27FC236}">
                <a16:creationId xmlns:a16="http://schemas.microsoft.com/office/drawing/2014/main" id="{8071E247-1322-488F-A966-220ED7EBA0C0}"/>
              </a:ext>
            </a:extLst>
          </p:cNvPr>
          <p:cNvSpPr/>
          <p:nvPr/>
        </p:nvSpPr>
        <p:spPr>
          <a:xfrm>
            <a:off x="1659316"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C. Ban-</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zac</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grpSp>
        <p:nvGrpSpPr>
          <p:cNvPr id="31" name="Group 30">
            <a:extLst>
              <a:ext uri="{FF2B5EF4-FFF2-40B4-BE49-F238E27FC236}">
                <a16:creationId xmlns:a16="http://schemas.microsoft.com/office/drawing/2014/main" id="{46FA4FCE-B89B-4323-8138-7EA3AC89E12A}"/>
              </a:ext>
            </a:extLst>
          </p:cNvPr>
          <p:cNvGrpSpPr/>
          <p:nvPr/>
        </p:nvGrpSpPr>
        <p:grpSpPr>
          <a:xfrm>
            <a:off x="7150205" y="573372"/>
            <a:ext cx="3987586" cy="3977768"/>
            <a:chOff x="4766802" y="382248"/>
            <a:chExt cx="2658391" cy="2651845"/>
          </a:xfrm>
        </p:grpSpPr>
        <p:sp>
          <p:nvSpPr>
            <p:cNvPr id="19" name="Freeform: Shape 18">
              <a:extLst>
                <a:ext uri="{FF2B5EF4-FFF2-40B4-BE49-F238E27FC236}">
                  <a16:creationId xmlns:a16="http://schemas.microsoft.com/office/drawing/2014/main" id="{0BFAB2A1-5ADD-45B8-B5FA-C6B763A7E3E6}"/>
                </a:ext>
              </a:extLst>
            </p:cNvPr>
            <p:cNvSpPr/>
            <p:nvPr/>
          </p:nvSpPr>
          <p:spPr>
            <a:xfrm>
              <a:off x="4766802" y="1704897"/>
              <a:ext cx="2658391" cy="1329196"/>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4766802" y="382248"/>
              <a:ext cx="2658391" cy="1329196"/>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537FC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gr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573542"/>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1</a:t>
            </a:r>
          </a:p>
        </p:txBody>
      </p:sp>
      <p:pic>
        <p:nvPicPr>
          <p:cNvPr id="33" name="Picture 32">
            <a:hlinkClick r:id="rId8" action="ppaction://hlinksldjump"/>
            <a:extLst>
              <a:ext uri="{FF2B5EF4-FFF2-40B4-BE49-F238E27FC236}">
                <a16:creationId xmlns:a16="http://schemas.microsoft.com/office/drawing/2014/main" id="{E3E54B46-606F-48C4-9921-B19665A502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
        <p:nvSpPr>
          <p:cNvPr id="5" name="Rectangle 4">
            <a:extLst>
              <a:ext uri="{FF2B5EF4-FFF2-40B4-BE49-F238E27FC236}">
                <a16:creationId xmlns:a16="http://schemas.microsoft.com/office/drawing/2014/main" id="{8A578447-936F-44B8-9B2A-1105F9A08723}"/>
              </a:ext>
            </a:extLst>
          </p:cNvPr>
          <p:cNvSpPr/>
          <p:nvPr/>
        </p:nvSpPr>
        <p:spPr>
          <a:xfrm>
            <a:off x="1659320" y="3499947"/>
            <a:ext cx="14969360"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000" dirty="0">
                <a:solidFill>
                  <a:prstClr val="white"/>
                </a:solidFill>
                <a:latin typeface="#9Slide03 Arima Madurai" panose="00000500000000000000" pitchFamily="2" charset="-93"/>
                <a:cs typeface="#9Slide03 Arima Madurai" panose="00000500000000000000" pitchFamily="2" charset="-93"/>
                <a:sym typeface="Arial"/>
              </a:rPr>
              <a:t>Ai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là</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tác</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giả</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của</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truyện</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Cái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60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sp>
        <p:nvSpPr>
          <p:cNvPr id="14" name="Rectangle 13">
            <a:extLst>
              <a:ext uri="{FF2B5EF4-FFF2-40B4-BE49-F238E27FC236}">
                <a16:creationId xmlns:a16="http://schemas.microsoft.com/office/drawing/2014/main" id="{5843EA6E-3C41-4B87-A636-A46C1E8E1F8E}"/>
              </a:ext>
            </a:extLst>
          </p:cNvPr>
          <p:cNvSpPr/>
          <p:nvPr/>
        </p:nvSpPr>
        <p:spPr>
          <a:xfrm>
            <a:off x="1659318" y="6979920"/>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An-</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dec</a:t>
            </a:r>
            <a:r>
              <a:rPr lang="en-US" sz="3600" dirty="0">
                <a:solidFill>
                  <a:prstClr val="white"/>
                </a:solidFill>
                <a:latin typeface="#9Slide03 Arima Madurai" panose="00000500000000000000" pitchFamily="2" charset="-93"/>
                <a:cs typeface="#9Slide03 Arima Madurai" panose="00000500000000000000" pitchFamily="2" charset="-93"/>
                <a:sym typeface="Arial"/>
              </a:rPr>
              <a:t>-</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xen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9845048" y="6979920"/>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Nê-xin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Tree>
    <p:extLst>
      <p:ext uri="{BB962C8B-B14F-4D97-AF65-F5344CB8AC3E}">
        <p14:creationId xmlns:p14="http://schemas.microsoft.com/office/powerpoint/2010/main" val="4162845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250"/>
                                        <p:tgtEl>
                                          <p:spTgt spid="31"/>
                                        </p:tgtEl>
                                      </p:cBhvr>
                                    </p:animEffect>
                                    <p:anim calcmode="lin" valueType="num">
                                      <p:cBhvr>
                                        <p:cTn id="48" dur="1250" fill="hold"/>
                                        <p:tgtEl>
                                          <p:spTgt spid="31"/>
                                        </p:tgtEl>
                                        <p:attrNameLst>
                                          <p:attrName>ppt_w</p:attrName>
                                        </p:attrNameLst>
                                      </p:cBhvr>
                                      <p:tavLst>
                                        <p:tav tm="0" fmla="#ppt_w*sin(2.5*pi*$)">
                                          <p:val>
                                            <p:fltVal val="0"/>
                                          </p:val>
                                        </p:tav>
                                        <p:tav tm="100000">
                                          <p:val>
                                            <p:fltVal val="1"/>
                                          </p:val>
                                        </p:tav>
                                      </p:tavLst>
                                    </p:anim>
                                    <p:anim calcmode="lin" valueType="num">
                                      <p:cBhvr>
                                        <p:cTn id="49" dur="1250" fill="hold"/>
                                        <p:tgtEl>
                                          <p:spTgt spid="31"/>
                                        </p:tgtEl>
                                        <p:attrNameLst>
                                          <p:attrName>ppt_h</p:attrName>
                                        </p:attrNameLst>
                                      </p:cBhvr>
                                      <p:tavLst>
                                        <p:tav tm="0">
                                          <p:val>
                                            <p:strVal val="#ppt_h"/>
                                          </p:val>
                                        </p:tav>
                                        <p:tav tm="100000">
                                          <p:val>
                                            <p:strVal val="#ppt_h"/>
                                          </p:val>
                                        </p:tav>
                                      </p:tavLst>
                                    </p:anim>
                                  </p:childTnLst>
                                </p:cTn>
                              </p:par>
                            </p:childTnLst>
                          </p:cTn>
                        </p:par>
                        <p:par>
                          <p:cTn id="50" fill="hold">
                            <p:stCondLst>
                              <p:cond delay="1250"/>
                            </p:stCondLst>
                            <p:childTnLst>
                              <p:par>
                                <p:cTn id="51" presetID="1" presetClass="entr" presetSubtype="0"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42" presetClass="path" presetSubtype="0" accel="50000" decel="50000" fill="hold" grpId="1" nodeType="withEffect">
                                  <p:stCondLst>
                                    <p:cond delay="0"/>
                                  </p:stCondLst>
                                  <p:childTnLst>
                                    <p:animMotion origin="layout" path="M 0 0.06065 L 0 -0.2162 " pathEditMode="relative" rAng="0" ptsTypes="AA">
                                      <p:cBhvr>
                                        <p:cTn id="54"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5"/>
                                        </p:tgtEl>
                                        <p:attrNameLst>
                                          <p:attrName>fillcolor</p:attrName>
                                        </p:attrNameLst>
                                      </p:cBhvr>
                                      <p:to>
                                        <a:srgbClr val="92D050"/>
                                      </p:to>
                                    </p:animClr>
                                    <p:set>
                                      <p:cBhvr>
                                        <p:cTn id="60" dur="500" fill="hold"/>
                                        <p:tgtEl>
                                          <p:spTgt spid="15"/>
                                        </p:tgtEl>
                                        <p:attrNameLst>
                                          <p:attrName>fill.type</p:attrName>
                                        </p:attrNameLst>
                                      </p:cBhvr>
                                      <p:to>
                                        <p:strVal val="solid"/>
                                      </p:to>
                                    </p:set>
                                    <p:set>
                                      <p:cBhvr>
                                        <p:cTn id="61" dur="500" fill="hold"/>
                                        <p:tgtEl>
                                          <p:spTgt spid="15"/>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6"/>
                                        </p:tgtEl>
                                        <p:attrNameLst>
                                          <p:attrName>fillcolor</p:attrName>
                                        </p:attrNameLst>
                                      </p:cBhvr>
                                      <p:to>
                                        <a:srgbClr val="AEABAB"/>
                                      </p:to>
                                    </p:animClr>
                                    <p:set>
                                      <p:cBhvr>
                                        <p:cTn id="67" dur="500" fill="hold"/>
                                        <p:tgtEl>
                                          <p:spTgt spid="16"/>
                                        </p:tgtEl>
                                        <p:attrNameLst>
                                          <p:attrName>fill.type</p:attrName>
                                        </p:attrNameLst>
                                      </p:cBhvr>
                                      <p:to>
                                        <p:strVal val="solid"/>
                                      </p:to>
                                    </p:set>
                                    <p:set>
                                      <p:cBhvr>
                                        <p:cTn id="68" dur="500" fill="hold"/>
                                        <p:tgtEl>
                                          <p:spTgt spid="1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4"/>
                                        </p:tgtEl>
                                        <p:attrNameLst>
                                          <p:attrName>fillcolor</p:attrName>
                                        </p:attrNameLst>
                                      </p:cBhvr>
                                      <p:to>
                                        <a:srgbClr val="AEABAB"/>
                                      </p:to>
                                    </p:animClr>
                                    <p:set>
                                      <p:cBhvr>
                                        <p:cTn id="74" dur="500" fill="hold"/>
                                        <p:tgtEl>
                                          <p:spTgt spid="14"/>
                                        </p:tgtEl>
                                        <p:attrNameLst>
                                          <p:attrName>fill.type</p:attrName>
                                        </p:attrNameLst>
                                      </p:cBhvr>
                                      <p:to>
                                        <p:strVal val="solid"/>
                                      </p:to>
                                    </p:set>
                                    <p:set>
                                      <p:cBhvr>
                                        <p:cTn id="75" dur="500" fill="hold"/>
                                        <p:tgtEl>
                                          <p:spTgt spid="1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7"/>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500" fill="hold"/>
                                        <p:tgtEl>
                                          <p:spTgt spid="17"/>
                                        </p:tgtEl>
                                        <p:attrNameLst>
                                          <p:attrName>fillcolor</p:attrName>
                                        </p:attrNameLst>
                                      </p:cBhvr>
                                      <p:to>
                                        <a:srgbClr val="AEABAB"/>
                                      </p:to>
                                    </p:animClr>
                                    <p:set>
                                      <p:cBhvr>
                                        <p:cTn id="81" dur="500" fill="hold"/>
                                        <p:tgtEl>
                                          <p:spTgt spid="17"/>
                                        </p:tgtEl>
                                        <p:attrNameLst>
                                          <p:attrName>fill.type</p:attrName>
                                        </p:attrNameLst>
                                      </p:cBhvr>
                                      <p:to>
                                        <p:strVal val="solid"/>
                                      </p:to>
                                    </p:set>
                                    <p:set>
                                      <p:cBhvr>
                                        <p:cTn id="82" dur="500" fill="hold"/>
                                        <p:tgtEl>
                                          <p:spTgt spid="17"/>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6" grpId="0" animBg="1"/>
      <p:bldP spid="16" grpId="1" animBg="1"/>
      <p:bldP spid="17" grpId="0" animBg="1"/>
      <p:bldP spid="17" grpId="1" animBg="1"/>
      <p:bldP spid="28" grpId="0" animBg="1"/>
      <p:bldP spid="28" grpId="1" animBg="1"/>
      <p:bldP spid="20" grpId="0" animBg="1"/>
      <p:bldP spid="5" grpId="0" animBg="1"/>
      <p:bldP spid="5" grpId="1" animBg="1"/>
      <p:bldP spid="14" grpId="0" animBg="1"/>
      <p:bldP spid="14" grpId="1"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2">
            <a:extLst>
              <a:ext uri="{FF2B5EF4-FFF2-40B4-BE49-F238E27FC236}">
                <a16:creationId xmlns:a16="http://schemas.microsoft.com/office/drawing/2014/main" id="{87401246-0345-66C7-661F-5C4BAC1748E2}"/>
              </a:ext>
            </a:extLst>
          </p:cNvPr>
          <p:cNvSpPr/>
          <p:nvPr/>
        </p:nvSpPr>
        <p:spPr>
          <a:xfrm>
            <a:off x="10986655" y="6134100"/>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7"/>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7"/>
            <a:stretch>
              <a:fillRect/>
            </a:stretch>
          </a:blipFill>
        </p:spPr>
      </p:sp>
      <p:pic>
        <p:nvPicPr>
          <p:cNvPr id="7" name="Picture 6">
            <a:extLst>
              <a:ext uri="{FF2B5EF4-FFF2-40B4-BE49-F238E27FC236}">
                <a16:creationId xmlns:a16="http://schemas.microsoft.com/office/drawing/2014/main" id="{8F30BE1B-44B1-EDFA-5DE8-A4F94CD1A83F}"/>
              </a:ext>
            </a:extLst>
          </p:cNvPr>
          <p:cNvPicPr>
            <a:picLocks noChangeAspect="1"/>
          </p:cNvPicPr>
          <p:nvPr/>
        </p:nvPicPr>
        <p:blipFill>
          <a:blip r:embed="rId8"/>
          <a:stretch>
            <a:fillRect/>
          </a:stretch>
        </p:blipFill>
        <p:spPr>
          <a:xfrm>
            <a:off x="1032904" y="2490016"/>
            <a:ext cx="15405927" cy="3694496"/>
          </a:xfrm>
          <a:prstGeom prst="rect">
            <a:avLst/>
          </a:prstGeom>
        </p:spPr>
      </p:pic>
    </p:spTree>
    <p:extLst>
      <p:ext uri="{BB962C8B-B14F-4D97-AF65-F5344CB8AC3E}">
        <p14:creationId xmlns:p14="http://schemas.microsoft.com/office/powerpoint/2010/main" val="127139542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9845048" y="697953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Viễn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1659308" y="697068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Loạn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Mù</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màu</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7" name="Rectangle 16">
            <a:extLst>
              <a:ext uri="{FF2B5EF4-FFF2-40B4-BE49-F238E27FC236}">
                <a16:creationId xmlns:a16="http://schemas.microsoft.com/office/drawing/2014/main" id="{8071E247-1322-488F-A966-220ED7EBA0C0}"/>
              </a:ext>
            </a:extLst>
          </p:cNvPr>
          <p:cNvSpPr/>
          <p:nvPr/>
        </p:nvSpPr>
        <p:spPr>
          <a:xfrm>
            <a:off x="1659316"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C.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Cận</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thị</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54970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2</a:t>
            </a:r>
          </a:p>
        </p:txBody>
      </p:sp>
      <p:sp>
        <p:nvSpPr>
          <p:cNvPr id="5" name="Rectangle 4">
            <a:extLst>
              <a:ext uri="{FF2B5EF4-FFF2-40B4-BE49-F238E27FC236}">
                <a16:creationId xmlns:a16="http://schemas.microsoft.com/office/drawing/2014/main" id="{8A578447-936F-44B8-9B2A-1105F9A08723}"/>
              </a:ext>
            </a:extLst>
          </p:cNvPr>
          <p:cNvSpPr/>
          <p:nvPr/>
        </p:nvSpPr>
        <p:spPr>
          <a:xfrm>
            <a:off x="1905000" y="3499947"/>
            <a:ext cx="14723680"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khám</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giáo</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sư</a:t>
            </a:r>
            <a:r>
              <a:rPr lang="en-US" sz="5400" dirty="0">
                <a:solidFill>
                  <a:prstClr val="white"/>
                </a:solidFill>
                <a:latin typeface="#9Slide03 Arima Madurai" panose="00000500000000000000" pitchFamily="2" charset="-93"/>
                <a:cs typeface="#9Slide03 Arima Madurai" panose="00000500000000000000" pitchFamily="2" charset="-93"/>
                <a:sym typeface="Arial"/>
              </a:rPr>
              <a:t> ở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viện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nhà</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nước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được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chuẩn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đoán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gì</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về</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mắt</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71BEB299-BC69-1856-4F84-F6CFEB6976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259798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9845048" y="6765033"/>
            <a:ext cx="6783640"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B.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thời</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trang</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hơn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1659308" y="8424963"/>
            <a:ext cx="7443596"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buClr>
                <a:srgbClr val="000000"/>
              </a:buClr>
            </a:pPr>
            <a:r>
              <a:rPr lang="en-US" sz="3600" dirty="0">
                <a:solidFill>
                  <a:prstClr val="white"/>
                </a:solidFill>
                <a:latin typeface="#9Slide03 Arima Madurai" panose="00000500000000000000" pitchFamily="2" charset="-93"/>
                <a:cs typeface="#9Slide03 Arima Madurai" panose="00000500000000000000" pitchFamily="2" charset="-93"/>
                <a:sym typeface="Arial"/>
              </a:rPr>
              <a:t>C. </a:t>
            </a:r>
            <a:r>
              <a:rPr lang="en-US" sz="3600" kern="0" dirty="0" err="1">
                <a:solidFill>
                  <a:prstClr val="white"/>
                </a:solidFill>
                <a:latin typeface="Cambria" panose="02040503050406030204" pitchFamily="18" charset="0"/>
                <a:ea typeface="Cambria" panose="02040503050406030204" pitchFamily="18" charset="0"/>
                <a:sym typeface="Arial"/>
              </a:rPr>
              <a:t>Đeo</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kính</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để</a:t>
            </a:r>
            <a:r>
              <a:rPr lang="en-US" sz="3600" kern="0" dirty="0">
                <a:solidFill>
                  <a:prstClr val="white"/>
                </a:solidFill>
                <a:latin typeface="Cambria" panose="02040503050406030204" pitchFamily="18" charset="0"/>
                <a:ea typeface="Cambria" panose="02040503050406030204" pitchFamily="18" charset="0"/>
                <a:sym typeface="Arial"/>
              </a:rPr>
              <a:t> </a:t>
            </a:r>
            <a:r>
              <a:rPr lang="vi-VN" sz="3600" kern="0" dirty="0">
                <a:solidFill>
                  <a:prstClr val="white"/>
                </a:solidFill>
                <a:latin typeface="Cambria" panose="02040503050406030204" pitchFamily="18" charset="0"/>
                <a:ea typeface="Cambria" panose="02040503050406030204" pitchFamily="18" charset="0"/>
                <a:sym typeface="Arial"/>
              </a:rPr>
              <a:t>trông giống người có </a:t>
            </a:r>
            <a:r>
              <a:rPr lang="en-US" sz="3600" kern="0" dirty="0">
                <a:solidFill>
                  <a:prstClr val="white"/>
                </a:solidFill>
                <a:latin typeface="Cambria" panose="02040503050406030204" pitchFamily="18" charset="0"/>
                <a:ea typeface="Cambria" panose="02040503050406030204" pitchFamily="18" charset="0"/>
                <a:sym typeface="Arial"/>
              </a:rPr>
              <a:t>tri </a:t>
            </a:r>
            <a:r>
              <a:rPr lang="en-US" sz="3600" kern="0" dirty="0" err="1">
                <a:solidFill>
                  <a:prstClr val="white"/>
                </a:solidFill>
                <a:latin typeface="Cambria" panose="02040503050406030204" pitchFamily="18" charset="0"/>
                <a:ea typeface="Cambria" panose="02040503050406030204" pitchFamily="18" charset="0"/>
                <a:sym typeface="Arial"/>
              </a:rPr>
              <a:t>thức</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và</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được</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mọi</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người</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kính</a:t>
            </a:r>
            <a:r>
              <a:rPr lang="en-US" sz="3600" kern="0" dirty="0">
                <a:solidFill>
                  <a:prstClr val="white"/>
                </a:solidFill>
                <a:latin typeface="Cambria" panose="02040503050406030204" pitchFamily="18" charset="0"/>
                <a:ea typeface="Cambria" panose="02040503050406030204" pitchFamily="18" charset="0"/>
                <a:sym typeface="Arial"/>
              </a:rPr>
              <a:t> </a:t>
            </a:r>
            <a:r>
              <a:rPr lang="en-US" sz="3600" kern="0" dirty="0" err="1">
                <a:solidFill>
                  <a:prstClr val="white"/>
                </a:solidFill>
                <a:latin typeface="Cambria" panose="02040503050406030204" pitchFamily="18" charset="0"/>
                <a:ea typeface="Cambria" panose="02040503050406030204" pitchFamily="18" charset="0"/>
                <a:sym typeface="Arial"/>
              </a:rPr>
              <a:t>nể</a:t>
            </a:r>
            <a:r>
              <a:rPr lang="en-US" sz="3600" kern="0" dirty="0">
                <a:solidFill>
                  <a:prstClr val="white"/>
                </a:solidFill>
                <a:latin typeface="Cambria" panose="02040503050406030204" pitchFamily="18" charset="0"/>
                <a:ea typeface="Cambria" panose="02040503050406030204" pitchFamily="18" charset="0"/>
                <a:sym typeface="Arial"/>
              </a:rPr>
              <a:t>.</a:t>
            </a: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424963"/>
            <a:ext cx="6783640"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D.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vì</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sở</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thích</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7" name="Rectangle 16">
            <a:extLst>
              <a:ext uri="{FF2B5EF4-FFF2-40B4-BE49-F238E27FC236}">
                <a16:creationId xmlns:a16="http://schemas.microsoft.com/office/drawing/2014/main" id="{8071E247-1322-488F-A966-220ED7EBA0C0}"/>
              </a:ext>
            </a:extLst>
          </p:cNvPr>
          <p:cNvSpPr/>
          <p:nvPr/>
        </p:nvSpPr>
        <p:spPr>
          <a:xfrm>
            <a:off x="1659316" y="6785305"/>
            <a:ext cx="7443596" cy="1327022"/>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600" dirty="0">
                <a:solidFill>
                  <a:prstClr val="white"/>
                </a:solidFill>
                <a:latin typeface="#9Slide03 Arima Madurai" panose="00000500000000000000" pitchFamily="2" charset="-93"/>
                <a:cs typeface="#9Slide03 Arima Madurai" panose="00000500000000000000" pitchFamily="2" charset="-93"/>
                <a:sym typeface="Arial"/>
              </a:rPr>
              <a:t>A.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trông</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lịch</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sự</a:t>
            </a:r>
            <a:r>
              <a:rPr lang="en-US" sz="3600" dirty="0">
                <a:solidFill>
                  <a:prstClr val="white"/>
                </a:solidFill>
                <a:latin typeface="#9Slide03 Arima Madurai" panose="00000500000000000000" pitchFamily="2" charset="-93"/>
                <a:cs typeface="#9Slide03 Arima Madurai" panose="00000500000000000000" pitchFamily="2" charset="-93"/>
                <a:sym typeface="Arial"/>
              </a:rPr>
              <a:t> </a:t>
            </a:r>
            <a:r>
              <a:rPr lang="en-US" sz="3600" dirty="0" err="1">
                <a:solidFill>
                  <a:prstClr val="white"/>
                </a:solidFill>
                <a:latin typeface="#9Slide03 Arima Madurai" panose="00000500000000000000" pitchFamily="2" charset="-93"/>
                <a:cs typeface="#9Slide03 Arima Madurai" panose="00000500000000000000" pitchFamily="2" charset="-93"/>
                <a:sym typeface="Arial"/>
              </a:rPr>
              <a:t>hơn</a:t>
            </a:r>
            <a:endParaRPr lang="en-US" sz="36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6"/>
            <a:ext cx="3987586" cy="3433960"/>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3</a:t>
            </a:r>
          </a:p>
        </p:txBody>
      </p:sp>
      <p:sp>
        <p:nvSpPr>
          <p:cNvPr id="5" name="Rectangle 4">
            <a:extLst>
              <a:ext uri="{FF2B5EF4-FFF2-40B4-BE49-F238E27FC236}">
                <a16:creationId xmlns:a16="http://schemas.microsoft.com/office/drawing/2014/main" id="{8A578447-936F-44B8-9B2A-1105F9A08723}"/>
              </a:ext>
            </a:extLst>
          </p:cNvPr>
          <p:cNvSpPr/>
          <p:nvPr/>
        </p:nvSpPr>
        <p:spPr>
          <a:xfrm>
            <a:off x="1795296" y="3499947"/>
            <a:ext cx="14833384"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000" dirty="0" err="1">
                <a:solidFill>
                  <a:prstClr val="white"/>
                </a:solidFill>
                <a:latin typeface="#9Slide03 Arima Madurai" panose="00000500000000000000" pitchFamily="2" charset="-93"/>
                <a:cs typeface="#9Slide03 Arima Madurai" panose="00000500000000000000" pitchFamily="2" charset="-93"/>
                <a:sym typeface="Arial"/>
              </a:rPr>
              <a:t>Lí</a:t>
            </a:r>
            <a:r>
              <a:rPr lang="en-US" sz="6000" dirty="0">
                <a:solidFill>
                  <a:prstClr val="white"/>
                </a:solidFill>
                <a:latin typeface="#9Slide03 Arima Madurai" panose="00000500000000000000" pitchFamily="2" charset="-93"/>
                <a:cs typeface="#9Slide03 Arima Madurai" panose="00000500000000000000" pitchFamily="2" charset="-93"/>
                <a:sym typeface="Arial"/>
              </a:rPr>
              <a:t> do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vì</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sao</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phải</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đeo</a:t>
            </a:r>
            <a:r>
              <a:rPr lang="en-US" sz="6000" dirty="0">
                <a:solidFill>
                  <a:prstClr val="white"/>
                </a:solidFill>
                <a:latin typeface="#9Slide03 Arima Madurai" panose="00000500000000000000" pitchFamily="2" charset="-93"/>
                <a:cs typeface="#9Slide03 Arima Madurai" panose="00000500000000000000" pitchFamily="2" charset="-93"/>
                <a:sym typeface="Arial"/>
              </a:rPr>
              <a:t> </a:t>
            </a:r>
            <a:r>
              <a:rPr lang="en-US" sz="6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60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0F3A494E-90FD-5066-F1AB-F24C785775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3696036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43EA6E-3C41-4B87-A636-A46C1E8E1F8E}"/>
              </a:ext>
            </a:extLst>
          </p:cNvPr>
          <p:cNvSpPr/>
          <p:nvPr/>
        </p:nvSpPr>
        <p:spPr>
          <a:xfrm>
            <a:off x="165930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C.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thích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thú</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tìm</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được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chiếc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phù</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hợp</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5" name="Rectangle 14">
            <a:extLst>
              <a:ext uri="{FF2B5EF4-FFF2-40B4-BE49-F238E27FC236}">
                <a16:creationId xmlns:a16="http://schemas.microsoft.com/office/drawing/2014/main" id="{B88C9650-7561-4599-B4E8-E0F74755243E}"/>
              </a:ext>
            </a:extLst>
          </p:cNvPr>
          <p:cNvSpPr/>
          <p:nvPr/>
        </p:nvSpPr>
        <p:spPr>
          <a:xfrm>
            <a:off x="9845036" y="6999806"/>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B.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nhận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không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bị</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cận</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6" name="Rectangle 15">
            <a:extLst>
              <a:ext uri="{FF2B5EF4-FFF2-40B4-BE49-F238E27FC236}">
                <a16:creationId xmlns:a16="http://schemas.microsoft.com/office/drawing/2014/main" id="{DA33C14B-6B9F-4969-8DE6-B95E78F3E8D0}"/>
              </a:ext>
            </a:extLst>
          </p:cNvPr>
          <p:cNvSpPr/>
          <p:nvPr/>
        </p:nvSpPr>
        <p:spPr>
          <a:xfrm>
            <a:off x="9845048" y="8639464"/>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D.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hài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lòng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có</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người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khen</a:t>
            </a:r>
            <a:r>
              <a:rPr lang="en-US" sz="3000" dirty="0">
                <a:solidFill>
                  <a:prstClr val="white"/>
                </a:solidFill>
                <a:latin typeface="#9Slide03 Arima Madurai" panose="00000500000000000000" pitchFamily="2" charset="-93"/>
                <a:cs typeface="#9Slide03 Arima Madurai" panose="00000500000000000000" pitchFamily="2" charset="-93"/>
                <a:sym typeface="Arial"/>
              </a:rPr>
              <a:t> “tri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thức</a:t>
            </a:r>
            <a:r>
              <a:rPr lang="en-US" sz="3000" dirty="0">
                <a:solidFill>
                  <a:prstClr val="white"/>
                </a:solidFill>
                <a:latin typeface="#9Slide03 Arima Madurai" panose="00000500000000000000" pitchFamily="2" charset="-93"/>
                <a:cs typeface="#9Slide03 Arima Madurai" panose="00000500000000000000" pitchFamily="2" charset="-93"/>
                <a:sym typeface="Arial"/>
              </a:rPr>
              <a:t>”</a:t>
            </a:r>
          </a:p>
        </p:txBody>
      </p:sp>
      <p:sp>
        <p:nvSpPr>
          <p:cNvPr id="17" name="Rectangle 16">
            <a:extLst>
              <a:ext uri="{FF2B5EF4-FFF2-40B4-BE49-F238E27FC236}">
                <a16:creationId xmlns:a16="http://schemas.microsoft.com/office/drawing/2014/main" id="{8071E247-1322-488F-A966-220ED7EBA0C0}"/>
              </a:ext>
            </a:extLst>
          </p:cNvPr>
          <p:cNvSpPr/>
          <p:nvPr/>
        </p:nvSpPr>
        <p:spPr>
          <a:xfrm>
            <a:off x="1659316" y="6999806"/>
            <a:ext cx="6783640" cy="1112520"/>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3000" dirty="0">
                <a:solidFill>
                  <a:prstClr val="white"/>
                </a:solidFill>
                <a:latin typeface="#9Slide03 Arima Madurai" panose="00000500000000000000" pitchFamily="2" charset="-93"/>
                <a:cs typeface="#9Slide03 Arima Madurai" panose="00000500000000000000" pitchFamily="2" charset="-93"/>
                <a:sym typeface="Arial"/>
              </a:rPr>
              <a:t>A.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Nhân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vật</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tôi</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nhận</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rằng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các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bác</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sĩ</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khám</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bệnh</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đều</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không</a:t>
            </a:r>
            <a:r>
              <a:rPr lang="en-US" sz="3000" dirty="0">
                <a:solidFill>
                  <a:prstClr val="white"/>
                </a:solidFill>
                <a:latin typeface="#9Slide03 Arima Madurai" panose="00000500000000000000" pitchFamily="2" charset="-93"/>
                <a:cs typeface="#9Slide03 Arima Madurai" panose="00000500000000000000" pitchFamily="2" charset="-93"/>
                <a:sym typeface="Arial"/>
              </a:rPr>
              <a:t> </a:t>
            </a:r>
            <a:r>
              <a:rPr lang="en-US" sz="3000" dirty="0" err="1">
                <a:solidFill>
                  <a:prstClr val="white"/>
                </a:solidFill>
                <a:latin typeface="#9Slide03 Arima Madurai" panose="00000500000000000000" pitchFamily="2" charset="-93"/>
                <a:cs typeface="#9Slide03 Arima Madurai" panose="00000500000000000000" pitchFamily="2" charset="-93"/>
                <a:sym typeface="Arial"/>
              </a:rPr>
              <a:t>giỏi</a:t>
            </a:r>
            <a:endParaRPr lang="en-US" sz="3000" dirty="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66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66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70156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3200">
                <a:solidFill>
                  <a:prstClr val="white"/>
                </a:solidFill>
                <a:latin typeface="#9Slide03 Arima Madurai" panose="00000500000000000000" pitchFamily="2" charset="-93"/>
                <a:cs typeface="#9Slide03 Arima Madurai" panose="00000500000000000000" pitchFamily="2" charset="-93"/>
                <a:sym typeface="Arial"/>
              </a:rPr>
              <a:t>4</a:t>
            </a:r>
          </a:p>
        </p:txBody>
      </p:sp>
      <p:sp>
        <p:nvSpPr>
          <p:cNvPr id="5" name="Rectangle 4">
            <a:extLst>
              <a:ext uri="{FF2B5EF4-FFF2-40B4-BE49-F238E27FC236}">
                <a16:creationId xmlns:a16="http://schemas.microsoft.com/office/drawing/2014/main" id="{8A578447-936F-44B8-9B2A-1105F9A08723}"/>
              </a:ext>
            </a:extLst>
          </p:cNvPr>
          <p:cNvSpPr/>
          <p:nvPr/>
        </p:nvSpPr>
        <p:spPr>
          <a:xfrm>
            <a:off x="1949984" y="3499947"/>
            <a:ext cx="14254996"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Kết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thúc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truyện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có</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gì</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bất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ngờ</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4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8" action="ppaction://hlinksldjump"/>
            <a:extLst>
              <a:ext uri="{FF2B5EF4-FFF2-40B4-BE49-F238E27FC236}">
                <a16:creationId xmlns:a16="http://schemas.microsoft.com/office/drawing/2014/main" id="{775467AF-7DE7-7BFB-31BD-FE1413E3AB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371189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0"/>
                            </p:stCondLst>
                            <p:childTnLst>
                              <p:par>
                                <p:cTn id="40" presetID="45"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anim calcmode="lin" valueType="num">
                                      <p:cBhvr>
                                        <p:cTn id="43" dur="1250" fill="hold"/>
                                        <p:tgtEl>
                                          <p:spTgt spid="20"/>
                                        </p:tgtEl>
                                        <p:attrNameLst>
                                          <p:attrName>ppt_w</p:attrName>
                                        </p:attrNameLst>
                                      </p:cBhvr>
                                      <p:tavLst>
                                        <p:tav tm="0" fmla="#ppt_w*sin(2.5*pi*$)">
                                          <p:val>
                                            <p:fltVal val="0"/>
                                          </p:val>
                                        </p:tav>
                                        <p:tav tm="100000">
                                          <p:val>
                                            <p:fltVal val="1"/>
                                          </p:val>
                                        </p:tav>
                                      </p:tavLst>
                                    </p:anim>
                                    <p:anim calcmode="lin" valueType="num">
                                      <p:cBhvr>
                                        <p:cTn id="44"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thang.wav"/>
                                        </p:tgtEl>
                                      </p:cMediaNode>
                                    </p:audio>
                                  </p:subTnLst>
                                </p:cTn>
                              </p:par>
                              <p:par>
                                <p:cTn id="45" presetID="45"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250"/>
                                        <p:tgtEl>
                                          <p:spTgt spid="24"/>
                                        </p:tgtEl>
                                      </p:cBhvr>
                                    </p:animEffect>
                                    <p:anim calcmode="lin" valueType="num">
                                      <p:cBhvr>
                                        <p:cTn id="48" dur="1250" fill="hold"/>
                                        <p:tgtEl>
                                          <p:spTgt spid="24"/>
                                        </p:tgtEl>
                                        <p:attrNameLst>
                                          <p:attrName>ppt_w</p:attrName>
                                        </p:attrNameLst>
                                      </p:cBhvr>
                                      <p:tavLst>
                                        <p:tav tm="0" fmla="#ppt_w*sin(2.5*pi*$)">
                                          <p:val>
                                            <p:fltVal val="0"/>
                                          </p:val>
                                        </p:tav>
                                        <p:tav tm="100000">
                                          <p:val>
                                            <p:fltVal val="1"/>
                                          </p:val>
                                        </p:tav>
                                      </p:tavLst>
                                    </p:anim>
                                    <p:anim calcmode="lin" valueType="num">
                                      <p:cBhvr>
                                        <p:cTn id="49" dur="1250" fill="hold"/>
                                        <p:tgtEl>
                                          <p:spTgt spid="2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250"/>
                                        <p:tgtEl>
                                          <p:spTgt spid="19"/>
                                        </p:tgtEl>
                                      </p:cBhvr>
                                    </p:animEffect>
                                    <p:anim calcmode="lin" valueType="num">
                                      <p:cBhvr>
                                        <p:cTn id="53" dur="1250" fill="hold"/>
                                        <p:tgtEl>
                                          <p:spTgt spid="19"/>
                                        </p:tgtEl>
                                        <p:attrNameLst>
                                          <p:attrName>ppt_w</p:attrName>
                                        </p:attrNameLst>
                                      </p:cBhvr>
                                      <p:tavLst>
                                        <p:tav tm="0" fmla="#ppt_w*sin(2.5*pi*$)">
                                          <p:val>
                                            <p:fltVal val="0"/>
                                          </p:val>
                                        </p:tav>
                                        <p:tav tm="100000">
                                          <p:val>
                                            <p:fltVal val="1"/>
                                          </p:val>
                                        </p:tav>
                                      </p:tavLst>
                                    </p:anim>
                                    <p:anim calcmode="lin" valueType="num">
                                      <p:cBhvr>
                                        <p:cTn id="54" dur="12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25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42" presetClass="path" presetSubtype="0" accel="50000" decel="50000" fill="hold" grpId="1" nodeType="withEffect">
                                  <p:stCondLst>
                                    <p:cond delay="0"/>
                                  </p:stCondLst>
                                  <p:childTnLst>
                                    <p:animMotion origin="layout" path="M 0 0.06065 L 0 -0.2162 " pathEditMode="relative" rAng="0" ptsTypes="AA">
                                      <p:cBhvr>
                                        <p:cTn id="59"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5"/>
                                        </p:tgtEl>
                                        <p:attrNameLst>
                                          <p:attrName>fillcolor</p:attrName>
                                        </p:attrNameLst>
                                      </p:cBhvr>
                                      <p:to>
                                        <a:srgbClr val="92D050"/>
                                      </p:to>
                                    </p:animClr>
                                    <p:set>
                                      <p:cBhvr>
                                        <p:cTn id="65" dur="500" fill="hold"/>
                                        <p:tgtEl>
                                          <p:spTgt spid="15"/>
                                        </p:tgtEl>
                                        <p:attrNameLst>
                                          <p:attrName>fill.type</p:attrName>
                                        </p:attrNameLst>
                                      </p:cBhvr>
                                      <p:to>
                                        <p:strVal val="solid"/>
                                      </p:to>
                                    </p:set>
                                    <p:set>
                                      <p:cBhvr>
                                        <p:cTn id="66" dur="50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orrect Answer #3 Sound Effect.wav"/>
                                        </p:tgtEl>
                                      </p:cMediaNode>
                                    </p:audio>
                                  </p:sub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16"/>
                                        </p:tgtEl>
                                        <p:attrNameLst>
                                          <p:attrName>fillcolor</p:attrName>
                                        </p:attrNameLst>
                                      </p:cBhvr>
                                      <p:to>
                                        <a:srgbClr val="AEABAB"/>
                                      </p:to>
                                    </p:animClr>
                                    <p:set>
                                      <p:cBhvr>
                                        <p:cTn id="72" dur="500" fill="hold"/>
                                        <p:tgtEl>
                                          <p:spTgt spid="16"/>
                                        </p:tgtEl>
                                        <p:attrNameLst>
                                          <p:attrName>fill.type</p:attrName>
                                        </p:attrNameLst>
                                      </p:cBhvr>
                                      <p:to>
                                        <p:strVal val="solid"/>
                                      </p:to>
                                    </p:set>
                                    <p:set>
                                      <p:cBhvr>
                                        <p:cTn id="73" dur="500" fill="hold"/>
                                        <p:tgtEl>
                                          <p:spTgt spid="16"/>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AEABAB"/>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7"/>
                                        </p:tgtEl>
                                        <p:attrNameLst>
                                          <p:attrName>fillcolor</p:attrName>
                                        </p:attrNameLst>
                                      </p:cBhvr>
                                      <p:to>
                                        <a:srgbClr val="AEABAB"/>
                                      </p:to>
                                    </p:animClr>
                                    <p:set>
                                      <p:cBhvr>
                                        <p:cTn id="86" dur="500" fill="hold"/>
                                        <p:tgtEl>
                                          <p:spTgt spid="17"/>
                                        </p:tgtEl>
                                        <p:attrNameLst>
                                          <p:attrName>fill.type</p:attrName>
                                        </p:attrNameLst>
                                      </p:cBhvr>
                                      <p:to>
                                        <p:strVal val="solid"/>
                                      </p:to>
                                    </p:set>
                                    <p:set>
                                      <p:cBhvr>
                                        <p:cTn id="87" dur="50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6" name="Wrong Answer.wav"/>
                                        </p:tgtEl>
                                      </p:cMediaNode>
                                    </p:audio>
                                  </p:subTnLst>
                                </p:cTn>
                              </p:par>
                            </p:childTnLst>
                          </p:cTn>
                        </p:par>
                      </p:childTnLst>
                    </p:cTn>
                  </p:par>
                </p:childTnLst>
              </p:cTn>
              <p:nextCondLst>
                <p:cond evt="onClick" delay="0">
                  <p:tgtEl>
                    <p:spTgt spid="17"/>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24" grpId="0" animBg="1"/>
      <p:bldP spid="28" grpId="0" animBg="1"/>
      <p:bldP spid="28" grpId="1" animBg="1"/>
      <p:bldP spid="20" grpId="0" animBg="1"/>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0BFAB2A1-5ADD-45B8-B5FA-C6B763A7E3E6}"/>
              </a:ext>
            </a:extLst>
          </p:cNvPr>
          <p:cNvSpPr/>
          <p:nvPr/>
        </p:nvSpPr>
        <p:spPr>
          <a:xfrm>
            <a:off x="7150205" y="2557347"/>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53737"/>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4" name="Freeform: Shape 23">
            <a:extLst>
              <a:ext uri="{FF2B5EF4-FFF2-40B4-BE49-F238E27FC236}">
                <a16:creationId xmlns:a16="http://schemas.microsoft.com/office/drawing/2014/main" id="{E45D2AD9-7311-46D1-B37F-DDA61773E104}"/>
              </a:ext>
            </a:extLst>
          </p:cNvPr>
          <p:cNvSpPr/>
          <p:nvPr/>
        </p:nvSpPr>
        <p:spPr>
          <a:xfrm flipV="1">
            <a:off x="7150205" y="573373"/>
            <a:ext cx="3987586" cy="1993794"/>
          </a:xfrm>
          <a:custGeom>
            <a:avLst/>
            <a:gdLst>
              <a:gd name="connsiteX0" fmla="*/ 0 w 2174316"/>
              <a:gd name="connsiteY0" fmla="*/ 0 h 1087159"/>
              <a:gd name="connsiteX1" fmla="*/ 2174316 w 2174316"/>
              <a:gd name="connsiteY1" fmla="*/ 0 h 1087159"/>
              <a:gd name="connsiteX2" fmla="*/ 2174316 w 2174316"/>
              <a:gd name="connsiteY2" fmla="*/ 1 h 1087159"/>
              <a:gd name="connsiteX3" fmla="*/ 1087158 w 2174316"/>
              <a:gd name="connsiteY3" fmla="*/ 1087159 h 1087159"/>
              <a:gd name="connsiteX4" fmla="*/ 0 w 2174316"/>
              <a:gd name="connsiteY4" fmla="*/ 1 h 108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316" h="1087159">
                <a:moveTo>
                  <a:pt x="0" y="0"/>
                </a:moveTo>
                <a:lnTo>
                  <a:pt x="2174316" y="0"/>
                </a:lnTo>
                <a:lnTo>
                  <a:pt x="2174316" y="1"/>
                </a:lnTo>
                <a:cubicBezTo>
                  <a:pt x="2174316" y="600422"/>
                  <a:pt x="1687579" y="1087159"/>
                  <a:pt x="1087158" y="1087159"/>
                </a:cubicBezTo>
                <a:cubicBezTo>
                  <a:pt x="486737" y="1087159"/>
                  <a:pt x="0" y="600422"/>
                  <a:pt x="0" y="1"/>
                </a:cubicBezTo>
                <a:close/>
              </a:path>
            </a:pathLst>
          </a:custGeom>
          <a:solidFill>
            <a:srgbClr val="D11F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72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8" name="Freeform: Shape 27">
            <a:extLst>
              <a:ext uri="{FF2B5EF4-FFF2-40B4-BE49-F238E27FC236}">
                <a16:creationId xmlns:a16="http://schemas.microsoft.com/office/drawing/2014/main" id="{A8B1078F-9A73-43E0-ABB8-0C4965B9BCF0}"/>
              </a:ext>
            </a:extLst>
          </p:cNvPr>
          <p:cNvSpPr/>
          <p:nvPr/>
        </p:nvSpPr>
        <p:spPr>
          <a:xfrm>
            <a:off x="7927850" y="4651248"/>
            <a:ext cx="2432304" cy="2432304"/>
          </a:xfrm>
          <a:custGeom>
            <a:avLst/>
            <a:gdLst>
              <a:gd name="connsiteX0" fmla="*/ 810768 w 1621536"/>
              <a:gd name="connsiteY0" fmla="*/ 270372 h 1621536"/>
              <a:gd name="connsiteX1" fmla="*/ 270372 w 1621536"/>
              <a:gd name="connsiteY1" fmla="*/ 810768 h 1621536"/>
              <a:gd name="connsiteX2" fmla="*/ 810768 w 1621536"/>
              <a:gd name="connsiteY2" fmla="*/ 1351164 h 1621536"/>
              <a:gd name="connsiteX3" fmla="*/ 1351164 w 1621536"/>
              <a:gd name="connsiteY3" fmla="*/ 810768 h 1621536"/>
              <a:gd name="connsiteX4" fmla="*/ 810768 w 1621536"/>
              <a:gd name="connsiteY4" fmla="*/ 270372 h 1621536"/>
              <a:gd name="connsiteX5" fmla="*/ 810768 w 1621536"/>
              <a:gd name="connsiteY5" fmla="*/ 0 h 1621536"/>
              <a:gd name="connsiteX6" fmla="*/ 1621536 w 1621536"/>
              <a:gd name="connsiteY6" fmla="*/ 810768 h 1621536"/>
              <a:gd name="connsiteX7" fmla="*/ 810768 w 1621536"/>
              <a:gd name="connsiteY7" fmla="*/ 1621536 h 1621536"/>
              <a:gd name="connsiteX8" fmla="*/ 0 w 1621536"/>
              <a:gd name="connsiteY8" fmla="*/ 810768 h 1621536"/>
              <a:gd name="connsiteX9" fmla="*/ 810768 w 1621536"/>
              <a:gd name="connsiteY9" fmla="*/ 0 h 162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1536" h="1621536">
                <a:moveTo>
                  <a:pt x="810768" y="270372"/>
                </a:moveTo>
                <a:cubicBezTo>
                  <a:pt x="810768" y="568824"/>
                  <a:pt x="568824" y="810768"/>
                  <a:pt x="270372" y="810768"/>
                </a:cubicBezTo>
                <a:cubicBezTo>
                  <a:pt x="568824" y="810768"/>
                  <a:pt x="810768" y="1052712"/>
                  <a:pt x="810768" y="1351164"/>
                </a:cubicBezTo>
                <a:cubicBezTo>
                  <a:pt x="810768" y="1052712"/>
                  <a:pt x="1052712" y="810768"/>
                  <a:pt x="1351164" y="810768"/>
                </a:cubicBezTo>
                <a:cubicBezTo>
                  <a:pt x="1052712" y="810768"/>
                  <a:pt x="810768" y="568824"/>
                  <a:pt x="810768" y="270372"/>
                </a:cubicBezTo>
                <a:close/>
                <a:moveTo>
                  <a:pt x="810768" y="0"/>
                </a:moveTo>
                <a:cubicBezTo>
                  <a:pt x="1258543" y="0"/>
                  <a:pt x="1621536" y="362993"/>
                  <a:pt x="1621536" y="810768"/>
                </a:cubicBezTo>
                <a:cubicBezTo>
                  <a:pt x="1621536" y="1258543"/>
                  <a:pt x="1258543" y="1621536"/>
                  <a:pt x="810768" y="1621536"/>
                </a:cubicBezTo>
                <a:cubicBezTo>
                  <a:pt x="362993" y="1621536"/>
                  <a:pt x="0" y="1258543"/>
                  <a:pt x="0" y="810768"/>
                </a:cubicBezTo>
                <a:cubicBezTo>
                  <a:pt x="0" y="362993"/>
                  <a:pt x="362993" y="0"/>
                  <a:pt x="810768" y="0"/>
                </a:cubicBezTo>
                <a:close/>
              </a:path>
            </a:pathLst>
          </a:custGeom>
          <a:solidFill>
            <a:srgbClr val="FFC000"/>
          </a:solidFill>
          <a:ln w="76200">
            <a:solidFill>
              <a:schemeClr val="accent4">
                <a:lumMod val="75000"/>
              </a:schemeClr>
            </a:solidFill>
          </a:ln>
          <a:effectLst>
            <a:glow rad="139700">
              <a:schemeClr val="accent4">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20" name="Freeform: Shape 19">
            <a:extLst>
              <a:ext uri="{FF2B5EF4-FFF2-40B4-BE49-F238E27FC236}">
                <a16:creationId xmlns:a16="http://schemas.microsoft.com/office/drawing/2014/main" id="{E33259DE-8C4D-49F9-A7FA-31A46D1E90D2}"/>
              </a:ext>
            </a:extLst>
          </p:cNvPr>
          <p:cNvSpPr/>
          <p:nvPr/>
        </p:nvSpPr>
        <p:spPr>
          <a:xfrm>
            <a:off x="7150205" y="2557347"/>
            <a:ext cx="3987586" cy="3701566"/>
          </a:xfrm>
          <a:custGeom>
            <a:avLst/>
            <a:gdLst>
              <a:gd name="connsiteX0" fmla="*/ 2658391 w 2658391"/>
              <a:gd name="connsiteY0" fmla="*/ 1 h 4054745"/>
              <a:gd name="connsiteX1" fmla="*/ 2658391 w 2658391"/>
              <a:gd name="connsiteY1" fmla="*/ 4054745 h 4054745"/>
              <a:gd name="connsiteX2" fmla="*/ 1 w 2658391"/>
              <a:gd name="connsiteY2" fmla="*/ 4054745 h 4054745"/>
              <a:gd name="connsiteX3" fmla="*/ 1 w 2658391"/>
              <a:gd name="connsiteY3" fmla="*/ 21 h 4054745"/>
              <a:gd name="connsiteX4" fmla="*/ 6863 w 2658391"/>
              <a:gd name="connsiteY4" fmla="*/ 135904 h 4054745"/>
              <a:gd name="connsiteX5" fmla="*/ 1329196 w 2658391"/>
              <a:gd name="connsiteY5" fmla="*/ 1329196 h 4054745"/>
              <a:gd name="connsiteX6" fmla="*/ 2658391 w 2658391"/>
              <a:gd name="connsiteY6" fmla="*/ 1 h 4054745"/>
              <a:gd name="connsiteX7" fmla="*/ 0 w 2658391"/>
              <a:gd name="connsiteY7" fmla="*/ 0 h 4054745"/>
              <a:gd name="connsiteX8" fmla="*/ 1 w 2658391"/>
              <a:gd name="connsiteY8" fmla="*/ 0 h 4054745"/>
              <a:gd name="connsiteX9" fmla="*/ 1 w 2658391"/>
              <a:gd name="connsiteY9" fmla="*/ 21 h 4054745"/>
              <a:gd name="connsiteX10" fmla="*/ 0 w 2658391"/>
              <a:gd name="connsiteY10" fmla="*/ 1 h 40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391" h="4054745">
                <a:moveTo>
                  <a:pt x="2658391" y="1"/>
                </a:moveTo>
                <a:lnTo>
                  <a:pt x="2658391" y="4054745"/>
                </a:lnTo>
                <a:lnTo>
                  <a:pt x="1" y="4054745"/>
                </a:lnTo>
                <a:lnTo>
                  <a:pt x="1" y="21"/>
                </a:lnTo>
                <a:lnTo>
                  <a:pt x="6863" y="135904"/>
                </a:lnTo>
                <a:cubicBezTo>
                  <a:pt x="74931" y="806159"/>
                  <a:pt x="640982" y="1329196"/>
                  <a:pt x="1329196" y="1329196"/>
                </a:cubicBezTo>
                <a:cubicBezTo>
                  <a:pt x="2063290" y="1329196"/>
                  <a:pt x="2658391" y="734096"/>
                  <a:pt x="2658391" y="1"/>
                </a:cubicBezTo>
                <a:close/>
                <a:moveTo>
                  <a:pt x="0" y="0"/>
                </a:moveTo>
                <a:lnTo>
                  <a:pt x="1" y="0"/>
                </a:lnTo>
                <a:lnTo>
                  <a:pt x="1" y="21"/>
                </a:lnTo>
                <a:lnTo>
                  <a:pt x="0" y="1"/>
                </a:lnTo>
                <a:close/>
              </a:path>
            </a:pathLst>
          </a:custGeom>
          <a:solidFill>
            <a:srgbClr val="D537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r>
              <a:rPr lang="en-US" sz="14400">
                <a:solidFill>
                  <a:prstClr val="white"/>
                </a:solidFill>
                <a:latin typeface="#9Slide03 Arima Madurai" panose="00000500000000000000" pitchFamily="2" charset="-93"/>
                <a:cs typeface="#9Slide03 Arima Madurai" panose="00000500000000000000" pitchFamily="2" charset="-93"/>
                <a:sym typeface="Arial"/>
              </a:rPr>
              <a:t>5</a:t>
            </a:r>
          </a:p>
        </p:txBody>
      </p:sp>
      <p:sp>
        <p:nvSpPr>
          <p:cNvPr id="5" name="Rectangle 4">
            <a:extLst>
              <a:ext uri="{FF2B5EF4-FFF2-40B4-BE49-F238E27FC236}">
                <a16:creationId xmlns:a16="http://schemas.microsoft.com/office/drawing/2014/main" id="{8A578447-936F-44B8-9B2A-1105F9A08723}"/>
              </a:ext>
            </a:extLst>
          </p:cNvPr>
          <p:cNvSpPr/>
          <p:nvPr/>
        </p:nvSpPr>
        <p:spPr>
          <a:xfrm>
            <a:off x="2067248" y="3499947"/>
            <a:ext cx="14137732" cy="2758966"/>
          </a:xfrm>
          <a:prstGeom prst="rect">
            <a:avLst/>
          </a:prstGeom>
          <a:solidFill>
            <a:srgbClr val="D53737"/>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5400" dirty="0" err="1">
                <a:solidFill>
                  <a:prstClr val="white"/>
                </a:solidFill>
                <a:latin typeface="#9Slide03 Arima Madurai" panose="00000500000000000000" pitchFamily="2" charset="-93"/>
                <a:cs typeface="#9Slide03 Arima Madurai" panose="00000500000000000000" pitchFamily="2" charset="-93"/>
                <a:sym typeface="Arial"/>
              </a:rPr>
              <a:t>Em</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hãy</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trình</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bày</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những</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điều</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thân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rút</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ra</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sau</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khi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học</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xong</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văn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bản</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cái</a:t>
            </a:r>
            <a:r>
              <a:rPr lang="en-US" sz="5400" dirty="0">
                <a:solidFill>
                  <a:prstClr val="white"/>
                </a:solidFill>
                <a:latin typeface="#9Slide03 Arima Madurai" panose="00000500000000000000" pitchFamily="2" charset="-93"/>
                <a:cs typeface="#9Slide03 Arima Madurai" panose="00000500000000000000" pitchFamily="2" charset="-93"/>
                <a:sym typeface="Arial"/>
              </a:rPr>
              <a:t> </a:t>
            </a:r>
            <a:r>
              <a:rPr lang="en-US" sz="5400" dirty="0" err="1">
                <a:solidFill>
                  <a:prstClr val="white"/>
                </a:solidFill>
                <a:latin typeface="#9Slide03 Arima Madurai" panose="00000500000000000000" pitchFamily="2" charset="-93"/>
                <a:cs typeface="#9Slide03 Arima Madurai" panose="00000500000000000000" pitchFamily="2" charset="-93"/>
                <a:sym typeface="Arial"/>
              </a:rPr>
              <a:t>kính</a:t>
            </a:r>
            <a:r>
              <a:rPr lang="en-US" sz="5400" dirty="0">
                <a:solidFill>
                  <a:prstClr val="white"/>
                </a:solidFill>
                <a:latin typeface="#9Slide03 Arima Madurai" panose="00000500000000000000" pitchFamily="2" charset="-93"/>
                <a:cs typeface="#9Slide03 Arima Madurai" panose="00000500000000000000" pitchFamily="2" charset="-93"/>
                <a:sym typeface="Arial"/>
              </a:rPr>
              <a:t>”.</a:t>
            </a:r>
          </a:p>
        </p:txBody>
      </p:sp>
      <p:grpSp>
        <p:nvGrpSpPr>
          <p:cNvPr id="9" name="Group 8">
            <a:extLst>
              <a:ext uri="{FF2B5EF4-FFF2-40B4-BE49-F238E27FC236}">
                <a16:creationId xmlns:a16="http://schemas.microsoft.com/office/drawing/2014/main" id="{857221B5-C428-400B-B105-F89044BADEA4}"/>
              </a:ext>
            </a:extLst>
          </p:cNvPr>
          <p:cNvGrpSpPr/>
          <p:nvPr/>
        </p:nvGrpSpPr>
        <p:grpSpPr>
          <a:xfrm>
            <a:off x="1235621" y="3028739"/>
            <a:ext cx="847398" cy="3698322"/>
            <a:chOff x="823747" y="2019158"/>
            <a:chExt cx="564932" cy="2465548"/>
          </a:xfrm>
        </p:grpSpPr>
        <p:sp>
          <p:nvSpPr>
            <p:cNvPr id="6" name="Rectangle 5">
              <a:extLst>
                <a:ext uri="{FF2B5EF4-FFF2-40B4-BE49-F238E27FC236}">
                  <a16:creationId xmlns:a16="http://schemas.microsoft.com/office/drawing/2014/main" id="{112D4B60-D740-4975-AA3C-13791DBFD6B3}"/>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7" name="Rectangle 6">
              <a:extLst>
                <a:ext uri="{FF2B5EF4-FFF2-40B4-BE49-F238E27FC236}">
                  <a16:creationId xmlns:a16="http://schemas.microsoft.com/office/drawing/2014/main" id="{C2D3BB3C-FCB0-4AC0-991E-1513646167BC}"/>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8" name="Rectangle 7">
              <a:extLst>
                <a:ext uri="{FF2B5EF4-FFF2-40B4-BE49-F238E27FC236}">
                  <a16:creationId xmlns:a16="http://schemas.microsoft.com/office/drawing/2014/main" id="{398A87F5-1685-4FD0-A09D-60D3372CC42B}"/>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grpSp>
        <p:nvGrpSpPr>
          <p:cNvPr id="10" name="Group 9">
            <a:extLst>
              <a:ext uri="{FF2B5EF4-FFF2-40B4-BE49-F238E27FC236}">
                <a16:creationId xmlns:a16="http://schemas.microsoft.com/office/drawing/2014/main" id="{1E42839D-B9F4-41A7-B7DA-6D56B05C72F0}"/>
              </a:ext>
            </a:extLst>
          </p:cNvPr>
          <p:cNvGrpSpPr/>
          <p:nvPr/>
        </p:nvGrpSpPr>
        <p:grpSpPr>
          <a:xfrm>
            <a:off x="16204981" y="3030269"/>
            <a:ext cx="847398" cy="3698322"/>
            <a:chOff x="823747" y="2019158"/>
            <a:chExt cx="564932" cy="2465548"/>
          </a:xfrm>
        </p:grpSpPr>
        <p:sp>
          <p:nvSpPr>
            <p:cNvPr id="11" name="Rectangle 10">
              <a:extLst>
                <a:ext uri="{FF2B5EF4-FFF2-40B4-BE49-F238E27FC236}">
                  <a16:creationId xmlns:a16="http://schemas.microsoft.com/office/drawing/2014/main" id="{73EA670B-D453-442E-81BC-258FF0DE0FC8}"/>
                </a:ext>
              </a:extLst>
            </p:cNvPr>
            <p:cNvSpPr/>
            <p:nvPr/>
          </p:nvSpPr>
          <p:spPr>
            <a:xfrm>
              <a:off x="823747" y="2294467"/>
              <a:ext cx="564932" cy="1918025"/>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2" name="Rectangle 11">
              <a:extLst>
                <a:ext uri="{FF2B5EF4-FFF2-40B4-BE49-F238E27FC236}">
                  <a16:creationId xmlns:a16="http://schemas.microsoft.com/office/drawing/2014/main" id="{6B3B5B09-784B-49E4-9029-3CCF15213B55}"/>
                </a:ext>
              </a:extLst>
            </p:cNvPr>
            <p:cNvSpPr/>
            <p:nvPr/>
          </p:nvSpPr>
          <p:spPr>
            <a:xfrm>
              <a:off x="1015561" y="2019158"/>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sp>
          <p:nvSpPr>
            <p:cNvPr id="13" name="Rectangle 12">
              <a:extLst>
                <a:ext uri="{FF2B5EF4-FFF2-40B4-BE49-F238E27FC236}">
                  <a16:creationId xmlns:a16="http://schemas.microsoft.com/office/drawing/2014/main" id="{50134EAF-8C72-4E5A-A93C-5BE4039EB4DF}"/>
                </a:ext>
              </a:extLst>
            </p:cNvPr>
            <p:cNvSpPr/>
            <p:nvPr/>
          </p:nvSpPr>
          <p:spPr>
            <a:xfrm>
              <a:off x="1015560" y="4211437"/>
              <a:ext cx="181303" cy="27326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2700">
                <a:solidFill>
                  <a:prstClr val="white"/>
                </a:solidFill>
                <a:latin typeface="#9Slide03 Arima Madurai" panose="00000500000000000000" pitchFamily="2" charset="-93"/>
                <a:cs typeface="#9Slide03 Arima Madurai" panose="00000500000000000000" pitchFamily="2" charset="-93"/>
                <a:sym typeface="Arial"/>
              </a:endParaRPr>
            </a:p>
          </p:txBody>
        </p:sp>
      </p:grpSp>
      <p:pic>
        <p:nvPicPr>
          <p:cNvPr id="2" name="Picture 1">
            <a:hlinkClick r:id="rId6" action="ppaction://hlinksldjump"/>
            <a:extLst>
              <a:ext uri="{FF2B5EF4-FFF2-40B4-BE49-F238E27FC236}">
                <a16:creationId xmlns:a16="http://schemas.microsoft.com/office/drawing/2014/main" id="{B0D40B8B-3942-9E8D-A23C-CB6C3B8CC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947" y="1"/>
            <a:ext cx="3253158" cy="3253158"/>
          </a:xfrm>
          <a:prstGeom prst="rect">
            <a:avLst/>
          </a:prstGeom>
        </p:spPr>
      </p:pic>
    </p:spTree>
    <p:extLst>
      <p:ext uri="{BB962C8B-B14F-4D97-AF65-F5344CB8AC3E}">
        <p14:creationId xmlns:p14="http://schemas.microsoft.com/office/powerpoint/2010/main" val="2786060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42" presetClass="path" presetSubtype="0" accel="50000" decel="50000" fill="hold" nodeType="withEffect">
                                  <p:stCondLst>
                                    <p:cond delay="0"/>
                                  </p:stCondLst>
                                  <p:childTnLst>
                                    <p:animMotion origin="layout" path="M -0.77213 -0.00024 L -4.79167E-6 -4.07407E-6 " pathEditMode="relative" rAng="0" ptsTypes="AA">
                                      <p:cBhvr>
                                        <p:cTn id="9" dur="500" fill="hold"/>
                                        <p:tgtEl>
                                          <p:spTgt spid="10"/>
                                        </p:tgtEl>
                                        <p:attrNameLst>
                                          <p:attrName>ppt_x</p:attrName>
                                          <p:attrName>ppt_y</p:attrName>
                                        </p:attrNameLst>
                                      </p:cBhvr>
                                      <p:rCtr x="38607" y="0"/>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0"/>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0"/>
                            </p:stCondLst>
                            <p:childTnLst>
                              <p:par>
                                <p:cTn id="19" presetID="45"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250"/>
                                        <p:tgtEl>
                                          <p:spTgt spid="20"/>
                                        </p:tgtEl>
                                      </p:cBhvr>
                                    </p:animEffect>
                                    <p:anim calcmode="lin" valueType="num">
                                      <p:cBhvr>
                                        <p:cTn id="22" dur="1250" fill="hold"/>
                                        <p:tgtEl>
                                          <p:spTgt spid="20"/>
                                        </p:tgtEl>
                                        <p:attrNameLst>
                                          <p:attrName>ppt_w</p:attrName>
                                        </p:attrNameLst>
                                      </p:cBhvr>
                                      <p:tavLst>
                                        <p:tav tm="0" fmla="#ppt_w*sin(2.5*pi*$)">
                                          <p:val>
                                            <p:fltVal val="0"/>
                                          </p:val>
                                        </p:tav>
                                        <p:tav tm="100000">
                                          <p:val>
                                            <p:fltVal val="1"/>
                                          </p:val>
                                        </p:tav>
                                      </p:tavLst>
                                    </p:anim>
                                    <p:anim calcmode="lin" valueType="num">
                                      <p:cBhvr>
                                        <p:cTn id="23" dur="125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thang.wav"/>
                                        </p:tgtEl>
                                      </p:cMediaNode>
                                    </p:audio>
                                  </p:subTnLst>
                                </p:cTn>
                              </p:par>
                              <p:par>
                                <p:cTn id="24" presetID="4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250"/>
                                        <p:tgtEl>
                                          <p:spTgt spid="24"/>
                                        </p:tgtEl>
                                      </p:cBhvr>
                                    </p:animEffect>
                                    <p:anim calcmode="lin" valueType="num">
                                      <p:cBhvr>
                                        <p:cTn id="27" dur="1250" fill="hold"/>
                                        <p:tgtEl>
                                          <p:spTgt spid="24"/>
                                        </p:tgtEl>
                                        <p:attrNameLst>
                                          <p:attrName>ppt_w</p:attrName>
                                        </p:attrNameLst>
                                      </p:cBhvr>
                                      <p:tavLst>
                                        <p:tav tm="0" fmla="#ppt_w*sin(2.5*pi*$)">
                                          <p:val>
                                            <p:fltVal val="0"/>
                                          </p:val>
                                        </p:tav>
                                        <p:tav tm="100000">
                                          <p:val>
                                            <p:fltVal val="1"/>
                                          </p:val>
                                        </p:tav>
                                      </p:tavLst>
                                    </p:anim>
                                    <p:anim calcmode="lin" valueType="num">
                                      <p:cBhvr>
                                        <p:cTn id="28" dur="1250" fill="hold"/>
                                        <p:tgtEl>
                                          <p:spTgt spid="24"/>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250"/>
                                        <p:tgtEl>
                                          <p:spTgt spid="19"/>
                                        </p:tgtEl>
                                      </p:cBhvr>
                                    </p:animEffect>
                                    <p:anim calcmode="lin" valueType="num">
                                      <p:cBhvr>
                                        <p:cTn id="32" dur="1250" fill="hold"/>
                                        <p:tgtEl>
                                          <p:spTgt spid="19"/>
                                        </p:tgtEl>
                                        <p:attrNameLst>
                                          <p:attrName>ppt_w</p:attrName>
                                        </p:attrNameLst>
                                      </p:cBhvr>
                                      <p:tavLst>
                                        <p:tav tm="0" fmla="#ppt_w*sin(2.5*pi*$)">
                                          <p:val>
                                            <p:fltVal val="0"/>
                                          </p:val>
                                        </p:tav>
                                        <p:tav tm="100000">
                                          <p:val>
                                            <p:fltVal val="1"/>
                                          </p:val>
                                        </p:tav>
                                      </p:tavLst>
                                    </p:anim>
                                    <p:anim calcmode="lin" valueType="num">
                                      <p:cBhvr>
                                        <p:cTn id="33" dur="1250" fill="hold"/>
                                        <p:tgtEl>
                                          <p:spTgt spid="19"/>
                                        </p:tgtEl>
                                        <p:attrNameLst>
                                          <p:attrName>ppt_h</p:attrName>
                                        </p:attrNameLst>
                                      </p:cBhvr>
                                      <p:tavLst>
                                        <p:tav tm="0">
                                          <p:val>
                                            <p:strVal val="#ppt_h"/>
                                          </p:val>
                                        </p:tav>
                                        <p:tav tm="100000">
                                          <p:val>
                                            <p:strVal val="#ppt_h"/>
                                          </p:val>
                                        </p:tav>
                                      </p:tavLst>
                                    </p:anim>
                                  </p:childTnLst>
                                </p:cTn>
                              </p:par>
                            </p:childTnLst>
                          </p:cTn>
                        </p:par>
                        <p:par>
                          <p:cTn id="34" fill="hold">
                            <p:stCondLst>
                              <p:cond delay="1250"/>
                            </p:stCondLst>
                            <p:childTnLst>
                              <p:par>
                                <p:cTn id="35" presetID="1"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42" presetClass="path" presetSubtype="0" accel="50000" decel="50000" fill="hold" grpId="1" nodeType="withEffect">
                                  <p:stCondLst>
                                    <p:cond delay="0"/>
                                  </p:stCondLst>
                                  <p:childTnLst>
                                    <p:animMotion origin="layout" path="M 0 0.06065 L 0 -0.2162 " pathEditMode="relative" rAng="0" ptsTypes="AA">
                                      <p:cBhvr>
                                        <p:cTn id="38" dur="750" fill="hold"/>
                                        <p:tgtEl>
                                          <p:spTgt spid="28"/>
                                        </p:tgtEl>
                                        <p:attrNameLst>
                                          <p:attrName>ppt_x</p:attrName>
                                          <p:attrName>ppt_y</p:attrName>
                                        </p:attrNameLst>
                                      </p:cBhvr>
                                      <p:rCtr x="0" y="-13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8" grpId="0" animBg="1"/>
      <p:bldP spid="28" grpId="1" animBg="1"/>
      <p:bldP spid="20" grpId="0" animBg="1"/>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Subtitle 5">
            <a:extLst>
              <a:ext uri="{FF2B5EF4-FFF2-40B4-BE49-F238E27FC236}">
                <a16:creationId xmlns:a16="http://schemas.microsoft.com/office/drawing/2014/main" id="{6B427A34-D7EE-5DBE-8212-22FE9220FF44}"/>
              </a:ext>
            </a:extLst>
          </p:cNvPr>
          <p:cNvSpPr txBox="1">
            <a:spLocks/>
          </p:cNvSpPr>
          <p:nvPr/>
        </p:nvSpPr>
        <p:spPr>
          <a:xfrm>
            <a:off x="1915391" y="2247900"/>
            <a:ext cx="9663600" cy="167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nSpc>
                <a:spcPct val="150000"/>
              </a:lnSpc>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dỏm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5D3ABAE-ED60-0FA6-609C-3074627931A7}"/>
              </a:ext>
            </a:extLst>
          </p:cNvPr>
          <p:cNvPicPr>
            <a:picLocks noChangeAspect="1"/>
          </p:cNvPicPr>
          <p:nvPr/>
        </p:nvPicPr>
        <p:blipFill>
          <a:blip r:embed="rId3"/>
          <a:stretch>
            <a:fillRect/>
          </a:stretch>
        </p:blipFill>
        <p:spPr>
          <a:xfrm>
            <a:off x="4495800" y="3619500"/>
            <a:ext cx="8839200" cy="6034454"/>
          </a:xfrm>
          <a:custGeom>
            <a:avLst/>
            <a:gdLst>
              <a:gd name="connsiteX0" fmla="*/ 0 w 8839200"/>
              <a:gd name="connsiteY0" fmla="*/ 0 h 6034454"/>
              <a:gd name="connsiteX1" fmla="*/ 8839200 w 8839200"/>
              <a:gd name="connsiteY1" fmla="*/ 0 h 6034454"/>
              <a:gd name="connsiteX2" fmla="*/ 8839200 w 8839200"/>
              <a:gd name="connsiteY2" fmla="*/ 6034454 h 6034454"/>
              <a:gd name="connsiteX3" fmla="*/ 0 w 8839200"/>
              <a:gd name="connsiteY3" fmla="*/ 6034454 h 6034454"/>
              <a:gd name="connsiteX4" fmla="*/ 0 w 8839200"/>
              <a:gd name="connsiteY4" fmla="*/ 0 h 603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6034454" fill="none" extrusionOk="0">
                <a:moveTo>
                  <a:pt x="0" y="0"/>
                </a:moveTo>
                <a:cubicBezTo>
                  <a:pt x="3861943" y="118661"/>
                  <a:pt x="5198080" y="-41423"/>
                  <a:pt x="8839200" y="0"/>
                </a:cubicBezTo>
                <a:cubicBezTo>
                  <a:pt x="8704471" y="857242"/>
                  <a:pt x="8883729" y="4677135"/>
                  <a:pt x="8839200" y="6034454"/>
                </a:cubicBezTo>
                <a:cubicBezTo>
                  <a:pt x="4585004" y="5884897"/>
                  <a:pt x="1946349" y="6034721"/>
                  <a:pt x="0" y="6034454"/>
                </a:cubicBezTo>
                <a:cubicBezTo>
                  <a:pt x="-141948" y="4408003"/>
                  <a:pt x="110327" y="1863190"/>
                  <a:pt x="0" y="0"/>
                </a:cubicBezTo>
                <a:close/>
              </a:path>
              <a:path w="8839200" h="6034454" stroke="0" extrusionOk="0">
                <a:moveTo>
                  <a:pt x="0" y="0"/>
                </a:moveTo>
                <a:cubicBezTo>
                  <a:pt x="1348222" y="-121326"/>
                  <a:pt x="6584376" y="134767"/>
                  <a:pt x="8839200" y="0"/>
                </a:cubicBezTo>
                <a:cubicBezTo>
                  <a:pt x="8980314" y="1470531"/>
                  <a:pt x="8680394" y="4947372"/>
                  <a:pt x="8839200" y="6034454"/>
                </a:cubicBezTo>
                <a:cubicBezTo>
                  <a:pt x="6375598" y="6021589"/>
                  <a:pt x="3576919" y="6169076"/>
                  <a:pt x="0" y="6034454"/>
                </a:cubicBezTo>
                <a:cubicBezTo>
                  <a:pt x="-34207" y="5149728"/>
                  <a:pt x="-42469" y="2102593"/>
                  <a:pt x="0" y="0"/>
                </a:cubicBezTo>
                <a:close/>
              </a:path>
            </a:pathLst>
          </a:custGeom>
          <a:ln>
            <a:solidFill>
              <a:schemeClr val="tx1"/>
            </a:solidFill>
            <a:extLst>
              <a:ext uri="{C807C97D-BFC1-408E-A445-0C87EB9F89A2}">
                <ask:lineSketchStyleProps xmlns="" xmlns:ask="http://schemas.microsoft.com/office/drawing/2018/sketchyshapes" sd="1890466202">
                  <a:prstGeom prst="rect">
                    <a:avLst/>
                  </a:prstGeom>
                  <ask:type>
                    <ask:lineSketchCurved/>
                  </ask:type>
                </ask:lineSketchStyleProps>
              </a:ext>
            </a:extLst>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Subtitle 5">
            <a:extLst>
              <a:ext uri="{FF2B5EF4-FFF2-40B4-BE49-F238E27FC236}">
                <a16:creationId xmlns:a16="http://schemas.microsoft.com/office/drawing/2014/main" id="{6B427A34-D7EE-5DBE-8212-22FE9220FF44}"/>
              </a:ext>
            </a:extLst>
          </p:cNvPr>
          <p:cNvSpPr txBox="1">
            <a:spLocks/>
          </p:cNvSpPr>
          <p:nvPr/>
        </p:nvSpPr>
        <p:spPr>
          <a:xfrm>
            <a:off x="1905000" y="2095500"/>
            <a:ext cx="9663600" cy="167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nSpc>
                <a:spcPct val="150000"/>
              </a:lnSpc>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dỏm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01C0319A-F266-95BF-0539-801755CAC9F0}"/>
              </a:ext>
            </a:extLst>
          </p:cNvPr>
          <p:cNvSpPr/>
          <p:nvPr/>
        </p:nvSpPr>
        <p:spPr>
          <a:xfrm>
            <a:off x="13335000" y="0"/>
            <a:ext cx="4729144" cy="30687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Subtitle 5">
            <a:extLst>
              <a:ext uri="{FF2B5EF4-FFF2-40B4-BE49-F238E27FC236}">
                <a16:creationId xmlns:a16="http://schemas.microsoft.com/office/drawing/2014/main" id="{A6793AE8-790D-4C6E-BAD8-3B2E17BCDE09}"/>
              </a:ext>
            </a:extLst>
          </p:cNvPr>
          <p:cNvSpPr txBox="1">
            <a:spLocks/>
          </p:cNvSpPr>
          <p:nvPr/>
        </p:nvSpPr>
        <p:spPr>
          <a:xfrm>
            <a:off x="1219200" y="3258768"/>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5">
            <a:extLst>
              <a:ext uri="{FF2B5EF4-FFF2-40B4-BE49-F238E27FC236}">
                <a16:creationId xmlns:a16="http://schemas.microsoft.com/office/drawing/2014/main" id="{66C29A2C-76EC-B445-C2A6-688B1AB8CC66}"/>
              </a:ext>
            </a:extLst>
          </p:cNvPr>
          <p:cNvSpPr txBox="1">
            <a:spLocks/>
          </p:cNvSpPr>
          <p:nvPr/>
        </p:nvSpPr>
        <p:spPr>
          <a:xfrm>
            <a:off x="1596692" y="4325568"/>
            <a:ext cx="16081707" cy="5262846"/>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Đốc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tờ</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sĩ</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A-la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tối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cao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Đục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do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thủy</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mờ</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tới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lượng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Mù</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nhau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37244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2" descr="Aziz Nesin - Yaşasın Sanat - 1994 - insanokur">
            <a:extLst>
              <a:ext uri="{FF2B5EF4-FFF2-40B4-BE49-F238E27FC236}">
                <a16:creationId xmlns:a16="http://schemas.microsoft.com/office/drawing/2014/main" id="{A48AF009-A0A6-BDE7-0574-3F5950AB6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21" r="27921"/>
          <a:stretch>
            <a:fillRect/>
          </a:stretch>
        </p:blipFill>
        <p:spPr bwMode="auto">
          <a:xfrm>
            <a:off x="1219200" y="2462132"/>
            <a:ext cx="4911436" cy="7162555"/>
          </a:xfrm>
          <a:custGeom>
            <a:avLst/>
            <a:gdLst>
              <a:gd name="connsiteX0" fmla="*/ 0 w 4911436"/>
              <a:gd name="connsiteY0" fmla="*/ 0 h 7162555"/>
              <a:gd name="connsiteX1" fmla="*/ 4911436 w 4911436"/>
              <a:gd name="connsiteY1" fmla="*/ 0 h 7162555"/>
              <a:gd name="connsiteX2" fmla="*/ 4911436 w 4911436"/>
              <a:gd name="connsiteY2" fmla="*/ 7162555 h 7162555"/>
              <a:gd name="connsiteX3" fmla="*/ 0 w 4911436"/>
              <a:gd name="connsiteY3" fmla="*/ 7162555 h 7162555"/>
              <a:gd name="connsiteX4" fmla="*/ 0 w 4911436"/>
              <a:gd name="connsiteY4" fmla="*/ 0 h 716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436" h="7162555" extrusionOk="0">
                <a:moveTo>
                  <a:pt x="0" y="0"/>
                </a:moveTo>
                <a:cubicBezTo>
                  <a:pt x="1557724" y="-5264"/>
                  <a:pt x="4192558" y="84467"/>
                  <a:pt x="4911436" y="0"/>
                </a:cubicBezTo>
                <a:cubicBezTo>
                  <a:pt x="4783263" y="1778506"/>
                  <a:pt x="5040586" y="4217194"/>
                  <a:pt x="4911436" y="7162555"/>
                </a:cubicBezTo>
                <a:cubicBezTo>
                  <a:pt x="4266006" y="7268875"/>
                  <a:pt x="1869225" y="7154906"/>
                  <a:pt x="0" y="7162555"/>
                </a:cubicBezTo>
                <a:cubicBezTo>
                  <a:pt x="160128" y="5207347"/>
                  <a:pt x="25049" y="1549961"/>
                  <a:pt x="0" y="0"/>
                </a:cubicBezTo>
                <a:close/>
              </a:path>
            </a:pathLst>
          </a:custGeom>
          <a:noFill/>
          <a:ln>
            <a:solidFill>
              <a:schemeClr val="tx1"/>
            </a:solidFill>
            <a:extLst>
              <a:ext uri="{C807C97D-BFC1-408E-A445-0C87EB9F89A2}">
                <ask:lineSketchStyleProps xmlns="" xmlns:ask="http://schemas.microsoft.com/office/drawing/2018/sketchyshape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5" name="Subtitle 5">
            <a:extLst>
              <a:ext uri="{FF2B5EF4-FFF2-40B4-BE49-F238E27FC236}">
                <a16:creationId xmlns:a16="http://schemas.microsoft.com/office/drawing/2014/main" id="{E308FBB7-DA96-2470-16B4-0C0B9FEA6BC7}"/>
              </a:ext>
            </a:extLst>
          </p:cNvPr>
          <p:cNvSpPr txBox="1">
            <a:spLocks/>
          </p:cNvSpPr>
          <p:nvPr/>
        </p:nvSpPr>
        <p:spPr>
          <a:xfrm>
            <a:off x="6858000" y="3543300"/>
            <a:ext cx="9663600" cy="52628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Thổ</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quen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gũi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100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sách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39B128D8-5A9B-1C56-BE84-8842AA8C7006}"/>
              </a:ext>
            </a:extLst>
          </p:cNvPr>
          <p:cNvSpPr/>
          <p:nvPr/>
        </p:nvSpPr>
        <p:spPr>
          <a:xfrm>
            <a:off x="7772400" y="2324100"/>
            <a:ext cx="9144000" cy="769441"/>
          </a:xfrm>
          <a:prstGeom prst="rect">
            <a:avLst/>
          </a:prstGeom>
        </p:spPr>
        <p:txBody>
          <a:bodyPr>
            <a:spAutoFit/>
          </a:bodyPr>
          <a:lstStyle/>
          <a:p>
            <a:pPr algn="ctr"/>
            <a:r>
              <a:rPr lang="en-US" sz="4400" b="1" dirty="0">
                <a:latin typeface="Times New Roman" panose="02020603050405020304" pitchFamily="18" charset="0"/>
                <a:ea typeface="Cambria" panose="02040503050406030204" pitchFamily="18" charset="0"/>
                <a:cs typeface="Times New Roman" panose="02020603050405020304" pitchFamily="18" charset="0"/>
              </a:rPr>
              <a:t>A-</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dít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Nê-xin</a:t>
            </a:r>
            <a:r>
              <a:rPr lang="en-US" sz="4400" b="1" dirty="0">
                <a:latin typeface="Times New Roman" panose="02020603050405020304" pitchFamily="18" charset="0"/>
                <a:ea typeface="Cambria" panose="02040503050406030204" pitchFamily="18" charset="0"/>
                <a:cs typeface="Times New Roman" panose="02020603050405020304" pitchFamily="18" charset="0"/>
              </a:rPr>
              <a:t>  (1915-1995)</a:t>
            </a:r>
          </a:p>
        </p:txBody>
      </p:sp>
      <p:pic>
        <p:nvPicPr>
          <p:cNvPr id="4" name="Picture 3" descr="A blue and black background&#10;&#10;Description automatically generated">
            <a:extLst>
              <a:ext uri="{FF2B5EF4-FFF2-40B4-BE49-F238E27FC236}">
                <a16:creationId xmlns:a16="http://schemas.microsoft.com/office/drawing/2014/main" id="{9C739042-7FD3-21AC-34D4-FBFD13D24D23}"/>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4616600" y="-1790700"/>
            <a:ext cx="5638800" cy="5638800"/>
          </a:xfrm>
          <a:prstGeom prst="rect">
            <a:avLst/>
          </a:prstGeom>
        </p:spPr>
      </p:pic>
    </p:spTree>
    <p:extLst>
      <p:ext uri="{BB962C8B-B14F-4D97-AF65-F5344CB8AC3E}">
        <p14:creationId xmlns:p14="http://schemas.microsoft.com/office/powerpoint/2010/main" val="19589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chung</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DAB6372-83C3-0607-5E78-7F0038BAA412}"/>
              </a:ext>
            </a:extLst>
          </p:cNvPr>
          <p:cNvGrpSpPr/>
          <p:nvPr/>
        </p:nvGrpSpPr>
        <p:grpSpPr>
          <a:xfrm>
            <a:off x="-2451182" y="4304225"/>
            <a:ext cx="3867923" cy="3868115"/>
            <a:chOff x="2312437" y="2150668"/>
            <a:chExt cx="3867923" cy="3868115"/>
          </a:xfrm>
        </p:grpSpPr>
        <p:sp>
          <p:nvSpPr>
            <p:cNvPr id="13" name="Oval 12">
              <a:extLst>
                <a:ext uri="{FF2B5EF4-FFF2-40B4-BE49-F238E27FC236}">
                  <a16:creationId xmlns:a16="http://schemas.microsoft.com/office/drawing/2014/main" id="{320CAA2D-F0F2-C30F-96FB-CD55AC45AD00}"/>
                </a:ext>
              </a:extLst>
            </p:cNvPr>
            <p:cNvSpPr/>
            <p:nvPr/>
          </p:nvSpPr>
          <p:spPr>
            <a:xfrm>
              <a:off x="2312437" y="2150668"/>
              <a:ext cx="3867923" cy="38681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id="{223A8791-96F8-6F9B-C258-C3E2D0F10CB9}"/>
                </a:ext>
              </a:extLst>
            </p:cNvPr>
            <p:cNvSpPr txBox="1"/>
            <p:nvPr/>
          </p:nvSpPr>
          <p:spPr>
            <a:xfrm>
              <a:off x="2878881" y="2717140"/>
              <a:ext cx="2735035" cy="27351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lumMod val="95000"/>
                    <a:lumOff val="5000"/>
                  </a:schemeClr>
                </a:solidFill>
              </a:endParaRPr>
            </a:p>
          </p:txBody>
        </p:sp>
      </p:grpSp>
      <p:sp>
        <p:nvSpPr>
          <p:cNvPr id="9" name="Block Arc 8">
            <a:extLst>
              <a:ext uri="{FF2B5EF4-FFF2-40B4-BE49-F238E27FC236}">
                <a16:creationId xmlns:a16="http://schemas.microsoft.com/office/drawing/2014/main" id="{41001FD0-5287-9EB6-43BA-D6827BE8D9E4}"/>
              </a:ext>
            </a:extLst>
          </p:cNvPr>
          <p:cNvSpPr/>
          <p:nvPr/>
        </p:nvSpPr>
        <p:spPr>
          <a:xfrm>
            <a:off x="-4445815" y="2153557"/>
            <a:ext cx="7797096" cy="8128000"/>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0" name="Oval 9">
            <a:extLst>
              <a:ext uri="{FF2B5EF4-FFF2-40B4-BE49-F238E27FC236}">
                <a16:creationId xmlns:a16="http://schemas.microsoft.com/office/drawing/2014/main" id="{18C23B47-6344-2DE8-9DCB-1B244AF963FC}"/>
              </a:ext>
            </a:extLst>
          </p:cNvPr>
          <p:cNvSpPr/>
          <p:nvPr/>
        </p:nvSpPr>
        <p:spPr>
          <a:xfrm>
            <a:off x="1295400" y="2838747"/>
            <a:ext cx="3276600" cy="2072640"/>
          </a:xfrm>
          <a:prstGeom prst="ellipse">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24AAD20-3CDD-AC65-A5A0-AEC395E9FDB0}"/>
              </a:ext>
            </a:extLst>
          </p:cNvPr>
          <p:cNvSpPr/>
          <p:nvPr/>
        </p:nvSpPr>
        <p:spPr>
          <a:xfrm>
            <a:off x="2286000" y="5196680"/>
            <a:ext cx="3505200" cy="2072640"/>
          </a:xfrm>
          <a:prstGeom prst="ellipse">
            <a:avLst/>
          </a:prstGeom>
        </p:spPr>
        <p:style>
          <a:lnRef idx="2">
            <a:schemeClr val="lt1">
              <a:hueOff val="0"/>
              <a:satOff val="0"/>
              <a:lumOff val="0"/>
              <a:alphaOff val="0"/>
            </a:schemeClr>
          </a:lnRef>
          <a:fillRef idx="1">
            <a:schemeClr val="accent2">
              <a:tint val="50000"/>
              <a:hueOff val="2501437"/>
              <a:satOff val="-2237"/>
              <a:lumOff val="6"/>
              <a:alphaOff val="0"/>
            </a:schemeClr>
          </a:fillRef>
          <a:effectRef idx="0">
            <a:schemeClr val="accent2">
              <a:tint val="50000"/>
              <a:hueOff val="2501437"/>
              <a:satOff val="-2237"/>
              <a:lumOff val="6"/>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7DEA2D9D-4BBA-D0C6-BC24-2A04BF3F5DBC}"/>
              </a:ext>
            </a:extLst>
          </p:cNvPr>
          <p:cNvSpPr/>
          <p:nvPr/>
        </p:nvSpPr>
        <p:spPr>
          <a:xfrm>
            <a:off x="1003850" y="7783967"/>
            <a:ext cx="3415750" cy="2072640"/>
          </a:xfrm>
          <a:prstGeom prst="ellipse">
            <a:avLst/>
          </a:prstGeom>
        </p:spPr>
        <p:style>
          <a:lnRef idx="2">
            <a:schemeClr val="lt1">
              <a:hueOff val="0"/>
              <a:satOff val="0"/>
              <a:lumOff val="0"/>
              <a:alphaOff val="0"/>
            </a:schemeClr>
          </a:lnRef>
          <a:fillRef idx="1">
            <a:schemeClr val="accent2">
              <a:tint val="50000"/>
              <a:hueOff val="5002875"/>
              <a:satOff val="-4473"/>
              <a:lumOff val="13"/>
              <a:alphaOff val="0"/>
            </a:schemeClr>
          </a:fillRef>
          <a:effectRef idx="0">
            <a:schemeClr val="accent2">
              <a:tint val="50000"/>
              <a:hueOff val="5002875"/>
              <a:satOff val="-4473"/>
              <a:lumOff val="13"/>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chính</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7F6DB8B-9F38-8E5F-A022-D34EC63CEF3E}"/>
              </a:ext>
            </a:extLst>
          </p:cNvPr>
          <p:cNvSpPr txBox="1"/>
          <p:nvPr/>
        </p:nvSpPr>
        <p:spPr>
          <a:xfrm>
            <a:off x="4995332" y="2884209"/>
            <a:ext cx="12302068" cy="1446550"/>
          </a:xfrm>
          <a:prstGeom prst="rect">
            <a:avLst/>
          </a:prstGeom>
          <a:noFill/>
        </p:spPr>
        <p:txBody>
          <a:bodyPr wrap="square">
            <a:spAutoFit/>
          </a:bodyPr>
          <a:lstStyle/>
          <a:p>
            <a:pPr marL="279400" indent="0" algn="just">
              <a:buClr>
                <a:srgbClr val="4E2508"/>
              </a:buCl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thích</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đùa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Thái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NXB Văn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2014</a:t>
            </a:r>
          </a:p>
        </p:txBody>
      </p:sp>
      <p:sp>
        <p:nvSpPr>
          <p:cNvPr id="18" name="TextBox 17">
            <a:extLst>
              <a:ext uri="{FF2B5EF4-FFF2-40B4-BE49-F238E27FC236}">
                <a16:creationId xmlns:a16="http://schemas.microsoft.com/office/drawing/2014/main" id="{797FF5C1-CC14-C032-7A72-76FDA12AF19E}"/>
              </a:ext>
            </a:extLst>
          </p:cNvPr>
          <p:cNvSpPr txBox="1"/>
          <p:nvPr/>
        </p:nvSpPr>
        <p:spPr>
          <a:xfrm>
            <a:off x="5695758" y="4854368"/>
            <a:ext cx="10374084" cy="2123658"/>
          </a:xfrm>
          <a:prstGeom prst="rect">
            <a:avLst/>
          </a:prstGeom>
          <a:noFill/>
        </p:spPr>
        <p:txBody>
          <a:bodyPr wrap="square">
            <a:spAutoFit/>
          </a:bodyPr>
          <a:lstStyle/>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chính</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thầy</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thuốc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bạn</a:t>
            </a:r>
            <a:endPar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vợ</a:t>
            </a:r>
            <a:endPar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CD3C0EB-A8BC-4132-2914-B31A846362CB}"/>
              </a:ext>
            </a:extLst>
          </p:cNvPr>
          <p:cNvSpPr txBox="1"/>
          <p:nvPr/>
        </p:nvSpPr>
        <p:spPr>
          <a:xfrm>
            <a:off x="4419600" y="7353300"/>
            <a:ext cx="13487400" cy="2800767"/>
          </a:xfrm>
          <a:prstGeom prst="rect">
            <a:avLst/>
          </a:prstGeom>
          <a:noFill/>
        </p:spPr>
        <p:txBody>
          <a:bodyPr wrap="square">
            <a:spAutoFit/>
          </a:bodyPr>
          <a:lstStyle/>
          <a:p>
            <a:pPr marL="279400" indent="0"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Văn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xoay quanh câu chuyện về nhân vật “tôi” chỉ vì tính sĩ, muốn bản thân mình trông tri thức mà đã đi cắt kính hết lần này đến lần khác. Qua đó, truyện phê phán, châm biế</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m</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những người ưa sĩ diện trong xã hội.</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45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6" grpId="0"/>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7" name="Freeform 3">
            <a:extLst>
              <a:ext uri="{FF2B5EF4-FFF2-40B4-BE49-F238E27FC236}">
                <a16:creationId xmlns:a16="http://schemas.microsoft.com/office/drawing/2014/main" id="{83BB9B74-3815-28F3-F817-9770D2AA9F00}"/>
              </a:ext>
            </a:extLst>
          </p:cNvPr>
          <p:cNvSpPr/>
          <p:nvPr/>
        </p:nvSpPr>
        <p:spPr>
          <a:xfrm>
            <a:off x="527100" y="6438900"/>
            <a:ext cx="7565259" cy="2582924"/>
          </a:xfrm>
          <a:custGeom>
            <a:avLst/>
            <a:gdLst/>
            <a:ahLst/>
            <a:cxnLst/>
            <a:rect l="l" t="t" r="r" b="b"/>
            <a:pathLst>
              <a:path w="3654224" h="1173919">
                <a:moveTo>
                  <a:pt x="0" y="0"/>
                </a:moveTo>
                <a:lnTo>
                  <a:pt x="3654223" y="0"/>
                </a:lnTo>
                <a:lnTo>
                  <a:pt x="3654223" y="1173920"/>
                </a:lnTo>
                <a:lnTo>
                  <a:pt x="0" y="1173920"/>
                </a:lnTo>
                <a:lnTo>
                  <a:pt x="0" y="0"/>
                </a:lnTo>
                <a:close/>
              </a:path>
            </a:pathLst>
          </a:custGeom>
          <a:blipFill>
            <a:blip r:embed="rId6"/>
            <a:stretch>
              <a:fillRect/>
            </a:stretch>
          </a:blipFill>
        </p:spPr>
      </p:sp>
      <p:pic>
        <p:nvPicPr>
          <p:cNvPr id="8" name="Picture 7">
            <a:extLst>
              <a:ext uri="{FF2B5EF4-FFF2-40B4-BE49-F238E27FC236}">
                <a16:creationId xmlns:a16="http://schemas.microsoft.com/office/drawing/2014/main" id="{2214C75C-A040-D4AF-562D-5CEF55A3EE4B}"/>
              </a:ext>
            </a:extLst>
          </p:cNvPr>
          <p:cNvPicPr>
            <a:picLocks noChangeAspect="1"/>
          </p:cNvPicPr>
          <p:nvPr/>
        </p:nvPicPr>
        <p:blipFill>
          <a:blip r:embed="rId7"/>
          <a:stretch>
            <a:fillRect/>
          </a:stretch>
        </p:blipFill>
        <p:spPr>
          <a:xfrm>
            <a:off x="914400" y="2729878"/>
            <a:ext cx="15405927" cy="3694496"/>
          </a:xfrm>
          <a:prstGeom prst="rect">
            <a:avLst/>
          </a:prstGeom>
        </p:spPr>
      </p:pic>
    </p:spTree>
    <p:extLst>
      <p:ext uri="{BB962C8B-B14F-4D97-AF65-F5344CB8AC3E}">
        <p14:creationId xmlns:p14="http://schemas.microsoft.com/office/powerpoint/2010/main" val="230427754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leaning against a wall&#10;&#10;Description automatically generated">
            <a:extLst>
              <a:ext uri="{FF2B5EF4-FFF2-40B4-BE49-F238E27FC236}">
                <a16:creationId xmlns:a16="http://schemas.microsoft.com/office/drawing/2014/main" id="{E773DCFF-B3FC-72F0-C1CA-DC9D26479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780" y="266700"/>
            <a:ext cx="10287000" cy="10287000"/>
          </a:xfrm>
          <a:prstGeom prst="rect">
            <a:avLst/>
          </a:prstGeom>
        </p:spPr>
      </p:pic>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4">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5">
            <a:grayscl/>
          </a:blip>
          <a:stretch>
            <a:fillRect/>
          </a:stretch>
        </p:blipFill>
        <p:spPr>
          <a:xfrm>
            <a:off x="16764000" y="7810500"/>
            <a:ext cx="1950889" cy="2950720"/>
          </a:xfrm>
          <a:prstGeom prst="rect">
            <a:avLst/>
          </a:prstGeom>
        </p:spPr>
      </p:pic>
      <p:pic>
        <p:nvPicPr>
          <p:cNvPr id="4" name="Picture 3">
            <a:extLst>
              <a:ext uri="{FF2B5EF4-FFF2-40B4-BE49-F238E27FC236}">
                <a16:creationId xmlns:a16="http://schemas.microsoft.com/office/drawing/2014/main" id="{97ED3814-E54E-C258-6AA7-194203CEA60C}"/>
              </a:ext>
            </a:extLst>
          </p:cNvPr>
          <p:cNvPicPr>
            <a:picLocks noChangeAspect="1"/>
          </p:cNvPicPr>
          <p:nvPr/>
        </p:nvPicPr>
        <p:blipFill>
          <a:blip r:embed="rId6"/>
          <a:stretch>
            <a:fillRect/>
          </a:stretch>
        </p:blipFill>
        <p:spPr>
          <a:xfrm>
            <a:off x="4053568" y="2517765"/>
            <a:ext cx="13692803" cy="5035732"/>
          </a:xfrm>
          <a:prstGeom prst="rect">
            <a:avLst/>
          </a:prstGeom>
        </p:spPr>
      </p:pic>
    </p:spTree>
    <p:extLst>
      <p:ext uri="{BB962C8B-B14F-4D97-AF65-F5344CB8AC3E}">
        <p14:creationId xmlns:p14="http://schemas.microsoft.com/office/powerpoint/2010/main" val="3296953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1464</Words>
  <Application>Microsoft Office PowerPoint</Application>
  <PresentationFormat>Custom</PresentationFormat>
  <Paragraphs>172</Paragraphs>
  <Slides>33</Slides>
  <Notes>33</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Calibri</vt:lpstr>
      <vt:lpstr>Wingdings</vt:lpstr>
      <vt:lpstr>#9Slide03 SVNAgency FB</vt:lpstr>
      <vt:lpstr>Arial</vt:lpstr>
      <vt:lpstr>Cambria</vt:lpstr>
      <vt:lpstr>Times New Roman</vt:lpstr>
      <vt:lpstr>Nunito Light</vt:lpstr>
      <vt:lpstr>#9Slide05 MetroScript</vt:lpstr>
      <vt:lpstr>#9Slide03 AmpleSoft Bold</vt:lpstr>
      <vt:lpstr>Bree Serif</vt:lpstr>
      <vt:lpstr>#9Slide03 Arima Madurai</vt:lpstr>
      <vt:lpstr>Manrope SemiBold</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2. Nội dung</vt:lpstr>
      <vt:lpstr>Vẽ sơ đồ tư duy “Đặc điểm của thể loại truyện cười trong văn bản “Cái kính”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Brown Watercolor Wedding Organizer Presentation</dc:title>
  <cp:lastModifiedBy>Admin</cp:lastModifiedBy>
  <cp:revision>35</cp:revision>
  <dcterms:created xsi:type="dcterms:W3CDTF">2006-08-16T00:00:00Z</dcterms:created>
  <dcterms:modified xsi:type="dcterms:W3CDTF">2023-11-19T12:05:28Z</dcterms:modified>
  <dc:identifier>DAFwf3QmLuI</dc:identifier>
</cp:coreProperties>
</file>