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347" r:id="rId2"/>
    <p:sldId id="348" r:id="rId3"/>
    <p:sldId id="256" r:id="rId4"/>
    <p:sldId id="319" r:id="rId5"/>
    <p:sldId id="320" r:id="rId6"/>
    <p:sldId id="302" r:id="rId7"/>
    <p:sldId id="295" r:id="rId8"/>
    <p:sldId id="288" r:id="rId9"/>
    <p:sldId id="321" r:id="rId10"/>
    <p:sldId id="322" r:id="rId11"/>
    <p:sldId id="335" r:id="rId12"/>
    <p:sldId id="296" r:id="rId13"/>
    <p:sldId id="324" r:id="rId14"/>
    <p:sldId id="336" r:id="rId15"/>
    <p:sldId id="337" r:id="rId16"/>
    <p:sldId id="338" r:id="rId17"/>
    <p:sldId id="327" r:id="rId18"/>
    <p:sldId id="339" r:id="rId19"/>
    <p:sldId id="328" r:id="rId20"/>
    <p:sldId id="329" r:id="rId21"/>
    <p:sldId id="330" r:id="rId22"/>
    <p:sldId id="340" r:id="rId23"/>
    <p:sldId id="298" r:id="rId24"/>
    <p:sldId id="271" r:id="rId25"/>
    <p:sldId id="341" r:id="rId26"/>
    <p:sldId id="332" r:id="rId27"/>
    <p:sldId id="303" r:id="rId28"/>
    <p:sldId id="304" r:id="rId29"/>
    <p:sldId id="305" r:id="rId30"/>
    <p:sldId id="306" r:id="rId31"/>
    <p:sldId id="307" r:id="rId32"/>
    <p:sldId id="308" r:id="rId33"/>
    <p:sldId id="309" r:id="rId34"/>
    <p:sldId id="310" r:id="rId35"/>
    <p:sldId id="311" r:id="rId36"/>
    <p:sldId id="333" r:id="rId37"/>
    <p:sldId id="334" r:id="rId38"/>
  </p:sldIdLst>
  <p:sldSz cx="18288000" cy="10287000"/>
  <p:notesSz cx="6858000" cy="9144000"/>
  <p:embeddedFontLst>
    <p:embeddedFont>
      <p:font typeface="VNI-Times" pitchFamily="2" charset="0"/>
      <p:regular r:id="rId40"/>
      <p:bold r:id="rId41"/>
      <p:italic r:id="rId42"/>
      <p:boldItalic r:id="rId43"/>
    </p:embeddedFont>
    <p:embeddedFont>
      <p:font typeface="Calibri" panose="020F0502020204030204" pitchFamily="34" charset="0"/>
      <p:regular r:id="rId44"/>
      <p:bold r:id="rId45"/>
      <p:italic r:id="rId46"/>
      <p:boldItalic r:id="rId47"/>
    </p:embeddedFont>
    <p:embeddedFont>
      <p:font typeface="#9Slide03 AmpleSoft" panose="020B0604020202020204" charset="0"/>
      <p:regular r:id="rId48"/>
    </p:embeddedFont>
    <p:embeddedFont>
      <p:font typeface="#9Slide03 Ample" panose="020B0604020202020204" charset="0"/>
      <p:regular r:id="rId49"/>
    </p:embeddedFont>
    <p:embeddedFont>
      <p:font typeface="#9Slide05 SVNHollycakes" panose="020B0604020202020204" charset="0"/>
      <p:regular r:id="rId50"/>
    </p:embeddedFont>
    <p:embeddedFont>
      <p:font typeface="#9Slide06 SVNHave Heart 2" charset="0"/>
      <p:regular r:id="rId51"/>
    </p:embeddedFont>
    <p:embeddedFont>
      <p:font typeface="#9Slide07 SVNVeneer" panose="02000806000000000000"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364" autoAdjust="0"/>
  </p:normalViewPr>
  <p:slideViewPr>
    <p:cSldViewPr>
      <p:cViewPr varScale="1">
        <p:scale>
          <a:sx n="41" d="100"/>
          <a:sy n="41" d="100"/>
        </p:scale>
        <p:origin x="74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434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97546A-4153-463D-8E70-A64C84A07575}" type="datetimeFigureOut">
              <a:rPr lang="en-US" smtClean="0"/>
              <a:t>2024-12-23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5F0DFB-4AFE-4C25-AF7A-6B8DBF0F7048}" type="slidenum">
              <a:rPr lang="en-US" smtClean="0"/>
              <a:t>‹#›</a:t>
            </a:fld>
            <a:endParaRPr lang="en-US"/>
          </a:p>
        </p:txBody>
      </p:sp>
    </p:spTree>
    <p:extLst>
      <p:ext uri="{BB962C8B-B14F-4D97-AF65-F5344CB8AC3E}">
        <p14:creationId xmlns:p14="http://schemas.microsoft.com/office/powerpoint/2010/main" val="2349353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a:t>
            </a:fld>
            <a:endParaRPr lang="en-US"/>
          </a:p>
        </p:txBody>
      </p:sp>
    </p:spTree>
    <p:extLst>
      <p:ext uri="{BB962C8B-B14F-4D97-AF65-F5344CB8AC3E}">
        <p14:creationId xmlns:p14="http://schemas.microsoft.com/office/powerpoint/2010/main" val="428534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A22536-221F-4EB4-AED4-3AAA45380BC9}" type="slidenum">
              <a:rPr lang="en-US" smtClean="0"/>
              <a:t>10</a:t>
            </a:fld>
            <a:endParaRPr lang="en-US"/>
          </a:p>
        </p:txBody>
      </p:sp>
    </p:spTree>
    <p:extLst>
      <p:ext uri="{BB962C8B-B14F-4D97-AF65-F5344CB8AC3E}">
        <p14:creationId xmlns:p14="http://schemas.microsoft.com/office/powerpoint/2010/main" val="4207736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A22536-221F-4EB4-AED4-3AAA45380BC9}" type="slidenum">
              <a:rPr lang="en-US" smtClean="0"/>
              <a:t>11</a:t>
            </a:fld>
            <a:endParaRPr lang="en-US"/>
          </a:p>
        </p:txBody>
      </p:sp>
    </p:spTree>
    <p:extLst>
      <p:ext uri="{BB962C8B-B14F-4D97-AF65-F5344CB8AC3E}">
        <p14:creationId xmlns:p14="http://schemas.microsoft.com/office/powerpoint/2010/main" val="3106449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12</a:t>
            </a:fld>
            <a:endParaRPr lang="en-US"/>
          </a:p>
        </p:txBody>
      </p:sp>
    </p:spTree>
    <p:extLst>
      <p:ext uri="{BB962C8B-B14F-4D97-AF65-F5344CB8AC3E}">
        <p14:creationId xmlns:p14="http://schemas.microsoft.com/office/powerpoint/2010/main" val="3837917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13</a:t>
            </a:fld>
            <a:endParaRPr lang="en-US"/>
          </a:p>
        </p:txBody>
      </p:sp>
    </p:spTree>
    <p:extLst>
      <p:ext uri="{BB962C8B-B14F-4D97-AF65-F5344CB8AC3E}">
        <p14:creationId xmlns:p14="http://schemas.microsoft.com/office/powerpoint/2010/main" val="4045943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A22536-221F-4EB4-AED4-3AAA45380BC9}" type="slidenum">
              <a:rPr lang="en-US" smtClean="0"/>
              <a:t>14</a:t>
            </a:fld>
            <a:endParaRPr lang="en-US"/>
          </a:p>
        </p:txBody>
      </p:sp>
    </p:spTree>
    <p:extLst>
      <p:ext uri="{BB962C8B-B14F-4D97-AF65-F5344CB8AC3E}">
        <p14:creationId xmlns:p14="http://schemas.microsoft.com/office/powerpoint/2010/main" val="2372578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15</a:t>
            </a:fld>
            <a:endParaRPr lang="en-US"/>
          </a:p>
        </p:txBody>
      </p:sp>
    </p:spTree>
    <p:extLst>
      <p:ext uri="{BB962C8B-B14F-4D97-AF65-F5344CB8AC3E}">
        <p14:creationId xmlns:p14="http://schemas.microsoft.com/office/powerpoint/2010/main" val="566866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16</a:t>
            </a:fld>
            <a:endParaRPr lang="en-US"/>
          </a:p>
        </p:txBody>
      </p:sp>
    </p:spTree>
    <p:extLst>
      <p:ext uri="{BB962C8B-B14F-4D97-AF65-F5344CB8AC3E}">
        <p14:creationId xmlns:p14="http://schemas.microsoft.com/office/powerpoint/2010/main" val="4106070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A22536-221F-4EB4-AED4-3AAA45380BC9}" type="slidenum">
              <a:rPr lang="en-US" smtClean="0"/>
              <a:t>17</a:t>
            </a:fld>
            <a:endParaRPr lang="en-US"/>
          </a:p>
        </p:txBody>
      </p:sp>
    </p:spTree>
    <p:extLst>
      <p:ext uri="{BB962C8B-B14F-4D97-AF65-F5344CB8AC3E}">
        <p14:creationId xmlns:p14="http://schemas.microsoft.com/office/powerpoint/2010/main" val="1786693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18</a:t>
            </a:fld>
            <a:endParaRPr lang="en-US"/>
          </a:p>
        </p:txBody>
      </p:sp>
    </p:spTree>
    <p:extLst>
      <p:ext uri="{BB962C8B-B14F-4D97-AF65-F5344CB8AC3E}">
        <p14:creationId xmlns:p14="http://schemas.microsoft.com/office/powerpoint/2010/main" val="3034321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19</a:t>
            </a:fld>
            <a:endParaRPr lang="en-US"/>
          </a:p>
        </p:txBody>
      </p:sp>
    </p:spTree>
    <p:extLst>
      <p:ext uri="{BB962C8B-B14F-4D97-AF65-F5344CB8AC3E}">
        <p14:creationId xmlns:p14="http://schemas.microsoft.com/office/powerpoint/2010/main" val="955000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a:t>
            </a:fld>
            <a:endParaRPr lang="en-US"/>
          </a:p>
        </p:txBody>
      </p:sp>
    </p:spTree>
    <p:extLst>
      <p:ext uri="{BB962C8B-B14F-4D97-AF65-F5344CB8AC3E}">
        <p14:creationId xmlns:p14="http://schemas.microsoft.com/office/powerpoint/2010/main" val="1078754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A22536-221F-4EB4-AED4-3AAA45380BC9}" type="slidenum">
              <a:rPr lang="en-US" smtClean="0"/>
              <a:t>20</a:t>
            </a:fld>
            <a:endParaRPr lang="en-US"/>
          </a:p>
        </p:txBody>
      </p:sp>
    </p:spTree>
    <p:extLst>
      <p:ext uri="{BB962C8B-B14F-4D97-AF65-F5344CB8AC3E}">
        <p14:creationId xmlns:p14="http://schemas.microsoft.com/office/powerpoint/2010/main" val="584308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A22536-221F-4EB4-AED4-3AAA45380B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6988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22</a:t>
            </a:fld>
            <a:endParaRPr lang="en-US"/>
          </a:p>
        </p:txBody>
      </p:sp>
    </p:spTree>
    <p:extLst>
      <p:ext uri="{BB962C8B-B14F-4D97-AF65-F5344CB8AC3E}">
        <p14:creationId xmlns:p14="http://schemas.microsoft.com/office/powerpoint/2010/main" val="1111241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A22536-221F-4EB4-AED4-3AAA45380BC9}" type="slidenum">
              <a:rPr lang="en-US" smtClean="0"/>
              <a:t>23</a:t>
            </a:fld>
            <a:endParaRPr lang="en-US"/>
          </a:p>
        </p:txBody>
      </p:sp>
    </p:spTree>
    <p:extLst>
      <p:ext uri="{BB962C8B-B14F-4D97-AF65-F5344CB8AC3E}">
        <p14:creationId xmlns:p14="http://schemas.microsoft.com/office/powerpoint/2010/main" val="3207139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24</a:t>
            </a:fld>
            <a:endParaRPr lang="en-US"/>
          </a:p>
        </p:txBody>
      </p:sp>
    </p:spTree>
    <p:extLst>
      <p:ext uri="{BB962C8B-B14F-4D97-AF65-F5344CB8AC3E}">
        <p14:creationId xmlns:p14="http://schemas.microsoft.com/office/powerpoint/2010/main" val="2275518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25</a:t>
            </a:fld>
            <a:endParaRPr lang="en-US"/>
          </a:p>
        </p:txBody>
      </p:sp>
    </p:spTree>
    <p:extLst>
      <p:ext uri="{BB962C8B-B14F-4D97-AF65-F5344CB8AC3E}">
        <p14:creationId xmlns:p14="http://schemas.microsoft.com/office/powerpoint/2010/main" val="3380876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26</a:t>
            </a:fld>
            <a:endParaRPr lang="en-US"/>
          </a:p>
        </p:txBody>
      </p:sp>
    </p:spTree>
    <p:extLst>
      <p:ext uri="{BB962C8B-B14F-4D97-AF65-F5344CB8AC3E}">
        <p14:creationId xmlns:p14="http://schemas.microsoft.com/office/powerpoint/2010/main" val="2776590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5F0DFB-4AFE-4C25-AF7A-6B8DBF0F7048}" type="slidenum">
              <a:rPr lang="en-US" smtClean="0"/>
              <a:t>27</a:t>
            </a:fld>
            <a:endParaRPr lang="en-US"/>
          </a:p>
        </p:txBody>
      </p:sp>
    </p:spTree>
    <p:extLst>
      <p:ext uri="{BB962C8B-B14F-4D97-AF65-F5344CB8AC3E}">
        <p14:creationId xmlns:p14="http://schemas.microsoft.com/office/powerpoint/2010/main" val="322941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986B4-AC75-45C1-9D7B-3F0728E6A5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3932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5F0DFB-4AFE-4C25-AF7A-6B8DBF0F7048}" type="slidenum">
              <a:rPr lang="en-US" smtClean="0"/>
              <a:t>29</a:t>
            </a:fld>
            <a:endParaRPr lang="en-US"/>
          </a:p>
        </p:txBody>
      </p:sp>
    </p:spTree>
    <p:extLst>
      <p:ext uri="{BB962C8B-B14F-4D97-AF65-F5344CB8AC3E}">
        <p14:creationId xmlns:p14="http://schemas.microsoft.com/office/powerpoint/2010/main" val="271942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5F0DFB-4AFE-4C25-AF7A-6B8DBF0F7048}" type="slidenum">
              <a:rPr lang="en-US" smtClean="0"/>
              <a:t>3</a:t>
            </a:fld>
            <a:endParaRPr lang="en-US"/>
          </a:p>
        </p:txBody>
      </p:sp>
    </p:spTree>
    <p:extLst>
      <p:ext uri="{BB962C8B-B14F-4D97-AF65-F5344CB8AC3E}">
        <p14:creationId xmlns:p14="http://schemas.microsoft.com/office/powerpoint/2010/main" val="34386213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5F0DFB-4AFE-4C25-AF7A-6B8DBF0F7048}" type="slidenum">
              <a:rPr lang="en-US" smtClean="0"/>
              <a:t>30</a:t>
            </a:fld>
            <a:endParaRPr lang="en-US"/>
          </a:p>
        </p:txBody>
      </p:sp>
    </p:spTree>
    <p:extLst>
      <p:ext uri="{BB962C8B-B14F-4D97-AF65-F5344CB8AC3E}">
        <p14:creationId xmlns:p14="http://schemas.microsoft.com/office/powerpoint/2010/main" val="30410907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5F0DFB-4AFE-4C25-AF7A-6B8DBF0F7048}" type="slidenum">
              <a:rPr lang="en-US" smtClean="0"/>
              <a:t>31</a:t>
            </a:fld>
            <a:endParaRPr lang="en-US"/>
          </a:p>
        </p:txBody>
      </p:sp>
    </p:spTree>
    <p:extLst>
      <p:ext uri="{BB962C8B-B14F-4D97-AF65-F5344CB8AC3E}">
        <p14:creationId xmlns:p14="http://schemas.microsoft.com/office/powerpoint/2010/main" val="32154706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5F0DFB-4AFE-4C25-AF7A-6B8DBF0F7048}" type="slidenum">
              <a:rPr lang="en-US" smtClean="0"/>
              <a:t>32</a:t>
            </a:fld>
            <a:endParaRPr lang="en-US"/>
          </a:p>
        </p:txBody>
      </p:sp>
    </p:spTree>
    <p:extLst>
      <p:ext uri="{BB962C8B-B14F-4D97-AF65-F5344CB8AC3E}">
        <p14:creationId xmlns:p14="http://schemas.microsoft.com/office/powerpoint/2010/main" val="4065931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5F0DFB-4AFE-4C25-AF7A-6B8DBF0F7048}" type="slidenum">
              <a:rPr lang="en-US" smtClean="0"/>
              <a:t>33</a:t>
            </a:fld>
            <a:endParaRPr lang="en-US"/>
          </a:p>
        </p:txBody>
      </p:sp>
    </p:spTree>
    <p:extLst>
      <p:ext uri="{BB962C8B-B14F-4D97-AF65-F5344CB8AC3E}">
        <p14:creationId xmlns:p14="http://schemas.microsoft.com/office/powerpoint/2010/main" val="2541938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5F0DFB-4AFE-4C25-AF7A-6B8DBF0F7048}" type="slidenum">
              <a:rPr lang="en-US" smtClean="0"/>
              <a:t>34</a:t>
            </a:fld>
            <a:endParaRPr lang="en-US"/>
          </a:p>
        </p:txBody>
      </p:sp>
    </p:spTree>
    <p:extLst>
      <p:ext uri="{BB962C8B-B14F-4D97-AF65-F5344CB8AC3E}">
        <p14:creationId xmlns:p14="http://schemas.microsoft.com/office/powerpoint/2010/main" val="33818345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5F0DFB-4AFE-4C25-AF7A-6B8DBF0F7048}" type="slidenum">
              <a:rPr lang="en-US" smtClean="0"/>
              <a:t>35</a:t>
            </a:fld>
            <a:endParaRPr lang="en-US"/>
          </a:p>
        </p:txBody>
      </p:sp>
    </p:spTree>
    <p:extLst>
      <p:ext uri="{BB962C8B-B14F-4D97-AF65-F5344CB8AC3E}">
        <p14:creationId xmlns:p14="http://schemas.microsoft.com/office/powerpoint/2010/main" val="17770670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36</a:t>
            </a:fld>
            <a:endParaRPr lang="en-US"/>
          </a:p>
        </p:txBody>
      </p:sp>
    </p:spTree>
    <p:extLst>
      <p:ext uri="{BB962C8B-B14F-4D97-AF65-F5344CB8AC3E}">
        <p14:creationId xmlns:p14="http://schemas.microsoft.com/office/powerpoint/2010/main" val="2840267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37</a:t>
            </a:fld>
            <a:endParaRPr lang="en-US"/>
          </a:p>
        </p:txBody>
      </p:sp>
    </p:spTree>
    <p:extLst>
      <p:ext uri="{BB962C8B-B14F-4D97-AF65-F5344CB8AC3E}">
        <p14:creationId xmlns:p14="http://schemas.microsoft.com/office/powerpoint/2010/main" val="2811682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4</a:t>
            </a:fld>
            <a:endParaRPr lang="en-US"/>
          </a:p>
        </p:txBody>
      </p:sp>
    </p:spTree>
    <p:extLst>
      <p:ext uri="{BB962C8B-B14F-4D97-AF65-F5344CB8AC3E}">
        <p14:creationId xmlns:p14="http://schemas.microsoft.com/office/powerpoint/2010/main" val="1509003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5</a:t>
            </a:fld>
            <a:endParaRPr lang="en-US"/>
          </a:p>
        </p:txBody>
      </p:sp>
    </p:spTree>
    <p:extLst>
      <p:ext uri="{BB962C8B-B14F-4D97-AF65-F5344CB8AC3E}">
        <p14:creationId xmlns:p14="http://schemas.microsoft.com/office/powerpoint/2010/main" val="167569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6</a:t>
            </a:fld>
            <a:endParaRPr lang="en-US"/>
          </a:p>
        </p:txBody>
      </p:sp>
    </p:spTree>
    <p:extLst>
      <p:ext uri="{BB962C8B-B14F-4D97-AF65-F5344CB8AC3E}">
        <p14:creationId xmlns:p14="http://schemas.microsoft.com/office/powerpoint/2010/main" val="446054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7</a:t>
            </a:fld>
            <a:endParaRPr lang="en-US"/>
          </a:p>
        </p:txBody>
      </p:sp>
    </p:spTree>
    <p:extLst>
      <p:ext uri="{BB962C8B-B14F-4D97-AF65-F5344CB8AC3E}">
        <p14:creationId xmlns:p14="http://schemas.microsoft.com/office/powerpoint/2010/main" val="926146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A22536-221F-4EB4-AED4-3AAA45380BC9}" type="slidenum">
              <a:rPr lang="en-US" smtClean="0"/>
              <a:t>8</a:t>
            </a:fld>
            <a:endParaRPr lang="en-US"/>
          </a:p>
        </p:txBody>
      </p:sp>
    </p:spTree>
    <p:extLst>
      <p:ext uri="{BB962C8B-B14F-4D97-AF65-F5344CB8AC3E}">
        <p14:creationId xmlns:p14="http://schemas.microsoft.com/office/powerpoint/2010/main" val="2845056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9</a:t>
            </a:fld>
            <a:endParaRPr lang="en-US"/>
          </a:p>
        </p:txBody>
      </p:sp>
    </p:spTree>
    <p:extLst>
      <p:ext uri="{BB962C8B-B14F-4D97-AF65-F5344CB8AC3E}">
        <p14:creationId xmlns:p14="http://schemas.microsoft.com/office/powerpoint/2010/main" val="2554599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2024-12-23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2024-12-23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2024-12-23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2024-12-23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2024-12-23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2024-12-23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2024-12-23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2024-12-23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2024-12-23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2024-12-23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2024-12-23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2024-12-23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0.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21.png"/><Relationship Id="rId4" Type="http://schemas.openxmlformats.org/officeDocument/2006/relationships/image" Target="../media/image27.png"/><Relationship Id="rId9" Type="http://schemas.openxmlformats.org/officeDocument/2006/relationships/image" Target="../media/image31.gi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2.png"/><Relationship Id="rId4" Type="http://schemas.openxmlformats.org/officeDocument/2006/relationships/image" Target="../media/image18.svg"/><Relationship Id="rId9"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8.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1.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41.sv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2.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2.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1.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3.sv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8.wdp"/></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slide" Target="slide28.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slide" Target="slide15.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slide" Target="slide35.xml"/><Relationship Id="rId12" Type="http://schemas.openxmlformats.org/officeDocument/2006/relationships/slide" Target="slide33.xml"/><Relationship Id="rId2" Type="http://schemas.openxmlformats.org/officeDocument/2006/relationships/notesSlide" Target="../notesSlides/notesSlide28.xml"/><Relationship Id="rId16" Type="http://schemas.microsoft.com/office/2007/relationships/hdphoto" Target="../media/hdphoto9.wdp"/><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slide" Target="slide34.xml"/><Relationship Id="rId5" Type="http://schemas.openxmlformats.org/officeDocument/2006/relationships/slide" Target="slide31.xml"/><Relationship Id="rId15" Type="http://schemas.openxmlformats.org/officeDocument/2006/relationships/image" Target="../media/image55.png"/><Relationship Id="rId10" Type="http://schemas.openxmlformats.org/officeDocument/2006/relationships/slide" Target="slide30.xml"/><Relationship Id="rId4" Type="http://schemas.openxmlformats.org/officeDocument/2006/relationships/image" Target="../media/image52.png"/><Relationship Id="rId9" Type="http://schemas.openxmlformats.org/officeDocument/2006/relationships/slide" Target="slide29.xml"/><Relationship Id="rId14" Type="http://schemas.openxmlformats.org/officeDocument/2006/relationships/slide" Target="slide36.xml"/></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slide" Target="slide28.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55.png"/><Relationship Id="rId4" Type="http://schemas.openxmlformats.org/officeDocument/2006/relationships/slide" Target="slide15.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12"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8.png"/><Relationship Id="rId5" Type="http://schemas.openxmlformats.org/officeDocument/2006/relationships/image" Target="../media/image4.png"/><Relationship Id="rId10" Type="http://schemas.microsoft.com/office/2007/relationships/hdphoto" Target="../media/hdphoto1.wdp"/><Relationship Id="rId4" Type="http://schemas.openxmlformats.org/officeDocument/2006/relationships/image" Target="../media/image4.sv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slide" Target="slide28.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55.png"/><Relationship Id="rId4" Type="http://schemas.openxmlformats.org/officeDocument/2006/relationships/slide" Target="slide15.xml"/></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slide" Target="slide28.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55.png"/><Relationship Id="rId4" Type="http://schemas.openxmlformats.org/officeDocument/2006/relationships/slide" Target="slide15.xml"/></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slide" Target="slide28.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55.png"/><Relationship Id="rId4" Type="http://schemas.openxmlformats.org/officeDocument/2006/relationships/slide" Target="slide15.xml"/></Relationships>
</file>

<file path=ppt/slides/_rels/slide3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slide" Target="slide28.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55.png"/><Relationship Id="rId4" Type="http://schemas.openxmlformats.org/officeDocument/2006/relationships/slide" Target="slide15.xml"/></Relationships>
</file>

<file path=ppt/slides/_rels/slide3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slide" Target="slide28.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55.png"/><Relationship Id="rId4" Type="http://schemas.openxmlformats.org/officeDocument/2006/relationships/slide" Target="slide15.xml"/></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slide" Target="slide28.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55.png"/><Relationship Id="rId4" Type="http://schemas.openxmlformats.org/officeDocument/2006/relationships/slide" Target="slide15.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3.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3.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5.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3.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715FF9-358F-9B3C-E457-CA35EE64CCED}"/>
              </a:ext>
            </a:extLst>
          </p:cNvPr>
          <p:cNvSpPr/>
          <p:nvPr/>
        </p:nvSpPr>
        <p:spPr>
          <a:xfrm>
            <a:off x="6338977" y="2710959"/>
            <a:ext cx="11016458" cy="1815882"/>
          </a:xfrm>
          <a:prstGeom prst="rect">
            <a:avLst/>
          </a:prstGeom>
        </p:spPr>
        <p:txBody>
          <a:bodyPr wrap="square">
            <a:spAutoFit/>
          </a:bodyPr>
          <a:lstStyle/>
          <a:p>
            <a:pPr marL="1143000" indent="-1143000" algn="just">
              <a:buFont typeface="Wingdings" panose="05000000000000000000" pitchFamily="2" charset="2"/>
              <a:buChar char="ü"/>
            </a:pP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Xem</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video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bài</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hát</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Thịnh</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vượng</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Việt</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Nam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sáng</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ngời</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a:t>
            </a:r>
            <a:endParaRPr lang="en-US" sz="5600" dirty="0">
              <a:latin typeface="#9Slide03 AmpleSoft" panose="02000000000000000000" pitchFamily="2" charset="0"/>
              <a:cs typeface="#9Slide03 Arima Madurai Black" panose="00000A00000000000000" pitchFamily="2" charset="0"/>
            </a:endParaRPr>
          </a:p>
        </p:txBody>
      </p:sp>
      <p:sp>
        <p:nvSpPr>
          <p:cNvPr id="3" name="Rectangle 2">
            <a:extLst>
              <a:ext uri="{FF2B5EF4-FFF2-40B4-BE49-F238E27FC236}">
                <a16:creationId xmlns:a16="http://schemas.microsoft.com/office/drawing/2014/main" id="{914EACFC-5727-0FB5-5C03-C012BAAE88DF}"/>
              </a:ext>
            </a:extLst>
          </p:cNvPr>
          <p:cNvSpPr/>
          <p:nvPr/>
        </p:nvSpPr>
        <p:spPr>
          <a:xfrm>
            <a:off x="6626289" y="5143500"/>
            <a:ext cx="11068262" cy="1815882"/>
          </a:xfrm>
          <a:prstGeom prst="rect">
            <a:avLst/>
          </a:prstGeom>
        </p:spPr>
        <p:txBody>
          <a:bodyPr wrap="square">
            <a:spAutoFit/>
          </a:bodyPr>
          <a:lstStyle/>
          <a:p>
            <a:pPr marL="1143000" indent="-1143000" algn="just">
              <a:buFont typeface="Wingdings" panose="05000000000000000000" pitchFamily="2" charset="2"/>
              <a:buChar char="ü"/>
            </a:pP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Viết</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tự</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do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cảm</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nghĩ</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về</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bài</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hát</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này</a:t>
            </a:r>
            <a:endParaRPr lang="en-US" sz="5600" dirty="0">
              <a:latin typeface="#9Slide03 AmpleSoft" panose="02000000000000000000" pitchFamily="2" charset="0"/>
              <a:cs typeface="#9Slide03 Arima Madurai Black" panose="00000A00000000000000" pitchFamily="2" charset="0"/>
            </a:endParaRPr>
          </a:p>
        </p:txBody>
      </p:sp>
      <p:sp>
        <p:nvSpPr>
          <p:cNvPr id="4" name="Rectangle 3">
            <a:extLst>
              <a:ext uri="{FF2B5EF4-FFF2-40B4-BE49-F238E27FC236}">
                <a16:creationId xmlns:a16="http://schemas.microsoft.com/office/drawing/2014/main" id="{4EEC82A3-2C61-3E6B-CF25-EEC1546538A9}"/>
              </a:ext>
            </a:extLst>
          </p:cNvPr>
          <p:cNvSpPr/>
          <p:nvPr/>
        </p:nvSpPr>
        <p:spPr>
          <a:xfrm>
            <a:off x="7162800" y="7553369"/>
            <a:ext cx="12121118" cy="954107"/>
          </a:xfrm>
          <a:prstGeom prst="rect">
            <a:avLst/>
          </a:prstGeom>
        </p:spPr>
        <p:txBody>
          <a:bodyPr wrap="square">
            <a:spAutoFit/>
          </a:bodyPr>
          <a:lstStyle/>
          <a:p>
            <a:pPr marL="1143000" indent="-1143000" algn="just">
              <a:buFont typeface="Wingdings" panose="05000000000000000000" pitchFamily="2" charset="2"/>
              <a:buChar char="ü"/>
            </a:pP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Chia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sẻ</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với</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cả</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lớp</a:t>
            </a:r>
            <a:endParaRPr lang="en-US" sz="5600" dirty="0">
              <a:latin typeface="#9Slide03 AmpleSoft" panose="02000000000000000000" pitchFamily="2" charset="0"/>
              <a:cs typeface="#9Slide03 Arima Madurai Black" panose="00000A00000000000000" pitchFamily="2" charset="0"/>
            </a:endParaRPr>
          </a:p>
        </p:txBody>
      </p:sp>
      <p:pic>
        <p:nvPicPr>
          <p:cNvPr id="5" name="Picture 4">
            <a:extLst>
              <a:ext uri="{FF2B5EF4-FFF2-40B4-BE49-F238E27FC236}">
                <a16:creationId xmlns:a16="http://schemas.microsoft.com/office/drawing/2014/main" id="{F846B706-60F3-EF65-90C0-E3D0A47907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0286" y="2890514"/>
            <a:ext cx="6149740" cy="6149740"/>
          </a:xfrm>
          <a:prstGeom prst="rect">
            <a:avLst/>
          </a:prstGeom>
        </p:spPr>
      </p:pic>
      <p:sp>
        <p:nvSpPr>
          <p:cNvPr id="6" name="Rectangle 5">
            <a:extLst>
              <a:ext uri="{FF2B5EF4-FFF2-40B4-BE49-F238E27FC236}">
                <a16:creationId xmlns:a16="http://schemas.microsoft.com/office/drawing/2014/main" id="{A2C27D72-70E1-E17F-98E7-A616FB375388}"/>
              </a:ext>
            </a:extLst>
          </p:cNvPr>
          <p:cNvSpPr/>
          <p:nvPr/>
        </p:nvSpPr>
        <p:spPr>
          <a:xfrm>
            <a:off x="4519016" y="696707"/>
            <a:ext cx="9073318" cy="1754326"/>
          </a:xfrm>
          <a:prstGeom prst="rect">
            <a:avLst/>
          </a:prstGeom>
        </p:spPr>
        <p:txBody>
          <a:bodyPr wrap="none">
            <a:spAutoFit/>
          </a:bodyPr>
          <a:lstStyle/>
          <a:p>
            <a:r>
              <a:rPr lang="en-US" sz="10800" b="1" dirty="0">
                <a:solidFill>
                  <a:srgbClr val="FF0000"/>
                </a:solidFill>
                <a:latin typeface="#9Slide03 Ample" panose="02000000000000000000" pitchFamily="2" charset="0"/>
                <a:ea typeface="Times New Roman" panose="02020603050405020304" pitchFamily="18" charset="0"/>
              </a:rPr>
              <a:t>FREE WRITING</a:t>
            </a:r>
            <a:endParaRPr lang="en-US" sz="10800" dirty="0">
              <a:solidFill>
                <a:srgbClr val="FF0000"/>
              </a:solidFill>
              <a:latin typeface="#9Slide03 Ample" panose="02000000000000000000" pitchFamily="2" charset="0"/>
            </a:endParaRPr>
          </a:p>
        </p:txBody>
      </p:sp>
    </p:spTree>
    <p:extLst>
      <p:ext uri="{BB962C8B-B14F-4D97-AF65-F5344CB8AC3E}">
        <p14:creationId xmlns:p14="http://schemas.microsoft.com/office/powerpoint/2010/main" val="174059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53799" y="3963653"/>
            <a:ext cx="12669166" cy="4493538"/>
          </a:xfrm>
          <a:prstGeom prst="rect">
            <a:avLst/>
          </a:prstGeom>
        </p:spPr>
        <p:txBody>
          <a:bodyPr wrap="square" lIns="182880" tIns="91440" rIns="182880" bIns="91440">
            <a:spAutoFit/>
          </a:bodyPr>
          <a:lstStyle/>
          <a:p>
            <a:pPr marL="685800" indent="-685800" algn="just">
              <a:buFontTx/>
              <a:buChar char="-"/>
            </a:pPr>
            <a:r>
              <a:rPr lang="en-US" altLang="en-US" sz="4000" b="1" dirty="0">
                <a:latin typeface="Times New Roman" pitchFamily="18" charset="0"/>
                <a:cs typeface="Times New Roman" pitchFamily="18" charset="0"/>
              </a:rPr>
              <a:t>Hoàn </a:t>
            </a:r>
            <a:r>
              <a:rPr lang="en-US" altLang="en-US" sz="4000" b="1" dirty="0" err="1">
                <a:latin typeface="Times New Roman" pitchFamily="18" charset="0"/>
                <a:cs typeface="Times New Roman" pitchFamily="18" charset="0"/>
              </a:rPr>
              <a:t>cảnh</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sáng</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tác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cuối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năm</a:t>
            </a:r>
            <a:r>
              <a:rPr lang="en-US" altLang="en-US" sz="4000" dirty="0">
                <a:latin typeface="Times New Roman" pitchFamily="18" charset="0"/>
                <a:cs typeface="Times New Roman" pitchFamily="18" charset="0"/>
              </a:rPr>
              <a:t> 1427, </a:t>
            </a:r>
            <a:r>
              <a:rPr lang="en-US" altLang="en-US" sz="4000" dirty="0" err="1">
                <a:latin typeface="Times New Roman" pitchFamily="18" charset="0"/>
                <a:cs typeface="Times New Roman" pitchFamily="18" charset="0"/>
              </a:rPr>
              <a:t>sau</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đại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thắng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trước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quân</a:t>
            </a:r>
            <a:r>
              <a:rPr lang="en-US" altLang="en-US" sz="4000" dirty="0">
                <a:latin typeface="Times New Roman" pitchFamily="18" charset="0"/>
                <a:cs typeface="Times New Roman" pitchFamily="18" charset="0"/>
              </a:rPr>
              <a:t> Minh, </a:t>
            </a:r>
            <a:r>
              <a:rPr lang="en-US" altLang="en-US" sz="4000" dirty="0" err="1">
                <a:latin typeface="Times New Roman" pitchFamily="18" charset="0"/>
                <a:cs typeface="Times New Roman" pitchFamily="18" charset="0"/>
              </a:rPr>
              <a:t>giải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phóng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đất</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nước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khỏi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ách</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thống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trị</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của</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chúng</a:t>
            </a:r>
            <a:r>
              <a:rPr lang="en-US" altLang="en-US" sz="4000" dirty="0">
                <a:latin typeface="Times New Roman" pitchFamily="18" charset="0"/>
                <a:cs typeface="Times New Roman" pitchFamily="18" charset="0"/>
              </a:rPr>
              <a:t>, Lê </a:t>
            </a:r>
            <a:r>
              <a:rPr lang="en-US" altLang="en-US" sz="4000" dirty="0" err="1">
                <a:latin typeface="Times New Roman" pitchFamily="18" charset="0"/>
                <a:cs typeface="Times New Roman" pitchFamily="18" charset="0"/>
              </a:rPr>
              <a:t>Lợi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giao</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cho</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Nguyễn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Trãi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viết</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Đại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cáo</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bình</a:t>
            </a:r>
            <a:r>
              <a:rPr lang="en-US" altLang="en-US" sz="4000" dirty="0">
                <a:latin typeface="Times New Roman" pitchFamily="18" charset="0"/>
                <a:cs typeface="Times New Roman" pitchFamily="18" charset="0"/>
              </a:rPr>
              <a:t> Ngô, </a:t>
            </a:r>
            <a:r>
              <a:rPr lang="en-US" altLang="en-US" sz="4000" dirty="0" err="1">
                <a:latin typeface="Times New Roman" pitchFamily="18" charset="0"/>
                <a:cs typeface="Times New Roman" pitchFamily="18" charset="0"/>
              </a:rPr>
              <a:t>điểm</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lại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toàn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bộ</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cuộc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kháng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chiến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chống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quân</a:t>
            </a:r>
            <a:r>
              <a:rPr lang="en-US" altLang="en-US" sz="4000" dirty="0">
                <a:latin typeface="Times New Roman" pitchFamily="18" charset="0"/>
                <a:cs typeface="Times New Roman" pitchFamily="18" charset="0"/>
              </a:rPr>
              <a:t> Minh </a:t>
            </a:r>
            <a:r>
              <a:rPr lang="en-US" altLang="en-US" sz="4000" dirty="0" err="1">
                <a:latin typeface="Times New Roman" pitchFamily="18" charset="0"/>
                <a:cs typeface="Times New Roman" pitchFamily="18" charset="0"/>
              </a:rPr>
              <a:t>xâm</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lược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và</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khẳng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định</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chủ</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quyền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độc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lập</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của</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nước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Đại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Việt</a:t>
            </a:r>
            <a:endParaRPr lang="en-US" altLang="en-US" sz="4000" dirty="0">
              <a:latin typeface="Times New Roman" pitchFamily="18" charset="0"/>
              <a:cs typeface="Times New Roman" pitchFamily="18" charset="0"/>
            </a:endParaRPr>
          </a:p>
          <a:p>
            <a:pPr marL="685800" indent="-685800" algn="just">
              <a:buFontTx/>
              <a:buChar char="-"/>
            </a:pPr>
            <a:endParaRPr lang="en-US" altLang="en-US" sz="4000" dirty="0">
              <a:latin typeface="Times New Roman" pitchFamily="18" charset="0"/>
              <a:cs typeface="Times New Roman" pitchFamily="18" charset="0"/>
            </a:endParaRPr>
          </a:p>
        </p:txBody>
      </p:sp>
      <p:sp>
        <p:nvSpPr>
          <p:cNvPr id="22" name="Rectangle 21"/>
          <p:cNvSpPr/>
          <p:nvPr/>
        </p:nvSpPr>
        <p:spPr>
          <a:xfrm>
            <a:off x="1072478" y="1218152"/>
            <a:ext cx="9144000" cy="800058"/>
          </a:xfrm>
          <a:prstGeom prst="rect">
            <a:avLst/>
          </a:prstGeom>
        </p:spPr>
        <p:txBody>
          <a:bodyPr lIns="182720" tIns="91360" rIns="182720" bIns="91360">
            <a:spAutoFit/>
          </a:bodyPr>
          <a:lstStyle/>
          <a:p>
            <a:pPr defTabSz="1827216"/>
            <a:r>
              <a:rPr lang="en-US" sz="4000" b="1" dirty="0">
                <a:solidFill>
                  <a:prstClr val="black"/>
                </a:solidFill>
                <a:latin typeface="Times New Roman" pitchFamily="18" charset="0"/>
                <a:cs typeface="Times New Roman" pitchFamily="18" charset="0"/>
              </a:rPr>
              <a:t>b. </a:t>
            </a:r>
            <a:r>
              <a:rPr lang="en-US" sz="4000" b="1" dirty="0" err="1">
                <a:solidFill>
                  <a:prstClr val="black"/>
                </a:solidFill>
                <a:latin typeface="Times New Roman" pitchFamily="18" charset="0"/>
                <a:cs typeface="Times New Roman" pitchFamily="18" charset="0"/>
              </a:rPr>
              <a:t>Tác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phẩm</a:t>
            </a:r>
            <a:endParaRPr lang="en-US" sz="4000" b="1" dirty="0">
              <a:solidFill>
                <a:prstClr val="black"/>
              </a:solidFill>
              <a:latin typeface="Times New Roman" pitchFamily="18" charset="0"/>
              <a:cs typeface="Times New Roman" pitchFamily="18" charset="0"/>
            </a:endParaRPr>
          </a:p>
        </p:txBody>
      </p:sp>
      <p:sp>
        <p:nvSpPr>
          <p:cNvPr id="25" name="Rectangle 24"/>
          <p:cNvSpPr/>
          <p:nvPr/>
        </p:nvSpPr>
        <p:spPr>
          <a:xfrm>
            <a:off x="450486" y="8018981"/>
            <a:ext cx="12198714" cy="800219"/>
          </a:xfrm>
          <a:prstGeom prst="rect">
            <a:avLst/>
          </a:prstGeom>
        </p:spPr>
        <p:txBody>
          <a:bodyPr wrap="square" lIns="182880" tIns="91440" rIns="182880" bIns="91440">
            <a:spAutoFit/>
          </a:bodyPr>
          <a:lstStyle/>
          <a:p>
            <a:pPr marL="685800" indent="-685800" algn="just">
              <a:buFontTx/>
              <a:buChar char="-"/>
            </a:pPr>
            <a:r>
              <a:rPr lang="en-US" altLang="en-US" sz="4000" b="1" dirty="0" err="1">
                <a:latin typeface="Times New Roman" pitchFamily="18" charset="0"/>
                <a:cs typeface="Times New Roman" pitchFamily="18" charset="0"/>
              </a:rPr>
              <a:t>Thể</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loại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Cáo</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văn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nghị</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luận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lối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văn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biền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ngẫu</a:t>
            </a:r>
            <a:endParaRPr lang="en-US" altLang="en-US" sz="4000" dirty="0">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id="{EFC5358A-91FF-0601-60B7-11751C4BE6E8}"/>
              </a:ext>
            </a:extLst>
          </p:cNvPr>
          <p:cNvSpPr/>
          <p:nvPr/>
        </p:nvSpPr>
        <p:spPr>
          <a:xfrm>
            <a:off x="450486" y="357002"/>
            <a:ext cx="9144000" cy="800058"/>
          </a:xfrm>
          <a:prstGeom prst="rect">
            <a:avLst/>
          </a:prstGeom>
        </p:spPr>
        <p:txBody>
          <a:bodyPr lIns="182720" tIns="91360" rIns="182720" bIns="91360">
            <a:spAutoFit/>
          </a:bodyPr>
          <a:lstStyle/>
          <a:p>
            <a:pPr defTabSz="1827216"/>
            <a:r>
              <a:rPr lang="en-US" sz="4000" b="1" dirty="0">
                <a:solidFill>
                  <a:prstClr val="black"/>
                </a:solidFill>
                <a:latin typeface="Times New Roman" pitchFamily="18" charset="0"/>
                <a:cs typeface="Times New Roman" pitchFamily="18" charset="0"/>
              </a:rPr>
              <a:t>2. </a:t>
            </a:r>
            <a:r>
              <a:rPr lang="en-US" sz="4000" b="1" dirty="0" err="1">
                <a:solidFill>
                  <a:prstClr val="black"/>
                </a:solidFill>
                <a:latin typeface="Times New Roman" pitchFamily="18" charset="0"/>
                <a:cs typeface="Times New Roman" pitchFamily="18" charset="0"/>
              </a:rPr>
              <a:t>Tìm</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hiểu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chung</a:t>
            </a:r>
            <a:endParaRPr lang="en-US" sz="4000" b="1" dirty="0">
              <a:solidFill>
                <a:prstClr val="black"/>
              </a:solidFill>
              <a:latin typeface="Times New Roman" pitchFamily="18" charset="0"/>
              <a:cs typeface="Times New Roman" pitchFamily="18" charset="0"/>
            </a:endParaRPr>
          </a:p>
        </p:txBody>
      </p:sp>
      <p:sp>
        <p:nvSpPr>
          <p:cNvPr id="4" name="Freeform 6">
            <a:extLst>
              <a:ext uri="{FF2B5EF4-FFF2-40B4-BE49-F238E27FC236}">
                <a16:creationId xmlns:a16="http://schemas.microsoft.com/office/drawing/2014/main" id="{11D3B3CE-21D9-EB26-69D4-3E8A93D08F28}"/>
              </a:ext>
            </a:extLst>
          </p:cNvPr>
          <p:cNvSpPr/>
          <p:nvPr/>
        </p:nvSpPr>
        <p:spPr>
          <a:xfrm>
            <a:off x="-222922" y="1060185"/>
            <a:ext cx="5867400" cy="193751"/>
          </a:xfrm>
          <a:custGeom>
            <a:avLst/>
            <a:gdLst/>
            <a:ahLst/>
            <a:cxnLst/>
            <a:rect l="l" t="t" r="r" b="b"/>
            <a:pathLst>
              <a:path w="7315200" h="649224">
                <a:moveTo>
                  <a:pt x="0" y="0"/>
                </a:moveTo>
                <a:lnTo>
                  <a:pt x="7315200" y="0"/>
                </a:lnTo>
                <a:lnTo>
                  <a:pt x="7315200" y="649224"/>
                </a:lnTo>
                <a:lnTo>
                  <a:pt x="0" y="6492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5" name="Picture 4">
            <a:extLst>
              <a:ext uri="{FF2B5EF4-FFF2-40B4-BE49-F238E27FC236}">
                <a16:creationId xmlns:a16="http://schemas.microsoft.com/office/drawing/2014/main" id="{79E98E7C-E484-42BA-CB5D-8600717A3CC3}"/>
              </a:ext>
            </a:extLst>
          </p:cNvPr>
          <p:cNvPicPr>
            <a:picLocks noChangeAspect="1"/>
          </p:cNvPicPr>
          <p:nvPr/>
        </p:nvPicPr>
        <p:blipFill>
          <a:blip r:embed="rId5"/>
          <a:stretch>
            <a:fillRect/>
          </a:stretch>
        </p:blipFill>
        <p:spPr>
          <a:xfrm>
            <a:off x="4049413" y="-243509"/>
            <a:ext cx="12936833" cy="5212532"/>
          </a:xfrm>
          <a:prstGeom prst="rect">
            <a:avLst/>
          </a:prstGeom>
        </p:spPr>
      </p:pic>
      <p:sp>
        <p:nvSpPr>
          <p:cNvPr id="2" name="Freeform 3">
            <a:extLst>
              <a:ext uri="{FF2B5EF4-FFF2-40B4-BE49-F238E27FC236}">
                <a16:creationId xmlns:a16="http://schemas.microsoft.com/office/drawing/2014/main" id="{3692E84C-9FCB-6B72-15FF-AD2F96708872}"/>
              </a:ext>
            </a:extLst>
          </p:cNvPr>
          <p:cNvSpPr/>
          <p:nvPr/>
        </p:nvSpPr>
        <p:spPr>
          <a:xfrm>
            <a:off x="12801600" y="3206559"/>
            <a:ext cx="4972727" cy="7111915"/>
          </a:xfrm>
          <a:custGeom>
            <a:avLst/>
            <a:gdLst/>
            <a:ahLst/>
            <a:cxnLst/>
            <a:rect l="l" t="t" r="r" b="b"/>
            <a:pathLst>
              <a:path w="4972727" h="7111915">
                <a:moveTo>
                  <a:pt x="0" y="0"/>
                </a:moveTo>
                <a:lnTo>
                  <a:pt x="4972727" y="0"/>
                </a:lnTo>
                <a:lnTo>
                  <a:pt x="4972727" y="7111914"/>
                </a:lnTo>
                <a:lnTo>
                  <a:pt x="0" y="7111914"/>
                </a:lnTo>
                <a:lnTo>
                  <a:pt x="0" y="0"/>
                </a:lnTo>
                <a:close/>
              </a:path>
            </a:pathLst>
          </a:custGeom>
          <a:blipFill>
            <a:blip r:embed="rId6"/>
            <a:stretch>
              <a:fillRect l="-17666"/>
            </a:stretch>
          </a:blipFill>
        </p:spPr>
      </p:sp>
    </p:spTree>
    <p:extLst>
      <p:ext uri="{BB962C8B-B14F-4D97-AF65-F5344CB8AC3E}">
        <p14:creationId xmlns:p14="http://schemas.microsoft.com/office/powerpoint/2010/main" val="5854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072478" y="1218152"/>
            <a:ext cx="9144000" cy="800058"/>
          </a:xfrm>
          <a:prstGeom prst="rect">
            <a:avLst/>
          </a:prstGeom>
        </p:spPr>
        <p:txBody>
          <a:bodyPr lIns="182720" tIns="91360" rIns="182720" bIns="91360">
            <a:spAutoFit/>
          </a:bodyPr>
          <a:lstStyle/>
          <a:p>
            <a:pPr defTabSz="1827216"/>
            <a:r>
              <a:rPr lang="en-US" sz="4000" b="1" dirty="0">
                <a:solidFill>
                  <a:prstClr val="black"/>
                </a:solidFill>
                <a:latin typeface="Times New Roman" pitchFamily="18" charset="0"/>
                <a:cs typeface="Times New Roman" pitchFamily="18" charset="0"/>
              </a:rPr>
              <a:t>b. </a:t>
            </a:r>
            <a:r>
              <a:rPr lang="en-US" sz="4000" b="1" dirty="0" err="1">
                <a:solidFill>
                  <a:prstClr val="black"/>
                </a:solidFill>
                <a:latin typeface="Times New Roman" pitchFamily="18" charset="0"/>
                <a:cs typeface="Times New Roman" pitchFamily="18" charset="0"/>
              </a:rPr>
              <a:t>Tác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phẩm</a:t>
            </a:r>
            <a:endParaRPr lang="en-US" sz="4000" b="1" dirty="0">
              <a:solidFill>
                <a:prstClr val="black"/>
              </a:solidFill>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id="{EFC5358A-91FF-0601-60B7-11751C4BE6E8}"/>
              </a:ext>
            </a:extLst>
          </p:cNvPr>
          <p:cNvSpPr/>
          <p:nvPr/>
        </p:nvSpPr>
        <p:spPr>
          <a:xfrm>
            <a:off x="450486" y="357002"/>
            <a:ext cx="9144000" cy="800058"/>
          </a:xfrm>
          <a:prstGeom prst="rect">
            <a:avLst/>
          </a:prstGeom>
        </p:spPr>
        <p:txBody>
          <a:bodyPr lIns="182720" tIns="91360" rIns="182720" bIns="91360">
            <a:spAutoFit/>
          </a:bodyPr>
          <a:lstStyle/>
          <a:p>
            <a:pPr defTabSz="1827216"/>
            <a:r>
              <a:rPr lang="en-US" sz="4000" b="1" dirty="0">
                <a:solidFill>
                  <a:prstClr val="black"/>
                </a:solidFill>
                <a:latin typeface="Times New Roman" pitchFamily="18" charset="0"/>
                <a:cs typeface="Times New Roman" pitchFamily="18" charset="0"/>
              </a:rPr>
              <a:t>2. </a:t>
            </a:r>
            <a:r>
              <a:rPr lang="en-US" sz="4000" b="1" dirty="0" err="1">
                <a:solidFill>
                  <a:prstClr val="black"/>
                </a:solidFill>
                <a:latin typeface="Times New Roman" pitchFamily="18" charset="0"/>
                <a:cs typeface="Times New Roman" pitchFamily="18" charset="0"/>
              </a:rPr>
              <a:t>Tìm</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hiểu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chung</a:t>
            </a:r>
            <a:endParaRPr lang="en-US" sz="4000" b="1" dirty="0">
              <a:solidFill>
                <a:prstClr val="black"/>
              </a:solidFill>
              <a:latin typeface="Times New Roman" pitchFamily="18" charset="0"/>
              <a:cs typeface="Times New Roman" pitchFamily="18" charset="0"/>
            </a:endParaRPr>
          </a:p>
        </p:txBody>
      </p:sp>
      <p:sp>
        <p:nvSpPr>
          <p:cNvPr id="4" name="Freeform 6">
            <a:extLst>
              <a:ext uri="{FF2B5EF4-FFF2-40B4-BE49-F238E27FC236}">
                <a16:creationId xmlns:a16="http://schemas.microsoft.com/office/drawing/2014/main" id="{11D3B3CE-21D9-EB26-69D4-3E8A93D08F28}"/>
              </a:ext>
            </a:extLst>
          </p:cNvPr>
          <p:cNvSpPr/>
          <p:nvPr/>
        </p:nvSpPr>
        <p:spPr>
          <a:xfrm>
            <a:off x="-222922" y="1060185"/>
            <a:ext cx="5867400" cy="193751"/>
          </a:xfrm>
          <a:custGeom>
            <a:avLst/>
            <a:gdLst/>
            <a:ahLst/>
            <a:cxnLst/>
            <a:rect l="l" t="t" r="r" b="b"/>
            <a:pathLst>
              <a:path w="7315200" h="649224">
                <a:moveTo>
                  <a:pt x="0" y="0"/>
                </a:moveTo>
                <a:lnTo>
                  <a:pt x="7315200" y="0"/>
                </a:lnTo>
                <a:lnTo>
                  <a:pt x="7315200" y="649224"/>
                </a:lnTo>
                <a:lnTo>
                  <a:pt x="0" y="6492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5" name="Picture 4">
            <a:extLst>
              <a:ext uri="{FF2B5EF4-FFF2-40B4-BE49-F238E27FC236}">
                <a16:creationId xmlns:a16="http://schemas.microsoft.com/office/drawing/2014/main" id="{79E98E7C-E484-42BA-CB5D-8600717A3CC3}"/>
              </a:ext>
            </a:extLst>
          </p:cNvPr>
          <p:cNvPicPr>
            <a:picLocks noChangeAspect="1"/>
          </p:cNvPicPr>
          <p:nvPr/>
        </p:nvPicPr>
        <p:blipFill>
          <a:blip r:embed="rId5"/>
          <a:stretch>
            <a:fillRect/>
          </a:stretch>
        </p:blipFill>
        <p:spPr>
          <a:xfrm>
            <a:off x="4055272" y="-432416"/>
            <a:ext cx="12936833" cy="5212532"/>
          </a:xfrm>
          <a:prstGeom prst="rect">
            <a:avLst/>
          </a:prstGeom>
        </p:spPr>
      </p:pic>
      <p:sp>
        <p:nvSpPr>
          <p:cNvPr id="2" name="Rectangle 1">
            <a:extLst>
              <a:ext uri="{FF2B5EF4-FFF2-40B4-BE49-F238E27FC236}">
                <a16:creationId xmlns:a16="http://schemas.microsoft.com/office/drawing/2014/main" id="{477861BE-1D10-5B92-6A50-B2151BF4B617}"/>
              </a:ext>
            </a:extLst>
          </p:cNvPr>
          <p:cNvSpPr/>
          <p:nvPr/>
        </p:nvSpPr>
        <p:spPr>
          <a:xfrm>
            <a:off x="1072478" y="3086100"/>
            <a:ext cx="15697744" cy="800219"/>
          </a:xfrm>
          <a:prstGeom prst="rect">
            <a:avLst/>
          </a:prstGeom>
        </p:spPr>
        <p:txBody>
          <a:bodyPr wrap="square" lIns="182880" tIns="91440" rIns="182880" bIns="91440">
            <a:spAutoFit/>
          </a:bodyPr>
          <a:lstStyle/>
          <a:p>
            <a:pPr marL="685800" indent="-685800" algn="just">
              <a:buFontTx/>
              <a:buChar char="-"/>
            </a:pPr>
            <a:r>
              <a:rPr lang="en-US" altLang="en-US" sz="4000" b="1" dirty="0" err="1">
                <a:latin typeface="Times New Roman" pitchFamily="18" charset="0"/>
                <a:cs typeface="Times New Roman" pitchFamily="18" charset="0"/>
              </a:rPr>
              <a:t>Bố</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cục</a:t>
            </a:r>
            <a:r>
              <a:rPr lang="en-US" altLang="en-US" sz="4000" dirty="0">
                <a:latin typeface="Times New Roman" pitchFamily="18" charset="0"/>
                <a:cs typeface="Times New Roman" pitchFamily="18" charset="0"/>
              </a:rPr>
              <a:t>: 4 </a:t>
            </a:r>
            <a:r>
              <a:rPr lang="en-US" altLang="en-US" sz="4000" dirty="0" err="1">
                <a:latin typeface="Times New Roman" pitchFamily="18" charset="0"/>
                <a:cs typeface="Times New Roman" pitchFamily="18" charset="0"/>
              </a:rPr>
              <a:t>phần</a:t>
            </a:r>
            <a:endParaRPr lang="en-US" altLang="en-US" sz="4000" dirty="0">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6F4D4D3A-1CF2-5759-79D7-16CB9D90762F}"/>
              </a:ext>
            </a:extLst>
          </p:cNvPr>
          <p:cNvSpPr/>
          <p:nvPr/>
        </p:nvSpPr>
        <p:spPr>
          <a:xfrm>
            <a:off x="838200" y="9154692"/>
            <a:ext cx="17678402" cy="800219"/>
          </a:xfrm>
          <a:prstGeom prst="rect">
            <a:avLst/>
          </a:prstGeom>
        </p:spPr>
        <p:txBody>
          <a:bodyPr wrap="square" lIns="182880" tIns="91440" rIns="182880" bIns="91440">
            <a:spAutoFit/>
          </a:bodyPr>
          <a:lstStyle/>
          <a:p>
            <a:pPr algn="just"/>
            <a:r>
              <a:rPr lang="en-US" altLang="en-US" sz="4000" b="1" dirty="0">
                <a:solidFill>
                  <a:srgbClr val="FF0000"/>
                </a:solidFill>
                <a:latin typeface="Times New Roman" pitchFamily="18" charset="0"/>
                <a:cs typeface="Times New Roman" pitchFamily="18" charset="0"/>
                <a:sym typeface="Wingdings" panose="05000000000000000000" pitchFamily="2" charset="2"/>
              </a:rPr>
              <a:t> </a:t>
            </a:r>
            <a:r>
              <a:rPr lang="en-US" altLang="en-US" sz="4000" b="1" dirty="0" err="1">
                <a:solidFill>
                  <a:srgbClr val="FF0000"/>
                </a:solidFill>
                <a:latin typeface="Times New Roman" pitchFamily="18" charset="0"/>
                <a:cs typeface="Times New Roman" pitchFamily="18" charset="0"/>
                <a:sym typeface="Wingdings" panose="05000000000000000000" pitchFamily="2" charset="2"/>
              </a:rPr>
              <a:t>Là</a:t>
            </a:r>
            <a:r>
              <a:rPr lang="en-US" altLang="en-US" sz="4000" b="1" dirty="0">
                <a:solidFill>
                  <a:srgbClr val="FF0000"/>
                </a:solidFill>
                <a:latin typeface="Times New Roman" pitchFamily="18" charset="0"/>
                <a:cs typeface="Times New Roman" pitchFamily="18" charset="0"/>
                <a:sym typeface="Wingdings" panose="05000000000000000000" pitchFamily="2" charset="2"/>
              </a:rPr>
              <a:t> </a:t>
            </a:r>
            <a:r>
              <a:rPr lang="en-US" altLang="en-US" sz="4000" b="1" dirty="0" err="1">
                <a:solidFill>
                  <a:srgbClr val="FF0000"/>
                </a:solidFill>
                <a:latin typeface="Times New Roman" pitchFamily="18" charset="0"/>
                <a:cs typeface="Times New Roman" pitchFamily="18" charset="0"/>
                <a:sym typeface="Wingdings" panose="05000000000000000000" pitchFamily="2" charset="2"/>
              </a:rPr>
              <a:t>bản</a:t>
            </a:r>
            <a:r>
              <a:rPr lang="en-US" altLang="en-US" sz="4000" b="1" dirty="0">
                <a:solidFill>
                  <a:srgbClr val="FF0000"/>
                </a:solidFill>
                <a:latin typeface="Times New Roman" pitchFamily="18" charset="0"/>
                <a:cs typeface="Times New Roman" pitchFamily="18" charset="0"/>
                <a:sym typeface="Wingdings" panose="05000000000000000000" pitchFamily="2" charset="2"/>
              </a:rPr>
              <a:t> “</a:t>
            </a:r>
            <a:r>
              <a:rPr lang="en-US" altLang="en-US" sz="4000" b="1" dirty="0" err="1">
                <a:solidFill>
                  <a:srgbClr val="FF0000"/>
                </a:solidFill>
                <a:latin typeface="Times New Roman" pitchFamily="18" charset="0"/>
                <a:cs typeface="Times New Roman" pitchFamily="18" charset="0"/>
                <a:sym typeface="Wingdings" panose="05000000000000000000" pitchFamily="2" charset="2"/>
              </a:rPr>
              <a:t>thiên</a:t>
            </a:r>
            <a:r>
              <a:rPr lang="en-US" altLang="en-US" sz="4000" b="1" dirty="0">
                <a:solidFill>
                  <a:srgbClr val="FF0000"/>
                </a:solidFill>
                <a:latin typeface="Times New Roman" pitchFamily="18" charset="0"/>
                <a:cs typeface="Times New Roman" pitchFamily="18" charset="0"/>
                <a:sym typeface="Wingdings" panose="05000000000000000000" pitchFamily="2" charset="2"/>
              </a:rPr>
              <a:t> </a:t>
            </a:r>
            <a:r>
              <a:rPr lang="en-US" altLang="en-US" sz="4000" b="1" dirty="0" err="1">
                <a:solidFill>
                  <a:srgbClr val="FF0000"/>
                </a:solidFill>
                <a:latin typeface="Times New Roman" pitchFamily="18" charset="0"/>
                <a:cs typeface="Times New Roman" pitchFamily="18" charset="0"/>
                <a:sym typeface="Wingdings" panose="05000000000000000000" pitchFamily="2" charset="2"/>
              </a:rPr>
              <a:t>cổ</a:t>
            </a:r>
            <a:r>
              <a:rPr lang="en-US" altLang="en-US" sz="4000" b="1" dirty="0">
                <a:solidFill>
                  <a:srgbClr val="FF0000"/>
                </a:solidFill>
                <a:latin typeface="Times New Roman" pitchFamily="18" charset="0"/>
                <a:cs typeface="Times New Roman" pitchFamily="18" charset="0"/>
                <a:sym typeface="Wingdings" panose="05000000000000000000" pitchFamily="2" charset="2"/>
              </a:rPr>
              <a:t> </a:t>
            </a:r>
            <a:r>
              <a:rPr lang="en-US" altLang="en-US" sz="4000" b="1" dirty="0" err="1">
                <a:solidFill>
                  <a:srgbClr val="FF0000"/>
                </a:solidFill>
                <a:latin typeface="Times New Roman" pitchFamily="18" charset="0"/>
                <a:cs typeface="Times New Roman" pitchFamily="18" charset="0"/>
                <a:sym typeface="Wingdings" panose="05000000000000000000" pitchFamily="2" charset="2"/>
              </a:rPr>
              <a:t>hùng</a:t>
            </a:r>
            <a:r>
              <a:rPr lang="en-US" altLang="en-US" sz="4000" b="1" dirty="0">
                <a:solidFill>
                  <a:srgbClr val="FF0000"/>
                </a:solidFill>
                <a:latin typeface="Times New Roman" pitchFamily="18" charset="0"/>
                <a:cs typeface="Times New Roman" pitchFamily="18" charset="0"/>
                <a:sym typeface="Wingdings" panose="05000000000000000000" pitchFamily="2" charset="2"/>
              </a:rPr>
              <a:t> </a:t>
            </a:r>
            <a:r>
              <a:rPr lang="en-US" altLang="en-US" sz="4000" b="1" dirty="0" err="1">
                <a:solidFill>
                  <a:srgbClr val="FF0000"/>
                </a:solidFill>
                <a:latin typeface="Times New Roman" pitchFamily="18" charset="0"/>
                <a:cs typeface="Times New Roman" pitchFamily="18" charset="0"/>
                <a:sym typeface="Wingdings" panose="05000000000000000000" pitchFamily="2" charset="2"/>
              </a:rPr>
              <a:t>văn</a:t>
            </a:r>
            <a:r>
              <a:rPr lang="en-US" altLang="en-US" sz="4000" b="1" dirty="0">
                <a:solidFill>
                  <a:srgbClr val="FF0000"/>
                </a:solidFill>
                <a:latin typeface="Times New Roman" pitchFamily="18" charset="0"/>
                <a:cs typeface="Times New Roman" pitchFamily="18" charset="0"/>
                <a:sym typeface="Wingdings" panose="05000000000000000000" pitchFamily="2" charset="2"/>
              </a:rPr>
              <a:t>”, “</a:t>
            </a:r>
            <a:r>
              <a:rPr lang="en-US" altLang="en-US" sz="4000" b="1" dirty="0" err="1">
                <a:solidFill>
                  <a:srgbClr val="FF0000"/>
                </a:solidFill>
                <a:latin typeface="Times New Roman" pitchFamily="18" charset="0"/>
                <a:cs typeface="Times New Roman" pitchFamily="18" charset="0"/>
                <a:sym typeface="Wingdings" panose="05000000000000000000" pitchFamily="2" charset="2"/>
              </a:rPr>
              <a:t>bản</a:t>
            </a:r>
            <a:r>
              <a:rPr lang="en-US" altLang="en-US" sz="4000" b="1" dirty="0">
                <a:solidFill>
                  <a:srgbClr val="FF0000"/>
                </a:solidFill>
                <a:latin typeface="Times New Roman" pitchFamily="18" charset="0"/>
                <a:cs typeface="Times New Roman" pitchFamily="18" charset="0"/>
                <a:sym typeface="Wingdings" panose="05000000000000000000" pitchFamily="2" charset="2"/>
              </a:rPr>
              <a:t> </a:t>
            </a:r>
            <a:r>
              <a:rPr lang="en-US" altLang="en-US" sz="4000" b="1" dirty="0" err="1">
                <a:solidFill>
                  <a:srgbClr val="FF0000"/>
                </a:solidFill>
                <a:latin typeface="Times New Roman" pitchFamily="18" charset="0"/>
                <a:cs typeface="Times New Roman" pitchFamily="18" charset="0"/>
                <a:sym typeface="Wingdings" panose="05000000000000000000" pitchFamily="2" charset="2"/>
              </a:rPr>
              <a:t>tuyên</a:t>
            </a:r>
            <a:r>
              <a:rPr lang="en-US" altLang="en-US" sz="4000" b="1" dirty="0">
                <a:solidFill>
                  <a:srgbClr val="FF0000"/>
                </a:solidFill>
                <a:latin typeface="Times New Roman" pitchFamily="18" charset="0"/>
                <a:cs typeface="Times New Roman" pitchFamily="18" charset="0"/>
                <a:sym typeface="Wingdings" panose="05000000000000000000" pitchFamily="2" charset="2"/>
              </a:rPr>
              <a:t> </a:t>
            </a:r>
            <a:r>
              <a:rPr lang="en-US" altLang="en-US" sz="4000" b="1" dirty="0" err="1">
                <a:solidFill>
                  <a:srgbClr val="FF0000"/>
                </a:solidFill>
                <a:latin typeface="Times New Roman" pitchFamily="18" charset="0"/>
                <a:cs typeface="Times New Roman" pitchFamily="18" charset="0"/>
                <a:sym typeface="Wingdings" panose="05000000000000000000" pitchFamily="2" charset="2"/>
              </a:rPr>
              <a:t>ngôn</a:t>
            </a:r>
            <a:r>
              <a:rPr lang="en-US" altLang="en-US" sz="4000" b="1" dirty="0">
                <a:solidFill>
                  <a:srgbClr val="FF0000"/>
                </a:solidFill>
                <a:latin typeface="Times New Roman" pitchFamily="18" charset="0"/>
                <a:cs typeface="Times New Roman" pitchFamily="18" charset="0"/>
                <a:sym typeface="Wingdings" panose="05000000000000000000" pitchFamily="2" charset="2"/>
              </a:rPr>
              <a:t> </a:t>
            </a:r>
            <a:r>
              <a:rPr lang="en-US" altLang="en-US" sz="4000" b="1" dirty="0" err="1">
                <a:solidFill>
                  <a:srgbClr val="FF0000"/>
                </a:solidFill>
                <a:latin typeface="Times New Roman" pitchFamily="18" charset="0"/>
                <a:cs typeface="Times New Roman" pitchFamily="18" charset="0"/>
                <a:sym typeface="Wingdings" panose="05000000000000000000" pitchFamily="2" charset="2"/>
              </a:rPr>
              <a:t>độc</a:t>
            </a:r>
            <a:r>
              <a:rPr lang="en-US" altLang="en-US" sz="4000" b="1" dirty="0">
                <a:solidFill>
                  <a:srgbClr val="FF0000"/>
                </a:solidFill>
                <a:latin typeface="Times New Roman" pitchFamily="18" charset="0"/>
                <a:cs typeface="Times New Roman" pitchFamily="18" charset="0"/>
                <a:sym typeface="Wingdings" panose="05000000000000000000" pitchFamily="2" charset="2"/>
              </a:rPr>
              <a:t> </a:t>
            </a:r>
            <a:r>
              <a:rPr lang="en-US" altLang="en-US" sz="4000" b="1" dirty="0" err="1">
                <a:solidFill>
                  <a:srgbClr val="FF0000"/>
                </a:solidFill>
                <a:latin typeface="Times New Roman" pitchFamily="18" charset="0"/>
                <a:cs typeface="Times New Roman" pitchFamily="18" charset="0"/>
                <a:sym typeface="Wingdings" panose="05000000000000000000" pitchFamily="2" charset="2"/>
              </a:rPr>
              <a:t>lập</a:t>
            </a:r>
            <a:r>
              <a:rPr lang="en-US" altLang="en-US" sz="4000" b="1" dirty="0">
                <a:solidFill>
                  <a:srgbClr val="FF0000"/>
                </a:solidFill>
                <a:latin typeface="Times New Roman" pitchFamily="18" charset="0"/>
                <a:cs typeface="Times New Roman" pitchFamily="18" charset="0"/>
                <a:sym typeface="Wingdings" panose="05000000000000000000" pitchFamily="2" charset="2"/>
              </a:rPr>
              <a:t> </a:t>
            </a:r>
            <a:r>
              <a:rPr lang="en-US" altLang="en-US" sz="4000" b="1" dirty="0" err="1">
                <a:solidFill>
                  <a:srgbClr val="FF0000"/>
                </a:solidFill>
                <a:latin typeface="Times New Roman" pitchFamily="18" charset="0"/>
                <a:cs typeface="Times New Roman" pitchFamily="18" charset="0"/>
                <a:sym typeface="Wingdings" panose="05000000000000000000" pitchFamily="2" charset="2"/>
              </a:rPr>
              <a:t>thứ</a:t>
            </a:r>
            <a:r>
              <a:rPr lang="en-US" altLang="en-US" sz="4000" b="1" dirty="0">
                <a:solidFill>
                  <a:srgbClr val="FF0000"/>
                </a:solidFill>
                <a:latin typeface="Times New Roman" pitchFamily="18" charset="0"/>
                <a:cs typeface="Times New Roman" pitchFamily="18" charset="0"/>
                <a:sym typeface="Wingdings" panose="05000000000000000000" pitchFamily="2" charset="2"/>
              </a:rPr>
              <a:t> </a:t>
            </a:r>
            <a:r>
              <a:rPr lang="en-US" altLang="en-US" sz="4000" b="1" dirty="0" err="1">
                <a:solidFill>
                  <a:srgbClr val="FF0000"/>
                </a:solidFill>
                <a:latin typeface="Times New Roman" pitchFamily="18" charset="0"/>
                <a:cs typeface="Times New Roman" pitchFamily="18" charset="0"/>
                <a:sym typeface="Wingdings" panose="05000000000000000000" pitchFamily="2" charset="2"/>
              </a:rPr>
              <a:t>hai</a:t>
            </a:r>
            <a:r>
              <a:rPr lang="en-US" altLang="en-US" sz="4000" b="1" dirty="0">
                <a:solidFill>
                  <a:srgbClr val="FF0000"/>
                </a:solidFill>
                <a:latin typeface="Times New Roman" pitchFamily="18" charset="0"/>
                <a:cs typeface="Times New Roman" pitchFamily="18" charset="0"/>
                <a:sym typeface="Wingdings" panose="05000000000000000000" pitchFamily="2" charset="2"/>
              </a:rPr>
              <a:t> </a:t>
            </a:r>
            <a:r>
              <a:rPr lang="en-US" altLang="en-US" sz="4000" b="1" dirty="0" err="1">
                <a:solidFill>
                  <a:srgbClr val="FF0000"/>
                </a:solidFill>
                <a:latin typeface="Times New Roman" pitchFamily="18" charset="0"/>
                <a:cs typeface="Times New Roman" pitchFamily="18" charset="0"/>
                <a:sym typeface="Wingdings" panose="05000000000000000000" pitchFamily="2" charset="2"/>
              </a:rPr>
              <a:t>của</a:t>
            </a:r>
            <a:r>
              <a:rPr lang="en-US" altLang="en-US" sz="4000" b="1" dirty="0">
                <a:solidFill>
                  <a:srgbClr val="FF0000"/>
                </a:solidFill>
                <a:latin typeface="Times New Roman" pitchFamily="18" charset="0"/>
                <a:cs typeface="Times New Roman" pitchFamily="18" charset="0"/>
                <a:sym typeface="Wingdings" panose="05000000000000000000" pitchFamily="2" charset="2"/>
              </a:rPr>
              <a:t> </a:t>
            </a:r>
            <a:r>
              <a:rPr lang="en-US" altLang="en-US" sz="4000" b="1" dirty="0" err="1">
                <a:solidFill>
                  <a:srgbClr val="FF0000"/>
                </a:solidFill>
                <a:latin typeface="Times New Roman" pitchFamily="18" charset="0"/>
                <a:cs typeface="Times New Roman" pitchFamily="18" charset="0"/>
                <a:sym typeface="Wingdings" panose="05000000000000000000" pitchFamily="2" charset="2"/>
              </a:rPr>
              <a:t>dân</a:t>
            </a:r>
            <a:r>
              <a:rPr lang="en-US" altLang="en-US" sz="4000" b="1" dirty="0">
                <a:solidFill>
                  <a:srgbClr val="FF0000"/>
                </a:solidFill>
                <a:latin typeface="Times New Roman" pitchFamily="18" charset="0"/>
                <a:cs typeface="Times New Roman" pitchFamily="18" charset="0"/>
                <a:sym typeface="Wingdings" panose="05000000000000000000" pitchFamily="2" charset="2"/>
              </a:rPr>
              <a:t> </a:t>
            </a:r>
            <a:r>
              <a:rPr lang="en-US" altLang="en-US" sz="4000" b="1" dirty="0" err="1">
                <a:solidFill>
                  <a:srgbClr val="FF0000"/>
                </a:solidFill>
                <a:latin typeface="Times New Roman" pitchFamily="18" charset="0"/>
                <a:cs typeface="Times New Roman" pitchFamily="18" charset="0"/>
                <a:sym typeface="Wingdings" panose="05000000000000000000" pitchFamily="2" charset="2"/>
              </a:rPr>
              <a:t>tộc</a:t>
            </a:r>
            <a:r>
              <a:rPr lang="en-US" altLang="en-US" sz="4000" b="1" dirty="0">
                <a:solidFill>
                  <a:srgbClr val="FF0000"/>
                </a:solidFill>
                <a:latin typeface="Times New Roman" pitchFamily="18" charset="0"/>
                <a:cs typeface="Times New Roman" pitchFamily="18" charset="0"/>
                <a:sym typeface="Wingdings" panose="05000000000000000000" pitchFamily="2" charset="2"/>
              </a:rPr>
              <a:t>”</a:t>
            </a:r>
            <a:endParaRPr lang="en-US" altLang="en-US" sz="4000" b="1" dirty="0">
              <a:solidFill>
                <a:srgbClr val="FF0000"/>
              </a:solidFill>
              <a:latin typeface="Times New Roman" pitchFamily="18" charset="0"/>
              <a:cs typeface="Times New Roman" pitchFamily="18" charset="0"/>
            </a:endParaRPr>
          </a:p>
        </p:txBody>
      </p:sp>
      <p:sp>
        <p:nvSpPr>
          <p:cNvPr id="7" name="Freeform 2">
            <a:extLst>
              <a:ext uri="{FF2B5EF4-FFF2-40B4-BE49-F238E27FC236}">
                <a16:creationId xmlns:a16="http://schemas.microsoft.com/office/drawing/2014/main" id="{D7783379-4774-1549-73FC-0948C6D61212}"/>
              </a:ext>
            </a:extLst>
          </p:cNvPr>
          <p:cNvSpPr/>
          <p:nvPr/>
        </p:nvSpPr>
        <p:spPr>
          <a:xfrm>
            <a:off x="8182165" y="3663124"/>
            <a:ext cx="1923669" cy="4114800"/>
          </a:xfrm>
          <a:custGeom>
            <a:avLst/>
            <a:gdLst/>
            <a:ahLst/>
            <a:cxnLst/>
            <a:rect l="l" t="t" r="r" b="b"/>
            <a:pathLst>
              <a:path w="1923669" h="4114800">
                <a:moveTo>
                  <a:pt x="0" y="0"/>
                </a:moveTo>
                <a:lnTo>
                  <a:pt x="1923669" y="0"/>
                </a:lnTo>
                <a:lnTo>
                  <a:pt x="192366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Rectangle 7">
            <a:extLst>
              <a:ext uri="{FF2B5EF4-FFF2-40B4-BE49-F238E27FC236}">
                <a16:creationId xmlns:a16="http://schemas.microsoft.com/office/drawing/2014/main" id="{C52A0167-2437-2ED9-DF53-1940BD9BDD37}"/>
              </a:ext>
            </a:extLst>
          </p:cNvPr>
          <p:cNvSpPr/>
          <p:nvPr/>
        </p:nvSpPr>
        <p:spPr>
          <a:xfrm>
            <a:off x="450486" y="3923505"/>
            <a:ext cx="7551020" cy="1415772"/>
          </a:xfrm>
          <a:prstGeom prst="rect">
            <a:avLst/>
          </a:prstGeom>
        </p:spPr>
        <p:txBody>
          <a:bodyPr wrap="square" lIns="182880" tIns="91440" rIns="182880" bIns="91440">
            <a:spAutoFit/>
          </a:bodyPr>
          <a:lstStyle/>
          <a:p>
            <a:pPr algn="just"/>
            <a:r>
              <a:rPr lang="en-US" altLang="en-US" sz="4000" b="1" dirty="0" err="1">
                <a:latin typeface="Times New Roman" pitchFamily="18" charset="0"/>
                <a:cs typeface="Times New Roman" pitchFamily="18" charset="0"/>
              </a:rPr>
              <a:t>Phần</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mở</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đầu</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nêu</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luận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đề</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chính</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nghĩa</a:t>
            </a:r>
            <a:endParaRPr lang="en-US" altLang="en-US" sz="4000" dirty="0">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8C6DF805-F186-6584-958D-75A1BE95B8AC}"/>
              </a:ext>
            </a:extLst>
          </p:cNvPr>
          <p:cNvSpPr/>
          <p:nvPr/>
        </p:nvSpPr>
        <p:spPr>
          <a:xfrm>
            <a:off x="430608" y="5309405"/>
            <a:ext cx="7835620" cy="3877985"/>
          </a:xfrm>
          <a:prstGeom prst="rect">
            <a:avLst/>
          </a:prstGeom>
        </p:spPr>
        <p:txBody>
          <a:bodyPr wrap="square" lIns="182880" tIns="91440" rIns="182880" bIns="91440">
            <a:spAutoFit/>
          </a:bodyPr>
          <a:lstStyle/>
          <a:p>
            <a:pPr algn="just"/>
            <a:r>
              <a:rPr lang="en-US" altLang="en-US" sz="4000" b="1" dirty="0" err="1">
                <a:latin typeface="Times New Roman" pitchFamily="18" charset="0"/>
                <a:cs typeface="Times New Roman" pitchFamily="18" charset="0"/>
              </a:rPr>
              <a:t>Phần</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ba</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tái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hiện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cuộc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kháng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chiến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từ</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ngày</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khó</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khăn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đến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ngày</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thắng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lợi</a:t>
            </a:r>
            <a:r>
              <a:rPr lang="en-US" altLang="en-US" sz="4000" dirty="0">
                <a:latin typeface="Times New Roman" pitchFamily="18" charset="0"/>
                <a:cs typeface="Times New Roman" pitchFamily="18" charset="0"/>
              </a:rPr>
              <a:t>, qua </a:t>
            </a:r>
            <a:r>
              <a:rPr lang="en-US" altLang="en-US" sz="4000" dirty="0" err="1">
                <a:latin typeface="Times New Roman" pitchFamily="18" charset="0"/>
                <a:cs typeface="Times New Roman" pitchFamily="18" charset="0"/>
              </a:rPr>
              <a:t>đó</a:t>
            </a:r>
            <a:r>
              <a:rPr lang="en-US" altLang="en-US" sz="4000" dirty="0">
                <a:latin typeface="Times New Roman" pitchFamily="18" charset="0"/>
                <a:cs typeface="Times New Roman" pitchFamily="18" charset="0"/>
              </a:rPr>
              <a:t> ca </a:t>
            </a:r>
            <a:r>
              <a:rPr lang="en-US" altLang="en-US" sz="4000" dirty="0" err="1">
                <a:latin typeface="Times New Roman" pitchFamily="18" charset="0"/>
                <a:cs typeface="Times New Roman" pitchFamily="18" charset="0"/>
              </a:rPr>
              <a:t>ngợi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lòng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yêu</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nước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tinh</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thần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nhân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nghĩa</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tài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trí</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thao</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lược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của</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quân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dân</a:t>
            </a:r>
            <a:r>
              <a:rPr lang="en-US" altLang="en-US" sz="4000" dirty="0">
                <a:latin typeface="Times New Roman" pitchFamily="18" charset="0"/>
                <a:cs typeface="Times New Roman" pitchFamily="18" charset="0"/>
              </a:rPr>
              <a:t> ta </a:t>
            </a:r>
            <a:r>
              <a:rPr lang="en-US" altLang="en-US" sz="4000" dirty="0" err="1">
                <a:latin typeface="Times New Roman" pitchFamily="18" charset="0"/>
                <a:cs typeface="Times New Roman" pitchFamily="18" charset="0"/>
              </a:rPr>
              <a:t>trong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cuộc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kháng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chiến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chống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quân</a:t>
            </a:r>
            <a:r>
              <a:rPr lang="en-US" altLang="en-US" sz="4000" dirty="0">
                <a:latin typeface="Times New Roman" pitchFamily="18" charset="0"/>
                <a:cs typeface="Times New Roman" pitchFamily="18" charset="0"/>
              </a:rPr>
              <a:t> Minh.</a:t>
            </a:r>
          </a:p>
        </p:txBody>
      </p:sp>
      <p:sp>
        <p:nvSpPr>
          <p:cNvPr id="10" name="Rectangle 9">
            <a:extLst>
              <a:ext uri="{FF2B5EF4-FFF2-40B4-BE49-F238E27FC236}">
                <a16:creationId xmlns:a16="http://schemas.microsoft.com/office/drawing/2014/main" id="{EFD5557C-95BF-649E-72DC-900ABF564DEA}"/>
              </a:ext>
            </a:extLst>
          </p:cNvPr>
          <p:cNvSpPr/>
          <p:nvPr/>
        </p:nvSpPr>
        <p:spPr>
          <a:xfrm>
            <a:off x="10317778" y="4640468"/>
            <a:ext cx="7132022" cy="1415772"/>
          </a:xfrm>
          <a:prstGeom prst="rect">
            <a:avLst/>
          </a:prstGeom>
        </p:spPr>
        <p:txBody>
          <a:bodyPr wrap="square" lIns="182880" tIns="91440" rIns="182880" bIns="91440">
            <a:spAutoFit/>
          </a:bodyPr>
          <a:lstStyle/>
          <a:p>
            <a:pPr algn="just"/>
            <a:r>
              <a:rPr lang="en-US" altLang="en-US" sz="4000" b="1" dirty="0" err="1">
                <a:latin typeface="Times New Roman" pitchFamily="18" charset="0"/>
                <a:cs typeface="Times New Roman" pitchFamily="18" charset="0"/>
              </a:rPr>
              <a:t>Phần</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hai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bản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cáo</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trạng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tội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ác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của</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kẻ</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thù</a:t>
            </a:r>
            <a:endParaRPr lang="en-US" altLang="en-US" sz="4000" dirty="0">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id="{876B72E8-5E0D-2F38-DE1D-AFB35C443A76}"/>
              </a:ext>
            </a:extLst>
          </p:cNvPr>
          <p:cNvSpPr/>
          <p:nvPr/>
        </p:nvSpPr>
        <p:spPr>
          <a:xfrm>
            <a:off x="10517829" y="6332479"/>
            <a:ext cx="6825368" cy="2031325"/>
          </a:xfrm>
          <a:prstGeom prst="rect">
            <a:avLst/>
          </a:prstGeom>
        </p:spPr>
        <p:txBody>
          <a:bodyPr wrap="square" lIns="182880" tIns="91440" rIns="182880" bIns="91440">
            <a:spAutoFit/>
          </a:bodyPr>
          <a:lstStyle/>
          <a:p>
            <a:pPr algn="just"/>
            <a:r>
              <a:rPr lang="en-US" altLang="en-US" sz="4000" b="1" dirty="0" err="1">
                <a:latin typeface="Times New Roman" pitchFamily="18" charset="0"/>
                <a:cs typeface="Times New Roman" pitchFamily="18" charset="0"/>
              </a:rPr>
              <a:t>Phần</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cuối</a:t>
            </a:r>
            <a:r>
              <a:rPr lang="en-US" altLang="en-US" sz="4000" b="1"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tuyên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bố</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độc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lập</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mở</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ra</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một</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kỉ</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nguyên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mới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trong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lịch</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sử</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dân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tộc</a:t>
            </a:r>
            <a:endParaRPr lang="en-US" alt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285169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1168803" y="384157"/>
            <a:ext cx="15521720" cy="7703914"/>
            <a:chOff x="432" y="96"/>
            <a:chExt cx="4992" cy="3504"/>
          </a:xfrm>
        </p:grpSpPr>
        <p:pic>
          <p:nvPicPr>
            <p:cNvPr id="25610" name="Picture 4" descr="c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8" y="144"/>
              <a:ext cx="1344"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5" descr="c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 y="1920"/>
              <a:ext cx="1392"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6" descr="c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 y="1968"/>
              <a:ext cx="1440"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7" descr="c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8" y="96"/>
              <a:ext cx="1440"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8" descr="c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8" y="1920"/>
              <a:ext cx="1536"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05" name="Rectangle 5"/>
          <p:cNvSpPr>
            <a:spLocks noChangeArrowheads="1"/>
          </p:cNvSpPr>
          <p:nvPr/>
        </p:nvSpPr>
        <p:spPr bwMode="auto">
          <a:xfrm>
            <a:off x="1829599" y="228204"/>
            <a:ext cx="944761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3618" tIns="76810" rIns="153618" bIns="76810" anchor="ctr"/>
          <a:lstStyle/>
          <a:p>
            <a:pPr algn="ctr" fontAlgn="base">
              <a:spcBef>
                <a:spcPct val="0"/>
              </a:spcBef>
              <a:spcAft>
                <a:spcPct val="0"/>
              </a:spcAft>
            </a:pPr>
            <a:endParaRPr lang="vi-VN" altLang="en-US" sz="4000">
              <a:solidFill>
                <a:srgbClr val="9F3B03"/>
              </a:solidFill>
              <a:latin typeface="VNI-Times" pitchFamily="2" charset="0"/>
            </a:endParaRPr>
          </a:p>
        </p:txBody>
      </p:sp>
      <p:pic>
        <p:nvPicPr>
          <p:cNvPr id="25606" name="Picture 16" descr="gliter">
            <a:hlinkClick r:id="rId8" action="ppaction://hlinksldjump"/>
          </p:cNvPr>
          <p:cNvPicPr>
            <a:picLocks noChangeAspect="1" noChangeArrowheads="1" noCrop="1"/>
          </p:cNvPicPr>
          <p:nvPr/>
        </p:nvPicPr>
        <p:blipFill>
          <a:blip r:embed="rId9">
            <a:lum bright="100000"/>
            <a:extLst>
              <a:ext uri="{28A0092B-C50C-407E-A947-70E740481C1C}">
                <a14:useLocalDpi xmlns:a14="http://schemas.microsoft.com/office/drawing/2010/main" val="0"/>
              </a:ext>
            </a:extLst>
          </a:blip>
          <a:srcRect/>
          <a:stretch>
            <a:fillRect/>
          </a:stretch>
        </p:blipFill>
        <p:spPr bwMode="auto">
          <a:xfrm>
            <a:off x="254005" y="9515083"/>
            <a:ext cx="914798" cy="67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604B2BD-5BA8-C219-9E7D-2824C8AEC45D}"/>
              </a:ext>
            </a:extLst>
          </p:cNvPr>
          <p:cNvPicPr>
            <a:picLocks noChangeAspect="1"/>
          </p:cNvPicPr>
          <p:nvPr/>
        </p:nvPicPr>
        <p:blipFill>
          <a:blip r:embed="rId10">
            <a:duotone>
              <a:schemeClr val="bg2">
                <a:shade val="45000"/>
                <a:satMod val="135000"/>
              </a:schemeClr>
              <a:prstClr val="white"/>
            </a:duotone>
          </a:blip>
          <a:stretch>
            <a:fillRect/>
          </a:stretch>
        </p:blipFill>
        <p:spPr>
          <a:xfrm>
            <a:off x="3657600" y="8877300"/>
            <a:ext cx="10662828" cy="1249788"/>
          </a:xfrm>
          <a:prstGeom prst="rect">
            <a:avLst/>
          </a:prstGeom>
        </p:spPr>
      </p:pic>
      <p:sp>
        <p:nvSpPr>
          <p:cNvPr id="4" name="TextBox 3">
            <a:extLst>
              <a:ext uri="{FF2B5EF4-FFF2-40B4-BE49-F238E27FC236}">
                <a16:creationId xmlns:a16="http://schemas.microsoft.com/office/drawing/2014/main" id="{23C7E39C-FD4A-126F-F618-91F8596EF76E}"/>
              </a:ext>
            </a:extLst>
          </p:cNvPr>
          <p:cNvSpPr txBox="1"/>
          <p:nvPr/>
        </p:nvSpPr>
        <p:spPr>
          <a:xfrm>
            <a:off x="3687417" y="8724900"/>
            <a:ext cx="11256465" cy="1184413"/>
          </a:xfrm>
          <a:prstGeom prst="rect">
            <a:avLst/>
          </a:prstGeom>
          <a:noFill/>
        </p:spPr>
        <p:txBody>
          <a:bodyPr wrap="square" lIns="182880" tIns="91440" rIns="182880" bIns="91440" rtlCol="0">
            <a:spAutoFit/>
          </a:bodyPr>
          <a:lstStyle/>
          <a:p>
            <a:pPr algn="ctr"/>
            <a:r>
              <a:rPr lang="en-US" sz="6400" b="1" i="1" dirty="0">
                <a:latin typeface="#9Slide05 SVNHollycakes" panose="02000000000000000000" pitchFamily="2" charset="0"/>
              </a:rPr>
              <a:t>“Bình Ngô </a:t>
            </a:r>
            <a:r>
              <a:rPr lang="en-US" sz="6400" b="1" i="1" dirty="0" err="1">
                <a:latin typeface="#9Slide05 SVNHollycakes" panose="02000000000000000000" pitchFamily="2" charset="0"/>
              </a:rPr>
              <a:t>đại</a:t>
            </a:r>
            <a:r>
              <a:rPr lang="en-US" sz="6400" b="1" i="1" dirty="0">
                <a:latin typeface="#9Slide05 SVNHollycakes" panose="02000000000000000000" pitchFamily="2" charset="0"/>
              </a:rPr>
              <a:t> </a:t>
            </a:r>
            <a:r>
              <a:rPr lang="en-US" sz="6400" b="1" i="1" dirty="0" err="1">
                <a:latin typeface="#9Slide05 SVNHollycakes" panose="02000000000000000000" pitchFamily="2" charset="0"/>
              </a:rPr>
              <a:t>cáo</a:t>
            </a:r>
            <a:r>
              <a:rPr lang="en-US" sz="6400" b="1" i="1" dirty="0">
                <a:latin typeface="#9Slide05 SVNHollycakes" panose="02000000000000000000" pitchFamily="2" charset="0"/>
              </a:rPr>
              <a:t>” </a:t>
            </a:r>
            <a:r>
              <a:rPr lang="en-US" sz="6400" b="1" i="1" dirty="0" err="1">
                <a:latin typeface="#9Slide05 SVNHollycakes" panose="02000000000000000000" pitchFamily="2" charset="0"/>
              </a:rPr>
              <a:t>bằng</a:t>
            </a:r>
            <a:r>
              <a:rPr lang="en-US" sz="6400" b="1" i="1" dirty="0">
                <a:latin typeface="#9Slide05 SVNHollycakes" panose="02000000000000000000" pitchFamily="2" charset="0"/>
              </a:rPr>
              <a:t> </a:t>
            </a:r>
            <a:r>
              <a:rPr lang="en-US" sz="6400" b="1" i="1" dirty="0" err="1">
                <a:latin typeface="#9Slide05 SVNHollycakes" panose="02000000000000000000" pitchFamily="2" charset="0"/>
              </a:rPr>
              <a:t>chữ</a:t>
            </a:r>
            <a:r>
              <a:rPr lang="en-US" sz="6400" b="1" i="1" dirty="0">
                <a:latin typeface="#9Slide05 SVNHollycakes" panose="02000000000000000000" pitchFamily="2" charset="0"/>
              </a:rPr>
              <a:t> </a:t>
            </a:r>
            <a:r>
              <a:rPr lang="en-US" sz="6400" b="1" i="1" dirty="0" err="1">
                <a:latin typeface="#9Slide05 SVNHollycakes" panose="02000000000000000000" pitchFamily="2" charset="0"/>
              </a:rPr>
              <a:t>Hán</a:t>
            </a:r>
            <a:endParaRPr lang="en-US" sz="6400" b="1" i="1" dirty="0">
              <a:latin typeface="#9Slide05 SVNHollycakes" panose="02000000000000000000" pitchFamily="2" charset="0"/>
            </a:endParaRPr>
          </a:p>
        </p:txBody>
      </p:sp>
    </p:spTree>
    <p:extLst>
      <p:ext uri="{BB962C8B-B14F-4D97-AF65-F5344CB8AC3E}">
        <p14:creationId xmlns:p14="http://schemas.microsoft.com/office/powerpoint/2010/main" val="374293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nodePh="1">
                                  <p:stCondLst>
                                    <p:cond delay="0"/>
                                  </p:stCondLst>
                                  <p:endCondLst>
                                    <p:cond evt="begin" delay="0">
                                      <p:tn val="8"/>
                                    </p:cond>
                                  </p:endCondLst>
                                  <p:childTnLst>
                                    <p:set>
                                      <p:cBhvr>
                                        <p:cTn id="9" dur="1" fill="hold">
                                          <p:stCondLst>
                                            <p:cond delay="0"/>
                                          </p:stCondLst>
                                        </p:cTn>
                                        <p:tgtEl>
                                          <p:spTgt spid="25605"/>
                                        </p:tgtEl>
                                        <p:attrNameLst>
                                          <p:attrName>style.visibility</p:attrName>
                                        </p:attrNameLst>
                                      </p:cBhvr>
                                      <p:to>
                                        <p:strVal val="visible"/>
                                      </p:to>
                                    </p:set>
                                    <p:animEffect transition="in" filter="barn(inVertical)">
                                      <p:cBhvr>
                                        <p:cTn id="10" dur="500"/>
                                        <p:tgtEl>
                                          <p:spTgt spid="25605"/>
                                        </p:tgtEl>
                                      </p:cBhvr>
                                    </p:animEffect>
                                  </p:childTnLst>
                                </p:cTn>
                              </p:par>
                              <p:par>
                                <p:cTn id="11" presetID="16" presetClass="entr" presetSubtype="21" fill="hold" nodeType="withEffect">
                                  <p:stCondLst>
                                    <p:cond delay="0"/>
                                  </p:stCondLst>
                                  <p:childTnLst>
                                    <p:set>
                                      <p:cBhvr>
                                        <p:cTn id="12" dur="1" fill="hold">
                                          <p:stCondLst>
                                            <p:cond delay="0"/>
                                          </p:stCondLst>
                                        </p:cTn>
                                        <p:tgtEl>
                                          <p:spTgt spid="25606"/>
                                        </p:tgtEl>
                                        <p:attrNameLst>
                                          <p:attrName>style.visibility</p:attrName>
                                        </p:attrNameLst>
                                      </p:cBhvr>
                                      <p:to>
                                        <p:strVal val="visible"/>
                                      </p:to>
                                    </p:set>
                                    <p:animEffect transition="in" filter="barn(inVertical)">
                                      <p:cBhvr>
                                        <p:cTn id="13" dur="500"/>
                                        <p:tgtEl>
                                          <p:spTgt spid="25606"/>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24700" y="181570"/>
            <a:ext cx="4357283" cy="923330"/>
          </a:xfrm>
          <a:prstGeom prst="rect">
            <a:avLst/>
          </a:prstGeom>
        </p:spPr>
        <p:txBody>
          <a:bodyPr wrap="none">
            <a:spAutoFit/>
          </a:bodyPr>
          <a:lstStyle/>
          <a:p>
            <a:pPr algn="just"/>
            <a:r>
              <a:rPr lang="en-US" altLang="en-US" sz="5400" i="1" dirty="0" err="1">
                <a:solidFill>
                  <a:srgbClr val="FF0000"/>
                </a:solidFill>
                <a:latin typeface="#9Slide05 SVNHollycakes" panose="02000000000000000000" pitchFamily="2" charset="0"/>
                <a:cs typeface="Times New Roman" pitchFamily="18" charset="0"/>
              </a:rPr>
              <a:t>Thảo</a:t>
            </a:r>
            <a:r>
              <a:rPr lang="en-US" altLang="en-US" sz="5400" i="1" dirty="0">
                <a:solidFill>
                  <a:srgbClr val="FF0000"/>
                </a:solidFill>
                <a:latin typeface="#9Slide05 SVNHollycakes" panose="02000000000000000000" pitchFamily="2" charset="0"/>
                <a:cs typeface="Times New Roman" pitchFamily="18" charset="0"/>
              </a:rPr>
              <a:t> </a:t>
            </a:r>
            <a:r>
              <a:rPr lang="en-US" altLang="en-US" sz="5400" i="1" dirty="0" err="1">
                <a:solidFill>
                  <a:srgbClr val="FF0000"/>
                </a:solidFill>
                <a:latin typeface="#9Slide05 SVNHollycakes" panose="02000000000000000000" pitchFamily="2" charset="0"/>
                <a:cs typeface="Times New Roman" pitchFamily="18" charset="0"/>
              </a:rPr>
              <a:t>luận</a:t>
            </a:r>
            <a:r>
              <a:rPr lang="en-US" altLang="en-US" sz="5400" i="1" dirty="0">
                <a:solidFill>
                  <a:srgbClr val="FF0000"/>
                </a:solidFill>
                <a:latin typeface="#9Slide05 SVNHollycakes" panose="02000000000000000000" pitchFamily="2" charset="0"/>
                <a:cs typeface="Times New Roman" pitchFamily="18" charset="0"/>
              </a:rPr>
              <a:t> </a:t>
            </a:r>
            <a:r>
              <a:rPr lang="en-US" altLang="en-US" sz="5400" i="1" dirty="0" err="1">
                <a:solidFill>
                  <a:srgbClr val="FF0000"/>
                </a:solidFill>
                <a:latin typeface="#9Slide05 SVNHollycakes" panose="02000000000000000000" pitchFamily="2" charset="0"/>
                <a:cs typeface="Times New Roman" pitchFamily="18" charset="0"/>
              </a:rPr>
              <a:t>nhanh</a:t>
            </a:r>
            <a:endParaRPr lang="en-US" altLang="en-US" sz="5400" i="1" dirty="0">
              <a:solidFill>
                <a:srgbClr val="FF0000"/>
              </a:solidFill>
              <a:latin typeface="#9Slide05 SVNHollycakes" panose="02000000000000000000" pitchFamily="2" charset="0"/>
              <a:cs typeface="Times New Roman" pitchFamily="18" charset="0"/>
            </a:endParaRPr>
          </a:p>
        </p:txBody>
      </p:sp>
      <p:sp>
        <p:nvSpPr>
          <p:cNvPr id="5" name="Rectangle 4"/>
          <p:cNvSpPr/>
          <p:nvPr/>
        </p:nvSpPr>
        <p:spPr>
          <a:xfrm>
            <a:off x="342900" y="1104900"/>
            <a:ext cx="17602200" cy="1477328"/>
          </a:xfrm>
          <a:prstGeom prst="rect">
            <a:avLst/>
          </a:prstGeom>
        </p:spPr>
        <p:txBody>
          <a:bodyPr wrap="square" lIns="182880" tIns="91440" rIns="182880" bIns="91440">
            <a:spAutoFit/>
          </a:bodyPr>
          <a:lstStyle/>
          <a:p>
            <a:pPr algn="just"/>
            <a:r>
              <a:rPr lang="en-US" altLang="en-US" sz="4200" b="1" dirty="0">
                <a:latin typeface="Times New Roman" pitchFamily="18" charset="0"/>
                <a:cs typeface="Times New Roman" pitchFamily="18" charset="0"/>
              </a:rPr>
              <a:t>“</a:t>
            </a:r>
            <a:r>
              <a:rPr lang="en-US" altLang="en-US" sz="4200" b="1" dirty="0" err="1">
                <a:latin typeface="Times New Roman" pitchFamily="18" charset="0"/>
                <a:cs typeface="Times New Roman" pitchFamily="18" charset="0"/>
              </a:rPr>
              <a:t>Đại</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cáo</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bình</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Ngô</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được</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xem</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là</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bản</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Tuyên</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ngôn</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Độc</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lập</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thứ</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hai</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Những</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nội</a:t>
            </a:r>
            <a:r>
              <a:rPr lang="en-US" altLang="en-US" sz="4200" b="1" dirty="0">
                <a:latin typeface="Times New Roman" pitchFamily="18" charset="0"/>
                <a:cs typeface="Times New Roman" pitchFamily="18" charset="0"/>
              </a:rPr>
              <a:t> dung </a:t>
            </a:r>
            <a:r>
              <a:rPr lang="en-US" altLang="en-US" sz="4200" b="1" dirty="0" err="1">
                <a:latin typeface="Times New Roman" pitchFamily="18" charset="0"/>
                <a:cs typeface="Times New Roman" pitchFamily="18" charset="0"/>
              </a:rPr>
              <a:t>nào</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trong</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đoạn</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trích</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Nước</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Đại</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Việt</a:t>
            </a:r>
            <a:r>
              <a:rPr lang="en-US" altLang="en-US" sz="4200" b="1" dirty="0">
                <a:latin typeface="Times New Roman" pitchFamily="18" charset="0"/>
                <a:cs typeface="Times New Roman" pitchFamily="18" charset="0"/>
              </a:rPr>
              <a:t> ta” </a:t>
            </a:r>
            <a:r>
              <a:rPr lang="en-US" altLang="en-US" sz="4200" b="1" dirty="0" err="1">
                <a:latin typeface="Times New Roman" pitchFamily="18" charset="0"/>
                <a:cs typeface="Times New Roman" pitchFamily="18" charset="0"/>
              </a:rPr>
              <a:t>thể</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hiện</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điều</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đó</a:t>
            </a:r>
            <a:r>
              <a:rPr lang="en-US" altLang="en-US" sz="4200" b="1" dirty="0">
                <a:latin typeface="Times New Roman" pitchFamily="18" charset="0"/>
                <a:cs typeface="Times New Roman" pitchFamily="18" charset="0"/>
              </a:rPr>
              <a:t>?</a:t>
            </a:r>
          </a:p>
        </p:txBody>
      </p:sp>
      <p:sp>
        <p:nvSpPr>
          <p:cNvPr id="6" name="Rectangle 5"/>
          <p:cNvSpPr/>
          <p:nvPr/>
        </p:nvSpPr>
        <p:spPr>
          <a:xfrm>
            <a:off x="342900" y="2857500"/>
            <a:ext cx="17602200" cy="6647974"/>
          </a:xfrm>
          <a:prstGeom prst="rect">
            <a:avLst/>
          </a:prstGeom>
        </p:spPr>
        <p:txBody>
          <a:bodyPr wrap="square" lIns="182880" tIns="91440" rIns="182880" bIns="91440">
            <a:spAutoFit/>
          </a:bodyPr>
          <a:lstStyle/>
          <a:p>
            <a:pPr algn="just"/>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Đây</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là</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băn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bản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có</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tính</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chất</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quốc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gia</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tuyên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bố</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trước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thiên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hạ</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và</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trời</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đất</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tổ</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tiên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về</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nền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độc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lập</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dân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tộc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đã</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được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thiết</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lập</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trên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đất</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nước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Đại</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Việt</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cương</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vực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lãnh</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thổ</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đã</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được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xác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lập</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trở</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lại</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sau</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đại</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thắng</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quân</a:t>
            </a:r>
            <a:r>
              <a:rPr lang="en-US" altLang="en-US" sz="4200" dirty="0">
                <a:latin typeface="Times New Roman" pitchFamily="18" charset="0"/>
                <a:cs typeface="Times New Roman" pitchFamily="18" charset="0"/>
              </a:rPr>
              <a:t> Minh </a:t>
            </a:r>
            <a:r>
              <a:rPr lang="en-US" altLang="en-US" sz="4200" dirty="0" err="1">
                <a:latin typeface="Times New Roman" pitchFamily="18" charset="0"/>
                <a:cs typeface="Times New Roman" pitchFamily="18" charset="0"/>
              </a:rPr>
              <a:t>xâm</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lược</a:t>
            </a:r>
            <a:r>
              <a:rPr lang="en-US" altLang="en-US" sz="4200" dirty="0">
                <a:latin typeface="Times New Roman" pitchFamily="18" charset="0"/>
                <a:cs typeface="Times New Roman" pitchFamily="18" charset="0"/>
              </a:rPr>
              <a:t>.</a:t>
            </a:r>
          </a:p>
          <a:p>
            <a:pPr algn="just"/>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Đoạn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trích</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chứng</a:t>
            </a:r>
            <a:r>
              <a:rPr lang="en-US" altLang="en-US" sz="4200" dirty="0">
                <a:latin typeface="Times New Roman" pitchFamily="18" charset="0"/>
                <a:cs typeface="Times New Roman" pitchFamily="18" charset="0"/>
              </a:rPr>
              <a:t> minh </a:t>
            </a:r>
            <a:r>
              <a:rPr lang="en-US" altLang="en-US" sz="4200" dirty="0" err="1">
                <a:latin typeface="Times New Roman" pitchFamily="18" charset="0"/>
                <a:cs typeface="Times New Roman" pitchFamily="18" charset="0"/>
              </a:rPr>
              <a:t>Đại</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Việt</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là</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một</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dân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tộc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có</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lịch</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sử</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truyền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thống</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có</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nền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văn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hiến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văn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hoá</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lâu</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đời</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có</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phong</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tục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tập</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quán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riêng</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biệt</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có</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nhân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tài</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có</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chủ</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quyền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và</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quyền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tự</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quyết</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định</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vận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mệnh</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của</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mình</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đang</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bắt</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đầu</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công</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cuộc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xây</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dựng</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đất</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nước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bền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vững</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lâu</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dài</a:t>
            </a:r>
            <a:r>
              <a:rPr lang="en-US" altLang="en-US" sz="4200" dirty="0">
                <a:latin typeface="Times New Roman" pitchFamily="18" charset="0"/>
                <a:cs typeface="Times New Roman" pitchFamily="18" charset="0"/>
              </a:rPr>
              <a:t>.</a:t>
            </a:r>
          </a:p>
          <a:p>
            <a:pPr algn="just"/>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Dân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tộc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ấy</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hoàn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toàn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có</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quyền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được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hưởng</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tự</a:t>
            </a:r>
            <a:r>
              <a:rPr lang="en-US" altLang="en-US" sz="4200" dirty="0">
                <a:latin typeface="Times New Roman" pitchFamily="18" charset="0"/>
                <a:cs typeface="Times New Roman" pitchFamily="18" charset="0"/>
              </a:rPr>
              <a:t> do </a:t>
            </a:r>
            <a:r>
              <a:rPr lang="en-US" altLang="en-US" sz="4200" dirty="0" err="1">
                <a:latin typeface="Times New Roman" pitchFamily="18" charset="0"/>
                <a:cs typeface="Times New Roman" pitchFamily="18" charset="0"/>
              </a:rPr>
              <a:t>và</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hạnh</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phúc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có</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quyền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lợi</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ngang</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hàng</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với</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các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quốc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gia</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khác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trong</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khu</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vực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và</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bắt</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đầu</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một</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trang</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sử</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mới</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trong</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sự</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phát</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triển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của</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mình</a:t>
            </a:r>
            <a:r>
              <a:rPr lang="en-US" altLang="en-US" sz="4200" dirty="0">
                <a:latin typeface="Times New Roman" pitchFamily="18" charset="0"/>
                <a:cs typeface="Times New Roman" pitchFamily="18" charset="0"/>
              </a:rPr>
              <a:t>.</a:t>
            </a:r>
          </a:p>
        </p:txBody>
      </p:sp>
    </p:spTree>
    <p:extLst>
      <p:ext uri="{BB962C8B-B14F-4D97-AF65-F5344CB8AC3E}">
        <p14:creationId xmlns:p14="http://schemas.microsoft.com/office/powerpoint/2010/main" val="214665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072478" y="1218152"/>
            <a:ext cx="9144000" cy="800058"/>
          </a:xfrm>
          <a:prstGeom prst="rect">
            <a:avLst/>
          </a:prstGeom>
        </p:spPr>
        <p:txBody>
          <a:bodyPr lIns="182720" tIns="91360" rIns="182720" bIns="91360">
            <a:spAutoFit/>
          </a:bodyPr>
          <a:lstStyle/>
          <a:p>
            <a:pPr defTabSz="1827216"/>
            <a:r>
              <a:rPr lang="en-US" sz="4000" b="1" dirty="0">
                <a:solidFill>
                  <a:prstClr val="black"/>
                </a:solidFill>
                <a:latin typeface="Times New Roman" pitchFamily="18" charset="0"/>
                <a:cs typeface="Times New Roman" pitchFamily="18" charset="0"/>
              </a:rPr>
              <a:t>b. </a:t>
            </a:r>
            <a:r>
              <a:rPr lang="en-US" sz="4000" b="1" dirty="0" err="1">
                <a:solidFill>
                  <a:prstClr val="black"/>
                </a:solidFill>
                <a:latin typeface="Times New Roman" pitchFamily="18" charset="0"/>
                <a:cs typeface="Times New Roman" pitchFamily="18" charset="0"/>
              </a:rPr>
              <a:t>Tác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phẩm</a:t>
            </a:r>
            <a:endParaRPr lang="en-US" sz="4000" b="1" dirty="0">
              <a:solidFill>
                <a:prstClr val="black"/>
              </a:solidFill>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id="{EFC5358A-91FF-0601-60B7-11751C4BE6E8}"/>
              </a:ext>
            </a:extLst>
          </p:cNvPr>
          <p:cNvSpPr/>
          <p:nvPr/>
        </p:nvSpPr>
        <p:spPr>
          <a:xfrm>
            <a:off x="450486" y="357002"/>
            <a:ext cx="9144000" cy="800058"/>
          </a:xfrm>
          <a:prstGeom prst="rect">
            <a:avLst/>
          </a:prstGeom>
        </p:spPr>
        <p:txBody>
          <a:bodyPr lIns="182720" tIns="91360" rIns="182720" bIns="91360">
            <a:spAutoFit/>
          </a:bodyPr>
          <a:lstStyle/>
          <a:p>
            <a:pPr defTabSz="1827216"/>
            <a:r>
              <a:rPr lang="en-US" sz="4000" b="1" dirty="0">
                <a:solidFill>
                  <a:prstClr val="black"/>
                </a:solidFill>
                <a:latin typeface="Times New Roman" pitchFamily="18" charset="0"/>
                <a:cs typeface="Times New Roman" pitchFamily="18" charset="0"/>
              </a:rPr>
              <a:t>2. </a:t>
            </a:r>
            <a:r>
              <a:rPr lang="en-US" sz="4000" b="1" dirty="0" err="1">
                <a:solidFill>
                  <a:prstClr val="black"/>
                </a:solidFill>
                <a:latin typeface="Times New Roman" pitchFamily="18" charset="0"/>
                <a:cs typeface="Times New Roman" pitchFamily="18" charset="0"/>
              </a:rPr>
              <a:t>Tìm</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hiểu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chung</a:t>
            </a:r>
            <a:endParaRPr lang="en-US" sz="4000" b="1" dirty="0">
              <a:solidFill>
                <a:prstClr val="black"/>
              </a:solidFill>
              <a:latin typeface="Times New Roman" pitchFamily="18" charset="0"/>
              <a:cs typeface="Times New Roman" pitchFamily="18" charset="0"/>
            </a:endParaRPr>
          </a:p>
        </p:txBody>
      </p:sp>
      <p:sp>
        <p:nvSpPr>
          <p:cNvPr id="4" name="Freeform 6">
            <a:extLst>
              <a:ext uri="{FF2B5EF4-FFF2-40B4-BE49-F238E27FC236}">
                <a16:creationId xmlns:a16="http://schemas.microsoft.com/office/drawing/2014/main" id="{11D3B3CE-21D9-EB26-69D4-3E8A93D08F28}"/>
              </a:ext>
            </a:extLst>
          </p:cNvPr>
          <p:cNvSpPr/>
          <p:nvPr/>
        </p:nvSpPr>
        <p:spPr>
          <a:xfrm>
            <a:off x="-222922" y="1060185"/>
            <a:ext cx="5867400" cy="193751"/>
          </a:xfrm>
          <a:custGeom>
            <a:avLst/>
            <a:gdLst/>
            <a:ahLst/>
            <a:cxnLst/>
            <a:rect l="l" t="t" r="r" b="b"/>
            <a:pathLst>
              <a:path w="7315200" h="649224">
                <a:moveTo>
                  <a:pt x="0" y="0"/>
                </a:moveTo>
                <a:lnTo>
                  <a:pt x="7315200" y="0"/>
                </a:lnTo>
                <a:lnTo>
                  <a:pt x="7315200" y="649224"/>
                </a:lnTo>
                <a:lnTo>
                  <a:pt x="0" y="6492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Rectangle 6">
            <a:extLst>
              <a:ext uri="{FF2B5EF4-FFF2-40B4-BE49-F238E27FC236}">
                <a16:creationId xmlns:a16="http://schemas.microsoft.com/office/drawing/2014/main" id="{E03B9B82-F23A-DFA6-05C0-1628C88C34DF}"/>
              </a:ext>
            </a:extLst>
          </p:cNvPr>
          <p:cNvSpPr/>
          <p:nvPr/>
        </p:nvSpPr>
        <p:spPr>
          <a:xfrm>
            <a:off x="2554696" y="3989378"/>
            <a:ext cx="9713504" cy="800219"/>
          </a:xfrm>
          <a:prstGeom prst="rect">
            <a:avLst/>
          </a:prstGeom>
        </p:spPr>
        <p:txBody>
          <a:bodyPr wrap="square" lIns="182880" tIns="91440" rIns="182880" bIns="91440">
            <a:spAutoFit/>
          </a:bodyPr>
          <a:lstStyle/>
          <a:p>
            <a:pPr algn="just"/>
            <a:r>
              <a:rPr lang="en-US" altLang="en-US" sz="4000" dirty="0" err="1">
                <a:latin typeface="Times New Roman" pitchFamily="18" charset="0"/>
                <a:cs typeface="Times New Roman" pitchFamily="18" charset="0"/>
              </a:rPr>
              <a:t>Vị</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trí</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nằm</a:t>
            </a:r>
            <a:r>
              <a:rPr lang="en-US" altLang="en-US" sz="4000" dirty="0">
                <a:latin typeface="Times New Roman" pitchFamily="18" charset="0"/>
                <a:cs typeface="Times New Roman" pitchFamily="18" charset="0"/>
              </a:rPr>
              <a:t> ở </a:t>
            </a:r>
            <a:r>
              <a:rPr lang="en-US" altLang="en-US" sz="4000" dirty="0" err="1">
                <a:latin typeface="Times New Roman" pitchFamily="18" charset="0"/>
                <a:cs typeface="Times New Roman" pitchFamily="18" charset="0"/>
              </a:rPr>
              <a:t>phần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mở</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đầu</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của</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bài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Đại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cáo</a:t>
            </a:r>
            <a:endParaRPr lang="en-US" altLang="en-US" sz="4000" dirty="0">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6334B94F-A596-3A9B-0483-6552693F6ABD}"/>
              </a:ext>
            </a:extLst>
          </p:cNvPr>
          <p:cNvSpPr/>
          <p:nvPr/>
        </p:nvSpPr>
        <p:spPr>
          <a:xfrm>
            <a:off x="5867400" y="2247900"/>
            <a:ext cx="5588389" cy="1015663"/>
          </a:xfrm>
          <a:prstGeom prst="rect">
            <a:avLst/>
          </a:prstGeom>
        </p:spPr>
        <p:txBody>
          <a:bodyPr wrap="none">
            <a:spAutoFit/>
          </a:bodyPr>
          <a:lstStyle/>
          <a:p>
            <a:pPr algn="just"/>
            <a:r>
              <a:rPr lang="en-US" altLang="en-US" sz="6000" b="1" i="1" dirty="0">
                <a:latin typeface="#9Slide05 SVNHollycakes" panose="02000000000000000000" pitchFamily="2" charset="0"/>
                <a:cs typeface="Times New Roman" pitchFamily="18" charset="0"/>
              </a:rPr>
              <a:t>“</a:t>
            </a:r>
            <a:r>
              <a:rPr lang="en-US" altLang="en-US" sz="6000" b="1" i="1" dirty="0" err="1">
                <a:latin typeface="#9Slide05 SVNHollycakes" panose="02000000000000000000" pitchFamily="2" charset="0"/>
                <a:cs typeface="Times New Roman" pitchFamily="18" charset="0"/>
              </a:rPr>
              <a:t>Nước</a:t>
            </a:r>
            <a:r>
              <a:rPr lang="en-US" altLang="en-US" sz="6000" b="1" i="1" dirty="0">
                <a:latin typeface="#9Slide05 SVNHollycakes" panose="02000000000000000000" pitchFamily="2" charset="0"/>
                <a:cs typeface="Times New Roman" pitchFamily="18" charset="0"/>
              </a:rPr>
              <a:t> </a:t>
            </a:r>
            <a:r>
              <a:rPr lang="en-US" altLang="en-US" sz="6000" b="1" i="1" dirty="0" err="1">
                <a:latin typeface="#9Slide05 SVNHollycakes" panose="02000000000000000000" pitchFamily="2" charset="0"/>
                <a:cs typeface="Times New Roman" pitchFamily="18" charset="0"/>
              </a:rPr>
              <a:t>Đại</a:t>
            </a:r>
            <a:r>
              <a:rPr lang="en-US" altLang="en-US" sz="6000" b="1" i="1" dirty="0">
                <a:latin typeface="#9Slide05 SVNHollycakes" panose="02000000000000000000" pitchFamily="2" charset="0"/>
                <a:cs typeface="Times New Roman" pitchFamily="18" charset="0"/>
              </a:rPr>
              <a:t> </a:t>
            </a:r>
            <a:r>
              <a:rPr lang="en-US" altLang="en-US" sz="6000" b="1" i="1" dirty="0" err="1">
                <a:latin typeface="#9Slide05 SVNHollycakes" panose="02000000000000000000" pitchFamily="2" charset="0"/>
                <a:cs typeface="Times New Roman" pitchFamily="18" charset="0"/>
              </a:rPr>
              <a:t>Việt</a:t>
            </a:r>
            <a:r>
              <a:rPr lang="en-US" altLang="en-US" sz="6000" b="1" i="1" dirty="0">
                <a:latin typeface="#9Slide05 SVNHollycakes" panose="02000000000000000000" pitchFamily="2" charset="0"/>
                <a:cs typeface="Times New Roman" pitchFamily="18" charset="0"/>
              </a:rPr>
              <a:t> ta”</a:t>
            </a:r>
          </a:p>
        </p:txBody>
      </p:sp>
      <p:sp>
        <p:nvSpPr>
          <p:cNvPr id="2" name="Freeform 7">
            <a:extLst>
              <a:ext uri="{FF2B5EF4-FFF2-40B4-BE49-F238E27FC236}">
                <a16:creationId xmlns:a16="http://schemas.microsoft.com/office/drawing/2014/main" id="{D6A3B750-FB39-6A7F-A764-E375A4EEA7BF}"/>
              </a:ext>
            </a:extLst>
          </p:cNvPr>
          <p:cNvSpPr/>
          <p:nvPr/>
        </p:nvSpPr>
        <p:spPr>
          <a:xfrm>
            <a:off x="-1828800" y="6896100"/>
            <a:ext cx="21336000" cy="3855720"/>
          </a:xfrm>
          <a:custGeom>
            <a:avLst/>
            <a:gdLst/>
            <a:ahLst/>
            <a:cxnLst/>
            <a:rect l="l" t="t" r="r" b="b"/>
            <a:pathLst>
              <a:path w="16230600" h="3246120">
                <a:moveTo>
                  <a:pt x="0" y="0"/>
                </a:moveTo>
                <a:lnTo>
                  <a:pt x="16230600" y="0"/>
                </a:lnTo>
                <a:lnTo>
                  <a:pt x="16230600" y="3246120"/>
                </a:lnTo>
                <a:lnTo>
                  <a:pt x="0" y="3246120"/>
                </a:lnTo>
                <a:lnTo>
                  <a:pt x="0" y="0"/>
                </a:lnTo>
                <a:close/>
              </a:path>
            </a:pathLst>
          </a:custGeom>
          <a:blipFill>
            <a:blip r:embed="rId5">
              <a:duotone>
                <a:schemeClr val="bg2">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11200"/>
                      </a14:imgEffect>
                      <a14:imgEffect>
                        <a14:brightnessContrast bright="20000"/>
                      </a14:imgEffect>
                    </a14:imgLayer>
                  </a14:imgProps>
                </a:ext>
              </a:extLst>
            </a:blip>
            <a:stretch>
              <a:fillRect/>
            </a:stretch>
          </a:blipFill>
        </p:spPr>
      </p:sp>
      <p:sp>
        <p:nvSpPr>
          <p:cNvPr id="5" name="Freeform 4">
            <a:extLst>
              <a:ext uri="{FF2B5EF4-FFF2-40B4-BE49-F238E27FC236}">
                <a16:creationId xmlns:a16="http://schemas.microsoft.com/office/drawing/2014/main" id="{325A4EFB-833C-6B20-8CE2-38865454D716}"/>
              </a:ext>
            </a:extLst>
          </p:cNvPr>
          <p:cNvSpPr/>
          <p:nvPr/>
        </p:nvSpPr>
        <p:spPr>
          <a:xfrm rot="5400000">
            <a:off x="894250" y="3761339"/>
            <a:ext cx="1506805" cy="1618906"/>
          </a:xfrm>
          <a:custGeom>
            <a:avLst/>
            <a:gdLst/>
            <a:ahLst/>
            <a:cxnLst/>
            <a:rect l="l" t="t" r="r" b="b"/>
            <a:pathLst>
              <a:path w="7315200" h="2029968">
                <a:moveTo>
                  <a:pt x="0" y="0"/>
                </a:moveTo>
                <a:lnTo>
                  <a:pt x="7315200" y="0"/>
                </a:lnTo>
                <a:lnTo>
                  <a:pt x="7315200" y="2029968"/>
                </a:lnTo>
                <a:lnTo>
                  <a:pt x="0" y="2029968"/>
                </a:lnTo>
                <a:lnTo>
                  <a:pt x="0" y="0"/>
                </a:lnTo>
                <a:close/>
              </a:path>
            </a:pathLst>
          </a:custGeom>
          <a:blipFill>
            <a:blip r:embed="rId7">
              <a:extLst>
                <a:ext uri="{96DAC541-7B7A-43D3-8B79-37D633B846F1}">
                  <asvg:svgBlip xmlns:asvg="http://schemas.microsoft.com/office/drawing/2016/SVG/main" xmlns="" r:embed="rId8"/>
                </a:ext>
              </a:extLst>
            </a:blip>
            <a:stretch>
              <a:fillRect r="-302572"/>
            </a:stretch>
          </a:blipFill>
        </p:spPr>
      </p:sp>
      <p:pic>
        <p:nvPicPr>
          <p:cNvPr id="1026" name="Picture 2" descr="Bình Ngô đại cáo – Wikipedia tiếng Việt">
            <a:extLst>
              <a:ext uri="{FF2B5EF4-FFF2-40B4-BE49-F238E27FC236}">
                <a16:creationId xmlns:a16="http://schemas.microsoft.com/office/drawing/2014/main" id="{5DB9C899-213D-8064-FF8E-B71A0C10FB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87200" y="3230543"/>
            <a:ext cx="5683945" cy="6743065"/>
          </a:xfrm>
          <a:custGeom>
            <a:avLst/>
            <a:gdLst>
              <a:gd name="connsiteX0" fmla="*/ 0 w 5683945"/>
              <a:gd name="connsiteY0" fmla="*/ 0 h 6743065"/>
              <a:gd name="connsiteX1" fmla="*/ 568395 w 5683945"/>
              <a:gd name="connsiteY1" fmla="*/ 0 h 6743065"/>
              <a:gd name="connsiteX2" fmla="*/ 1023110 w 5683945"/>
              <a:gd name="connsiteY2" fmla="*/ 0 h 6743065"/>
              <a:gd name="connsiteX3" fmla="*/ 1705184 w 5683945"/>
              <a:gd name="connsiteY3" fmla="*/ 0 h 6743065"/>
              <a:gd name="connsiteX4" fmla="*/ 2273578 w 5683945"/>
              <a:gd name="connsiteY4" fmla="*/ 0 h 6743065"/>
              <a:gd name="connsiteX5" fmla="*/ 2785133 w 5683945"/>
              <a:gd name="connsiteY5" fmla="*/ 0 h 6743065"/>
              <a:gd name="connsiteX6" fmla="*/ 3410367 w 5683945"/>
              <a:gd name="connsiteY6" fmla="*/ 0 h 6743065"/>
              <a:gd name="connsiteX7" fmla="*/ 4092440 w 5683945"/>
              <a:gd name="connsiteY7" fmla="*/ 0 h 6743065"/>
              <a:gd name="connsiteX8" fmla="*/ 4490317 w 5683945"/>
              <a:gd name="connsiteY8" fmla="*/ 0 h 6743065"/>
              <a:gd name="connsiteX9" fmla="*/ 4888193 w 5683945"/>
              <a:gd name="connsiteY9" fmla="*/ 0 h 6743065"/>
              <a:gd name="connsiteX10" fmla="*/ 5683945 w 5683945"/>
              <a:gd name="connsiteY10" fmla="*/ 0 h 6743065"/>
              <a:gd name="connsiteX11" fmla="*/ 5683945 w 5683945"/>
              <a:gd name="connsiteY11" fmla="*/ 629353 h 6743065"/>
              <a:gd name="connsiteX12" fmla="*/ 5683945 w 5683945"/>
              <a:gd name="connsiteY12" fmla="*/ 1326136 h 6743065"/>
              <a:gd name="connsiteX13" fmla="*/ 5683945 w 5683945"/>
              <a:gd name="connsiteY13" fmla="*/ 1753197 h 6743065"/>
              <a:gd name="connsiteX14" fmla="*/ 5683945 w 5683945"/>
              <a:gd name="connsiteY14" fmla="*/ 2382550 h 6743065"/>
              <a:gd name="connsiteX15" fmla="*/ 5683945 w 5683945"/>
              <a:gd name="connsiteY15" fmla="*/ 2944472 h 6743065"/>
              <a:gd name="connsiteX16" fmla="*/ 5683945 w 5683945"/>
              <a:gd name="connsiteY16" fmla="*/ 3573824 h 6743065"/>
              <a:gd name="connsiteX17" fmla="*/ 5683945 w 5683945"/>
              <a:gd name="connsiteY17" fmla="*/ 4203177 h 6743065"/>
              <a:gd name="connsiteX18" fmla="*/ 5683945 w 5683945"/>
              <a:gd name="connsiteY18" fmla="*/ 4562807 h 6743065"/>
              <a:gd name="connsiteX19" fmla="*/ 5683945 w 5683945"/>
              <a:gd name="connsiteY19" fmla="*/ 5192160 h 6743065"/>
              <a:gd name="connsiteX20" fmla="*/ 5683945 w 5683945"/>
              <a:gd name="connsiteY20" fmla="*/ 5551790 h 6743065"/>
              <a:gd name="connsiteX21" fmla="*/ 5683945 w 5683945"/>
              <a:gd name="connsiteY21" fmla="*/ 6046282 h 6743065"/>
              <a:gd name="connsiteX22" fmla="*/ 5683945 w 5683945"/>
              <a:gd name="connsiteY22" fmla="*/ 6743065 h 6743065"/>
              <a:gd name="connsiteX23" fmla="*/ 5229229 w 5683945"/>
              <a:gd name="connsiteY23" fmla="*/ 6743065 h 6743065"/>
              <a:gd name="connsiteX24" fmla="*/ 4774514 w 5683945"/>
              <a:gd name="connsiteY24" fmla="*/ 6743065 h 6743065"/>
              <a:gd name="connsiteX25" fmla="*/ 4376638 w 5683945"/>
              <a:gd name="connsiteY25" fmla="*/ 6743065 h 6743065"/>
              <a:gd name="connsiteX26" fmla="*/ 3808243 w 5683945"/>
              <a:gd name="connsiteY26" fmla="*/ 6743065 h 6743065"/>
              <a:gd name="connsiteX27" fmla="*/ 3410367 w 5683945"/>
              <a:gd name="connsiteY27" fmla="*/ 6743065 h 6743065"/>
              <a:gd name="connsiteX28" fmla="*/ 2785133 w 5683945"/>
              <a:gd name="connsiteY28" fmla="*/ 6743065 h 6743065"/>
              <a:gd name="connsiteX29" fmla="*/ 2273578 w 5683945"/>
              <a:gd name="connsiteY29" fmla="*/ 6743065 h 6743065"/>
              <a:gd name="connsiteX30" fmla="*/ 1648344 w 5683945"/>
              <a:gd name="connsiteY30" fmla="*/ 6743065 h 6743065"/>
              <a:gd name="connsiteX31" fmla="*/ 1079950 w 5683945"/>
              <a:gd name="connsiteY31" fmla="*/ 6743065 h 6743065"/>
              <a:gd name="connsiteX32" fmla="*/ 568395 w 5683945"/>
              <a:gd name="connsiteY32" fmla="*/ 6743065 h 6743065"/>
              <a:gd name="connsiteX33" fmla="*/ 0 w 5683945"/>
              <a:gd name="connsiteY33" fmla="*/ 6743065 h 6743065"/>
              <a:gd name="connsiteX34" fmla="*/ 0 w 5683945"/>
              <a:gd name="connsiteY34" fmla="*/ 6046282 h 6743065"/>
              <a:gd name="connsiteX35" fmla="*/ 0 w 5683945"/>
              <a:gd name="connsiteY35" fmla="*/ 5416929 h 6743065"/>
              <a:gd name="connsiteX36" fmla="*/ 0 w 5683945"/>
              <a:gd name="connsiteY36" fmla="*/ 4989868 h 6743065"/>
              <a:gd name="connsiteX37" fmla="*/ 0 w 5683945"/>
              <a:gd name="connsiteY37" fmla="*/ 4562807 h 6743065"/>
              <a:gd name="connsiteX38" fmla="*/ 0 w 5683945"/>
              <a:gd name="connsiteY38" fmla="*/ 4000885 h 6743065"/>
              <a:gd name="connsiteX39" fmla="*/ 0 w 5683945"/>
              <a:gd name="connsiteY39" fmla="*/ 3573824 h 6743065"/>
              <a:gd name="connsiteX40" fmla="*/ 0 w 5683945"/>
              <a:gd name="connsiteY40" fmla="*/ 3146764 h 6743065"/>
              <a:gd name="connsiteX41" fmla="*/ 0 w 5683945"/>
              <a:gd name="connsiteY41" fmla="*/ 2719703 h 6743065"/>
              <a:gd name="connsiteX42" fmla="*/ 0 w 5683945"/>
              <a:gd name="connsiteY42" fmla="*/ 2360073 h 6743065"/>
              <a:gd name="connsiteX43" fmla="*/ 0 w 5683945"/>
              <a:gd name="connsiteY43" fmla="*/ 1663289 h 6743065"/>
              <a:gd name="connsiteX44" fmla="*/ 0 w 5683945"/>
              <a:gd name="connsiteY44" fmla="*/ 1303659 h 6743065"/>
              <a:gd name="connsiteX45" fmla="*/ 0 w 5683945"/>
              <a:gd name="connsiteY45" fmla="*/ 674306 h 6743065"/>
              <a:gd name="connsiteX46" fmla="*/ 0 w 5683945"/>
              <a:gd name="connsiteY46" fmla="*/ 0 h 674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683945" h="6743065" extrusionOk="0">
                <a:moveTo>
                  <a:pt x="0" y="0"/>
                </a:moveTo>
                <a:cubicBezTo>
                  <a:pt x="118649" y="-56795"/>
                  <a:pt x="413945" y="36610"/>
                  <a:pt x="568395" y="0"/>
                </a:cubicBezTo>
                <a:cubicBezTo>
                  <a:pt x="722845" y="-36610"/>
                  <a:pt x="930185" y="15690"/>
                  <a:pt x="1023110" y="0"/>
                </a:cubicBezTo>
                <a:cubicBezTo>
                  <a:pt x="1116035" y="-15690"/>
                  <a:pt x="1398699" y="23890"/>
                  <a:pt x="1705184" y="0"/>
                </a:cubicBezTo>
                <a:cubicBezTo>
                  <a:pt x="2011669" y="-23890"/>
                  <a:pt x="2071671" y="56303"/>
                  <a:pt x="2273578" y="0"/>
                </a:cubicBezTo>
                <a:cubicBezTo>
                  <a:pt x="2475485" y="-56303"/>
                  <a:pt x="2662505" y="59789"/>
                  <a:pt x="2785133" y="0"/>
                </a:cubicBezTo>
                <a:cubicBezTo>
                  <a:pt x="2907762" y="-59789"/>
                  <a:pt x="3116157" y="64013"/>
                  <a:pt x="3410367" y="0"/>
                </a:cubicBezTo>
                <a:cubicBezTo>
                  <a:pt x="3704577" y="-64013"/>
                  <a:pt x="3812901" y="64276"/>
                  <a:pt x="4092440" y="0"/>
                </a:cubicBezTo>
                <a:cubicBezTo>
                  <a:pt x="4371979" y="-64276"/>
                  <a:pt x="4341471" y="42326"/>
                  <a:pt x="4490317" y="0"/>
                </a:cubicBezTo>
                <a:cubicBezTo>
                  <a:pt x="4639163" y="-42326"/>
                  <a:pt x="4779522" y="16696"/>
                  <a:pt x="4888193" y="0"/>
                </a:cubicBezTo>
                <a:cubicBezTo>
                  <a:pt x="4996864" y="-16696"/>
                  <a:pt x="5384184" y="42354"/>
                  <a:pt x="5683945" y="0"/>
                </a:cubicBezTo>
                <a:cubicBezTo>
                  <a:pt x="5688455" y="302624"/>
                  <a:pt x="5659552" y="481137"/>
                  <a:pt x="5683945" y="629353"/>
                </a:cubicBezTo>
                <a:cubicBezTo>
                  <a:pt x="5708338" y="777569"/>
                  <a:pt x="5659885" y="1163033"/>
                  <a:pt x="5683945" y="1326136"/>
                </a:cubicBezTo>
                <a:cubicBezTo>
                  <a:pt x="5708005" y="1489239"/>
                  <a:pt x="5662318" y="1658595"/>
                  <a:pt x="5683945" y="1753197"/>
                </a:cubicBezTo>
                <a:cubicBezTo>
                  <a:pt x="5705572" y="1847799"/>
                  <a:pt x="5665867" y="2246562"/>
                  <a:pt x="5683945" y="2382550"/>
                </a:cubicBezTo>
                <a:cubicBezTo>
                  <a:pt x="5702023" y="2518538"/>
                  <a:pt x="5681693" y="2794695"/>
                  <a:pt x="5683945" y="2944472"/>
                </a:cubicBezTo>
                <a:cubicBezTo>
                  <a:pt x="5686197" y="3094249"/>
                  <a:pt x="5611571" y="3400844"/>
                  <a:pt x="5683945" y="3573824"/>
                </a:cubicBezTo>
                <a:cubicBezTo>
                  <a:pt x="5756319" y="3746804"/>
                  <a:pt x="5651166" y="3975463"/>
                  <a:pt x="5683945" y="4203177"/>
                </a:cubicBezTo>
                <a:cubicBezTo>
                  <a:pt x="5716724" y="4430891"/>
                  <a:pt x="5651167" y="4385989"/>
                  <a:pt x="5683945" y="4562807"/>
                </a:cubicBezTo>
                <a:cubicBezTo>
                  <a:pt x="5716723" y="4739625"/>
                  <a:pt x="5653259" y="4971316"/>
                  <a:pt x="5683945" y="5192160"/>
                </a:cubicBezTo>
                <a:cubicBezTo>
                  <a:pt x="5714631" y="5413004"/>
                  <a:pt x="5646197" y="5439671"/>
                  <a:pt x="5683945" y="5551790"/>
                </a:cubicBezTo>
                <a:cubicBezTo>
                  <a:pt x="5721693" y="5663909"/>
                  <a:pt x="5638518" y="5809652"/>
                  <a:pt x="5683945" y="6046282"/>
                </a:cubicBezTo>
                <a:cubicBezTo>
                  <a:pt x="5729372" y="6282912"/>
                  <a:pt x="5651179" y="6542415"/>
                  <a:pt x="5683945" y="6743065"/>
                </a:cubicBezTo>
                <a:cubicBezTo>
                  <a:pt x="5464697" y="6758551"/>
                  <a:pt x="5443194" y="6733567"/>
                  <a:pt x="5229229" y="6743065"/>
                </a:cubicBezTo>
                <a:cubicBezTo>
                  <a:pt x="5015264" y="6752563"/>
                  <a:pt x="4940736" y="6707234"/>
                  <a:pt x="4774514" y="6743065"/>
                </a:cubicBezTo>
                <a:cubicBezTo>
                  <a:pt x="4608293" y="6778896"/>
                  <a:pt x="4500152" y="6731444"/>
                  <a:pt x="4376638" y="6743065"/>
                </a:cubicBezTo>
                <a:cubicBezTo>
                  <a:pt x="4253124" y="6754686"/>
                  <a:pt x="4014315" y="6679104"/>
                  <a:pt x="3808243" y="6743065"/>
                </a:cubicBezTo>
                <a:cubicBezTo>
                  <a:pt x="3602172" y="6807026"/>
                  <a:pt x="3595594" y="6711687"/>
                  <a:pt x="3410367" y="6743065"/>
                </a:cubicBezTo>
                <a:cubicBezTo>
                  <a:pt x="3225140" y="6774443"/>
                  <a:pt x="2935141" y="6718659"/>
                  <a:pt x="2785133" y="6743065"/>
                </a:cubicBezTo>
                <a:cubicBezTo>
                  <a:pt x="2635125" y="6767471"/>
                  <a:pt x="2406248" y="6705951"/>
                  <a:pt x="2273578" y="6743065"/>
                </a:cubicBezTo>
                <a:cubicBezTo>
                  <a:pt x="2140909" y="6780179"/>
                  <a:pt x="1955386" y="6702573"/>
                  <a:pt x="1648344" y="6743065"/>
                </a:cubicBezTo>
                <a:cubicBezTo>
                  <a:pt x="1341302" y="6783557"/>
                  <a:pt x="1342916" y="6727603"/>
                  <a:pt x="1079950" y="6743065"/>
                </a:cubicBezTo>
                <a:cubicBezTo>
                  <a:pt x="816984" y="6758527"/>
                  <a:pt x="683478" y="6692174"/>
                  <a:pt x="568395" y="6743065"/>
                </a:cubicBezTo>
                <a:cubicBezTo>
                  <a:pt x="453313" y="6793956"/>
                  <a:pt x="188971" y="6709816"/>
                  <a:pt x="0" y="6743065"/>
                </a:cubicBezTo>
                <a:cubicBezTo>
                  <a:pt x="-894" y="6445046"/>
                  <a:pt x="72769" y="6244618"/>
                  <a:pt x="0" y="6046282"/>
                </a:cubicBezTo>
                <a:cubicBezTo>
                  <a:pt x="-72769" y="5847946"/>
                  <a:pt x="391" y="5659624"/>
                  <a:pt x="0" y="5416929"/>
                </a:cubicBezTo>
                <a:cubicBezTo>
                  <a:pt x="-391" y="5174234"/>
                  <a:pt x="153" y="5138697"/>
                  <a:pt x="0" y="4989868"/>
                </a:cubicBezTo>
                <a:cubicBezTo>
                  <a:pt x="-153" y="4841039"/>
                  <a:pt x="43902" y="4764530"/>
                  <a:pt x="0" y="4562807"/>
                </a:cubicBezTo>
                <a:cubicBezTo>
                  <a:pt x="-43902" y="4361084"/>
                  <a:pt x="58775" y="4147624"/>
                  <a:pt x="0" y="4000885"/>
                </a:cubicBezTo>
                <a:cubicBezTo>
                  <a:pt x="-58775" y="3854146"/>
                  <a:pt x="16657" y="3726327"/>
                  <a:pt x="0" y="3573824"/>
                </a:cubicBezTo>
                <a:cubicBezTo>
                  <a:pt x="-16657" y="3421321"/>
                  <a:pt x="29808" y="3243039"/>
                  <a:pt x="0" y="3146764"/>
                </a:cubicBezTo>
                <a:cubicBezTo>
                  <a:pt x="-29808" y="3050489"/>
                  <a:pt x="29546" y="2926289"/>
                  <a:pt x="0" y="2719703"/>
                </a:cubicBezTo>
                <a:cubicBezTo>
                  <a:pt x="-29546" y="2513117"/>
                  <a:pt x="14030" y="2517290"/>
                  <a:pt x="0" y="2360073"/>
                </a:cubicBezTo>
                <a:cubicBezTo>
                  <a:pt x="-14030" y="2202856"/>
                  <a:pt x="53931" y="1840925"/>
                  <a:pt x="0" y="1663289"/>
                </a:cubicBezTo>
                <a:cubicBezTo>
                  <a:pt x="-53931" y="1485653"/>
                  <a:pt x="18099" y="1390224"/>
                  <a:pt x="0" y="1303659"/>
                </a:cubicBezTo>
                <a:cubicBezTo>
                  <a:pt x="-18099" y="1217094"/>
                  <a:pt x="72489" y="961160"/>
                  <a:pt x="0" y="674306"/>
                </a:cubicBezTo>
                <a:cubicBezTo>
                  <a:pt x="-72489" y="387452"/>
                  <a:pt x="16785" y="182807"/>
                  <a:pt x="0" y="0"/>
                </a:cubicBezTo>
                <a:close/>
              </a:path>
            </a:pathLst>
          </a:custGeom>
          <a:noFill/>
          <a:ln>
            <a:solidFill>
              <a:schemeClr val="tx1"/>
            </a:solidFill>
            <a:extLst>
              <a:ext uri="{C807C97D-BFC1-408E-A445-0C87EB9F89A2}">
                <ask:lineSketchStyleProps xmlns:ask="http://schemas.microsoft.com/office/drawing/2018/sketchyshapes" xmlns="" sd="2493574695">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08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5A025704-4A1C-5F5F-50AB-9A7CAB355B1F}"/>
              </a:ext>
            </a:extLst>
          </p:cNvPr>
          <p:cNvSpPr/>
          <p:nvPr/>
        </p:nvSpPr>
        <p:spPr>
          <a:xfrm>
            <a:off x="8495582" y="750506"/>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3">
              <a:duotone>
                <a:schemeClr val="bg2">
                  <a:shade val="45000"/>
                  <a:satMod val="135000"/>
                </a:schemeClr>
                <a:prstClr val="white"/>
              </a:duotone>
            </a:blip>
            <a:stretch>
              <a:fillRect/>
            </a:stretch>
          </a:blipFill>
        </p:spPr>
      </p:sp>
      <p:sp>
        <p:nvSpPr>
          <p:cNvPr id="4" name="Rectangle 3"/>
          <p:cNvSpPr/>
          <p:nvPr/>
        </p:nvSpPr>
        <p:spPr>
          <a:xfrm>
            <a:off x="4343400" y="2400300"/>
            <a:ext cx="12954000" cy="2892938"/>
          </a:xfrm>
          <a:prstGeom prst="rect">
            <a:avLst/>
          </a:prstGeom>
        </p:spPr>
        <p:txBody>
          <a:bodyPr wrap="square" lIns="182720" tIns="91360" rIns="182720" bIns="91360">
            <a:spAutoFit/>
          </a:bodyPr>
          <a:lstStyle/>
          <a:p>
            <a:pPr algn="ctr" defTabSz="1827216"/>
            <a:r>
              <a:rPr lang="en-US" sz="8800" b="1" dirty="0">
                <a:solidFill>
                  <a:prstClr val="black"/>
                </a:solidFill>
                <a:latin typeface="#9Slide06 SVNHave Heart 2" pitchFamily="2" charset="0"/>
                <a:cs typeface="Times New Roman" pitchFamily="18" charset="0"/>
              </a:rPr>
              <a:t>II.</a:t>
            </a:r>
          </a:p>
          <a:p>
            <a:pPr algn="ctr" defTabSz="1827216"/>
            <a:r>
              <a:rPr lang="en-US" sz="8800" b="1" dirty="0" err="1">
                <a:solidFill>
                  <a:prstClr val="black"/>
                </a:solidFill>
                <a:latin typeface="#9Slide06 SVNHave Heart 2" pitchFamily="2" charset="0"/>
                <a:cs typeface="Times New Roman" pitchFamily="18" charset="0"/>
              </a:rPr>
              <a:t>Tìm</a:t>
            </a:r>
            <a:r>
              <a:rPr lang="en-US" sz="8800" b="1" dirty="0">
                <a:solidFill>
                  <a:prstClr val="black"/>
                </a:solidFill>
                <a:latin typeface="#9Slide06 SVNHave Heart 2" pitchFamily="2" charset="0"/>
                <a:cs typeface="Times New Roman" pitchFamily="18" charset="0"/>
              </a:rPr>
              <a:t> </a:t>
            </a:r>
            <a:r>
              <a:rPr lang="en-US" sz="8800" b="1" dirty="0" err="1">
                <a:solidFill>
                  <a:prstClr val="black"/>
                </a:solidFill>
                <a:latin typeface="#9Slide06 SVNHave Heart 2" pitchFamily="2" charset="0"/>
                <a:cs typeface="Times New Roman" pitchFamily="18" charset="0"/>
              </a:rPr>
              <a:t>hiểu</a:t>
            </a:r>
            <a:r>
              <a:rPr lang="en-US" sz="8800" b="1" dirty="0">
                <a:solidFill>
                  <a:prstClr val="black"/>
                </a:solidFill>
                <a:latin typeface="#9Slide06 SVNHave Heart 2" pitchFamily="2" charset="0"/>
                <a:cs typeface="Times New Roman" pitchFamily="18" charset="0"/>
              </a:rPr>
              <a:t> chi </a:t>
            </a:r>
            <a:r>
              <a:rPr lang="en-US" sz="8800" b="1" dirty="0" err="1">
                <a:solidFill>
                  <a:prstClr val="black"/>
                </a:solidFill>
                <a:latin typeface="#9Slide06 SVNHave Heart 2" pitchFamily="2" charset="0"/>
                <a:cs typeface="Times New Roman" pitchFamily="18" charset="0"/>
              </a:rPr>
              <a:t>tiết</a:t>
            </a:r>
            <a:endParaRPr lang="en-US" sz="8800" b="1" dirty="0">
              <a:solidFill>
                <a:prstClr val="black"/>
              </a:solidFill>
              <a:latin typeface="#9Slide06 SVNHave Heart 2" pitchFamily="2" charset="0"/>
              <a:cs typeface="Times New Roman" pitchFamily="18" charset="0"/>
            </a:endParaRPr>
          </a:p>
        </p:txBody>
      </p:sp>
      <p:pic>
        <p:nvPicPr>
          <p:cNvPr id="10" name="图形 10">
            <a:extLst>
              <a:ext uri="{FF2B5EF4-FFF2-40B4-BE49-F238E27FC236}">
                <a16:creationId xmlns:a16="http://schemas.microsoft.com/office/drawing/2014/main" id="{88133998-DEB1-F766-DD06-358DF1ED65E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166" y="279436"/>
            <a:ext cx="579278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2">
            <a:extLst>
              <a:ext uri="{FF2B5EF4-FFF2-40B4-BE49-F238E27FC236}">
                <a16:creationId xmlns:a16="http://schemas.microsoft.com/office/drawing/2014/main" id="{65CF7525-5F5A-2FEB-A739-3AC996D22302}"/>
              </a:ext>
            </a:extLst>
          </p:cNvPr>
          <p:cNvSpPr/>
          <p:nvPr/>
        </p:nvSpPr>
        <p:spPr>
          <a:xfrm>
            <a:off x="-35560" y="1562100"/>
            <a:ext cx="6893560" cy="8703883"/>
          </a:xfrm>
          <a:custGeom>
            <a:avLst/>
            <a:gdLst/>
            <a:ahLst/>
            <a:cxnLst/>
            <a:rect l="l" t="t" r="r" b="b"/>
            <a:pathLst>
              <a:path w="5355883" h="7196967">
                <a:moveTo>
                  <a:pt x="0" y="0"/>
                </a:moveTo>
                <a:lnTo>
                  <a:pt x="5355883" y="0"/>
                </a:lnTo>
                <a:lnTo>
                  <a:pt x="5355883" y="7196967"/>
                </a:lnTo>
                <a:lnTo>
                  <a:pt x="0" y="7196967"/>
                </a:lnTo>
                <a:lnTo>
                  <a:pt x="0" y="0"/>
                </a:lnTo>
                <a:close/>
              </a:path>
            </a:pathLst>
          </a:custGeom>
          <a:blipFill>
            <a:blip r:embed="rId5"/>
            <a:stretch>
              <a:fillRect/>
            </a:stretch>
          </a:blipFill>
        </p:spPr>
      </p:sp>
      <p:sp>
        <p:nvSpPr>
          <p:cNvPr id="5" name="Freeform 6">
            <a:extLst>
              <a:ext uri="{FF2B5EF4-FFF2-40B4-BE49-F238E27FC236}">
                <a16:creationId xmlns:a16="http://schemas.microsoft.com/office/drawing/2014/main" id="{D3D6E2F8-DBAA-D84F-9B58-31EFFC6FFB47}"/>
              </a:ext>
            </a:extLst>
          </p:cNvPr>
          <p:cNvSpPr/>
          <p:nvPr/>
        </p:nvSpPr>
        <p:spPr>
          <a:xfrm>
            <a:off x="11582400" y="5915698"/>
            <a:ext cx="7315200" cy="649224"/>
          </a:xfrm>
          <a:custGeom>
            <a:avLst/>
            <a:gdLst/>
            <a:ahLst/>
            <a:cxnLst/>
            <a:rect l="l" t="t" r="r" b="b"/>
            <a:pathLst>
              <a:path w="7315200" h="649224">
                <a:moveTo>
                  <a:pt x="0" y="0"/>
                </a:moveTo>
                <a:lnTo>
                  <a:pt x="7315200" y="0"/>
                </a:lnTo>
                <a:lnTo>
                  <a:pt x="7315200" y="649224"/>
                </a:lnTo>
                <a:lnTo>
                  <a:pt x="0" y="6492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25603813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B26FDB-5AB1-0766-7D37-6495FB5F6CAF}"/>
              </a:ext>
            </a:extLst>
          </p:cNvPr>
          <p:cNvSpPr/>
          <p:nvPr/>
        </p:nvSpPr>
        <p:spPr>
          <a:xfrm>
            <a:off x="838200" y="4081671"/>
            <a:ext cx="16383000" cy="2123658"/>
          </a:xfrm>
          <a:prstGeom prst="rect">
            <a:avLst/>
          </a:prstGeom>
        </p:spPr>
        <p:txBody>
          <a:bodyPr wrap="square">
            <a:spAutoFit/>
          </a:bodyPr>
          <a:lstStyle/>
          <a:p>
            <a:pPr algn="ctr"/>
            <a:r>
              <a:rPr lang="en-US" sz="6600" b="1" dirty="0">
                <a:latin typeface="#9Slide05 SVNHollycakes" panose="02000000000000000000" pitchFamily="2" charset="0"/>
                <a:cs typeface="Times New Roman" panose="02020603050405020304" pitchFamily="18" charset="0"/>
              </a:rPr>
              <a:t>1. </a:t>
            </a:r>
          </a:p>
          <a:p>
            <a:pPr algn="ctr"/>
            <a:r>
              <a:rPr lang="en-US" sz="6600" b="1" dirty="0" err="1">
                <a:latin typeface="#9Slide05 SVNHollycakes" panose="02000000000000000000" pitchFamily="2" charset="0"/>
                <a:cs typeface="Times New Roman" panose="02020603050405020304" pitchFamily="18" charset="0"/>
              </a:rPr>
              <a:t>Mục</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đích</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đối</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tượng</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thuyết</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phục</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bố</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cục</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của</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bài</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cáo</a:t>
            </a:r>
            <a:endParaRPr lang="en-US" sz="6600" b="1" dirty="0">
              <a:latin typeface="#9Slide05 SVNHollycakes" panose="02000000000000000000" pitchFamily="2" charset="0"/>
              <a:cs typeface="Times New Roman" panose="02020603050405020304" pitchFamily="18" charset="0"/>
            </a:endParaRPr>
          </a:p>
        </p:txBody>
      </p:sp>
      <p:sp>
        <p:nvSpPr>
          <p:cNvPr id="2" name="Freeform 7">
            <a:extLst>
              <a:ext uri="{FF2B5EF4-FFF2-40B4-BE49-F238E27FC236}">
                <a16:creationId xmlns:a16="http://schemas.microsoft.com/office/drawing/2014/main" id="{4E3C6B77-D80F-C3B7-D7AE-4893193A1FAF}"/>
              </a:ext>
            </a:extLst>
          </p:cNvPr>
          <p:cNvSpPr/>
          <p:nvPr/>
        </p:nvSpPr>
        <p:spPr>
          <a:xfrm rot="10800000">
            <a:off x="-1066800" y="-647700"/>
            <a:ext cx="21336000" cy="3855720"/>
          </a:xfrm>
          <a:custGeom>
            <a:avLst/>
            <a:gdLst/>
            <a:ahLst/>
            <a:cxnLst/>
            <a:rect l="l" t="t" r="r" b="b"/>
            <a:pathLst>
              <a:path w="16230600" h="3246120">
                <a:moveTo>
                  <a:pt x="0" y="0"/>
                </a:moveTo>
                <a:lnTo>
                  <a:pt x="16230600" y="0"/>
                </a:lnTo>
                <a:lnTo>
                  <a:pt x="16230600" y="3246120"/>
                </a:lnTo>
                <a:lnTo>
                  <a:pt x="0" y="3246120"/>
                </a:lnTo>
                <a:lnTo>
                  <a:pt x="0" y="0"/>
                </a:lnTo>
                <a:close/>
              </a:path>
            </a:pathLst>
          </a:custGeom>
          <a:blipFill>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11200"/>
                      </a14:imgEffect>
                      <a14:imgEffect>
                        <a14:brightnessContrast bright="20000"/>
                      </a14:imgEffect>
                    </a14:imgLayer>
                  </a14:imgProps>
                </a:ext>
              </a:extLst>
            </a:blip>
            <a:stretch>
              <a:fillRect/>
            </a:stretch>
          </a:blipFill>
        </p:spPr>
      </p:sp>
      <p:sp>
        <p:nvSpPr>
          <p:cNvPr id="3" name="Freeform 3">
            <a:extLst>
              <a:ext uri="{FF2B5EF4-FFF2-40B4-BE49-F238E27FC236}">
                <a16:creationId xmlns:a16="http://schemas.microsoft.com/office/drawing/2014/main" id="{668745B1-1C61-1A60-B54D-FBBBB9835AE0}"/>
              </a:ext>
            </a:extLst>
          </p:cNvPr>
          <p:cNvSpPr/>
          <p:nvPr/>
        </p:nvSpPr>
        <p:spPr>
          <a:xfrm>
            <a:off x="13563600" y="6667500"/>
            <a:ext cx="5836596" cy="4114800"/>
          </a:xfrm>
          <a:custGeom>
            <a:avLst/>
            <a:gdLst/>
            <a:ahLst/>
            <a:cxnLst/>
            <a:rect l="l" t="t" r="r" b="b"/>
            <a:pathLst>
              <a:path w="5836596" h="4114800">
                <a:moveTo>
                  <a:pt x="0" y="0"/>
                </a:moveTo>
                <a:lnTo>
                  <a:pt x="5836595" y="0"/>
                </a:lnTo>
                <a:lnTo>
                  <a:pt x="5836595"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1061665541"/>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447800" y="1638300"/>
            <a:ext cx="5042048" cy="2554545"/>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Mục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Việt</a:t>
            </a:r>
            <a:endParaRPr lang="en-US" sz="4000" dirty="0">
              <a:latin typeface="Times New Roman" panose="02020603050405020304" pitchFamily="18" charset="0"/>
              <a:cs typeface="Times New Roman" panose="02020603050405020304" pitchFamily="18" charset="0"/>
            </a:endParaRPr>
          </a:p>
        </p:txBody>
      </p:sp>
      <p:sp>
        <p:nvSpPr>
          <p:cNvPr id="4" name="Freeform 3">
            <a:extLst>
              <a:ext uri="{FF2B5EF4-FFF2-40B4-BE49-F238E27FC236}">
                <a16:creationId xmlns:a16="http://schemas.microsoft.com/office/drawing/2014/main" id="{FCF7D4A9-68A2-D72F-5C0D-C5E22AF04559}"/>
              </a:ext>
            </a:extLst>
          </p:cNvPr>
          <p:cNvSpPr/>
          <p:nvPr/>
        </p:nvSpPr>
        <p:spPr>
          <a:xfrm rot="2533245">
            <a:off x="6379606" y="2662732"/>
            <a:ext cx="4637582" cy="4114800"/>
          </a:xfrm>
          <a:custGeom>
            <a:avLst/>
            <a:gdLst/>
            <a:ahLst/>
            <a:cxnLst/>
            <a:rect l="l" t="t" r="r" b="b"/>
            <a:pathLst>
              <a:path w="4637582" h="4114800">
                <a:moveTo>
                  <a:pt x="0" y="0"/>
                </a:moveTo>
                <a:lnTo>
                  <a:pt x="4637582" y="0"/>
                </a:lnTo>
                <a:lnTo>
                  <a:pt x="463758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Rectangle 7">
            <a:extLst>
              <a:ext uri="{FF2B5EF4-FFF2-40B4-BE49-F238E27FC236}">
                <a16:creationId xmlns:a16="http://schemas.microsoft.com/office/drawing/2014/main" id="{66FBE1CA-279C-EF2A-13E1-989065F3AF0C}"/>
              </a:ext>
            </a:extLst>
          </p:cNvPr>
          <p:cNvSpPr/>
          <p:nvPr/>
        </p:nvSpPr>
        <p:spPr>
          <a:xfrm>
            <a:off x="4419600" y="6896100"/>
            <a:ext cx="11339719" cy="1938992"/>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Bố</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cục</a:t>
            </a:r>
            <a:r>
              <a:rPr lang="en-US" sz="4000" dirty="0">
                <a:latin typeface="Times New Roman" panose="02020603050405020304" pitchFamily="18" charset="0"/>
                <a:cs typeface="Times New Roman" panose="02020603050405020304" pitchFamily="18" charset="0"/>
              </a:rPr>
              <a:t>: 2 </a:t>
            </a:r>
            <a:r>
              <a:rPr lang="en-US" sz="4000" dirty="0" err="1">
                <a:latin typeface="Times New Roman" panose="02020603050405020304" pitchFamily="18" charset="0"/>
                <a:cs typeface="Times New Roman" panose="02020603050405020304" pitchFamily="18" charset="0"/>
              </a:rPr>
              <a:t>phần</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1: </a:t>
            </a:r>
            <a:r>
              <a:rPr lang="en-US" sz="4000" dirty="0" err="1">
                <a:latin typeface="Times New Roman" panose="02020603050405020304" pitchFamily="18" charset="0"/>
                <a:cs typeface="Times New Roman" panose="02020603050405020304" pitchFamily="18" charset="0"/>
              </a:rPr>
              <a:t>Khẳng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nghĩa</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2: </a:t>
            </a:r>
            <a:r>
              <a:rPr lang="en-US" sz="4000" dirty="0" err="1">
                <a:latin typeface="Times New Roman" panose="02020603050405020304" pitchFamily="18" charset="0"/>
                <a:cs typeface="Times New Roman" panose="02020603050405020304" pitchFamily="18" charset="0"/>
              </a:rPr>
              <a:t>Khẳng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tộc</a:t>
            </a:r>
            <a:endParaRPr lang="en-US" sz="40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C7512509-9B10-2C4D-2A0C-83128F82040F}"/>
              </a:ext>
            </a:extLst>
          </p:cNvPr>
          <p:cNvSpPr/>
          <p:nvPr/>
        </p:nvSpPr>
        <p:spPr>
          <a:xfrm>
            <a:off x="10749425" y="1181100"/>
            <a:ext cx="6050130" cy="1938992"/>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Đối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tượng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thuyết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phục</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quốc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khác</a:t>
            </a:r>
            <a:endParaRPr lang="en-US" sz="40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3199EC99-8D0C-0F6D-81F0-5C9B6D720861}"/>
              </a:ext>
            </a:extLst>
          </p:cNvPr>
          <p:cNvPicPr>
            <a:picLocks noChangeAspect="1"/>
          </p:cNvPicPr>
          <p:nvPr/>
        </p:nvPicPr>
        <p:blipFill>
          <a:blip r:embed="rId5">
            <a:duotone>
              <a:schemeClr val="bg2">
                <a:shade val="45000"/>
                <a:satMod val="135000"/>
              </a:schemeClr>
              <a:prstClr val="white"/>
            </a:duotone>
          </a:blip>
          <a:stretch>
            <a:fillRect/>
          </a:stretch>
        </p:blipFill>
        <p:spPr>
          <a:xfrm>
            <a:off x="-457200" y="6362700"/>
            <a:ext cx="7242676" cy="4163929"/>
          </a:xfrm>
          <a:prstGeom prst="rect">
            <a:avLst/>
          </a:prstGeom>
        </p:spPr>
      </p:pic>
    </p:spTree>
    <p:extLst>
      <p:ext uri="{BB962C8B-B14F-4D97-AF65-F5344CB8AC3E}">
        <p14:creationId xmlns:p14="http://schemas.microsoft.com/office/powerpoint/2010/main" val="331678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50ADA3-907D-9883-BA15-A8F7BB80D1B4}"/>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Lst>
          </a:blip>
          <a:stretch>
            <a:fillRect/>
          </a:stretch>
        </p:blipFill>
        <p:spPr>
          <a:xfrm>
            <a:off x="8458200" y="-2171700"/>
            <a:ext cx="10820400" cy="5058536"/>
          </a:xfrm>
          <a:prstGeom prst="rect">
            <a:avLst/>
          </a:prstGeom>
        </p:spPr>
      </p:pic>
      <p:sp>
        <p:nvSpPr>
          <p:cNvPr id="5" name="Rectangle 4">
            <a:extLst>
              <a:ext uri="{FF2B5EF4-FFF2-40B4-BE49-F238E27FC236}">
                <a16:creationId xmlns:a16="http://schemas.microsoft.com/office/drawing/2014/main" id="{D3B26FDB-5AB1-0766-7D37-6495FB5F6CAF}"/>
              </a:ext>
            </a:extLst>
          </p:cNvPr>
          <p:cNvSpPr/>
          <p:nvPr/>
        </p:nvSpPr>
        <p:spPr>
          <a:xfrm>
            <a:off x="4953000" y="2476500"/>
            <a:ext cx="11963400" cy="3139321"/>
          </a:xfrm>
          <a:prstGeom prst="rect">
            <a:avLst/>
          </a:prstGeom>
        </p:spPr>
        <p:txBody>
          <a:bodyPr wrap="square">
            <a:spAutoFit/>
          </a:bodyPr>
          <a:lstStyle/>
          <a:p>
            <a:pPr algn="ctr"/>
            <a:r>
              <a:rPr lang="en-US" sz="6600" b="1" dirty="0">
                <a:latin typeface="#9Slide05 SVNHollycakes" panose="02000000000000000000" pitchFamily="2" charset="0"/>
                <a:cs typeface="Times New Roman" panose="02020603050405020304" pitchFamily="18" charset="0"/>
              </a:rPr>
              <a:t>2. </a:t>
            </a:r>
          </a:p>
          <a:p>
            <a:pPr algn="ctr"/>
            <a:r>
              <a:rPr lang="en-US" sz="6600" b="1" dirty="0" err="1">
                <a:latin typeface="#9Slide05 SVNHollycakes" panose="02000000000000000000" pitchFamily="2" charset="0"/>
                <a:cs typeface="Times New Roman" panose="02020603050405020304" pitchFamily="18" charset="0"/>
              </a:rPr>
              <a:t>Hệ</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thống</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luận</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điểm</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lí</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lẽ</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bằng</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chứng</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của</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bài</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cáo</a:t>
            </a:r>
            <a:endParaRPr lang="en-US" sz="6600" b="1" dirty="0">
              <a:latin typeface="#9Slide05 SVNHollycakes" panose="02000000000000000000" pitchFamily="2" charset="0"/>
              <a:cs typeface="Times New Roman" panose="02020603050405020304" pitchFamily="18" charset="0"/>
            </a:endParaRPr>
          </a:p>
        </p:txBody>
      </p:sp>
      <p:sp>
        <p:nvSpPr>
          <p:cNvPr id="2" name="Freeform 2">
            <a:extLst>
              <a:ext uri="{FF2B5EF4-FFF2-40B4-BE49-F238E27FC236}">
                <a16:creationId xmlns:a16="http://schemas.microsoft.com/office/drawing/2014/main" id="{6D5B46C5-C10C-BFAC-A299-894951B7F171}"/>
              </a:ext>
            </a:extLst>
          </p:cNvPr>
          <p:cNvSpPr/>
          <p:nvPr/>
        </p:nvSpPr>
        <p:spPr>
          <a:xfrm>
            <a:off x="-152400" y="1463536"/>
            <a:ext cx="6981047" cy="8977657"/>
          </a:xfrm>
          <a:custGeom>
            <a:avLst/>
            <a:gdLst/>
            <a:ahLst/>
            <a:cxnLst/>
            <a:rect l="l" t="t" r="r" b="b"/>
            <a:pathLst>
              <a:path w="6981047" h="8977657">
                <a:moveTo>
                  <a:pt x="0" y="0"/>
                </a:moveTo>
                <a:lnTo>
                  <a:pt x="6981047" y="0"/>
                </a:lnTo>
                <a:lnTo>
                  <a:pt x="6981047" y="8977657"/>
                </a:lnTo>
                <a:lnTo>
                  <a:pt x="0" y="8977657"/>
                </a:lnTo>
                <a:lnTo>
                  <a:pt x="0" y="0"/>
                </a:lnTo>
                <a:close/>
              </a:path>
            </a:pathLst>
          </a:custGeom>
          <a:blipFill>
            <a:blip r:embed="rId5"/>
            <a:stretch>
              <a:fillRect r="-145286"/>
            </a:stretch>
          </a:blipFill>
        </p:spPr>
      </p:sp>
      <p:sp>
        <p:nvSpPr>
          <p:cNvPr id="6" name="Freeform 8">
            <a:extLst>
              <a:ext uri="{FF2B5EF4-FFF2-40B4-BE49-F238E27FC236}">
                <a16:creationId xmlns:a16="http://schemas.microsoft.com/office/drawing/2014/main" id="{EF75B63B-CEEF-A961-0310-3AB58B334CFE}"/>
              </a:ext>
            </a:extLst>
          </p:cNvPr>
          <p:cNvSpPr/>
          <p:nvPr/>
        </p:nvSpPr>
        <p:spPr>
          <a:xfrm>
            <a:off x="13321093" y="6637068"/>
            <a:ext cx="7190613" cy="8229600"/>
          </a:xfrm>
          <a:custGeom>
            <a:avLst/>
            <a:gdLst/>
            <a:ahLst/>
            <a:cxnLst/>
            <a:rect l="l" t="t" r="r" b="b"/>
            <a:pathLst>
              <a:path w="7190613" h="8229600">
                <a:moveTo>
                  <a:pt x="0" y="0"/>
                </a:moveTo>
                <a:lnTo>
                  <a:pt x="7190613" y="0"/>
                </a:lnTo>
                <a:lnTo>
                  <a:pt x="7190613"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31879179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0515600" y="4076700"/>
            <a:ext cx="6768752" cy="2800767"/>
          </a:xfrm>
          <a:prstGeom prst="rect">
            <a:avLst/>
          </a:prstGeom>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Yêu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cầu</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endParaRPr lang="en-US" sz="4400" dirty="0">
              <a:latin typeface="Times New Roman" panose="02020603050405020304" pitchFamily="18" charset="0"/>
              <a:cs typeface="Times New Roman" panose="02020603050405020304" pitchFamily="18" charset="0"/>
            </a:endParaRPr>
          </a:p>
          <a:p>
            <a:pPr algn="just"/>
            <a:r>
              <a:rPr lang="en-US" sz="4400" b="1" dirty="0" err="1">
                <a:latin typeface="Times New Roman" panose="02020603050405020304" pitchFamily="18" charset="0"/>
                <a:cs typeface="Times New Roman" panose="02020603050405020304" pitchFamily="18" charset="0"/>
              </a:rPr>
              <a:t>Thời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b="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10 </a:t>
            </a:r>
            <a:r>
              <a:rPr lang="en-US" sz="4400" dirty="0" err="1">
                <a:latin typeface="Times New Roman" panose="02020603050405020304" pitchFamily="18" charset="0"/>
                <a:cs typeface="Times New Roman" panose="02020603050405020304" pitchFamily="18" charset="0"/>
              </a:rPr>
              <a:t>phút</a:t>
            </a:r>
            <a:endParaRPr lang="en-US" sz="44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A07EE02-F0A1-66E1-A46A-8DEBEBFB2534}"/>
              </a:ext>
            </a:extLst>
          </p:cNvPr>
          <p:cNvPicPr>
            <a:picLocks noChangeAspect="1"/>
          </p:cNvPicPr>
          <p:nvPr/>
        </p:nvPicPr>
        <p:blipFill>
          <a:blip r:embed="rId3"/>
          <a:stretch>
            <a:fillRect/>
          </a:stretch>
        </p:blipFill>
        <p:spPr>
          <a:xfrm>
            <a:off x="609600" y="2962464"/>
            <a:ext cx="9034529" cy="5029237"/>
          </a:xfrm>
          <a:prstGeom prst="rect">
            <a:avLst/>
          </a:prstGeom>
        </p:spPr>
      </p:pic>
      <p:sp>
        <p:nvSpPr>
          <p:cNvPr id="5" name="Rectangle 4">
            <a:extLst>
              <a:ext uri="{FF2B5EF4-FFF2-40B4-BE49-F238E27FC236}">
                <a16:creationId xmlns:a16="http://schemas.microsoft.com/office/drawing/2014/main" id="{C4052684-5CEE-2F33-5878-FD725AA9359A}"/>
              </a:ext>
            </a:extLst>
          </p:cNvPr>
          <p:cNvSpPr/>
          <p:nvPr/>
        </p:nvSpPr>
        <p:spPr>
          <a:xfrm>
            <a:off x="5638800" y="952500"/>
            <a:ext cx="6768752" cy="1323439"/>
          </a:xfrm>
          <a:prstGeom prst="rect">
            <a:avLst/>
          </a:prstGeom>
        </p:spPr>
        <p:txBody>
          <a:bodyPr wrap="square">
            <a:spAutoFit/>
          </a:bodyPr>
          <a:lstStyle/>
          <a:p>
            <a:pPr algn="ctr"/>
            <a:r>
              <a:rPr lang="en-US" sz="8000" dirty="0" err="1">
                <a:latin typeface="#9Slide05 SVNHollycakes" panose="02000000000000000000" pitchFamily="2" charset="0"/>
                <a:cs typeface="Times New Roman" panose="02020603050405020304" pitchFamily="18" charset="0"/>
              </a:rPr>
              <a:t>Thảo</a:t>
            </a:r>
            <a:r>
              <a:rPr lang="en-US" sz="8000" dirty="0">
                <a:latin typeface="#9Slide05 SVNHollycakes" panose="02000000000000000000" pitchFamily="2" charset="0"/>
                <a:cs typeface="Times New Roman" panose="02020603050405020304" pitchFamily="18" charset="0"/>
              </a:rPr>
              <a:t> </a:t>
            </a:r>
            <a:r>
              <a:rPr lang="en-US" sz="8000" dirty="0" err="1">
                <a:latin typeface="#9Slide05 SVNHollycakes" panose="02000000000000000000" pitchFamily="2" charset="0"/>
                <a:cs typeface="Times New Roman" panose="02020603050405020304" pitchFamily="18" charset="0"/>
              </a:rPr>
              <a:t>luận</a:t>
            </a:r>
            <a:r>
              <a:rPr lang="en-US" sz="8000" dirty="0">
                <a:latin typeface="#9Slide05 SVNHollycakes" panose="02000000000000000000" pitchFamily="2" charset="0"/>
                <a:cs typeface="Times New Roman" panose="02020603050405020304" pitchFamily="18" charset="0"/>
              </a:rPr>
              <a:t> </a:t>
            </a:r>
            <a:r>
              <a:rPr lang="en-US" sz="8000" dirty="0" err="1">
                <a:latin typeface="#9Slide05 SVNHollycakes" panose="02000000000000000000" pitchFamily="2" charset="0"/>
                <a:cs typeface="Times New Roman" panose="02020603050405020304" pitchFamily="18" charset="0"/>
              </a:rPr>
              <a:t>nhóm</a:t>
            </a:r>
            <a:endParaRPr lang="en-US" sz="8000" dirty="0">
              <a:latin typeface="#9Slide05 SVNHollycakes"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9809707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ịnh Vượng Việt Nam Sáng Ngời _ buitruonglinh">
            <a:hlinkClick r:id="" action="ppaction://media"/>
            <a:extLst>
              <a:ext uri="{FF2B5EF4-FFF2-40B4-BE49-F238E27FC236}">
                <a16:creationId xmlns:a16="http://schemas.microsoft.com/office/drawing/2014/main" id="{1B9F5B90-C752-127E-FAEA-DC4D3D02A74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5194" y="280264"/>
            <a:ext cx="16656148" cy="9492762"/>
          </a:xfrm>
          <a:prstGeom prst="rect">
            <a:avLst/>
          </a:prstGeom>
        </p:spPr>
      </p:pic>
    </p:spTree>
    <p:extLst>
      <p:ext uri="{BB962C8B-B14F-4D97-AF65-F5344CB8AC3E}">
        <p14:creationId xmlns:p14="http://schemas.microsoft.com/office/powerpoint/2010/main" val="107110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9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p:cNvGraphicFramePr>
            <a:graphicFrameLocks noGrp="1"/>
          </p:cNvGraphicFramePr>
          <p:nvPr>
            <p:extLst>
              <p:ext uri="{D42A27DB-BD31-4B8C-83A1-F6EECF244321}">
                <p14:modId xmlns:p14="http://schemas.microsoft.com/office/powerpoint/2010/main" val="1461055839"/>
              </p:ext>
            </p:extLst>
          </p:nvPr>
        </p:nvGraphicFramePr>
        <p:xfrm>
          <a:off x="165782" y="110181"/>
          <a:ext cx="17696185" cy="10066638"/>
        </p:xfrm>
        <a:graphic>
          <a:graphicData uri="http://schemas.openxmlformats.org/drawingml/2006/table">
            <a:tbl>
              <a:tblPr firstRow="1" bandRow="1">
                <a:tableStyleId>{5C22544A-7EE6-4342-B048-85BDC9FD1C3A}</a:tableStyleId>
              </a:tblPr>
              <a:tblGrid>
                <a:gridCol w="4970785">
                  <a:extLst>
                    <a:ext uri="{9D8B030D-6E8A-4147-A177-3AD203B41FA5}">
                      <a16:colId xmlns:a16="http://schemas.microsoft.com/office/drawing/2014/main" val="3062898685"/>
                    </a:ext>
                  </a:extLst>
                </a:gridCol>
                <a:gridCol w="2438400">
                  <a:extLst>
                    <a:ext uri="{9D8B030D-6E8A-4147-A177-3AD203B41FA5}">
                      <a16:colId xmlns:a16="http://schemas.microsoft.com/office/drawing/2014/main" val="1448539160"/>
                    </a:ext>
                  </a:extLst>
                </a:gridCol>
                <a:gridCol w="3381170">
                  <a:extLst>
                    <a:ext uri="{9D8B030D-6E8A-4147-A177-3AD203B41FA5}">
                      <a16:colId xmlns:a16="http://schemas.microsoft.com/office/drawing/2014/main" val="1418942942"/>
                    </a:ext>
                  </a:extLst>
                </a:gridCol>
                <a:gridCol w="6905830">
                  <a:extLst>
                    <a:ext uri="{9D8B030D-6E8A-4147-A177-3AD203B41FA5}">
                      <a16:colId xmlns:a16="http://schemas.microsoft.com/office/drawing/2014/main" val="1455449298"/>
                    </a:ext>
                  </a:extLst>
                </a:gridCol>
              </a:tblGrid>
              <a:tr h="1591962">
                <a:tc>
                  <a:txBody>
                    <a:bodyPr/>
                    <a:lstStyle/>
                    <a:p>
                      <a:pPr algn="ctr"/>
                      <a:r>
                        <a:rPr lang="en-US" sz="3600" dirty="0" err="1">
                          <a:solidFill>
                            <a:schemeClr val="tx1"/>
                          </a:solidFill>
                          <a:latin typeface="Times New Roman" panose="02020603050405020304" pitchFamily="18" charset="0"/>
                          <a:cs typeface="Times New Roman" panose="02020603050405020304" pitchFamily="18" charset="0"/>
                        </a:rPr>
                        <a:t>Luận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đề</a:t>
                      </a:r>
                      <a:endParaRPr lang="en-US" sz="36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3600" dirty="0" err="1">
                          <a:solidFill>
                            <a:schemeClr val="tx1"/>
                          </a:solidFill>
                          <a:latin typeface="Times New Roman" panose="02020603050405020304" pitchFamily="18" charset="0"/>
                          <a:cs typeface="Times New Roman" panose="02020603050405020304" pitchFamily="18" charset="0"/>
                        </a:rPr>
                        <a:t>Luận</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điểm</a:t>
                      </a:r>
                      <a:endParaRPr lang="en-US" sz="36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3600" dirty="0" err="1">
                          <a:solidFill>
                            <a:schemeClr val="tx1"/>
                          </a:solidFill>
                          <a:latin typeface="Times New Roman" panose="02020603050405020304" pitchFamily="18" charset="0"/>
                          <a:cs typeface="Times New Roman" panose="02020603050405020304" pitchFamily="18" charset="0"/>
                        </a:rPr>
                        <a:t>Lí</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lẽ</a:t>
                      </a:r>
                      <a:endParaRPr lang="en-US" sz="36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3600" dirty="0" err="1">
                          <a:solidFill>
                            <a:schemeClr val="tx1"/>
                          </a:solidFill>
                          <a:latin typeface="Times New Roman" panose="02020603050405020304" pitchFamily="18" charset="0"/>
                          <a:cs typeface="Times New Roman" panose="02020603050405020304" pitchFamily="18" charset="0"/>
                        </a:rPr>
                        <a:t>Bằng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chứng</a:t>
                      </a:r>
                      <a:endParaRPr lang="en-US" sz="36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965751090"/>
                  </a:ext>
                </a:extLst>
              </a:tr>
              <a:tr h="1591962">
                <a:tc rowSpan="4">
                  <a:txBody>
                    <a:bodyPr/>
                    <a:lstStyle/>
                    <a:p>
                      <a:pPr algn="just"/>
                      <a:r>
                        <a:rPr lang="en-US" sz="3600" dirty="0" err="1">
                          <a:solidFill>
                            <a:srgbClr val="FF0000"/>
                          </a:solidFill>
                          <a:latin typeface="Times New Roman" panose="02020603050405020304" pitchFamily="18" charset="0"/>
                          <a:cs typeface="Times New Roman" panose="02020603050405020304" pitchFamily="18" charset="0"/>
                        </a:rPr>
                        <a:t>Tư</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tưởng</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1" baseline="0" dirty="0" err="1">
                          <a:solidFill>
                            <a:srgbClr val="FF0000"/>
                          </a:solidFill>
                          <a:latin typeface="Times New Roman" panose="02020603050405020304" pitchFamily="18" charset="0"/>
                          <a:cs typeface="Times New Roman" panose="02020603050405020304" pitchFamily="18" charset="0"/>
                        </a:rPr>
                        <a:t>nhân</a:t>
                      </a:r>
                      <a:r>
                        <a:rPr lang="en-US" sz="3600" b="1" baseline="0" dirty="0">
                          <a:solidFill>
                            <a:srgbClr val="FF0000"/>
                          </a:solidFill>
                          <a:latin typeface="Times New Roman" panose="02020603050405020304" pitchFamily="18" charset="0"/>
                          <a:cs typeface="Times New Roman" panose="02020603050405020304" pitchFamily="18" charset="0"/>
                        </a:rPr>
                        <a:t> </a:t>
                      </a:r>
                      <a:r>
                        <a:rPr lang="en-US" sz="3600" b="1" baseline="0" dirty="0" err="1">
                          <a:solidFill>
                            <a:srgbClr val="FF0000"/>
                          </a:solidFill>
                          <a:latin typeface="Times New Roman" panose="02020603050405020304" pitchFamily="18" charset="0"/>
                          <a:cs typeface="Times New Roman" panose="02020603050405020304" pitchFamily="18" charset="0"/>
                        </a:rPr>
                        <a:t>nghĩa</a:t>
                      </a:r>
                      <a:r>
                        <a:rPr lang="en-US" sz="3600" b="1"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vì</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dân</a:t>
                      </a:r>
                      <a:endParaRPr lang="en-US" sz="3600" dirty="0">
                        <a:solidFill>
                          <a:srgbClr val="FF0000"/>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just"/>
                      <a:r>
                        <a:rPr lang="en-US" sz="3600" dirty="0" err="1">
                          <a:solidFill>
                            <a:srgbClr val="FF0000"/>
                          </a:solidFill>
                          <a:latin typeface="Times New Roman" panose="02020603050405020304" pitchFamily="18" charset="0"/>
                          <a:cs typeface="Times New Roman" panose="02020603050405020304" pitchFamily="18" charset="0"/>
                        </a:rPr>
                        <a:t>Nước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Đại</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Việt</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là</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một</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quốc</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gia</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độc</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lập</a:t>
                      </a:r>
                      <a:endParaRPr lang="en-US" sz="3600" dirty="0">
                        <a:solidFill>
                          <a:srgbClr val="FF0000"/>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600" dirty="0" err="1">
                          <a:solidFill>
                            <a:srgbClr val="FF0000"/>
                          </a:solidFill>
                          <a:latin typeface="Times New Roman" panose="02020603050405020304" pitchFamily="18" charset="0"/>
                          <a:cs typeface="Times New Roman" panose="02020603050405020304" pitchFamily="18" charset="0"/>
                        </a:rPr>
                        <a:t>Có</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cương</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vực</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lãnh</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thổ</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riêng</a:t>
                      </a:r>
                      <a:endParaRPr lang="en-US" sz="3600" dirty="0">
                        <a:solidFill>
                          <a:srgbClr val="FF0000"/>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600" dirty="0" err="1">
                          <a:solidFill>
                            <a:srgbClr val="FF0000"/>
                          </a:solidFill>
                          <a:latin typeface="Times New Roman" panose="02020603050405020304" pitchFamily="18" charset="0"/>
                          <a:cs typeface="Times New Roman" panose="02020603050405020304" pitchFamily="18" charset="0"/>
                        </a:rPr>
                        <a:t>Núi</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sông</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bờ</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cõi</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đã</a:t>
                      </a:r>
                      <a:r>
                        <a:rPr lang="en-US" sz="3600" baseline="0" dirty="0">
                          <a:solidFill>
                            <a:srgbClr val="FF0000"/>
                          </a:solidFill>
                          <a:latin typeface="Times New Roman" panose="02020603050405020304" pitchFamily="18" charset="0"/>
                          <a:cs typeface="Times New Roman" panose="02020603050405020304" pitchFamily="18" charset="0"/>
                        </a:rPr>
                        <a:t> chia</a:t>
                      </a:r>
                      <a:endParaRPr lang="en-US" sz="3600" dirty="0">
                        <a:solidFill>
                          <a:srgbClr val="FF0000"/>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160931"/>
                  </a:ext>
                </a:extLst>
              </a:tr>
              <a:tr h="1591962">
                <a:tc vMerge="1">
                  <a:txBody>
                    <a:bodyPr/>
                    <a:lstStyle/>
                    <a:p>
                      <a:endParaRPr lang="en-US" dirty="0"/>
                    </a:p>
                  </a:txBody>
                  <a:tcPr/>
                </a:tc>
                <a:tc vMerge="1">
                  <a:txBody>
                    <a:bodyPr/>
                    <a:lstStyle/>
                    <a:p>
                      <a:endParaRPr lang="en-US" dirty="0"/>
                    </a:p>
                  </a:txBody>
                  <a:tcPr/>
                </a:tc>
                <a:tc>
                  <a:txBody>
                    <a:bodyPr/>
                    <a:lstStyle/>
                    <a:p>
                      <a:pPr algn="just"/>
                      <a:r>
                        <a:rPr lang="en-US" sz="3600" dirty="0" err="1">
                          <a:solidFill>
                            <a:srgbClr val="FF0000"/>
                          </a:solidFill>
                          <a:latin typeface="Times New Roman" panose="02020603050405020304" pitchFamily="18" charset="0"/>
                          <a:cs typeface="Times New Roman" panose="02020603050405020304" pitchFamily="18" charset="0"/>
                        </a:rPr>
                        <a:t>Có</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nền</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văn</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hiến</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văn</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hoá</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lâu</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đời</a:t>
                      </a:r>
                      <a:endParaRPr lang="en-US" sz="3600" dirty="0">
                        <a:solidFill>
                          <a:srgbClr val="FF0000"/>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600" dirty="0" err="1">
                          <a:solidFill>
                            <a:srgbClr val="FF0000"/>
                          </a:solidFill>
                          <a:latin typeface="Times New Roman" panose="02020603050405020304" pitchFamily="18" charset="0"/>
                          <a:cs typeface="Times New Roman" panose="02020603050405020304" pitchFamily="18" charset="0"/>
                        </a:rPr>
                        <a:t>Phong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tục</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Bắc</a:t>
                      </a:r>
                      <a:r>
                        <a:rPr lang="en-US" sz="3600" baseline="0" dirty="0">
                          <a:solidFill>
                            <a:srgbClr val="FF0000"/>
                          </a:solidFill>
                          <a:latin typeface="Times New Roman" panose="02020603050405020304" pitchFamily="18" charset="0"/>
                          <a:cs typeface="Times New Roman" panose="02020603050405020304" pitchFamily="18" charset="0"/>
                        </a:rPr>
                        <a:t> Nam </a:t>
                      </a:r>
                      <a:r>
                        <a:rPr lang="en-US" sz="3600" baseline="0" dirty="0" err="1">
                          <a:solidFill>
                            <a:srgbClr val="FF0000"/>
                          </a:solidFill>
                          <a:latin typeface="Times New Roman" panose="02020603050405020304" pitchFamily="18" charset="0"/>
                          <a:cs typeface="Times New Roman" panose="02020603050405020304" pitchFamily="18" charset="0"/>
                        </a:rPr>
                        <a:t>cũng</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khác</a:t>
                      </a:r>
                      <a:endParaRPr lang="en-US" sz="3600" baseline="0" dirty="0">
                        <a:solidFill>
                          <a:srgbClr val="FF0000"/>
                        </a:solidFill>
                        <a:latin typeface="Times New Roman" panose="02020603050405020304" pitchFamily="18" charset="0"/>
                        <a:cs typeface="Times New Roman" panose="02020603050405020304" pitchFamily="18" charset="0"/>
                      </a:endParaRPr>
                    </a:p>
                    <a:p>
                      <a:pPr algn="just"/>
                      <a:r>
                        <a:rPr lang="en-US" sz="3600" baseline="0" dirty="0" err="1">
                          <a:solidFill>
                            <a:srgbClr val="FF0000"/>
                          </a:solidFill>
                          <a:latin typeface="Times New Roman" panose="02020603050405020304" pitchFamily="18" charset="0"/>
                          <a:cs typeface="Times New Roman" panose="02020603050405020304" pitchFamily="18" charset="0"/>
                        </a:rPr>
                        <a:t>Hào</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kiệt</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đời</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nào</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cũng</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có</a:t>
                      </a:r>
                      <a:endParaRPr lang="en-US" sz="3600" dirty="0">
                        <a:solidFill>
                          <a:srgbClr val="FF0000"/>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0240328"/>
                  </a:ext>
                </a:extLst>
              </a:tr>
              <a:tr h="2856560">
                <a:tc vMerge="1">
                  <a:txBody>
                    <a:bodyPr/>
                    <a:lstStyle/>
                    <a:p>
                      <a:endParaRPr lang="en-US" dirty="0"/>
                    </a:p>
                  </a:txBody>
                  <a:tcPr/>
                </a:tc>
                <a:tc vMerge="1">
                  <a:txBody>
                    <a:bodyPr/>
                    <a:lstStyle/>
                    <a:p>
                      <a:endParaRPr lang="en-US" dirty="0"/>
                    </a:p>
                  </a:txBody>
                  <a:tcPr/>
                </a:tc>
                <a:tc>
                  <a:txBody>
                    <a:bodyPr/>
                    <a:lstStyle/>
                    <a:p>
                      <a:pPr algn="just"/>
                      <a:r>
                        <a:rPr lang="en-US" sz="3600" dirty="0" err="1">
                          <a:solidFill>
                            <a:srgbClr val="FF0000"/>
                          </a:solidFill>
                          <a:latin typeface="Times New Roman" panose="02020603050405020304" pitchFamily="18" charset="0"/>
                          <a:cs typeface="Times New Roman" panose="02020603050405020304" pitchFamily="18" charset="0"/>
                        </a:rPr>
                        <a:t>Có</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lịch</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sử</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oanh</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liệt</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sánh</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vai</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với</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các</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cường</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quốc</a:t>
                      </a:r>
                      <a:endParaRPr lang="en-US" sz="3600" dirty="0">
                        <a:solidFill>
                          <a:srgbClr val="FF0000"/>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600" dirty="0" err="1">
                          <a:solidFill>
                            <a:srgbClr val="FF0000"/>
                          </a:solidFill>
                          <a:latin typeface="Times New Roman" panose="02020603050405020304" pitchFamily="18" charset="0"/>
                          <a:cs typeface="Times New Roman" panose="02020603050405020304" pitchFamily="18" charset="0"/>
                        </a:rPr>
                        <a:t>Từ</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Triệu</a:t>
                      </a:r>
                      <a:r>
                        <a:rPr lang="en-US" sz="3600" dirty="0">
                          <a:solidFill>
                            <a:srgbClr val="FF0000"/>
                          </a:solidFill>
                          <a:latin typeface="Times New Roman" panose="02020603050405020304" pitchFamily="18" charset="0"/>
                          <a:cs typeface="Times New Roman" panose="02020603050405020304" pitchFamily="18" charset="0"/>
                        </a:rPr>
                        <a:t>,</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Đinh</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Lý</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Trần</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bao</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đời</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gây</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nền</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độc</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lập</a:t>
                      </a:r>
                      <a:r>
                        <a:rPr lang="en-US" sz="3600" baseline="0" dirty="0">
                          <a:solidFill>
                            <a:srgbClr val="FF0000"/>
                          </a:solidFill>
                          <a:latin typeface="Times New Roman" panose="02020603050405020304" pitchFamily="18" charset="0"/>
                          <a:cs typeface="Times New Roman" panose="02020603050405020304" pitchFamily="18" charset="0"/>
                        </a:rPr>
                        <a:t>…</a:t>
                      </a:r>
                    </a:p>
                    <a:p>
                      <a:pPr algn="just"/>
                      <a:r>
                        <a:rPr lang="en-US" sz="3600" baseline="0" dirty="0" err="1">
                          <a:solidFill>
                            <a:srgbClr val="FF0000"/>
                          </a:solidFill>
                          <a:latin typeface="Times New Roman" panose="02020603050405020304" pitchFamily="18" charset="0"/>
                          <a:cs typeface="Times New Roman" panose="02020603050405020304" pitchFamily="18" charset="0"/>
                        </a:rPr>
                        <a:t>Xưng</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đế</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ngang</a:t>
                      </a:r>
                      <a:r>
                        <a:rPr lang="en-US" sz="3600" baseline="0" dirty="0">
                          <a:solidFill>
                            <a:srgbClr val="FF0000"/>
                          </a:solidFill>
                          <a:latin typeface="Times New Roman" panose="02020603050405020304" pitchFamily="18" charset="0"/>
                          <a:cs typeface="Times New Roman" panose="02020603050405020304" pitchFamily="18" charset="0"/>
                        </a:rPr>
                        <a:t> hang </a:t>
                      </a:r>
                      <a:r>
                        <a:rPr lang="en-US" sz="3600" baseline="0" dirty="0" err="1">
                          <a:solidFill>
                            <a:srgbClr val="FF0000"/>
                          </a:solidFill>
                          <a:latin typeface="Times New Roman" panose="02020603050405020304" pitchFamily="18" charset="0"/>
                          <a:cs typeface="Times New Roman" panose="02020603050405020304" pitchFamily="18" charset="0"/>
                        </a:rPr>
                        <a:t>với</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các</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triều</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đại</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Trung</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Quốc</a:t>
                      </a:r>
                      <a:r>
                        <a:rPr lang="en-US" sz="3600" baseline="0" dirty="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0549090"/>
                  </a:ext>
                </a:extLst>
              </a:tr>
              <a:tr h="2197354">
                <a:tc vMerge="1">
                  <a:txBody>
                    <a:bodyPr/>
                    <a:lstStyle/>
                    <a:p>
                      <a:endParaRPr lang="en-US" dirty="0"/>
                    </a:p>
                  </a:txBody>
                  <a:tcPr/>
                </a:tc>
                <a:tc vMerge="1">
                  <a:txBody>
                    <a:bodyPr/>
                    <a:lstStyle/>
                    <a:p>
                      <a:endParaRPr lang="en-US" dirty="0"/>
                    </a:p>
                  </a:txBody>
                  <a:tcPr/>
                </a:tc>
                <a:tc>
                  <a:txBody>
                    <a:bodyPr/>
                    <a:lstStyle/>
                    <a:p>
                      <a:pPr algn="just"/>
                      <a:r>
                        <a:rPr lang="en-US" sz="3600" dirty="0" err="1">
                          <a:solidFill>
                            <a:srgbClr val="FF0000"/>
                          </a:solidFill>
                          <a:latin typeface="Times New Roman" panose="02020603050405020304" pitchFamily="18" charset="0"/>
                          <a:cs typeface="Times New Roman" panose="02020603050405020304" pitchFamily="18" charset="0"/>
                        </a:rPr>
                        <a:t>Đánh</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bại</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âm</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mưu</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xâm</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lược</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của</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kẻ</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thù</a:t>
                      </a:r>
                      <a:endParaRPr lang="en-US" sz="3600" dirty="0">
                        <a:solidFill>
                          <a:srgbClr val="FF0000"/>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600" dirty="0" err="1">
                          <a:solidFill>
                            <a:srgbClr val="FF0000"/>
                          </a:solidFill>
                          <a:latin typeface="Times New Roman" panose="02020603050405020304" pitchFamily="18" charset="0"/>
                          <a:cs typeface="Times New Roman" panose="02020603050405020304" pitchFamily="18" charset="0"/>
                        </a:rPr>
                        <a:t>Lưu</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Cung</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thất</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bại</a:t>
                      </a:r>
                      <a:endParaRPr lang="en-US" sz="3600" baseline="0" dirty="0">
                        <a:solidFill>
                          <a:srgbClr val="FF0000"/>
                        </a:solidFill>
                        <a:latin typeface="Times New Roman" panose="02020603050405020304" pitchFamily="18" charset="0"/>
                        <a:cs typeface="Times New Roman" panose="02020603050405020304" pitchFamily="18" charset="0"/>
                      </a:endParaRPr>
                    </a:p>
                    <a:p>
                      <a:pPr algn="just"/>
                      <a:r>
                        <a:rPr lang="en-US" sz="3600" baseline="0" dirty="0" err="1">
                          <a:solidFill>
                            <a:srgbClr val="FF0000"/>
                          </a:solidFill>
                          <a:latin typeface="Times New Roman" panose="02020603050405020304" pitchFamily="18" charset="0"/>
                          <a:cs typeface="Times New Roman" panose="02020603050405020304" pitchFamily="18" charset="0"/>
                        </a:rPr>
                        <a:t>Triệu</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Tiết</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tiêu</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vong</a:t>
                      </a:r>
                      <a:endParaRPr lang="en-US" sz="3600" baseline="0" dirty="0">
                        <a:solidFill>
                          <a:srgbClr val="FF0000"/>
                        </a:solidFill>
                        <a:latin typeface="Times New Roman" panose="02020603050405020304" pitchFamily="18" charset="0"/>
                        <a:cs typeface="Times New Roman" panose="02020603050405020304" pitchFamily="18" charset="0"/>
                      </a:endParaRPr>
                    </a:p>
                    <a:p>
                      <a:pPr algn="just"/>
                      <a:r>
                        <a:rPr lang="en-US" sz="3600" baseline="0" dirty="0" err="1">
                          <a:solidFill>
                            <a:srgbClr val="FF0000"/>
                          </a:solidFill>
                          <a:latin typeface="Times New Roman" panose="02020603050405020304" pitchFamily="18" charset="0"/>
                          <a:cs typeface="Times New Roman" panose="02020603050405020304" pitchFamily="18" charset="0"/>
                        </a:rPr>
                        <a:t>Bắt</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sống</a:t>
                      </a:r>
                      <a:r>
                        <a:rPr lang="en-US" sz="3600" baseline="0" dirty="0">
                          <a:solidFill>
                            <a:srgbClr val="FF0000"/>
                          </a:solidFill>
                          <a:latin typeface="Times New Roman" panose="02020603050405020304" pitchFamily="18" charset="0"/>
                          <a:cs typeface="Times New Roman" panose="02020603050405020304" pitchFamily="18" charset="0"/>
                        </a:rPr>
                        <a:t> Toa </a:t>
                      </a:r>
                      <a:r>
                        <a:rPr lang="en-US" sz="3600" baseline="0" dirty="0" err="1">
                          <a:solidFill>
                            <a:srgbClr val="FF0000"/>
                          </a:solidFill>
                          <a:latin typeface="Times New Roman" panose="02020603050405020304" pitchFamily="18" charset="0"/>
                          <a:cs typeface="Times New Roman" panose="02020603050405020304" pitchFamily="18" charset="0"/>
                        </a:rPr>
                        <a:t>Đô</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giết</a:t>
                      </a:r>
                      <a:r>
                        <a:rPr lang="en-US" sz="3600" baseline="0" dirty="0">
                          <a:solidFill>
                            <a:srgbClr val="FF0000"/>
                          </a:solidFill>
                          <a:latin typeface="Times New Roman" panose="02020603050405020304" pitchFamily="18" charset="0"/>
                          <a:cs typeface="Times New Roman" panose="02020603050405020304" pitchFamily="18" charset="0"/>
                        </a:rPr>
                        <a:t> </a:t>
                      </a:r>
                      <a:r>
                        <a:rPr lang="en-US" sz="3600" baseline="0" dirty="0" err="1">
                          <a:solidFill>
                            <a:srgbClr val="FF0000"/>
                          </a:solidFill>
                          <a:latin typeface="Times New Roman" panose="02020603050405020304" pitchFamily="18" charset="0"/>
                          <a:cs typeface="Times New Roman" panose="02020603050405020304" pitchFamily="18" charset="0"/>
                        </a:rPr>
                        <a:t>tươi</a:t>
                      </a:r>
                      <a:r>
                        <a:rPr lang="en-US" sz="3600" baseline="0" dirty="0">
                          <a:solidFill>
                            <a:srgbClr val="FF0000"/>
                          </a:solidFill>
                          <a:latin typeface="Times New Roman" panose="02020603050405020304" pitchFamily="18" charset="0"/>
                          <a:cs typeface="Times New Roman" panose="02020603050405020304" pitchFamily="18" charset="0"/>
                        </a:rPr>
                        <a:t> Ô </a:t>
                      </a:r>
                      <a:r>
                        <a:rPr lang="en-US" sz="3600" baseline="0" dirty="0" err="1">
                          <a:solidFill>
                            <a:srgbClr val="FF0000"/>
                          </a:solidFill>
                          <a:latin typeface="Times New Roman" panose="02020603050405020304" pitchFamily="18" charset="0"/>
                          <a:cs typeface="Times New Roman" panose="02020603050405020304" pitchFamily="18" charset="0"/>
                        </a:rPr>
                        <a:t>Mã</a:t>
                      </a:r>
                      <a:r>
                        <a:rPr lang="en-US" sz="3600" baseline="0" dirty="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8251787"/>
                  </a:ext>
                </a:extLst>
              </a:tr>
            </a:tbl>
          </a:graphicData>
        </a:graphic>
      </p:graphicFrame>
      <p:sp>
        <p:nvSpPr>
          <p:cNvPr id="2" name="Down Arrow 1"/>
          <p:cNvSpPr/>
          <p:nvPr/>
        </p:nvSpPr>
        <p:spPr>
          <a:xfrm>
            <a:off x="2362199" y="2933700"/>
            <a:ext cx="457200" cy="8382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8" name="Rectangle 27"/>
          <p:cNvSpPr/>
          <p:nvPr/>
        </p:nvSpPr>
        <p:spPr>
          <a:xfrm>
            <a:off x="251116" y="3924300"/>
            <a:ext cx="4679367" cy="5940088"/>
          </a:xfrm>
          <a:prstGeom prst="rect">
            <a:avLst/>
          </a:prstGeom>
        </p:spPr>
        <p:txBody>
          <a:bodyPr wrap="square">
            <a:spAutoFit/>
          </a:bodyPr>
          <a:lstStyle/>
          <a:p>
            <a:pPr algn="just"/>
            <a:r>
              <a:rPr lang="en-US" sz="3800" b="1" dirty="0" err="1">
                <a:latin typeface="Times New Roman" panose="02020603050405020304" pitchFamily="18" charset="0"/>
                <a:cs typeface="Times New Roman" panose="02020603050405020304" pitchFamily="18" charset="0"/>
              </a:rPr>
              <a:t>Nhân</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nghĩa</a:t>
            </a:r>
            <a:r>
              <a:rPr lang="en-US" sz="3800" b="1"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là</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lẽ</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phải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yêu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thương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quý</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trọng</a:t>
            </a:r>
            <a:r>
              <a:rPr lang="en-US" sz="3800" dirty="0">
                <a:latin typeface="Times New Roman" panose="02020603050405020304" pitchFamily="18" charset="0"/>
                <a:cs typeface="Times New Roman" panose="02020603050405020304" pitchFamily="18" charset="0"/>
              </a:rPr>
              <a:t> con </a:t>
            </a:r>
            <a:r>
              <a:rPr lang="en-US" sz="3800" dirty="0" err="1">
                <a:latin typeface="Times New Roman" panose="02020603050405020304" pitchFamily="18" charset="0"/>
                <a:cs typeface="Times New Roman" panose="02020603050405020304" pitchFamily="18" charset="0"/>
              </a:rPr>
              <a:t>người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Nhân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nghĩa</a:t>
            </a:r>
            <a:r>
              <a:rPr lang="en-US" sz="3800" dirty="0">
                <a:latin typeface="Times New Roman" panose="02020603050405020304" pitchFamily="18" charset="0"/>
                <a:cs typeface="Times New Roman" panose="02020603050405020304" pitchFamily="18" charset="0"/>
              </a:rPr>
              <a:t> ở </a:t>
            </a:r>
            <a:r>
              <a:rPr lang="en-US" sz="3800" dirty="0" err="1">
                <a:latin typeface="Times New Roman" panose="02020603050405020304" pitchFamily="18" charset="0"/>
                <a:cs typeface="Times New Roman" panose="02020603050405020304" pitchFamily="18" charset="0"/>
              </a:rPr>
              <a:t>đây</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gắn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liền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với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tư</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tưởng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yêu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nước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chống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ngoại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xâm</a:t>
            </a:r>
            <a:r>
              <a:rPr lang="en-US" sz="3800" dirty="0">
                <a:latin typeface="Times New Roman" panose="02020603050405020304" pitchFamily="18" charset="0"/>
                <a:cs typeface="Times New Roman" panose="02020603050405020304" pitchFamily="18" charset="0"/>
              </a:rPr>
              <a:t>…</a:t>
            </a:r>
          </a:p>
          <a:p>
            <a:pPr algn="just"/>
            <a:r>
              <a:rPr lang="en-US" sz="3800" dirty="0">
                <a:latin typeface="Times New Roman" panose="02020603050405020304" pitchFamily="18" charset="0"/>
                <a:cs typeface="Times New Roman" panose="02020603050405020304" pitchFamily="18" charset="0"/>
                <a:sym typeface="Wingdings" panose="05000000000000000000" pitchFamily="2" charset="2"/>
              </a:rPr>
              <a:t> </a:t>
            </a:r>
            <a:r>
              <a:rPr lang="en-US" sz="3800" dirty="0" err="1">
                <a:latin typeface="Times New Roman" panose="02020603050405020304" pitchFamily="18" charset="0"/>
                <a:cs typeface="Times New Roman" panose="02020603050405020304" pitchFamily="18" charset="0"/>
                <a:sym typeface="Wingdings" panose="05000000000000000000" pitchFamily="2" charset="2"/>
              </a:rPr>
              <a:t>Tư</a:t>
            </a:r>
            <a:r>
              <a:rPr lang="en-US" sz="3800" dirty="0">
                <a:latin typeface="Times New Roman" panose="02020603050405020304" pitchFamily="18" charset="0"/>
                <a:cs typeface="Times New Roman" panose="02020603050405020304" pitchFamily="18" charset="0"/>
                <a:sym typeface="Wingdings" panose="05000000000000000000" pitchFamily="2" charset="2"/>
              </a:rPr>
              <a:t> </a:t>
            </a:r>
            <a:r>
              <a:rPr lang="en-US" sz="3800" dirty="0" err="1">
                <a:latin typeface="Times New Roman" panose="02020603050405020304" pitchFamily="18" charset="0"/>
                <a:cs typeface="Times New Roman" panose="02020603050405020304" pitchFamily="18" charset="0"/>
                <a:sym typeface="Wingdings" panose="05000000000000000000" pitchFamily="2" charset="2"/>
              </a:rPr>
              <a:t>tưởng</a:t>
            </a:r>
            <a:r>
              <a:rPr lang="en-US" sz="3800" dirty="0">
                <a:latin typeface="Times New Roman" panose="02020603050405020304" pitchFamily="18" charset="0"/>
                <a:cs typeface="Times New Roman" panose="02020603050405020304" pitchFamily="18" charset="0"/>
                <a:sym typeface="Wingdings" panose="05000000000000000000" pitchFamily="2" charset="2"/>
              </a:rPr>
              <a:t> </a:t>
            </a:r>
            <a:r>
              <a:rPr lang="en-US" sz="38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3800" dirty="0">
                <a:latin typeface="Times New Roman" panose="02020603050405020304" pitchFamily="18" charset="0"/>
                <a:cs typeface="Times New Roman" panose="02020603050405020304" pitchFamily="18" charset="0"/>
                <a:sym typeface="Wingdings" panose="05000000000000000000" pitchFamily="2" charset="2"/>
              </a:rPr>
              <a:t> </a:t>
            </a:r>
            <a:r>
              <a:rPr lang="en-US" sz="3800" dirty="0" err="1">
                <a:latin typeface="Times New Roman" panose="02020603050405020304" pitchFamily="18" charset="0"/>
                <a:cs typeface="Times New Roman" panose="02020603050405020304" pitchFamily="18" charset="0"/>
                <a:sym typeface="Wingdings" panose="05000000000000000000" pitchFamily="2" charset="2"/>
              </a:rPr>
              <a:t>đạo</a:t>
            </a:r>
            <a:r>
              <a:rPr lang="en-US" sz="3800" dirty="0">
                <a:latin typeface="Times New Roman" panose="02020603050405020304" pitchFamily="18" charset="0"/>
                <a:cs typeface="Times New Roman" panose="02020603050405020304" pitchFamily="18" charset="0"/>
                <a:sym typeface="Wingdings" panose="05000000000000000000" pitchFamily="2" charset="2"/>
              </a:rPr>
              <a:t>, </a:t>
            </a:r>
            <a:r>
              <a:rPr lang="en-US" sz="3800" dirty="0" err="1">
                <a:latin typeface="Times New Roman" panose="02020603050405020304" pitchFamily="18" charset="0"/>
                <a:cs typeface="Times New Roman" panose="02020603050405020304" pitchFamily="18" charset="0"/>
                <a:sym typeface="Wingdings" panose="05000000000000000000" pitchFamily="2" charset="2"/>
              </a:rPr>
              <a:t>mục</a:t>
            </a:r>
            <a:r>
              <a:rPr lang="en-US" sz="3800" dirty="0">
                <a:latin typeface="Times New Roman" panose="02020603050405020304" pitchFamily="18" charset="0"/>
                <a:cs typeface="Times New Roman" panose="02020603050405020304" pitchFamily="18" charset="0"/>
                <a:sym typeface="Wingdings" panose="05000000000000000000" pitchFamily="2" charset="2"/>
              </a:rPr>
              <a:t> </a:t>
            </a:r>
            <a:r>
              <a:rPr lang="en-US" sz="3800" dirty="0" err="1">
                <a:latin typeface="Times New Roman" panose="02020603050405020304" pitchFamily="18" charset="0"/>
                <a:cs typeface="Times New Roman" panose="02020603050405020304" pitchFamily="18" charset="0"/>
                <a:sym typeface="Wingdings" panose="05000000000000000000" pitchFamily="2" charset="2"/>
              </a:rPr>
              <a:t>đích</a:t>
            </a:r>
            <a:r>
              <a:rPr lang="en-US" sz="3800" dirty="0">
                <a:latin typeface="Times New Roman" panose="02020603050405020304" pitchFamily="18" charset="0"/>
                <a:cs typeface="Times New Roman" panose="02020603050405020304" pitchFamily="18" charset="0"/>
                <a:sym typeface="Wingdings" panose="05000000000000000000" pitchFamily="2" charset="2"/>
              </a:rPr>
              <a:t> </a:t>
            </a:r>
            <a:r>
              <a:rPr lang="en-US" sz="38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800" dirty="0">
                <a:latin typeface="Times New Roman" panose="02020603050405020304" pitchFamily="18" charset="0"/>
                <a:cs typeface="Times New Roman" panose="02020603050405020304" pitchFamily="18" charset="0"/>
                <a:sym typeface="Wingdings" panose="05000000000000000000" pitchFamily="2" charset="2"/>
              </a:rPr>
              <a:t> </a:t>
            </a:r>
            <a:r>
              <a:rPr lang="en-US" sz="3800" dirty="0" err="1">
                <a:latin typeface="Times New Roman" panose="02020603050405020304" pitchFamily="18" charset="0"/>
                <a:cs typeface="Times New Roman" panose="02020603050405020304" pitchFamily="18" charset="0"/>
                <a:sym typeface="Wingdings" panose="05000000000000000000" pitchFamily="2" charset="2"/>
              </a:rPr>
              <a:t>cả</a:t>
            </a:r>
            <a:r>
              <a:rPr lang="en-US" sz="3800" dirty="0">
                <a:latin typeface="Times New Roman" panose="02020603050405020304" pitchFamily="18" charset="0"/>
                <a:cs typeface="Times New Roman" panose="02020603050405020304" pitchFamily="18" charset="0"/>
                <a:sym typeface="Wingdings" panose="05000000000000000000" pitchFamily="2" charset="2"/>
              </a:rPr>
              <a:t> </a:t>
            </a:r>
            <a:r>
              <a:rPr lang="en-US" sz="38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3800" dirty="0">
                <a:latin typeface="Times New Roman" panose="02020603050405020304" pitchFamily="18" charset="0"/>
                <a:cs typeface="Times New Roman" panose="02020603050405020304" pitchFamily="18" charset="0"/>
                <a:sym typeface="Wingdings" panose="05000000000000000000" pitchFamily="2" charset="2"/>
              </a:rPr>
              <a:t> </a:t>
            </a:r>
            <a:r>
              <a:rPr lang="en-US" sz="3800" dirty="0" err="1">
                <a:latin typeface="Times New Roman" panose="02020603050405020304" pitchFamily="18" charset="0"/>
                <a:cs typeface="Times New Roman" panose="02020603050405020304" pitchFamily="18" charset="0"/>
                <a:sym typeface="Wingdings" panose="05000000000000000000" pitchFamily="2" charset="2"/>
              </a:rPr>
              <a:t>tộc</a:t>
            </a:r>
            <a:r>
              <a:rPr lang="en-US" sz="3800" dirty="0">
                <a:latin typeface="Times New Roman" panose="02020603050405020304" pitchFamily="18" charset="0"/>
                <a:cs typeface="Times New Roman" panose="02020603050405020304" pitchFamily="18" charset="0"/>
                <a:sym typeface="Wingdings" panose="05000000000000000000" pitchFamily="2" charset="2"/>
              </a:rPr>
              <a:t> </a:t>
            </a:r>
            <a:r>
              <a:rPr lang="en-US" sz="38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3800" dirty="0">
                <a:latin typeface="Times New Roman" panose="02020603050405020304" pitchFamily="18" charset="0"/>
                <a:cs typeface="Times New Roman" panose="02020603050405020304" pitchFamily="18" charset="0"/>
                <a:sym typeface="Wingdings" panose="05000000000000000000" pitchFamily="2" charset="2"/>
              </a:rPr>
              <a:t> </a:t>
            </a:r>
            <a:r>
              <a:rPr lang="en-US" sz="3800" dirty="0" err="1">
                <a:latin typeface="Times New Roman" panose="02020603050405020304" pitchFamily="18" charset="0"/>
                <a:cs typeface="Times New Roman" panose="02020603050405020304" pitchFamily="18" charset="0"/>
                <a:sym typeface="Wingdings" panose="05000000000000000000" pitchFamily="2" charset="2"/>
              </a:rPr>
              <a:t>cuộc</a:t>
            </a:r>
            <a:r>
              <a:rPr lang="en-US" sz="3800" dirty="0">
                <a:latin typeface="Times New Roman" panose="02020603050405020304" pitchFamily="18" charset="0"/>
                <a:cs typeface="Times New Roman" panose="02020603050405020304" pitchFamily="18" charset="0"/>
                <a:sym typeface="Wingdings" panose="05000000000000000000" pitchFamily="2" charset="2"/>
              </a:rPr>
              <a:t> </a:t>
            </a:r>
            <a:r>
              <a:rPr lang="en-US" sz="3800" dirty="0" err="1">
                <a:latin typeface="Times New Roman" panose="02020603050405020304" pitchFamily="18" charset="0"/>
                <a:cs typeface="Times New Roman" panose="02020603050405020304" pitchFamily="18" charset="0"/>
                <a:sym typeface="Wingdings" panose="05000000000000000000" pitchFamily="2" charset="2"/>
              </a:rPr>
              <a:t>kháng</a:t>
            </a:r>
            <a:r>
              <a:rPr lang="en-US" sz="3800" dirty="0">
                <a:latin typeface="Times New Roman" panose="02020603050405020304" pitchFamily="18" charset="0"/>
                <a:cs typeface="Times New Roman" panose="02020603050405020304" pitchFamily="18" charset="0"/>
                <a:sym typeface="Wingdings" panose="05000000000000000000" pitchFamily="2" charset="2"/>
              </a:rPr>
              <a:t> </a:t>
            </a:r>
            <a:r>
              <a:rPr lang="en-US" sz="3800" dirty="0" err="1">
                <a:latin typeface="Times New Roman" panose="02020603050405020304" pitchFamily="18" charset="0"/>
                <a:cs typeface="Times New Roman" panose="02020603050405020304" pitchFamily="18" charset="0"/>
                <a:sym typeface="Wingdings" panose="05000000000000000000" pitchFamily="2" charset="2"/>
              </a:rPr>
              <a:t>chiến</a:t>
            </a:r>
            <a:endParaRPr lang="en-US" sz="3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076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371600" y="1638300"/>
            <a:ext cx="9221552" cy="2554545"/>
          </a:xfrm>
          <a:prstGeom prst="rect">
            <a:avLst/>
          </a:prstGeom>
        </p:spPr>
        <p:txBody>
          <a:bodyPr wrap="square">
            <a:spAutoFit/>
          </a:bodyPr>
          <a:lstStyle/>
          <a:p>
            <a:pPr marL="685800" indent="-685800" algn="just" defTabSz="1828800">
              <a:buFont typeface="Wingdings" panose="05000000000000000000" pitchFamily="2" charset="2"/>
              <a:buChar char="è"/>
              <a:defRPr/>
            </a:pP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Hệ</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thống</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lí</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lẽ</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bằng</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chứng</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triển</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khai</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chặt</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chẽ</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logic,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hợp</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lí</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toàn</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diện</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marL="685800" indent="-685800" algn="just" defTabSz="1828800">
              <a:buFont typeface="Wingdings" panose="05000000000000000000" pitchFamily="2" charset="2"/>
              <a:buChar char="è"/>
              <a:defRPr/>
            </a:pP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bằng</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chứng</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khách</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quan</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phong</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phú</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đa</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dạng</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tiêu</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biểu</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thuyết</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phục</a:t>
            </a:r>
            <a:endParaRPr lang="en-US" sz="4000" dirty="0">
              <a:solidFill>
                <a:prstClr val="black"/>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C5BAED6-3478-DC9E-B39C-47023EC8A077}"/>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600200" y="6591300"/>
            <a:ext cx="7187807" cy="4115157"/>
          </a:xfrm>
          <a:prstGeom prst="rect">
            <a:avLst/>
          </a:prstGeom>
        </p:spPr>
      </p:pic>
      <p:sp>
        <p:nvSpPr>
          <p:cNvPr id="6" name="Freeform 6">
            <a:extLst>
              <a:ext uri="{FF2B5EF4-FFF2-40B4-BE49-F238E27FC236}">
                <a16:creationId xmlns:a16="http://schemas.microsoft.com/office/drawing/2014/main" id="{171BD3D9-A734-456F-5325-E5305F881A3C}"/>
              </a:ext>
            </a:extLst>
          </p:cNvPr>
          <p:cNvSpPr/>
          <p:nvPr/>
        </p:nvSpPr>
        <p:spPr>
          <a:xfrm>
            <a:off x="9144000" y="4305300"/>
            <a:ext cx="8001000" cy="5562600"/>
          </a:xfrm>
          <a:custGeom>
            <a:avLst/>
            <a:gdLst>
              <a:gd name="connsiteX0" fmla="*/ 0 w 8001000"/>
              <a:gd name="connsiteY0" fmla="*/ 0 h 5562600"/>
              <a:gd name="connsiteX1" fmla="*/ 571500 w 8001000"/>
              <a:gd name="connsiteY1" fmla="*/ 0 h 5562600"/>
              <a:gd name="connsiteX2" fmla="*/ 1143000 w 8001000"/>
              <a:gd name="connsiteY2" fmla="*/ 0 h 5562600"/>
              <a:gd name="connsiteX3" fmla="*/ 1554480 w 8001000"/>
              <a:gd name="connsiteY3" fmla="*/ 0 h 5562600"/>
              <a:gd name="connsiteX4" fmla="*/ 1965960 w 8001000"/>
              <a:gd name="connsiteY4" fmla="*/ 0 h 5562600"/>
              <a:gd name="connsiteX5" fmla="*/ 2297430 w 8001000"/>
              <a:gd name="connsiteY5" fmla="*/ 0 h 5562600"/>
              <a:gd name="connsiteX6" fmla="*/ 2628900 w 8001000"/>
              <a:gd name="connsiteY6" fmla="*/ 0 h 5562600"/>
              <a:gd name="connsiteX7" fmla="*/ 3360420 w 8001000"/>
              <a:gd name="connsiteY7" fmla="*/ 0 h 5562600"/>
              <a:gd name="connsiteX8" fmla="*/ 3771900 w 8001000"/>
              <a:gd name="connsiteY8" fmla="*/ 0 h 5562600"/>
              <a:gd name="connsiteX9" fmla="*/ 4183380 w 8001000"/>
              <a:gd name="connsiteY9" fmla="*/ 0 h 5562600"/>
              <a:gd name="connsiteX10" fmla="*/ 4834890 w 8001000"/>
              <a:gd name="connsiteY10" fmla="*/ 0 h 5562600"/>
              <a:gd name="connsiteX11" fmla="*/ 5566410 w 8001000"/>
              <a:gd name="connsiteY11" fmla="*/ 0 h 5562600"/>
              <a:gd name="connsiteX12" fmla="*/ 6057900 w 8001000"/>
              <a:gd name="connsiteY12" fmla="*/ 0 h 5562600"/>
              <a:gd name="connsiteX13" fmla="*/ 6789420 w 8001000"/>
              <a:gd name="connsiteY13" fmla="*/ 0 h 5562600"/>
              <a:gd name="connsiteX14" fmla="*/ 7120890 w 8001000"/>
              <a:gd name="connsiteY14" fmla="*/ 0 h 5562600"/>
              <a:gd name="connsiteX15" fmla="*/ 8001000 w 8001000"/>
              <a:gd name="connsiteY15" fmla="*/ 0 h 5562600"/>
              <a:gd name="connsiteX16" fmla="*/ 8001000 w 8001000"/>
              <a:gd name="connsiteY16" fmla="*/ 445008 h 5562600"/>
              <a:gd name="connsiteX17" fmla="*/ 8001000 w 8001000"/>
              <a:gd name="connsiteY17" fmla="*/ 945642 h 5562600"/>
              <a:gd name="connsiteX18" fmla="*/ 8001000 w 8001000"/>
              <a:gd name="connsiteY18" fmla="*/ 1613154 h 5562600"/>
              <a:gd name="connsiteX19" fmla="*/ 8001000 w 8001000"/>
              <a:gd name="connsiteY19" fmla="*/ 2225040 h 5562600"/>
              <a:gd name="connsiteX20" fmla="*/ 8001000 w 8001000"/>
              <a:gd name="connsiteY20" fmla="*/ 2614422 h 5562600"/>
              <a:gd name="connsiteX21" fmla="*/ 8001000 w 8001000"/>
              <a:gd name="connsiteY21" fmla="*/ 3059430 h 5562600"/>
              <a:gd name="connsiteX22" fmla="*/ 8001000 w 8001000"/>
              <a:gd name="connsiteY22" fmla="*/ 3504438 h 5562600"/>
              <a:gd name="connsiteX23" fmla="*/ 8001000 w 8001000"/>
              <a:gd name="connsiteY23" fmla="*/ 4005072 h 5562600"/>
              <a:gd name="connsiteX24" fmla="*/ 8001000 w 8001000"/>
              <a:gd name="connsiteY24" fmla="*/ 4450080 h 5562600"/>
              <a:gd name="connsiteX25" fmla="*/ 8001000 w 8001000"/>
              <a:gd name="connsiteY25" fmla="*/ 4950714 h 5562600"/>
              <a:gd name="connsiteX26" fmla="*/ 8001000 w 8001000"/>
              <a:gd name="connsiteY26" fmla="*/ 5562600 h 5562600"/>
              <a:gd name="connsiteX27" fmla="*/ 7269480 w 8001000"/>
              <a:gd name="connsiteY27" fmla="*/ 5562600 h 5562600"/>
              <a:gd name="connsiteX28" fmla="*/ 6858000 w 8001000"/>
              <a:gd name="connsiteY28" fmla="*/ 5562600 h 5562600"/>
              <a:gd name="connsiteX29" fmla="*/ 6526530 w 8001000"/>
              <a:gd name="connsiteY29" fmla="*/ 5562600 h 5562600"/>
              <a:gd name="connsiteX30" fmla="*/ 6195060 w 8001000"/>
              <a:gd name="connsiteY30" fmla="*/ 5562600 h 5562600"/>
              <a:gd name="connsiteX31" fmla="*/ 5543550 w 8001000"/>
              <a:gd name="connsiteY31" fmla="*/ 5562600 h 5562600"/>
              <a:gd name="connsiteX32" fmla="*/ 4892040 w 8001000"/>
              <a:gd name="connsiteY32" fmla="*/ 5562600 h 5562600"/>
              <a:gd name="connsiteX33" fmla="*/ 4480560 w 8001000"/>
              <a:gd name="connsiteY33" fmla="*/ 5562600 h 5562600"/>
              <a:gd name="connsiteX34" fmla="*/ 4149090 w 8001000"/>
              <a:gd name="connsiteY34" fmla="*/ 5562600 h 5562600"/>
              <a:gd name="connsiteX35" fmla="*/ 3577590 w 8001000"/>
              <a:gd name="connsiteY35" fmla="*/ 5562600 h 5562600"/>
              <a:gd name="connsiteX36" fmla="*/ 3086100 w 8001000"/>
              <a:gd name="connsiteY36" fmla="*/ 5562600 h 5562600"/>
              <a:gd name="connsiteX37" fmla="*/ 2594610 w 8001000"/>
              <a:gd name="connsiteY37" fmla="*/ 5562600 h 5562600"/>
              <a:gd name="connsiteX38" fmla="*/ 2183130 w 8001000"/>
              <a:gd name="connsiteY38" fmla="*/ 5562600 h 5562600"/>
              <a:gd name="connsiteX39" fmla="*/ 1611630 w 8001000"/>
              <a:gd name="connsiteY39" fmla="*/ 5562600 h 5562600"/>
              <a:gd name="connsiteX40" fmla="*/ 1040130 w 8001000"/>
              <a:gd name="connsiteY40" fmla="*/ 5562600 h 5562600"/>
              <a:gd name="connsiteX41" fmla="*/ 0 w 8001000"/>
              <a:gd name="connsiteY41" fmla="*/ 5562600 h 5562600"/>
              <a:gd name="connsiteX42" fmla="*/ 0 w 8001000"/>
              <a:gd name="connsiteY42" fmla="*/ 4950714 h 5562600"/>
              <a:gd name="connsiteX43" fmla="*/ 0 w 8001000"/>
              <a:gd name="connsiteY43" fmla="*/ 4561332 h 5562600"/>
              <a:gd name="connsiteX44" fmla="*/ 0 w 8001000"/>
              <a:gd name="connsiteY44" fmla="*/ 4116324 h 5562600"/>
              <a:gd name="connsiteX45" fmla="*/ 0 w 8001000"/>
              <a:gd name="connsiteY45" fmla="*/ 3504438 h 5562600"/>
              <a:gd name="connsiteX46" fmla="*/ 0 w 8001000"/>
              <a:gd name="connsiteY46" fmla="*/ 2892552 h 5562600"/>
              <a:gd name="connsiteX47" fmla="*/ 0 w 8001000"/>
              <a:gd name="connsiteY47" fmla="*/ 2336292 h 5562600"/>
              <a:gd name="connsiteX48" fmla="*/ 0 w 8001000"/>
              <a:gd name="connsiteY48" fmla="*/ 1891284 h 5562600"/>
              <a:gd name="connsiteX49" fmla="*/ 0 w 8001000"/>
              <a:gd name="connsiteY49" fmla="*/ 1501902 h 5562600"/>
              <a:gd name="connsiteX50" fmla="*/ 0 w 8001000"/>
              <a:gd name="connsiteY50" fmla="*/ 890016 h 5562600"/>
              <a:gd name="connsiteX51" fmla="*/ 0 w 8001000"/>
              <a:gd name="connsiteY51" fmla="*/ 500634 h 5562600"/>
              <a:gd name="connsiteX52" fmla="*/ 0 w 8001000"/>
              <a:gd name="connsiteY52" fmla="*/ 0 h 556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001000" h="5562600" fill="none" extrusionOk="0">
                <a:moveTo>
                  <a:pt x="0" y="0"/>
                </a:moveTo>
                <a:cubicBezTo>
                  <a:pt x="260189" y="-424"/>
                  <a:pt x="326356" y="6856"/>
                  <a:pt x="571500" y="0"/>
                </a:cubicBezTo>
                <a:cubicBezTo>
                  <a:pt x="816644" y="-6856"/>
                  <a:pt x="976189" y="48845"/>
                  <a:pt x="1143000" y="0"/>
                </a:cubicBezTo>
                <a:cubicBezTo>
                  <a:pt x="1309811" y="-48845"/>
                  <a:pt x="1434253" y="40960"/>
                  <a:pt x="1554480" y="0"/>
                </a:cubicBezTo>
                <a:cubicBezTo>
                  <a:pt x="1674707" y="-40960"/>
                  <a:pt x="1773905" y="14894"/>
                  <a:pt x="1965960" y="0"/>
                </a:cubicBezTo>
                <a:cubicBezTo>
                  <a:pt x="2158015" y="-14894"/>
                  <a:pt x="2199613" y="34372"/>
                  <a:pt x="2297430" y="0"/>
                </a:cubicBezTo>
                <a:cubicBezTo>
                  <a:pt x="2395247" y="-34372"/>
                  <a:pt x="2494259" y="37176"/>
                  <a:pt x="2628900" y="0"/>
                </a:cubicBezTo>
                <a:cubicBezTo>
                  <a:pt x="2763541" y="-37176"/>
                  <a:pt x="2997381" y="64295"/>
                  <a:pt x="3360420" y="0"/>
                </a:cubicBezTo>
                <a:cubicBezTo>
                  <a:pt x="3723459" y="-64295"/>
                  <a:pt x="3603820" y="8825"/>
                  <a:pt x="3771900" y="0"/>
                </a:cubicBezTo>
                <a:cubicBezTo>
                  <a:pt x="3939980" y="-8825"/>
                  <a:pt x="4014765" y="46046"/>
                  <a:pt x="4183380" y="0"/>
                </a:cubicBezTo>
                <a:cubicBezTo>
                  <a:pt x="4351995" y="-46046"/>
                  <a:pt x="4529004" y="40993"/>
                  <a:pt x="4834890" y="0"/>
                </a:cubicBezTo>
                <a:cubicBezTo>
                  <a:pt x="5140776" y="-40993"/>
                  <a:pt x="5375957" y="3313"/>
                  <a:pt x="5566410" y="0"/>
                </a:cubicBezTo>
                <a:cubicBezTo>
                  <a:pt x="5756863" y="-3313"/>
                  <a:pt x="5917803" y="52188"/>
                  <a:pt x="6057900" y="0"/>
                </a:cubicBezTo>
                <a:cubicBezTo>
                  <a:pt x="6197997" y="-52188"/>
                  <a:pt x="6606291" y="26940"/>
                  <a:pt x="6789420" y="0"/>
                </a:cubicBezTo>
                <a:cubicBezTo>
                  <a:pt x="6972549" y="-26940"/>
                  <a:pt x="7013956" y="18155"/>
                  <a:pt x="7120890" y="0"/>
                </a:cubicBezTo>
                <a:cubicBezTo>
                  <a:pt x="7227824" y="-18155"/>
                  <a:pt x="7602082" y="50895"/>
                  <a:pt x="8001000" y="0"/>
                </a:cubicBezTo>
                <a:cubicBezTo>
                  <a:pt x="8037776" y="97578"/>
                  <a:pt x="7967993" y="286114"/>
                  <a:pt x="8001000" y="445008"/>
                </a:cubicBezTo>
                <a:cubicBezTo>
                  <a:pt x="8034007" y="603902"/>
                  <a:pt x="7959696" y="714593"/>
                  <a:pt x="8001000" y="945642"/>
                </a:cubicBezTo>
                <a:cubicBezTo>
                  <a:pt x="8042304" y="1176691"/>
                  <a:pt x="7987312" y="1387117"/>
                  <a:pt x="8001000" y="1613154"/>
                </a:cubicBezTo>
                <a:cubicBezTo>
                  <a:pt x="8014688" y="1839191"/>
                  <a:pt x="7933522" y="2081049"/>
                  <a:pt x="8001000" y="2225040"/>
                </a:cubicBezTo>
                <a:cubicBezTo>
                  <a:pt x="8068478" y="2369031"/>
                  <a:pt x="7975719" y="2501341"/>
                  <a:pt x="8001000" y="2614422"/>
                </a:cubicBezTo>
                <a:cubicBezTo>
                  <a:pt x="8026281" y="2727503"/>
                  <a:pt x="7987266" y="2851985"/>
                  <a:pt x="8001000" y="3059430"/>
                </a:cubicBezTo>
                <a:cubicBezTo>
                  <a:pt x="8014734" y="3266875"/>
                  <a:pt x="8000647" y="3299940"/>
                  <a:pt x="8001000" y="3504438"/>
                </a:cubicBezTo>
                <a:cubicBezTo>
                  <a:pt x="8001353" y="3708936"/>
                  <a:pt x="7963418" y="3810789"/>
                  <a:pt x="8001000" y="4005072"/>
                </a:cubicBezTo>
                <a:cubicBezTo>
                  <a:pt x="8038582" y="4199355"/>
                  <a:pt x="7990750" y="4334865"/>
                  <a:pt x="8001000" y="4450080"/>
                </a:cubicBezTo>
                <a:cubicBezTo>
                  <a:pt x="8011250" y="4565295"/>
                  <a:pt x="7942756" y="4762424"/>
                  <a:pt x="8001000" y="4950714"/>
                </a:cubicBezTo>
                <a:cubicBezTo>
                  <a:pt x="8059244" y="5139004"/>
                  <a:pt x="7983343" y="5369254"/>
                  <a:pt x="8001000" y="5562600"/>
                </a:cubicBezTo>
                <a:cubicBezTo>
                  <a:pt x="7674604" y="5617831"/>
                  <a:pt x="7516457" y="5551175"/>
                  <a:pt x="7269480" y="5562600"/>
                </a:cubicBezTo>
                <a:cubicBezTo>
                  <a:pt x="7022503" y="5574025"/>
                  <a:pt x="7036887" y="5520998"/>
                  <a:pt x="6858000" y="5562600"/>
                </a:cubicBezTo>
                <a:cubicBezTo>
                  <a:pt x="6679113" y="5604202"/>
                  <a:pt x="6653269" y="5542416"/>
                  <a:pt x="6526530" y="5562600"/>
                </a:cubicBezTo>
                <a:cubicBezTo>
                  <a:pt x="6399791" y="5582784"/>
                  <a:pt x="6313403" y="5557395"/>
                  <a:pt x="6195060" y="5562600"/>
                </a:cubicBezTo>
                <a:cubicBezTo>
                  <a:pt x="6076717" y="5567805"/>
                  <a:pt x="5760718" y="5531473"/>
                  <a:pt x="5543550" y="5562600"/>
                </a:cubicBezTo>
                <a:cubicBezTo>
                  <a:pt x="5326382" y="5593727"/>
                  <a:pt x="5162962" y="5525261"/>
                  <a:pt x="4892040" y="5562600"/>
                </a:cubicBezTo>
                <a:cubicBezTo>
                  <a:pt x="4621118" y="5599939"/>
                  <a:pt x="4658390" y="5539442"/>
                  <a:pt x="4480560" y="5562600"/>
                </a:cubicBezTo>
                <a:cubicBezTo>
                  <a:pt x="4302730" y="5585758"/>
                  <a:pt x="4299488" y="5530409"/>
                  <a:pt x="4149090" y="5562600"/>
                </a:cubicBezTo>
                <a:cubicBezTo>
                  <a:pt x="3998692" y="5594791"/>
                  <a:pt x="3779197" y="5509071"/>
                  <a:pt x="3577590" y="5562600"/>
                </a:cubicBezTo>
                <a:cubicBezTo>
                  <a:pt x="3375983" y="5616129"/>
                  <a:pt x="3242899" y="5526434"/>
                  <a:pt x="3086100" y="5562600"/>
                </a:cubicBezTo>
                <a:cubicBezTo>
                  <a:pt x="2929301" y="5598766"/>
                  <a:pt x="2799118" y="5528625"/>
                  <a:pt x="2594610" y="5562600"/>
                </a:cubicBezTo>
                <a:cubicBezTo>
                  <a:pt x="2390102" y="5596575"/>
                  <a:pt x="2334651" y="5522697"/>
                  <a:pt x="2183130" y="5562600"/>
                </a:cubicBezTo>
                <a:cubicBezTo>
                  <a:pt x="2031609" y="5602503"/>
                  <a:pt x="1765566" y="5544286"/>
                  <a:pt x="1611630" y="5562600"/>
                </a:cubicBezTo>
                <a:cubicBezTo>
                  <a:pt x="1457694" y="5580914"/>
                  <a:pt x="1261095" y="5508842"/>
                  <a:pt x="1040130" y="5562600"/>
                </a:cubicBezTo>
                <a:cubicBezTo>
                  <a:pt x="819165" y="5616358"/>
                  <a:pt x="277191" y="5522444"/>
                  <a:pt x="0" y="5562600"/>
                </a:cubicBezTo>
                <a:cubicBezTo>
                  <a:pt x="-19272" y="5422759"/>
                  <a:pt x="31378" y="5201823"/>
                  <a:pt x="0" y="4950714"/>
                </a:cubicBezTo>
                <a:cubicBezTo>
                  <a:pt x="-31378" y="4699605"/>
                  <a:pt x="3962" y="4716022"/>
                  <a:pt x="0" y="4561332"/>
                </a:cubicBezTo>
                <a:cubicBezTo>
                  <a:pt x="-3962" y="4406642"/>
                  <a:pt x="26721" y="4317320"/>
                  <a:pt x="0" y="4116324"/>
                </a:cubicBezTo>
                <a:cubicBezTo>
                  <a:pt x="-26721" y="3915328"/>
                  <a:pt x="35669" y="3683628"/>
                  <a:pt x="0" y="3504438"/>
                </a:cubicBezTo>
                <a:cubicBezTo>
                  <a:pt x="-35669" y="3325248"/>
                  <a:pt x="84" y="3191176"/>
                  <a:pt x="0" y="2892552"/>
                </a:cubicBezTo>
                <a:cubicBezTo>
                  <a:pt x="-84" y="2593928"/>
                  <a:pt x="15481" y="2541766"/>
                  <a:pt x="0" y="2336292"/>
                </a:cubicBezTo>
                <a:cubicBezTo>
                  <a:pt x="-15481" y="2130818"/>
                  <a:pt x="43226" y="2019641"/>
                  <a:pt x="0" y="1891284"/>
                </a:cubicBezTo>
                <a:cubicBezTo>
                  <a:pt x="-43226" y="1762927"/>
                  <a:pt x="15306" y="1695099"/>
                  <a:pt x="0" y="1501902"/>
                </a:cubicBezTo>
                <a:cubicBezTo>
                  <a:pt x="-15306" y="1308705"/>
                  <a:pt x="27726" y="1080314"/>
                  <a:pt x="0" y="890016"/>
                </a:cubicBezTo>
                <a:cubicBezTo>
                  <a:pt x="-27726" y="699718"/>
                  <a:pt x="11097" y="598442"/>
                  <a:pt x="0" y="500634"/>
                </a:cubicBezTo>
                <a:cubicBezTo>
                  <a:pt x="-11097" y="402826"/>
                  <a:pt x="34586" y="111097"/>
                  <a:pt x="0" y="0"/>
                </a:cubicBezTo>
                <a:close/>
              </a:path>
              <a:path w="8001000" h="5562600" stroke="0" extrusionOk="0">
                <a:moveTo>
                  <a:pt x="0" y="0"/>
                </a:moveTo>
                <a:cubicBezTo>
                  <a:pt x="155310" y="-10004"/>
                  <a:pt x="258254" y="1505"/>
                  <a:pt x="331470" y="0"/>
                </a:cubicBezTo>
                <a:cubicBezTo>
                  <a:pt x="404686" y="-1505"/>
                  <a:pt x="716165" y="51027"/>
                  <a:pt x="1062990" y="0"/>
                </a:cubicBezTo>
                <a:cubicBezTo>
                  <a:pt x="1409815" y="-51027"/>
                  <a:pt x="1561052" y="26652"/>
                  <a:pt x="1714500" y="0"/>
                </a:cubicBezTo>
                <a:cubicBezTo>
                  <a:pt x="1867948" y="-26652"/>
                  <a:pt x="1953056" y="24374"/>
                  <a:pt x="2125980" y="0"/>
                </a:cubicBezTo>
                <a:cubicBezTo>
                  <a:pt x="2298904" y="-24374"/>
                  <a:pt x="2481856" y="62403"/>
                  <a:pt x="2697480" y="0"/>
                </a:cubicBezTo>
                <a:cubicBezTo>
                  <a:pt x="2913104" y="-62403"/>
                  <a:pt x="3122891" y="9182"/>
                  <a:pt x="3348990" y="0"/>
                </a:cubicBezTo>
                <a:cubicBezTo>
                  <a:pt x="3575089" y="-9182"/>
                  <a:pt x="3579896" y="11590"/>
                  <a:pt x="3760470" y="0"/>
                </a:cubicBezTo>
                <a:cubicBezTo>
                  <a:pt x="3941044" y="-11590"/>
                  <a:pt x="4249683" y="49333"/>
                  <a:pt x="4491990" y="0"/>
                </a:cubicBezTo>
                <a:cubicBezTo>
                  <a:pt x="4734297" y="-49333"/>
                  <a:pt x="4673496" y="36747"/>
                  <a:pt x="4823460" y="0"/>
                </a:cubicBezTo>
                <a:cubicBezTo>
                  <a:pt x="4973424" y="-36747"/>
                  <a:pt x="5201772" y="2113"/>
                  <a:pt x="5394960" y="0"/>
                </a:cubicBezTo>
                <a:cubicBezTo>
                  <a:pt x="5588148" y="-2113"/>
                  <a:pt x="5683697" y="37798"/>
                  <a:pt x="5886450" y="0"/>
                </a:cubicBezTo>
                <a:cubicBezTo>
                  <a:pt x="6089203" y="-37798"/>
                  <a:pt x="6194467" y="51873"/>
                  <a:pt x="6377940" y="0"/>
                </a:cubicBezTo>
                <a:cubicBezTo>
                  <a:pt x="6561413" y="-51873"/>
                  <a:pt x="6620033" y="22883"/>
                  <a:pt x="6709410" y="0"/>
                </a:cubicBezTo>
                <a:cubicBezTo>
                  <a:pt x="6798787" y="-22883"/>
                  <a:pt x="7057066" y="68399"/>
                  <a:pt x="7280910" y="0"/>
                </a:cubicBezTo>
                <a:cubicBezTo>
                  <a:pt x="7504754" y="-68399"/>
                  <a:pt x="7767249" y="47262"/>
                  <a:pt x="8001000" y="0"/>
                </a:cubicBezTo>
                <a:cubicBezTo>
                  <a:pt x="8056413" y="222864"/>
                  <a:pt x="7971154" y="275772"/>
                  <a:pt x="8001000" y="500634"/>
                </a:cubicBezTo>
                <a:cubicBezTo>
                  <a:pt x="8030846" y="725496"/>
                  <a:pt x="7984357" y="736764"/>
                  <a:pt x="8001000" y="890016"/>
                </a:cubicBezTo>
                <a:cubicBezTo>
                  <a:pt x="8017643" y="1043268"/>
                  <a:pt x="7997741" y="1258297"/>
                  <a:pt x="8001000" y="1390650"/>
                </a:cubicBezTo>
                <a:cubicBezTo>
                  <a:pt x="8004259" y="1523003"/>
                  <a:pt x="7993104" y="1739209"/>
                  <a:pt x="8001000" y="1891284"/>
                </a:cubicBezTo>
                <a:cubicBezTo>
                  <a:pt x="8008896" y="2043359"/>
                  <a:pt x="7981879" y="2256935"/>
                  <a:pt x="8001000" y="2503170"/>
                </a:cubicBezTo>
                <a:cubicBezTo>
                  <a:pt x="8020121" y="2749405"/>
                  <a:pt x="7942105" y="2792565"/>
                  <a:pt x="8001000" y="3059430"/>
                </a:cubicBezTo>
                <a:cubicBezTo>
                  <a:pt x="8059895" y="3326295"/>
                  <a:pt x="7990877" y="3409470"/>
                  <a:pt x="8001000" y="3560064"/>
                </a:cubicBezTo>
                <a:cubicBezTo>
                  <a:pt x="8011123" y="3710658"/>
                  <a:pt x="7987044" y="3918927"/>
                  <a:pt x="8001000" y="4227576"/>
                </a:cubicBezTo>
                <a:cubicBezTo>
                  <a:pt x="8014956" y="4536225"/>
                  <a:pt x="7993234" y="4631164"/>
                  <a:pt x="8001000" y="4783836"/>
                </a:cubicBezTo>
                <a:cubicBezTo>
                  <a:pt x="8008766" y="4936508"/>
                  <a:pt x="7958498" y="5347727"/>
                  <a:pt x="8001000" y="5562600"/>
                </a:cubicBezTo>
                <a:cubicBezTo>
                  <a:pt x="7682036" y="5635917"/>
                  <a:pt x="7594566" y="5558769"/>
                  <a:pt x="7269480" y="5562600"/>
                </a:cubicBezTo>
                <a:cubicBezTo>
                  <a:pt x="6944394" y="5566431"/>
                  <a:pt x="6922332" y="5534635"/>
                  <a:pt x="6777990" y="5562600"/>
                </a:cubicBezTo>
                <a:cubicBezTo>
                  <a:pt x="6633648" y="5590565"/>
                  <a:pt x="6464897" y="5528440"/>
                  <a:pt x="6286500" y="5562600"/>
                </a:cubicBezTo>
                <a:cubicBezTo>
                  <a:pt x="6108103" y="5596760"/>
                  <a:pt x="5840337" y="5518605"/>
                  <a:pt x="5634990" y="5562600"/>
                </a:cubicBezTo>
                <a:cubicBezTo>
                  <a:pt x="5429643" y="5606595"/>
                  <a:pt x="5308037" y="5508984"/>
                  <a:pt x="5143500" y="5562600"/>
                </a:cubicBezTo>
                <a:cubicBezTo>
                  <a:pt x="4978963" y="5616216"/>
                  <a:pt x="4691300" y="5554749"/>
                  <a:pt x="4572000" y="5562600"/>
                </a:cubicBezTo>
                <a:cubicBezTo>
                  <a:pt x="4452700" y="5570451"/>
                  <a:pt x="4333636" y="5545697"/>
                  <a:pt x="4160520" y="5562600"/>
                </a:cubicBezTo>
                <a:cubicBezTo>
                  <a:pt x="3987404" y="5579503"/>
                  <a:pt x="3774825" y="5520501"/>
                  <a:pt x="3429000" y="5562600"/>
                </a:cubicBezTo>
                <a:cubicBezTo>
                  <a:pt x="3083175" y="5604699"/>
                  <a:pt x="3204432" y="5544654"/>
                  <a:pt x="3017520" y="5562600"/>
                </a:cubicBezTo>
                <a:cubicBezTo>
                  <a:pt x="2830608" y="5580546"/>
                  <a:pt x="2762383" y="5505390"/>
                  <a:pt x="2526030" y="5562600"/>
                </a:cubicBezTo>
                <a:cubicBezTo>
                  <a:pt x="2289677" y="5619810"/>
                  <a:pt x="2225107" y="5555099"/>
                  <a:pt x="1954530" y="5562600"/>
                </a:cubicBezTo>
                <a:cubicBezTo>
                  <a:pt x="1683953" y="5570101"/>
                  <a:pt x="1508008" y="5508171"/>
                  <a:pt x="1383030" y="5562600"/>
                </a:cubicBezTo>
                <a:cubicBezTo>
                  <a:pt x="1258052" y="5617029"/>
                  <a:pt x="929757" y="5521249"/>
                  <a:pt x="731520" y="5562600"/>
                </a:cubicBezTo>
                <a:cubicBezTo>
                  <a:pt x="533283" y="5603951"/>
                  <a:pt x="166913" y="5488801"/>
                  <a:pt x="0" y="5562600"/>
                </a:cubicBezTo>
                <a:cubicBezTo>
                  <a:pt x="-27129" y="5379619"/>
                  <a:pt x="60965" y="5154144"/>
                  <a:pt x="0" y="4895088"/>
                </a:cubicBezTo>
                <a:cubicBezTo>
                  <a:pt x="-60965" y="4636032"/>
                  <a:pt x="71126" y="4552268"/>
                  <a:pt x="0" y="4283202"/>
                </a:cubicBezTo>
                <a:cubicBezTo>
                  <a:pt x="-71126" y="4014136"/>
                  <a:pt x="41539" y="3895807"/>
                  <a:pt x="0" y="3671316"/>
                </a:cubicBezTo>
                <a:cubicBezTo>
                  <a:pt x="-41539" y="3446825"/>
                  <a:pt x="66489" y="3144136"/>
                  <a:pt x="0" y="3003804"/>
                </a:cubicBezTo>
                <a:cubicBezTo>
                  <a:pt x="-66489" y="2863472"/>
                  <a:pt x="12199" y="2631648"/>
                  <a:pt x="0" y="2447544"/>
                </a:cubicBezTo>
                <a:cubicBezTo>
                  <a:pt x="-12199" y="2263440"/>
                  <a:pt x="44673" y="2038966"/>
                  <a:pt x="0" y="1891284"/>
                </a:cubicBezTo>
                <a:cubicBezTo>
                  <a:pt x="-44673" y="1743602"/>
                  <a:pt x="26949" y="1625083"/>
                  <a:pt x="0" y="1390650"/>
                </a:cubicBezTo>
                <a:cubicBezTo>
                  <a:pt x="-26949" y="1156217"/>
                  <a:pt x="27451" y="1091752"/>
                  <a:pt x="0" y="945642"/>
                </a:cubicBezTo>
                <a:cubicBezTo>
                  <a:pt x="-27451" y="799532"/>
                  <a:pt x="27078" y="336494"/>
                  <a:pt x="0" y="0"/>
                </a:cubicBezTo>
                <a:close/>
              </a:path>
            </a:pathLst>
          </a:custGeom>
          <a:blipFill>
            <a:blip r:embed="rId5"/>
            <a:stretch>
              <a:fillRect l="-6133" r="-18107"/>
            </a:stretch>
          </a:blipFill>
          <a:ln>
            <a:solidFill>
              <a:schemeClr val="tx1"/>
            </a:solidFill>
            <a:extLst>
              <a:ext uri="{C807C97D-BFC1-408E-A445-0C87EB9F89A2}">
                <ask:lineSketchStyleProps xmlns:ask="http://schemas.microsoft.com/office/drawing/2018/sketchyshapes" xmlns="" sd="4236580212">
                  <a:custGeom>
                    <a:avLst/>
                    <a:gdLst/>
                    <a:ahLst/>
                    <a:cxnLst/>
                    <a:rect l="l" t="t" r="r" b="b"/>
                    <a:pathLst>
                      <a:path w="9703435" h="6658376">
                        <a:moveTo>
                          <a:pt x="0" y="0"/>
                        </a:moveTo>
                        <a:lnTo>
                          <a:pt x="9703435" y="0"/>
                        </a:lnTo>
                        <a:lnTo>
                          <a:pt x="9703435" y="6658376"/>
                        </a:lnTo>
                        <a:lnTo>
                          <a:pt x="0" y="6658376"/>
                        </a:lnTo>
                        <a:lnTo>
                          <a:pt x="0" y="0"/>
                        </a:lnTo>
                        <a:close/>
                      </a:path>
                    </a:pathLst>
                  </a:custGeom>
                  <ask:type>
                    <ask:lineSketchScribble/>
                  </ask:type>
                </ask:lineSketchStyleProps>
              </a:ext>
            </a:extLst>
          </a:ln>
        </p:spPr>
      </p:sp>
    </p:spTree>
    <p:extLst>
      <p:ext uri="{BB962C8B-B14F-4D97-AF65-F5344CB8AC3E}">
        <p14:creationId xmlns:p14="http://schemas.microsoft.com/office/powerpoint/2010/main" val="240295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ngtree—chinese style paper spool title_135620.png">
            <a:extLst>
              <a:ext uri="{FF2B5EF4-FFF2-40B4-BE49-F238E27FC236}">
                <a16:creationId xmlns:a16="http://schemas.microsoft.com/office/drawing/2014/main" id="{185FF243-C261-FA88-F9AE-2BD1CD60C09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66000"/>
                    </a14:imgEffect>
                  </a14:imgLayer>
                </a14:imgProps>
              </a:ext>
              <a:ext uri="{28A0092B-C50C-407E-A947-70E740481C1C}">
                <a14:useLocalDpi xmlns:a14="http://schemas.microsoft.com/office/drawing/2010/main" val="0"/>
              </a:ext>
            </a:extLst>
          </a:blip>
          <a:srcRect l="7915" t="12038" r="5035" b="25000"/>
          <a:stretch>
            <a:fillRect/>
          </a:stretch>
        </p:blipFill>
        <p:spPr bwMode="auto">
          <a:xfrm>
            <a:off x="2209800" y="1028700"/>
            <a:ext cx="137160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3B26FDB-5AB1-0766-7D37-6495FB5F6CAF}"/>
              </a:ext>
            </a:extLst>
          </p:cNvPr>
          <p:cNvSpPr/>
          <p:nvPr/>
        </p:nvSpPr>
        <p:spPr>
          <a:xfrm>
            <a:off x="2209800" y="4229100"/>
            <a:ext cx="13317288" cy="2123658"/>
          </a:xfrm>
          <a:prstGeom prst="rect">
            <a:avLst/>
          </a:prstGeom>
        </p:spPr>
        <p:txBody>
          <a:bodyPr wrap="square">
            <a:spAutoFit/>
          </a:bodyPr>
          <a:lstStyle/>
          <a:p>
            <a:pPr algn="ctr"/>
            <a:r>
              <a:rPr lang="en-US" sz="6600" b="1" dirty="0">
                <a:latin typeface="#9Slide05 SVNHollycakes" panose="02000000000000000000" pitchFamily="2" charset="0"/>
                <a:cs typeface="Times New Roman" panose="02020603050405020304" pitchFamily="18" charset="0"/>
              </a:rPr>
              <a:t>3.</a:t>
            </a:r>
          </a:p>
          <a:p>
            <a:pPr algn="ct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Nghệ</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thuật</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nghị</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luận</a:t>
            </a:r>
            <a:endParaRPr lang="en-US" sz="6600" b="1" dirty="0">
              <a:latin typeface="#9Slide05 SVNHollycakes" panose="02000000000000000000" pitchFamily="2" charset="0"/>
              <a:cs typeface="Times New Roman" panose="02020603050405020304" pitchFamily="18" charset="0"/>
            </a:endParaRPr>
          </a:p>
        </p:txBody>
      </p:sp>
      <p:sp>
        <p:nvSpPr>
          <p:cNvPr id="2" name="Freeform 7">
            <a:extLst>
              <a:ext uri="{FF2B5EF4-FFF2-40B4-BE49-F238E27FC236}">
                <a16:creationId xmlns:a16="http://schemas.microsoft.com/office/drawing/2014/main" id="{669B58A0-69C1-A6BC-299F-BED44258C525}"/>
              </a:ext>
            </a:extLst>
          </p:cNvPr>
          <p:cNvSpPr/>
          <p:nvPr/>
        </p:nvSpPr>
        <p:spPr>
          <a:xfrm rot="10800000">
            <a:off x="-1143000" y="-1562100"/>
            <a:ext cx="21336000" cy="3855720"/>
          </a:xfrm>
          <a:custGeom>
            <a:avLst/>
            <a:gdLst/>
            <a:ahLst/>
            <a:cxnLst/>
            <a:rect l="l" t="t" r="r" b="b"/>
            <a:pathLst>
              <a:path w="16230600" h="3246120">
                <a:moveTo>
                  <a:pt x="0" y="0"/>
                </a:moveTo>
                <a:lnTo>
                  <a:pt x="16230600" y="0"/>
                </a:lnTo>
                <a:lnTo>
                  <a:pt x="16230600" y="3246120"/>
                </a:lnTo>
                <a:lnTo>
                  <a:pt x="0" y="3246120"/>
                </a:lnTo>
                <a:lnTo>
                  <a:pt x="0" y="0"/>
                </a:lnTo>
                <a:close/>
              </a:path>
            </a:pathLst>
          </a:custGeom>
          <a:blipFill>
            <a:blip r:embed="rId5">
              <a:duotone>
                <a:schemeClr val="bg2">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11200"/>
                      </a14:imgEffect>
                      <a14:imgEffect>
                        <a14:brightnessContrast bright="20000"/>
                      </a14:imgEffect>
                    </a14:imgLayer>
                  </a14:imgProps>
                </a:ext>
              </a:extLst>
            </a:blip>
            <a:stretch>
              <a:fillRect/>
            </a:stretch>
          </a:blipFill>
        </p:spPr>
      </p:sp>
    </p:spTree>
    <p:extLst>
      <p:ext uri="{BB962C8B-B14F-4D97-AF65-F5344CB8AC3E}">
        <p14:creationId xmlns:p14="http://schemas.microsoft.com/office/powerpoint/2010/main" val="30445566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736754"/>
            <a:ext cx="6400800" cy="3416320"/>
          </a:xfrm>
          <a:prstGeom prst="rect">
            <a:avLst/>
          </a:prstGeom>
        </p:spPr>
        <p:txBody>
          <a:bodyPr wrap="square">
            <a:spAutoFit/>
          </a:bodyPr>
          <a:lstStyle/>
          <a:p>
            <a:pPr marL="341312" indent="-341312" algn="just" defTabSz="1371204" fontAlgn="base">
              <a:spcAft>
                <a:spcPct val="0"/>
              </a:spcAft>
            </a:pPr>
            <a:r>
              <a:rPr lang="nl-NL" altLang="en-US" sz="3600" dirty="0">
                <a:solidFill>
                  <a:srgbClr val="000000"/>
                </a:solidFill>
                <a:latin typeface="Times New Roman" pitchFamily="18" charset="0"/>
                <a:ea typeface="Lato Light"/>
                <a:cs typeface="Times New Roman" pitchFamily="18" charset="0"/>
              </a:rPr>
              <a:t>- </a:t>
            </a:r>
            <a:r>
              <a:rPr lang="nl-NL" altLang="en-US" sz="3600" b="1" dirty="0">
                <a:solidFill>
                  <a:srgbClr val="000000"/>
                </a:solidFill>
                <a:latin typeface="Times New Roman" pitchFamily="18" charset="0"/>
                <a:ea typeface="Lato Light"/>
                <a:cs typeface="Times New Roman" pitchFamily="18" charset="0"/>
              </a:rPr>
              <a:t>So sánh: </a:t>
            </a:r>
            <a:r>
              <a:rPr lang="nl-NL" altLang="en-US" sz="3600" dirty="0">
                <a:solidFill>
                  <a:srgbClr val="000000"/>
                </a:solidFill>
                <a:latin typeface="Times New Roman" pitchFamily="18" charset="0"/>
                <a:ea typeface="Lato Light"/>
                <a:cs typeface="Times New Roman" pitchFamily="18" charset="0"/>
              </a:rPr>
              <a:t>Đại Việt = Trung Quốc </a:t>
            </a:r>
          </a:p>
          <a:p>
            <a:pPr marL="341312" indent="-341312" algn="just" defTabSz="1371204" fontAlgn="base">
              <a:spcAft>
                <a:spcPct val="0"/>
              </a:spcAft>
            </a:pPr>
            <a:r>
              <a:rPr lang="nl-NL" altLang="en-US" sz="3600" dirty="0">
                <a:solidFill>
                  <a:srgbClr val="000000"/>
                </a:solidFill>
                <a:latin typeface="Times New Roman" pitchFamily="18" charset="0"/>
                <a:ea typeface="Lato Light"/>
                <a:cs typeface="Times New Roman" pitchFamily="18" charset="0"/>
              </a:rPr>
              <a:t>(Triệu- Đinh- Lý- Trần = Hán- Đường- Tống- Nguyên)</a:t>
            </a:r>
          </a:p>
          <a:p>
            <a:pPr marL="341312" indent="-341312" algn="just" defTabSz="1371204" fontAlgn="base">
              <a:spcAft>
                <a:spcPct val="0"/>
              </a:spcAft>
            </a:pPr>
            <a:r>
              <a:rPr lang="nl-NL" altLang="en-US" sz="3600" dirty="0">
                <a:solidFill>
                  <a:srgbClr val="000000"/>
                </a:solidFill>
                <a:latin typeface="Times New Roman" pitchFamily="18" charset="0"/>
                <a:ea typeface="Lato Light"/>
                <a:cs typeface="Times New Roman" pitchFamily="18" charset="0"/>
                <a:sym typeface="Wingdings" panose="05000000000000000000" pitchFamily="2" charset="2"/>
              </a:rPr>
              <a:t> Tư tưởng độc lập, niềm tự hào dân tộc của tác giả </a:t>
            </a:r>
            <a:endParaRPr lang="nl-NL" altLang="en-US" sz="3600" dirty="0">
              <a:solidFill>
                <a:srgbClr val="000000"/>
              </a:solidFill>
              <a:latin typeface="Times New Roman" pitchFamily="18" charset="0"/>
              <a:ea typeface="Lato Light"/>
              <a:cs typeface="Times New Roman" pitchFamily="18" charset="0"/>
            </a:endParaRPr>
          </a:p>
        </p:txBody>
      </p:sp>
      <p:sp>
        <p:nvSpPr>
          <p:cNvPr id="12" name="Rectangle 11"/>
          <p:cNvSpPr/>
          <p:nvPr/>
        </p:nvSpPr>
        <p:spPr>
          <a:xfrm>
            <a:off x="10210800" y="1028700"/>
            <a:ext cx="7619998" cy="2308324"/>
          </a:xfrm>
          <a:prstGeom prst="rect">
            <a:avLst/>
          </a:prstGeom>
        </p:spPr>
        <p:txBody>
          <a:bodyPr wrap="square">
            <a:spAutoFit/>
          </a:bodyPr>
          <a:lstStyle/>
          <a:p>
            <a:pPr algn="just" defTabSz="1371204" fontAlgn="base">
              <a:spcBef>
                <a:spcPts val="1500"/>
              </a:spcBef>
              <a:spcAft>
                <a:spcPct val="0"/>
              </a:spcAft>
            </a:pPr>
            <a:r>
              <a:rPr lang="nl-NL" altLang="en-US" sz="3600" dirty="0">
                <a:solidFill>
                  <a:srgbClr val="000000"/>
                </a:solidFill>
                <a:latin typeface="Times New Roman" pitchFamily="18" charset="0"/>
                <a:ea typeface="Lato Light"/>
                <a:cs typeface="Times New Roman" pitchFamily="18" charset="0"/>
              </a:rPr>
              <a:t>- </a:t>
            </a:r>
            <a:r>
              <a:rPr lang="nl-NL" altLang="en-US" sz="3600" b="1" dirty="0">
                <a:solidFill>
                  <a:srgbClr val="000000"/>
                </a:solidFill>
                <a:latin typeface="Times New Roman" pitchFamily="18" charset="0"/>
                <a:ea typeface="Lato Light"/>
                <a:cs typeface="Times New Roman" pitchFamily="18" charset="0"/>
              </a:rPr>
              <a:t>Ngôn từ </a:t>
            </a:r>
            <a:r>
              <a:rPr lang="nl-NL" altLang="en-US" sz="3600" dirty="0">
                <a:solidFill>
                  <a:srgbClr val="000000"/>
                </a:solidFill>
                <a:latin typeface="Times New Roman" pitchFamily="18" charset="0"/>
                <a:ea typeface="Lato Light"/>
                <a:cs typeface="Times New Roman" pitchFamily="18" charset="0"/>
              </a:rPr>
              <a:t>thể</a:t>
            </a:r>
            <a:r>
              <a:rPr lang="nl-NL" altLang="en-US" sz="3600" b="1" dirty="0">
                <a:solidFill>
                  <a:srgbClr val="000000"/>
                </a:solidFill>
                <a:latin typeface="Times New Roman" pitchFamily="18" charset="0"/>
                <a:ea typeface="Lato Light"/>
                <a:cs typeface="Times New Roman" pitchFamily="18" charset="0"/>
              </a:rPr>
              <a:t> </a:t>
            </a:r>
            <a:r>
              <a:rPr lang="nl-NL" altLang="en-US" sz="3600" dirty="0">
                <a:solidFill>
                  <a:srgbClr val="000000"/>
                </a:solidFill>
                <a:latin typeface="Times New Roman" pitchFamily="18" charset="0"/>
                <a:ea typeface="Lato Light"/>
                <a:cs typeface="Times New Roman" pitchFamily="18" charset="0"/>
              </a:rPr>
              <a:t>hiện qua việc lựa chọn các từ ngữ cụ thể, phù hợp với cảm xúc của tác giả: khi hùng hồn, khi căm phẫn, tự hào....</a:t>
            </a:r>
          </a:p>
        </p:txBody>
      </p:sp>
      <p:sp>
        <p:nvSpPr>
          <p:cNvPr id="13" name="Rectangle 12"/>
          <p:cNvSpPr/>
          <p:nvPr/>
        </p:nvSpPr>
        <p:spPr>
          <a:xfrm>
            <a:off x="1066800" y="6333248"/>
            <a:ext cx="16561840" cy="3416320"/>
          </a:xfrm>
          <a:prstGeom prst="rect">
            <a:avLst/>
          </a:prstGeom>
        </p:spPr>
        <p:txBody>
          <a:bodyPr wrap="square">
            <a:spAutoFit/>
          </a:bodyPr>
          <a:lstStyle/>
          <a:p>
            <a:pPr algn="just" defTabSz="1371204" fontAlgn="base">
              <a:spcAft>
                <a:spcPct val="0"/>
              </a:spcAft>
            </a:pPr>
            <a:r>
              <a:rPr lang="nl-NL" altLang="en-US" sz="3600" b="1" dirty="0">
                <a:solidFill>
                  <a:srgbClr val="000000"/>
                </a:solidFill>
                <a:latin typeface="Times New Roman" pitchFamily="18" charset="0"/>
                <a:ea typeface="Lato Light"/>
                <a:cs typeface="Times New Roman" pitchFamily="18" charset="0"/>
              </a:rPr>
              <a:t>- Nghệ thuật đối và nhịp của các câu văn biền ngẫu cân xứng, nhịp nhàng</a:t>
            </a:r>
          </a:p>
          <a:p>
            <a:pPr algn="just" defTabSz="1371204" fontAlgn="base">
              <a:spcAft>
                <a:spcPct val="0"/>
              </a:spcAft>
            </a:pPr>
            <a:r>
              <a:rPr lang="nl-NL" altLang="en-US" sz="3600" dirty="0">
                <a:solidFill>
                  <a:srgbClr val="000000"/>
                </a:solidFill>
                <a:latin typeface="Times New Roman" pitchFamily="18" charset="0"/>
                <a:ea typeface="Lato Light"/>
                <a:cs typeface="Times New Roman" pitchFamily="18" charset="0"/>
              </a:rPr>
              <a:t>+ Việc nhân nghĩa / Quân điếu phạt</a:t>
            </a:r>
          </a:p>
          <a:p>
            <a:pPr algn="just" defTabSz="1371204" fontAlgn="base">
              <a:spcAft>
                <a:spcPct val="0"/>
              </a:spcAft>
            </a:pPr>
            <a:r>
              <a:rPr lang="nl-NL" altLang="en-US" sz="3600" dirty="0">
                <a:solidFill>
                  <a:srgbClr val="000000"/>
                </a:solidFill>
                <a:latin typeface="Times New Roman" pitchFamily="18" charset="0"/>
                <a:ea typeface="Lato Light"/>
                <a:cs typeface="Times New Roman" pitchFamily="18" charset="0"/>
              </a:rPr>
              <a:t>+ Từ Triệu, Đinh, Lý.../ Cùng Hán, Đường...</a:t>
            </a:r>
          </a:p>
          <a:p>
            <a:pPr algn="just" defTabSz="1371204" fontAlgn="base">
              <a:spcAft>
                <a:spcPct val="0"/>
              </a:spcAft>
            </a:pPr>
            <a:r>
              <a:rPr lang="nl-NL" altLang="en-US" sz="3600" dirty="0">
                <a:solidFill>
                  <a:srgbClr val="000000"/>
                </a:solidFill>
                <a:latin typeface="Times New Roman" pitchFamily="18" charset="0"/>
                <a:ea typeface="Lato Light"/>
                <a:cs typeface="Times New Roman" pitchFamily="18" charset="0"/>
              </a:rPr>
              <a:t>+ Cửa Hàm Tử / Sông Bạch Đằng</a:t>
            </a:r>
          </a:p>
          <a:p>
            <a:pPr algn="just" defTabSz="1371204" fontAlgn="base">
              <a:spcAft>
                <a:spcPct val="0"/>
              </a:spcAft>
            </a:pPr>
            <a:r>
              <a:rPr lang="nl-NL" altLang="en-US" sz="3600" dirty="0">
                <a:solidFill>
                  <a:srgbClr val="000000"/>
                </a:solidFill>
                <a:latin typeface="Times New Roman" pitchFamily="18" charset="0"/>
                <a:ea typeface="Lato Light"/>
                <a:cs typeface="Times New Roman" pitchFamily="18" charset="0"/>
                <a:sym typeface="Wingdings" panose="05000000000000000000" pitchFamily="2" charset="2"/>
              </a:rPr>
              <a:t> Giúp cho đoạn mở đầu bài Đại cáo hết sức hùng hồn, có âm vang của Tuyên ngôn Độc lập, âm vang của chiến thắng oanh liệt và niềm tự hào bất tận của dân tộc...</a:t>
            </a:r>
            <a:endParaRPr lang="nl-NL" altLang="en-US" sz="3600" dirty="0">
              <a:solidFill>
                <a:srgbClr val="000000"/>
              </a:solidFill>
              <a:latin typeface="Times New Roman" pitchFamily="18" charset="0"/>
              <a:ea typeface="Lato Light"/>
              <a:cs typeface="Times New Roman" pitchFamily="18" charset="0"/>
            </a:endParaRPr>
          </a:p>
        </p:txBody>
      </p:sp>
      <p:sp>
        <p:nvSpPr>
          <p:cNvPr id="3" name="Freeform 5">
            <a:extLst>
              <a:ext uri="{FF2B5EF4-FFF2-40B4-BE49-F238E27FC236}">
                <a16:creationId xmlns:a16="http://schemas.microsoft.com/office/drawing/2014/main" id="{E83394E3-6D03-3F33-0B4C-6A418A2069F5}"/>
              </a:ext>
            </a:extLst>
          </p:cNvPr>
          <p:cNvSpPr/>
          <p:nvPr/>
        </p:nvSpPr>
        <p:spPr>
          <a:xfrm>
            <a:off x="6858000" y="3021861"/>
            <a:ext cx="3505200" cy="3276600"/>
          </a:xfrm>
          <a:custGeom>
            <a:avLst/>
            <a:gdLst/>
            <a:ahLst/>
            <a:cxnLst/>
            <a:rect l="l" t="t" r="r" b="b"/>
            <a:pathLst>
              <a:path w="4302548" h="4114800">
                <a:moveTo>
                  <a:pt x="0" y="0"/>
                </a:moveTo>
                <a:lnTo>
                  <a:pt x="4302548" y="0"/>
                </a:lnTo>
                <a:lnTo>
                  <a:pt x="430254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195029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133600" y="570407"/>
            <a:ext cx="13105456" cy="1015663"/>
          </a:xfrm>
          <a:prstGeom prst="rect">
            <a:avLst/>
          </a:prstGeom>
        </p:spPr>
        <p:txBody>
          <a:bodyPr wrap="square">
            <a:spAutoFit/>
          </a:bodyPr>
          <a:lstStyle/>
          <a:p>
            <a:pPr algn="ctr"/>
            <a:r>
              <a:rPr lang="en-US" sz="6000" b="1" dirty="0" err="1">
                <a:solidFill>
                  <a:srgbClr val="FF0000"/>
                </a:solidFill>
                <a:latin typeface="#9Slide05 SVNHollycakes" panose="02000000000000000000" pitchFamily="2" charset="0"/>
                <a:cs typeface="Times New Roman" panose="02020603050405020304" pitchFamily="18" charset="0"/>
              </a:rPr>
              <a:t>Cặp</a:t>
            </a:r>
            <a:r>
              <a:rPr lang="en-US" sz="6000" b="1" dirty="0">
                <a:solidFill>
                  <a:srgbClr val="FF0000"/>
                </a:solidFill>
                <a:latin typeface="#9Slide05 SVNHollycakes" panose="02000000000000000000" pitchFamily="2" charset="0"/>
                <a:cs typeface="Times New Roman" panose="02020603050405020304" pitchFamily="18" charset="0"/>
              </a:rPr>
              <a:t> </a:t>
            </a:r>
            <a:r>
              <a:rPr lang="en-US" sz="6000" b="1" dirty="0" err="1">
                <a:solidFill>
                  <a:srgbClr val="FF0000"/>
                </a:solidFill>
                <a:latin typeface="#9Slide05 SVNHollycakes" panose="02000000000000000000" pitchFamily="2" charset="0"/>
                <a:cs typeface="Times New Roman" panose="02020603050405020304" pitchFamily="18" charset="0"/>
              </a:rPr>
              <a:t>đôi</a:t>
            </a:r>
            <a:r>
              <a:rPr lang="en-US" sz="6000" b="1" dirty="0">
                <a:solidFill>
                  <a:srgbClr val="FF0000"/>
                </a:solidFill>
                <a:latin typeface="#9Slide05 SVNHollycakes" panose="02000000000000000000" pitchFamily="2" charset="0"/>
                <a:cs typeface="Times New Roman" panose="02020603050405020304" pitchFamily="18" charset="0"/>
              </a:rPr>
              <a:t> chia </a:t>
            </a:r>
            <a:r>
              <a:rPr lang="en-US" sz="6000" b="1" dirty="0" err="1">
                <a:solidFill>
                  <a:srgbClr val="FF0000"/>
                </a:solidFill>
                <a:latin typeface="#9Slide05 SVNHollycakes" panose="02000000000000000000" pitchFamily="2" charset="0"/>
                <a:cs typeface="Times New Roman" panose="02020603050405020304" pitchFamily="18" charset="0"/>
              </a:rPr>
              <a:t>sẻ</a:t>
            </a:r>
            <a:endParaRPr lang="en-US" sz="6000" b="1" dirty="0">
              <a:solidFill>
                <a:srgbClr val="FF0000"/>
              </a:solidFill>
              <a:latin typeface="#9Slide05 SVNHollycakes" panose="02000000000000000000" pitchFamily="2" charset="0"/>
              <a:cs typeface="Times New Roman" panose="02020603050405020304" pitchFamily="18" charset="0"/>
            </a:endParaRPr>
          </a:p>
        </p:txBody>
      </p:sp>
      <p:sp>
        <p:nvSpPr>
          <p:cNvPr id="20" name="Rectangle 19"/>
          <p:cNvSpPr/>
          <p:nvPr/>
        </p:nvSpPr>
        <p:spPr>
          <a:xfrm>
            <a:off x="1079104" y="1730965"/>
            <a:ext cx="15985776" cy="1446550"/>
          </a:xfrm>
          <a:prstGeom prst="rect">
            <a:avLst/>
          </a:prstGeom>
        </p:spPr>
        <p:txBody>
          <a:bodyPr wrap="square">
            <a:spAutoFit/>
          </a:bodyPr>
          <a:lstStyle/>
          <a:p>
            <a:pPr algn="just" defTabSz="1371204" fontAlgn="base">
              <a:spcBef>
                <a:spcPts val="1500"/>
              </a:spcBef>
              <a:spcAft>
                <a:spcPct val="0"/>
              </a:spcAft>
            </a:pPr>
            <a:r>
              <a:rPr lang="nl-NL" altLang="en-US" sz="4400" b="1" dirty="0">
                <a:solidFill>
                  <a:srgbClr val="000000"/>
                </a:solidFill>
                <a:latin typeface="Times New Roman" pitchFamily="18" charset="0"/>
                <a:ea typeface="Lato Light"/>
                <a:cs typeface="Times New Roman" pitchFamily="18" charset="0"/>
              </a:rPr>
              <a:t>Đoạn trích “Nước Đại Việt ta” giúp em hiểu thêm những gì về Nguyễn Trãi và thế hệ cha ông lúc bấy giờ?</a:t>
            </a:r>
          </a:p>
        </p:txBody>
      </p:sp>
      <p:sp>
        <p:nvSpPr>
          <p:cNvPr id="21" name="Rectangle 20"/>
          <p:cNvSpPr/>
          <p:nvPr/>
        </p:nvSpPr>
        <p:spPr>
          <a:xfrm>
            <a:off x="1079104" y="3349460"/>
            <a:ext cx="15985776" cy="6247864"/>
          </a:xfrm>
          <a:prstGeom prst="rect">
            <a:avLst/>
          </a:prstGeom>
        </p:spPr>
        <p:txBody>
          <a:bodyPr wrap="square">
            <a:spAutoFit/>
          </a:bodyPr>
          <a:lstStyle/>
          <a:p>
            <a:pPr algn="just" defTabSz="1828800">
              <a:defRPr/>
            </a:pP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Đoạn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trích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thấy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tầm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vóc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trí</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tuệ</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của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Danh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văn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hoá</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anh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hùng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tộc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Nguyễn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Trãi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người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với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bài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Đại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cáo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đã</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đạt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tới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tầm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cao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của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trí</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tuệ</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đại</a:t>
            </a:r>
            <a:endParaRPr lang="en-US" sz="4000" dirty="0">
              <a:solidFill>
                <a:prstClr val="black"/>
              </a:solidFill>
              <a:latin typeface="Times New Roman" panose="02020603050405020304" pitchFamily="18" charset="0"/>
              <a:cs typeface="Times New Roman" panose="02020603050405020304" pitchFamily="18" charset="0"/>
            </a:endParaRPr>
          </a:p>
          <a:p>
            <a:pPr algn="just" defTabSz="1828800">
              <a:defRPr/>
            </a:pP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Những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vấn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đề</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nội</a:t>
            </a:r>
            <a:r>
              <a:rPr lang="en-US" sz="4000" dirty="0">
                <a:solidFill>
                  <a:prstClr val="black"/>
                </a:solidFill>
                <a:latin typeface="Times New Roman" panose="02020603050405020304" pitchFamily="18" charset="0"/>
                <a:cs typeface="Times New Roman" panose="02020603050405020304" pitchFamily="18" charset="0"/>
              </a:rPr>
              <a:t> dung </a:t>
            </a:r>
            <a:r>
              <a:rPr lang="en-US" sz="4000" dirty="0" err="1">
                <a:solidFill>
                  <a:prstClr val="black"/>
                </a:solidFill>
                <a:latin typeface="Times New Roman" panose="02020603050405020304" pitchFamily="18" charset="0"/>
                <a:cs typeface="Times New Roman" panose="02020603050405020304" pitchFamily="18" charset="0"/>
              </a:rPr>
              <a:t>tư</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tưởng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văn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hoá</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được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ông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trình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bày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trong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bài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Đại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cáo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đã</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nâng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tư</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tưởng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của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tộc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lên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một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tầm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cao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mới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Đó</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tư</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tưởng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ơn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vì</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dân</a:t>
            </a:r>
            <a:r>
              <a:rPr lang="en-US" sz="4000" dirty="0">
                <a:solidFill>
                  <a:prstClr val="black"/>
                </a:solidFill>
                <a:latin typeface="Times New Roman" panose="02020603050405020304" pitchFamily="18" charset="0"/>
                <a:cs typeface="Times New Roman" panose="02020603050405020304" pitchFamily="18" charset="0"/>
              </a:rPr>
              <a:t>”.</a:t>
            </a:r>
          </a:p>
          <a:p>
            <a:pPr algn="just" defTabSz="1828800">
              <a:defRPr/>
            </a:pP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Đoạn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trích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cũng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góp</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phần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lí</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giải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sức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mạnh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vật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chất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tinh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thần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của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tộc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Đại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Việt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của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thế</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hệ</a:t>
            </a:r>
            <a:r>
              <a:rPr lang="en-US" sz="4000" dirty="0">
                <a:solidFill>
                  <a:prstClr val="black"/>
                </a:solidFill>
                <a:latin typeface="Times New Roman" panose="02020603050405020304" pitchFamily="18" charset="0"/>
                <a:cs typeface="Times New Roman" panose="02020603050405020304" pitchFamily="18" charset="0"/>
              </a:rPr>
              <a:t> cha </a:t>
            </a:r>
            <a:r>
              <a:rPr lang="en-US" sz="4000" dirty="0" err="1">
                <a:solidFill>
                  <a:prstClr val="black"/>
                </a:solidFill>
                <a:latin typeface="Times New Roman" panose="02020603050405020304" pitchFamily="18" charset="0"/>
                <a:cs typeface="Times New Roman" panose="02020603050405020304" pitchFamily="18" charset="0"/>
              </a:rPr>
              <a:t>ông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lúc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bấy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giờ</a:t>
            </a:r>
            <a:r>
              <a:rPr lang="en-US" sz="4000" dirty="0">
                <a:solidFill>
                  <a:prstClr val="black"/>
                </a:solidFill>
                <a:latin typeface="Times New Roman" panose="02020603050405020304" pitchFamily="18" charset="0"/>
                <a:cs typeface="Times New Roman" panose="02020603050405020304" pitchFamily="18" charset="0"/>
              </a:rPr>
              <a:t>.</a:t>
            </a:r>
          </a:p>
          <a:p>
            <a:pPr algn="just" defTabSz="1828800">
              <a:defRPr/>
            </a:pPr>
            <a:r>
              <a:rPr lang="en-US" sz="4000" dirty="0">
                <a:solidFill>
                  <a:prstClr val="black"/>
                </a:solidFill>
                <a:latin typeface="Times New Roman" panose="02020603050405020304" pitchFamily="18" charset="0"/>
                <a:cs typeface="Times New Roman" panose="02020603050405020304" pitchFamily="18" charset="0"/>
              </a:rPr>
              <a:t>- Ở </a:t>
            </a:r>
            <a:r>
              <a:rPr lang="en-US" sz="4000" dirty="0" err="1">
                <a:solidFill>
                  <a:prstClr val="black"/>
                </a:solidFill>
                <a:latin typeface="Times New Roman" panose="02020603050405020304" pitchFamily="18" charset="0"/>
                <a:cs typeface="Times New Roman" panose="02020603050405020304" pitchFamily="18" charset="0"/>
              </a:rPr>
              <a:t>giai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đoạn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lịch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sử</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đó</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không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chỉ</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có</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Nguyễn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Trãi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còn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rất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nhiều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người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anh</a:t>
            </a:r>
            <a:r>
              <a:rPr lang="en-US" sz="4000" dirty="0">
                <a:solidFill>
                  <a:prstClr val="black"/>
                </a:solidFill>
                <a:latin typeface="Times New Roman" panose="02020603050405020304" pitchFamily="18" charset="0"/>
                <a:cs typeface="Times New Roman" panose="02020603050405020304" pitchFamily="18" charset="0"/>
              </a:rPr>
              <a:t> hung: </a:t>
            </a:r>
            <a:r>
              <a:rPr lang="en-US" sz="4000" dirty="0" err="1">
                <a:solidFill>
                  <a:prstClr val="black"/>
                </a:solidFill>
                <a:latin typeface="Times New Roman" panose="02020603050405020304" pitchFamily="18" charset="0"/>
                <a:cs typeface="Times New Roman" panose="02020603050405020304" pitchFamily="18" charset="0"/>
              </a:rPr>
              <a:t>Lê</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Lợi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Lê</a:t>
            </a:r>
            <a:r>
              <a:rPr lang="en-US" sz="4000" dirty="0">
                <a:solidFill>
                  <a:prstClr val="black"/>
                </a:solidFill>
                <a:latin typeface="Times New Roman" panose="02020603050405020304" pitchFamily="18" charset="0"/>
                <a:cs typeface="Times New Roman" panose="02020603050405020304" pitchFamily="18" charset="0"/>
              </a:rPr>
              <a:t> Lai, </a:t>
            </a:r>
            <a:r>
              <a:rPr lang="en-US" sz="4000" dirty="0" err="1">
                <a:solidFill>
                  <a:prstClr val="black"/>
                </a:solidFill>
                <a:latin typeface="Times New Roman" panose="02020603050405020304" pitchFamily="18" charset="0"/>
                <a:cs typeface="Times New Roman" panose="02020603050405020304" pitchFamily="18" charset="0"/>
              </a:rPr>
              <a:t>Trần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Nguyên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Hãn</a:t>
            </a:r>
            <a:r>
              <a:rPr lang="en-US" sz="4000" dirty="0">
                <a:solidFill>
                  <a:prstClr val="black"/>
                </a:solidFill>
                <a:latin typeface="Times New Roman" panose="02020603050405020304" pitchFamily="18" charset="0"/>
                <a:cs typeface="Times New Roman" panose="02020603050405020304" pitchFamily="18" charset="0"/>
              </a:rPr>
              <a:t>…</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thế</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hệ</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anh</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hùng</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sẵn</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sàng</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si</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sinh</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vì</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55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5A025704-4A1C-5F5F-50AB-9A7CAB355B1F}"/>
              </a:ext>
            </a:extLst>
          </p:cNvPr>
          <p:cNvSpPr/>
          <p:nvPr/>
        </p:nvSpPr>
        <p:spPr>
          <a:xfrm>
            <a:off x="8495582" y="750506"/>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3">
              <a:duotone>
                <a:schemeClr val="bg2">
                  <a:shade val="45000"/>
                  <a:satMod val="135000"/>
                </a:schemeClr>
                <a:prstClr val="white"/>
              </a:duotone>
            </a:blip>
            <a:stretch>
              <a:fillRect/>
            </a:stretch>
          </a:blipFill>
        </p:spPr>
      </p:sp>
      <p:sp>
        <p:nvSpPr>
          <p:cNvPr id="4" name="Rectangle 3"/>
          <p:cNvSpPr/>
          <p:nvPr/>
        </p:nvSpPr>
        <p:spPr>
          <a:xfrm>
            <a:off x="4267200" y="2705100"/>
            <a:ext cx="12954000" cy="2892938"/>
          </a:xfrm>
          <a:prstGeom prst="rect">
            <a:avLst/>
          </a:prstGeom>
        </p:spPr>
        <p:txBody>
          <a:bodyPr wrap="square" lIns="182720" tIns="91360" rIns="182720" bIns="91360">
            <a:spAutoFit/>
          </a:bodyPr>
          <a:lstStyle/>
          <a:p>
            <a:pPr algn="ctr" defTabSz="1827216"/>
            <a:r>
              <a:rPr lang="en-US" sz="8800" b="1" dirty="0">
                <a:solidFill>
                  <a:prstClr val="black"/>
                </a:solidFill>
                <a:latin typeface="#9Slide06 SVNHave Heart 2" pitchFamily="2" charset="0"/>
                <a:cs typeface="Times New Roman" pitchFamily="18" charset="0"/>
              </a:rPr>
              <a:t>III.</a:t>
            </a:r>
          </a:p>
          <a:p>
            <a:pPr algn="ctr" defTabSz="1827216"/>
            <a:r>
              <a:rPr lang="en-US" sz="8800" b="1" dirty="0" err="1">
                <a:solidFill>
                  <a:prstClr val="black"/>
                </a:solidFill>
                <a:latin typeface="#9Slide06 SVNHave Heart 2" pitchFamily="2" charset="0"/>
                <a:cs typeface="Times New Roman" pitchFamily="18" charset="0"/>
              </a:rPr>
              <a:t>Tổng</a:t>
            </a:r>
            <a:r>
              <a:rPr lang="en-US" sz="8800" b="1" dirty="0">
                <a:solidFill>
                  <a:prstClr val="black"/>
                </a:solidFill>
                <a:latin typeface="#9Slide06 SVNHave Heart 2" pitchFamily="2" charset="0"/>
                <a:cs typeface="Times New Roman" pitchFamily="18" charset="0"/>
              </a:rPr>
              <a:t> </a:t>
            </a:r>
            <a:r>
              <a:rPr lang="en-US" sz="8800" b="1" dirty="0" err="1">
                <a:solidFill>
                  <a:prstClr val="black"/>
                </a:solidFill>
                <a:latin typeface="#9Slide06 SVNHave Heart 2" pitchFamily="2" charset="0"/>
                <a:cs typeface="Times New Roman" pitchFamily="18" charset="0"/>
              </a:rPr>
              <a:t>kết</a:t>
            </a:r>
            <a:endParaRPr lang="en-US" sz="8800" b="1" dirty="0">
              <a:solidFill>
                <a:prstClr val="black"/>
              </a:solidFill>
              <a:latin typeface="#9Slide06 SVNHave Heart 2" pitchFamily="2" charset="0"/>
              <a:cs typeface="Times New Roman" pitchFamily="18" charset="0"/>
            </a:endParaRPr>
          </a:p>
        </p:txBody>
      </p:sp>
      <p:sp>
        <p:nvSpPr>
          <p:cNvPr id="7" name="Freeform 3">
            <a:extLst>
              <a:ext uri="{FF2B5EF4-FFF2-40B4-BE49-F238E27FC236}">
                <a16:creationId xmlns:a16="http://schemas.microsoft.com/office/drawing/2014/main" id="{2375DE53-4F4A-A6DD-52EF-F4C027B72E10}"/>
              </a:ext>
            </a:extLst>
          </p:cNvPr>
          <p:cNvSpPr/>
          <p:nvPr/>
        </p:nvSpPr>
        <p:spPr>
          <a:xfrm>
            <a:off x="13563600" y="6667500"/>
            <a:ext cx="5836596" cy="4114800"/>
          </a:xfrm>
          <a:custGeom>
            <a:avLst/>
            <a:gdLst/>
            <a:ahLst/>
            <a:cxnLst/>
            <a:rect l="l" t="t" r="r" b="b"/>
            <a:pathLst>
              <a:path w="5836596" h="4114800">
                <a:moveTo>
                  <a:pt x="0" y="0"/>
                </a:moveTo>
                <a:lnTo>
                  <a:pt x="5836595" y="0"/>
                </a:lnTo>
                <a:lnTo>
                  <a:pt x="583659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9" name="图形 11">
            <a:extLst>
              <a:ext uri="{FF2B5EF4-FFF2-40B4-BE49-F238E27FC236}">
                <a16:creationId xmlns:a16="http://schemas.microsoft.com/office/drawing/2014/main" id="{B9514F04-1892-261B-5F93-A1843E9B602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1853" y="3346216"/>
            <a:ext cx="4627563" cy="6942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形 10">
            <a:extLst>
              <a:ext uri="{FF2B5EF4-FFF2-40B4-BE49-F238E27FC236}">
                <a16:creationId xmlns:a16="http://schemas.microsoft.com/office/drawing/2014/main" id="{88133998-DEB1-F766-DD06-358DF1ED65E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5166" y="279436"/>
            <a:ext cx="579278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7543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858FC884-CA56-3C9E-A534-1F436D7431FA}"/>
              </a:ext>
            </a:extLst>
          </p:cNvPr>
          <p:cNvSpPr/>
          <p:nvPr/>
        </p:nvSpPr>
        <p:spPr>
          <a:xfrm>
            <a:off x="152400" y="483074"/>
            <a:ext cx="8763000" cy="9384825"/>
          </a:xfrm>
          <a:custGeom>
            <a:avLst/>
            <a:gdLst/>
            <a:ahLst/>
            <a:cxnLst/>
            <a:rect l="l" t="t" r="r" b="b"/>
            <a:pathLst>
              <a:path w="13610707" h="9187227">
                <a:moveTo>
                  <a:pt x="0" y="0"/>
                </a:moveTo>
                <a:lnTo>
                  <a:pt x="13610707" y="0"/>
                </a:lnTo>
                <a:lnTo>
                  <a:pt x="13610707" y="9187228"/>
                </a:lnTo>
                <a:lnTo>
                  <a:pt x="0" y="9187228"/>
                </a:lnTo>
                <a:lnTo>
                  <a:pt x="0" y="0"/>
                </a:lnTo>
                <a:close/>
              </a:path>
            </a:pathLst>
          </a:custGeom>
          <a:blipFill>
            <a:blip r:embed="rId3">
              <a:extLst>
                <a:ext uri="{BEBA8EAE-BF5A-486C-A8C5-ECC9F3942E4B}">
                  <a14:imgProps xmlns:a14="http://schemas.microsoft.com/office/drawing/2010/main">
                    <a14:imgLayer r:embed="rId4">
                      <a14:imgEffect>
                        <a14:colorTemperature colorTemp="7200"/>
                      </a14:imgEffect>
                    </a14:imgLayer>
                  </a14:imgProps>
                </a:ext>
              </a:extLst>
            </a:blip>
            <a:stretch>
              <a:fillRect/>
            </a:stretch>
          </a:blipFill>
        </p:spPr>
      </p:sp>
      <p:sp>
        <p:nvSpPr>
          <p:cNvPr id="3" name="Freeform 3">
            <a:extLst>
              <a:ext uri="{FF2B5EF4-FFF2-40B4-BE49-F238E27FC236}">
                <a16:creationId xmlns:a16="http://schemas.microsoft.com/office/drawing/2014/main" id="{E23B436C-E900-5D27-A22F-D542AE2CD4C7}"/>
              </a:ext>
            </a:extLst>
          </p:cNvPr>
          <p:cNvSpPr/>
          <p:nvPr/>
        </p:nvSpPr>
        <p:spPr>
          <a:xfrm>
            <a:off x="9087881" y="434845"/>
            <a:ext cx="8763000" cy="9384825"/>
          </a:xfrm>
          <a:custGeom>
            <a:avLst/>
            <a:gdLst/>
            <a:ahLst/>
            <a:cxnLst/>
            <a:rect l="l" t="t" r="r" b="b"/>
            <a:pathLst>
              <a:path w="13610707" h="9187227">
                <a:moveTo>
                  <a:pt x="0" y="0"/>
                </a:moveTo>
                <a:lnTo>
                  <a:pt x="13610707" y="0"/>
                </a:lnTo>
                <a:lnTo>
                  <a:pt x="13610707" y="9187228"/>
                </a:lnTo>
                <a:lnTo>
                  <a:pt x="0" y="9187228"/>
                </a:lnTo>
                <a:lnTo>
                  <a:pt x="0" y="0"/>
                </a:lnTo>
                <a:close/>
              </a:path>
            </a:pathLst>
          </a:custGeom>
          <a:blipFill>
            <a:blip r:embed="rId5">
              <a:extLst>
                <a:ext uri="{BEBA8EAE-BF5A-486C-A8C5-ECC9F3942E4B}">
                  <a14:imgProps xmlns:a14="http://schemas.microsoft.com/office/drawing/2010/main">
                    <a14:imgLayer r:embed="rId4">
                      <a14:imgEffect>
                        <a14:colorTemperature colorTemp="5900"/>
                      </a14:imgEffect>
                    </a14:imgLayer>
                  </a14:imgProps>
                </a:ext>
              </a:extLst>
            </a:blip>
            <a:stretch>
              <a:fillRect/>
            </a:stretch>
          </a:blipFill>
        </p:spPr>
      </p:sp>
      <p:sp>
        <p:nvSpPr>
          <p:cNvPr id="4" name="Rectangle 3"/>
          <p:cNvSpPr/>
          <p:nvPr/>
        </p:nvSpPr>
        <p:spPr>
          <a:xfrm>
            <a:off x="533400" y="874473"/>
            <a:ext cx="7848600" cy="707886"/>
          </a:xfrm>
          <a:prstGeom prst="rect">
            <a:avLst/>
          </a:prstGeom>
        </p:spPr>
        <p:txBody>
          <a:bodyPr wrap="square">
            <a:spAutoFit/>
          </a:bodyPr>
          <a:lstStyle/>
          <a:p>
            <a:pPr algn="ctr"/>
            <a:r>
              <a:rPr lang="en-US" sz="4000" b="1" dirty="0">
                <a:latin typeface="Times New Roman" panose="02020603050405020304" pitchFamily="18" charset="0"/>
                <a:cs typeface="Times New Roman" panose="02020603050405020304" pitchFamily="18" charset="0"/>
              </a:rPr>
              <a:t>1. </a:t>
            </a:r>
            <a:r>
              <a:rPr lang="en-US" sz="4000" b="1" dirty="0" err="1">
                <a:latin typeface="Times New Roman" panose="02020603050405020304" pitchFamily="18" charset="0"/>
                <a:cs typeface="Times New Roman" panose="02020603050405020304" pitchFamily="18" charset="0"/>
              </a:rPr>
              <a:t>Nghệ</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thuật</a:t>
            </a:r>
            <a:endParaRPr lang="en-US" sz="4000" b="1" dirty="0">
              <a:latin typeface="Times New Roman" panose="02020603050405020304" pitchFamily="18" charset="0"/>
              <a:cs typeface="Times New Roman" panose="02020603050405020304" pitchFamily="18" charset="0"/>
            </a:endParaRPr>
          </a:p>
        </p:txBody>
      </p:sp>
      <p:sp>
        <p:nvSpPr>
          <p:cNvPr id="5" name="Rectangle 4"/>
          <p:cNvSpPr/>
          <p:nvPr/>
        </p:nvSpPr>
        <p:spPr>
          <a:xfrm>
            <a:off x="838200" y="2171450"/>
            <a:ext cx="7391400" cy="3785652"/>
          </a:xfrm>
          <a:prstGeom prst="rect">
            <a:avLst/>
          </a:prstGeom>
        </p:spPr>
        <p:txBody>
          <a:bodyPr wrap="square">
            <a:spAutoFit/>
          </a:bodyPr>
          <a:lstStyle/>
          <a:p>
            <a:pPr marL="685800" indent="-685800" algn="just">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Sử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ngẫu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nhịp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nhàng</a:t>
            </a:r>
            <a:endParaRPr lang="en-US" sz="4000" dirty="0">
              <a:latin typeface="Times New Roman" panose="02020603050405020304" pitchFamily="18" charset="0"/>
              <a:cs typeface="Times New Roman" panose="02020603050405020304" pitchFamily="18" charset="0"/>
            </a:endParaRPr>
          </a:p>
          <a:p>
            <a:pPr marL="685800" indent="-685800" algn="just">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Sử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BPNT: </a:t>
            </a:r>
            <a:r>
              <a:rPr lang="en-US" sz="4000" dirty="0" err="1">
                <a:latin typeface="Times New Roman" panose="02020603050405020304" pitchFamily="18" charset="0"/>
                <a:cs typeface="Times New Roman" panose="02020603050405020304" pitchFamily="18" charset="0"/>
              </a:rPr>
              <a:t>liệt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kê</a:t>
            </a:r>
            <a:r>
              <a:rPr lang="en-US" sz="4000" dirty="0">
                <a:latin typeface="Times New Roman" panose="02020603050405020304" pitchFamily="18" charset="0"/>
                <a:cs typeface="Times New Roman" panose="02020603050405020304" pitchFamily="18" charset="0"/>
              </a:rPr>
              <a:t>, so </a:t>
            </a:r>
            <a:r>
              <a:rPr lang="en-US" sz="4000" dirty="0" err="1">
                <a:latin typeface="Times New Roman" panose="02020603050405020304" pitchFamily="18" charset="0"/>
                <a:cs typeface="Times New Roman" panose="02020603050405020304" pitchFamily="18" charset="0"/>
              </a:rPr>
              <a:t>sánh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phép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đối</a:t>
            </a:r>
            <a:endParaRPr lang="en-US" sz="4000" dirty="0">
              <a:latin typeface="Times New Roman" panose="02020603050405020304" pitchFamily="18" charset="0"/>
              <a:cs typeface="Times New Roman" panose="02020603050405020304" pitchFamily="18" charset="0"/>
            </a:endParaRPr>
          </a:p>
          <a:p>
            <a:pPr marL="685800" indent="-685800" algn="just">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chẽ</a:t>
            </a:r>
            <a:endParaRPr lang="en-US" sz="4000" dirty="0">
              <a:latin typeface="Times New Roman" panose="02020603050405020304" pitchFamily="18" charset="0"/>
              <a:cs typeface="Times New Roman" panose="02020603050405020304" pitchFamily="18" charset="0"/>
            </a:endParaRPr>
          </a:p>
          <a:p>
            <a:pPr marL="685800" indent="-685800" algn="just">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Giọng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p:txBody>
      </p:sp>
      <p:sp>
        <p:nvSpPr>
          <p:cNvPr id="6" name="Rectangle 5"/>
          <p:cNvSpPr/>
          <p:nvPr/>
        </p:nvSpPr>
        <p:spPr>
          <a:xfrm>
            <a:off x="9448800" y="977439"/>
            <a:ext cx="8001000" cy="707886"/>
          </a:xfrm>
          <a:prstGeom prst="rect">
            <a:avLst/>
          </a:prstGeom>
        </p:spPr>
        <p:txBody>
          <a:bodyPr wrap="square">
            <a:spAutoFit/>
          </a:bodyPr>
          <a:lstStyle/>
          <a:p>
            <a:pPr algn="ctr"/>
            <a:r>
              <a:rPr lang="en-US" sz="4000" b="1" dirty="0">
                <a:latin typeface="Times New Roman" panose="02020603050405020304" pitchFamily="18" charset="0"/>
                <a:cs typeface="Times New Roman" panose="02020603050405020304" pitchFamily="18" charset="0"/>
              </a:rPr>
              <a:t>2. </a:t>
            </a:r>
            <a:r>
              <a:rPr lang="en-US" sz="4000" b="1" dirty="0" err="1">
                <a:latin typeface="Times New Roman" panose="02020603050405020304" pitchFamily="18" charset="0"/>
                <a:cs typeface="Times New Roman" panose="02020603050405020304" pitchFamily="18" charset="0"/>
              </a:rPr>
              <a:t>Nội</a:t>
            </a:r>
            <a:r>
              <a:rPr lang="en-US" sz="4000" b="1" dirty="0">
                <a:latin typeface="Times New Roman" panose="02020603050405020304" pitchFamily="18" charset="0"/>
                <a:cs typeface="Times New Roman" panose="02020603050405020304" pitchFamily="18" charset="0"/>
              </a:rPr>
              <a:t> dung</a:t>
            </a:r>
          </a:p>
        </p:txBody>
      </p:sp>
      <p:sp>
        <p:nvSpPr>
          <p:cNvPr id="7" name="Rectangle 6"/>
          <p:cNvSpPr/>
          <p:nvPr/>
        </p:nvSpPr>
        <p:spPr>
          <a:xfrm>
            <a:off x="9829800" y="2143289"/>
            <a:ext cx="7467600" cy="2554545"/>
          </a:xfrm>
          <a:prstGeom prst="rect">
            <a:avLst/>
          </a:prstGeom>
        </p:spPr>
        <p:txBody>
          <a:bodyPr wrap="square">
            <a:spAutoFit/>
          </a:bodyPr>
          <a:lstStyle/>
          <a:p>
            <a:pPr algn="just"/>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tộc</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23875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4" name="Picture 3" descr="038b4ff17003114c478d29a567a6daaf.png"/>
          <p:cNvPicPr>
            <a:picLocks noChangeAspect="1"/>
          </p:cNvPicPr>
          <p:nvPr/>
        </p:nvPicPr>
        <p:blipFill>
          <a:blip r:embed="rId4" cstate="print"/>
          <a:stretch>
            <a:fillRect/>
          </a:stretch>
        </p:blipFill>
        <p:spPr>
          <a:xfrm>
            <a:off x="6400800" y="2171700"/>
            <a:ext cx="4490632" cy="7200900"/>
          </a:xfrm>
          <a:prstGeom prst="rect">
            <a:avLst/>
          </a:prstGeom>
        </p:spPr>
      </p:pic>
      <p:pic>
        <p:nvPicPr>
          <p:cNvPr id="5" name="Picture 4" descr="4a28406e86abb27c8f54aaa4fce82474.png">
            <a:hlinkClick r:id="rId5" action="ppaction://hlinksldjump"/>
          </p:cNvPr>
          <p:cNvPicPr>
            <a:picLocks noChangeAspect="1"/>
          </p:cNvPicPr>
          <p:nvPr/>
        </p:nvPicPr>
        <p:blipFill>
          <a:blip r:embed="rId6" cstate="print"/>
          <a:stretch>
            <a:fillRect/>
          </a:stretch>
        </p:blipFill>
        <p:spPr>
          <a:xfrm>
            <a:off x="12572994" y="7100311"/>
            <a:ext cx="3429008" cy="3186690"/>
          </a:xfrm>
          <a:prstGeom prst="rect">
            <a:avLst/>
          </a:prstGeom>
        </p:spPr>
      </p:pic>
      <p:sp>
        <p:nvSpPr>
          <p:cNvPr id="6" name="TextBox 5">
            <a:hlinkClick r:id="rId7" action="ppaction://hlinksldjump"/>
          </p:cNvPr>
          <p:cNvSpPr txBox="1"/>
          <p:nvPr/>
        </p:nvSpPr>
        <p:spPr>
          <a:xfrm>
            <a:off x="13144500" y="7543800"/>
            <a:ext cx="2286000" cy="1200329"/>
          </a:xfrm>
          <a:prstGeom prst="rect">
            <a:avLst/>
          </a:prstGeom>
          <a:noFill/>
        </p:spPr>
        <p:txBody>
          <a:bodyPr wrap="square" rtlCol="0">
            <a:spAutoFit/>
          </a:bodyPr>
          <a:lstStyle/>
          <a:p>
            <a:pPr defTabSz="1371600"/>
            <a:r>
              <a:rPr lang="en-US" sz="7200" dirty="0">
                <a:solidFill>
                  <a:srgbClr val="FF0000"/>
                </a:solidFill>
                <a:latin typeface="Calibri"/>
              </a:rPr>
              <a:t>PLAY</a:t>
            </a:r>
          </a:p>
        </p:txBody>
      </p:sp>
      <p:pic>
        <p:nvPicPr>
          <p:cNvPr id="8" name="Picture 7">
            <a:extLst>
              <a:ext uri="{FF2B5EF4-FFF2-40B4-BE49-F238E27FC236}">
                <a16:creationId xmlns:a16="http://schemas.microsoft.com/office/drawing/2014/main" id="{D37E4E0F-52A6-0528-D8B7-CA3BA56DFD04}"/>
              </a:ext>
            </a:extLst>
          </p:cNvPr>
          <p:cNvPicPr>
            <a:picLocks noChangeAspect="1"/>
          </p:cNvPicPr>
          <p:nvPr/>
        </p:nvPicPr>
        <p:blipFill>
          <a:blip r:embed="rId8"/>
          <a:stretch>
            <a:fillRect/>
          </a:stretch>
        </p:blipFill>
        <p:spPr>
          <a:xfrm>
            <a:off x="2254962" y="0"/>
            <a:ext cx="12863675" cy="3981033"/>
          </a:xfrm>
          <a:prstGeom prst="rect">
            <a:avLst/>
          </a:prstGeom>
        </p:spPr>
      </p:pic>
    </p:spTree>
    <p:extLst>
      <p:ext uri="{BB962C8B-B14F-4D97-AF65-F5344CB8AC3E}">
        <p14:creationId xmlns:p14="http://schemas.microsoft.com/office/powerpoint/2010/main" val="2363460337"/>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t="-69000" b="-69000"/>
          </a:stretch>
        </a:blipFill>
        <a:effectLst/>
      </p:bgPr>
    </p:bg>
    <p:spTree>
      <p:nvGrpSpPr>
        <p:cNvPr id="1" name=""/>
        <p:cNvGrpSpPr/>
        <p:nvPr/>
      </p:nvGrpSpPr>
      <p:grpSpPr>
        <a:xfrm>
          <a:off x="0" y="0"/>
          <a:ext cx="0" cy="0"/>
          <a:chOff x="0" y="0"/>
          <a:chExt cx="0" cy="0"/>
        </a:xfrm>
      </p:grpSpPr>
      <p:pic>
        <p:nvPicPr>
          <p:cNvPr id="4" name="Picture 3" descr="e871ae532f8a54d4c42f4a31c510cfee.png"/>
          <p:cNvPicPr>
            <a:picLocks noChangeAspect="1"/>
          </p:cNvPicPr>
          <p:nvPr/>
        </p:nvPicPr>
        <p:blipFill>
          <a:blip r:embed="rId4" cstate="print"/>
          <a:stretch>
            <a:fillRect/>
          </a:stretch>
        </p:blipFill>
        <p:spPr>
          <a:xfrm>
            <a:off x="9258300" y="1828800"/>
            <a:ext cx="6743700" cy="7488480"/>
          </a:xfrm>
          <a:prstGeom prst="rect">
            <a:avLst/>
          </a:prstGeom>
        </p:spPr>
      </p:pic>
      <p:pic>
        <p:nvPicPr>
          <p:cNvPr id="5" name="Picture 4" descr="40f9fda41d493f5ee4f319e5666124a8.png">
            <a:hlinkClick r:id="rId5" action="ppaction://hlinksldjump"/>
          </p:cNvPr>
          <p:cNvPicPr>
            <a:picLocks noChangeAspect="1"/>
          </p:cNvPicPr>
          <p:nvPr/>
        </p:nvPicPr>
        <p:blipFill>
          <a:blip r:embed="rId6" cstate="print"/>
          <a:stretch>
            <a:fillRect/>
          </a:stretch>
        </p:blipFill>
        <p:spPr>
          <a:xfrm flipH="1">
            <a:off x="13487400" y="3429000"/>
            <a:ext cx="1943100" cy="1828800"/>
          </a:xfrm>
          <a:prstGeom prst="rect">
            <a:avLst/>
          </a:prstGeom>
        </p:spPr>
      </p:pic>
      <p:pic>
        <p:nvPicPr>
          <p:cNvPr id="6" name="Picture 5" descr="40f9fda41d493f5ee4f319e5666124a8.png">
            <a:hlinkClick r:id="rId7" action="ppaction://hlinksldjump"/>
          </p:cNvPr>
          <p:cNvPicPr>
            <a:picLocks noChangeAspect="1"/>
          </p:cNvPicPr>
          <p:nvPr/>
        </p:nvPicPr>
        <p:blipFill>
          <a:blip r:embed="rId6" cstate="print"/>
          <a:stretch>
            <a:fillRect/>
          </a:stretch>
        </p:blipFill>
        <p:spPr>
          <a:xfrm flipH="1">
            <a:off x="13030200" y="5486400"/>
            <a:ext cx="1943100" cy="1828800"/>
          </a:xfrm>
          <a:prstGeom prst="rect">
            <a:avLst/>
          </a:prstGeom>
        </p:spPr>
      </p:pic>
      <p:pic>
        <p:nvPicPr>
          <p:cNvPr id="7" name="Picture 6" descr="40f9fda41d493f5ee4f319e5666124a8.png">
            <a:hlinkClick r:id="rId8" action="ppaction://hlinksldjump"/>
          </p:cNvPr>
          <p:cNvPicPr>
            <a:picLocks noChangeAspect="1"/>
          </p:cNvPicPr>
          <p:nvPr/>
        </p:nvPicPr>
        <p:blipFill>
          <a:blip r:embed="rId6" cstate="print"/>
          <a:stretch>
            <a:fillRect/>
          </a:stretch>
        </p:blipFill>
        <p:spPr>
          <a:xfrm flipH="1">
            <a:off x="9944100" y="3429000"/>
            <a:ext cx="1828800" cy="1828800"/>
          </a:xfrm>
          <a:prstGeom prst="rect">
            <a:avLst/>
          </a:prstGeom>
        </p:spPr>
      </p:pic>
      <p:pic>
        <p:nvPicPr>
          <p:cNvPr id="8" name="Picture 7" descr="40f9fda41d493f5ee4f319e5666124a8.png">
            <a:hlinkClick r:id="rId9" action="ppaction://hlinksldjump"/>
          </p:cNvPr>
          <p:cNvPicPr>
            <a:picLocks noChangeAspect="1"/>
          </p:cNvPicPr>
          <p:nvPr/>
        </p:nvPicPr>
        <p:blipFill>
          <a:blip r:embed="rId6" cstate="print"/>
          <a:stretch>
            <a:fillRect/>
          </a:stretch>
        </p:blipFill>
        <p:spPr>
          <a:xfrm flipH="1">
            <a:off x="10744200" y="1943100"/>
            <a:ext cx="1943100" cy="1943100"/>
          </a:xfrm>
          <a:prstGeom prst="rect">
            <a:avLst/>
          </a:prstGeom>
        </p:spPr>
      </p:pic>
      <p:pic>
        <p:nvPicPr>
          <p:cNvPr id="9" name="Picture 8" descr="40f9fda41d493f5ee4f319e5666124a8.png">
            <a:hlinkClick r:id="rId10" action="ppaction://hlinksldjump"/>
          </p:cNvPr>
          <p:cNvPicPr>
            <a:picLocks noChangeAspect="1"/>
          </p:cNvPicPr>
          <p:nvPr/>
        </p:nvPicPr>
        <p:blipFill>
          <a:blip r:embed="rId6" cstate="print"/>
          <a:stretch>
            <a:fillRect/>
          </a:stretch>
        </p:blipFill>
        <p:spPr>
          <a:xfrm flipH="1">
            <a:off x="12458701" y="2171700"/>
            <a:ext cx="1828802" cy="1828800"/>
          </a:xfrm>
          <a:prstGeom prst="rect">
            <a:avLst/>
          </a:prstGeom>
        </p:spPr>
      </p:pic>
      <p:pic>
        <p:nvPicPr>
          <p:cNvPr id="10" name="Picture 9" descr="40f9fda41d493f5ee4f319e5666124a8.png">
            <a:hlinkClick r:id="rId11" action="ppaction://hlinksldjump"/>
          </p:cNvPr>
          <p:cNvPicPr>
            <a:picLocks noChangeAspect="1"/>
          </p:cNvPicPr>
          <p:nvPr/>
        </p:nvPicPr>
        <p:blipFill>
          <a:blip r:embed="rId6" cstate="print"/>
          <a:stretch>
            <a:fillRect/>
          </a:stretch>
        </p:blipFill>
        <p:spPr>
          <a:xfrm flipH="1">
            <a:off x="9372599" y="5372100"/>
            <a:ext cx="1828802" cy="1714500"/>
          </a:xfrm>
          <a:prstGeom prst="rect">
            <a:avLst/>
          </a:prstGeom>
        </p:spPr>
      </p:pic>
      <p:pic>
        <p:nvPicPr>
          <p:cNvPr id="11" name="Picture 10" descr="40f9fda41d493f5ee4f319e5666124a8.png">
            <a:hlinkClick r:id="rId12" action="ppaction://hlinksldjump"/>
          </p:cNvPr>
          <p:cNvPicPr>
            <a:picLocks noChangeAspect="1"/>
          </p:cNvPicPr>
          <p:nvPr/>
        </p:nvPicPr>
        <p:blipFill>
          <a:blip r:embed="rId6" cstate="print"/>
          <a:stretch>
            <a:fillRect/>
          </a:stretch>
        </p:blipFill>
        <p:spPr>
          <a:xfrm flipH="1">
            <a:off x="11658600" y="3771900"/>
            <a:ext cx="1943100" cy="1943100"/>
          </a:xfrm>
          <a:prstGeom prst="rect">
            <a:avLst/>
          </a:prstGeom>
        </p:spPr>
      </p:pic>
      <p:pic>
        <p:nvPicPr>
          <p:cNvPr id="13" name="Picture 12" descr="886255f75f86d6f948235e2659cdd1c2.png"/>
          <p:cNvPicPr>
            <a:picLocks noChangeAspect="1"/>
          </p:cNvPicPr>
          <p:nvPr/>
        </p:nvPicPr>
        <p:blipFill>
          <a:blip r:embed="rId13" cstate="print"/>
          <a:stretch>
            <a:fillRect/>
          </a:stretch>
        </p:blipFill>
        <p:spPr>
          <a:xfrm>
            <a:off x="5029200" y="7297340"/>
            <a:ext cx="3086100" cy="2989660"/>
          </a:xfrm>
          <a:prstGeom prst="rect">
            <a:avLst/>
          </a:prstGeom>
        </p:spPr>
      </p:pic>
      <p:pic>
        <p:nvPicPr>
          <p:cNvPr id="16" name="Picture 2" descr="Kết quả hình ảnh cho tree apple cartoon">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2628900" y="4686300"/>
            <a:ext cx="26289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124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nodeType="withEffect">
                                  <p:stCondLst>
                                    <p:cond delay="0"/>
                                  </p:stCondLst>
                                  <p:childTnLst>
                                    <p:animMotion origin="layout" path="M -3.05556E-6 -3.33333E-6 L 0.18768 -3.33333E-6 " pathEditMode="relative" rAng="0" ptsTypes="AA">
                                      <p:cBhvr>
                                        <p:cTn id="6" dur="1000" fill="hold"/>
                                        <p:tgtEl>
                                          <p:spTgt spid="13"/>
                                        </p:tgtEl>
                                        <p:attrNameLst>
                                          <p:attrName>ppt_x</p:attrName>
                                          <p:attrName>ppt_y</p:attrName>
                                        </p:attrNameLst>
                                      </p:cBhvr>
                                      <p:rCtr x="94" y="0"/>
                                    </p:animMotion>
                                  </p:childTnLst>
                                </p:cTn>
                              </p:par>
                              <p:par>
                                <p:cTn id="7" presetID="42" presetClass="path" presetSubtype="0" accel="50000" decel="50000" fill="hold" nodeType="withEffect">
                                  <p:stCondLst>
                                    <p:cond delay="0"/>
                                  </p:stCondLst>
                                  <p:childTnLst>
                                    <p:animMotion origin="layout" path="M -3.33333E-6 4.44444E-6 L -3.33333E-6 0.17222 " pathEditMode="relative" rAng="0" ptsTypes="AA">
                                      <p:cBhvr>
                                        <p:cTn id="8" dur="2000" fill="hold"/>
                                        <p:tgtEl>
                                          <p:spTgt spid="10"/>
                                        </p:tgtEl>
                                        <p:attrNameLst>
                                          <p:attrName>ppt_x</p:attrName>
                                          <p:attrName>ppt_y</p:attrName>
                                        </p:attrNameLst>
                                      </p:cBhvr>
                                      <p:rCtr x="0" y="86"/>
                                    </p:animMotion>
                                  </p:childTnLst>
                                </p:cTn>
                              </p:par>
                            </p:childTnLst>
                          </p:cTn>
                        </p:par>
                        <p:par>
                          <p:cTn id="9" fill="hold">
                            <p:stCondLst>
                              <p:cond delay="2000"/>
                            </p:stCondLst>
                            <p:childTnLst>
                              <p:par>
                                <p:cTn id="10" presetID="47" presetClass="exit" presetSubtype="0" fill="hold" nodeType="afterEffect">
                                  <p:stCondLst>
                                    <p:cond delay="0"/>
                                  </p:stCondLst>
                                  <p:childTnLst>
                                    <p:animEffect transition="out" filter="fade">
                                      <p:cBhvr>
                                        <p:cTn id="11" dur="1000"/>
                                        <p:tgtEl>
                                          <p:spTgt spid="10"/>
                                        </p:tgtEl>
                                      </p:cBhvr>
                                    </p:animEffect>
                                    <p:anim calcmode="lin" valueType="num">
                                      <p:cBhvr>
                                        <p:cTn id="12" dur="1000"/>
                                        <p:tgtEl>
                                          <p:spTgt spid="10"/>
                                        </p:tgtEl>
                                        <p:attrNameLst>
                                          <p:attrName>ppt_x</p:attrName>
                                        </p:attrNameLst>
                                      </p:cBhvr>
                                      <p:tavLst>
                                        <p:tav tm="0">
                                          <p:val>
                                            <p:strVal val="ppt_x"/>
                                          </p:val>
                                        </p:tav>
                                        <p:tav tm="100000">
                                          <p:val>
                                            <p:strVal val="ppt_x"/>
                                          </p:val>
                                        </p:tav>
                                      </p:tavLst>
                                    </p:anim>
                                    <p:anim calcmode="lin" valueType="num">
                                      <p:cBhvr>
                                        <p:cTn id="13" dur="1000"/>
                                        <p:tgtEl>
                                          <p:spTgt spid="10"/>
                                        </p:tgtEl>
                                        <p:attrNameLst>
                                          <p:attrName>ppt_y</p:attrName>
                                        </p:attrNameLst>
                                      </p:cBhvr>
                                      <p:tavLst>
                                        <p:tav tm="0">
                                          <p:val>
                                            <p:strVal val="ppt_y"/>
                                          </p:val>
                                        </p:tav>
                                        <p:tav tm="100000">
                                          <p:val>
                                            <p:strVal val="ppt_y-.1"/>
                                          </p:val>
                                        </p:tav>
                                      </p:tavLst>
                                    </p:anim>
                                    <p:set>
                                      <p:cBhvr>
                                        <p:cTn id="14"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0.18768 -3.33333E-6 L 0.26268 -3.33333E-6 " pathEditMode="relative" rAng="0" ptsTypes="AA">
                                      <p:cBhvr>
                                        <p:cTn id="19" dur="2000" fill="hold"/>
                                        <p:tgtEl>
                                          <p:spTgt spid="13"/>
                                        </p:tgtEl>
                                        <p:attrNameLst>
                                          <p:attrName>ppt_x</p:attrName>
                                          <p:attrName>ppt_y</p:attrName>
                                        </p:attrNameLst>
                                      </p:cBhvr>
                                      <p:rCtr x="38" y="0"/>
                                    </p:animMotion>
                                  </p:childTnLst>
                                </p:cTn>
                              </p:par>
                              <p:par>
                                <p:cTn id="20" presetID="42" presetClass="path" presetSubtype="0" accel="50000" decel="50000" fill="hold" nodeType="withEffect">
                                  <p:stCondLst>
                                    <p:cond delay="0"/>
                                  </p:stCondLst>
                                  <p:childTnLst>
                                    <p:animMotion origin="layout" path="M 1.11022E-16 -2.22222E-6 L 1.11022E-16 0.34445 " pathEditMode="relative" rAng="0" ptsTypes="AA">
                                      <p:cBhvr>
                                        <p:cTn id="21" dur="2000" fill="hold"/>
                                        <p:tgtEl>
                                          <p:spTgt spid="7"/>
                                        </p:tgtEl>
                                        <p:attrNameLst>
                                          <p:attrName>ppt_x</p:attrName>
                                          <p:attrName>ppt_y</p:attrName>
                                        </p:attrNameLst>
                                      </p:cBhvr>
                                      <p:rCtr x="0" y="172"/>
                                    </p:animMotion>
                                  </p:childTnLst>
                                </p:cTn>
                              </p:par>
                            </p:childTnLst>
                          </p:cTn>
                        </p:par>
                        <p:par>
                          <p:cTn id="22" fill="hold">
                            <p:stCondLst>
                              <p:cond delay="2000"/>
                            </p:stCondLst>
                            <p:childTnLst>
                              <p:par>
                                <p:cTn id="23" presetID="47" presetClass="exit" presetSubtype="0" fill="hold" nodeType="afterEffect">
                                  <p:stCondLst>
                                    <p:cond delay="0"/>
                                  </p:stCondLst>
                                  <p:childTnLst>
                                    <p:animEffect transition="out" filter="fade">
                                      <p:cBhvr>
                                        <p:cTn id="24" dur="1000"/>
                                        <p:tgtEl>
                                          <p:spTgt spid="7"/>
                                        </p:tgtEl>
                                      </p:cBhvr>
                                    </p:animEffect>
                                    <p:anim calcmode="lin" valueType="num">
                                      <p:cBhvr>
                                        <p:cTn id="25" dur="1000"/>
                                        <p:tgtEl>
                                          <p:spTgt spid="7"/>
                                        </p:tgtEl>
                                        <p:attrNameLst>
                                          <p:attrName>ppt_x</p:attrName>
                                        </p:attrNameLst>
                                      </p:cBhvr>
                                      <p:tavLst>
                                        <p:tav tm="0">
                                          <p:val>
                                            <p:strVal val="ppt_x"/>
                                          </p:val>
                                        </p:tav>
                                        <p:tav tm="100000">
                                          <p:val>
                                            <p:strVal val="ppt_x"/>
                                          </p:val>
                                        </p:tav>
                                      </p:tavLst>
                                    </p:anim>
                                    <p:anim calcmode="lin" valueType="num">
                                      <p:cBhvr>
                                        <p:cTn id="26" dur="1000"/>
                                        <p:tgtEl>
                                          <p:spTgt spid="7"/>
                                        </p:tgtEl>
                                        <p:attrNameLst>
                                          <p:attrName>ppt_y</p:attrName>
                                        </p:attrNameLst>
                                      </p:cBhvr>
                                      <p:tavLst>
                                        <p:tav tm="0">
                                          <p:val>
                                            <p:strVal val="ppt_y"/>
                                          </p:val>
                                        </p:tav>
                                        <p:tav tm="100000">
                                          <p:val>
                                            <p:strVal val="ppt_y-.1"/>
                                          </p:val>
                                        </p:tav>
                                      </p:tavLst>
                                    </p:anim>
                                    <p:set>
                                      <p:cBhvr>
                                        <p:cTn id="27"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0.26267 0 L 0.34601 0 " pathEditMode="relative" rAng="0" ptsTypes="AA">
                                      <p:cBhvr>
                                        <p:cTn id="32" dur="2000" fill="hold"/>
                                        <p:tgtEl>
                                          <p:spTgt spid="13"/>
                                        </p:tgtEl>
                                        <p:attrNameLst>
                                          <p:attrName>ppt_x</p:attrName>
                                          <p:attrName>ppt_y</p:attrName>
                                        </p:attrNameLst>
                                      </p:cBhvr>
                                      <p:rCtr x="42" y="0"/>
                                    </p:animMotion>
                                  </p:childTnLst>
                                </p:cTn>
                              </p:par>
                              <p:par>
                                <p:cTn id="33" presetID="42" presetClass="path" presetSubtype="0" accel="50000" decel="50000" fill="hold" nodeType="withEffect">
                                  <p:stCondLst>
                                    <p:cond delay="0"/>
                                  </p:stCondLst>
                                  <p:childTnLst>
                                    <p:animMotion origin="layout" path="M 1.11022E-16 -3.33333E-6 L -0.00417 0.48334 " pathEditMode="relative" rAng="0" ptsTypes="AA">
                                      <p:cBhvr>
                                        <p:cTn id="34" dur="2000" fill="hold"/>
                                        <p:tgtEl>
                                          <p:spTgt spid="8"/>
                                        </p:tgtEl>
                                        <p:attrNameLst>
                                          <p:attrName>ppt_x</p:attrName>
                                          <p:attrName>ppt_y</p:attrName>
                                        </p:attrNameLst>
                                      </p:cBhvr>
                                      <p:rCtr x="-2" y="242"/>
                                    </p:animMotion>
                                  </p:childTnLst>
                                </p:cTn>
                              </p:par>
                            </p:childTnLst>
                          </p:cTn>
                        </p:par>
                        <p:par>
                          <p:cTn id="35" fill="hold">
                            <p:stCondLst>
                              <p:cond delay="2000"/>
                            </p:stCondLst>
                            <p:childTnLst>
                              <p:par>
                                <p:cTn id="36" presetID="47" presetClass="exit" presetSubtype="0" fill="hold" nodeType="afterEffect">
                                  <p:stCondLst>
                                    <p:cond delay="0"/>
                                  </p:stCondLst>
                                  <p:childTnLst>
                                    <p:animEffect transition="out" filter="fade">
                                      <p:cBhvr>
                                        <p:cTn id="37" dur="1000"/>
                                        <p:tgtEl>
                                          <p:spTgt spid="8"/>
                                        </p:tgtEl>
                                      </p:cBhvr>
                                    </p:animEffect>
                                    <p:anim calcmode="lin" valueType="num">
                                      <p:cBhvr>
                                        <p:cTn id="38" dur="1000"/>
                                        <p:tgtEl>
                                          <p:spTgt spid="8"/>
                                        </p:tgtEl>
                                        <p:attrNameLst>
                                          <p:attrName>ppt_x</p:attrName>
                                        </p:attrNameLst>
                                      </p:cBhvr>
                                      <p:tavLst>
                                        <p:tav tm="0">
                                          <p:val>
                                            <p:strVal val="ppt_x"/>
                                          </p:val>
                                        </p:tav>
                                        <p:tav tm="100000">
                                          <p:val>
                                            <p:strVal val="ppt_x"/>
                                          </p:val>
                                        </p:tav>
                                      </p:tavLst>
                                    </p:anim>
                                    <p:anim calcmode="lin" valueType="num">
                                      <p:cBhvr>
                                        <p:cTn id="39" dur="1000"/>
                                        <p:tgtEl>
                                          <p:spTgt spid="8"/>
                                        </p:tgtEl>
                                        <p:attrNameLst>
                                          <p:attrName>ppt_y</p:attrName>
                                        </p:attrNameLst>
                                      </p:cBhvr>
                                      <p:tavLst>
                                        <p:tav tm="0">
                                          <p:val>
                                            <p:strVal val="ppt_y"/>
                                          </p:val>
                                        </p:tav>
                                        <p:tav tm="100000">
                                          <p:val>
                                            <p:strVal val="ppt_y-.1"/>
                                          </p:val>
                                        </p:tav>
                                      </p:tavLst>
                                    </p:anim>
                                    <p:set>
                                      <p:cBhvr>
                                        <p:cTn id="40"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63" presetClass="path" presetSubtype="0" accel="50000" decel="50000" fill="hold" nodeType="withEffect">
                                  <p:stCondLst>
                                    <p:cond delay="0"/>
                                  </p:stCondLst>
                                  <p:childTnLst>
                                    <p:animMotion origin="layout" path="M 0.346 -3.33333E-6 L 0.396 -3.33333E-6 " pathEditMode="relative" rAng="0" ptsTypes="AA">
                                      <p:cBhvr>
                                        <p:cTn id="45" dur="2000" fill="hold"/>
                                        <p:tgtEl>
                                          <p:spTgt spid="13"/>
                                        </p:tgtEl>
                                        <p:attrNameLst>
                                          <p:attrName>ppt_x</p:attrName>
                                          <p:attrName>ppt_y</p:attrName>
                                        </p:attrNameLst>
                                      </p:cBhvr>
                                      <p:rCtr x="25" y="0"/>
                                    </p:animMotion>
                                  </p:childTnLst>
                                </p:cTn>
                              </p:par>
                              <p:par>
                                <p:cTn id="46" presetID="42" presetClass="path" presetSubtype="0" accel="50000" decel="50000" fill="hold" nodeType="withEffect">
                                  <p:stCondLst>
                                    <p:cond delay="0"/>
                                  </p:stCondLst>
                                  <p:childTnLst>
                                    <p:animMotion origin="layout" path="M 3.33333E-6 -1.11111E-6 L -0.00417 0.29445 " pathEditMode="relative" rAng="0" ptsTypes="AA">
                                      <p:cBhvr>
                                        <p:cTn id="47" dur="2000" fill="hold"/>
                                        <p:tgtEl>
                                          <p:spTgt spid="11"/>
                                        </p:tgtEl>
                                        <p:attrNameLst>
                                          <p:attrName>ppt_x</p:attrName>
                                          <p:attrName>ppt_y</p:attrName>
                                        </p:attrNameLst>
                                      </p:cBhvr>
                                      <p:rCtr x="-2" y="147"/>
                                    </p:animMotion>
                                  </p:childTnLst>
                                </p:cTn>
                              </p:par>
                            </p:childTnLst>
                          </p:cTn>
                        </p:par>
                        <p:par>
                          <p:cTn id="48" fill="hold">
                            <p:stCondLst>
                              <p:cond delay="2000"/>
                            </p:stCondLst>
                            <p:childTnLst>
                              <p:par>
                                <p:cTn id="49" presetID="47" presetClass="exit" presetSubtype="0" fill="hold" nodeType="afterEffect">
                                  <p:stCondLst>
                                    <p:cond delay="0"/>
                                  </p:stCondLst>
                                  <p:childTnLst>
                                    <p:animEffect transition="out" filter="fade">
                                      <p:cBhvr>
                                        <p:cTn id="50" dur="1000"/>
                                        <p:tgtEl>
                                          <p:spTgt spid="11"/>
                                        </p:tgtEl>
                                      </p:cBhvr>
                                    </p:animEffect>
                                    <p:anim calcmode="lin" valueType="num">
                                      <p:cBhvr>
                                        <p:cTn id="51" dur="1000"/>
                                        <p:tgtEl>
                                          <p:spTgt spid="11"/>
                                        </p:tgtEl>
                                        <p:attrNameLst>
                                          <p:attrName>ppt_x</p:attrName>
                                        </p:attrNameLst>
                                      </p:cBhvr>
                                      <p:tavLst>
                                        <p:tav tm="0">
                                          <p:val>
                                            <p:strVal val="ppt_x"/>
                                          </p:val>
                                        </p:tav>
                                        <p:tav tm="100000">
                                          <p:val>
                                            <p:strVal val="ppt_x"/>
                                          </p:val>
                                        </p:tav>
                                      </p:tavLst>
                                    </p:anim>
                                    <p:anim calcmode="lin" valueType="num">
                                      <p:cBhvr>
                                        <p:cTn id="52" dur="1000"/>
                                        <p:tgtEl>
                                          <p:spTgt spid="11"/>
                                        </p:tgtEl>
                                        <p:attrNameLst>
                                          <p:attrName>ppt_y</p:attrName>
                                        </p:attrNameLst>
                                      </p:cBhvr>
                                      <p:tavLst>
                                        <p:tav tm="0">
                                          <p:val>
                                            <p:strVal val="ppt_y"/>
                                          </p:val>
                                        </p:tav>
                                        <p:tav tm="100000">
                                          <p:val>
                                            <p:strVal val="ppt_y-.1"/>
                                          </p:val>
                                        </p:tav>
                                      </p:tavLst>
                                    </p:anim>
                                    <p:set>
                                      <p:cBhvr>
                                        <p:cTn id="53"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63" presetClass="path" presetSubtype="0" accel="50000" decel="50000" fill="hold" nodeType="withEffect">
                                  <p:stCondLst>
                                    <p:cond delay="0"/>
                                  </p:stCondLst>
                                  <p:childTnLst>
                                    <p:animMotion origin="layout" path="M 0.39601 -2.22222E-6 L 0.47934 -2.22222E-6 " pathEditMode="relative" rAng="0" ptsTypes="AA">
                                      <p:cBhvr>
                                        <p:cTn id="58" dur="2000" fill="hold"/>
                                        <p:tgtEl>
                                          <p:spTgt spid="13"/>
                                        </p:tgtEl>
                                        <p:attrNameLst>
                                          <p:attrName>ppt_x</p:attrName>
                                          <p:attrName>ppt_y</p:attrName>
                                        </p:attrNameLst>
                                      </p:cBhvr>
                                      <p:rCtr x="42" y="0"/>
                                    </p:animMotion>
                                  </p:childTnLst>
                                </p:cTn>
                              </p:par>
                              <p:par>
                                <p:cTn id="59" presetID="42" presetClass="path" presetSubtype="0" accel="50000" decel="50000" fill="hold" nodeType="withEffect">
                                  <p:stCondLst>
                                    <p:cond delay="0"/>
                                  </p:stCondLst>
                                  <p:childTnLst>
                                    <p:animMotion origin="layout" path="M -3.33333E-6 5.55112E-17 L -3.33333E-6 0.45556 " pathEditMode="relative" rAng="0" ptsTypes="AA">
                                      <p:cBhvr>
                                        <p:cTn id="60" dur="2000" fill="hold"/>
                                        <p:tgtEl>
                                          <p:spTgt spid="9"/>
                                        </p:tgtEl>
                                        <p:attrNameLst>
                                          <p:attrName>ppt_x</p:attrName>
                                          <p:attrName>ppt_y</p:attrName>
                                        </p:attrNameLst>
                                      </p:cBhvr>
                                      <p:rCtr x="0" y="228"/>
                                    </p:animMotion>
                                  </p:childTnLst>
                                </p:cTn>
                              </p:par>
                            </p:childTnLst>
                          </p:cTn>
                        </p:par>
                        <p:par>
                          <p:cTn id="61" fill="hold">
                            <p:stCondLst>
                              <p:cond delay="2000"/>
                            </p:stCondLst>
                            <p:childTnLst>
                              <p:par>
                                <p:cTn id="62" presetID="47" presetClass="exit" presetSubtype="0" fill="hold" nodeType="afterEffect">
                                  <p:stCondLst>
                                    <p:cond delay="0"/>
                                  </p:stCondLst>
                                  <p:childTnLst>
                                    <p:animEffect transition="out" filter="fade">
                                      <p:cBhvr>
                                        <p:cTn id="63" dur="1000"/>
                                        <p:tgtEl>
                                          <p:spTgt spid="9"/>
                                        </p:tgtEl>
                                      </p:cBhvr>
                                    </p:animEffect>
                                    <p:anim calcmode="lin" valueType="num">
                                      <p:cBhvr>
                                        <p:cTn id="64" dur="1000"/>
                                        <p:tgtEl>
                                          <p:spTgt spid="9"/>
                                        </p:tgtEl>
                                        <p:attrNameLst>
                                          <p:attrName>ppt_x</p:attrName>
                                        </p:attrNameLst>
                                      </p:cBhvr>
                                      <p:tavLst>
                                        <p:tav tm="0">
                                          <p:val>
                                            <p:strVal val="ppt_x"/>
                                          </p:val>
                                        </p:tav>
                                        <p:tav tm="100000">
                                          <p:val>
                                            <p:strVal val="ppt_x"/>
                                          </p:val>
                                        </p:tav>
                                      </p:tavLst>
                                    </p:anim>
                                    <p:anim calcmode="lin" valueType="num">
                                      <p:cBhvr>
                                        <p:cTn id="65" dur="1000"/>
                                        <p:tgtEl>
                                          <p:spTgt spid="9"/>
                                        </p:tgtEl>
                                        <p:attrNameLst>
                                          <p:attrName>ppt_y</p:attrName>
                                        </p:attrNameLst>
                                      </p:cBhvr>
                                      <p:tavLst>
                                        <p:tav tm="0">
                                          <p:val>
                                            <p:strVal val="ppt_y"/>
                                          </p:val>
                                        </p:tav>
                                        <p:tav tm="100000">
                                          <p:val>
                                            <p:strVal val="ppt_y-.1"/>
                                          </p:val>
                                        </p:tav>
                                      </p:tavLst>
                                    </p:anim>
                                    <p:set>
                                      <p:cBhvr>
                                        <p:cTn id="66"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6"/>
                    </p:tgtEl>
                  </p:cond>
                </p:stCondLst>
                <p:endSync evt="end" delay="0">
                  <p:rtn val="all"/>
                </p:endSync>
                <p:childTnLst>
                  <p:par>
                    <p:cTn id="68" fill="hold">
                      <p:stCondLst>
                        <p:cond delay="0"/>
                      </p:stCondLst>
                      <p:childTnLst>
                        <p:par>
                          <p:cTn id="69" fill="hold">
                            <p:stCondLst>
                              <p:cond delay="0"/>
                            </p:stCondLst>
                            <p:childTnLst>
                              <p:par>
                                <p:cTn id="70" presetID="63" presetClass="path" presetSubtype="0" accel="50000" decel="50000" fill="hold" nodeType="withEffect">
                                  <p:stCondLst>
                                    <p:cond delay="0"/>
                                  </p:stCondLst>
                                  <p:childTnLst>
                                    <p:animMotion origin="layout" path="M 0.47934 -3.33333E-6 L 0.52934 -3.33333E-6 " pathEditMode="relative" rAng="0" ptsTypes="AA">
                                      <p:cBhvr>
                                        <p:cTn id="71" dur="2000" fill="hold"/>
                                        <p:tgtEl>
                                          <p:spTgt spid="13"/>
                                        </p:tgtEl>
                                        <p:attrNameLst>
                                          <p:attrName>ppt_x</p:attrName>
                                          <p:attrName>ppt_y</p:attrName>
                                        </p:attrNameLst>
                                      </p:cBhvr>
                                      <p:rCtr x="25" y="0"/>
                                    </p:animMotion>
                                  </p:childTnLst>
                                </p:cTn>
                              </p:par>
                              <p:par>
                                <p:cTn id="72" presetID="42" presetClass="path" presetSubtype="0" accel="50000" decel="50000" fill="hold" nodeType="withEffect">
                                  <p:stCondLst>
                                    <p:cond delay="0"/>
                                  </p:stCondLst>
                                  <p:childTnLst>
                                    <p:animMotion origin="layout" path="M 5E-6 -2.22222E-6 L 0.00417 0.13334 " pathEditMode="relative" rAng="0" ptsTypes="AA">
                                      <p:cBhvr>
                                        <p:cTn id="73" dur="2000" fill="hold"/>
                                        <p:tgtEl>
                                          <p:spTgt spid="6"/>
                                        </p:tgtEl>
                                        <p:attrNameLst>
                                          <p:attrName>ppt_x</p:attrName>
                                          <p:attrName>ppt_y</p:attrName>
                                        </p:attrNameLst>
                                      </p:cBhvr>
                                      <p:rCtr x="208" y="6667"/>
                                    </p:animMotion>
                                  </p:childTnLst>
                                </p:cTn>
                              </p:par>
                            </p:childTnLst>
                          </p:cTn>
                        </p:par>
                        <p:par>
                          <p:cTn id="74" fill="hold">
                            <p:stCondLst>
                              <p:cond delay="2000"/>
                            </p:stCondLst>
                            <p:childTnLst>
                              <p:par>
                                <p:cTn id="75" presetID="47" presetClass="exit" presetSubtype="0" fill="hold" nodeType="afterEffect">
                                  <p:stCondLst>
                                    <p:cond delay="0"/>
                                  </p:stCondLst>
                                  <p:childTnLst>
                                    <p:animEffect transition="out" filter="fade">
                                      <p:cBhvr>
                                        <p:cTn id="76" dur="1000"/>
                                        <p:tgtEl>
                                          <p:spTgt spid="6"/>
                                        </p:tgtEl>
                                      </p:cBhvr>
                                    </p:animEffect>
                                    <p:anim calcmode="lin" valueType="num">
                                      <p:cBhvr>
                                        <p:cTn id="77" dur="1000"/>
                                        <p:tgtEl>
                                          <p:spTgt spid="6"/>
                                        </p:tgtEl>
                                        <p:attrNameLst>
                                          <p:attrName>ppt_x</p:attrName>
                                        </p:attrNameLst>
                                      </p:cBhvr>
                                      <p:tavLst>
                                        <p:tav tm="0">
                                          <p:val>
                                            <p:strVal val="ppt_x"/>
                                          </p:val>
                                        </p:tav>
                                        <p:tav tm="100000">
                                          <p:val>
                                            <p:strVal val="ppt_x"/>
                                          </p:val>
                                        </p:tav>
                                      </p:tavLst>
                                    </p:anim>
                                    <p:anim calcmode="lin" valueType="num">
                                      <p:cBhvr>
                                        <p:cTn id="78" dur="1000"/>
                                        <p:tgtEl>
                                          <p:spTgt spid="6"/>
                                        </p:tgtEl>
                                        <p:attrNameLst>
                                          <p:attrName>ppt_y</p:attrName>
                                        </p:attrNameLst>
                                      </p:cBhvr>
                                      <p:tavLst>
                                        <p:tav tm="0">
                                          <p:val>
                                            <p:strVal val="ppt_y"/>
                                          </p:val>
                                        </p:tav>
                                        <p:tav tm="100000">
                                          <p:val>
                                            <p:strVal val="ppt_y-.1"/>
                                          </p:val>
                                        </p:tav>
                                      </p:tavLst>
                                    </p:anim>
                                    <p:set>
                                      <p:cBhvr>
                                        <p:cTn id="79"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5"/>
                    </p:tgtEl>
                  </p:cond>
                </p:stCondLst>
                <p:endSync evt="end" delay="0">
                  <p:rtn val="all"/>
                </p:endSync>
                <p:childTnLst>
                  <p:par>
                    <p:cTn id="81" fill="hold">
                      <p:stCondLst>
                        <p:cond delay="0"/>
                      </p:stCondLst>
                      <p:childTnLst>
                        <p:par>
                          <p:cTn id="82" fill="hold">
                            <p:stCondLst>
                              <p:cond delay="0"/>
                            </p:stCondLst>
                            <p:childTnLst>
                              <p:par>
                                <p:cTn id="83" presetID="42" presetClass="path" presetSubtype="0" accel="50000" decel="50000" fill="hold" nodeType="clickEffect">
                                  <p:stCondLst>
                                    <p:cond delay="0"/>
                                  </p:stCondLst>
                                  <p:childTnLst>
                                    <p:animMotion origin="layout" path="M 0.02083 -2.22222E-6 L 0.02083 0.33334 " pathEditMode="relative" rAng="0" ptsTypes="AA">
                                      <p:cBhvr>
                                        <p:cTn id="84" dur="2000" fill="hold"/>
                                        <p:tgtEl>
                                          <p:spTgt spid="5"/>
                                        </p:tgtEl>
                                        <p:attrNameLst>
                                          <p:attrName>ppt_x</p:attrName>
                                          <p:attrName>ppt_y</p:attrName>
                                        </p:attrNameLst>
                                      </p:cBhvr>
                                      <p:rCtr x="0" y="167"/>
                                    </p:animMotion>
                                  </p:childTnLst>
                                </p:cTn>
                              </p:par>
                              <p:par>
                                <p:cTn id="85" presetID="63" presetClass="path" presetSubtype="0" accel="50000" decel="50000" fill="hold" nodeType="withEffect">
                                  <p:stCondLst>
                                    <p:cond delay="0"/>
                                  </p:stCondLst>
                                  <p:childTnLst>
                                    <p:animMotion origin="layout" path="M 0.52934 -3.33333E-6 L 0.571 -3.33333E-6 " pathEditMode="relative" rAng="0" ptsTypes="AA">
                                      <p:cBhvr>
                                        <p:cTn id="86" dur="2000" fill="hold"/>
                                        <p:tgtEl>
                                          <p:spTgt spid="13"/>
                                        </p:tgtEl>
                                        <p:attrNameLst>
                                          <p:attrName>ppt_x</p:attrName>
                                          <p:attrName>ppt_y</p:attrName>
                                        </p:attrNameLst>
                                      </p:cBhvr>
                                      <p:rCtr x="21" y="0"/>
                                    </p:animMotion>
                                  </p:childTnLst>
                                </p:cTn>
                              </p:par>
                            </p:childTnLst>
                          </p:cTn>
                        </p:par>
                        <p:par>
                          <p:cTn id="87" fill="hold">
                            <p:stCondLst>
                              <p:cond delay="2000"/>
                            </p:stCondLst>
                            <p:childTnLst>
                              <p:par>
                                <p:cTn id="88" presetID="47" presetClass="exit" presetSubtype="0" fill="hold" nodeType="afterEffect">
                                  <p:stCondLst>
                                    <p:cond delay="0"/>
                                  </p:stCondLst>
                                  <p:childTnLst>
                                    <p:animEffect transition="out" filter="fade">
                                      <p:cBhvr>
                                        <p:cTn id="89" dur="1000"/>
                                        <p:tgtEl>
                                          <p:spTgt spid="5"/>
                                        </p:tgtEl>
                                      </p:cBhvr>
                                    </p:animEffect>
                                    <p:anim calcmode="lin" valueType="num">
                                      <p:cBhvr>
                                        <p:cTn id="90" dur="1000"/>
                                        <p:tgtEl>
                                          <p:spTgt spid="5"/>
                                        </p:tgtEl>
                                        <p:attrNameLst>
                                          <p:attrName>ppt_x</p:attrName>
                                        </p:attrNameLst>
                                      </p:cBhvr>
                                      <p:tavLst>
                                        <p:tav tm="0">
                                          <p:val>
                                            <p:strVal val="ppt_x"/>
                                          </p:val>
                                        </p:tav>
                                        <p:tav tm="100000">
                                          <p:val>
                                            <p:strVal val="ppt_x"/>
                                          </p:val>
                                        </p:tav>
                                      </p:tavLst>
                                    </p:anim>
                                    <p:anim calcmode="lin" valueType="num">
                                      <p:cBhvr>
                                        <p:cTn id="91" dur="1000"/>
                                        <p:tgtEl>
                                          <p:spTgt spid="5"/>
                                        </p:tgtEl>
                                        <p:attrNameLst>
                                          <p:attrName>ppt_y</p:attrName>
                                        </p:attrNameLst>
                                      </p:cBhvr>
                                      <p:tavLst>
                                        <p:tav tm="0">
                                          <p:val>
                                            <p:strVal val="ppt_y"/>
                                          </p:val>
                                        </p:tav>
                                        <p:tav tm="100000">
                                          <p:val>
                                            <p:strVal val="ppt_y-.1"/>
                                          </p:val>
                                        </p:tav>
                                      </p:tavLst>
                                    </p:anim>
                                    <p:set>
                                      <p:cBhvr>
                                        <p:cTn id="92"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t="-69000" b="-69000"/>
          </a:stretch>
        </a:blipFill>
        <a:effectLst/>
      </p:bgPr>
    </p:bg>
    <p:spTree>
      <p:nvGrpSpPr>
        <p:cNvPr id="1" name=""/>
        <p:cNvGrpSpPr/>
        <p:nvPr/>
      </p:nvGrpSpPr>
      <p:grpSpPr>
        <a:xfrm>
          <a:off x="0" y="0"/>
          <a:ext cx="0" cy="0"/>
          <a:chOff x="0" y="0"/>
          <a:chExt cx="0" cy="0"/>
        </a:xfrm>
      </p:grpSpPr>
      <p:sp>
        <p:nvSpPr>
          <p:cNvPr id="5" name="Rectangle 4"/>
          <p:cNvSpPr/>
          <p:nvPr/>
        </p:nvSpPr>
        <p:spPr>
          <a:xfrm>
            <a:off x="4114800" y="347870"/>
            <a:ext cx="8915400" cy="308610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dirty="0">
              <a:solidFill>
                <a:prstClr val="black"/>
              </a:solidFill>
              <a:latin typeface="Calibri"/>
            </a:endParaRPr>
          </a:p>
        </p:txBody>
      </p:sp>
      <p:sp>
        <p:nvSpPr>
          <p:cNvPr id="6" name="TextBox 5"/>
          <p:cNvSpPr txBox="1"/>
          <p:nvPr/>
        </p:nvSpPr>
        <p:spPr>
          <a:xfrm>
            <a:off x="4114800" y="927440"/>
            <a:ext cx="8915400" cy="1938992"/>
          </a:xfrm>
          <a:prstGeom prst="rect">
            <a:avLst/>
          </a:prstGeom>
          <a:noFill/>
        </p:spPr>
        <p:txBody>
          <a:bodyPr wrap="square" rtlCol="0">
            <a:spAutoFit/>
          </a:bodyPr>
          <a:lstStyle/>
          <a:p>
            <a:pPr algn="ctr" defTabSz="1371600"/>
            <a:r>
              <a:rPr lang="vi-VN" sz="6000" b="1" dirty="0">
                <a:solidFill>
                  <a:srgbClr val="FF0000"/>
                </a:solidFill>
                <a:latin typeface="Times New Roman" panose="02020603050405020304" pitchFamily="18" charset="0"/>
              </a:rPr>
              <a:t>Bình Ngô đại cáo được sáng tác theo thể văn nào?</a:t>
            </a:r>
            <a:endParaRPr lang="en-US" sz="6000" b="1" dirty="0">
              <a:solidFill>
                <a:srgbClr val="FF0000"/>
              </a:solidFill>
              <a:latin typeface="Calibri"/>
            </a:endParaRPr>
          </a:p>
        </p:txBody>
      </p:sp>
      <p:sp>
        <p:nvSpPr>
          <p:cNvPr id="7" name="Rectangle 6"/>
          <p:cNvSpPr/>
          <p:nvPr/>
        </p:nvSpPr>
        <p:spPr>
          <a:xfrm>
            <a:off x="4572000" y="3766931"/>
            <a:ext cx="7772400" cy="285750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371600"/>
            <a:endParaRPr lang="en-US" sz="2700">
              <a:solidFill>
                <a:prstClr val="black"/>
              </a:solidFill>
              <a:latin typeface="Calibri"/>
            </a:endParaRPr>
          </a:p>
        </p:txBody>
      </p:sp>
      <p:pic>
        <p:nvPicPr>
          <p:cNvPr id="4" name="Picture 2" descr="Kết quả hình ảnh cho tree apple cartoon">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11282912" y="3886200"/>
            <a:ext cx="4719088" cy="52180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486403" y="4572000"/>
            <a:ext cx="5796510" cy="1015663"/>
          </a:xfrm>
          <a:prstGeom prst="rect">
            <a:avLst/>
          </a:prstGeom>
          <a:noFill/>
        </p:spPr>
        <p:txBody>
          <a:bodyPr wrap="square" rtlCol="0">
            <a:spAutoFit/>
          </a:bodyPr>
          <a:lstStyle/>
          <a:p>
            <a:pPr defTabSz="1371600"/>
            <a:r>
              <a:rPr lang="vi-VN" sz="6000" b="1" dirty="0">
                <a:solidFill>
                  <a:prstClr val="black"/>
                </a:solidFill>
                <a:latin typeface="Times New Roman" panose="02020603050405020304" pitchFamily="18" charset="0"/>
              </a:rPr>
              <a:t>Văn biền ngẫu</a:t>
            </a:r>
            <a:endParaRPr lang="en-US" sz="6000" b="1" dirty="0">
              <a:solidFill>
                <a:prstClr val="black"/>
              </a:solidFill>
              <a:latin typeface="Calibri"/>
            </a:endParaRPr>
          </a:p>
        </p:txBody>
      </p:sp>
      <p:pic>
        <p:nvPicPr>
          <p:cNvPr id="9" name="Picture 8" descr="886255f75f86d6f948235e2659cdd1c2.png">
            <a:hlinkClick r:id="rId7" action="ppaction://hlinksldjump"/>
          </p:cNvPr>
          <p:cNvPicPr>
            <a:picLocks noChangeAspect="1"/>
          </p:cNvPicPr>
          <p:nvPr/>
        </p:nvPicPr>
        <p:blipFill>
          <a:blip r:embed="rId8" cstate="print"/>
          <a:stretch>
            <a:fillRect/>
          </a:stretch>
        </p:blipFill>
        <p:spPr>
          <a:xfrm>
            <a:off x="7772401" y="6743700"/>
            <a:ext cx="2850126" cy="2761060"/>
          </a:xfrm>
          <a:prstGeom prst="rect">
            <a:avLst/>
          </a:prstGeom>
        </p:spPr>
      </p:pic>
    </p:spTree>
    <p:extLst>
      <p:ext uri="{BB962C8B-B14F-4D97-AF65-F5344CB8AC3E}">
        <p14:creationId xmlns:p14="http://schemas.microsoft.com/office/powerpoint/2010/main" val="110826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rot="8494201">
            <a:off x="-827012" y="393361"/>
            <a:ext cx="2562861" cy="1349345"/>
          </a:xfrm>
          <a:custGeom>
            <a:avLst/>
            <a:gdLst/>
            <a:ahLst/>
            <a:cxnLst/>
            <a:rect l="l" t="t" r="r" b="b"/>
            <a:pathLst>
              <a:path w="2562861" h="1349345">
                <a:moveTo>
                  <a:pt x="0" y="0"/>
                </a:moveTo>
                <a:lnTo>
                  <a:pt x="2562860" y="0"/>
                </a:lnTo>
                <a:lnTo>
                  <a:pt x="2562860" y="1349346"/>
                </a:lnTo>
                <a:lnTo>
                  <a:pt x="0" y="1349346"/>
                </a:lnTo>
                <a:lnTo>
                  <a:pt x="0" y="0"/>
                </a:lnTo>
                <a:close/>
              </a:path>
            </a:pathLst>
          </a:custGeom>
          <a:blipFill>
            <a:blip r:embed="rId3">
              <a:extLst>
                <a:ext uri="{96DAC541-7B7A-43D3-8B79-37D633B846F1}">
                  <asvg:svgBlip xmlns:asvg="http://schemas.microsoft.com/office/drawing/2016/SVG/main" xmlns="" r:embed="rId4"/>
                </a:ext>
              </a:extLst>
            </a:blip>
            <a:stretch>
              <a:fillRect r="-82462" b="-501"/>
            </a:stretch>
          </a:blipFill>
        </p:spPr>
      </p:sp>
      <p:sp>
        <p:nvSpPr>
          <p:cNvPr id="15" name="Freeform 15"/>
          <p:cNvSpPr/>
          <p:nvPr/>
        </p:nvSpPr>
        <p:spPr>
          <a:xfrm>
            <a:off x="2362301" y="7222098"/>
            <a:ext cx="283779" cy="283779"/>
          </a:xfrm>
          <a:custGeom>
            <a:avLst/>
            <a:gdLst/>
            <a:ahLst/>
            <a:cxnLst/>
            <a:rect l="l" t="t" r="r" b="b"/>
            <a:pathLst>
              <a:path w="283779" h="283779">
                <a:moveTo>
                  <a:pt x="0" y="0"/>
                </a:moveTo>
                <a:lnTo>
                  <a:pt x="283779" y="0"/>
                </a:lnTo>
                <a:lnTo>
                  <a:pt x="283779" y="283779"/>
                </a:lnTo>
                <a:lnTo>
                  <a:pt x="0" y="28377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3">
            <a:extLst>
              <a:ext uri="{FF2B5EF4-FFF2-40B4-BE49-F238E27FC236}">
                <a16:creationId xmlns:a16="http://schemas.microsoft.com/office/drawing/2014/main" id="{E554B589-D4FA-10D3-4EA4-6D44ABBC6F0B}"/>
              </a:ext>
            </a:extLst>
          </p:cNvPr>
          <p:cNvSpPr/>
          <p:nvPr/>
        </p:nvSpPr>
        <p:spPr>
          <a:xfrm>
            <a:off x="-968762" y="4305300"/>
            <a:ext cx="9045962" cy="6037355"/>
          </a:xfrm>
          <a:custGeom>
            <a:avLst/>
            <a:gdLst/>
            <a:ahLst/>
            <a:cxnLst/>
            <a:rect l="l" t="t" r="r" b="b"/>
            <a:pathLst>
              <a:path w="8504262" h="5673557">
                <a:moveTo>
                  <a:pt x="0" y="0"/>
                </a:moveTo>
                <a:lnTo>
                  <a:pt x="8504262" y="0"/>
                </a:lnTo>
                <a:lnTo>
                  <a:pt x="8504262" y="5673557"/>
                </a:lnTo>
                <a:lnTo>
                  <a:pt x="0" y="5673557"/>
                </a:lnTo>
                <a:lnTo>
                  <a:pt x="0" y="0"/>
                </a:lnTo>
                <a:close/>
              </a:path>
            </a:pathLst>
          </a:custGeom>
          <a:blipFill>
            <a:blip r:embed="rId7"/>
            <a:stretch>
              <a:fillRect/>
            </a:stretch>
          </a:blipFill>
        </p:spPr>
        <p:txBody>
          <a:bodyPr/>
          <a:lstStyle/>
          <a:p>
            <a:endParaRPr lang="en-US" dirty="0"/>
          </a:p>
        </p:txBody>
      </p:sp>
      <p:pic>
        <p:nvPicPr>
          <p:cNvPr id="23" name="图形 7">
            <a:extLst>
              <a:ext uri="{FF2B5EF4-FFF2-40B4-BE49-F238E27FC236}">
                <a16:creationId xmlns:a16="http://schemas.microsoft.com/office/drawing/2014/main" id="{EF26B1B4-1BCB-9AC0-12D2-E7DEE464164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14607273" y="-706552"/>
            <a:ext cx="4633853" cy="316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DF9B32F5-6F38-4C78-C252-DBC7338D3D60}"/>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526315" y="-399707"/>
            <a:ext cx="1688738" cy="1475360"/>
          </a:xfrm>
          <a:prstGeom prst="rect">
            <a:avLst/>
          </a:prstGeom>
        </p:spPr>
      </p:pic>
      <p:sp>
        <p:nvSpPr>
          <p:cNvPr id="25" name="Freeform 4">
            <a:extLst>
              <a:ext uri="{FF2B5EF4-FFF2-40B4-BE49-F238E27FC236}">
                <a16:creationId xmlns:a16="http://schemas.microsoft.com/office/drawing/2014/main" id="{AEF22811-8446-EBCD-EDBA-E49371349F91}"/>
              </a:ext>
            </a:extLst>
          </p:cNvPr>
          <p:cNvSpPr/>
          <p:nvPr/>
        </p:nvSpPr>
        <p:spPr>
          <a:xfrm>
            <a:off x="5263242" y="7222098"/>
            <a:ext cx="13977884" cy="4940663"/>
          </a:xfrm>
          <a:custGeom>
            <a:avLst/>
            <a:gdLst/>
            <a:ahLst/>
            <a:cxnLst/>
            <a:rect l="l" t="t" r="r" b="b"/>
            <a:pathLst>
              <a:path w="5335839" h="3088117">
                <a:moveTo>
                  <a:pt x="0" y="0"/>
                </a:moveTo>
                <a:lnTo>
                  <a:pt x="5335839" y="0"/>
                </a:lnTo>
                <a:lnTo>
                  <a:pt x="5335839" y="3088117"/>
                </a:lnTo>
                <a:lnTo>
                  <a:pt x="0" y="3088117"/>
                </a:lnTo>
                <a:lnTo>
                  <a:pt x="0" y="0"/>
                </a:lnTo>
                <a:close/>
              </a:path>
            </a:pathLst>
          </a:custGeom>
          <a:blipFill>
            <a:blip r:embed="rId11">
              <a:extLst>
                <a:ext uri="{BEBA8EAE-BF5A-486C-A8C5-ECC9F3942E4B}">
                  <a14:imgProps xmlns:a14="http://schemas.microsoft.com/office/drawing/2010/main">
                    <a14:imgLayer r:embed="rId12">
                      <a14:imgEffect>
                        <a14:saturation sat="33000"/>
                      </a14:imgEffect>
                    </a14:imgLayer>
                  </a14:imgProps>
                </a:ext>
              </a:extLst>
            </a:blip>
            <a:stretch>
              <a:fillRect/>
            </a:stretch>
          </a:blipFill>
        </p:spPr>
      </p:sp>
      <p:pic>
        <p:nvPicPr>
          <p:cNvPr id="2" name="Picture 1"/>
          <p:cNvPicPr>
            <a:picLocks noChangeAspect="1"/>
          </p:cNvPicPr>
          <p:nvPr/>
        </p:nvPicPr>
        <p:blipFill>
          <a:blip r:embed="rId13"/>
          <a:stretch>
            <a:fillRect/>
          </a:stretch>
        </p:blipFill>
        <p:spPr>
          <a:xfrm>
            <a:off x="1865774" y="296539"/>
            <a:ext cx="15058425" cy="68646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t="-69000" b="-69000"/>
          </a:stretch>
        </a:blipFill>
        <a:effectLst/>
      </p:bgPr>
    </p:bg>
    <p:spTree>
      <p:nvGrpSpPr>
        <p:cNvPr id="1" name=""/>
        <p:cNvGrpSpPr/>
        <p:nvPr/>
      </p:nvGrpSpPr>
      <p:grpSpPr>
        <a:xfrm>
          <a:off x="0" y="0"/>
          <a:ext cx="0" cy="0"/>
          <a:chOff x="0" y="0"/>
          <a:chExt cx="0" cy="0"/>
        </a:xfrm>
      </p:grpSpPr>
      <p:sp>
        <p:nvSpPr>
          <p:cNvPr id="5" name="Rectangle 4"/>
          <p:cNvSpPr/>
          <p:nvPr/>
        </p:nvSpPr>
        <p:spPr>
          <a:xfrm>
            <a:off x="4114800" y="457200"/>
            <a:ext cx="8915400" cy="30861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dirty="0">
              <a:solidFill>
                <a:prstClr val="black"/>
              </a:solidFill>
              <a:latin typeface="Calibri"/>
            </a:endParaRPr>
          </a:p>
        </p:txBody>
      </p:sp>
      <p:sp>
        <p:nvSpPr>
          <p:cNvPr id="6" name="TextBox 5"/>
          <p:cNvSpPr txBox="1"/>
          <p:nvPr/>
        </p:nvSpPr>
        <p:spPr>
          <a:xfrm>
            <a:off x="4343400" y="609181"/>
            <a:ext cx="8229600" cy="2585323"/>
          </a:xfrm>
          <a:prstGeom prst="rect">
            <a:avLst/>
          </a:prstGeom>
          <a:noFill/>
        </p:spPr>
        <p:txBody>
          <a:bodyPr wrap="square" rtlCol="0">
            <a:spAutoFit/>
          </a:bodyPr>
          <a:lstStyle/>
          <a:p>
            <a:pPr algn="ctr" defTabSz="1371600"/>
            <a:r>
              <a:rPr lang="vi-VN" sz="5400" b="1" dirty="0">
                <a:solidFill>
                  <a:srgbClr val="FF0000"/>
                </a:solidFill>
                <a:latin typeface="Times New Roman" panose="02020603050405020304" pitchFamily="18" charset="0"/>
              </a:rPr>
              <a:t>Tác phẩm nào được coi là bản tuyên ngôn độc lâp đầu tiên?</a:t>
            </a:r>
            <a:endParaRPr lang="en-US" sz="5400" b="1" dirty="0">
              <a:solidFill>
                <a:srgbClr val="FF0000"/>
              </a:solidFill>
              <a:latin typeface="Calibri"/>
            </a:endParaRPr>
          </a:p>
        </p:txBody>
      </p:sp>
      <p:sp>
        <p:nvSpPr>
          <p:cNvPr id="7" name="Rectangle 6"/>
          <p:cNvSpPr/>
          <p:nvPr/>
        </p:nvSpPr>
        <p:spPr>
          <a:xfrm>
            <a:off x="4572000" y="3766931"/>
            <a:ext cx="7772400" cy="285750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371600"/>
            <a:endParaRPr lang="en-US" sz="2700">
              <a:solidFill>
                <a:prstClr val="black"/>
              </a:solidFill>
              <a:latin typeface="Calibri"/>
            </a:endParaRPr>
          </a:p>
        </p:txBody>
      </p:sp>
      <p:pic>
        <p:nvPicPr>
          <p:cNvPr id="4" name="Picture 2" descr="Kết quả hình ảnh cho tree apple cartoon">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11282912" y="3886200"/>
            <a:ext cx="4719088" cy="52180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257800" y="4555436"/>
            <a:ext cx="7200900" cy="923330"/>
          </a:xfrm>
          <a:prstGeom prst="rect">
            <a:avLst/>
          </a:prstGeom>
          <a:noFill/>
        </p:spPr>
        <p:txBody>
          <a:bodyPr wrap="square" rtlCol="0">
            <a:spAutoFit/>
          </a:bodyPr>
          <a:lstStyle/>
          <a:p>
            <a:pPr defTabSz="1371600"/>
            <a:r>
              <a:rPr lang="vi-VN" sz="5400" b="1" dirty="0">
                <a:solidFill>
                  <a:prstClr val="black"/>
                </a:solidFill>
                <a:latin typeface="Times New Roman" panose="02020603050405020304" pitchFamily="18" charset="0"/>
              </a:rPr>
              <a:t>Sông núi nước Nam</a:t>
            </a:r>
            <a:endParaRPr lang="en-US" sz="5400" b="1" dirty="0">
              <a:solidFill>
                <a:prstClr val="black"/>
              </a:solidFill>
              <a:latin typeface="Calibri"/>
            </a:endParaRPr>
          </a:p>
        </p:txBody>
      </p:sp>
      <p:pic>
        <p:nvPicPr>
          <p:cNvPr id="9" name="Picture 8" descr="886255f75f86d6f948235e2659cdd1c2.png">
            <a:hlinkClick r:id="rId7" action="ppaction://hlinksldjump"/>
          </p:cNvPr>
          <p:cNvPicPr>
            <a:picLocks noChangeAspect="1"/>
          </p:cNvPicPr>
          <p:nvPr/>
        </p:nvPicPr>
        <p:blipFill>
          <a:blip r:embed="rId8" cstate="print"/>
          <a:stretch>
            <a:fillRect/>
          </a:stretch>
        </p:blipFill>
        <p:spPr>
          <a:xfrm>
            <a:off x="6858001" y="6629400"/>
            <a:ext cx="2850126" cy="2761060"/>
          </a:xfrm>
          <a:prstGeom prst="rect">
            <a:avLst/>
          </a:prstGeom>
        </p:spPr>
      </p:pic>
    </p:spTree>
    <p:extLst>
      <p:ext uri="{BB962C8B-B14F-4D97-AF65-F5344CB8AC3E}">
        <p14:creationId xmlns:p14="http://schemas.microsoft.com/office/powerpoint/2010/main" val="55064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t="-69000" b="-69000"/>
          </a:stretch>
        </a:blipFill>
        <a:effectLst/>
      </p:bgPr>
    </p:bg>
    <p:spTree>
      <p:nvGrpSpPr>
        <p:cNvPr id="1" name=""/>
        <p:cNvGrpSpPr/>
        <p:nvPr/>
      </p:nvGrpSpPr>
      <p:grpSpPr>
        <a:xfrm>
          <a:off x="0" y="0"/>
          <a:ext cx="0" cy="0"/>
          <a:chOff x="0" y="0"/>
          <a:chExt cx="0" cy="0"/>
        </a:xfrm>
      </p:grpSpPr>
      <p:sp>
        <p:nvSpPr>
          <p:cNvPr id="5" name="Rectangle 4"/>
          <p:cNvSpPr/>
          <p:nvPr/>
        </p:nvSpPr>
        <p:spPr>
          <a:xfrm>
            <a:off x="4114800" y="347869"/>
            <a:ext cx="8915400" cy="30861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dirty="0">
              <a:solidFill>
                <a:prstClr val="black"/>
              </a:solidFill>
              <a:latin typeface="Calibri"/>
            </a:endParaRPr>
          </a:p>
        </p:txBody>
      </p:sp>
      <p:sp>
        <p:nvSpPr>
          <p:cNvPr id="6" name="TextBox 5"/>
          <p:cNvSpPr txBox="1"/>
          <p:nvPr/>
        </p:nvSpPr>
        <p:spPr>
          <a:xfrm>
            <a:off x="4572000" y="914400"/>
            <a:ext cx="8115300" cy="2123658"/>
          </a:xfrm>
          <a:prstGeom prst="rect">
            <a:avLst/>
          </a:prstGeom>
          <a:noFill/>
        </p:spPr>
        <p:txBody>
          <a:bodyPr wrap="square" rtlCol="0">
            <a:spAutoFit/>
          </a:bodyPr>
          <a:lstStyle/>
          <a:p>
            <a:pPr algn="ctr" defTabSz="1371600"/>
            <a:r>
              <a:rPr lang="vi-VN" sz="6600" b="1" dirty="0">
                <a:solidFill>
                  <a:srgbClr val="FF0000"/>
                </a:solidFill>
                <a:latin typeface="Times New Roman" panose="02020603050405020304" pitchFamily="18" charset="0"/>
              </a:rPr>
              <a:t>Hoàn cảnh sáng tác “Bình Ngô đại cáo”</a:t>
            </a:r>
            <a:endParaRPr lang="en-US" sz="6600" b="1" dirty="0">
              <a:solidFill>
                <a:srgbClr val="FF0000"/>
              </a:solidFill>
              <a:latin typeface="Calibri"/>
            </a:endParaRPr>
          </a:p>
        </p:txBody>
      </p:sp>
      <p:sp>
        <p:nvSpPr>
          <p:cNvPr id="7" name="Rectangle 6"/>
          <p:cNvSpPr/>
          <p:nvPr/>
        </p:nvSpPr>
        <p:spPr>
          <a:xfrm>
            <a:off x="4572000" y="3766930"/>
            <a:ext cx="7772400" cy="285750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371600"/>
            <a:endParaRPr lang="en-US" sz="2700">
              <a:solidFill>
                <a:prstClr val="black"/>
              </a:solidFill>
              <a:latin typeface="Calibri"/>
            </a:endParaRPr>
          </a:p>
        </p:txBody>
      </p:sp>
      <p:pic>
        <p:nvPicPr>
          <p:cNvPr id="4" name="Picture 2" descr="Kết quả hình ảnh cho tree apple cartoon">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11282912" y="3886200"/>
            <a:ext cx="4719088" cy="52180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857750" y="4070578"/>
            <a:ext cx="7200900" cy="1569660"/>
          </a:xfrm>
          <a:prstGeom prst="rect">
            <a:avLst/>
          </a:prstGeom>
          <a:noFill/>
        </p:spPr>
        <p:txBody>
          <a:bodyPr wrap="square" rtlCol="0">
            <a:spAutoFit/>
          </a:bodyPr>
          <a:lstStyle/>
          <a:p>
            <a:pPr algn="ctr" defTabSz="1371600"/>
            <a:r>
              <a:rPr lang="vi-VN" sz="4800" b="1" dirty="0">
                <a:solidFill>
                  <a:prstClr val="black"/>
                </a:solidFill>
                <a:latin typeface="Times New Roman" panose="02020603050405020304" pitchFamily="18" charset="0"/>
              </a:rPr>
              <a:t>Sau khi quân ta đại thắng giặc Minh xâm lược</a:t>
            </a:r>
            <a:endParaRPr lang="en-US" sz="4800" b="1" dirty="0">
              <a:solidFill>
                <a:prstClr val="black"/>
              </a:solidFill>
              <a:latin typeface="Calibri"/>
            </a:endParaRPr>
          </a:p>
        </p:txBody>
      </p:sp>
      <p:pic>
        <p:nvPicPr>
          <p:cNvPr id="9" name="Picture 8" descr="886255f75f86d6f948235e2659cdd1c2.png">
            <a:hlinkClick r:id="rId7" action="ppaction://hlinksldjump"/>
          </p:cNvPr>
          <p:cNvPicPr>
            <a:picLocks noChangeAspect="1"/>
          </p:cNvPicPr>
          <p:nvPr/>
        </p:nvPicPr>
        <p:blipFill>
          <a:blip r:embed="rId8" cstate="print"/>
          <a:stretch>
            <a:fillRect/>
          </a:stretch>
        </p:blipFill>
        <p:spPr>
          <a:xfrm>
            <a:off x="7543801" y="6629400"/>
            <a:ext cx="2850126" cy="2761060"/>
          </a:xfrm>
          <a:prstGeom prst="rect">
            <a:avLst/>
          </a:prstGeom>
        </p:spPr>
      </p:pic>
    </p:spTree>
    <p:extLst>
      <p:ext uri="{BB962C8B-B14F-4D97-AF65-F5344CB8AC3E}">
        <p14:creationId xmlns:p14="http://schemas.microsoft.com/office/powerpoint/2010/main" val="149999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t="-69000" b="-69000"/>
          </a:stretch>
        </a:blipFill>
        <a:effectLst/>
      </p:bgPr>
    </p:bg>
    <p:spTree>
      <p:nvGrpSpPr>
        <p:cNvPr id="1" name=""/>
        <p:cNvGrpSpPr/>
        <p:nvPr/>
      </p:nvGrpSpPr>
      <p:grpSpPr>
        <a:xfrm>
          <a:off x="0" y="0"/>
          <a:ext cx="0" cy="0"/>
          <a:chOff x="0" y="0"/>
          <a:chExt cx="0" cy="0"/>
        </a:xfrm>
      </p:grpSpPr>
      <p:sp>
        <p:nvSpPr>
          <p:cNvPr id="5" name="Rectangle 4"/>
          <p:cNvSpPr/>
          <p:nvPr/>
        </p:nvSpPr>
        <p:spPr>
          <a:xfrm>
            <a:off x="4114800" y="457200"/>
            <a:ext cx="8915400" cy="30861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dirty="0">
              <a:solidFill>
                <a:prstClr val="black"/>
              </a:solidFill>
              <a:latin typeface="Calibri"/>
            </a:endParaRPr>
          </a:p>
        </p:txBody>
      </p:sp>
      <p:sp>
        <p:nvSpPr>
          <p:cNvPr id="6" name="TextBox 5"/>
          <p:cNvSpPr txBox="1"/>
          <p:nvPr/>
        </p:nvSpPr>
        <p:spPr>
          <a:xfrm>
            <a:off x="4800600" y="993228"/>
            <a:ext cx="7543800" cy="1754326"/>
          </a:xfrm>
          <a:prstGeom prst="rect">
            <a:avLst/>
          </a:prstGeom>
          <a:noFill/>
        </p:spPr>
        <p:txBody>
          <a:bodyPr wrap="square" rtlCol="0">
            <a:spAutoFit/>
          </a:bodyPr>
          <a:lstStyle/>
          <a:p>
            <a:pPr algn="ctr" defTabSz="1371600"/>
            <a:r>
              <a:rPr lang="vi-VN" sz="5400" b="1" dirty="0">
                <a:solidFill>
                  <a:srgbClr val="FF0000"/>
                </a:solidFill>
                <a:latin typeface="Times New Roman" panose="02020603050405020304" pitchFamily="18" charset="0"/>
              </a:rPr>
              <a:t>Giải thích nghĩa của từ “Hào kiệt”?</a:t>
            </a:r>
            <a:endParaRPr lang="en-US" sz="5400" b="1" dirty="0">
              <a:solidFill>
                <a:srgbClr val="FF0000"/>
              </a:solidFill>
              <a:latin typeface="Calibri"/>
            </a:endParaRPr>
          </a:p>
        </p:txBody>
      </p:sp>
      <p:sp>
        <p:nvSpPr>
          <p:cNvPr id="7" name="Rectangle 6"/>
          <p:cNvSpPr/>
          <p:nvPr/>
        </p:nvSpPr>
        <p:spPr>
          <a:xfrm>
            <a:off x="4572000" y="3766930"/>
            <a:ext cx="7772400" cy="285750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371600"/>
            <a:endParaRPr lang="en-US" sz="2700">
              <a:solidFill>
                <a:prstClr val="black"/>
              </a:solidFill>
              <a:latin typeface="Calibri"/>
            </a:endParaRPr>
          </a:p>
        </p:txBody>
      </p:sp>
      <p:pic>
        <p:nvPicPr>
          <p:cNvPr id="4" name="Picture 2" descr="Kết quả hình ảnh cho tree apple cartoon">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11282912" y="3886200"/>
            <a:ext cx="4719088" cy="52180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39312" y="3909107"/>
            <a:ext cx="5943600" cy="2308324"/>
          </a:xfrm>
          <a:prstGeom prst="rect">
            <a:avLst/>
          </a:prstGeom>
          <a:noFill/>
        </p:spPr>
        <p:txBody>
          <a:bodyPr wrap="square" rtlCol="0">
            <a:spAutoFit/>
          </a:bodyPr>
          <a:lstStyle/>
          <a:p>
            <a:pPr algn="ctr" defTabSz="1371600"/>
            <a:r>
              <a:rPr lang="vi-VN" sz="4800" b="1" dirty="0">
                <a:solidFill>
                  <a:prstClr val="black"/>
                </a:solidFill>
                <a:latin typeface="Times New Roman" panose="02020603050405020304" pitchFamily="18" charset="0"/>
              </a:rPr>
              <a:t>Người có tài năng, khí chất hơn hẳn người thường</a:t>
            </a:r>
            <a:endParaRPr lang="en-US" sz="4800" b="1" dirty="0">
              <a:solidFill>
                <a:prstClr val="black"/>
              </a:solidFill>
              <a:latin typeface="Calibri"/>
            </a:endParaRPr>
          </a:p>
        </p:txBody>
      </p:sp>
      <p:pic>
        <p:nvPicPr>
          <p:cNvPr id="9" name="Picture 8" descr="886255f75f86d6f948235e2659cdd1c2.png">
            <a:hlinkClick r:id="rId7" action="ppaction://hlinksldjump"/>
          </p:cNvPr>
          <p:cNvPicPr>
            <a:picLocks noChangeAspect="1"/>
          </p:cNvPicPr>
          <p:nvPr/>
        </p:nvPicPr>
        <p:blipFill>
          <a:blip r:embed="rId8" cstate="print"/>
          <a:stretch>
            <a:fillRect/>
          </a:stretch>
        </p:blipFill>
        <p:spPr>
          <a:xfrm>
            <a:off x="7543801" y="6629400"/>
            <a:ext cx="2850126" cy="2761060"/>
          </a:xfrm>
          <a:prstGeom prst="rect">
            <a:avLst/>
          </a:prstGeom>
        </p:spPr>
      </p:pic>
    </p:spTree>
    <p:extLst>
      <p:ext uri="{BB962C8B-B14F-4D97-AF65-F5344CB8AC3E}">
        <p14:creationId xmlns:p14="http://schemas.microsoft.com/office/powerpoint/2010/main" val="235482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t="-69000" b="-69000"/>
          </a:stretch>
        </a:blipFill>
        <a:effectLst/>
      </p:bgPr>
    </p:bg>
    <p:spTree>
      <p:nvGrpSpPr>
        <p:cNvPr id="1" name=""/>
        <p:cNvGrpSpPr/>
        <p:nvPr/>
      </p:nvGrpSpPr>
      <p:grpSpPr>
        <a:xfrm>
          <a:off x="0" y="0"/>
          <a:ext cx="0" cy="0"/>
          <a:chOff x="0" y="0"/>
          <a:chExt cx="0" cy="0"/>
        </a:xfrm>
      </p:grpSpPr>
      <p:sp>
        <p:nvSpPr>
          <p:cNvPr id="5" name="Rectangle 4"/>
          <p:cNvSpPr/>
          <p:nvPr/>
        </p:nvSpPr>
        <p:spPr>
          <a:xfrm>
            <a:off x="4114800" y="457200"/>
            <a:ext cx="8915400" cy="30861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dirty="0">
              <a:solidFill>
                <a:prstClr val="black"/>
              </a:solidFill>
              <a:latin typeface="Calibri"/>
            </a:endParaRPr>
          </a:p>
        </p:txBody>
      </p:sp>
      <p:sp>
        <p:nvSpPr>
          <p:cNvPr id="6" name="TextBox 5"/>
          <p:cNvSpPr txBox="1"/>
          <p:nvPr/>
        </p:nvSpPr>
        <p:spPr>
          <a:xfrm>
            <a:off x="4400551" y="983117"/>
            <a:ext cx="8515350" cy="2308324"/>
          </a:xfrm>
          <a:prstGeom prst="rect">
            <a:avLst/>
          </a:prstGeom>
          <a:noFill/>
        </p:spPr>
        <p:txBody>
          <a:bodyPr wrap="square" rtlCol="0">
            <a:spAutoFit/>
          </a:bodyPr>
          <a:lstStyle/>
          <a:p>
            <a:pPr algn="ctr" defTabSz="1371600"/>
            <a:r>
              <a:rPr lang="vi-VN" sz="4800" b="1" dirty="0">
                <a:solidFill>
                  <a:srgbClr val="FF0000"/>
                </a:solidFill>
                <a:latin typeface="Times New Roman" panose="02020603050405020304" pitchFamily="18" charset="0"/>
              </a:rPr>
              <a:t>Trình tự các yếu tố mà Nguyễn Trãi đưa ra để khẳng định tư cách độc lập của dân tộc?</a:t>
            </a:r>
            <a:endParaRPr lang="en-US" sz="4800" b="1" dirty="0">
              <a:solidFill>
                <a:srgbClr val="FF0000"/>
              </a:solidFill>
              <a:latin typeface="Calibri"/>
            </a:endParaRPr>
          </a:p>
        </p:txBody>
      </p:sp>
      <p:sp>
        <p:nvSpPr>
          <p:cNvPr id="7" name="Rectangle 6"/>
          <p:cNvSpPr/>
          <p:nvPr/>
        </p:nvSpPr>
        <p:spPr>
          <a:xfrm>
            <a:off x="4572000" y="3766931"/>
            <a:ext cx="7772400" cy="285750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371600"/>
            <a:endParaRPr lang="en-US" sz="2700">
              <a:solidFill>
                <a:prstClr val="black"/>
              </a:solidFill>
              <a:latin typeface="Calibri"/>
            </a:endParaRPr>
          </a:p>
        </p:txBody>
      </p:sp>
      <p:pic>
        <p:nvPicPr>
          <p:cNvPr id="4" name="Picture 2" descr="Kết quả hình ảnh cho tree apple cartoon">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11282912" y="3886200"/>
            <a:ext cx="4719088" cy="52180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800600" y="4027652"/>
            <a:ext cx="6791672" cy="2031325"/>
          </a:xfrm>
          <a:prstGeom prst="rect">
            <a:avLst/>
          </a:prstGeom>
          <a:noFill/>
        </p:spPr>
        <p:txBody>
          <a:bodyPr wrap="square" rtlCol="0">
            <a:spAutoFit/>
          </a:bodyPr>
          <a:lstStyle/>
          <a:p>
            <a:pPr algn="ctr" defTabSz="1371600"/>
            <a:r>
              <a:rPr lang="vi-VN" sz="4200" b="1" dirty="0">
                <a:solidFill>
                  <a:prstClr val="black"/>
                </a:solidFill>
                <a:latin typeface="Times New Roman" panose="02020603050405020304" pitchFamily="18" charset="0"/>
              </a:rPr>
              <a:t>Nền văn hiến, cương vực lãnh thổ, phong tục, truyền thống lịch sử, chủ quyền</a:t>
            </a:r>
            <a:endParaRPr lang="en-US" sz="4200" b="1" dirty="0">
              <a:solidFill>
                <a:prstClr val="black"/>
              </a:solidFill>
              <a:latin typeface="Calibri"/>
            </a:endParaRPr>
          </a:p>
        </p:txBody>
      </p:sp>
      <p:pic>
        <p:nvPicPr>
          <p:cNvPr id="9" name="Picture 8" descr="886255f75f86d6f948235e2659cdd1c2.png">
            <a:hlinkClick r:id="rId7" action="ppaction://hlinksldjump"/>
          </p:cNvPr>
          <p:cNvPicPr>
            <a:picLocks noChangeAspect="1"/>
          </p:cNvPicPr>
          <p:nvPr/>
        </p:nvPicPr>
        <p:blipFill>
          <a:blip r:embed="rId8" cstate="print"/>
          <a:stretch>
            <a:fillRect/>
          </a:stretch>
        </p:blipFill>
        <p:spPr>
          <a:xfrm>
            <a:off x="7658101" y="6629400"/>
            <a:ext cx="2850126" cy="2761060"/>
          </a:xfrm>
          <a:prstGeom prst="rect">
            <a:avLst/>
          </a:prstGeom>
        </p:spPr>
      </p:pic>
    </p:spTree>
    <p:extLst>
      <p:ext uri="{BB962C8B-B14F-4D97-AF65-F5344CB8AC3E}">
        <p14:creationId xmlns:p14="http://schemas.microsoft.com/office/powerpoint/2010/main" val="428332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t="-69000" b="-69000"/>
          </a:stretch>
        </a:blipFill>
        <a:effectLst/>
      </p:bgPr>
    </p:bg>
    <p:spTree>
      <p:nvGrpSpPr>
        <p:cNvPr id="1" name=""/>
        <p:cNvGrpSpPr/>
        <p:nvPr/>
      </p:nvGrpSpPr>
      <p:grpSpPr>
        <a:xfrm>
          <a:off x="0" y="0"/>
          <a:ext cx="0" cy="0"/>
          <a:chOff x="0" y="0"/>
          <a:chExt cx="0" cy="0"/>
        </a:xfrm>
      </p:grpSpPr>
      <p:sp>
        <p:nvSpPr>
          <p:cNvPr id="5" name="Rectangle 4"/>
          <p:cNvSpPr/>
          <p:nvPr/>
        </p:nvSpPr>
        <p:spPr>
          <a:xfrm>
            <a:off x="4114800" y="347870"/>
            <a:ext cx="8915400" cy="30861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dirty="0">
              <a:solidFill>
                <a:prstClr val="black"/>
              </a:solidFill>
              <a:latin typeface="Calibri"/>
            </a:endParaRPr>
          </a:p>
        </p:txBody>
      </p:sp>
      <p:sp>
        <p:nvSpPr>
          <p:cNvPr id="6" name="TextBox 5"/>
          <p:cNvSpPr txBox="1"/>
          <p:nvPr/>
        </p:nvSpPr>
        <p:spPr>
          <a:xfrm>
            <a:off x="4114800" y="845911"/>
            <a:ext cx="8801100" cy="2308324"/>
          </a:xfrm>
          <a:prstGeom prst="rect">
            <a:avLst/>
          </a:prstGeom>
          <a:noFill/>
        </p:spPr>
        <p:txBody>
          <a:bodyPr wrap="square" rtlCol="0">
            <a:spAutoFit/>
          </a:bodyPr>
          <a:lstStyle/>
          <a:p>
            <a:pPr algn="ctr" defTabSz="1371600"/>
            <a:r>
              <a:rPr lang="vi-VN" sz="3600" b="1" dirty="0">
                <a:solidFill>
                  <a:srgbClr val="FF0000"/>
                </a:solidFill>
                <a:latin typeface="Times New Roman" panose="02020603050405020304" pitchFamily="18" charset="0"/>
              </a:rPr>
              <a:t>Biện pháp tu từ nào được sử dụng trong câu thơ: “Từ Triệu, Đinh, Lí, Trần bao đời gây nền độc lập/ Cùng Hán, Đường, Tống, Nguyên mỗi bên xưng đế một phương?</a:t>
            </a:r>
            <a:endParaRPr lang="en-US" sz="3600" b="1" dirty="0">
              <a:solidFill>
                <a:srgbClr val="FF0000"/>
              </a:solidFill>
              <a:latin typeface="Calibri"/>
            </a:endParaRPr>
          </a:p>
        </p:txBody>
      </p:sp>
      <p:sp>
        <p:nvSpPr>
          <p:cNvPr id="7" name="Rectangle 6"/>
          <p:cNvSpPr/>
          <p:nvPr/>
        </p:nvSpPr>
        <p:spPr>
          <a:xfrm>
            <a:off x="4572000" y="3876261"/>
            <a:ext cx="7772400" cy="285750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371600"/>
            <a:endParaRPr lang="en-US" sz="2700">
              <a:solidFill>
                <a:prstClr val="black"/>
              </a:solidFill>
              <a:latin typeface="Calibri"/>
            </a:endParaRPr>
          </a:p>
        </p:txBody>
      </p:sp>
      <p:pic>
        <p:nvPicPr>
          <p:cNvPr id="4" name="Picture 2" descr="Kết quả hình ảnh cho tree apple cartoon">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11282912" y="3886200"/>
            <a:ext cx="4719088" cy="52180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400800" y="4572000"/>
            <a:ext cx="4000500" cy="1107996"/>
          </a:xfrm>
          <a:prstGeom prst="rect">
            <a:avLst/>
          </a:prstGeom>
          <a:noFill/>
        </p:spPr>
        <p:txBody>
          <a:bodyPr wrap="square" rtlCol="0">
            <a:spAutoFit/>
          </a:bodyPr>
          <a:lstStyle/>
          <a:p>
            <a:pPr algn="ctr" defTabSz="1371600"/>
            <a:r>
              <a:rPr lang="vi-VN" sz="6600" b="1" dirty="0">
                <a:solidFill>
                  <a:prstClr val="black"/>
                </a:solidFill>
                <a:latin typeface="Times New Roman" panose="02020603050405020304" pitchFamily="18" charset="0"/>
              </a:rPr>
              <a:t>Liệt kê</a:t>
            </a:r>
            <a:endParaRPr lang="en-US" sz="6600" b="1" dirty="0">
              <a:solidFill>
                <a:prstClr val="black"/>
              </a:solidFill>
              <a:latin typeface="Calibri"/>
            </a:endParaRPr>
          </a:p>
        </p:txBody>
      </p:sp>
      <p:pic>
        <p:nvPicPr>
          <p:cNvPr id="9" name="Picture 8" descr="886255f75f86d6f948235e2659cdd1c2.png">
            <a:hlinkClick r:id="rId7" action="ppaction://hlinksldjump"/>
          </p:cNvPr>
          <p:cNvPicPr>
            <a:picLocks noChangeAspect="1"/>
          </p:cNvPicPr>
          <p:nvPr/>
        </p:nvPicPr>
        <p:blipFill>
          <a:blip r:embed="rId8" cstate="print"/>
          <a:stretch>
            <a:fillRect/>
          </a:stretch>
        </p:blipFill>
        <p:spPr>
          <a:xfrm>
            <a:off x="7543801" y="6629400"/>
            <a:ext cx="2850126" cy="2761060"/>
          </a:xfrm>
          <a:prstGeom prst="rect">
            <a:avLst/>
          </a:prstGeom>
        </p:spPr>
      </p:pic>
    </p:spTree>
    <p:extLst>
      <p:ext uri="{BB962C8B-B14F-4D97-AF65-F5344CB8AC3E}">
        <p14:creationId xmlns:p14="http://schemas.microsoft.com/office/powerpoint/2010/main" val="330368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t="-69000" b="-69000"/>
          </a:stretch>
        </a:blipFill>
        <a:effectLst/>
      </p:bgPr>
    </p:bg>
    <p:spTree>
      <p:nvGrpSpPr>
        <p:cNvPr id="1" name=""/>
        <p:cNvGrpSpPr/>
        <p:nvPr/>
      </p:nvGrpSpPr>
      <p:grpSpPr>
        <a:xfrm>
          <a:off x="0" y="0"/>
          <a:ext cx="0" cy="0"/>
          <a:chOff x="0" y="0"/>
          <a:chExt cx="0" cy="0"/>
        </a:xfrm>
      </p:grpSpPr>
      <p:sp>
        <p:nvSpPr>
          <p:cNvPr id="5" name="Rectangle 4"/>
          <p:cNvSpPr/>
          <p:nvPr/>
        </p:nvSpPr>
        <p:spPr>
          <a:xfrm>
            <a:off x="4114800" y="347869"/>
            <a:ext cx="8915400" cy="30861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dirty="0">
              <a:solidFill>
                <a:prstClr val="black"/>
              </a:solidFill>
              <a:latin typeface="Calibri"/>
            </a:endParaRPr>
          </a:p>
        </p:txBody>
      </p:sp>
      <p:sp>
        <p:nvSpPr>
          <p:cNvPr id="6" name="TextBox 5"/>
          <p:cNvSpPr txBox="1"/>
          <p:nvPr/>
        </p:nvSpPr>
        <p:spPr>
          <a:xfrm>
            <a:off x="5600700" y="1007673"/>
            <a:ext cx="5943600" cy="1938992"/>
          </a:xfrm>
          <a:prstGeom prst="rect">
            <a:avLst/>
          </a:prstGeom>
          <a:noFill/>
        </p:spPr>
        <p:txBody>
          <a:bodyPr wrap="square" rtlCol="0">
            <a:spAutoFit/>
          </a:bodyPr>
          <a:lstStyle/>
          <a:p>
            <a:pPr algn="ctr" defTabSz="1371600"/>
            <a:r>
              <a:rPr lang="vi-VN" sz="6000" b="1" dirty="0">
                <a:solidFill>
                  <a:srgbClr val="FF0000"/>
                </a:solidFill>
                <a:latin typeface="Times New Roman" panose="02020603050405020304" pitchFamily="18" charset="0"/>
              </a:rPr>
              <a:t>Chức năng của thể cáo là gì?</a:t>
            </a:r>
            <a:endParaRPr lang="en-US" sz="6000" b="1" dirty="0">
              <a:solidFill>
                <a:srgbClr val="FF0000"/>
              </a:solidFill>
              <a:latin typeface="Calibri"/>
            </a:endParaRPr>
          </a:p>
        </p:txBody>
      </p:sp>
      <p:sp>
        <p:nvSpPr>
          <p:cNvPr id="7" name="Rectangle 6"/>
          <p:cNvSpPr/>
          <p:nvPr/>
        </p:nvSpPr>
        <p:spPr>
          <a:xfrm>
            <a:off x="4572000" y="3766931"/>
            <a:ext cx="7772400" cy="285750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371600"/>
            <a:endParaRPr lang="en-US" sz="2700">
              <a:solidFill>
                <a:prstClr val="black"/>
              </a:solidFill>
              <a:latin typeface="Calibri"/>
            </a:endParaRPr>
          </a:p>
        </p:txBody>
      </p:sp>
      <p:pic>
        <p:nvPicPr>
          <p:cNvPr id="4" name="Picture 2" descr="Kết quả hình ảnh cho tree apple cartoon">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11282912" y="3886200"/>
            <a:ext cx="4719088" cy="52180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833390" y="3909104"/>
            <a:ext cx="6710912" cy="2308324"/>
          </a:xfrm>
          <a:prstGeom prst="rect">
            <a:avLst/>
          </a:prstGeom>
          <a:noFill/>
        </p:spPr>
        <p:txBody>
          <a:bodyPr wrap="square" rtlCol="0">
            <a:spAutoFit/>
          </a:bodyPr>
          <a:lstStyle/>
          <a:p>
            <a:pPr algn="ctr" defTabSz="1371600"/>
            <a:r>
              <a:rPr lang="vi-VN" sz="3600" b="1" dirty="0">
                <a:solidFill>
                  <a:prstClr val="black"/>
                </a:solidFill>
                <a:latin typeface="Times New Roman" panose="02020603050405020304" pitchFamily="18" charset="0"/>
              </a:rPr>
              <a:t>Dùng để trình bày một chủ trương hay công bố kết quả của một việc làm lớn để mọi người cùng biết</a:t>
            </a:r>
            <a:endParaRPr lang="en-US" sz="3600" b="1" dirty="0">
              <a:solidFill>
                <a:prstClr val="black"/>
              </a:solidFill>
              <a:latin typeface="Calibri"/>
            </a:endParaRPr>
          </a:p>
        </p:txBody>
      </p:sp>
      <p:pic>
        <p:nvPicPr>
          <p:cNvPr id="9" name="Picture 8" descr="886255f75f86d6f948235e2659cdd1c2.png">
            <a:hlinkClick r:id="rId7" action="ppaction://hlinksldjump"/>
          </p:cNvPr>
          <p:cNvPicPr>
            <a:picLocks noChangeAspect="1"/>
          </p:cNvPicPr>
          <p:nvPr/>
        </p:nvPicPr>
        <p:blipFill>
          <a:blip r:embed="rId8" cstate="print"/>
          <a:stretch>
            <a:fillRect/>
          </a:stretch>
        </p:blipFill>
        <p:spPr>
          <a:xfrm>
            <a:off x="7658101" y="6629400"/>
            <a:ext cx="2850126" cy="2761060"/>
          </a:xfrm>
          <a:prstGeom prst="rect">
            <a:avLst/>
          </a:prstGeom>
        </p:spPr>
      </p:pic>
    </p:spTree>
    <p:extLst>
      <p:ext uri="{BB962C8B-B14F-4D97-AF65-F5344CB8AC3E}">
        <p14:creationId xmlns:p14="http://schemas.microsoft.com/office/powerpoint/2010/main" val="360955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7EE8A33-699E-24A4-3122-6755CD2767CD}"/>
              </a:ext>
            </a:extLst>
          </p:cNvPr>
          <p:cNvGrpSpPr/>
          <p:nvPr/>
        </p:nvGrpSpPr>
        <p:grpSpPr>
          <a:xfrm>
            <a:off x="3276600" y="1562100"/>
            <a:ext cx="13868400" cy="6096000"/>
            <a:chOff x="5378035" y="2210980"/>
            <a:chExt cx="12121650" cy="5322889"/>
          </a:xfrm>
        </p:grpSpPr>
        <p:grpSp>
          <p:nvGrpSpPr>
            <p:cNvPr id="3" name="Group 3">
              <a:extLst>
                <a:ext uri="{FF2B5EF4-FFF2-40B4-BE49-F238E27FC236}">
                  <a16:creationId xmlns:a16="http://schemas.microsoft.com/office/drawing/2014/main" id="{53984804-BB64-3ED8-D8BD-648CEF7945C8}"/>
                </a:ext>
              </a:extLst>
            </p:cNvPr>
            <p:cNvGrpSpPr/>
            <p:nvPr/>
          </p:nvGrpSpPr>
          <p:grpSpPr>
            <a:xfrm rot="-69648">
              <a:off x="5676282" y="2585841"/>
              <a:ext cx="11823403" cy="4948028"/>
              <a:chOff x="0" y="0"/>
              <a:chExt cx="3021024" cy="1264282"/>
            </a:xfrm>
          </p:grpSpPr>
          <p:sp>
            <p:nvSpPr>
              <p:cNvPr id="8" name="Freeform 4">
                <a:extLst>
                  <a:ext uri="{FF2B5EF4-FFF2-40B4-BE49-F238E27FC236}">
                    <a16:creationId xmlns:a16="http://schemas.microsoft.com/office/drawing/2014/main" id="{0235B299-68F8-67BB-C1E2-F294D78F88D6}"/>
                  </a:ext>
                </a:extLst>
              </p:cNvPr>
              <p:cNvSpPr/>
              <p:nvPr/>
            </p:nvSpPr>
            <p:spPr>
              <a:xfrm>
                <a:off x="0" y="0"/>
                <a:ext cx="3021025" cy="1264282"/>
              </a:xfrm>
              <a:custGeom>
                <a:avLst/>
                <a:gdLst/>
                <a:ahLst/>
                <a:cxnLst/>
                <a:rect l="l" t="t" r="r" b="b"/>
                <a:pathLst>
                  <a:path w="3021025" h="1264282">
                    <a:moveTo>
                      <a:pt x="0" y="0"/>
                    </a:moveTo>
                    <a:lnTo>
                      <a:pt x="3021025" y="0"/>
                    </a:lnTo>
                    <a:lnTo>
                      <a:pt x="3021025" y="1264282"/>
                    </a:lnTo>
                    <a:lnTo>
                      <a:pt x="0" y="1264282"/>
                    </a:lnTo>
                    <a:close/>
                  </a:path>
                </a:pathLst>
              </a:custGeom>
              <a:solidFill>
                <a:srgbClr val="DFD9D5"/>
              </a:solidFill>
            </p:spPr>
          </p:sp>
          <p:sp>
            <p:nvSpPr>
              <p:cNvPr id="9" name="TextBox 5">
                <a:extLst>
                  <a:ext uri="{FF2B5EF4-FFF2-40B4-BE49-F238E27FC236}">
                    <a16:creationId xmlns:a16="http://schemas.microsoft.com/office/drawing/2014/main" id="{698E0DBE-C042-A81C-AD95-1A5E4FAB8BA6}"/>
                  </a:ext>
                </a:extLst>
              </p:cNvPr>
              <p:cNvSpPr txBox="1"/>
              <p:nvPr/>
            </p:nvSpPr>
            <p:spPr>
              <a:xfrm>
                <a:off x="0" y="-85725"/>
                <a:ext cx="812800" cy="898525"/>
              </a:xfrm>
              <a:prstGeom prst="rect">
                <a:avLst/>
              </a:prstGeom>
            </p:spPr>
            <p:txBody>
              <a:bodyPr lIns="50800" tIns="50800" rIns="50800" bIns="50800" rtlCol="0" anchor="ctr"/>
              <a:lstStyle/>
              <a:p>
                <a:pPr algn="ctr">
                  <a:lnSpc>
                    <a:spcPts val="2659"/>
                  </a:lnSpc>
                  <a:spcBef>
                    <a:spcPct val="0"/>
                  </a:spcBef>
                </a:pPr>
                <a:endParaRPr/>
              </a:p>
            </p:txBody>
          </p:sp>
        </p:grpSp>
        <p:grpSp>
          <p:nvGrpSpPr>
            <p:cNvPr id="4" name="Group 6">
              <a:extLst>
                <a:ext uri="{FF2B5EF4-FFF2-40B4-BE49-F238E27FC236}">
                  <a16:creationId xmlns:a16="http://schemas.microsoft.com/office/drawing/2014/main" id="{6AD83BCB-245E-A80C-6A05-4180733A3C64}"/>
                </a:ext>
              </a:extLst>
            </p:cNvPr>
            <p:cNvGrpSpPr/>
            <p:nvPr/>
          </p:nvGrpSpPr>
          <p:grpSpPr>
            <a:xfrm rot="35286">
              <a:off x="5378035" y="2210980"/>
              <a:ext cx="11823403" cy="4852136"/>
              <a:chOff x="0" y="0"/>
              <a:chExt cx="3021024" cy="1239780"/>
            </a:xfrm>
          </p:grpSpPr>
          <p:sp>
            <p:nvSpPr>
              <p:cNvPr id="6" name="Freeform 7">
                <a:extLst>
                  <a:ext uri="{FF2B5EF4-FFF2-40B4-BE49-F238E27FC236}">
                    <a16:creationId xmlns:a16="http://schemas.microsoft.com/office/drawing/2014/main" id="{5E7C1462-4B08-287A-4BEE-BFD1FA225E9A}"/>
                  </a:ext>
                </a:extLst>
              </p:cNvPr>
              <p:cNvSpPr/>
              <p:nvPr/>
            </p:nvSpPr>
            <p:spPr>
              <a:xfrm>
                <a:off x="0" y="0"/>
                <a:ext cx="3021025" cy="1239780"/>
              </a:xfrm>
              <a:custGeom>
                <a:avLst/>
                <a:gdLst/>
                <a:ahLst/>
                <a:cxnLst/>
                <a:rect l="l" t="t" r="r" b="b"/>
                <a:pathLst>
                  <a:path w="3021025" h="1239780">
                    <a:moveTo>
                      <a:pt x="0" y="0"/>
                    </a:moveTo>
                    <a:lnTo>
                      <a:pt x="3021025" y="0"/>
                    </a:lnTo>
                    <a:lnTo>
                      <a:pt x="3021025" y="1239780"/>
                    </a:lnTo>
                    <a:lnTo>
                      <a:pt x="0" y="1239780"/>
                    </a:lnTo>
                    <a:close/>
                  </a:path>
                </a:pathLst>
              </a:custGeom>
              <a:solidFill>
                <a:srgbClr val="FFFFFF"/>
              </a:solidFill>
            </p:spPr>
          </p:sp>
          <p:sp>
            <p:nvSpPr>
              <p:cNvPr id="7" name="TextBox 8">
                <a:extLst>
                  <a:ext uri="{FF2B5EF4-FFF2-40B4-BE49-F238E27FC236}">
                    <a16:creationId xmlns:a16="http://schemas.microsoft.com/office/drawing/2014/main" id="{F7A94A36-7346-7933-F655-5224F49F6110}"/>
                  </a:ext>
                </a:extLst>
              </p:cNvPr>
              <p:cNvSpPr txBox="1"/>
              <p:nvPr/>
            </p:nvSpPr>
            <p:spPr>
              <a:xfrm>
                <a:off x="0" y="-85725"/>
                <a:ext cx="812800" cy="898525"/>
              </a:xfrm>
              <a:prstGeom prst="rect">
                <a:avLst/>
              </a:prstGeom>
            </p:spPr>
            <p:txBody>
              <a:bodyPr lIns="50800" tIns="50800" rIns="50800" bIns="50800" rtlCol="0" anchor="ctr"/>
              <a:lstStyle/>
              <a:p>
                <a:pPr algn="ctr">
                  <a:lnSpc>
                    <a:spcPts val="2659"/>
                  </a:lnSpc>
                  <a:spcBef>
                    <a:spcPct val="0"/>
                  </a:spcBef>
                </a:pPr>
                <a:endParaRPr/>
              </a:p>
            </p:txBody>
          </p:sp>
        </p:grpSp>
      </p:grpSp>
      <p:sp>
        <p:nvSpPr>
          <p:cNvPr id="5" name="Rectangle 4"/>
          <p:cNvSpPr/>
          <p:nvPr/>
        </p:nvSpPr>
        <p:spPr>
          <a:xfrm>
            <a:off x="4572000" y="2751740"/>
            <a:ext cx="11963400" cy="1938992"/>
          </a:xfrm>
          <a:prstGeom prst="rect">
            <a:avLst/>
          </a:prstGeom>
        </p:spPr>
        <p:txBody>
          <a:bodyPr wrap="square">
            <a:spAutoFit/>
          </a:bodyPr>
          <a:lstStyle/>
          <a:p>
            <a:pPr algn="just"/>
            <a:r>
              <a:rPr lang="en-US" sz="4000" dirty="0" err="1">
                <a:latin typeface="Times New Roman" panose="02020603050405020304" pitchFamily="18" charset="0"/>
                <a:cs typeface="Times New Roman" panose="02020603050405020304" pitchFamily="18" charset="0"/>
              </a:rPr>
              <a:t>Dựa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khoảng</a:t>
            </a:r>
            <a:r>
              <a:rPr lang="en-US" sz="4000" dirty="0">
                <a:latin typeface="Times New Roman" panose="02020603050405020304" pitchFamily="18" charset="0"/>
                <a:cs typeface="Times New Roman" panose="02020603050405020304" pitchFamily="18" charset="0"/>
              </a:rPr>
              <a:t> 10-12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hỏi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Việt</a:t>
            </a:r>
            <a:r>
              <a:rPr lang="en-US" sz="4000" dirty="0">
                <a:latin typeface="Times New Roman" panose="02020603050405020304" pitchFamily="18" charset="0"/>
                <a:cs typeface="Times New Roman" panose="02020603050405020304" pitchFamily="18" charset="0"/>
              </a:rPr>
              <a:t> ta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quốc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a:t>
            </a:r>
          </a:p>
        </p:txBody>
      </p:sp>
      <p:sp>
        <p:nvSpPr>
          <p:cNvPr id="10" name="Freeform 10">
            <a:extLst>
              <a:ext uri="{FF2B5EF4-FFF2-40B4-BE49-F238E27FC236}">
                <a16:creationId xmlns:a16="http://schemas.microsoft.com/office/drawing/2014/main" id="{BD5F936D-1BD3-72B5-1009-A06EA0D447DC}"/>
              </a:ext>
            </a:extLst>
          </p:cNvPr>
          <p:cNvSpPr/>
          <p:nvPr/>
        </p:nvSpPr>
        <p:spPr>
          <a:xfrm flipH="1">
            <a:off x="31464" y="3648212"/>
            <a:ext cx="4692936" cy="6756846"/>
          </a:xfrm>
          <a:custGeom>
            <a:avLst/>
            <a:gdLst/>
            <a:ahLst/>
            <a:cxnLst/>
            <a:rect l="l" t="t" r="r" b="b"/>
            <a:pathLst>
              <a:path w="5777496" h="8318385">
                <a:moveTo>
                  <a:pt x="5777496" y="0"/>
                </a:moveTo>
                <a:lnTo>
                  <a:pt x="0" y="0"/>
                </a:lnTo>
                <a:lnTo>
                  <a:pt x="0" y="8318384"/>
                </a:lnTo>
                <a:lnTo>
                  <a:pt x="5777496" y="8318384"/>
                </a:lnTo>
                <a:lnTo>
                  <a:pt x="5777496"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89794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942350"/>
            <a:ext cx="16561840" cy="8402300"/>
          </a:xfrm>
          <a:prstGeom prst="rect">
            <a:avLst/>
          </a:prstGeom>
        </p:spPr>
        <p:txBody>
          <a:bodyPr wrap="square">
            <a:spAutoFit/>
          </a:bodyPr>
          <a:lstStyle/>
          <a:p>
            <a:pPr algn="just"/>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Nước Đại Việt ta</a:t>
            </a:r>
            <a:r>
              <a:rPr lang="en-US" sz="3600" i="1" dirty="0">
                <a:latin typeface="Times New Roman" panose="02020603050405020304" pitchFamily="18" charset="0"/>
                <a:cs typeface="Times New Roman" panose="02020603050405020304" pitchFamily="18" charset="0"/>
              </a:rPr>
              <a:t>”</a:t>
            </a:r>
            <a:r>
              <a:rPr lang="vi-VN" sz="3600" i="1" dirty="0">
                <a:latin typeface="Times New Roman" panose="02020603050405020304" pitchFamily="18" charset="0"/>
                <a:cs typeface="Times New Roman" panose="02020603050405020304" pitchFamily="18" charset="0"/>
              </a:rPr>
              <a:t> là một tác phẩm chứa đựng sự tự hào và tình yêu nước vô cùng mãnh liệt. Bằng những lập luận sắc bén và dẫn chứng cụ thể, Nguyễn Trãi đã chứng minh cho tất cả chúng ta thấy được vị thế của nước Đại Việt độc lập. Nước ta được đặt ngang vai ngang vế với Trung Quốc để so kè nhiều tiêu chí, nhưng không hề thua kém bất kì điều gì cả. Từ khi hình thành, đất nước ta đã trải qua cả ngàn năm phát triển. Trước bao cuộc xâm lăng, trước những kẻ thù lớn mạnh chúng ta cũng chưa từng chùn bước hay sợ hãi. Trung Quốc có bao triều đại hưng thịnh, thì nước ta cũng có bấy nhiêu thời đại phát triển vượt bậc. Biết bao vị tướng tài, nhà vua anh minh đã lãnh đạo đất nước ta phát triển thịnh vượng. Đại Việt ta cũng có một nền văn hóa riêng với đa dạng màu sắc cùng những truyền thống cao đẹp được truyền lại qua bao đời con cháu. Tất cả làm nên một Đại Việt hùng mạnh không ai có thể dày xéo, cướp đoạt đi nền hòa bình cả. Tất cả con dân Đại Việt, ai cũng dũng cảm, yêu nước cũng chăm chỉ, cần cù. Vì vậy, nếu kẻ nào dám đem quân sang xâm chiếm, ắt sẽ gặp phải thất bại thảm hại như bao danh tướng Lưu Cung, Triệu Tiết, Ô Mã hay Toa Đô… Tất cả đã được Nguyễn Trãi khẳng định một cách hào hùng và tự hào trong </a:t>
            </a:r>
            <a:r>
              <a:rPr lang="en-US" sz="3600" i="1" dirty="0">
                <a:latin typeface="Times New Roman" panose="02020603050405020304" pitchFamily="18" charset="0"/>
                <a:cs typeface="Times New Roman" panose="02020603050405020304" pitchFamily="18" charset="0"/>
              </a:rPr>
              <a:t>“</a:t>
            </a:r>
            <a:r>
              <a:rPr lang="vi-VN" sz="3600" i="1" dirty="0">
                <a:latin typeface="Times New Roman" panose="02020603050405020304" pitchFamily="18" charset="0"/>
                <a:cs typeface="Times New Roman" panose="02020603050405020304" pitchFamily="18" charset="0"/>
              </a:rPr>
              <a:t>Nước Đại Việt ta</a:t>
            </a:r>
            <a:r>
              <a:rPr lang="en-US" sz="3600" i="1">
                <a:latin typeface="Times New Roman" panose="02020603050405020304" pitchFamily="18" charset="0"/>
                <a:cs typeface="Times New Roman" panose="02020603050405020304" pitchFamily="18" charset="0"/>
              </a:rPr>
              <a:t>”</a:t>
            </a:r>
            <a:r>
              <a:rPr lang="vi-VN" sz="3600" i="1">
                <a:latin typeface="Times New Roman" panose="02020603050405020304" pitchFamily="18" charset="0"/>
                <a:cs typeface="Times New Roman" panose="02020603050405020304" pitchFamily="18" charset="0"/>
              </a:rPr>
              <a:t>.</a:t>
            </a:r>
            <a:endParaRPr lang="en-US" sz="3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4419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5A025704-4A1C-5F5F-50AB-9A7CAB355B1F}"/>
              </a:ext>
            </a:extLst>
          </p:cNvPr>
          <p:cNvSpPr/>
          <p:nvPr/>
        </p:nvSpPr>
        <p:spPr>
          <a:xfrm>
            <a:off x="8495582" y="750506"/>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3">
              <a:duotone>
                <a:schemeClr val="bg2">
                  <a:shade val="45000"/>
                  <a:satMod val="135000"/>
                </a:schemeClr>
                <a:prstClr val="white"/>
              </a:duotone>
            </a:blip>
            <a:stretch>
              <a:fillRect/>
            </a:stretch>
          </a:blipFill>
        </p:spPr>
      </p:sp>
      <p:sp>
        <p:nvSpPr>
          <p:cNvPr id="4" name="Rectangle 3"/>
          <p:cNvSpPr/>
          <p:nvPr/>
        </p:nvSpPr>
        <p:spPr>
          <a:xfrm>
            <a:off x="4343400" y="2400300"/>
            <a:ext cx="12954000" cy="2892938"/>
          </a:xfrm>
          <a:prstGeom prst="rect">
            <a:avLst/>
          </a:prstGeom>
        </p:spPr>
        <p:txBody>
          <a:bodyPr wrap="square" lIns="182720" tIns="91360" rIns="182720" bIns="91360">
            <a:spAutoFit/>
          </a:bodyPr>
          <a:lstStyle/>
          <a:p>
            <a:pPr algn="ctr" defTabSz="1827216"/>
            <a:r>
              <a:rPr lang="en-US" sz="8800" b="1" dirty="0">
                <a:solidFill>
                  <a:prstClr val="black"/>
                </a:solidFill>
                <a:latin typeface="#9Slide06 SVNHave Heart 2" pitchFamily="2" charset="0"/>
                <a:cs typeface="Times New Roman" pitchFamily="18" charset="0"/>
              </a:rPr>
              <a:t>I. </a:t>
            </a:r>
          </a:p>
          <a:p>
            <a:pPr algn="ctr" defTabSz="1827216"/>
            <a:r>
              <a:rPr lang="en-US" sz="8800" b="1" dirty="0">
                <a:solidFill>
                  <a:prstClr val="black"/>
                </a:solidFill>
                <a:latin typeface="#9Slide06 SVNHave Heart 2" pitchFamily="2" charset="0"/>
                <a:cs typeface="Times New Roman" pitchFamily="18" charset="0"/>
              </a:rPr>
              <a:t>ĐỌC- TÌM HIỂU CHUNG</a:t>
            </a:r>
          </a:p>
        </p:txBody>
      </p:sp>
      <p:sp>
        <p:nvSpPr>
          <p:cNvPr id="7" name="Freeform 3">
            <a:extLst>
              <a:ext uri="{FF2B5EF4-FFF2-40B4-BE49-F238E27FC236}">
                <a16:creationId xmlns:a16="http://schemas.microsoft.com/office/drawing/2014/main" id="{2375DE53-4F4A-A6DD-52EF-F4C027B72E10}"/>
              </a:ext>
            </a:extLst>
          </p:cNvPr>
          <p:cNvSpPr/>
          <p:nvPr/>
        </p:nvSpPr>
        <p:spPr>
          <a:xfrm>
            <a:off x="13563600" y="6667500"/>
            <a:ext cx="5836596" cy="4114800"/>
          </a:xfrm>
          <a:custGeom>
            <a:avLst/>
            <a:gdLst/>
            <a:ahLst/>
            <a:cxnLst/>
            <a:rect l="l" t="t" r="r" b="b"/>
            <a:pathLst>
              <a:path w="5836596" h="4114800">
                <a:moveTo>
                  <a:pt x="0" y="0"/>
                </a:moveTo>
                <a:lnTo>
                  <a:pt x="5836595" y="0"/>
                </a:lnTo>
                <a:lnTo>
                  <a:pt x="583659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9" name="图形 11">
            <a:extLst>
              <a:ext uri="{FF2B5EF4-FFF2-40B4-BE49-F238E27FC236}">
                <a16:creationId xmlns:a16="http://schemas.microsoft.com/office/drawing/2014/main" id="{B9514F04-1892-261B-5F93-A1843E9B602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1853" y="3346216"/>
            <a:ext cx="4627563" cy="6942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形 10">
            <a:extLst>
              <a:ext uri="{FF2B5EF4-FFF2-40B4-BE49-F238E27FC236}">
                <a16:creationId xmlns:a16="http://schemas.microsoft.com/office/drawing/2014/main" id="{88133998-DEB1-F766-DD06-358DF1ED65E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5166" y="279436"/>
            <a:ext cx="579278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4426021"/>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358044"/>
            <a:ext cx="9144000" cy="861613"/>
          </a:xfrm>
          <a:prstGeom prst="rect">
            <a:avLst/>
          </a:prstGeom>
        </p:spPr>
        <p:txBody>
          <a:bodyPr lIns="182720" tIns="91360" rIns="182720" bIns="91360">
            <a:spAutoFit/>
          </a:bodyPr>
          <a:lstStyle/>
          <a:p>
            <a:pPr defTabSz="1827216"/>
            <a:r>
              <a:rPr lang="en-US" sz="4400" b="1" dirty="0">
                <a:solidFill>
                  <a:prstClr val="black"/>
                </a:solidFill>
                <a:latin typeface="Times New Roman" pitchFamily="18" charset="0"/>
                <a:cs typeface="Times New Roman" pitchFamily="18" charset="0"/>
              </a:rPr>
              <a:t>1. </a:t>
            </a:r>
            <a:r>
              <a:rPr lang="en-US" sz="4400" b="1" dirty="0" err="1">
                <a:solidFill>
                  <a:prstClr val="black"/>
                </a:solidFill>
                <a:latin typeface="Times New Roman" pitchFamily="18" charset="0"/>
                <a:cs typeface="Times New Roman" pitchFamily="18" charset="0"/>
              </a:rPr>
              <a:t>Đọc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chú</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thích</a:t>
            </a:r>
            <a:endParaRPr lang="en-US" sz="4400" b="1" dirty="0">
              <a:solidFill>
                <a:prstClr val="black"/>
              </a:solidFill>
              <a:latin typeface="Times New Roman" pitchFamily="18" charset="0"/>
              <a:cs typeface="Times New Roman" pitchFamily="18" charset="0"/>
            </a:endParaRPr>
          </a:p>
        </p:txBody>
      </p:sp>
      <p:sp>
        <p:nvSpPr>
          <p:cNvPr id="5" name="Rectangle 4"/>
          <p:cNvSpPr/>
          <p:nvPr/>
        </p:nvSpPr>
        <p:spPr>
          <a:xfrm>
            <a:off x="1371600" y="1178121"/>
            <a:ext cx="9144000" cy="800058"/>
          </a:xfrm>
          <a:prstGeom prst="rect">
            <a:avLst/>
          </a:prstGeom>
        </p:spPr>
        <p:txBody>
          <a:bodyPr lIns="182720" tIns="91360" rIns="182720" bIns="91360">
            <a:spAutoFit/>
          </a:bodyPr>
          <a:lstStyle/>
          <a:p>
            <a:pPr defTabSz="1827216"/>
            <a:r>
              <a:rPr lang="en-US" sz="4000" b="1" dirty="0">
                <a:solidFill>
                  <a:prstClr val="black"/>
                </a:solidFill>
                <a:latin typeface="Times New Roman" pitchFamily="18" charset="0"/>
                <a:cs typeface="Times New Roman" pitchFamily="18" charset="0"/>
              </a:rPr>
              <a:t>a. </a:t>
            </a:r>
            <a:r>
              <a:rPr lang="en-US" sz="4000" b="1" dirty="0" err="1">
                <a:solidFill>
                  <a:prstClr val="black"/>
                </a:solidFill>
                <a:latin typeface="Times New Roman" pitchFamily="18" charset="0"/>
                <a:cs typeface="Times New Roman" pitchFamily="18" charset="0"/>
              </a:rPr>
              <a:t>Đọc</a:t>
            </a:r>
            <a:endParaRPr lang="en-US" sz="4000" b="1" dirty="0">
              <a:solidFill>
                <a:prstClr val="black"/>
              </a:solidFill>
              <a:latin typeface="Times New Roman" pitchFamily="18" charset="0"/>
              <a:cs typeface="Times New Roman" pitchFamily="18" charset="0"/>
            </a:endParaRPr>
          </a:p>
        </p:txBody>
      </p:sp>
      <p:sp>
        <p:nvSpPr>
          <p:cNvPr id="6" name="Rectangle 5"/>
          <p:cNvSpPr/>
          <p:nvPr/>
        </p:nvSpPr>
        <p:spPr>
          <a:xfrm>
            <a:off x="533400" y="3518181"/>
            <a:ext cx="9850012" cy="6832640"/>
          </a:xfrm>
          <a:prstGeom prst="rect">
            <a:avLst/>
          </a:prstGeom>
        </p:spPr>
        <p:txBody>
          <a:bodyPr wrap="square" lIns="182880" tIns="91440" rIns="182880" bIns="91440">
            <a:spAutoFit/>
          </a:bodyPr>
          <a:lstStyle/>
          <a:p>
            <a:r>
              <a:rPr lang="vi-VN" altLang="en-US" sz="3600" i="1" dirty="0">
                <a:solidFill>
                  <a:srgbClr val="000000"/>
                </a:solidFill>
                <a:latin typeface="#9Slide03 AmpleSoft" panose="02000000000000000000" pitchFamily="2" charset="0"/>
                <a:cs typeface="Times New Roman" pitchFamily="18" charset="0"/>
              </a:rPr>
              <a:t>Việc nhân nghĩa cốt ở yên dân</a:t>
            </a:r>
            <a:r>
              <a:rPr lang="en-US" altLang="en-US" sz="3600" i="1" dirty="0">
                <a:solidFill>
                  <a:srgbClr val="000000"/>
                </a:solidFill>
                <a:latin typeface="#9Slide03 AmpleSoft" panose="02000000000000000000" pitchFamily="2" charset="0"/>
                <a:cs typeface="Times New Roman" pitchFamily="18" charset="0"/>
              </a:rPr>
              <a:t>,</a:t>
            </a:r>
            <a:r>
              <a:rPr lang="vi-VN" altLang="en-US" sz="3600" i="1" dirty="0">
                <a:solidFill>
                  <a:srgbClr val="000000"/>
                </a:solidFill>
                <a:latin typeface="#9Slide03 AmpleSoft" panose="02000000000000000000" pitchFamily="2" charset="0"/>
                <a:cs typeface="Times New Roman" pitchFamily="18" charset="0"/>
              </a:rPr>
              <a:t/>
            </a:r>
            <a:br>
              <a:rPr lang="vi-VN" altLang="en-US" sz="3600" i="1" dirty="0">
                <a:solidFill>
                  <a:srgbClr val="000000"/>
                </a:solidFill>
                <a:latin typeface="#9Slide03 AmpleSoft" panose="02000000000000000000" pitchFamily="2" charset="0"/>
                <a:cs typeface="Times New Roman" pitchFamily="18" charset="0"/>
              </a:rPr>
            </a:br>
            <a:r>
              <a:rPr lang="vi-VN" altLang="en-US" sz="3600" i="1" dirty="0">
                <a:solidFill>
                  <a:srgbClr val="000000"/>
                </a:solidFill>
                <a:latin typeface="#9Slide03 AmpleSoft" panose="02000000000000000000" pitchFamily="2" charset="0"/>
                <a:cs typeface="Times New Roman" pitchFamily="18" charset="0"/>
              </a:rPr>
              <a:t>Quân điếu phạt trước lo trừ bạo</a:t>
            </a:r>
            <a:r>
              <a:rPr lang="en-US" altLang="en-US" sz="3600" i="1" dirty="0">
                <a:solidFill>
                  <a:srgbClr val="000000"/>
                </a:solidFill>
                <a:latin typeface="#9Slide03 AmpleSoft" panose="02000000000000000000" pitchFamily="2" charset="0"/>
                <a:cs typeface="Times New Roman" pitchFamily="18" charset="0"/>
              </a:rPr>
              <a:t>.</a:t>
            </a:r>
            <a:r>
              <a:rPr lang="vi-VN" altLang="en-US" sz="3600" i="1" dirty="0">
                <a:solidFill>
                  <a:srgbClr val="000000"/>
                </a:solidFill>
                <a:latin typeface="#9Slide03 AmpleSoft" panose="02000000000000000000" pitchFamily="2" charset="0"/>
                <a:cs typeface="Times New Roman" pitchFamily="18" charset="0"/>
              </a:rPr>
              <a:t/>
            </a:r>
            <a:br>
              <a:rPr lang="vi-VN" altLang="en-US" sz="3600" i="1" dirty="0">
                <a:solidFill>
                  <a:srgbClr val="000000"/>
                </a:solidFill>
                <a:latin typeface="#9Slide03 AmpleSoft" panose="02000000000000000000" pitchFamily="2" charset="0"/>
                <a:cs typeface="Times New Roman" pitchFamily="18" charset="0"/>
              </a:rPr>
            </a:br>
            <a:r>
              <a:rPr lang="vi-VN" altLang="en-US" sz="3600" i="1" dirty="0">
                <a:solidFill>
                  <a:srgbClr val="000000"/>
                </a:solidFill>
                <a:latin typeface="#9Slide03 AmpleSoft" panose="02000000000000000000" pitchFamily="2" charset="0"/>
                <a:cs typeface="Times New Roman" pitchFamily="18" charset="0"/>
              </a:rPr>
              <a:t>Như nước Đại Việt ta từ trước</a:t>
            </a:r>
            <a:r>
              <a:rPr lang="en-US" altLang="en-US" sz="3600" i="1" dirty="0">
                <a:solidFill>
                  <a:srgbClr val="000000"/>
                </a:solidFill>
                <a:latin typeface="#9Slide03 AmpleSoft" panose="02000000000000000000" pitchFamily="2" charset="0"/>
                <a:cs typeface="Times New Roman" pitchFamily="18" charset="0"/>
              </a:rPr>
              <a:t>,</a:t>
            </a:r>
            <a:r>
              <a:rPr lang="vi-VN" altLang="en-US" sz="3600" i="1" dirty="0">
                <a:solidFill>
                  <a:srgbClr val="000000"/>
                </a:solidFill>
                <a:latin typeface="#9Slide03 AmpleSoft" panose="02000000000000000000" pitchFamily="2" charset="0"/>
                <a:cs typeface="Times New Roman" pitchFamily="18" charset="0"/>
              </a:rPr>
              <a:t/>
            </a:r>
            <a:br>
              <a:rPr lang="vi-VN" altLang="en-US" sz="3600" i="1" dirty="0">
                <a:solidFill>
                  <a:srgbClr val="000000"/>
                </a:solidFill>
                <a:latin typeface="#9Slide03 AmpleSoft" panose="02000000000000000000" pitchFamily="2" charset="0"/>
                <a:cs typeface="Times New Roman" pitchFamily="18" charset="0"/>
              </a:rPr>
            </a:br>
            <a:r>
              <a:rPr lang="vi-VN" altLang="en-US" sz="3600" i="1" dirty="0">
                <a:solidFill>
                  <a:srgbClr val="000000"/>
                </a:solidFill>
                <a:latin typeface="#9Slide03 AmpleSoft" panose="02000000000000000000" pitchFamily="2" charset="0"/>
                <a:cs typeface="Times New Roman" pitchFamily="18" charset="0"/>
              </a:rPr>
              <a:t>Vốn xưng nền văn hiến đã lâu</a:t>
            </a:r>
            <a:r>
              <a:rPr lang="en-US" altLang="en-US" sz="3600" i="1" dirty="0">
                <a:solidFill>
                  <a:srgbClr val="000000"/>
                </a:solidFill>
                <a:latin typeface="#9Slide03 AmpleSoft" panose="02000000000000000000" pitchFamily="2" charset="0"/>
                <a:cs typeface="Times New Roman" pitchFamily="18" charset="0"/>
              </a:rPr>
              <a:t>.</a:t>
            </a:r>
            <a:r>
              <a:rPr lang="vi-VN" altLang="en-US" sz="3600" i="1" dirty="0">
                <a:solidFill>
                  <a:srgbClr val="000000"/>
                </a:solidFill>
                <a:latin typeface="#9Slide03 AmpleSoft" panose="02000000000000000000" pitchFamily="2" charset="0"/>
                <a:cs typeface="Times New Roman" pitchFamily="18" charset="0"/>
              </a:rPr>
              <a:t/>
            </a:r>
            <a:br>
              <a:rPr lang="vi-VN" altLang="en-US" sz="3600" i="1" dirty="0">
                <a:solidFill>
                  <a:srgbClr val="000000"/>
                </a:solidFill>
                <a:latin typeface="#9Slide03 AmpleSoft" panose="02000000000000000000" pitchFamily="2" charset="0"/>
                <a:cs typeface="Times New Roman" pitchFamily="18" charset="0"/>
              </a:rPr>
            </a:br>
            <a:r>
              <a:rPr lang="vi-VN" altLang="en-US" sz="3600" i="1" dirty="0">
                <a:solidFill>
                  <a:srgbClr val="000000"/>
                </a:solidFill>
                <a:latin typeface="#9Slide03 AmpleSoft" panose="02000000000000000000" pitchFamily="2" charset="0"/>
                <a:cs typeface="Times New Roman" pitchFamily="18" charset="0"/>
              </a:rPr>
              <a:t>Núi sông bờ cõi đã chia</a:t>
            </a:r>
            <a:r>
              <a:rPr lang="en-US" altLang="en-US" sz="3600" i="1" dirty="0">
                <a:solidFill>
                  <a:srgbClr val="000000"/>
                </a:solidFill>
                <a:latin typeface="#9Slide03 AmpleSoft" panose="02000000000000000000" pitchFamily="2" charset="0"/>
                <a:cs typeface="Times New Roman" pitchFamily="18" charset="0"/>
              </a:rPr>
              <a:t>,</a:t>
            </a:r>
            <a:r>
              <a:rPr lang="vi-VN" altLang="en-US" sz="3600" i="1" dirty="0">
                <a:solidFill>
                  <a:srgbClr val="000000"/>
                </a:solidFill>
                <a:latin typeface="#9Slide03 AmpleSoft" panose="02000000000000000000" pitchFamily="2" charset="0"/>
                <a:cs typeface="Times New Roman" pitchFamily="18" charset="0"/>
              </a:rPr>
              <a:t/>
            </a:r>
            <a:br>
              <a:rPr lang="vi-VN" altLang="en-US" sz="3600" i="1" dirty="0">
                <a:solidFill>
                  <a:srgbClr val="000000"/>
                </a:solidFill>
                <a:latin typeface="#9Slide03 AmpleSoft" panose="02000000000000000000" pitchFamily="2" charset="0"/>
                <a:cs typeface="Times New Roman" pitchFamily="18" charset="0"/>
              </a:rPr>
            </a:br>
            <a:r>
              <a:rPr lang="vi-VN" altLang="en-US" sz="3600" i="1" dirty="0">
                <a:solidFill>
                  <a:srgbClr val="000000"/>
                </a:solidFill>
                <a:latin typeface="#9Slide03 AmpleSoft" panose="02000000000000000000" pitchFamily="2" charset="0"/>
                <a:cs typeface="Times New Roman" pitchFamily="18" charset="0"/>
              </a:rPr>
              <a:t>Phong tục Bắc Nam cũng khác</a:t>
            </a:r>
            <a:r>
              <a:rPr lang="en-US" altLang="en-US" sz="3600" i="1" dirty="0">
                <a:solidFill>
                  <a:srgbClr val="000000"/>
                </a:solidFill>
                <a:latin typeface="#9Slide03 AmpleSoft" panose="02000000000000000000" pitchFamily="2" charset="0"/>
                <a:cs typeface="Times New Roman" pitchFamily="18" charset="0"/>
              </a:rPr>
              <a:t>.</a:t>
            </a:r>
            <a:r>
              <a:rPr lang="vi-VN" altLang="en-US" sz="3600" i="1" dirty="0">
                <a:solidFill>
                  <a:srgbClr val="000000"/>
                </a:solidFill>
                <a:latin typeface="#9Slide03 AmpleSoft" panose="02000000000000000000" pitchFamily="2" charset="0"/>
                <a:cs typeface="Times New Roman" pitchFamily="18" charset="0"/>
              </a:rPr>
              <a:t/>
            </a:r>
            <a:br>
              <a:rPr lang="vi-VN" altLang="en-US" sz="3600" i="1" dirty="0">
                <a:solidFill>
                  <a:srgbClr val="000000"/>
                </a:solidFill>
                <a:latin typeface="#9Slide03 AmpleSoft" panose="02000000000000000000" pitchFamily="2" charset="0"/>
                <a:cs typeface="Times New Roman" pitchFamily="18" charset="0"/>
              </a:rPr>
            </a:br>
            <a:r>
              <a:rPr lang="vi-VN" altLang="en-US" sz="3600" i="1" dirty="0">
                <a:solidFill>
                  <a:srgbClr val="000000"/>
                </a:solidFill>
                <a:latin typeface="#9Slide03 AmpleSoft" panose="02000000000000000000" pitchFamily="2" charset="0"/>
                <a:cs typeface="Times New Roman" pitchFamily="18" charset="0"/>
              </a:rPr>
              <a:t>Từ Triệu, Đinh, Lý, Trần bao đời xây nền độc lập</a:t>
            </a:r>
            <a:r>
              <a:rPr lang="en-US" altLang="en-US" sz="3600" i="1" dirty="0">
                <a:solidFill>
                  <a:srgbClr val="000000"/>
                </a:solidFill>
                <a:latin typeface="#9Slide03 AmpleSoft" panose="02000000000000000000" pitchFamily="2" charset="0"/>
                <a:cs typeface="Times New Roman" pitchFamily="18" charset="0"/>
              </a:rPr>
              <a:t>.</a:t>
            </a:r>
            <a:r>
              <a:rPr lang="vi-VN" altLang="en-US" sz="3600" i="1" dirty="0">
                <a:solidFill>
                  <a:srgbClr val="000000"/>
                </a:solidFill>
                <a:latin typeface="#9Slide03 AmpleSoft" panose="02000000000000000000" pitchFamily="2" charset="0"/>
                <a:cs typeface="Times New Roman" pitchFamily="18" charset="0"/>
              </a:rPr>
              <a:t/>
            </a:r>
            <a:br>
              <a:rPr lang="vi-VN" altLang="en-US" sz="3600" i="1" dirty="0">
                <a:solidFill>
                  <a:srgbClr val="000000"/>
                </a:solidFill>
                <a:latin typeface="#9Slide03 AmpleSoft" panose="02000000000000000000" pitchFamily="2" charset="0"/>
                <a:cs typeface="Times New Roman" pitchFamily="18" charset="0"/>
              </a:rPr>
            </a:br>
            <a:r>
              <a:rPr lang="vi-VN" altLang="en-US" sz="3600" i="1" dirty="0">
                <a:solidFill>
                  <a:srgbClr val="000000"/>
                </a:solidFill>
                <a:latin typeface="#9Slide03 AmpleSoft" panose="02000000000000000000" pitchFamily="2" charset="0"/>
                <a:cs typeface="Times New Roman" pitchFamily="18" charset="0"/>
              </a:rPr>
              <a:t>Cùng Hán, Đường, Tống, Nguyên mỗi bên xưng đế một phương</a:t>
            </a:r>
            <a:r>
              <a:rPr lang="en-US" altLang="en-US" sz="3600" i="1" dirty="0">
                <a:solidFill>
                  <a:srgbClr val="000000"/>
                </a:solidFill>
                <a:latin typeface="#9Slide03 AmpleSoft" panose="02000000000000000000" pitchFamily="2" charset="0"/>
                <a:cs typeface="Times New Roman" pitchFamily="18" charset="0"/>
              </a:rPr>
              <a:t>.</a:t>
            </a:r>
            <a:r>
              <a:rPr lang="vi-VN" altLang="en-US" sz="3600" i="1" dirty="0">
                <a:solidFill>
                  <a:srgbClr val="000000"/>
                </a:solidFill>
                <a:latin typeface="#9Slide03 AmpleSoft" panose="02000000000000000000" pitchFamily="2" charset="0"/>
                <a:cs typeface="Times New Roman" pitchFamily="18" charset="0"/>
              </a:rPr>
              <a:t/>
            </a:r>
            <a:br>
              <a:rPr lang="vi-VN" altLang="en-US" sz="3600" i="1" dirty="0">
                <a:solidFill>
                  <a:srgbClr val="000000"/>
                </a:solidFill>
                <a:latin typeface="#9Slide03 AmpleSoft" panose="02000000000000000000" pitchFamily="2" charset="0"/>
                <a:cs typeface="Times New Roman" pitchFamily="18" charset="0"/>
              </a:rPr>
            </a:br>
            <a:r>
              <a:rPr lang="vi-VN" altLang="en-US" sz="3600" i="1" dirty="0">
                <a:solidFill>
                  <a:srgbClr val="000000"/>
                </a:solidFill>
                <a:latin typeface="#9Slide03 AmpleSoft" panose="02000000000000000000" pitchFamily="2" charset="0"/>
                <a:cs typeface="Times New Roman" pitchFamily="18" charset="0"/>
              </a:rPr>
              <a:t>Tuy mạnh yếu có lúc khác nhau</a:t>
            </a:r>
            <a:r>
              <a:rPr lang="en-US" altLang="en-US" sz="3600" i="1" dirty="0">
                <a:solidFill>
                  <a:srgbClr val="000000"/>
                </a:solidFill>
                <a:latin typeface="#9Slide03 AmpleSoft" panose="02000000000000000000" pitchFamily="2" charset="0"/>
                <a:cs typeface="Times New Roman" pitchFamily="18" charset="0"/>
              </a:rPr>
              <a:t>,</a:t>
            </a:r>
            <a:r>
              <a:rPr lang="vi-VN" altLang="en-US" sz="3600" i="1" dirty="0">
                <a:solidFill>
                  <a:srgbClr val="000000"/>
                </a:solidFill>
                <a:latin typeface="#9Slide03 AmpleSoft" panose="02000000000000000000" pitchFamily="2" charset="0"/>
                <a:cs typeface="Times New Roman" pitchFamily="18" charset="0"/>
              </a:rPr>
              <a:t/>
            </a:r>
            <a:br>
              <a:rPr lang="vi-VN" altLang="en-US" sz="3600" i="1" dirty="0">
                <a:solidFill>
                  <a:srgbClr val="000000"/>
                </a:solidFill>
                <a:latin typeface="#9Slide03 AmpleSoft" panose="02000000000000000000" pitchFamily="2" charset="0"/>
                <a:cs typeface="Times New Roman" pitchFamily="18" charset="0"/>
              </a:rPr>
            </a:br>
            <a:r>
              <a:rPr lang="vi-VN" altLang="en-US" sz="3600" i="1" dirty="0">
                <a:solidFill>
                  <a:srgbClr val="000000"/>
                </a:solidFill>
                <a:latin typeface="#9Slide03 AmpleSoft" panose="02000000000000000000" pitchFamily="2" charset="0"/>
                <a:cs typeface="Times New Roman" pitchFamily="18" charset="0"/>
              </a:rPr>
              <a:t>Song hào kiệt thời nào cũng có.</a:t>
            </a:r>
            <a:br>
              <a:rPr lang="vi-VN" altLang="en-US" sz="3600" i="1" dirty="0">
                <a:solidFill>
                  <a:srgbClr val="000000"/>
                </a:solidFill>
                <a:latin typeface="#9Slide03 AmpleSoft" panose="02000000000000000000" pitchFamily="2" charset="0"/>
                <a:cs typeface="Times New Roman" pitchFamily="18" charset="0"/>
              </a:rPr>
            </a:br>
            <a:endParaRPr lang="en-US" altLang="en-US" sz="3600" i="1" dirty="0">
              <a:solidFill>
                <a:srgbClr val="000000"/>
              </a:solidFill>
              <a:latin typeface="#9Slide03 AmpleSoft" panose="02000000000000000000" pitchFamily="2" charset="0"/>
              <a:cs typeface="Times New Roman" pitchFamily="18" charset="0"/>
            </a:endParaRPr>
          </a:p>
        </p:txBody>
      </p:sp>
      <p:sp>
        <p:nvSpPr>
          <p:cNvPr id="7" name="Rectangle 6"/>
          <p:cNvSpPr/>
          <p:nvPr/>
        </p:nvSpPr>
        <p:spPr>
          <a:xfrm>
            <a:off x="10515601" y="3516524"/>
            <a:ext cx="7391400" cy="4062651"/>
          </a:xfrm>
          <a:prstGeom prst="rect">
            <a:avLst/>
          </a:prstGeom>
        </p:spPr>
        <p:txBody>
          <a:bodyPr wrap="square" lIns="182880" tIns="91440" rIns="182880" bIns="91440">
            <a:spAutoFit/>
          </a:bodyPr>
          <a:lstStyle/>
          <a:p>
            <a:r>
              <a:rPr lang="en-US" altLang="en-US" sz="3600" i="1" dirty="0" err="1">
                <a:solidFill>
                  <a:srgbClr val="000000"/>
                </a:solidFill>
                <a:latin typeface="#9Slide03 AmpleSoft" panose="02000000000000000000" pitchFamily="2" charset="0"/>
                <a:cs typeface="Times New Roman" pitchFamily="18" charset="0"/>
              </a:rPr>
              <a:t>Vậy</a:t>
            </a:r>
            <a:r>
              <a:rPr lang="vi-VN" altLang="en-US" sz="3600" i="1" dirty="0">
                <a:solidFill>
                  <a:srgbClr val="000000"/>
                </a:solidFill>
                <a:latin typeface="#9Slide03 AmpleSoft" panose="02000000000000000000" pitchFamily="2" charset="0"/>
                <a:cs typeface="Times New Roman" pitchFamily="18" charset="0"/>
              </a:rPr>
              <a:t> nên:</a:t>
            </a:r>
            <a:br>
              <a:rPr lang="vi-VN" altLang="en-US" sz="3600" i="1" dirty="0">
                <a:solidFill>
                  <a:srgbClr val="000000"/>
                </a:solidFill>
                <a:latin typeface="#9Slide03 AmpleSoft" panose="02000000000000000000" pitchFamily="2" charset="0"/>
                <a:cs typeface="Times New Roman" pitchFamily="18" charset="0"/>
              </a:rPr>
            </a:br>
            <a:r>
              <a:rPr lang="vi-VN" altLang="en-US" sz="3600" i="1" dirty="0">
                <a:solidFill>
                  <a:srgbClr val="000000"/>
                </a:solidFill>
                <a:latin typeface="#9Slide03 AmpleSoft" panose="02000000000000000000" pitchFamily="2" charset="0"/>
                <a:cs typeface="Times New Roman" pitchFamily="18" charset="0"/>
              </a:rPr>
              <a:t>Lưu Cung tham công nên thất bại,</a:t>
            </a:r>
            <a:br>
              <a:rPr lang="vi-VN" altLang="en-US" sz="3600" i="1" dirty="0">
                <a:solidFill>
                  <a:srgbClr val="000000"/>
                </a:solidFill>
                <a:latin typeface="#9Slide03 AmpleSoft" panose="02000000000000000000" pitchFamily="2" charset="0"/>
                <a:cs typeface="Times New Roman" pitchFamily="18" charset="0"/>
              </a:rPr>
            </a:br>
            <a:r>
              <a:rPr lang="vi-VN" altLang="en-US" sz="3600" i="1" dirty="0">
                <a:solidFill>
                  <a:srgbClr val="000000"/>
                </a:solidFill>
                <a:latin typeface="#9Slide03 AmpleSoft" panose="02000000000000000000" pitchFamily="2" charset="0"/>
                <a:cs typeface="Times New Roman" pitchFamily="18" charset="0"/>
              </a:rPr>
              <a:t>Triệu Tiết thích lớn phải tiêu vong</a:t>
            </a:r>
            <a:r>
              <a:rPr lang="en-US" altLang="en-US" sz="3600" i="1" dirty="0">
                <a:solidFill>
                  <a:srgbClr val="000000"/>
                </a:solidFill>
                <a:latin typeface="#9Slide03 AmpleSoft" panose="02000000000000000000" pitchFamily="2" charset="0"/>
                <a:cs typeface="Times New Roman" pitchFamily="18" charset="0"/>
              </a:rPr>
              <a:t>.</a:t>
            </a:r>
            <a:r>
              <a:rPr lang="vi-VN" altLang="en-US" sz="3600" i="1" dirty="0">
                <a:solidFill>
                  <a:srgbClr val="000000"/>
                </a:solidFill>
                <a:latin typeface="#9Slide03 AmpleSoft" panose="02000000000000000000" pitchFamily="2" charset="0"/>
                <a:cs typeface="Times New Roman" pitchFamily="18" charset="0"/>
              </a:rPr>
              <a:t/>
            </a:r>
            <a:br>
              <a:rPr lang="vi-VN" altLang="en-US" sz="3600" i="1" dirty="0">
                <a:solidFill>
                  <a:srgbClr val="000000"/>
                </a:solidFill>
                <a:latin typeface="#9Slide03 AmpleSoft" panose="02000000000000000000" pitchFamily="2" charset="0"/>
                <a:cs typeface="Times New Roman" pitchFamily="18" charset="0"/>
              </a:rPr>
            </a:br>
            <a:r>
              <a:rPr lang="vi-VN" altLang="en-US" sz="3600" i="1" dirty="0">
                <a:solidFill>
                  <a:srgbClr val="000000"/>
                </a:solidFill>
                <a:latin typeface="#9Slide03 AmpleSoft" panose="02000000000000000000" pitchFamily="2" charset="0"/>
                <a:cs typeface="Times New Roman" pitchFamily="18" charset="0"/>
              </a:rPr>
              <a:t>Cửa Hàm </a:t>
            </a:r>
            <a:r>
              <a:rPr lang="en-US" altLang="en-US" sz="3600" i="1" dirty="0">
                <a:solidFill>
                  <a:srgbClr val="000000"/>
                </a:solidFill>
                <a:latin typeface="#9Slide03 AmpleSoft" panose="02000000000000000000" pitchFamily="2" charset="0"/>
                <a:cs typeface="Times New Roman" pitchFamily="18" charset="0"/>
              </a:rPr>
              <a:t>T</a:t>
            </a:r>
            <a:r>
              <a:rPr lang="vi-VN" altLang="en-US" sz="3600" i="1" dirty="0">
                <a:solidFill>
                  <a:srgbClr val="000000"/>
                </a:solidFill>
                <a:latin typeface="#9Slide03 AmpleSoft" panose="02000000000000000000" pitchFamily="2" charset="0"/>
                <a:cs typeface="Times New Roman" pitchFamily="18" charset="0"/>
              </a:rPr>
              <a:t>ử bắt sống Toa Đô</a:t>
            </a:r>
            <a:r>
              <a:rPr lang="en-US" altLang="en-US" sz="3600" i="1" dirty="0">
                <a:solidFill>
                  <a:srgbClr val="000000"/>
                </a:solidFill>
                <a:latin typeface="#9Slide03 AmpleSoft" panose="02000000000000000000" pitchFamily="2" charset="0"/>
                <a:cs typeface="Times New Roman" pitchFamily="18" charset="0"/>
              </a:rPr>
              <a:t>,</a:t>
            </a:r>
            <a:r>
              <a:rPr lang="vi-VN" altLang="en-US" sz="3600" i="1" dirty="0">
                <a:solidFill>
                  <a:srgbClr val="000000"/>
                </a:solidFill>
                <a:latin typeface="#9Slide03 AmpleSoft" panose="02000000000000000000" pitchFamily="2" charset="0"/>
                <a:cs typeface="Times New Roman" pitchFamily="18" charset="0"/>
              </a:rPr>
              <a:t/>
            </a:r>
            <a:br>
              <a:rPr lang="vi-VN" altLang="en-US" sz="3600" i="1" dirty="0">
                <a:solidFill>
                  <a:srgbClr val="000000"/>
                </a:solidFill>
                <a:latin typeface="#9Slide03 AmpleSoft" panose="02000000000000000000" pitchFamily="2" charset="0"/>
                <a:cs typeface="Times New Roman" pitchFamily="18" charset="0"/>
              </a:rPr>
            </a:br>
            <a:r>
              <a:rPr lang="vi-VN" altLang="en-US" sz="3600" i="1" dirty="0">
                <a:solidFill>
                  <a:srgbClr val="000000"/>
                </a:solidFill>
                <a:latin typeface="#9Slide03 AmpleSoft" panose="02000000000000000000" pitchFamily="2" charset="0"/>
                <a:cs typeface="Times New Roman" pitchFamily="18" charset="0"/>
              </a:rPr>
              <a:t>Sông Bạch Đằng giết tươi Ô Mã</a:t>
            </a:r>
            <a:r>
              <a:rPr lang="en-US" altLang="en-US" sz="3600" i="1" dirty="0">
                <a:solidFill>
                  <a:srgbClr val="000000"/>
                </a:solidFill>
                <a:latin typeface="#9Slide03 AmpleSoft" panose="02000000000000000000" pitchFamily="2" charset="0"/>
                <a:cs typeface="Times New Roman" pitchFamily="18" charset="0"/>
              </a:rPr>
              <a:t>.</a:t>
            </a:r>
            <a:r>
              <a:rPr lang="vi-VN" altLang="en-US" sz="3600" i="1" dirty="0">
                <a:solidFill>
                  <a:srgbClr val="000000"/>
                </a:solidFill>
                <a:latin typeface="#9Slide03 AmpleSoft" panose="02000000000000000000" pitchFamily="2" charset="0"/>
                <a:cs typeface="Times New Roman" pitchFamily="18" charset="0"/>
              </a:rPr>
              <a:t/>
            </a:r>
            <a:br>
              <a:rPr lang="vi-VN" altLang="en-US" sz="3600" i="1" dirty="0">
                <a:solidFill>
                  <a:srgbClr val="000000"/>
                </a:solidFill>
                <a:latin typeface="#9Slide03 AmpleSoft" panose="02000000000000000000" pitchFamily="2" charset="0"/>
                <a:cs typeface="Times New Roman" pitchFamily="18" charset="0"/>
              </a:rPr>
            </a:br>
            <a:r>
              <a:rPr lang="vi-VN" altLang="en-US" sz="3600" i="1" dirty="0">
                <a:solidFill>
                  <a:srgbClr val="000000"/>
                </a:solidFill>
                <a:latin typeface="#9Slide03 AmpleSoft" panose="02000000000000000000" pitchFamily="2" charset="0"/>
                <a:cs typeface="Times New Roman" pitchFamily="18" charset="0"/>
              </a:rPr>
              <a:t>Việc xưa xem xét,</a:t>
            </a:r>
            <a:br>
              <a:rPr lang="vi-VN" altLang="en-US" sz="3600" i="1" dirty="0">
                <a:solidFill>
                  <a:srgbClr val="000000"/>
                </a:solidFill>
                <a:latin typeface="#9Slide03 AmpleSoft" panose="02000000000000000000" pitchFamily="2" charset="0"/>
                <a:cs typeface="Times New Roman" pitchFamily="18" charset="0"/>
              </a:rPr>
            </a:br>
            <a:r>
              <a:rPr lang="vi-VN" altLang="en-US" sz="3600" i="1" dirty="0">
                <a:solidFill>
                  <a:srgbClr val="000000"/>
                </a:solidFill>
                <a:latin typeface="#9Slide03 AmpleSoft" panose="02000000000000000000" pitchFamily="2" charset="0"/>
                <a:cs typeface="Times New Roman" pitchFamily="18" charset="0"/>
              </a:rPr>
              <a:t>Chứng cứ còn ghi.</a:t>
            </a:r>
            <a:r>
              <a:rPr lang="en-US" altLang="en-US" sz="3600" i="1" dirty="0">
                <a:solidFill>
                  <a:srgbClr val="000000"/>
                </a:solidFill>
                <a:latin typeface="#9Slide03 AmpleSoft" panose="02000000000000000000" pitchFamily="2" charset="0"/>
                <a:cs typeface="Times New Roman" pitchFamily="18" charset="0"/>
              </a:rPr>
              <a:t>”</a:t>
            </a:r>
          </a:p>
        </p:txBody>
      </p:sp>
      <p:pic>
        <p:nvPicPr>
          <p:cNvPr id="8" name="图片 4">
            <a:extLst>
              <a:ext uri="{FF2B5EF4-FFF2-40B4-BE49-F238E27FC236}">
                <a16:creationId xmlns:a16="http://schemas.microsoft.com/office/drawing/2014/main" id="{ACCFEF31-A2E9-4ABB-81AA-D3CEBE76845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0800000">
            <a:off x="4648200" y="2297831"/>
            <a:ext cx="9649074" cy="1054668"/>
          </a:xfrm>
          <a:prstGeom prst="rect">
            <a:avLst/>
          </a:prstGeom>
        </p:spPr>
      </p:pic>
      <p:sp>
        <p:nvSpPr>
          <p:cNvPr id="9" name="TextBox 8"/>
          <p:cNvSpPr txBox="1">
            <a:spLocks noChangeArrowheads="1"/>
          </p:cNvSpPr>
          <p:nvPr/>
        </p:nvSpPr>
        <p:spPr bwMode="auto">
          <a:xfrm>
            <a:off x="5867400" y="1601066"/>
            <a:ext cx="6120265" cy="134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4300" tIns="57150" rIns="114300" bIns="57150">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fontAlgn="base">
              <a:spcBef>
                <a:spcPct val="0"/>
              </a:spcBef>
              <a:spcAft>
                <a:spcPct val="0"/>
              </a:spcAft>
            </a:pPr>
            <a:r>
              <a:rPr lang="en-US" altLang="en-US" sz="8000" b="1" dirty="0" err="1">
                <a:latin typeface="#9Slide07 SVNVeneer" panose="02000806000000000000" pitchFamily="2" charset="0"/>
              </a:rPr>
              <a:t>Nước</a:t>
            </a:r>
            <a:r>
              <a:rPr lang="en-US" altLang="en-US" sz="8000" b="1" dirty="0">
                <a:latin typeface="#9Slide07 SVNVeneer" panose="02000806000000000000" pitchFamily="2" charset="0"/>
              </a:rPr>
              <a:t> </a:t>
            </a:r>
            <a:r>
              <a:rPr lang="en-US" altLang="en-US" sz="8000" b="1" dirty="0" err="1">
                <a:latin typeface="#9Slide07 SVNVeneer" panose="02000806000000000000" pitchFamily="2" charset="0"/>
              </a:rPr>
              <a:t>Đại</a:t>
            </a:r>
            <a:r>
              <a:rPr lang="en-US" altLang="en-US" sz="8000" b="1" dirty="0">
                <a:latin typeface="#9Slide07 SVNVeneer" panose="02000806000000000000" pitchFamily="2" charset="0"/>
              </a:rPr>
              <a:t> </a:t>
            </a:r>
            <a:r>
              <a:rPr lang="en-US" altLang="en-US" sz="8000" b="1" dirty="0" err="1">
                <a:latin typeface="#9Slide07 SVNVeneer" panose="02000806000000000000" pitchFamily="2" charset="0"/>
              </a:rPr>
              <a:t>Việt</a:t>
            </a:r>
            <a:r>
              <a:rPr lang="en-US" altLang="en-US" sz="8000" b="1" dirty="0">
                <a:latin typeface="#9Slide07 SVNVeneer" panose="02000806000000000000" pitchFamily="2" charset="0"/>
              </a:rPr>
              <a:t> ta</a:t>
            </a:r>
          </a:p>
        </p:txBody>
      </p:sp>
      <p:sp>
        <p:nvSpPr>
          <p:cNvPr id="2" name="Freeform 6">
            <a:extLst>
              <a:ext uri="{FF2B5EF4-FFF2-40B4-BE49-F238E27FC236}">
                <a16:creationId xmlns:a16="http://schemas.microsoft.com/office/drawing/2014/main" id="{E4D90075-AF51-0D87-3C6E-55AF73D98210}"/>
              </a:ext>
            </a:extLst>
          </p:cNvPr>
          <p:cNvSpPr/>
          <p:nvPr/>
        </p:nvSpPr>
        <p:spPr>
          <a:xfrm>
            <a:off x="-222922" y="1060185"/>
            <a:ext cx="5867400" cy="193751"/>
          </a:xfrm>
          <a:custGeom>
            <a:avLst/>
            <a:gdLst/>
            <a:ahLst/>
            <a:cxnLst/>
            <a:rect l="l" t="t" r="r" b="b"/>
            <a:pathLst>
              <a:path w="7315200" h="649224">
                <a:moveTo>
                  <a:pt x="0" y="0"/>
                </a:moveTo>
                <a:lnTo>
                  <a:pt x="7315200" y="0"/>
                </a:lnTo>
                <a:lnTo>
                  <a:pt x="7315200" y="649224"/>
                </a:lnTo>
                <a:lnTo>
                  <a:pt x="0" y="6492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10" name="Picture 9">
            <a:extLst>
              <a:ext uri="{FF2B5EF4-FFF2-40B4-BE49-F238E27FC236}">
                <a16:creationId xmlns:a16="http://schemas.microsoft.com/office/drawing/2014/main" id="{83A18748-078F-E7DA-7AAD-C82749CA5BD2}"/>
              </a:ext>
            </a:extLst>
          </p:cNvPr>
          <p:cNvPicPr>
            <a:picLocks noChangeAspect="1"/>
          </p:cNvPicPr>
          <p:nvPr/>
        </p:nvPicPr>
        <p:blipFill>
          <a:blip r:embed="rId7">
            <a:lum bright="70000" contrast="-70000"/>
          </a:blip>
          <a:stretch>
            <a:fillRect/>
          </a:stretch>
        </p:blipFill>
        <p:spPr>
          <a:xfrm>
            <a:off x="15015312" y="5905500"/>
            <a:ext cx="3023878" cy="4115157"/>
          </a:xfrm>
          <a:prstGeom prst="rect">
            <a:avLst/>
          </a:prstGeom>
        </p:spPr>
      </p:pic>
    </p:spTree>
    <p:extLst>
      <p:ext uri="{BB962C8B-B14F-4D97-AF65-F5344CB8AC3E}">
        <p14:creationId xmlns:p14="http://schemas.microsoft.com/office/powerpoint/2010/main" val="191050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Đọc diễn cảm văn bản Nước Đại Việt t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 y="190500"/>
            <a:ext cx="17592542" cy="9677400"/>
          </a:xfrm>
          <a:prstGeom prst="rect">
            <a:avLst/>
          </a:prstGeom>
        </p:spPr>
      </p:pic>
    </p:spTree>
    <p:extLst>
      <p:ext uri="{BB962C8B-B14F-4D97-AF65-F5344CB8AC3E}">
        <p14:creationId xmlns:p14="http://schemas.microsoft.com/office/powerpoint/2010/main" val="393581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3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showWhenStopped="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9600" y="342900"/>
            <a:ext cx="9144000" cy="800058"/>
          </a:xfrm>
          <a:prstGeom prst="rect">
            <a:avLst/>
          </a:prstGeom>
        </p:spPr>
        <p:txBody>
          <a:bodyPr lIns="182720" tIns="91360" rIns="182720" bIns="91360">
            <a:spAutoFit/>
          </a:bodyPr>
          <a:lstStyle/>
          <a:p>
            <a:pPr defTabSz="1827216"/>
            <a:r>
              <a:rPr lang="en-US" sz="4000" b="1" dirty="0">
                <a:solidFill>
                  <a:prstClr val="black"/>
                </a:solidFill>
                <a:latin typeface="Times New Roman" pitchFamily="18" charset="0"/>
                <a:cs typeface="Times New Roman" pitchFamily="18" charset="0"/>
              </a:rPr>
              <a:t>1. </a:t>
            </a:r>
            <a:r>
              <a:rPr lang="en-US" sz="4000" b="1" dirty="0" err="1">
                <a:solidFill>
                  <a:prstClr val="black"/>
                </a:solidFill>
                <a:latin typeface="Times New Roman" pitchFamily="18" charset="0"/>
                <a:cs typeface="Times New Roman" pitchFamily="18" charset="0"/>
              </a:rPr>
              <a:t>Đọc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chú</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thích</a:t>
            </a:r>
            <a:endParaRPr lang="en-US" sz="4000" b="1" dirty="0">
              <a:solidFill>
                <a:prstClr val="black"/>
              </a:solidFill>
              <a:latin typeface="Times New Roman" pitchFamily="18" charset="0"/>
              <a:cs typeface="Times New Roman" pitchFamily="18" charset="0"/>
            </a:endParaRPr>
          </a:p>
        </p:txBody>
      </p:sp>
      <p:sp>
        <p:nvSpPr>
          <p:cNvPr id="15" name="Rectangle 14"/>
          <p:cNvSpPr/>
          <p:nvPr/>
        </p:nvSpPr>
        <p:spPr>
          <a:xfrm>
            <a:off x="1072478" y="1390548"/>
            <a:ext cx="9144000" cy="800058"/>
          </a:xfrm>
          <a:prstGeom prst="rect">
            <a:avLst/>
          </a:prstGeom>
        </p:spPr>
        <p:txBody>
          <a:bodyPr lIns="182720" tIns="91360" rIns="182720" bIns="91360">
            <a:spAutoFit/>
          </a:bodyPr>
          <a:lstStyle/>
          <a:p>
            <a:pPr defTabSz="1827216"/>
            <a:r>
              <a:rPr lang="en-US" sz="4000" b="1" dirty="0">
                <a:solidFill>
                  <a:prstClr val="black"/>
                </a:solidFill>
                <a:latin typeface="Times New Roman" pitchFamily="18" charset="0"/>
                <a:cs typeface="Times New Roman" pitchFamily="18" charset="0"/>
              </a:rPr>
              <a:t>b. </a:t>
            </a:r>
            <a:r>
              <a:rPr lang="en-US" sz="4000" b="1" dirty="0" err="1">
                <a:solidFill>
                  <a:prstClr val="black"/>
                </a:solidFill>
                <a:latin typeface="Times New Roman" pitchFamily="18" charset="0"/>
                <a:cs typeface="Times New Roman" pitchFamily="18" charset="0"/>
              </a:rPr>
              <a:t>Chú</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thích</a:t>
            </a:r>
            <a:endParaRPr lang="en-US" sz="4000" b="1" dirty="0">
              <a:solidFill>
                <a:prstClr val="black"/>
              </a:solidFill>
              <a:latin typeface="Times New Roman" pitchFamily="18" charset="0"/>
              <a:cs typeface="Times New Roman" pitchFamily="18" charset="0"/>
            </a:endParaRPr>
          </a:p>
        </p:txBody>
      </p:sp>
      <p:sp>
        <p:nvSpPr>
          <p:cNvPr id="16" name="Rectangle 15"/>
          <p:cNvSpPr/>
          <p:nvPr/>
        </p:nvSpPr>
        <p:spPr>
          <a:xfrm>
            <a:off x="2745866" y="2994530"/>
            <a:ext cx="13639800" cy="800058"/>
          </a:xfrm>
          <a:prstGeom prst="rect">
            <a:avLst/>
          </a:prstGeom>
        </p:spPr>
        <p:txBody>
          <a:bodyPr wrap="square" lIns="182720" tIns="91360" rIns="182720" bIns="91360">
            <a:spAutoFit/>
          </a:bodyPr>
          <a:lstStyle/>
          <a:p>
            <a:pPr algn="just" defTabSz="1827216"/>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Yên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dân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đem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lại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cho</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người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cuộc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sống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yên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bình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ấm</a:t>
            </a:r>
            <a:r>
              <a:rPr lang="en-US" sz="4000" dirty="0">
                <a:solidFill>
                  <a:prstClr val="black"/>
                </a:solidFill>
                <a:latin typeface="Times New Roman" pitchFamily="18" charset="0"/>
                <a:cs typeface="Times New Roman" pitchFamily="18" charset="0"/>
              </a:rPr>
              <a:t> no</a:t>
            </a:r>
          </a:p>
        </p:txBody>
      </p:sp>
      <p:sp>
        <p:nvSpPr>
          <p:cNvPr id="2" name="Freeform 6">
            <a:extLst>
              <a:ext uri="{FF2B5EF4-FFF2-40B4-BE49-F238E27FC236}">
                <a16:creationId xmlns:a16="http://schemas.microsoft.com/office/drawing/2014/main" id="{C50E022B-4ACD-D195-4163-C2160FDB975A}"/>
              </a:ext>
            </a:extLst>
          </p:cNvPr>
          <p:cNvSpPr/>
          <p:nvPr/>
        </p:nvSpPr>
        <p:spPr>
          <a:xfrm>
            <a:off x="-222922" y="1060185"/>
            <a:ext cx="5867400" cy="193751"/>
          </a:xfrm>
          <a:custGeom>
            <a:avLst/>
            <a:gdLst/>
            <a:ahLst/>
            <a:cxnLst/>
            <a:rect l="l" t="t" r="r" b="b"/>
            <a:pathLst>
              <a:path w="7315200" h="649224">
                <a:moveTo>
                  <a:pt x="0" y="0"/>
                </a:moveTo>
                <a:lnTo>
                  <a:pt x="7315200" y="0"/>
                </a:lnTo>
                <a:lnTo>
                  <a:pt x="7315200" y="649224"/>
                </a:lnTo>
                <a:lnTo>
                  <a:pt x="0" y="6492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Rectangle 2">
            <a:extLst>
              <a:ext uri="{FF2B5EF4-FFF2-40B4-BE49-F238E27FC236}">
                <a16:creationId xmlns:a16="http://schemas.microsoft.com/office/drawing/2014/main" id="{F0E996D8-3070-493E-6222-F3BA900635D8}"/>
              </a:ext>
            </a:extLst>
          </p:cNvPr>
          <p:cNvSpPr/>
          <p:nvPr/>
        </p:nvSpPr>
        <p:spPr>
          <a:xfrm>
            <a:off x="2745866" y="4122122"/>
            <a:ext cx="15121680" cy="1415611"/>
          </a:xfrm>
          <a:prstGeom prst="rect">
            <a:avLst/>
          </a:prstGeom>
        </p:spPr>
        <p:txBody>
          <a:bodyPr wrap="square" lIns="182720" tIns="91360" rIns="182720" bIns="91360">
            <a:spAutoFit/>
          </a:bodyPr>
          <a:lstStyle/>
          <a:p>
            <a:pPr algn="just" defTabSz="1827216"/>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Nhân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nghĩa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yêu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thương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quý</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trọng</a:t>
            </a:r>
            <a:r>
              <a:rPr lang="en-US" sz="4000" dirty="0">
                <a:solidFill>
                  <a:prstClr val="black"/>
                </a:solidFill>
                <a:latin typeface="Times New Roman" pitchFamily="18" charset="0"/>
                <a:cs typeface="Times New Roman" pitchFamily="18" charset="0"/>
              </a:rPr>
              <a:t> con </a:t>
            </a:r>
            <a:r>
              <a:rPr lang="en-US" sz="4000" dirty="0" err="1">
                <a:solidFill>
                  <a:prstClr val="black"/>
                </a:solidFill>
                <a:latin typeface="Times New Roman" pitchFamily="18" charset="0"/>
                <a:cs typeface="Times New Roman" pitchFamily="18" charset="0"/>
              </a:rPr>
              <a:t>người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nghĩa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theo</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lẽ</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phải</a:t>
            </a:r>
            <a:r>
              <a:rPr lang="en-US" sz="4000" dirty="0">
                <a:solidFill>
                  <a:prstClr val="black"/>
                </a:solidFill>
                <a:latin typeface="Times New Roman" pitchFamily="18" charset="0"/>
                <a:cs typeface="Times New Roman" pitchFamily="18" charset="0"/>
              </a:rPr>
              <a:t>.</a:t>
            </a:r>
          </a:p>
        </p:txBody>
      </p:sp>
      <p:sp>
        <p:nvSpPr>
          <p:cNvPr id="4" name="Rectangle 3">
            <a:extLst>
              <a:ext uri="{FF2B5EF4-FFF2-40B4-BE49-F238E27FC236}">
                <a16:creationId xmlns:a16="http://schemas.microsoft.com/office/drawing/2014/main" id="{C006C288-C1BB-1EC5-745D-F9D7390C72AC}"/>
              </a:ext>
            </a:extLst>
          </p:cNvPr>
          <p:cNvSpPr/>
          <p:nvPr/>
        </p:nvSpPr>
        <p:spPr>
          <a:xfrm>
            <a:off x="2722675" y="6134100"/>
            <a:ext cx="15121680" cy="800058"/>
          </a:xfrm>
          <a:prstGeom prst="rect">
            <a:avLst/>
          </a:prstGeom>
        </p:spPr>
        <p:txBody>
          <a:bodyPr wrap="square" lIns="182720" tIns="91360" rIns="182720" bIns="91360">
            <a:spAutoFit/>
          </a:bodyPr>
          <a:lstStyle/>
          <a:p>
            <a:pPr algn="just" defTabSz="1827216"/>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Điếu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phạt</a:t>
            </a:r>
            <a:r>
              <a:rPr lang="en-US" sz="4000" b="1" dirty="0">
                <a:solidFill>
                  <a:prstClr val="black"/>
                </a:solidFill>
                <a:latin typeface="Times New Roman" pitchFamily="18" charset="0"/>
                <a:cs typeface="Times New Roman" pitchFamily="18" charset="0"/>
              </a:rPr>
              <a:t>: </a:t>
            </a:r>
            <a:r>
              <a:rPr lang="en-US" sz="4000" dirty="0">
                <a:solidFill>
                  <a:prstClr val="black"/>
                </a:solidFill>
                <a:latin typeface="Times New Roman" pitchFamily="18" charset="0"/>
                <a:cs typeface="Times New Roman" pitchFamily="18" charset="0"/>
              </a:rPr>
              <a:t>“</a:t>
            </a:r>
            <a:r>
              <a:rPr lang="en-US" sz="4000" dirty="0" err="1">
                <a:solidFill>
                  <a:prstClr val="black"/>
                </a:solidFill>
                <a:latin typeface="Times New Roman" pitchFamily="18" charset="0"/>
                <a:cs typeface="Times New Roman" pitchFamily="18" charset="0"/>
              </a:rPr>
              <a:t>điếu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phạt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tội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vì</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thương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phạt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kẻ</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có</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tội</a:t>
            </a:r>
            <a:r>
              <a:rPr lang="en-US" sz="4000" dirty="0">
                <a:solidFill>
                  <a:prstClr val="black"/>
                </a:solidFill>
                <a:latin typeface="Times New Roman" pitchFamily="18" charset="0"/>
                <a:cs typeface="Times New Roman" pitchFamily="18" charset="0"/>
              </a:rPr>
              <a:t>.</a:t>
            </a:r>
          </a:p>
        </p:txBody>
      </p:sp>
      <p:sp>
        <p:nvSpPr>
          <p:cNvPr id="5" name="Rectangle 4">
            <a:extLst>
              <a:ext uri="{FF2B5EF4-FFF2-40B4-BE49-F238E27FC236}">
                <a16:creationId xmlns:a16="http://schemas.microsoft.com/office/drawing/2014/main" id="{7E528EDA-5B2A-3341-617C-A9FC0D80E0AC}"/>
              </a:ext>
            </a:extLst>
          </p:cNvPr>
          <p:cNvSpPr/>
          <p:nvPr/>
        </p:nvSpPr>
        <p:spPr>
          <a:xfrm>
            <a:off x="2638253" y="7783738"/>
            <a:ext cx="15121680" cy="800058"/>
          </a:xfrm>
          <a:prstGeom prst="rect">
            <a:avLst/>
          </a:prstGeom>
        </p:spPr>
        <p:txBody>
          <a:bodyPr wrap="square" lIns="182720" tIns="91360" rIns="182720" bIns="91360">
            <a:spAutoFit/>
          </a:bodyPr>
          <a:lstStyle/>
          <a:p>
            <a:pPr algn="just" defTabSz="1827216"/>
            <a:r>
              <a:rPr lang="en-US" sz="4000" b="1" dirty="0">
                <a:solidFill>
                  <a:prstClr val="black"/>
                </a:solidFill>
                <a:latin typeface="Times New Roman" pitchFamily="18" charset="0"/>
                <a:cs typeface="Times New Roman" pitchFamily="18" charset="0"/>
              </a:rPr>
              <a:t>- Văn </a:t>
            </a:r>
            <a:r>
              <a:rPr lang="en-US" sz="4000" b="1" dirty="0" err="1">
                <a:solidFill>
                  <a:prstClr val="black"/>
                </a:solidFill>
                <a:latin typeface="Times New Roman" pitchFamily="18" charset="0"/>
                <a:cs typeface="Times New Roman" pitchFamily="18" charset="0"/>
              </a:rPr>
              <a:t>hiến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nước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có</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truyền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thống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văn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hoá</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văn</a:t>
            </a:r>
            <a:r>
              <a:rPr lang="en-US" sz="4000" dirty="0">
                <a:solidFill>
                  <a:prstClr val="black"/>
                </a:solidFill>
                <a:latin typeface="Times New Roman" pitchFamily="18" charset="0"/>
                <a:cs typeface="Times New Roman" pitchFamily="18" charset="0"/>
              </a:rPr>
              <a:t> minh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hiền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tài</a:t>
            </a:r>
            <a:r>
              <a:rPr lang="en-US" sz="4000" dirty="0">
                <a:solidFill>
                  <a:prstClr val="black"/>
                </a:solidFill>
                <a:latin typeface="Times New Roman" pitchFamily="18" charset="0"/>
                <a:cs typeface="Times New Roman" pitchFamily="18" charset="0"/>
              </a:rPr>
              <a:t>.</a:t>
            </a:r>
          </a:p>
        </p:txBody>
      </p:sp>
      <p:pic>
        <p:nvPicPr>
          <p:cNvPr id="7" name="Picture 6">
            <a:extLst>
              <a:ext uri="{FF2B5EF4-FFF2-40B4-BE49-F238E27FC236}">
                <a16:creationId xmlns:a16="http://schemas.microsoft.com/office/drawing/2014/main" id="{2245AF30-7C41-AABE-4737-6D1BCC142DBD}"/>
              </a:ext>
            </a:extLst>
          </p:cNvPr>
          <p:cNvPicPr>
            <a:picLocks noChangeAspect="1"/>
          </p:cNvPicPr>
          <p:nvPr/>
        </p:nvPicPr>
        <p:blipFill>
          <a:blip r:embed="rId5">
            <a:duotone>
              <a:schemeClr val="bg2">
                <a:shade val="45000"/>
                <a:satMod val="135000"/>
              </a:schemeClr>
              <a:prstClr val="white"/>
            </a:duotone>
          </a:blip>
          <a:stretch>
            <a:fillRect/>
          </a:stretch>
        </p:blipFill>
        <p:spPr>
          <a:xfrm>
            <a:off x="13673418" y="-226925"/>
            <a:ext cx="5334462" cy="3084843"/>
          </a:xfrm>
          <a:prstGeom prst="rect">
            <a:avLst/>
          </a:prstGeom>
        </p:spPr>
      </p:pic>
      <p:sp>
        <p:nvSpPr>
          <p:cNvPr id="8" name="Freeform 4">
            <a:extLst>
              <a:ext uri="{FF2B5EF4-FFF2-40B4-BE49-F238E27FC236}">
                <a16:creationId xmlns:a16="http://schemas.microsoft.com/office/drawing/2014/main" id="{1961C173-F7DF-8015-B1DE-3272A92C19D4}"/>
              </a:ext>
            </a:extLst>
          </p:cNvPr>
          <p:cNvSpPr/>
          <p:nvPr/>
        </p:nvSpPr>
        <p:spPr>
          <a:xfrm rot="5400000">
            <a:off x="-1204194" y="5060255"/>
            <a:ext cx="6065988" cy="1618906"/>
          </a:xfrm>
          <a:custGeom>
            <a:avLst/>
            <a:gdLst/>
            <a:ahLst/>
            <a:cxnLst/>
            <a:rect l="l" t="t" r="r" b="b"/>
            <a:pathLst>
              <a:path w="7315200" h="2029968">
                <a:moveTo>
                  <a:pt x="0" y="0"/>
                </a:moveTo>
                <a:lnTo>
                  <a:pt x="7315200" y="0"/>
                </a:lnTo>
                <a:lnTo>
                  <a:pt x="7315200" y="2029968"/>
                </a:lnTo>
                <a:lnTo>
                  <a:pt x="0" y="20299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14036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51318" y="5057555"/>
            <a:ext cx="9144000" cy="1846498"/>
          </a:xfrm>
          <a:prstGeom prst="rect">
            <a:avLst/>
          </a:prstGeom>
        </p:spPr>
        <p:txBody>
          <a:bodyPr lIns="182720" tIns="91360" rIns="182720" bIns="91360">
            <a:spAutoFit/>
          </a:bodyPr>
          <a:lstStyle/>
          <a:p>
            <a:pPr marL="571004" indent="-571004" algn="just" defTabSz="1827216">
              <a:buFont typeface="Wingdings" pitchFamily="2" charset="2"/>
              <a:buChar char="§"/>
            </a:pPr>
            <a:r>
              <a:rPr lang="vi-VN" sz="3600">
                <a:solidFill>
                  <a:prstClr val="black"/>
                </a:solidFill>
                <a:latin typeface="Times New Roman" pitchFamily="18" charset="0"/>
                <a:cs typeface="Times New Roman" pitchFamily="18" charset="0"/>
              </a:rPr>
              <a:t>1428, Nguyễn Trãi trở thành khai quốc công thần của triều đại quân chủ nhà Hậu Lê trong Lịch sử Việt Nam</a:t>
            </a:r>
            <a:endParaRPr lang="en-US" sz="3600">
              <a:solidFill>
                <a:prstClr val="black"/>
              </a:solidFill>
              <a:latin typeface="Times New Roman" pitchFamily="18" charset="0"/>
              <a:cs typeface="Times New Roman" pitchFamily="18" charset="0"/>
            </a:endParaRPr>
          </a:p>
        </p:txBody>
      </p:sp>
      <p:sp>
        <p:nvSpPr>
          <p:cNvPr id="14" name="Rectangle 13"/>
          <p:cNvSpPr/>
          <p:nvPr/>
        </p:nvSpPr>
        <p:spPr>
          <a:xfrm>
            <a:off x="751318" y="2228372"/>
            <a:ext cx="8819977" cy="738502"/>
          </a:xfrm>
          <a:prstGeom prst="rect">
            <a:avLst/>
          </a:prstGeom>
        </p:spPr>
        <p:txBody>
          <a:bodyPr wrap="none" lIns="182720" tIns="91360" rIns="182720" bIns="91360">
            <a:spAutoFit/>
          </a:bodyPr>
          <a:lstStyle/>
          <a:p>
            <a:pPr marL="571004" indent="-571004" defTabSz="1827216">
              <a:buFont typeface="Wingdings" pitchFamily="2" charset="2"/>
              <a:buChar char="§"/>
            </a:pPr>
            <a:r>
              <a:rPr lang="vi-VN" sz="3600">
                <a:solidFill>
                  <a:prstClr val="black"/>
                </a:solidFill>
                <a:latin typeface="Times New Roman" pitchFamily="18" charset="0"/>
                <a:cs typeface="Times New Roman" pitchFamily="18" charset="0"/>
              </a:rPr>
              <a:t>Nguyễn Trãi</a:t>
            </a:r>
            <a:r>
              <a:rPr lang="en-US" sz="3600">
                <a:solidFill>
                  <a:prstClr val="black"/>
                </a:solidFill>
                <a:latin typeface="Times New Roman" pitchFamily="18" charset="0"/>
                <a:cs typeface="Times New Roman" pitchFamily="18" charset="0"/>
              </a:rPr>
              <a:t> (1380- 1442)</a:t>
            </a:r>
            <a:r>
              <a:rPr lang="vi-VN" sz="3600">
                <a:solidFill>
                  <a:prstClr val="black"/>
                </a:solidFill>
                <a:latin typeface="Times New Roman" pitchFamily="18" charset="0"/>
                <a:cs typeface="Times New Roman" pitchFamily="18" charset="0"/>
              </a:rPr>
              <a:t>, hiệu là Ức Trai</a:t>
            </a:r>
            <a:endParaRPr lang="en-US" sz="3600">
              <a:solidFill>
                <a:prstClr val="black"/>
              </a:solidFill>
              <a:latin typeface="Times New Roman" pitchFamily="18" charset="0"/>
              <a:cs typeface="Times New Roman" pitchFamily="18" charset="0"/>
            </a:endParaRPr>
          </a:p>
        </p:txBody>
      </p:sp>
      <p:sp>
        <p:nvSpPr>
          <p:cNvPr id="15" name="Rectangle 14"/>
          <p:cNvSpPr/>
          <p:nvPr/>
        </p:nvSpPr>
        <p:spPr>
          <a:xfrm>
            <a:off x="751318" y="3239218"/>
            <a:ext cx="9144000" cy="1846498"/>
          </a:xfrm>
          <a:prstGeom prst="rect">
            <a:avLst/>
          </a:prstGeom>
        </p:spPr>
        <p:txBody>
          <a:bodyPr lIns="182720" tIns="91360" rIns="182720" bIns="91360">
            <a:spAutoFit/>
          </a:bodyPr>
          <a:lstStyle/>
          <a:p>
            <a:pPr marL="571004" indent="-571004" algn="just" defTabSz="1827216">
              <a:buFont typeface="Wingdings" pitchFamily="2" charset="2"/>
              <a:buChar char="§"/>
            </a:pPr>
            <a:r>
              <a:rPr lang="en-US" sz="3600">
                <a:solidFill>
                  <a:prstClr val="black"/>
                </a:solidFill>
                <a:latin typeface="Times New Roman" pitchFamily="18" charset="0"/>
                <a:cs typeface="Times New Roman" pitchFamily="18" charset="0"/>
              </a:rPr>
              <a:t>L</a:t>
            </a:r>
            <a:r>
              <a:rPr lang="vi-VN" sz="3600">
                <a:solidFill>
                  <a:prstClr val="black"/>
                </a:solidFill>
                <a:latin typeface="Times New Roman" pitchFamily="18" charset="0"/>
                <a:cs typeface="Times New Roman" pitchFamily="18" charset="0"/>
              </a:rPr>
              <a:t>à một nhà chính trị, nhà văn, người đã tham gia tích cực Khởi nghĩa Lam Sơn do Lê Lợi lãnh đạo</a:t>
            </a:r>
            <a:r>
              <a:rPr lang="en-US" sz="3600">
                <a:solidFill>
                  <a:prstClr val="black"/>
                </a:solidFill>
                <a:latin typeface="Times New Roman" pitchFamily="18" charset="0"/>
                <a:cs typeface="Times New Roman" pitchFamily="18" charset="0"/>
              </a:rPr>
              <a:t>.</a:t>
            </a:r>
          </a:p>
        </p:txBody>
      </p:sp>
      <p:sp>
        <p:nvSpPr>
          <p:cNvPr id="16" name="Rectangle 15"/>
          <p:cNvSpPr/>
          <p:nvPr/>
        </p:nvSpPr>
        <p:spPr>
          <a:xfrm>
            <a:off x="751317" y="7082110"/>
            <a:ext cx="9144001" cy="1846498"/>
          </a:xfrm>
          <a:prstGeom prst="rect">
            <a:avLst/>
          </a:prstGeom>
        </p:spPr>
        <p:txBody>
          <a:bodyPr wrap="square" lIns="182720" tIns="91360" rIns="182720" bIns="91360">
            <a:spAutoFit/>
          </a:bodyPr>
          <a:lstStyle/>
          <a:p>
            <a:pPr marL="571004" indent="-571004" algn="just" defTabSz="1827216">
              <a:buFont typeface="Wingdings" pitchFamily="2" charset="2"/>
              <a:buChar char="§"/>
            </a:pPr>
            <a:r>
              <a:rPr lang="en-US" sz="3600" dirty="0">
                <a:solidFill>
                  <a:prstClr val="black"/>
                </a:solidFill>
                <a:latin typeface="Times New Roman" pitchFamily="18" charset="0"/>
                <a:cs typeface="Times New Roman" pitchFamily="18" charset="0"/>
              </a:rPr>
              <a:t>1442, </a:t>
            </a:r>
            <a:r>
              <a:rPr lang="en-US" sz="3600" dirty="0" err="1">
                <a:solidFill>
                  <a:prstClr val="black"/>
                </a:solidFill>
                <a:latin typeface="Times New Roman" pitchFamily="18" charset="0"/>
                <a:cs typeface="Times New Roman" pitchFamily="18" charset="0"/>
              </a:rPr>
              <a:t>gia</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đình</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Nguyễn</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Trãi</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chịu</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nỗi</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oan</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vụ</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án</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Lệ</a:t>
            </a:r>
            <a:r>
              <a:rPr lang="en-US" sz="3600" dirty="0">
                <a:solidFill>
                  <a:prstClr val="black"/>
                </a:solidFill>
                <a:latin typeface="Times New Roman" pitchFamily="18" charset="0"/>
                <a:cs typeface="Times New Roman" pitchFamily="18" charset="0"/>
              </a:rPr>
              <a:t> Chi Viên </a:t>
            </a:r>
            <a:r>
              <a:rPr lang="en-US" sz="3600" dirty="0">
                <a:solidFill>
                  <a:prstClr val="black"/>
                </a:solidFill>
                <a:latin typeface="Times New Roman" pitchFamily="18" charset="0"/>
                <a:cs typeface="Times New Roman" pitchFamily="18" charset="0"/>
                <a:sym typeface="Wingdings" pitchFamily="2" charset="2"/>
              </a:rPr>
              <a:t> 1464: </a:t>
            </a:r>
            <a:r>
              <a:rPr lang="en-US" sz="3600" dirty="0" err="1">
                <a:solidFill>
                  <a:prstClr val="black"/>
                </a:solidFill>
                <a:latin typeface="Times New Roman" pitchFamily="18" charset="0"/>
                <a:cs typeface="Times New Roman" pitchFamily="18" charset="0"/>
                <a:sym typeface="Wingdings" pitchFamily="2" charset="2"/>
              </a:rPr>
              <a:t>Vua</a:t>
            </a:r>
            <a:r>
              <a:rPr lang="en-US" sz="3600" dirty="0">
                <a:solidFill>
                  <a:prstClr val="black"/>
                </a:solidFill>
                <a:latin typeface="Times New Roman" pitchFamily="18" charset="0"/>
                <a:cs typeface="Times New Roman" pitchFamily="18" charset="0"/>
                <a:sym typeface="Wingdings" pitchFamily="2" charset="2"/>
              </a:rPr>
              <a:t> Lê </a:t>
            </a:r>
            <a:r>
              <a:rPr lang="en-US" sz="3600" dirty="0" err="1">
                <a:solidFill>
                  <a:prstClr val="black"/>
                </a:solidFill>
                <a:latin typeface="Times New Roman" pitchFamily="18" charset="0"/>
                <a:cs typeface="Times New Roman" pitchFamily="18" charset="0"/>
                <a:sym typeface="Wingdings" pitchFamily="2" charset="2"/>
              </a:rPr>
              <a:t>Thánh</a:t>
            </a:r>
            <a:r>
              <a:rPr lang="en-US" sz="3600" dirty="0">
                <a:solidFill>
                  <a:prstClr val="black"/>
                </a:solidFill>
                <a:latin typeface="Times New Roman" pitchFamily="18" charset="0"/>
                <a:cs typeface="Times New Roman" pitchFamily="18" charset="0"/>
                <a:sym typeface="Wingdings" pitchFamily="2" charset="2"/>
              </a:rPr>
              <a:t> </a:t>
            </a:r>
            <a:r>
              <a:rPr lang="en-US" sz="3600" dirty="0" err="1">
                <a:solidFill>
                  <a:prstClr val="black"/>
                </a:solidFill>
                <a:latin typeface="Times New Roman" pitchFamily="18" charset="0"/>
                <a:cs typeface="Times New Roman" pitchFamily="18" charset="0"/>
                <a:sym typeface="Wingdings" pitchFamily="2" charset="2"/>
              </a:rPr>
              <a:t>Tông</a:t>
            </a:r>
            <a:r>
              <a:rPr lang="en-US" sz="3600" dirty="0">
                <a:solidFill>
                  <a:prstClr val="black"/>
                </a:solidFill>
                <a:latin typeface="Times New Roman" pitchFamily="18" charset="0"/>
                <a:cs typeface="Times New Roman" pitchFamily="18" charset="0"/>
                <a:sym typeface="Wingdings" pitchFamily="2" charset="2"/>
              </a:rPr>
              <a:t> ban </a:t>
            </a:r>
            <a:r>
              <a:rPr lang="en-US" sz="3600" dirty="0" err="1">
                <a:solidFill>
                  <a:prstClr val="black"/>
                </a:solidFill>
                <a:latin typeface="Times New Roman" pitchFamily="18" charset="0"/>
                <a:cs typeface="Times New Roman" pitchFamily="18" charset="0"/>
                <a:sym typeface="Wingdings" pitchFamily="2" charset="2"/>
              </a:rPr>
              <a:t>chiếu</a:t>
            </a:r>
            <a:r>
              <a:rPr lang="en-US" sz="3600" dirty="0">
                <a:solidFill>
                  <a:prstClr val="black"/>
                </a:solidFill>
                <a:latin typeface="Times New Roman" pitchFamily="18" charset="0"/>
                <a:cs typeface="Times New Roman" pitchFamily="18" charset="0"/>
                <a:sym typeface="Wingdings" pitchFamily="2" charset="2"/>
              </a:rPr>
              <a:t> </a:t>
            </a:r>
            <a:r>
              <a:rPr lang="en-US" sz="3600" dirty="0" err="1">
                <a:solidFill>
                  <a:prstClr val="black"/>
                </a:solidFill>
                <a:latin typeface="Times New Roman" pitchFamily="18" charset="0"/>
                <a:cs typeface="Times New Roman" pitchFamily="18" charset="0"/>
                <a:sym typeface="Wingdings" pitchFamily="2" charset="2"/>
              </a:rPr>
              <a:t>ân</a:t>
            </a:r>
            <a:r>
              <a:rPr lang="en-US" sz="3600" dirty="0">
                <a:solidFill>
                  <a:prstClr val="black"/>
                </a:solidFill>
                <a:latin typeface="Times New Roman" pitchFamily="18" charset="0"/>
                <a:cs typeface="Times New Roman" pitchFamily="18" charset="0"/>
                <a:sym typeface="Wingdings" pitchFamily="2" charset="2"/>
              </a:rPr>
              <a:t> </a:t>
            </a:r>
            <a:r>
              <a:rPr lang="en-US" sz="3600" dirty="0" err="1">
                <a:solidFill>
                  <a:prstClr val="black"/>
                </a:solidFill>
                <a:latin typeface="Times New Roman" pitchFamily="18" charset="0"/>
                <a:cs typeface="Times New Roman" pitchFamily="18" charset="0"/>
                <a:sym typeface="Wingdings" pitchFamily="2" charset="2"/>
              </a:rPr>
              <a:t>xá</a:t>
            </a:r>
            <a:endParaRPr lang="en-US" sz="3600" dirty="0">
              <a:solidFill>
                <a:prstClr val="black"/>
              </a:solidFill>
              <a:latin typeface="Times New Roman" pitchFamily="18" charset="0"/>
              <a:cs typeface="Times New Roman" pitchFamily="18" charset="0"/>
            </a:endParaRPr>
          </a:p>
        </p:txBody>
      </p:sp>
      <p:sp>
        <p:nvSpPr>
          <p:cNvPr id="17" name="Rectangle 16"/>
          <p:cNvSpPr/>
          <p:nvPr/>
        </p:nvSpPr>
        <p:spPr>
          <a:xfrm>
            <a:off x="450486" y="357002"/>
            <a:ext cx="9144000" cy="800058"/>
          </a:xfrm>
          <a:prstGeom prst="rect">
            <a:avLst/>
          </a:prstGeom>
        </p:spPr>
        <p:txBody>
          <a:bodyPr lIns="182720" tIns="91360" rIns="182720" bIns="91360">
            <a:spAutoFit/>
          </a:bodyPr>
          <a:lstStyle/>
          <a:p>
            <a:pPr defTabSz="1827216"/>
            <a:r>
              <a:rPr lang="en-US" sz="4000" b="1" dirty="0">
                <a:solidFill>
                  <a:prstClr val="black"/>
                </a:solidFill>
                <a:latin typeface="Times New Roman" pitchFamily="18" charset="0"/>
                <a:cs typeface="Times New Roman" pitchFamily="18" charset="0"/>
              </a:rPr>
              <a:t>2. </a:t>
            </a:r>
            <a:r>
              <a:rPr lang="en-US" sz="4000" b="1" dirty="0" err="1">
                <a:solidFill>
                  <a:prstClr val="black"/>
                </a:solidFill>
                <a:latin typeface="Times New Roman" pitchFamily="18" charset="0"/>
                <a:cs typeface="Times New Roman" pitchFamily="18" charset="0"/>
              </a:rPr>
              <a:t>Tìm</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hiểu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chung</a:t>
            </a:r>
            <a:endParaRPr lang="en-US" sz="4000" b="1" dirty="0">
              <a:solidFill>
                <a:prstClr val="black"/>
              </a:solidFill>
              <a:latin typeface="Times New Roman" pitchFamily="18" charset="0"/>
              <a:cs typeface="Times New Roman" pitchFamily="18" charset="0"/>
            </a:endParaRPr>
          </a:p>
        </p:txBody>
      </p:sp>
      <p:sp>
        <p:nvSpPr>
          <p:cNvPr id="18" name="Rectangle 17"/>
          <p:cNvSpPr/>
          <p:nvPr/>
        </p:nvSpPr>
        <p:spPr>
          <a:xfrm>
            <a:off x="1072478" y="1358392"/>
            <a:ext cx="9144000" cy="800058"/>
          </a:xfrm>
          <a:prstGeom prst="rect">
            <a:avLst/>
          </a:prstGeom>
        </p:spPr>
        <p:txBody>
          <a:bodyPr lIns="182720" tIns="91360" rIns="182720" bIns="91360">
            <a:spAutoFit/>
          </a:bodyPr>
          <a:lstStyle/>
          <a:p>
            <a:pPr defTabSz="1827216"/>
            <a:r>
              <a:rPr lang="en-US" sz="4000" b="1" dirty="0">
                <a:solidFill>
                  <a:prstClr val="black"/>
                </a:solidFill>
                <a:latin typeface="Times New Roman" pitchFamily="18" charset="0"/>
                <a:cs typeface="Times New Roman" pitchFamily="18" charset="0"/>
              </a:rPr>
              <a:t>a. </a:t>
            </a:r>
            <a:r>
              <a:rPr lang="en-US" sz="4000" b="1" dirty="0" err="1">
                <a:solidFill>
                  <a:prstClr val="black"/>
                </a:solidFill>
                <a:latin typeface="Times New Roman" pitchFamily="18" charset="0"/>
                <a:cs typeface="Times New Roman" pitchFamily="18" charset="0"/>
              </a:rPr>
              <a:t>Tác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giả</a:t>
            </a:r>
            <a:endParaRPr lang="en-US" sz="4000" b="1" dirty="0">
              <a:solidFill>
                <a:prstClr val="black"/>
              </a:solidFill>
              <a:latin typeface="Times New Roman" pitchFamily="18" charset="0"/>
              <a:cs typeface="Times New Roman" pitchFamily="18" charset="0"/>
            </a:endParaRPr>
          </a:p>
        </p:txBody>
      </p:sp>
      <p:sp>
        <p:nvSpPr>
          <p:cNvPr id="2" name="Freeform 6">
            <a:extLst>
              <a:ext uri="{FF2B5EF4-FFF2-40B4-BE49-F238E27FC236}">
                <a16:creationId xmlns:a16="http://schemas.microsoft.com/office/drawing/2014/main" id="{51A5A7A5-00B9-0E08-CF2E-E751759625B0}"/>
              </a:ext>
            </a:extLst>
          </p:cNvPr>
          <p:cNvSpPr/>
          <p:nvPr/>
        </p:nvSpPr>
        <p:spPr>
          <a:xfrm>
            <a:off x="-222922" y="1060185"/>
            <a:ext cx="5867400" cy="193751"/>
          </a:xfrm>
          <a:custGeom>
            <a:avLst/>
            <a:gdLst/>
            <a:ahLst/>
            <a:cxnLst/>
            <a:rect l="l" t="t" r="r" b="b"/>
            <a:pathLst>
              <a:path w="7315200" h="649224">
                <a:moveTo>
                  <a:pt x="0" y="0"/>
                </a:moveTo>
                <a:lnTo>
                  <a:pt x="7315200" y="0"/>
                </a:lnTo>
                <a:lnTo>
                  <a:pt x="7315200" y="649224"/>
                </a:lnTo>
                <a:lnTo>
                  <a:pt x="0" y="6492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2">
            <a:extLst>
              <a:ext uri="{FF2B5EF4-FFF2-40B4-BE49-F238E27FC236}">
                <a16:creationId xmlns:a16="http://schemas.microsoft.com/office/drawing/2014/main" id="{E0D75DD5-77C5-D0BE-47D3-F250A1015FD5}"/>
              </a:ext>
            </a:extLst>
          </p:cNvPr>
          <p:cNvSpPr/>
          <p:nvPr/>
        </p:nvSpPr>
        <p:spPr>
          <a:xfrm>
            <a:off x="10058400" y="1943100"/>
            <a:ext cx="7696194" cy="7150097"/>
          </a:xfrm>
          <a:custGeom>
            <a:avLst/>
            <a:gdLst>
              <a:gd name="connsiteX0" fmla="*/ 0 w 7696194"/>
              <a:gd name="connsiteY0" fmla="*/ 0 h 7150097"/>
              <a:gd name="connsiteX1" fmla="*/ 622692 w 7696194"/>
              <a:gd name="connsiteY1" fmla="*/ 0 h 7150097"/>
              <a:gd name="connsiteX2" fmla="*/ 1168422 w 7696194"/>
              <a:gd name="connsiteY2" fmla="*/ 0 h 7150097"/>
              <a:gd name="connsiteX3" fmla="*/ 1714152 w 7696194"/>
              <a:gd name="connsiteY3" fmla="*/ 0 h 7150097"/>
              <a:gd name="connsiteX4" fmla="*/ 2259882 w 7696194"/>
              <a:gd name="connsiteY4" fmla="*/ 0 h 7150097"/>
              <a:gd name="connsiteX5" fmla="*/ 2805613 w 7696194"/>
              <a:gd name="connsiteY5" fmla="*/ 0 h 7150097"/>
              <a:gd name="connsiteX6" fmla="*/ 3351343 w 7696194"/>
              <a:gd name="connsiteY6" fmla="*/ 0 h 7150097"/>
              <a:gd name="connsiteX7" fmla="*/ 3897073 w 7696194"/>
              <a:gd name="connsiteY7" fmla="*/ 0 h 7150097"/>
              <a:gd name="connsiteX8" fmla="*/ 4596727 w 7696194"/>
              <a:gd name="connsiteY8" fmla="*/ 0 h 7150097"/>
              <a:gd name="connsiteX9" fmla="*/ 5373343 w 7696194"/>
              <a:gd name="connsiteY9" fmla="*/ 0 h 7150097"/>
              <a:gd name="connsiteX10" fmla="*/ 6149959 w 7696194"/>
              <a:gd name="connsiteY10" fmla="*/ 0 h 7150097"/>
              <a:gd name="connsiteX11" fmla="*/ 6695689 w 7696194"/>
              <a:gd name="connsiteY11" fmla="*/ 0 h 7150097"/>
              <a:gd name="connsiteX12" fmla="*/ 7696194 w 7696194"/>
              <a:gd name="connsiteY12" fmla="*/ 0 h 7150097"/>
              <a:gd name="connsiteX13" fmla="*/ 7696194 w 7696194"/>
              <a:gd name="connsiteY13" fmla="*/ 650009 h 7150097"/>
              <a:gd name="connsiteX14" fmla="*/ 7696194 w 7696194"/>
              <a:gd name="connsiteY14" fmla="*/ 1157016 h 7150097"/>
              <a:gd name="connsiteX15" fmla="*/ 7696194 w 7696194"/>
              <a:gd name="connsiteY15" fmla="*/ 1664023 h 7150097"/>
              <a:gd name="connsiteX16" fmla="*/ 7696194 w 7696194"/>
              <a:gd name="connsiteY16" fmla="*/ 2314031 h 7150097"/>
              <a:gd name="connsiteX17" fmla="*/ 7696194 w 7696194"/>
              <a:gd name="connsiteY17" fmla="*/ 2964040 h 7150097"/>
              <a:gd name="connsiteX18" fmla="*/ 7696194 w 7696194"/>
              <a:gd name="connsiteY18" fmla="*/ 3399546 h 7150097"/>
              <a:gd name="connsiteX19" fmla="*/ 7696194 w 7696194"/>
              <a:gd name="connsiteY19" fmla="*/ 4192557 h 7150097"/>
              <a:gd name="connsiteX20" fmla="*/ 7696194 w 7696194"/>
              <a:gd name="connsiteY20" fmla="*/ 4628063 h 7150097"/>
              <a:gd name="connsiteX21" fmla="*/ 7696194 w 7696194"/>
              <a:gd name="connsiteY21" fmla="*/ 5206571 h 7150097"/>
              <a:gd name="connsiteX22" fmla="*/ 7696194 w 7696194"/>
              <a:gd name="connsiteY22" fmla="*/ 5856579 h 7150097"/>
              <a:gd name="connsiteX23" fmla="*/ 7696194 w 7696194"/>
              <a:gd name="connsiteY23" fmla="*/ 6363586 h 7150097"/>
              <a:gd name="connsiteX24" fmla="*/ 7696194 w 7696194"/>
              <a:gd name="connsiteY24" fmla="*/ 7150097 h 7150097"/>
              <a:gd name="connsiteX25" fmla="*/ 6996540 w 7696194"/>
              <a:gd name="connsiteY25" fmla="*/ 7150097 h 7150097"/>
              <a:gd name="connsiteX26" fmla="*/ 6219924 w 7696194"/>
              <a:gd name="connsiteY26" fmla="*/ 7150097 h 7150097"/>
              <a:gd name="connsiteX27" fmla="*/ 5520270 w 7696194"/>
              <a:gd name="connsiteY27" fmla="*/ 7150097 h 7150097"/>
              <a:gd name="connsiteX28" fmla="*/ 4974540 w 7696194"/>
              <a:gd name="connsiteY28" fmla="*/ 7150097 h 7150097"/>
              <a:gd name="connsiteX29" fmla="*/ 4505772 w 7696194"/>
              <a:gd name="connsiteY29" fmla="*/ 7150097 h 7150097"/>
              <a:gd name="connsiteX30" fmla="*/ 3652194 w 7696194"/>
              <a:gd name="connsiteY30" fmla="*/ 7150097 h 7150097"/>
              <a:gd name="connsiteX31" fmla="*/ 3029502 w 7696194"/>
              <a:gd name="connsiteY31" fmla="*/ 7150097 h 7150097"/>
              <a:gd name="connsiteX32" fmla="*/ 2406810 w 7696194"/>
              <a:gd name="connsiteY32" fmla="*/ 7150097 h 7150097"/>
              <a:gd name="connsiteX33" fmla="*/ 1630194 w 7696194"/>
              <a:gd name="connsiteY33" fmla="*/ 7150097 h 7150097"/>
              <a:gd name="connsiteX34" fmla="*/ 930540 w 7696194"/>
              <a:gd name="connsiteY34" fmla="*/ 7150097 h 7150097"/>
              <a:gd name="connsiteX35" fmla="*/ 0 w 7696194"/>
              <a:gd name="connsiteY35" fmla="*/ 7150097 h 7150097"/>
              <a:gd name="connsiteX36" fmla="*/ 0 w 7696194"/>
              <a:gd name="connsiteY36" fmla="*/ 6643090 h 7150097"/>
              <a:gd name="connsiteX37" fmla="*/ 0 w 7696194"/>
              <a:gd name="connsiteY37" fmla="*/ 6136083 h 7150097"/>
              <a:gd name="connsiteX38" fmla="*/ 0 w 7696194"/>
              <a:gd name="connsiteY38" fmla="*/ 5486074 h 7150097"/>
              <a:gd name="connsiteX39" fmla="*/ 0 w 7696194"/>
              <a:gd name="connsiteY39" fmla="*/ 4764565 h 7150097"/>
              <a:gd name="connsiteX40" fmla="*/ 0 w 7696194"/>
              <a:gd name="connsiteY40" fmla="*/ 4186057 h 7150097"/>
              <a:gd name="connsiteX41" fmla="*/ 0 w 7696194"/>
              <a:gd name="connsiteY41" fmla="*/ 3679050 h 7150097"/>
              <a:gd name="connsiteX42" fmla="*/ 0 w 7696194"/>
              <a:gd name="connsiteY42" fmla="*/ 3100542 h 7150097"/>
              <a:gd name="connsiteX43" fmla="*/ 0 w 7696194"/>
              <a:gd name="connsiteY43" fmla="*/ 2593535 h 7150097"/>
              <a:gd name="connsiteX44" fmla="*/ 0 w 7696194"/>
              <a:gd name="connsiteY44" fmla="*/ 2086528 h 7150097"/>
              <a:gd name="connsiteX45" fmla="*/ 0 w 7696194"/>
              <a:gd name="connsiteY45" fmla="*/ 1293518 h 7150097"/>
              <a:gd name="connsiteX46" fmla="*/ 0 w 7696194"/>
              <a:gd name="connsiteY46" fmla="*/ 572008 h 7150097"/>
              <a:gd name="connsiteX47" fmla="*/ 0 w 7696194"/>
              <a:gd name="connsiteY47" fmla="*/ 0 h 715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696194" h="7150097" fill="none" extrusionOk="0">
                <a:moveTo>
                  <a:pt x="0" y="0"/>
                </a:moveTo>
                <a:cubicBezTo>
                  <a:pt x="241684" y="-2866"/>
                  <a:pt x="348520" y="-21751"/>
                  <a:pt x="622692" y="0"/>
                </a:cubicBezTo>
                <a:cubicBezTo>
                  <a:pt x="896864" y="21751"/>
                  <a:pt x="980511" y="-25937"/>
                  <a:pt x="1168422" y="0"/>
                </a:cubicBezTo>
                <a:cubicBezTo>
                  <a:pt x="1356333" y="25937"/>
                  <a:pt x="1582064" y="25300"/>
                  <a:pt x="1714152" y="0"/>
                </a:cubicBezTo>
                <a:cubicBezTo>
                  <a:pt x="1846240" y="-25300"/>
                  <a:pt x="2046987" y="2727"/>
                  <a:pt x="2259882" y="0"/>
                </a:cubicBezTo>
                <a:cubicBezTo>
                  <a:pt x="2472777" y="-2727"/>
                  <a:pt x="2564642" y="-20005"/>
                  <a:pt x="2805613" y="0"/>
                </a:cubicBezTo>
                <a:cubicBezTo>
                  <a:pt x="3046584" y="20005"/>
                  <a:pt x="3141299" y="20213"/>
                  <a:pt x="3351343" y="0"/>
                </a:cubicBezTo>
                <a:cubicBezTo>
                  <a:pt x="3561387" y="-20213"/>
                  <a:pt x="3658285" y="-7222"/>
                  <a:pt x="3897073" y="0"/>
                </a:cubicBezTo>
                <a:cubicBezTo>
                  <a:pt x="4135861" y="7222"/>
                  <a:pt x="4320375" y="-14647"/>
                  <a:pt x="4596727" y="0"/>
                </a:cubicBezTo>
                <a:cubicBezTo>
                  <a:pt x="4873079" y="14647"/>
                  <a:pt x="5073375" y="-33555"/>
                  <a:pt x="5373343" y="0"/>
                </a:cubicBezTo>
                <a:cubicBezTo>
                  <a:pt x="5673311" y="33555"/>
                  <a:pt x="5786736" y="-25703"/>
                  <a:pt x="6149959" y="0"/>
                </a:cubicBezTo>
                <a:cubicBezTo>
                  <a:pt x="6513182" y="25703"/>
                  <a:pt x="6488574" y="17302"/>
                  <a:pt x="6695689" y="0"/>
                </a:cubicBezTo>
                <a:cubicBezTo>
                  <a:pt x="6902804" y="-17302"/>
                  <a:pt x="7292890" y="-41751"/>
                  <a:pt x="7696194" y="0"/>
                </a:cubicBezTo>
                <a:cubicBezTo>
                  <a:pt x="7682010" y="140601"/>
                  <a:pt x="7716239" y="354757"/>
                  <a:pt x="7696194" y="650009"/>
                </a:cubicBezTo>
                <a:cubicBezTo>
                  <a:pt x="7676149" y="945261"/>
                  <a:pt x="7672249" y="1020278"/>
                  <a:pt x="7696194" y="1157016"/>
                </a:cubicBezTo>
                <a:cubicBezTo>
                  <a:pt x="7720139" y="1293754"/>
                  <a:pt x="7717513" y="1478272"/>
                  <a:pt x="7696194" y="1664023"/>
                </a:cubicBezTo>
                <a:cubicBezTo>
                  <a:pt x="7674875" y="1849774"/>
                  <a:pt x="7728558" y="2129900"/>
                  <a:pt x="7696194" y="2314031"/>
                </a:cubicBezTo>
                <a:cubicBezTo>
                  <a:pt x="7663830" y="2498162"/>
                  <a:pt x="7705585" y="2682430"/>
                  <a:pt x="7696194" y="2964040"/>
                </a:cubicBezTo>
                <a:cubicBezTo>
                  <a:pt x="7686803" y="3245650"/>
                  <a:pt x="7676174" y="3272264"/>
                  <a:pt x="7696194" y="3399546"/>
                </a:cubicBezTo>
                <a:cubicBezTo>
                  <a:pt x="7716214" y="3526828"/>
                  <a:pt x="7656876" y="3997230"/>
                  <a:pt x="7696194" y="4192557"/>
                </a:cubicBezTo>
                <a:cubicBezTo>
                  <a:pt x="7735512" y="4387884"/>
                  <a:pt x="7713242" y="4531064"/>
                  <a:pt x="7696194" y="4628063"/>
                </a:cubicBezTo>
                <a:cubicBezTo>
                  <a:pt x="7679146" y="4725062"/>
                  <a:pt x="7668245" y="4968042"/>
                  <a:pt x="7696194" y="5206571"/>
                </a:cubicBezTo>
                <a:cubicBezTo>
                  <a:pt x="7724143" y="5445100"/>
                  <a:pt x="7686165" y="5604814"/>
                  <a:pt x="7696194" y="5856579"/>
                </a:cubicBezTo>
                <a:cubicBezTo>
                  <a:pt x="7706223" y="6108344"/>
                  <a:pt x="7675131" y="6212832"/>
                  <a:pt x="7696194" y="6363586"/>
                </a:cubicBezTo>
                <a:cubicBezTo>
                  <a:pt x="7717257" y="6514340"/>
                  <a:pt x="7693138" y="6981282"/>
                  <a:pt x="7696194" y="7150097"/>
                </a:cubicBezTo>
                <a:cubicBezTo>
                  <a:pt x="7355983" y="7159521"/>
                  <a:pt x="7249457" y="7184033"/>
                  <a:pt x="6996540" y="7150097"/>
                </a:cubicBezTo>
                <a:cubicBezTo>
                  <a:pt x="6743623" y="7116161"/>
                  <a:pt x="6474248" y="7131733"/>
                  <a:pt x="6219924" y="7150097"/>
                </a:cubicBezTo>
                <a:cubicBezTo>
                  <a:pt x="5965600" y="7168461"/>
                  <a:pt x="5731892" y="7163379"/>
                  <a:pt x="5520270" y="7150097"/>
                </a:cubicBezTo>
                <a:cubicBezTo>
                  <a:pt x="5308648" y="7136815"/>
                  <a:pt x="5200121" y="7124594"/>
                  <a:pt x="4974540" y="7150097"/>
                </a:cubicBezTo>
                <a:cubicBezTo>
                  <a:pt x="4748959" y="7175601"/>
                  <a:pt x="4645039" y="7173209"/>
                  <a:pt x="4505772" y="7150097"/>
                </a:cubicBezTo>
                <a:cubicBezTo>
                  <a:pt x="4366505" y="7126985"/>
                  <a:pt x="3923495" y="7146222"/>
                  <a:pt x="3652194" y="7150097"/>
                </a:cubicBezTo>
                <a:cubicBezTo>
                  <a:pt x="3380893" y="7153972"/>
                  <a:pt x="3304315" y="7179256"/>
                  <a:pt x="3029502" y="7150097"/>
                </a:cubicBezTo>
                <a:cubicBezTo>
                  <a:pt x="2754689" y="7120938"/>
                  <a:pt x="2664086" y="7137859"/>
                  <a:pt x="2406810" y="7150097"/>
                </a:cubicBezTo>
                <a:cubicBezTo>
                  <a:pt x="2149534" y="7162335"/>
                  <a:pt x="1860044" y="7169415"/>
                  <a:pt x="1630194" y="7150097"/>
                </a:cubicBezTo>
                <a:cubicBezTo>
                  <a:pt x="1400344" y="7130779"/>
                  <a:pt x="1088766" y="7117459"/>
                  <a:pt x="930540" y="7150097"/>
                </a:cubicBezTo>
                <a:cubicBezTo>
                  <a:pt x="772314" y="7182735"/>
                  <a:pt x="355842" y="7195016"/>
                  <a:pt x="0" y="7150097"/>
                </a:cubicBezTo>
                <a:cubicBezTo>
                  <a:pt x="-22574" y="6913358"/>
                  <a:pt x="1044" y="6866408"/>
                  <a:pt x="0" y="6643090"/>
                </a:cubicBezTo>
                <a:cubicBezTo>
                  <a:pt x="-1044" y="6419772"/>
                  <a:pt x="-418" y="6261062"/>
                  <a:pt x="0" y="6136083"/>
                </a:cubicBezTo>
                <a:cubicBezTo>
                  <a:pt x="418" y="6011104"/>
                  <a:pt x="-4002" y="5660384"/>
                  <a:pt x="0" y="5486074"/>
                </a:cubicBezTo>
                <a:cubicBezTo>
                  <a:pt x="4002" y="5311764"/>
                  <a:pt x="-8552" y="4962574"/>
                  <a:pt x="0" y="4764565"/>
                </a:cubicBezTo>
                <a:cubicBezTo>
                  <a:pt x="8552" y="4566556"/>
                  <a:pt x="22842" y="4409576"/>
                  <a:pt x="0" y="4186057"/>
                </a:cubicBezTo>
                <a:cubicBezTo>
                  <a:pt x="-22842" y="3962538"/>
                  <a:pt x="18840" y="3796240"/>
                  <a:pt x="0" y="3679050"/>
                </a:cubicBezTo>
                <a:cubicBezTo>
                  <a:pt x="-18840" y="3561860"/>
                  <a:pt x="-11314" y="3351601"/>
                  <a:pt x="0" y="3100542"/>
                </a:cubicBezTo>
                <a:cubicBezTo>
                  <a:pt x="11314" y="2849483"/>
                  <a:pt x="3087" y="2839571"/>
                  <a:pt x="0" y="2593535"/>
                </a:cubicBezTo>
                <a:cubicBezTo>
                  <a:pt x="-3087" y="2347499"/>
                  <a:pt x="-19249" y="2287277"/>
                  <a:pt x="0" y="2086528"/>
                </a:cubicBezTo>
                <a:cubicBezTo>
                  <a:pt x="19249" y="1885779"/>
                  <a:pt x="-24760" y="1510324"/>
                  <a:pt x="0" y="1293518"/>
                </a:cubicBezTo>
                <a:cubicBezTo>
                  <a:pt x="24760" y="1076712"/>
                  <a:pt x="-3371" y="773417"/>
                  <a:pt x="0" y="572008"/>
                </a:cubicBezTo>
                <a:cubicBezTo>
                  <a:pt x="3371" y="370599"/>
                  <a:pt x="20528" y="274061"/>
                  <a:pt x="0" y="0"/>
                </a:cubicBezTo>
                <a:close/>
              </a:path>
              <a:path w="7696194" h="7150097" stroke="0" extrusionOk="0">
                <a:moveTo>
                  <a:pt x="0" y="0"/>
                </a:moveTo>
                <a:cubicBezTo>
                  <a:pt x="343487" y="-9079"/>
                  <a:pt x="512629" y="-24861"/>
                  <a:pt x="699654" y="0"/>
                </a:cubicBezTo>
                <a:cubicBezTo>
                  <a:pt x="886679" y="24861"/>
                  <a:pt x="949790" y="-4202"/>
                  <a:pt x="1168422" y="0"/>
                </a:cubicBezTo>
                <a:cubicBezTo>
                  <a:pt x="1387054" y="4202"/>
                  <a:pt x="1406619" y="-9085"/>
                  <a:pt x="1637190" y="0"/>
                </a:cubicBezTo>
                <a:cubicBezTo>
                  <a:pt x="1867761" y="9085"/>
                  <a:pt x="1982553" y="-22468"/>
                  <a:pt x="2105959" y="0"/>
                </a:cubicBezTo>
                <a:cubicBezTo>
                  <a:pt x="2229365" y="22468"/>
                  <a:pt x="2540346" y="8034"/>
                  <a:pt x="2651689" y="0"/>
                </a:cubicBezTo>
                <a:cubicBezTo>
                  <a:pt x="2763032" y="-8034"/>
                  <a:pt x="3044055" y="-9605"/>
                  <a:pt x="3274381" y="0"/>
                </a:cubicBezTo>
                <a:cubicBezTo>
                  <a:pt x="3504707" y="9605"/>
                  <a:pt x="3551957" y="13745"/>
                  <a:pt x="3820111" y="0"/>
                </a:cubicBezTo>
                <a:cubicBezTo>
                  <a:pt x="4088265" y="-13745"/>
                  <a:pt x="4194794" y="6765"/>
                  <a:pt x="4365841" y="0"/>
                </a:cubicBezTo>
                <a:cubicBezTo>
                  <a:pt x="4536888" y="-6765"/>
                  <a:pt x="4716373" y="-19240"/>
                  <a:pt x="4988533" y="0"/>
                </a:cubicBezTo>
                <a:cubicBezTo>
                  <a:pt x="5260693" y="19240"/>
                  <a:pt x="5377231" y="29303"/>
                  <a:pt x="5611225" y="0"/>
                </a:cubicBezTo>
                <a:cubicBezTo>
                  <a:pt x="5845219" y="-29303"/>
                  <a:pt x="6099874" y="19481"/>
                  <a:pt x="6464803" y="0"/>
                </a:cubicBezTo>
                <a:cubicBezTo>
                  <a:pt x="6829732" y="-19481"/>
                  <a:pt x="6889332" y="18644"/>
                  <a:pt x="7087495" y="0"/>
                </a:cubicBezTo>
                <a:cubicBezTo>
                  <a:pt x="7285658" y="-18644"/>
                  <a:pt x="7557282" y="26921"/>
                  <a:pt x="7696194" y="0"/>
                </a:cubicBezTo>
                <a:cubicBezTo>
                  <a:pt x="7676530" y="212280"/>
                  <a:pt x="7704162" y="474802"/>
                  <a:pt x="7696194" y="793011"/>
                </a:cubicBezTo>
                <a:cubicBezTo>
                  <a:pt x="7688226" y="1111220"/>
                  <a:pt x="7705728" y="1035693"/>
                  <a:pt x="7696194" y="1228517"/>
                </a:cubicBezTo>
                <a:cubicBezTo>
                  <a:pt x="7686660" y="1421341"/>
                  <a:pt x="7694694" y="1621944"/>
                  <a:pt x="7696194" y="1807025"/>
                </a:cubicBezTo>
                <a:cubicBezTo>
                  <a:pt x="7697694" y="1992106"/>
                  <a:pt x="7696104" y="2221498"/>
                  <a:pt x="7696194" y="2528534"/>
                </a:cubicBezTo>
                <a:cubicBezTo>
                  <a:pt x="7696284" y="2835570"/>
                  <a:pt x="7672460" y="2939379"/>
                  <a:pt x="7696194" y="3250044"/>
                </a:cubicBezTo>
                <a:cubicBezTo>
                  <a:pt x="7719929" y="3560709"/>
                  <a:pt x="7656634" y="3846466"/>
                  <a:pt x="7696194" y="4043055"/>
                </a:cubicBezTo>
                <a:cubicBezTo>
                  <a:pt x="7735754" y="4239644"/>
                  <a:pt x="7668818" y="4575323"/>
                  <a:pt x="7696194" y="4764565"/>
                </a:cubicBezTo>
                <a:cubicBezTo>
                  <a:pt x="7723571" y="4953807"/>
                  <a:pt x="7675465" y="5096898"/>
                  <a:pt x="7696194" y="5343072"/>
                </a:cubicBezTo>
                <a:cubicBezTo>
                  <a:pt x="7716923" y="5589246"/>
                  <a:pt x="7691603" y="5685869"/>
                  <a:pt x="7696194" y="5850079"/>
                </a:cubicBezTo>
                <a:cubicBezTo>
                  <a:pt x="7700785" y="6014289"/>
                  <a:pt x="7710337" y="6332359"/>
                  <a:pt x="7696194" y="6571589"/>
                </a:cubicBezTo>
                <a:cubicBezTo>
                  <a:pt x="7682052" y="6810819"/>
                  <a:pt x="7676500" y="6912799"/>
                  <a:pt x="7696194" y="7150097"/>
                </a:cubicBezTo>
                <a:cubicBezTo>
                  <a:pt x="7505951" y="7147791"/>
                  <a:pt x="7326964" y="7154089"/>
                  <a:pt x="7227426" y="7150097"/>
                </a:cubicBezTo>
                <a:cubicBezTo>
                  <a:pt x="7127888" y="7146105"/>
                  <a:pt x="6650090" y="7157520"/>
                  <a:pt x="6450810" y="7150097"/>
                </a:cubicBezTo>
                <a:cubicBezTo>
                  <a:pt x="6251530" y="7142674"/>
                  <a:pt x="6159201" y="7173475"/>
                  <a:pt x="5982042" y="7150097"/>
                </a:cubicBezTo>
                <a:cubicBezTo>
                  <a:pt x="5804883" y="7126719"/>
                  <a:pt x="5687635" y="7146603"/>
                  <a:pt x="5513274" y="7150097"/>
                </a:cubicBezTo>
                <a:cubicBezTo>
                  <a:pt x="5338913" y="7153591"/>
                  <a:pt x="5138032" y="7151377"/>
                  <a:pt x="4967543" y="7150097"/>
                </a:cubicBezTo>
                <a:cubicBezTo>
                  <a:pt x="4797054" y="7148817"/>
                  <a:pt x="4593411" y="7166366"/>
                  <a:pt x="4421813" y="7150097"/>
                </a:cubicBezTo>
                <a:cubicBezTo>
                  <a:pt x="4250215" y="7133829"/>
                  <a:pt x="3926713" y="7150039"/>
                  <a:pt x="3722159" y="7150097"/>
                </a:cubicBezTo>
                <a:cubicBezTo>
                  <a:pt x="3517605" y="7150155"/>
                  <a:pt x="3323093" y="7171214"/>
                  <a:pt x="3022505" y="7150097"/>
                </a:cubicBezTo>
                <a:cubicBezTo>
                  <a:pt x="2721917" y="7128980"/>
                  <a:pt x="2584364" y="7132242"/>
                  <a:pt x="2245889" y="7150097"/>
                </a:cubicBezTo>
                <a:cubicBezTo>
                  <a:pt x="1907414" y="7167952"/>
                  <a:pt x="1815832" y="7177171"/>
                  <a:pt x="1546235" y="7150097"/>
                </a:cubicBezTo>
                <a:cubicBezTo>
                  <a:pt x="1276638" y="7123023"/>
                  <a:pt x="1072203" y="7116452"/>
                  <a:pt x="846581" y="7150097"/>
                </a:cubicBezTo>
                <a:cubicBezTo>
                  <a:pt x="620959" y="7183742"/>
                  <a:pt x="404222" y="7117867"/>
                  <a:pt x="0" y="7150097"/>
                </a:cubicBezTo>
                <a:cubicBezTo>
                  <a:pt x="5329" y="6960253"/>
                  <a:pt x="-6077" y="6756263"/>
                  <a:pt x="0" y="6500088"/>
                </a:cubicBezTo>
                <a:cubicBezTo>
                  <a:pt x="6077" y="6243913"/>
                  <a:pt x="-13892" y="6173844"/>
                  <a:pt x="0" y="6064582"/>
                </a:cubicBezTo>
                <a:cubicBezTo>
                  <a:pt x="13892" y="5955320"/>
                  <a:pt x="32517" y="5655509"/>
                  <a:pt x="0" y="5271572"/>
                </a:cubicBezTo>
                <a:cubicBezTo>
                  <a:pt x="-32517" y="4887635"/>
                  <a:pt x="-3608" y="4879668"/>
                  <a:pt x="0" y="4764565"/>
                </a:cubicBezTo>
                <a:cubicBezTo>
                  <a:pt x="3608" y="4649462"/>
                  <a:pt x="-8293" y="4321910"/>
                  <a:pt x="0" y="4186057"/>
                </a:cubicBezTo>
                <a:cubicBezTo>
                  <a:pt x="8293" y="4050204"/>
                  <a:pt x="31108" y="3754840"/>
                  <a:pt x="0" y="3464547"/>
                </a:cubicBezTo>
                <a:cubicBezTo>
                  <a:pt x="-31108" y="3174254"/>
                  <a:pt x="25230" y="3135585"/>
                  <a:pt x="0" y="2957540"/>
                </a:cubicBezTo>
                <a:cubicBezTo>
                  <a:pt x="-25230" y="2779495"/>
                  <a:pt x="-15721" y="2642146"/>
                  <a:pt x="0" y="2522034"/>
                </a:cubicBezTo>
                <a:cubicBezTo>
                  <a:pt x="15721" y="2401922"/>
                  <a:pt x="17962" y="2228823"/>
                  <a:pt x="0" y="2086528"/>
                </a:cubicBezTo>
                <a:cubicBezTo>
                  <a:pt x="-17962" y="1944233"/>
                  <a:pt x="-1988" y="1692725"/>
                  <a:pt x="0" y="1508020"/>
                </a:cubicBezTo>
                <a:cubicBezTo>
                  <a:pt x="1988" y="1323315"/>
                  <a:pt x="22334" y="1055379"/>
                  <a:pt x="0" y="786511"/>
                </a:cubicBezTo>
                <a:cubicBezTo>
                  <a:pt x="-22334" y="517643"/>
                  <a:pt x="38740" y="290553"/>
                  <a:pt x="0" y="0"/>
                </a:cubicBezTo>
                <a:close/>
              </a:path>
            </a:pathLst>
          </a:custGeom>
          <a:blipFill>
            <a:blip r:embed="rId5"/>
            <a:stretch>
              <a:fillRect l="-2577" t="-1066" r="-1"/>
            </a:stretch>
          </a:blipFill>
          <a:ln>
            <a:solidFill>
              <a:schemeClr val="tx1"/>
            </a:solidFill>
            <a:extLst>
              <a:ext uri="{C807C97D-BFC1-408E-A445-0C87EB9F89A2}">
                <ask:lineSketchStyleProps xmlns:ask="http://schemas.microsoft.com/office/drawing/2018/sketchyshapes" xmlns="" sd="1381889161">
                  <a:custGeom>
                    <a:avLst/>
                    <a:gdLst/>
                    <a:ahLst/>
                    <a:cxnLst/>
                    <a:rect l="l" t="t" r="r" b="b"/>
                    <a:pathLst>
                      <a:path w="7696194" h="7226297">
                        <a:moveTo>
                          <a:pt x="0" y="0"/>
                        </a:moveTo>
                        <a:lnTo>
                          <a:pt x="7696194" y="0"/>
                        </a:lnTo>
                        <a:lnTo>
                          <a:pt x="7696194" y="7226297"/>
                        </a:lnTo>
                        <a:lnTo>
                          <a:pt x="0" y="7226297"/>
                        </a:lnTo>
                        <a:lnTo>
                          <a:pt x="0" y="0"/>
                        </a:lnTo>
                        <a:close/>
                      </a:path>
                    </a:pathLst>
                  </a:custGeom>
                  <ask:type>
                    <ask:lineSketchFreehand/>
                  </ask:type>
                </ask:lineSketchStyleProps>
              </a:ext>
            </a:extLst>
          </a:ln>
        </p:spPr>
      </p:sp>
    </p:spTree>
    <p:extLst>
      <p:ext uri="{BB962C8B-B14F-4D97-AF65-F5344CB8AC3E}">
        <p14:creationId xmlns:p14="http://schemas.microsoft.com/office/powerpoint/2010/main" val="305137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3751E-3B1E-F4DB-7348-863433F7DF71}"/>
              </a:ext>
            </a:extLst>
          </p:cNvPr>
          <p:cNvPicPr>
            <a:picLocks noChangeAspect="1"/>
          </p:cNvPicPr>
          <p:nvPr/>
        </p:nvPicPr>
        <p:blipFill>
          <a:blip r:embed="rId3">
            <a:duotone>
              <a:schemeClr val="bg2">
                <a:shade val="45000"/>
                <a:satMod val="135000"/>
              </a:schemeClr>
              <a:prstClr val="white"/>
            </a:duotone>
          </a:blip>
          <a:stretch>
            <a:fillRect/>
          </a:stretch>
        </p:blipFill>
        <p:spPr>
          <a:xfrm>
            <a:off x="3657600" y="8877300"/>
            <a:ext cx="10662828" cy="1249788"/>
          </a:xfrm>
          <a:prstGeom prst="rect">
            <a:avLst/>
          </a:prstGeom>
        </p:spPr>
      </p:pic>
      <p:pic>
        <p:nvPicPr>
          <p:cNvPr id="12" name="Picture 2" descr="206-ThoiLe_DenthoNguyenTrai"/>
          <p:cNvPicPr>
            <a:picLocks noChangeAspect="1" noChangeArrowheads="1"/>
          </p:cNvPicPr>
          <p:nvPr/>
        </p:nvPicPr>
        <p:blipFill>
          <a:blip r:embed="rId4"/>
          <a:srcRect/>
          <a:stretch>
            <a:fillRect/>
          </a:stretch>
        </p:blipFill>
        <p:spPr>
          <a:xfrm>
            <a:off x="0" y="12446"/>
            <a:ext cx="18288000" cy="8560053"/>
          </a:xfrm>
          <a:prstGeom prst="rect">
            <a:avLst/>
          </a:prstGeom>
          <a:ln>
            <a:noFill/>
          </a:ln>
          <a:effectLst>
            <a:softEdge rad="112500"/>
          </a:effectLst>
        </p:spPr>
      </p:pic>
      <p:sp>
        <p:nvSpPr>
          <p:cNvPr id="13" name="TextBox 12"/>
          <p:cNvSpPr txBox="1"/>
          <p:nvPr/>
        </p:nvSpPr>
        <p:spPr>
          <a:xfrm>
            <a:off x="3687417" y="8724900"/>
            <a:ext cx="11256465" cy="1184413"/>
          </a:xfrm>
          <a:prstGeom prst="rect">
            <a:avLst/>
          </a:prstGeom>
          <a:noFill/>
        </p:spPr>
        <p:txBody>
          <a:bodyPr wrap="square" lIns="182880" tIns="91440" rIns="182880" bIns="91440" rtlCol="0">
            <a:spAutoFit/>
          </a:bodyPr>
          <a:lstStyle/>
          <a:p>
            <a:pPr algn="ctr"/>
            <a:r>
              <a:rPr lang="en-US" sz="6400" b="1" i="1" dirty="0" err="1">
                <a:latin typeface="#9Slide05 SVNHollycakes" panose="02000000000000000000" pitchFamily="2" charset="0"/>
              </a:rPr>
              <a:t>Đền</a:t>
            </a:r>
            <a:r>
              <a:rPr lang="en-US" sz="6400" b="1" i="1" dirty="0">
                <a:latin typeface="#9Slide05 SVNHollycakes" panose="02000000000000000000" pitchFamily="2" charset="0"/>
              </a:rPr>
              <a:t> </a:t>
            </a:r>
            <a:r>
              <a:rPr lang="en-US" sz="6400" b="1" i="1" dirty="0" err="1">
                <a:latin typeface="#9Slide05 SVNHollycakes" panose="02000000000000000000" pitchFamily="2" charset="0"/>
              </a:rPr>
              <a:t>thờ</a:t>
            </a:r>
            <a:r>
              <a:rPr lang="en-US" sz="6400" b="1" i="1" dirty="0">
                <a:latin typeface="#9Slide05 SVNHollycakes" panose="02000000000000000000" pitchFamily="2" charset="0"/>
              </a:rPr>
              <a:t> </a:t>
            </a:r>
            <a:r>
              <a:rPr lang="en-US" sz="6400" b="1" i="1" dirty="0" err="1">
                <a:latin typeface="#9Slide05 SVNHollycakes" panose="02000000000000000000" pitchFamily="2" charset="0"/>
              </a:rPr>
              <a:t>Nguyễn</a:t>
            </a:r>
            <a:r>
              <a:rPr lang="en-US" sz="6400" b="1" i="1" dirty="0">
                <a:latin typeface="#9Slide05 SVNHollycakes" panose="02000000000000000000" pitchFamily="2" charset="0"/>
              </a:rPr>
              <a:t> </a:t>
            </a:r>
            <a:r>
              <a:rPr lang="en-US" sz="6400" b="1" i="1" dirty="0" err="1">
                <a:latin typeface="#9Slide05 SVNHollycakes" panose="02000000000000000000" pitchFamily="2" charset="0"/>
              </a:rPr>
              <a:t>Trãi</a:t>
            </a:r>
            <a:r>
              <a:rPr lang="en-US" sz="6400" b="1" i="1" dirty="0">
                <a:latin typeface="#9Slide05 SVNHollycakes" panose="02000000000000000000" pitchFamily="2" charset="0"/>
              </a:rPr>
              <a:t> ở </a:t>
            </a:r>
            <a:r>
              <a:rPr lang="en-US" sz="6400" b="1" i="1" dirty="0" err="1">
                <a:latin typeface="#9Slide05 SVNHollycakes" panose="02000000000000000000" pitchFamily="2" charset="0"/>
              </a:rPr>
              <a:t>Côn</a:t>
            </a:r>
            <a:r>
              <a:rPr lang="en-US" sz="6400" b="1" i="1" dirty="0">
                <a:latin typeface="#9Slide05 SVNHollycakes" panose="02000000000000000000" pitchFamily="2" charset="0"/>
              </a:rPr>
              <a:t> </a:t>
            </a:r>
            <a:r>
              <a:rPr lang="en-US" sz="6400" b="1" i="1" dirty="0" err="1">
                <a:latin typeface="#9Slide05 SVNHollycakes" panose="02000000000000000000" pitchFamily="2" charset="0"/>
              </a:rPr>
              <a:t>Sơn</a:t>
            </a:r>
            <a:endParaRPr lang="en-US" sz="6400" b="1" i="1" dirty="0">
              <a:latin typeface="#9Slide05 SVNHollycakes" panose="02000000000000000000" pitchFamily="2" charset="0"/>
            </a:endParaRPr>
          </a:p>
        </p:txBody>
      </p:sp>
    </p:spTree>
    <p:extLst>
      <p:ext uri="{BB962C8B-B14F-4D97-AF65-F5344CB8AC3E}">
        <p14:creationId xmlns:p14="http://schemas.microsoft.com/office/powerpoint/2010/main" val="192401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1156</TotalTime>
  <Words>2014</Words>
  <Application>Microsoft Office PowerPoint</Application>
  <PresentationFormat>Custom</PresentationFormat>
  <Paragraphs>162</Paragraphs>
  <Slides>37</Slides>
  <Notes>37</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VNI-Times</vt:lpstr>
      <vt:lpstr>Calibri</vt:lpstr>
      <vt:lpstr>Arial</vt:lpstr>
      <vt:lpstr>#9Slide03 AmpleSoft</vt:lpstr>
      <vt:lpstr>Lato Light</vt:lpstr>
      <vt:lpstr>#9Slide03 Ample</vt:lpstr>
      <vt:lpstr>#9Slide05 SVNHollycakes</vt:lpstr>
      <vt:lpstr>#9Slide06 SVNHave Heart 2</vt:lpstr>
      <vt:lpstr>#9Slide07 SVNVeneer</vt:lpstr>
      <vt:lpstr>#9Slide03 Arima Madurai Black</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Red Playful Illustration Classroom Rules Education Presentation</dc:title>
  <dc:creator>Dell Inspiron 5320</dc:creator>
  <cp:lastModifiedBy>STD_THU</cp:lastModifiedBy>
  <cp:revision>24</cp:revision>
  <dcterms:created xsi:type="dcterms:W3CDTF">2006-08-16T00:00:00Z</dcterms:created>
  <dcterms:modified xsi:type="dcterms:W3CDTF">2024-12-23T02:08:55Z</dcterms:modified>
  <dc:identifier>DAFyj2H_mxo</dc:identifier>
</cp:coreProperties>
</file>