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media/media2.wav" ContentType="audio/x-wav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  <p:sldMasterId id="2147483704" r:id="rId2"/>
    <p:sldMasterId id="2147483716" r:id="rId3"/>
    <p:sldMasterId id="2147483728" r:id="rId4"/>
  </p:sldMasterIdLst>
  <p:notesMasterIdLst>
    <p:notesMasterId r:id="rId22"/>
  </p:notesMasterIdLst>
  <p:handoutMasterIdLst>
    <p:handoutMasterId r:id="rId23"/>
  </p:handoutMasterIdLst>
  <p:sldIdLst>
    <p:sldId id="259" r:id="rId5"/>
    <p:sldId id="484" r:id="rId6"/>
    <p:sldId id="410" r:id="rId7"/>
    <p:sldId id="408" r:id="rId8"/>
    <p:sldId id="412" r:id="rId9"/>
    <p:sldId id="411" r:id="rId10"/>
    <p:sldId id="314" r:id="rId11"/>
    <p:sldId id="413" r:id="rId12"/>
    <p:sldId id="388" r:id="rId13"/>
    <p:sldId id="417" r:id="rId14"/>
    <p:sldId id="418" r:id="rId15"/>
    <p:sldId id="257" r:id="rId16"/>
    <p:sldId id="341" r:id="rId17"/>
    <p:sldId id="405" r:id="rId18"/>
    <p:sldId id="406" r:id="rId19"/>
    <p:sldId id="311" r:id="rId20"/>
    <p:sldId id="483" r:id="rId21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EEF5"/>
    <a:srgbClr val="D2ECB6"/>
    <a:srgbClr val="FF66FF"/>
    <a:srgbClr val="FFFFCC"/>
    <a:srgbClr val="0000CC"/>
    <a:srgbClr val="0000FF"/>
    <a:srgbClr val="FF0066"/>
    <a:srgbClr val="3366FF"/>
    <a:srgbClr val="0099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07" autoAdjust="0"/>
    <p:restoredTop sz="94558" autoAdjust="0"/>
  </p:normalViewPr>
  <p:slideViewPr>
    <p:cSldViewPr>
      <p:cViewPr varScale="1">
        <p:scale>
          <a:sx n="62" d="100"/>
          <a:sy n="62" d="100"/>
        </p:scale>
        <p:origin x="264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Giáo án Tin học 6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9A8502A6-CD65-4267-92C3-E3AD8F435F37}" type="datetime1">
              <a:rPr lang="en-US"/>
              <a:pPr>
                <a:defRPr/>
              </a:pPr>
              <a:t>6/16/2023</a:t>
            </a:fld>
            <a:endParaRPr lang="en-US"/>
          </a:p>
        </p:txBody>
      </p:sp>
      <p:sp>
        <p:nvSpPr>
          <p:cNvPr id="209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9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217F578A-0864-4FC8-ABBC-5A0E0A0D9A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668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Giáo án Tin học 6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E31D71DE-41A3-4B9A-A6A8-28381E8E4022}" type="datetime1">
              <a:rPr lang="en-US"/>
              <a:pPr>
                <a:defRPr/>
              </a:pPr>
              <a:t>6/16/2023</a:t>
            </a:fld>
            <a:endParaRPr lang="en-U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18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039B4505-1A58-49D0-A250-2642BEAF13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83778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9FF5F9-6BF5-4C98-8EE3-FC0B1CC0CB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11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9B1A1-F149-43A6-823E-433959510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624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9ABA5-F845-4C62-9BF6-7775862EAC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166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8F9AD-B9C5-404D-BA81-FCECED60EA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632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64633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478546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08903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707886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03192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67068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46331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273917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02012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25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1034990"/>
            <a:ext cx="4011084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09234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9CDD6-3B57-455F-939F-C0E171D1A0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7859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967228"/>
            <a:ext cx="73152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96082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144659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843736" y="274639"/>
            <a:ext cx="738664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167131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64633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8823049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832285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707886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663006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059756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46331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677220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720069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0864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B49BD-B3C4-4F93-9EFD-878CEE8CBE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937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1034990"/>
            <a:ext cx="4011084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57012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967228"/>
            <a:ext cx="73152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007784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306804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843736" y="274639"/>
            <a:ext cx="738664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578930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D678728-9081-4B04-A79B-C8082C7270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47"/>
          <a:stretch/>
        </p:blipFill>
        <p:spPr>
          <a:xfrm>
            <a:off x="1" y="0"/>
            <a:ext cx="122320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226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FF51F-29FA-4866-B2F6-79CBAE25AF4E}" type="datetimeFigureOut">
              <a:rPr lang="zh-CN" altLang="en-US" smtClean="0"/>
              <a:t>2023/6/16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BB6BC-DE98-4C77-B849-9488468790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6648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FF51F-29FA-4866-B2F6-79CBAE25AF4E}" type="datetimeFigureOut">
              <a:rPr lang="zh-CN" altLang="en-US" smtClean="0"/>
              <a:t>2023/6/16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BB6BC-DE98-4C77-B849-9488468790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16741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FF51F-29FA-4866-B2F6-79CBAE25AF4E}" type="datetimeFigureOut">
              <a:rPr lang="zh-CN" altLang="en-US" smtClean="0"/>
              <a:t>2023/6/16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BB6BC-DE98-4C77-B849-9488468790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09838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FF51F-29FA-4866-B2F6-79CBAE25AF4E}" type="datetimeFigureOut">
              <a:rPr lang="zh-CN" altLang="en-US" smtClean="0"/>
              <a:t>2023/6/16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BB6BC-DE98-4C77-B849-9488468790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63557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9E1B817-9DF0-4C84-9E62-E7B787E1C8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3" r="442" b="1132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74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B13A1-EF67-411D-ACB2-E1E92A331A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825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240101FA-36CD-4C81-BCB1-5A5DCB6DAD39}"/>
              </a:ext>
            </a:extLst>
          </p:cNvPr>
          <p:cNvGrpSpPr/>
          <p:nvPr userDrawn="1"/>
        </p:nvGrpSpPr>
        <p:grpSpPr>
          <a:xfrm>
            <a:off x="0" y="-1"/>
            <a:ext cx="12192000" cy="6858001"/>
            <a:chOff x="0" y="-1"/>
            <a:chExt cx="9144000" cy="5143501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596B1EB-C5AC-467A-B215-959C4951BFB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83" r="442" b="11324"/>
            <a:stretch/>
          </p:blipFill>
          <p:spPr>
            <a:xfrm>
              <a:off x="0" y="-1"/>
              <a:ext cx="9144000" cy="5143501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1DA66A1-6D9C-440F-B217-19B6311FC8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2338004" y="2493131"/>
              <a:ext cx="600000" cy="4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49044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86352CBA-BB00-4347-93ED-8F38AE5F95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7" r="442" b="2917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4082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FF51F-29FA-4866-B2F6-79CBAE25AF4E}" type="datetimeFigureOut">
              <a:rPr lang="zh-CN" altLang="en-US" smtClean="0"/>
              <a:t>2023/6/16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BB6BC-DE98-4C77-B849-9488468790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47414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FF51F-29FA-4866-B2F6-79CBAE25AF4E}" type="datetimeFigureOut">
              <a:rPr lang="zh-CN" altLang="en-US" smtClean="0"/>
              <a:t>2023/6/16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BB6BC-DE98-4C77-B849-9488468790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5901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FF51F-29FA-4866-B2F6-79CBAE25AF4E}" type="datetimeFigureOut">
              <a:rPr lang="zh-CN" altLang="en-US" smtClean="0"/>
              <a:t>2023/6/16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BB6BC-DE98-4C77-B849-9488468790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68616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E9BBFF-4DC6-4346-AAB7-593D834A8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2BDFC5F-1ADB-436D-8124-E69BDE1FC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FF51F-29FA-4866-B2F6-79CBAE25AF4E}" type="datetimeFigureOut">
              <a:rPr lang="zh-CN" altLang="en-US" smtClean="0"/>
              <a:t>2023/6/16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D85F8F2-71B8-4E5C-A06B-F9F7EDF76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35FD3DA-4D2A-437D-8415-5F2D7E1CC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BB6BC-DE98-4C77-B849-9488468790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780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EBCC2-4D6A-457D-9AE2-BF48E43E0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346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ACE17-9CFF-4243-8868-1D65640DDD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068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2C522-396A-49FE-8DDB-4F6921723C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9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2AC0B-87B7-4A18-84FE-4BC3EF2A6A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67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90541-54FD-4699-A16A-FF207A85AF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69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5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2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23" Type="http://schemas.openxmlformats.org/officeDocument/2006/relationships/image" Target="../media/image11.pn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Relationship Id="rId22" Type="http://schemas.openxmlformats.org/officeDocument/2006/relationships/image" Target="../media/image10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18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A74C3FF-568A-44DF-ABF3-557017A6C5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9Slide.vn - 2019">
            <a:extLst>
              <a:ext uri="{FF2B5EF4-FFF2-40B4-BE49-F238E27FC236}">
                <a16:creationId xmlns:a16="http://schemas.microsoft.com/office/drawing/2014/main" id="{FF807BAF-6AEB-40E1-8605-FFE21D767AA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604963"/>
            <a:ext cx="1219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alt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075" name="그림 6" descr="배경바닥.png">
            <a:extLst>
              <a:ext uri="{FF2B5EF4-FFF2-40B4-BE49-F238E27FC236}">
                <a16:creationId xmlns:a16="http://schemas.microsoft.com/office/drawing/2014/main" id="{935796A0-9E12-4409-85D4-39B287DD15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49"/>
          <a:stretch>
            <a:fillRect/>
          </a:stretch>
        </p:blipFill>
        <p:spPr bwMode="auto">
          <a:xfrm>
            <a:off x="0" y="5373688"/>
            <a:ext cx="12192000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그림 7" descr="집.png">
            <a:extLst>
              <a:ext uri="{FF2B5EF4-FFF2-40B4-BE49-F238E27FC236}">
                <a16:creationId xmlns:a16="http://schemas.microsoft.com/office/drawing/2014/main" id="{52E18798-8D93-42F0-A61F-7EF259EE28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50" b="4851"/>
          <a:stretch>
            <a:fillRect/>
          </a:stretch>
        </p:blipFill>
        <p:spPr bwMode="auto">
          <a:xfrm>
            <a:off x="0" y="4941888"/>
            <a:ext cx="12192000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그림 8" descr="새싹.png">
            <a:extLst>
              <a:ext uri="{FF2B5EF4-FFF2-40B4-BE49-F238E27FC236}">
                <a16:creationId xmlns:a16="http://schemas.microsoft.com/office/drawing/2014/main" id="{D99E7997-99B2-40C7-8692-8BC7C469A5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01"/>
          <a:stretch>
            <a:fillRect/>
          </a:stretch>
        </p:blipFill>
        <p:spPr bwMode="auto">
          <a:xfrm>
            <a:off x="0" y="5445125"/>
            <a:ext cx="1219200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그림 9" descr="작은나무가지.png">
            <a:extLst>
              <a:ext uri="{FF2B5EF4-FFF2-40B4-BE49-F238E27FC236}">
                <a16:creationId xmlns:a16="http://schemas.microsoft.com/office/drawing/2014/main" id="{F890AE6A-FE19-49BC-B0D9-65985EE6E4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59450" r="73625" b="4851"/>
          <a:stretch>
            <a:fillRect/>
          </a:stretch>
        </p:blipFill>
        <p:spPr bwMode="auto">
          <a:xfrm>
            <a:off x="527050" y="4076700"/>
            <a:ext cx="268763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그림 10" descr="하트1.png">
            <a:extLst>
              <a:ext uri="{FF2B5EF4-FFF2-40B4-BE49-F238E27FC236}">
                <a16:creationId xmlns:a16="http://schemas.microsoft.com/office/drawing/2014/main" id="{860D60F4-D2AD-46FF-B4E5-2AC9DD0761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69949" r="71262" b="13251"/>
          <a:stretch>
            <a:fillRect/>
          </a:stretch>
        </p:blipFill>
        <p:spPr bwMode="auto">
          <a:xfrm>
            <a:off x="719138" y="4797425"/>
            <a:ext cx="27844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그림 11" descr="하트2.png">
            <a:extLst>
              <a:ext uri="{FF2B5EF4-FFF2-40B4-BE49-F238E27FC236}">
                <a16:creationId xmlns:a16="http://schemas.microsoft.com/office/drawing/2014/main" id="{CD186605-0F7F-4793-9A13-3C835154C03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9" t="56300" r="76775" b="18500"/>
          <a:stretch>
            <a:fillRect/>
          </a:stretch>
        </p:blipFill>
        <p:spPr bwMode="auto">
          <a:xfrm>
            <a:off x="1487488" y="3860800"/>
            <a:ext cx="1344612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그림 12" descr="하트3.png">
            <a:extLst>
              <a:ext uri="{FF2B5EF4-FFF2-40B4-BE49-F238E27FC236}">
                <a16:creationId xmlns:a16="http://schemas.microsoft.com/office/drawing/2014/main" id="{1416F7AB-D6F3-4E30-AF04-9F526012FB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01" r="70474" b="13251"/>
          <a:stretch>
            <a:fillRect/>
          </a:stretch>
        </p:blipFill>
        <p:spPr bwMode="auto">
          <a:xfrm>
            <a:off x="0" y="4292600"/>
            <a:ext cx="36004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그림 13" descr="하트4.png">
            <a:extLst>
              <a:ext uri="{FF2B5EF4-FFF2-40B4-BE49-F238E27FC236}">
                <a16:creationId xmlns:a16="http://schemas.microsoft.com/office/drawing/2014/main" id="{419F7C95-5DE5-4963-ABAF-6EB66DC96A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56300" r="83862" b="22701"/>
          <a:stretch>
            <a:fillRect/>
          </a:stretch>
        </p:blipFill>
        <p:spPr bwMode="auto">
          <a:xfrm>
            <a:off x="527050" y="3860800"/>
            <a:ext cx="144145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그림 14" descr="큰나무가지.png">
            <a:extLst>
              <a:ext uri="{FF2B5EF4-FFF2-40B4-BE49-F238E27FC236}">
                <a16:creationId xmlns:a16="http://schemas.microsoft.com/office/drawing/2014/main" id="{22DA35F7-F5FE-4753-A50D-3133BA0779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5" t="35300" r="4326" b="6950"/>
          <a:stretch>
            <a:fillRect/>
          </a:stretch>
        </p:blipFill>
        <p:spPr bwMode="auto">
          <a:xfrm>
            <a:off x="7056438" y="2420938"/>
            <a:ext cx="4608512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그림 15" descr="큰하트1.png">
            <a:extLst>
              <a:ext uri="{FF2B5EF4-FFF2-40B4-BE49-F238E27FC236}">
                <a16:creationId xmlns:a16="http://schemas.microsoft.com/office/drawing/2014/main" id="{002BD2CC-3978-4FAC-8FC9-E942991090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4" t="52100" b="25850"/>
          <a:stretch>
            <a:fillRect/>
          </a:stretch>
        </p:blipFill>
        <p:spPr bwMode="auto">
          <a:xfrm>
            <a:off x="7440613" y="3573463"/>
            <a:ext cx="4751387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그림 16" descr="큰하트2.png">
            <a:extLst>
              <a:ext uri="{FF2B5EF4-FFF2-40B4-BE49-F238E27FC236}">
                <a16:creationId xmlns:a16="http://schemas.microsoft.com/office/drawing/2014/main" id="{B6D24592-822F-4CB8-BC08-69E4EB678E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36" t="28999" r="11414" b="34250"/>
          <a:stretch>
            <a:fillRect/>
          </a:stretch>
        </p:blipFill>
        <p:spPr bwMode="auto">
          <a:xfrm>
            <a:off x="8878888" y="1989138"/>
            <a:ext cx="1922462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그림 17" descr="큰하트3.png">
            <a:extLst>
              <a:ext uri="{FF2B5EF4-FFF2-40B4-BE49-F238E27FC236}">
                <a16:creationId xmlns:a16="http://schemas.microsoft.com/office/drawing/2014/main" id="{3AC456D3-D59B-4FBC-85A4-7F6D7447B4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7" t="38451" b="27950"/>
          <a:stretch>
            <a:fillRect/>
          </a:stretch>
        </p:blipFill>
        <p:spPr bwMode="auto">
          <a:xfrm>
            <a:off x="6191250" y="2636838"/>
            <a:ext cx="60007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그림 18" descr="큰하트4.png">
            <a:extLst>
              <a:ext uri="{FF2B5EF4-FFF2-40B4-BE49-F238E27FC236}">
                <a16:creationId xmlns:a16="http://schemas.microsoft.com/office/drawing/2014/main" id="{85CFB1ED-A5F2-49C1-8CD7-2E63AD9F3F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50" t="31100" r="22438" b="41600"/>
          <a:stretch>
            <a:fillRect/>
          </a:stretch>
        </p:blipFill>
        <p:spPr bwMode="auto">
          <a:xfrm>
            <a:off x="7246938" y="2133600"/>
            <a:ext cx="220980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8" name="텍스트 개체 틀 2">
            <a:extLst>
              <a:ext uri="{FF2B5EF4-FFF2-40B4-BE49-F238E27FC236}">
                <a16:creationId xmlns:a16="http://schemas.microsoft.com/office/drawing/2014/main" id="{2DAEB49F-4A38-4FB8-AC6C-9C353836BB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3089" name="제목 개체 틀 1">
            <a:extLst>
              <a:ext uri="{FF2B5EF4-FFF2-40B4-BE49-F238E27FC236}">
                <a16:creationId xmlns:a16="http://schemas.microsoft.com/office/drawing/2014/main" id="{2950CCFE-E6E7-4E25-920C-3F82F12261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452278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9Slide.vn - 2019">
            <a:extLst>
              <a:ext uri="{FF2B5EF4-FFF2-40B4-BE49-F238E27FC236}">
                <a16:creationId xmlns:a16="http://schemas.microsoft.com/office/drawing/2014/main" id="{43BD90F4-1582-416F-8970-B0D3EBE709A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604963"/>
            <a:ext cx="1219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algn="ctr"/>
            <a:r>
              <a:rPr lang="en-US" alt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099" name="그림 6" descr="컨텐츠배경입니다.png">
            <a:extLst>
              <a:ext uri="{FF2B5EF4-FFF2-40B4-BE49-F238E27FC236}">
                <a16:creationId xmlns:a16="http://schemas.microsoft.com/office/drawing/2014/main" id="{F6459D12-0DBD-46BB-B3EA-4D2035D2965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51"/>
          <a:stretch>
            <a:fillRect/>
          </a:stretch>
        </p:blipFill>
        <p:spPr bwMode="auto">
          <a:xfrm>
            <a:off x="0" y="0"/>
            <a:ext cx="1219200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그림 7" descr="컨텐츠배경.png">
            <a:extLst>
              <a:ext uri="{FF2B5EF4-FFF2-40B4-BE49-F238E27FC236}">
                <a16:creationId xmlns:a16="http://schemas.microsoft.com/office/drawing/2014/main" id="{6B2AB77E-68CA-4496-B3D2-5DCB69ECF7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01"/>
          <a:stretch>
            <a:fillRect/>
          </a:stretch>
        </p:blipFill>
        <p:spPr bwMode="auto">
          <a:xfrm>
            <a:off x="0" y="5445125"/>
            <a:ext cx="1219200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그림 8" descr="컨텐츠새싹.png">
            <a:extLst>
              <a:ext uri="{FF2B5EF4-FFF2-40B4-BE49-F238E27FC236}">
                <a16:creationId xmlns:a16="http://schemas.microsoft.com/office/drawing/2014/main" id="{AEA56E1B-D2A4-46D0-BA9B-7FAD190422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80450"/>
          <a:stretch>
            <a:fillRect/>
          </a:stretch>
        </p:blipFill>
        <p:spPr bwMode="auto">
          <a:xfrm>
            <a:off x="0" y="5516563"/>
            <a:ext cx="10704513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그림 9" descr="컨텐츠나무.png">
            <a:extLst>
              <a:ext uri="{FF2B5EF4-FFF2-40B4-BE49-F238E27FC236}">
                <a16:creationId xmlns:a16="http://schemas.microsoft.com/office/drawing/2014/main" id="{66B125D2-E05F-4840-BDBE-EDEC37F9E3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0" r="51575" b="6950"/>
          <a:stretch>
            <a:fillRect/>
          </a:stretch>
        </p:blipFill>
        <p:spPr bwMode="auto">
          <a:xfrm>
            <a:off x="190500" y="2808288"/>
            <a:ext cx="4368800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그림 10" descr="작은하트.png">
            <a:extLst>
              <a:ext uri="{FF2B5EF4-FFF2-40B4-BE49-F238E27FC236}">
                <a16:creationId xmlns:a16="http://schemas.microsoft.com/office/drawing/2014/main" id="{A0316861-A5E3-4266-A3BA-B273D34A30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t="17450" r="69687" b="71001"/>
          <a:stretch>
            <a:fillRect/>
          </a:stretch>
        </p:blipFill>
        <p:spPr bwMode="auto">
          <a:xfrm>
            <a:off x="3022600" y="1773238"/>
            <a:ext cx="1150938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그림 11" descr="작은하트하트.png">
            <a:extLst>
              <a:ext uri="{FF2B5EF4-FFF2-40B4-BE49-F238E27FC236}">
                <a16:creationId xmlns:a16="http://schemas.microsoft.com/office/drawing/2014/main" id="{83A1FDEC-6046-4B2D-8534-BD12C7280D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16400" r="78349" b="74150"/>
          <a:stretch>
            <a:fillRect/>
          </a:stretch>
        </p:blipFill>
        <p:spPr bwMode="auto">
          <a:xfrm>
            <a:off x="2446338" y="1557338"/>
            <a:ext cx="6715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텍스트 개체 틀 2">
            <a:extLst>
              <a:ext uri="{FF2B5EF4-FFF2-40B4-BE49-F238E27FC236}">
                <a16:creationId xmlns:a16="http://schemas.microsoft.com/office/drawing/2014/main" id="{3BA9CD4C-0EDF-4848-A2DD-DA8FF2AD22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106" name="제목 개체 틀 1">
            <a:extLst>
              <a:ext uri="{FF2B5EF4-FFF2-40B4-BE49-F238E27FC236}">
                <a16:creationId xmlns:a16="http://schemas.microsoft.com/office/drawing/2014/main" id="{07E971DE-F5D5-4ACD-B70D-3219B8F265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51870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HY견고딕" pitchFamily="2" charset="-127"/>
          <a:ea typeface="HY견고딕" pitchFamily="2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859FF51F-29FA-4866-B2F6-79CBAE25AF4E}" type="datetimeFigureOut">
              <a:rPr lang="zh-CN" altLang="en-US" smtClean="0"/>
              <a:pPr/>
              <a:t>2023/6/16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365BB6BC-DE98-4C77-B849-9488468790FC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00155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audio" Target="../media/media2.wav"/><Relationship Id="rId7" Type="http://schemas.microsoft.com/office/2007/relationships/hdphoto" Target="../media/hdphoto2.wdp"/><Relationship Id="rId2" Type="http://schemas.microsoft.com/office/2007/relationships/media" Target="../media/media2.wav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gif"/><Relationship Id="rId4" Type="http://schemas.openxmlformats.org/officeDocument/2006/relationships/image" Target="../media/image40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audio" Target="../media/audio2.wav"/><Relationship Id="rId7" Type="http://schemas.openxmlformats.org/officeDocument/2006/relationships/hyperlink" Target="file:///G:\tin%208\TTDD2.ppt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hyperlink" Target="file:///G:\tin%208\TTDD1.ppt" TargetMode="External"/><Relationship Id="rId5" Type="http://schemas.openxmlformats.org/officeDocument/2006/relationships/slide" Target="slide16.xml"/><Relationship Id="rId4" Type="http://schemas.openxmlformats.org/officeDocument/2006/relationships/slide" Target="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D73F281-D85A-414B-B050-B924052F9282}"/>
              </a:ext>
            </a:extLst>
          </p:cNvPr>
          <p:cNvSpPr txBox="1"/>
          <p:nvPr/>
        </p:nvSpPr>
        <p:spPr>
          <a:xfrm>
            <a:off x="3090234" y="334331"/>
            <a:ext cx="8885339" cy="474189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PHÒNG GIÁO DỤC VÀ ĐÀO TẠO ……….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BD37E8A-D45A-4AF4-AA02-27891D5290CA}"/>
              </a:ext>
            </a:extLst>
          </p:cNvPr>
          <p:cNvSpPr txBox="1"/>
          <p:nvPr/>
        </p:nvSpPr>
        <p:spPr>
          <a:xfrm>
            <a:off x="4067789" y="877992"/>
            <a:ext cx="4437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 b="1" dirty="0">
                <a:solidFill>
                  <a:srgbClr val="002060"/>
                </a:solidFill>
                <a:cs typeface="Times New Roman" panose="02020603050405020304" pitchFamily="18" charset="0"/>
              </a:rPr>
              <a:t>TRƯỜNG …………..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5A797EB-37FC-432B-A43C-3061B2852843}"/>
              </a:ext>
            </a:extLst>
          </p:cNvPr>
          <p:cNvSpPr txBox="1"/>
          <p:nvPr/>
        </p:nvSpPr>
        <p:spPr>
          <a:xfrm>
            <a:off x="3733800" y="4339946"/>
            <a:ext cx="18480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b="1" dirty="0">
                <a:solidFill>
                  <a:srgbClr val="002060"/>
                </a:solidFill>
                <a:cs typeface="Times New Roman" panose="02020603050405020304" pitchFamily="18" charset="0"/>
              </a:rPr>
              <a:t>GV:…..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4067789" y="2243373"/>
            <a:ext cx="63262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6000" b="1">
                <a:solidFill>
                  <a:srgbClr val="FF0000"/>
                </a:solidFill>
                <a:cs typeface="Times New Roman" panose="02020603050405020304" pitchFamily="18" charset="0"/>
              </a:rPr>
              <a:t>MÔN TIN HỌC 8 </a:t>
            </a:r>
            <a:endParaRPr lang="en-US" sz="6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3733800" y="5410200"/>
            <a:ext cx="5827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b="1" dirty="0">
                <a:solidFill>
                  <a:srgbClr val="002060"/>
                </a:solidFill>
                <a:cs typeface="Times New Roman" panose="02020603050405020304" pitchFamily="18" charset="0"/>
              </a:rPr>
              <a:t>NĂM HỌC</a:t>
            </a:r>
            <a:r>
              <a:rPr lang="en-US" sz="4000" b="1">
                <a:solidFill>
                  <a:srgbClr val="002060"/>
                </a:solidFill>
                <a:cs typeface="Times New Roman" panose="02020603050405020304" pitchFamily="18" charset="0"/>
              </a:rPr>
              <a:t>: 202... – 202...</a:t>
            </a:r>
            <a:endParaRPr lang="en-US" sz="40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22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32684" y="6379682"/>
            <a:ext cx="2844800" cy="365125"/>
          </a:xfrm>
        </p:spPr>
        <p:txBody>
          <a:bodyPr/>
          <a:lstStyle/>
          <a:p>
            <a:pPr>
              <a:defRPr/>
            </a:pPr>
            <a:fld id="{01C2C522-396A-49FE-8DDB-4F6921723C8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58736" y="3879842"/>
            <a:ext cx="4485331" cy="224676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0000CC"/>
                </a:solidFill>
                <a:cs typeface="Times New Roman" pitchFamily="18" charset="0"/>
              </a:rPr>
              <a:t>Em hãy quan sát ba trang chiếu trong Hình 4 trang 53 skg, cho biết những điểm giống và khác nhau của chúng?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A60D9D-2F27-4FCB-8DCF-D45AF8F42F03}"/>
              </a:ext>
            </a:extLst>
          </p:cNvPr>
          <p:cNvSpPr/>
          <p:nvPr/>
        </p:nvSpPr>
        <p:spPr>
          <a:xfrm>
            <a:off x="5056237" y="3866184"/>
            <a:ext cx="6847530" cy="245163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Nhận xét: </a:t>
            </a: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Giống nhau: Ba trang chiếu có cùng mẫu định dạng, bố cục, phông chữ.</a:t>
            </a: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Khác nhau: Ba trang chiếu có cách phối màu khác nhau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FD9D89-17C3-4C6D-A46E-45362F26A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070" y="971315"/>
            <a:ext cx="11713860" cy="276714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2004CFA-750D-416C-832F-BE3C33F448B0}"/>
              </a:ext>
            </a:extLst>
          </p:cNvPr>
          <p:cNvSpPr/>
          <p:nvPr/>
        </p:nvSpPr>
        <p:spPr>
          <a:xfrm>
            <a:off x="4495800" y="240064"/>
            <a:ext cx="3200400" cy="614986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</a:p>
        </p:txBody>
      </p:sp>
    </p:spTree>
    <p:extLst>
      <p:ext uri="{BB962C8B-B14F-4D97-AF65-F5344CB8AC3E}">
        <p14:creationId xmlns:p14="http://schemas.microsoft.com/office/powerpoint/2010/main" val="36611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C2C522-396A-49FE-8DDB-4F6921723C8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01CE70-465D-4628-B643-2AD1BACF6567}"/>
              </a:ext>
            </a:extLst>
          </p:cNvPr>
          <p:cNvGrpSpPr/>
          <p:nvPr/>
        </p:nvGrpSpPr>
        <p:grpSpPr>
          <a:xfrm>
            <a:off x="2656110" y="171818"/>
            <a:ext cx="7543800" cy="993267"/>
            <a:chOff x="2830772" y="537225"/>
            <a:chExt cx="7543800" cy="1307937"/>
          </a:xfrm>
        </p:grpSpPr>
        <p:sp>
          <p:nvSpPr>
            <p:cNvPr id="9" name="AutoShape 23">
              <a:extLst>
                <a:ext uri="{FF2B5EF4-FFF2-40B4-BE49-F238E27FC236}">
                  <a16:creationId xmlns:a16="http://schemas.microsoft.com/office/drawing/2014/main" id="{CEBF5C62-37D5-4350-B425-03AE258AE44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30772" y="537225"/>
              <a:ext cx="7543800" cy="1307937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20000"/>
                <a:lumOff val="80000"/>
                <a:alpha val="63921"/>
              </a:schemeClr>
            </a:solidFill>
            <a:ln w="38100" algn="ctr">
              <a:solidFill>
                <a:srgbClr val="00B050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pPr algn="r" rtl="1" eaLnBrk="1" hangingPunct="1"/>
              <a:endParaRPr lang="vi-VN" sz="2800">
                <a:solidFill>
                  <a:schemeClr val="bg1"/>
                </a:solidFill>
              </a:endParaRPr>
            </a:p>
          </p:txBody>
        </p:sp>
        <p:sp>
          <p:nvSpPr>
            <p:cNvPr id="10" name="WordArt 92">
              <a:extLst>
                <a:ext uri="{FF2B5EF4-FFF2-40B4-BE49-F238E27FC236}">
                  <a16:creationId xmlns:a16="http://schemas.microsoft.com/office/drawing/2014/main" id="{9D8E41DD-BF31-4AC3-8C38-26BD195214D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352800" y="631981"/>
              <a:ext cx="6477000" cy="105896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9962"/>
                </a:avLst>
              </a:prstTxWarp>
            </a:bodyPr>
            <a:lstStyle/>
            <a:p>
              <a:pPr algn="ctr"/>
              <a:r>
                <a:rPr lang="en-US" sz="2800" b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/>
                  <a:cs typeface="Times New Roman"/>
                </a:rPr>
                <a:t>BÀI 6. SỬ DỤNG CÁC BẢN MẪU TRONG </a:t>
              </a:r>
            </a:p>
            <a:p>
              <a:pPr algn="ctr"/>
              <a:r>
                <a:rPr lang="en-US" sz="2800" b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/>
                  <a:cs typeface="Times New Roman"/>
                </a:rPr>
                <a:t>TẠO BÀI TRÌNH CHIẾU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889A0A9-4BF9-47A6-BA09-0A82CA5398B3}"/>
              </a:ext>
            </a:extLst>
          </p:cNvPr>
          <p:cNvSpPr/>
          <p:nvPr/>
        </p:nvSpPr>
        <p:spPr>
          <a:xfrm>
            <a:off x="304800" y="1237044"/>
            <a:ext cx="72186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1. Sử dụng các bản mẫu để tạo bài trình chiếu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B55101A-C389-42C6-B8DF-31193A977309}"/>
              </a:ext>
            </a:extLst>
          </p:cNvPr>
          <p:cNvSpPr/>
          <p:nvPr/>
        </p:nvSpPr>
        <p:spPr>
          <a:xfrm>
            <a:off x="8371110" y="2236718"/>
            <a:ext cx="3657600" cy="1524000"/>
          </a:xfrm>
          <a:prstGeom prst="wedgeRoundRectCallout">
            <a:avLst>
              <a:gd name="adj1" fmla="val -3091"/>
              <a:gd name="adj2" fmla="val 99274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 hãy nêu các bước để tạo bản mẫu theo bố cục có sẵn?</a:t>
            </a:r>
          </a:p>
          <a:p>
            <a:pPr algn="just"/>
            <a:endParaRPr lang="en-US"/>
          </a:p>
        </p:txBody>
      </p:sp>
      <p:pic>
        <p:nvPicPr>
          <p:cNvPr id="2052" name="Picture 4" descr="Ảnh động đặt câu hỏi thắc mắc">
            <a:extLst>
              <a:ext uri="{FF2B5EF4-FFF2-40B4-BE49-F238E27FC236}">
                <a16:creationId xmlns:a16="http://schemas.microsoft.com/office/drawing/2014/main" id="{E70D80FE-EB13-4A95-8456-B0967554B0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663" y="4493221"/>
            <a:ext cx="1881034" cy="209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D4CEB60-F86B-4F04-BB1D-EB4087923ECA}"/>
              </a:ext>
            </a:extLst>
          </p:cNvPr>
          <p:cNvSpPr/>
          <p:nvPr/>
        </p:nvSpPr>
        <p:spPr>
          <a:xfrm>
            <a:off x="302342" y="2286514"/>
            <a:ext cx="11421226" cy="983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228600" algn="l"/>
                <a:tab pos="457200" algn="l"/>
                <a:tab pos="866140" algn="l"/>
                <a:tab pos="1028700" algn="l"/>
                <a:tab pos="1943100" algn="l"/>
                <a:tab pos="2628900" algn="l"/>
                <a:tab pos="2743200" algn="ctr"/>
                <a:tab pos="5486400" algn="r"/>
              </a:tabLst>
            </a:pPr>
            <a:r>
              <a:rPr lang="en-US" sz="2800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* Để áp dụng một mẫu định dạng cho toàn bài trình chiếu: trên dải lệnh </a:t>
            </a:r>
            <a:r>
              <a:rPr lang="en-US" sz="2800" b="1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Design</a:t>
            </a:r>
            <a:r>
              <a:rPr lang="en-US" sz="2800" b="1" i="1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ta nháy chuột vào một kiểu trong nhóm lệnh </a:t>
            </a:r>
            <a:r>
              <a:rPr lang="en-US" sz="2800" b="1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Themes</a:t>
            </a:r>
            <a:r>
              <a:rPr lang="en-US" sz="2800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7B7E67-8436-4797-ABED-30F17806E100}"/>
              </a:ext>
            </a:extLst>
          </p:cNvPr>
          <p:cNvSpPr/>
          <p:nvPr/>
        </p:nvSpPr>
        <p:spPr>
          <a:xfrm>
            <a:off x="302342" y="3334281"/>
            <a:ext cx="11696188" cy="1452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i="1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800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Ngoài ra, ta có thể chỉnh màu sắc, phông chữ, hình nền, kích thước các mẫu định dạng: </a:t>
            </a:r>
            <a:r>
              <a:rPr lang="en-US" sz="2800">
                <a:solidFill>
                  <a:srgbClr val="0000CC"/>
                </a:solidFill>
                <a:ea typeface="Calibri" panose="020F0502020204030204" pitchFamily="34" charset="0"/>
              </a:rPr>
              <a:t>Nháy chọn dải lệnh </a:t>
            </a:r>
            <a:r>
              <a:rPr lang="en-US" sz="2800" b="1">
                <a:solidFill>
                  <a:srgbClr val="0000CC"/>
                </a:solidFill>
                <a:ea typeface="Calibri" panose="020F0502020204030204" pitchFamily="34" charset="0"/>
              </a:rPr>
              <a:t>Design</a:t>
            </a:r>
            <a:r>
              <a:rPr lang="en-US" sz="2800">
                <a:solidFill>
                  <a:srgbClr val="0000CC"/>
                </a:solidFill>
                <a:ea typeface="Calibri" panose="020F0502020204030204" pitchFamily="34" charset="0"/>
              </a:rPr>
              <a:t> </a:t>
            </a:r>
            <a:r>
              <a:rPr lang="en-US" sz="2800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800">
                <a:solidFill>
                  <a:srgbClr val="0000CC"/>
                </a:solidFill>
                <a:ea typeface="Calibri" panose="020F0502020204030204" pitchFamily="34" charset="0"/>
              </a:rPr>
              <a:t> chọn nhóm lệnh </a:t>
            </a:r>
            <a:r>
              <a:rPr lang="en-US" sz="2800" b="1" i="1">
                <a:solidFill>
                  <a:srgbClr val="0000CC"/>
                </a:solidFill>
                <a:ea typeface="Calibri" panose="020F0502020204030204" pitchFamily="34" charset="0"/>
              </a:rPr>
              <a:t>Variants</a:t>
            </a:r>
            <a:r>
              <a:rPr lang="en-US" sz="2800">
                <a:solidFill>
                  <a:srgbClr val="0000CC"/>
                </a:solidFill>
                <a:ea typeface="Calibri" panose="020F0502020204030204" pitchFamily="34" charset="0"/>
              </a:rPr>
              <a:t> </a:t>
            </a:r>
            <a:r>
              <a:rPr lang="en-US" sz="2800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800">
                <a:solidFill>
                  <a:srgbClr val="0000CC"/>
                </a:solidFill>
                <a:ea typeface="Calibri" panose="020F0502020204030204" pitchFamily="34" charset="0"/>
              </a:rPr>
              <a:t> chọn </a:t>
            </a:r>
            <a:r>
              <a:rPr lang="en-US" sz="2800" b="1" i="1">
                <a:solidFill>
                  <a:srgbClr val="0000CC"/>
                </a:solidFill>
                <a:ea typeface="Calibri" panose="020F0502020204030204" pitchFamily="34" charset="0"/>
              </a:rPr>
              <a:t>Customize</a:t>
            </a:r>
            <a:r>
              <a:rPr lang="en-US" sz="2800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>
              <a:solidFill>
                <a:srgbClr val="0000C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B51DCB-2CF2-4025-B875-8D48DABF0A92}"/>
              </a:ext>
            </a:extLst>
          </p:cNvPr>
          <p:cNvSpPr/>
          <p:nvPr/>
        </p:nvSpPr>
        <p:spPr>
          <a:xfrm>
            <a:off x="313574" y="1694351"/>
            <a:ext cx="81370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2. </a:t>
            </a:r>
            <a:r>
              <a:rPr lang="en-US" sz="2800" b="1">
                <a:solidFill>
                  <a:srgbClr val="FF0000"/>
                </a:solidFill>
                <a:ea typeface="Calibri" panose="020F0502020204030204" pitchFamily="34" charset="0"/>
              </a:rPr>
              <a:t>Áp dụng các mẫu định dạng trong bài trình chiếu</a:t>
            </a:r>
            <a:endParaRPr 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00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6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F71AA7-13F0-4C8E-99D8-8517DF14B8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94" b="89965" l="7132" r="89767">
                        <a14:foregroundMark x1="82636" y1="7570" x2="82636" y2="7570"/>
                        <a14:foregroundMark x1="82636" y1="7570" x2="83876" y2="7923"/>
                        <a14:foregroundMark x1="83876" y1="7923" x2="83876" y2="7923"/>
                        <a14:foregroundMark x1="56124" y1="27113" x2="57674" y2="26585"/>
                        <a14:foregroundMark x1="45271" y1="33275" x2="47132" y2="33099"/>
                        <a14:foregroundMark x1="25581" y1="60563" x2="27442" y2="62148"/>
                        <a14:foregroundMark x1="44496" y1="59507" x2="46667" y2="58099"/>
                        <a14:foregroundMark x1="45271" y1="58275" x2="46512" y2="57218"/>
                        <a14:foregroundMark x1="71318" y1="65141" x2="74109" y2="65669"/>
                        <a14:foregroundMark x1="70078" y1="64437" x2="75659" y2="64437"/>
                        <a14:foregroundMark x1="69612" y1="33275" x2="71783" y2="32042"/>
                        <a14:foregroundMark x1="19070" y1="82923" x2="19070" y2="85211"/>
                        <a14:foregroundMark x1="7132" y1="86620" x2="11318" y2="846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7168" y="2255236"/>
            <a:ext cx="6018637" cy="530013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3ADF2D9-3AFB-47A6-ADD3-8A9123E22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94" b="89965" l="7132" r="89767">
                        <a14:foregroundMark x1="82636" y1="7570" x2="82636" y2="7570"/>
                        <a14:foregroundMark x1="82636" y1="7570" x2="83876" y2="7923"/>
                        <a14:foregroundMark x1="83876" y1="7923" x2="83876" y2="7923"/>
                        <a14:foregroundMark x1="56124" y1="27113" x2="57674" y2="26585"/>
                        <a14:foregroundMark x1="45271" y1="33275" x2="47132" y2="33099"/>
                        <a14:foregroundMark x1="25581" y1="60563" x2="27442" y2="62148"/>
                        <a14:foregroundMark x1="44496" y1="59507" x2="46667" y2="58099"/>
                        <a14:foregroundMark x1="45271" y1="58275" x2="46512" y2="57218"/>
                        <a14:foregroundMark x1="71318" y1="65141" x2="74109" y2="65669"/>
                        <a14:foregroundMark x1="70078" y1="64437" x2="75659" y2="64437"/>
                        <a14:foregroundMark x1="69612" y1="33275" x2="71783" y2="32042"/>
                        <a14:foregroundMark x1="19070" y1="82923" x2="19070" y2="85211"/>
                        <a14:foregroundMark x1="7132" y1="86620" x2="11318" y2="84683"/>
                      </a14:backgroundRemoval>
                    </a14:imgEffect>
                  </a14:imgLayer>
                </a14:imgProps>
              </a:ext>
            </a:extLst>
          </a:blip>
          <a:srcRect l="40912" b="60245"/>
          <a:stretch/>
        </p:blipFill>
        <p:spPr>
          <a:xfrm rot="1260375">
            <a:off x="7226571" y="742534"/>
            <a:ext cx="3556275" cy="210705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EBCE7134-8FFE-4A90-B903-1CE57B23E0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94" b="89965" l="7132" r="89767">
                        <a14:foregroundMark x1="82636" y1="7570" x2="82636" y2="7570"/>
                        <a14:foregroundMark x1="82636" y1="7570" x2="83876" y2="7923"/>
                        <a14:foregroundMark x1="83876" y1="7923" x2="83876" y2="7923"/>
                        <a14:foregroundMark x1="56124" y1="27113" x2="57674" y2="26585"/>
                        <a14:foregroundMark x1="45271" y1="33275" x2="47132" y2="33099"/>
                        <a14:foregroundMark x1="25581" y1="60563" x2="27442" y2="62148"/>
                        <a14:foregroundMark x1="44496" y1="59507" x2="46667" y2="58099"/>
                        <a14:foregroundMark x1="45271" y1="58275" x2="46512" y2="57218"/>
                        <a14:foregroundMark x1="71318" y1="65141" x2="74109" y2="65669"/>
                        <a14:foregroundMark x1="70078" y1="64437" x2="75659" y2="64437"/>
                        <a14:foregroundMark x1="69612" y1="33275" x2="71783" y2="32042"/>
                        <a14:foregroundMark x1="19070" y1="82923" x2="19070" y2="85211"/>
                        <a14:foregroundMark x1="7132" y1="86620" x2="11318" y2="84683"/>
                      </a14:backgroundRemoval>
                    </a14:imgEffect>
                  </a14:imgLayer>
                </a14:imgProps>
              </a:ext>
            </a:extLst>
          </a:blip>
          <a:srcRect l="40912" b="60245"/>
          <a:stretch/>
        </p:blipFill>
        <p:spPr>
          <a:xfrm rot="20339625" flipH="1">
            <a:off x="1277852" y="742535"/>
            <a:ext cx="3556275" cy="2107053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8107321F-FC25-43F5-82E5-831FAE5A40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68733" y="1865406"/>
            <a:ext cx="6994693" cy="5102512"/>
          </a:xfrm>
          <a:prstGeom prst="rect">
            <a:avLst/>
          </a:prstGeom>
        </p:spPr>
      </p:pic>
      <p:pic>
        <p:nvPicPr>
          <p:cNvPr id="2" name="古风武侠柔情舒缓配乐">
            <a:hlinkClick r:id="" action="ppaction://media"/>
            <a:extLst>
              <a:ext uri="{FF2B5EF4-FFF2-40B4-BE49-F238E27FC236}">
                <a16:creationId xmlns:a16="http://schemas.microsoft.com/office/drawing/2014/main" id="{8BA19C6B-4A89-4B6B-8A46-F0CA4AD172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1359929"/>
            <a:ext cx="812800" cy="812800"/>
          </a:xfrm>
          <a:prstGeom prst="rect">
            <a:avLst/>
          </a:prstGeom>
        </p:spPr>
      </p:pic>
      <p:sp>
        <p:nvSpPr>
          <p:cNvPr id="10" name="Text Box 9">
            <a:extLst>
              <a:ext uri="{FF2B5EF4-FFF2-40B4-BE49-F238E27FC236}">
                <a16:creationId xmlns:a16="http://schemas.microsoft.com/office/drawing/2014/main" id="{F1069815-C16C-4E5C-978B-3228D70EE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2362200"/>
            <a:ext cx="75438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b="1">
                <a:solidFill>
                  <a:srgbClr val="FF0000"/>
                </a:solidFill>
                <a:cs typeface="Times New Roman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554095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381001" y="3859646"/>
            <a:ext cx="11238690" cy="954107"/>
          </a:xfrm>
        </p:spPr>
        <p:txBody>
          <a:bodyPr/>
          <a:lstStyle/>
          <a:p>
            <a:pPr algn="l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anose="02020603050405020304" pitchFamily="18" charset="0"/>
              </a:rPr>
              <a:t>4. Cần định dạng văn bản có màu tối trên nền sáng và ngược lại để dễ đọc nội dung.</a:t>
            </a:r>
            <a:endParaRPr lang="vi-VN" sz="2800" b="1">
              <a:solidFill>
                <a:srgbClr val="0000CC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2" name="Picture 21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26" y="1589"/>
            <a:ext cx="6127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23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6" y="1589"/>
            <a:ext cx="6127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8" descr="question_md_clr">
            <a:extLst>
              <a:ext uri="{FF2B5EF4-FFF2-40B4-BE49-F238E27FC236}">
                <a16:creationId xmlns:a16="http://schemas.microsoft.com/office/drawing/2014/main" id="{891A3FA4-044A-4CF5-BBF9-6677EE4758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lum bright="18000"/>
          </a:blip>
          <a:srcRect/>
          <a:stretch>
            <a:fillRect/>
          </a:stretch>
        </p:blipFill>
        <p:spPr bwMode="auto">
          <a:xfrm>
            <a:off x="572310" y="136188"/>
            <a:ext cx="734292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7F78D93-EA46-4B63-A2B4-557B00C7B7D3}"/>
              </a:ext>
            </a:extLst>
          </p:cNvPr>
          <p:cNvSpPr/>
          <p:nvPr/>
        </p:nvSpPr>
        <p:spPr>
          <a:xfrm>
            <a:off x="1674594" y="484484"/>
            <a:ext cx="83850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00CC"/>
                </a:solidFill>
                <a:cs typeface="Times New Roman" panose="02020603050405020304" pitchFamily="18" charset="0"/>
              </a:rPr>
              <a:t>Trong các câu sau những câu nào đúng:</a:t>
            </a:r>
            <a:endParaRPr lang="en-US" sz="3200" b="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28A4A2-0D17-4F02-B414-69D7172F0A3B}"/>
              </a:ext>
            </a:extLst>
          </p:cNvPr>
          <p:cNvSpPr/>
          <p:nvPr/>
        </p:nvSpPr>
        <p:spPr>
          <a:xfrm>
            <a:off x="381000" y="1638266"/>
            <a:ext cx="112386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00CC"/>
                </a:solidFill>
                <a:cs typeface="Times New Roman" panose="02020603050405020304" pitchFamily="18" charset="0"/>
              </a:rPr>
              <a:t>1.  Có thể tìm kiếm và tải từ Internet các bản mẫu theo một mẫu định dạng nhất định.</a:t>
            </a:r>
            <a:endParaRPr lang="en-US" sz="28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1B28F7-9EBD-4FC1-92F7-7383F29D8C77}"/>
              </a:ext>
            </a:extLst>
          </p:cNvPr>
          <p:cNvSpPr/>
          <p:nvPr/>
        </p:nvSpPr>
        <p:spPr>
          <a:xfrm>
            <a:off x="381000" y="2655272"/>
            <a:ext cx="112386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00CC"/>
                </a:solidFill>
                <a:cs typeface="Times New Roman" panose="02020603050405020304" pitchFamily="18" charset="0"/>
              </a:rPr>
              <a:t>2. Không thể thay đổi màu sắc và phông chữ của một mẫu định dạng.</a:t>
            </a:r>
            <a:endParaRPr lang="en-US" sz="2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3B2C29-36EC-49EC-9674-C2422EFFA98A}"/>
              </a:ext>
            </a:extLst>
          </p:cNvPr>
          <p:cNvSpPr/>
          <p:nvPr/>
        </p:nvSpPr>
        <p:spPr>
          <a:xfrm>
            <a:off x="381000" y="3257459"/>
            <a:ext cx="112386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00CC"/>
                </a:solidFill>
                <a:cs typeface="Times New Roman" panose="02020603050405020304" pitchFamily="18" charset="0"/>
              </a:rPr>
              <a:t>3. Không thể thay đổi các hình ảnh trong một bản mẫu.</a:t>
            </a:r>
            <a:endParaRPr lang="en-US" sz="28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95303E7-D6C7-4029-93B8-27ED562BB2F5}"/>
              </a:ext>
            </a:extLst>
          </p:cNvPr>
          <p:cNvSpPr/>
          <p:nvPr/>
        </p:nvSpPr>
        <p:spPr>
          <a:xfrm>
            <a:off x="356419" y="1609701"/>
            <a:ext cx="447674" cy="5334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5DA4316-236A-4E35-83A7-70550C77D565}"/>
              </a:ext>
            </a:extLst>
          </p:cNvPr>
          <p:cNvSpPr/>
          <p:nvPr/>
        </p:nvSpPr>
        <p:spPr>
          <a:xfrm>
            <a:off x="356419" y="3886194"/>
            <a:ext cx="447674" cy="5334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  <p:bldP spid="2" grpId="0"/>
      <p:bldP spid="3" grpId="0"/>
      <p:bldP spid="4" grpId="0"/>
      <p:bldP spid="5" grpId="0"/>
      <p:bldP spid="6" grpId="0" animBg="1"/>
      <p:bldP spid="6" grpId="1" animBg="1"/>
      <p:bldP spid="14" grpId="0" animBg="1"/>
      <p:bldP spid="1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2133600" y="3200400"/>
            <a:ext cx="7543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600" b="1">
                <a:solidFill>
                  <a:srgbClr val="FF66FF"/>
                </a:solidFill>
                <a:cs typeface="Times New Roman" pitchFamily="18" charset="0"/>
              </a:rPr>
              <a:t>VẬN DỤNG</a:t>
            </a:r>
          </a:p>
        </p:txBody>
      </p:sp>
      <p:pic>
        <p:nvPicPr>
          <p:cNvPr id="5" name="Picture 2" descr="Picture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601662" y="-675403"/>
            <a:ext cx="13874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564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C2C522-396A-49FE-8DDB-4F6921723C8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85800" y="1600200"/>
            <a:ext cx="11049000" cy="2251065"/>
          </a:xfrm>
          <a:prstGeom prst="rect">
            <a:avLst/>
          </a:prstGeom>
          <a:solidFill>
            <a:srgbClr val="CBEEF5"/>
          </a:solidFill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>
                <a:ea typeface="Calibri" panose="020F0502020204030204" pitchFamily="34" charset="0"/>
                <a:cs typeface="Times New Roman" panose="02020603050405020304" pitchFamily="18" charset="0"/>
              </a:rPr>
              <a:t>1. Em hãy thay đổi </a:t>
            </a:r>
            <a:r>
              <a:rPr lang="it-IT" sz="3200">
                <a:ea typeface="Calibri" panose="020F0502020204030204" pitchFamily="34" charset="0"/>
                <a:cs typeface="Times New Roman" panose="02020603050405020304" pitchFamily="18" charset="0"/>
              </a:rPr>
              <a:t>mẫu định dạng của một bài trình chiếu bằng một mẫu định dạng khác.</a:t>
            </a:r>
            <a:endParaRPr lang="en-US" sz="3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>
                <a:ea typeface="Calibri" panose="020F0502020204030204" pitchFamily="34" charset="0"/>
                <a:cs typeface="Times New Roman" panose="02020603050405020304" pitchFamily="18" charset="0"/>
              </a:rPr>
              <a:t>2. Em lựa chọn bản mẫu tùy thích để tạo bài trình chiếu có nội dung phát động tuần lễ hoạt động hưởng ứng Giờ Trái Đất.</a:t>
            </a:r>
            <a:endParaRPr lang="en-US" sz="3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7F524B-CC72-429E-B02A-035AEBBD9F68}"/>
              </a:ext>
            </a:extLst>
          </p:cNvPr>
          <p:cNvSpPr/>
          <p:nvPr/>
        </p:nvSpPr>
        <p:spPr>
          <a:xfrm>
            <a:off x="609600" y="533400"/>
            <a:ext cx="94083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ea typeface="Calibri" panose="020F0502020204030204" pitchFamily="34" charset="0"/>
              </a:rPr>
              <a:t>Thực hiện bài tập vận dụng vào phiếu học tập ở nhà.</a:t>
            </a:r>
            <a:endParaRPr lang="en-US" sz="3200" b="1"/>
          </a:p>
        </p:txBody>
      </p:sp>
    </p:spTree>
    <p:extLst>
      <p:ext uri="{BB962C8B-B14F-4D97-AF65-F5344CB8AC3E}">
        <p14:creationId xmlns:p14="http://schemas.microsoft.com/office/powerpoint/2010/main" val="441894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Oval 2"/>
          <p:cNvSpPr>
            <a:spLocks noChangeArrowheads="1"/>
          </p:cNvSpPr>
          <p:nvPr/>
        </p:nvSpPr>
        <p:spPr bwMode="auto">
          <a:xfrm>
            <a:off x="609600" y="457200"/>
            <a:ext cx="685800" cy="6858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2500">
              <a:solidFill>
                <a:srgbClr val="FF0000"/>
              </a:solidFill>
              <a:latin typeface=".VnCentury Schoolbook" pitchFamily="34" charset="0"/>
            </a:endParaRPr>
          </a:p>
        </p:txBody>
      </p:sp>
      <p:sp>
        <p:nvSpPr>
          <p:cNvPr id="36868" name="AutoShape 3"/>
          <p:cNvSpPr>
            <a:spLocks noChangeArrowheads="1"/>
          </p:cNvSpPr>
          <p:nvPr/>
        </p:nvSpPr>
        <p:spPr bwMode="auto">
          <a:xfrm>
            <a:off x="4114801" y="685801"/>
            <a:ext cx="1857375" cy="250825"/>
          </a:xfrm>
          <a:prstGeom prst="cloudCallout">
            <a:avLst>
              <a:gd name="adj1" fmla="val -63931"/>
              <a:gd name="adj2" fmla="val -10759"/>
            </a:avLst>
          </a:prstGeom>
          <a:solidFill>
            <a:srgbClr val="33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endParaRPr lang="en-US" sz="2400">
              <a:solidFill>
                <a:schemeClr val="folHlink"/>
              </a:solidFill>
            </a:endParaRPr>
          </a:p>
        </p:txBody>
      </p:sp>
      <p:grpSp>
        <p:nvGrpSpPr>
          <p:cNvPr id="36869" name="Group 4"/>
          <p:cNvGrpSpPr>
            <a:grpSpLocks/>
          </p:cNvGrpSpPr>
          <p:nvPr/>
        </p:nvGrpSpPr>
        <p:grpSpPr bwMode="auto">
          <a:xfrm>
            <a:off x="7620000" y="1981200"/>
            <a:ext cx="1049338" cy="1708150"/>
            <a:chOff x="384" y="492"/>
            <a:chExt cx="2297" cy="3740"/>
          </a:xfrm>
        </p:grpSpPr>
        <p:sp>
          <p:nvSpPr>
            <p:cNvPr id="36877" name="Freeform 5"/>
            <p:cNvSpPr>
              <a:spLocks/>
            </p:cNvSpPr>
            <p:nvPr/>
          </p:nvSpPr>
          <p:spPr bwMode="auto">
            <a:xfrm>
              <a:off x="827" y="1088"/>
              <a:ext cx="475" cy="426"/>
            </a:xfrm>
            <a:custGeom>
              <a:avLst/>
              <a:gdLst>
                <a:gd name="T0" fmla="*/ 394 w 475"/>
                <a:gd name="T1" fmla="*/ 0 h 426"/>
                <a:gd name="T2" fmla="*/ 411 w 475"/>
                <a:gd name="T3" fmla="*/ 30 h 426"/>
                <a:gd name="T4" fmla="*/ 432 w 475"/>
                <a:gd name="T5" fmla="*/ 52 h 426"/>
                <a:gd name="T6" fmla="*/ 438 w 475"/>
                <a:gd name="T7" fmla="*/ 97 h 426"/>
                <a:gd name="T8" fmla="*/ 458 w 475"/>
                <a:gd name="T9" fmla="*/ 122 h 426"/>
                <a:gd name="T10" fmla="*/ 475 w 475"/>
                <a:gd name="T11" fmla="*/ 136 h 426"/>
                <a:gd name="T12" fmla="*/ 455 w 475"/>
                <a:gd name="T13" fmla="*/ 164 h 426"/>
                <a:gd name="T14" fmla="*/ 448 w 475"/>
                <a:gd name="T15" fmla="*/ 203 h 426"/>
                <a:gd name="T16" fmla="*/ 431 w 475"/>
                <a:gd name="T17" fmla="*/ 220 h 426"/>
                <a:gd name="T18" fmla="*/ 411 w 475"/>
                <a:gd name="T19" fmla="*/ 231 h 426"/>
                <a:gd name="T20" fmla="*/ 390 w 475"/>
                <a:gd name="T21" fmla="*/ 217 h 426"/>
                <a:gd name="T22" fmla="*/ 363 w 475"/>
                <a:gd name="T23" fmla="*/ 231 h 426"/>
                <a:gd name="T24" fmla="*/ 331 w 475"/>
                <a:gd name="T25" fmla="*/ 213 h 426"/>
                <a:gd name="T26" fmla="*/ 295 w 475"/>
                <a:gd name="T27" fmla="*/ 241 h 426"/>
                <a:gd name="T28" fmla="*/ 269 w 475"/>
                <a:gd name="T29" fmla="*/ 238 h 426"/>
                <a:gd name="T30" fmla="*/ 247 w 475"/>
                <a:gd name="T31" fmla="*/ 262 h 426"/>
                <a:gd name="T32" fmla="*/ 226 w 475"/>
                <a:gd name="T33" fmla="*/ 275 h 426"/>
                <a:gd name="T34" fmla="*/ 205 w 475"/>
                <a:gd name="T35" fmla="*/ 262 h 426"/>
                <a:gd name="T36" fmla="*/ 197 w 475"/>
                <a:gd name="T37" fmla="*/ 289 h 426"/>
                <a:gd name="T38" fmla="*/ 178 w 475"/>
                <a:gd name="T39" fmla="*/ 286 h 426"/>
                <a:gd name="T40" fmla="*/ 181 w 475"/>
                <a:gd name="T41" fmla="*/ 325 h 426"/>
                <a:gd name="T42" fmla="*/ 155 w 475"/>
                <a:gd name="T43" fmla="*/ 342 h 426"/>
                <a:gd name="T44" fmla="*/ 122 w 475"/>
                <a:gd name="T45" fmla="*/ 363 h 426"/>
                <a:gd name="T46" fmla="*/ 114 w 475"/>
                <a:gd name="T47" fmla="*/ 391 h 426"/>
                <a:gd name="T48" fmla="*/ 93 w 475"/>
                <a:gd name="T49" fmla="*/ 398 h 426"/>
                <a:gd name="T50" fmla="*/ 78 w 475"/>
                <a:gd name="T51" fmla="*/ 426 h 426"/>
                <a:gd name="T52" fmla="*/ 59 w 475"/>
                <a:gd name="T53" fmla="*/ 412 h 426"/>
                <a:gd name="T54" fmla="*/ 42 w 475"/>
                <a:gd name="T55" fmla="*/ 409 h 426"/>
                <a:gd name="T56" fmla="*/ 30 w 475"/>
                <a:gd name="T57" fmla="*/ 367 h 426"/>
                <a:gd name="T58" fmla="*/ 0 w 475"/>
                <a:gd name="T59" fmla="*/ 349 h 426"/>
                <a:gd name="T60" fmla="*/ 15 w 475"/>
                <a:gd name="T61" fmla="*/ 303 h 426"/>
                <a:gd name="T62" fmla="*/ 7 w 475"/>
                <a:gd name="T63" fmla="*/ 262 h 426"/>
                <a:gd name="T64" fmla="*/ 18 w 475"/>
                <a:gd name="T65" fmla="*/ 213 h 426"/>
                <a:gd name="T66" fmla="*/ 12 w 475"/>
                <a:gd name="T67" fmla="*/ 189 h 426"/>
                <a:gd name="T68" fmla="*/ 33 w 475"/>
                <a:gd name="T69" fmla="*/ 189 h 426"/>
                <a:gd name="T70" fmla="*/ 45 w 475"/>
                <a:gd name="T71" fmla="*/ 164 h 426"/>
                <a:gd name="T72" fmla="*/ 66 w 475"/>
                <a:gd name="T73" fmla="*/ 182 h 426"/>
                <a:gd name="T74" fmla="*/ 86 w 475"/>
                <a:gd name="T75" fmla="*/ 168 h 426"/>
                <a:gd name="T76" fmla="*/ 101 w 475"/>
                <a:gd name="T77" fmla="*/ 146 h 426"/>
                <a:gd name="T78" fmla="*/ 134 w 475"/>
                <a:gd name="T79" fmla="*/ 143 h 426"/>
                <a:gd name="T80" fmla="*/ 142 w 475"/>
                <a:gd name="T81" fmla="*/ 224 h 426"/>
                <a:gd name="T82" fmla="*/ 128 w 475"/>
                <a:gd name="T83" fmla="*/ 227 h 426"/>
                <a:gd name="T84" fmla="*/ 128 w 475"/>
                <a:gd name="T85" fmla="*/ 266 h 426"/>
                <a:gd name="T86" fmla="*/ 137 w 475"/>
                <a:gd name="T87" fmla="*/ 296 h 426"/>
                <a:gd name="T88" fmla="*/ 145 w 475"/>
                <a:gd name="T89" fmla="*/ 264 h 426"/>
                <a:gd name="T90" fmla="*/ 148 w 475"/>
                <a:gd name="T91" fmla="*/ 245 h 426"/>
                <a:gd name="T92" fmla="*/ 142 w 475"/>
                <a:gd name="T93" fmla="*/ 224 h 426"/>
                <a:gd name="T94" fmla="*/ 134 w 475"/>
                <a:gd name="T95" fmla="*/ 144 h 426"/>
                <a:gd name="T96" fmla="*/ 158 w 475"/>
                <a:gd name="T97" fmla="*/ 143 h 426"/>
                <a:gd name="T98" fmla="*/ 179 w 475"/>
                <a:gd name="T99" fmla="*/ 153 h 426"/>
                <a:gd name="T100" fmla="*/ 199 w 475"/>
                <a:gd name="T101" fmla="*/ 139 h 426"/>
                <a:gd name="T102" fmla="*/ 206 w 475"/>
                <a:gd name="T103" fmla="*/ 94 h 426"/>
                <a:gd name="T104" fmla="*/ 227 w 475"/>
                <a:gd name="T105" fmla="*/ 83 h 426"/>
                <a:gd name="T106" fmla="*/ 237 w 475"/>
                <a:gd name="T107" fmla="*/ 59 h 426"/>
                <a:gd name="T108" fmla="*/ 264 w 475"/>
                <a:gd name="T109" fmla="*/ 48 h 426"/>
                <a:gd name="T110" fmla="*/ 279 w 475"/>
                <a:gd name="T111" fmla="*/ 27 h 426"/>
                <a:gd name="T112" fmla="*/ 295 w 475"/>
                <a:gd name="T113" fmla="*/ 37 h 426"/>
                <a:gd name="T114" fmla="*/ 312 w 475"/>
                <a:gd name="T115" fmla="*/ 27 h 426"/>
                <a:gd name="T116" fmla="*/ 325 w 475"/>
                <a:gd name="T117" fmla="*/ 52 h 426"/>
                <a:gd name="T118" fmla="*/ 340 w 475"/>
                <a:gd name="T119" fmla="*/ 48 h 426"/>
                <a:gd name="T120" fmla="*/ 346 w 475"/>
                <a:gd name="T121" fmla="*/ 16 h 426"/>
                <a:gd name="T122" fmla="*/ 366 w 475"/>
                <a:gd name="T123" fmla="*/ 6 h 426"/>
                <a:gd name="T124" fmla="*/ 394 w 475"/>
                <a:gd name="T125" fmla="*/ 0 h 42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75" h="426">
                  <a:moveTo>
                    <a:pt x="394" y="0"/>
                  </a:moveTo>
                  <a:lnTo>
                    <a:pt x="411" y="30"/>
                  </a:lnTo>
                  <a:lnTo>
                    <a:pt x="432" y="52"/>
                  </a:lnTo>
                  <a:lnTo>
                    <a:pt x="438" y="97"/>
                  </a:lnTo>
                  <a:lnTo>
                    <a:pt x="458" y="122"/>
                  </a:lnTo>
                  <a:lnTo>
                    <a:pt x="475" y="136"/>
                  </a:lnTo>
                  <a:lnTo>
                    <a:pt x="455" y="164"/>
                  </a:lnTo>
                  <a:lnTo>
                    <a:pt x="448" y="203"/>
                  </a:lnTo>
                  <a:lnTo>
                    <a:pt x="431" y="220"/>
                  </a:lnTo>
                  <a:lnTo>
                    <a:pt x="411" y="231"/>
                  </a:lnTo>
                  <a:lnTo>
                    <a:pt x="390" y="217"/>
                  </a:lnTo>
                  <a:lnTo>
                    <a:pt x="363" y="231"/>
                  </a:lnTo>
                  <a:lnTo>
                    <a:pt x="331" y="213"/>
                  </a:lnTo>
                  <a:lnTo>
                    <a:pt x="295" y="241"/>
                  </a:lnTo>
                  <a:lnTo>
                    <a:pt x="269" y="238"/>
                  </a:lnTo>
                  <a:lnTo>
                    <a:pt x="247" y="262"/>
                  </a:lnTo>
                  <a:lnTo>
                    <a:pt x="226" y="275"/>
                  </a:lnTo>
                  <a:lnTo>
                    <a:pt x="205" y="262"/>
                  </a:lnTo>
                  <a:lnTo>
                    <a:pt x="197" y="289"/>
                  </a:lnTo>
                  <a:lnTo>
                    <a:pt x="178" y="286"/>
                  </a:lnTo>
                  <a:lnTo>
                    <a:pt x="181" y="325"/>
                  </a:lnTo>
                  <a:lnTo>
                    <a:pt x="155" y="342"/>
                  </a:lnTo>
                  <a:lnTo>
                    <a:pt x="122" y="363"/>
                  </a:lnTo>
                  <a:lnTo>
                    <a:pt x="114" y="391"/>
                  </a:lnTo>
                  <a:lnTo>
                    <a:pt x="93" y="398"/>
                  </a:lnTo>
                  <a:lnTo>
                    <a:pt x="78" y="426"/>
                  </a:lnTo>
                  <a:lnTo>
                    <a:pt x="59" y="412"/>
                  </a:lnTo>
                  <a:lnTo>
                    <a:pt x="42" y="409"/>
                  </a:lnTo>
                  <a:lnTo>
                    <a:pt x="30" y="367"/>
                  </a:lnTo>
                  <a:lnTo>
                    <a:pt x="0" y="349"/>
                  </a:lnTo>
                  <a:lnTo>
                    <a:pt x="15" y="303"/>
                  </a:lnTo>
                  <a:lnTo>
                    <a:pt x="7" y="262"/>
                  </a:lnTo>
                  <a:lnTo>
                    <a:pt x="18" y="213"/>
                  </a:lnTo>
                  <a:lnTo>
                    <a:pt x="12" y="189"/>
                  </a:lnTo>
                  <a:lnTo>
                    <a:pt x="33" y="189"/>
                  </a:lnTo>
                  <a:lnTo>
                    <a:pt x="45" y="164"/>
                  </a:lnTo>
                  <a:lnTo>
                    <a:pt x="66" y="182"/>
                  </a:lnTo>
                  <a:lnTo>
                    <a:pt x="86" y="168"/>
                  </a:lnTo>
                  <a:lnTo>
                    <a:pt x="101" y="146"/>
                  </a:lnTo>
                  <a:lnTo>
                    <a:pt x="134" y="143"/>
                  </a:lnTo>
                  <a:lnTo>
                    <a:pt x="142" y="224"/>
                  </a:lnTo>
                  <a:lnTo>
                    <a:pt x="128" y="227"/>
                  </a:lnTo>
                  <a:lnTo>
                    <a:pt x="128" y="266"/>
                  </a:lnTo>
                  <a:lnTo>
                    <a:pt x="137" y="296"/>
                  </a:lnTo>
                  <a:lnTo>
                    <a:pt x="145" y="264"/>
                  </a:lnTo>
                  <a:lnTo>
                    <a:pt x="148" y="245"/>
                  </a:lnTo>
                  <a:lnTo>
                    <a:pt x="142" y="224"/>
                  </a:lnTo>
                  <a:lnTo>
                    <a:pt x="134" y="144"/>
                  </a:lnTo>
                  <a:lnTo>
                    <a:pt x="158" y="143"/>
                  </a:lnTo>
                  <a:lnTo>
                    <a:pt x="179" y="153"/>
                  </a:lnTo>
                  <a:lnTo>
                    <a:pt x="199" y="139"/>
                  </a:lnTo>
                  <a:lnTo>
                    <a:pt x="206" y="94"/>
                  </a:lnTo>
                  <a:lnTo>
                    <a:pt x="227" y="83"/>
                  </a:lnTo>
                  <a:lnTo>
                    <a:pt x="237" y="59"/>
                  </a:lnTo>
                  <a:lnTo>
                    <a:pt x="264" y="48"/>
                  </a:lnTo>
                  <a:lnTo>
                    <a:pt x="279" y="27"/>
                  </a:lnTo>
                  <a:lnTo>
                    <a:pt x="295" y="37"/>
                  </a:lnTo>
                  <a:lnTo>
                    <a:pt x="312" y="27"/>
                  </a:lnTo>
                  <a:lnTo>
                    <a:pt x="325" y="52"/>
                  </a:lnTo>
                  <a:lnTo>
                    <a:pt x="340" y="48"/>
                  </a:lnTo>
                  <a:lnTo>
                    <a:pt x="346" y="16"/>
                  </a:lnTo>
                  <a:lnTo>
                    <a:pt x="366" y="6"/>
                  </a:lnTo>
                  <a:lnTo>
                    <a:pt x="394" y="0"/>
                  </a:lnTo>
                  <a:close/>
                </a:path>
              </a:pathLst>
            </a:custGeom>
            <a:solidFill>
              <a:srgbClr val="002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6878" name="Group 6"/>
            <p:cNvGrpSpPr>
              <a:grpSpLocks/>
            </p:cNvGrpSpPr>
            <p:nvPr/>
          </p:nvGrpSpPr>
          <p:grpSpPr bwMode="auto">
            <a:xfrm>
              <a:off x="649" y="600"/>
              <a:ext cx="1511" cy="3632"/>
              <a:chOff x="649" y="600"/>
              <a:chExt cx="1511" cy="3632"/>
            </a:xfrm>
          </p:grpSpPr>
          <p:sp>
            <p:nvSpPr>
              <p:cNvPr id="36959" name="Freeform 7"/>
              <p:cNvSpPr>
                <a:spLocks/>
              </p:cNvSpPr>
              <p:nvPr/>
            </p:nvSpPr>
            <p:spPr bwMode="auto">
              <a:xfrm>
                <a:off x="649" y="600"/>
                <a:ext cx="1511" cy="3632"/>
              </a:xfrm>
              <a:custGeom>
                <a:avLst/>
                <a:gdLst>
                  <a:gd name="T0" fmla="*/ 637 w 1511"/>
                  <a:gd name="T1" fmla="*/ 2516 h 3632"/>
                  <a:gd name="T2" fmla="*/ 654 w 1511"/>
                  <a:gd name="T3" fmla="*/ 2165 h 3632"/>
                  <a:gd name="T4" fmla="*/ 665 w 1511"/>
                  <a:gd name="T5" fmla="*/ 1955 h 3632"/>
                  <a:gd name="T6" fmla="*/ 466 w 1511"/>
                  <a:gd name="T7" fmla="*/ 1810 h 3632"/>
                  <a:gd name="T8" fmla="*/ 273 w 1511"/>
                  <a:gd name="T9" fmla="*/ 1645 h 3632"/>
                  <a:gd name="T10" fmla="*/ 0 w 1511"/>
                  <a:gd name="T11" fmla="*/ 1329 h 3632"/>
                  <a:gd name="T12" fmla="*/ 221 w 1511"/>
                  <a:gd name="T13" fmla="*/ 1553 h 3632"/>
                  <a:gd name="T14" fmla="*/ 441 w 1511"/>
                  <a:gd name="T15" fmla="*/ 1736 h 3632"/>
                  <a:gd name="T16" fmla="*/ 658 w 1511"/>
                  <a:gd name="T17" fmla="*/ 1894 h 3632"/>
                  <a:gd name="T18" fmla="*/ 644 w 1511"/>
                  <a:gd name="T19" fmla="*/ 1613 h 3632"/>
                  <a:gd name="T20" fmla="*/ 546 w 1511"/>
                  <a:gd name="T21" fmla="*/ 1448 h 3632"/>
                  <a:gd name="T22" fmla="*/ 350 w 1511"/>
                  <a:gd name="T23" fmla="*/ 1247 h 3632"/>
                  <a:gd name="T24" fmla="*/ 319 w 1511"/>
                  <a:gd name="T25" fmla="*/ 1188 h 3632"/>
                  <a:gd name="T26" fmla="*/ 420 w 1511"/>
                  <a:gd name="T27" fmla="*/ 1275 h 3632"/>
                  <a:gd name="T28" fmla="*/ 637 w 1511"/>
                  <a:gd name="T29" fmla="*/ 1465 h 3632"/>
                  <a:gd name="T30" fmla="*/ 640 w 1511"/>
                  <a:gd name="T31" fmla="*/ 1240 h 3632"/>
                  <a:gd name="T32" fmla="*/ 644 w 1511"/>
                  <a:gd name="T33" fmla="*/ 936 h 3632"/>
                  <a:gd name="T34" fmla="*/ 452 w 1511"/>
                  <a:gd name="T35" fmla="*/ 749 h 3632"/>
                  <a:gd name="T36" fmla="*/ 417 w 1511"/>
                  <a:gd name="T37" fmla="*/ 675 h 3632"/>
                  <a:gd name="T38" fmla="*/ 525 w 1511"/>
                  <a:gd name="T39" fmla="*/ 784 h 3632"/>
                  <a:gd name="T40" fmla="*/ 665 w 1511"/>
                  <a:gd name="T41" fmla="*/ 788 h 3632"/>
                  <a:gd name="T42" fmla="*/ 700 w 1511"/>
                  <a:gd name="T43" fmla="*/ 521 h 3632"/>
                  <a:gd name="T44" fmla="*/ 563 w 1511"/>
                  <a:gd name="T45" fmla="*/ 401 h 3632"/>
                  <a:gd name="T46" fmla="*/ 553 w 1511"/>
                  <a:gd name="T47" fmla="*/ 373 h 3632"/>
                  <a:gd name="T48" fmla="*/ 605 w 1511"/>
                  <a:gd name="T49" fmla="*/ 412 h 3632"/>
                  <a:gd name="T50" fmla="*/ 693 w 1511"/>
                  <a:gd name="T51" fmla="*/ 366 h 3632"/>
                  <a:gd name="T52" fmla="*/ 749 w 1511"/>
                  <a:gd name="T53" fmla="*/ 218 h 3632"/>
                  <a:gd name="T54" fmla="*/ 780 w 1511"/>
                  <a:gd name="T55" fmla="*/ 468 h 3632"/>
                  <a:gd name="T56" fmla="*/ 784 w 1511"/>
                  <a:gd name="T57" fmla="*/ 721 h 3632"/>
                  <a:gd name="T58" fmla="*/ 955 w 1511"/>
                  <a:gd name="T59" fmla="*/ 559 h 3632"/>
                  <a:gd name="T60" fmla="*/ 948 w 1511"/>
                  <a:gd name="T61" fmla="*/ 472 h 3632"/>
                  <a:gd name="T62" fmla="*/ 1134 w 1511"/>
                  <a:gd name="T63" fmla="*/ 394 h 3632"/>
                  <a:gd name="T64" fmla="*/ 945 w 1511"/>
                  <a:gd name="T65" fmla="*/ 612 h 3632"/>
                  <a:gd name="T66" fmla="*/ 791 w 1511"/>
                  <a:gd name="T67" fmla="*/ 760 h 3632"/>
                  <a:gd name="T68" fmla="*/ 763 w 1511"/>
                  <a:gd name="T69" fmla="*/ 1055 h 3632"/>
                  <a:gd name="T70" fmla="*/ 780 w 1511"/>
                  <a:gd name="T71" fmla="*/ 1233 h 3632"/>
                  <a:gd name="T72" fmla="*/ 1008 w 1511"/>
                  <a:gd name="T73" fmla="*/ 1075 h 3632"/>
                  <a:gd name="T74" fmla="*/ 1165 w 1511"/>
                  <a:gd name="T75" fmla="*/ 629 h 3632"/>
                  <a:gd name="T76" fmla="*/ 1218 w 1511"/>
                  <a:gd name="T77" fmla="*/ 910 h 3632"/>
                  <a:gd name="T78" fmla="*/ 1043 w 1511"/>
                  <a:gd name="T79" fmla="*/ 1072 h 3632"/>
                  <a:gd name="T80" fmla="*/ 920 w 1511"/>
                  <a:gd name="T81" fmla="*/ 1191 h 3632"/>
                  <a:gd name="T82" fmla="*/ 787 w 1511"/>
                  <a:gd name="T83" fmla="*/ 1388 h 3632"/>
                  <a:gd name="T84" fmla="*/ 875 w 1511"/>
                  <a:gd name="T85" fmla="*/ 1581 h 3632"/>
                  <a:gd name="T86" fmla="*/ 1099 w 1511"/>
                  <a:gd name="T87" fmla="*/ 1441 h 3632"/>
                  <a:gd name="T88" fmla="*/ 1218 w 1511"/>
                  <a:gd name="T89" fmla="*/ 1335 h 3632"/>
                  <a:gd name="T90" fmla="*/ 1277 w 1511"/>
                  <a:gd name="T91" fmla="*/ 1128 h 3632"/>
                  <a:gd name="T92" fmla="*/ 1284 w 1511"/>
                  <a:gd name="T93" fmla="*/ 1212 h 3632"/>
                  <a:gd name="T94" fmla="*/ 1270 w 1511"/>
                  <a:gd name="T95" fmla="*/ 1335 h 3632"/>
                  <a:gd name="T96" fmla="*/ 1410 w 1511"/>
                  <a:gd name="T97" fmla="*/ 1272 h 3632"/>
                  <a:gd name="T98" fmla="*/ 1179 w 1511"/>
                  <a:gd name="T99" fmla="*/ 1441 h 3632"/>
                  <a:gd name="T100" fmla="*/ 945 w 1511"/>
                  <a:gd name="T101" fmla="*/ 1602 h 3632"/>
                  <a:gd name="T102" fmla="*/ 826 w 1511"/>
                  <a:gd name="T103" fmla="*/ 1761 h 3632"/>
                  <a:gd name="T104" fmla="*/ 840 w 1511"/>
                  <a:gd name="T105" fmla="*/ 1982 h 3632"/>
                  <a:gd name="T106" fmla="*/ 854 w 1511"/>
                  <a:gd name="T107" fmla="*/ 2379 h 3632"/>
                  <a:gd name="T108" fmla="*/ 864 w 1511"/>
                  <a:gd name="T109" fmla="*/ 2728 h 3632"/>
                  <a:gd name="T110" fmla="*/ 871 w 1511"/>
                  <a:gd name="T111" fmla="*/ 3344 h 3632"/>
                  <a:gd name="T112" fmla="*/ 934 w 1511"/>
                  <a:gd name="T113" fmla="*/ 3632 h 3632"/>
                  <a:gd name="T114" fmla="*/ 730 w 1511"/>
                  <a:gd name="T115" fmla="*/ 3632 h 3632"/>
                  <a:gd name="T116" fmla="*/ 625 w 1511"/>
                  <a:gd name="T117" fmla="*/ 3575 h 3632"/>
                  <a:gd name="T118" fmla="*/ 647 w 1511"/>
                  <a:gd name="T119" fmla="*/ 3096 h 363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511" h="3632">
                    <a:moveTo>
                      <a:pt x="647" y="2776"/>
                    </a:moveTo>
                    <a:lnTo>
                      <a:pt x="639" y="2656"/>
                    </a:lnTo>
                    <a:lnTo>
                      <a:pt x="637" y="2516"/>
                    </a:lnTo>
                    <a:lnTo>
                      <a:pt x="644" y="2384"/>
                    </a:lnTo>
                    <a:lnTo>
                      <a:pt x="651" y="2288"/>
                    </a:lnTo>
                    <a:lnTo>
                      <a:pt x="654" y="2165"/>
                    </a:lnTo>
                    <a:lnTo>
                      <a:pt x="654" y="2094"/>
                    </a:lnTo>
                    <a:lnTo>
                      <a:pt x="654" y="2038"/>
                    </a:lnTo>
                    <a:lnTo>
                      <a:pt x="665" y="1955"/>
                    </a:lnTo>
                    <a:lnTo>
                      <a:pt x="612" y="1915"/>
                    </a:lnTo>
                    <a:lnTo>
                      <a:pt x="542" y="1866"/>
                    </a:lnTo>
                    <a:lnTo>
                      <a:pt x="466" y="1810"/>
                    </a:lnTo>
                    <a:lnTo>
                      <a:pt x="410" y="1757"/>
                    </a:lnTo>
                    <a:lnTo>
                      <a:pt x="336" y="1704"/>
                    </a:lnTo>
                    <a:lnTo>
                      <a:pt x="273" y="1645"/>
                    </a:lnTo>
                    <a:lnTo>
                      <a:pt x="217" y="1592"/>
                    </a:lnTo>
                    <a:lnTo>
                      <a:pt x="140" y="1518"/>
                    </a:lnTo>
                    <a:lnTo>
                      <a:pt x="0" y="1329"/>
                    </a:lnTo>
                    <a:lnTo>
                      <a:pt x="193" y="1532"/>
                    </a:lnTo>
                    <a:lnTo>
                      <a:pt x="182" y="1223"/>
                    </a:lnTo>
                    <a:lnTo>
                      <a:pt x="221" y="1553"/>
                    </a:lnTo>
                    <a:lnTo>
                      <a:pt x="301" y="1623"/>
                    </a:lnTo>
                    <a:lnTo>
                      <a:pt x="368" y="1683"/>
                    </a:lnTo>
                    <a:lnTo>
                      <a:pt x="441" y="1736"/>
                    </a:lnTo>
                    <a:lnTo>
                      <a:pt x="521" y="1806"/>
                    </a:lnTo>
                    <a:lnTo>
                      <a:pt x="581" y="1855"/>
                    </a:lnTo>
                    <a:lnTo>
                      <a:pt x="658" y="1894"/>
                    </a:lnTo>
                    <a:lnTo>
                      <a:pt x="651" y="1757"/>
                    </a:lnTo>
                    <a:lnTo>
                      <a:pt x="654" y="1708"/>
                    </a:lnTo>
                    <a:lnTo>
                      <a:pt x="644" y="1613"/>
                    </a:lnTo>
                    <a:lnTo>
                      <a:pt x="637" y="1526"/>
                    </a:lnTo>
                    <a:lnTo>
                      <a:pt x="598" y="1486"/>
                    </a:lnTo>
                    <a:lnTo>
                      <a:pt x="546" y="1448"/>
                    </a:lnTo>
                    <a:lnTo>
                      <a:pt x="469" y="1374"/>
                    </a:lnTo>
                    <a:lnTo>
                      <a:pt x="417" y="1321"/>
                    </a:lnTo>
                    <a:lnTo>
                      <a:pt x="350" y="1247"/>
                    </a:lnTo>
                    <a:lnTo>
                      <a:pt x="298" y="1202"/>
                    </a:lnTo>
                    <a:lnTo>
                      <a:pt x="182" y="1048"/>
                    </a:lnTo>
                    <a:lnTo>
                      <a:pt x="319" y="1188"/>
                    </a:lnTo>
                    <a:lnTo>
                      <a:pt x="347" y="966"/>
                    </a:lnTo>
                    <a:lnTo>
                      <a:pt x="343" y="1195"/>
                    </a:lnTo>
                    <a:lnTo>
                      <a:pt x="420" y="1275"/>
                    </a:lnTo>
                    <a:lnTo>
                      <a:pt x="497" y="1353"/>
                    </a:lnTo>
                    <a:lnTo>
                      <a:pt x="560" y="1412"/>
                    </a:lnTo>
                    <a:lnTo>
                      <a:pt x="637" y="1465"/>
                    </a:lnTo>
                    <a:lnTo>
                      <a:pt x="644" y="1395"/>
                    </a:lnTo>
                    <a:lnTo>
                      <a:pt x="640" y="1328"/>
                    </a:lnTo>
                    <a:lnTo>
                      <a:pt x="640" y="1240"/>
                    </a:lnTo>
                    <a:lnTo>
                      <a:pt x="640" y="1163"/>
                    </a:lnTo>
                    <a:lnTo>
                      <a:pt x="637" y="1076"/>
                    </a:lnTo>
                    <a:lnTo>
                      <a:pt x="644" y="936"/>
                    </a:lnTo>
                    <a:lnTo>
                      <a:pt x="595" y="893"/>
                    </a:lnTo>
                    <a:lnTo>
                      <a:pt x="528" y="834"/>
                    </a:lnTo>
                    <a:lnTo>
                      <a:pt x="452" y="749"/>
                    </a:lnTo>
                    <a:lnTo>
                      <a:pt x="382" y="672"/>
                    </a:lnTo>
                    <a:lnTo>
                      <a:pt x="259" y="486"/>
                    </a:lnTo>
                    <a:lnTo>
                      <a:pt x="417" y="675"/>
                    </a:lnTo>
                    <a:lnTo>
                      <a:pt x="434" y="433"/>
                    </a:lnTo>
                    <a:lnTo>
                      <a:pt x="441" y="707"/>
                    </a:lnTo>
                    <a:lnTo>
                      <a:pt x="525" y="784"/>
                    </a:lnTo>
                    <a:lnTo>
                      <a:pt x="584" y="841"/>
                    </a:lnTo>
                    <a:lnTo>
                      <a:pt x="651" y="900"/>
                    </a:lnTo>
                    <a:lnTo>
                      <a:pt x="665" y="788"/>
                    </a:lnTo>
                    <a:lnTo>
                      <a:pt x="682" y="697"/>
                    </a:lnTo>
                    <a:lnTo>
                      <a:pt x="693" y="619"/>
                    </a:lnTo>
                    <a:lnTo>
                      <a:pt x="700" y="521"/>
                    </a:lnTo>
                    <a:lnTo>
                      <a:pt x="654" y="489"/>
                    </a:lnTo>
                    <a:lnTo>
                      <a:pt x="612" y="447"/>
                    </a:lnTo>
                    <a:lnTo>
                      <a:pt x="563" y="401"/>
                    </a:lnTo>
                    <a:lnTo>
                      <a:pt x="500" y="349"/>
                    </a:lnTo>
                    <a:lnTo>
                      <a:pt x="434" y="254"/>
                    </a:lnTo>
                    <a:lnTo>
                      <a:pt x="553" y="373"/>
                    </a:lnTo>
                    <a:lnTo>
                      <a:pt x="546" y="215"/>
                    </a:lnTo>
                    <a:lnTo>
                      <a:pt x="567" y="377"/>
                    </a:lnTo>
                    <a:lnTo>
                      <a:pt x="605" y="412"/>
                    </a:lnTo>
                    <a:lnTo>
                      <a:pt x="644" y="450"/>
                    </a:lnTo>
                    <a:lnTo>
                      <a:pt x="696" y="486"/>
                    </a:lnTo>
                    <a:lnTo>
                      <a:pt x="693" y="366"/>
                    </a:lnTo>
                    <a:lnTo>
                      <a:pt x="693" y="289"/>
                    </a:lnTo>
                    <a:lnTo>
                      <a:pt x="721" y="0"/>
                    </a:lnTo>
                    <a:lnTo>
                      <a:pt x="749" y="218"/>
                    </a:lnTo>
                    <a:lnTo>
                      <a:pt x="756" y="303"/>
                    </a:lnTo>
                    <a:lnTo>
                      <a:pt x="770" y="373"/>
                    </a:lnTo>
                    <a:lnTo>
                      <a:pt x="780" y="468"/>
                    </a:lnTo>
                    <a:lnTo>
                      <a:pt x="784" y="570"/>
                    </a:lnTo>
                    <a:lnTo>
                      <a:pt x="784" y="644"/>
                    </a:lnTo>
                    <a:lnTo>
                      <a:pt x="784" y="721"/>
                    </a:lnTo>
                    <a:lnTo>
                      <a:pt x="850" y="672"/>
                    </a:lnTo>
                    <a:lnTo>
                      <a:pt x="899" y="616"/>
                    </a:lnTo>
                    <a:lnTo>
                      <a:pt x="955" y="559"/>
                    </a:lnTo>
                    <a:lnTo>
                      <a:pt x="934" y="486"/>
                    </a:lnTo>
                    <a:lnTo>
                      <a:pt x="927" y="313"/>
                    </a:lnTo>
                    <a:lnTo>
                      <a:pt x="948" y="472"/>
                    </a:lnTo>
                    <a:lnTo>
                      <a:pt x="973" y="542"/>
                    </a:lnTo>
                    <a:lnTo>
                      <a:pt x="1025" y="503"/>
                    </a:lnTo>
                    <a:lnTo>
                      <a:pt x="1134" y="394"/>
                    </a:lnTo>
                    <a:lnTo>
                      <a:pt x="1053" y="507"/>
                    </a:lnTo>
                    <a:lnTo>
                      <a:pt x="1004" y="552"/>
                    </a:lnTo>
                    <a:lnTo>
                      <a:pt x="945" y="612"/>
                    </a:lnTo>
                    <a:lnTo>
                      <a:pt x="896" y="661"/>
                    </a:lnTo>
                    <a:lnTo>
                      <a:pt x="833" y="714"/>
                    </a:lnTo>
                    <a:lnTo>
                      <a:pt x="791" y="760"/>
                    </a:lnTo>
                    <a:lnTo>
                      <a:pt x="773" y="878"/>
                    </a:lnTo>
                    <a:lnTo>
                      <a:pt x="766" y="970"/>
                    </a:lnTo>
                    <a:lnTo>
                      <a:pt x="763" y="1055"/>
                    </a:lnTo>
                    <a:lnTo>
                      <a:pt x="766" y="1107"/>
                    </a:lnTo>
                    <a:lnTo>
                      <a:pt x="766" y="1163"/>
                    </a:lnTo>
                    <a:lnTo>
                      <a:pt x="780" y="1233"/>
                    </a:lnTo>
                    <a:lnTo>
                      <a:pt x="847" y="1205"/>
                    </a:lnTo>
                    <a:lnTo>
                      <a:pt x="920" y="1149"/>
                    </a:lnTo>
                    <a:lnTo>
                      <a:pt x="1008" y="1075"/>
                    </a:lnTo>
                    <a:lnTo>
                      <a:pt x="1071" y="1008"/>
                    </a:lnTo>
                    <a:lnTo>
                      <a:pt x="1134" y="955"/>
                    </a:lnTo>
                    <a:lnTo>
                      <a:pt x="1165" y="629"/>
                    </a:lnTo>
                    <a:lnTo>
                      <a:pt x="1155" y="945"/>
                    </a:lnTo>
                    <a:lnTo>
                      <a:pt x="1336" y="767"/>
                    </a:lnTo>
                    <a:lnTo>
                      <a:pt x="1218" y="910"/>
                    </a:lnTo>
                    <a:lnTo>
                      <a:pt x="1158" y="977"/>
                    </a:lnTo>
                    <a:lnTo>
                      <a:pt x="1102" y="1026"/>
                    </a:lnTo>
                    <a:lnTo>
                      <a:pt x="1043" y="1072"/>
                    </a:lnTo>
                    <a:lnTo>
                      <a:pt x="983" y="1135"/>
                    </a:lnTo>
                    <a:lnTo>
                      <a:pt x="955" y="1159"/>
                    </a:lnTo>
                    <a:lnTo>
                      <a:pt x="920" y="1191"/>
                    </a:lnTo>
                    <a:lnTo>
                      <a:pt x="840" y="1247"/>
                    </a:lnTo>
                    <a:lnTo>
                      <a:pt x="784" y="1280"/>
                    </a:lnTo>
                    <a:lnTo>
                      <a:pt x="787" y="1388"/>
                    </a:lnTo>
                    <a:lnTo>
                      <a:pt x="794" y="1511"/>
                    </a:lnTo>
                    <a:lnTo>
                      <a:pt x="805" y="1618"/>
                    </a:lnTo>
                    <a:lnTo>
                      <a:pt x="875" y="1581"/>
                    </a:lnTo>
                    <a:lnTo>
                      <a:pt x="952" y="1539"/>
                    </a:lnTo>
                    <a:lnTo>
                      <a:pt x="1032" y="1490"/>
                    </a:lnTo>
                    <a:lnTo>
                      <a:pt x="1099" y="1441"/>
                    </a:lnTo>
                    <a:lnTo>
                      <a:pt x="1158" y="1405"/>
                    </a:lnTo>
                    <a:lnTo>
                      <a:pt x="1204" y="1374"/>
                    </a:lnTo>
                    <a:lnTo>
                      <a:pt x="1218" y="1335"/>
                    </a:lnTo>
                    <a:lnTo>
                      <a:pt x="1239" y="1279"/>
                    </a:lnTo>
                    <a:lnTo>
                      <a:pt x="1263" y="1205"/>
                    </a:lnTo>
                    <a:lnTo>
                      <a:pt x="1277" y="1128"/>
                    </a:lnTo>
                    <a:lnTo>
                      <a:pt x="1287" y="1013"/>
                    </a:lnTo>
                    <a:lnTo>
                      <a:pt x="1291" y="1145"/>
                    </a:lnTo>
                    <a:lnTo>
                      <a:pt x="1284" y="1212"/>
                    </a:lnTo>
                    <a:lnTo>
                      <a:pt x="1252" y="1282"/>
                    </a:lnTo>
                    <a:lnTo>
                      <a:pt x="1232" y="1356"/>
                    </a:lnTo>
                    <a:lnTo>
                      <a:pt x="1270" y="1335"/>
                    </a:lnTo>
                    <a:lnTo>
                      <a:pt x="1354" y="1293"/>
                    </a:lnTo>
                    <a:lnTo>
                      <a:pt x="1511" y="1161"/>
                    </a:lnTo>
                    <a:lnTo>
                      <a:pt x="1410" y="1272"/>
                    </a:lnTo>
                    <a:lnTo>
                      <a:pt x="1347" y="1332"/>
                    </a:lnTo>
                    <a:lnTo>
                      <a:pt x="1266" y="1381"/>
                    </a:lnTo>
                    <a:lnTo>
                      <a:pt x="1179" y="1441"/>
                    </a:lnTo>
                    <a:lnTo>
                      <a:pt x="1092" y="1500"/>
                    </a:lnTo>
                    <a:lnTo>
                      <a:pt x="1015" y="1553"/>
                    </a:lnTo>
                    <a:lnTo>
                      <a:pt x="945" y="1602"/>
                    </a:lnTo>
                    <a:lnTo>
                      <a:pt x="892" y="1641"/>
                    </a:lnTo>
                    <a:lnTo>
                      <a:pt x="819" y="1681"/>
                    </a:lnTo>
                    <a:lnTo>
                      <a:pt x="826" y="1761"/>
                    </a:lnTo>
                    <a:lnTo>
                      <a:pt x="836" y="1817"/>
                    </a:lnTo>
                    <a:lnTo>
                      <a:pt x="840" y="1906"/>
                    </a:lnTo>
                    <a:lnTo>
                      <a:pt x="840" y="1982"/>
                    </a:lnTo>
                    <a:lnTo>
                      <a:pt x="843" y="2112"/>
                    </a:lnTo>
                    <a:lnTo>
                      <a:pt x="854" y="2222"/>
                    </a:lnTo>
                    <a:lnTo>
                      <a:pt x="854" y="2379"/>
                    </a:lnTo>
                    <a:lnTo>
                      <a:pt x="847" y="2503"/>
                    </a:lnTo>
                    <a:lnTo>
                      <a:pt x="847" y="2632"/>
                    </a:lnTo>
                    <a:lnTo>
                      <a:pt x="864" y="2728"/>
                    </a:lnTo>
                    <a:lnTo>
                      <a:pt x="871" y="2904"/>
                    </a:lnTo>
                    <a:lnTo>
                      <a:pt x="863" y="3120"/>
                    </a:lnTo>
                    <a:lnTo>
                      <a:pt x="871" y="3344"/>
                    </a:lnTo>
                    <a:lnTo>
                      <a:pt x="871" y="3584"/>
                    </a:lnTo>
                    <a:lnTo>
                      <a:pt x="895" y="3608"/>
                    </a:lnTo>
                    <a:lnTo>
                      <a:pt x="934" y="3632"/>
                    </a:lnTo>
                    <a:lnTo>
                      <a:pt x="847" y="3620"/>
                    </a:lnTo>
                    <a:lnTo>
                      <a:pt x="772" y="3608"/>
                    </a:lnTo>
                    <a:lnTo>
                      <a:pt x="730" y="3632"/>
                    </a:lnTo>
                    <a:lnTo>
                      <a:pt x="691" y="3611"/>
                    </a:lnTo>
                    <a:lnTo>
                      <a:pt x="568" y="3629"/>
                    </a:lnTo>
                    <a:lnTo>
                      <a:pt x="625" y="3575"/>
                    </a:lnTo>
                    <a:lnTo>
                      <a:pt x="631" y="3544"/>
                    </a:lnTo>
                    <a:lnTo>
                      <a:pt x="647" y="3280"/>
                    </a:lnTo>
                    <a:lnTo>
                      <a:pt x="647" y="3096"/>
                    </a:lnTo>
                    <a:lnTo>
                      <a:pt x="647" y="2928"/>
                    </a:lnTo>
                    <a:lnTo>
                      <a:pt x="647" y="2776"/>
                    </a:lnTo>
                    <a:close/>
                  </a:path>
                </a:pathLst>
              </a:custGeom>
              <a:solidFill>
                <a:srgbClr val="201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60" name="Freeform 8"/>
              <p:cNvSpPr>
                <a:spLocks/>
              </p:cNvSpPr>
              <p:nvPr/>
            </p:nvSpPr>
            <p:spPr bwMode="auto">
              <a:xfrm>
                <a:off x="1339" y="684"/>
                <a:ext cx="662" cy="3537"/>
              </a:xfrm>
              <a:custGeom>
                <a:avLst/>
                <a:gdLst>
                  <a:gd name="T0" fmla="*/ 150 w 662"/>
                  <a:gd name="T1" fmla="*/ 2480 h 3537"/>
                  <a:gd name="T2" fmla="*/ 155 w 662"/>
                  <a:gd name="T3" fmla="*/ 2375 h 3537"/>
                  <a:gd name="T4" fmla="*/ 161 w 662"/>
                  <a:gd name="T5" fmla="*/ 2288 h 3537"/>
                  <a:gd name="T6" fmla="*/ 162 w 662"/>
                  <a:gd name="T7" fmla="*/ 2145 h 3537"/>
                  <a:gd name="T8" fmla="*/ 150 w 662"/>
                  <a:gd name="T9" fmla="*/ 2001 h 3537"/>
                  <a:gd name="T10" fmla="*/ 148 w 662"/>
                  <a:gd name="T11" fmla="*/ 1835 h 3537"/>
                  <a:gd name="T12" fmla="*/ 133 w 662"/>
                  <a:gd name="T13" fmla="*/ 1672 h 3537"/>
                  <a:gd name="T14" fmla="*/ 140 w 662"/>
                  <a:gd name="T15" fmla="*/ 1561 h 3537"/>
                  <a:gd name="T16" fmla="*/ 233 w 662"/>
                  <a:gd name="T17" fmla="*/ 1503 h 3537"/>
                  <a:gd name="T18" fmla="*/ 394 w 662"/>
                  <a:gd name="T19" fmla="*/ 1406 h 3537"/>
                  <a:gd name="T20" fmla="*/ 554 w 662"/>
                  <a:gd name="T21" fmla="*/ 1298 h 3537"/>
                  <a:gd name="T22" fmla="*/ 578 w 662"/>
                  <a:gd name="T23" fmla="*/ 1266 h 3537"/>
                  <a:gd name="T24" fmla="*/ 347 w 662"/>
                  <a:gd name="T25" fmla="*/ 1409 h 3537"/>
                  <a:gd name="T26" fmla="*/ 205 w 662"/>
                  <a:gd name="T27" fmla="*/ 1493 h 3537"/>
                  <a:gd name="T28" fmla="*/ 125 w 662"/>
                  <a:gd name="T29" fmla="*/ 1535 h 3537"/>
                  <a:gd name="T30" fmla="*/ 106 w 662"/>
                  <a:gd name="T31" fmla="*/ 1481 h 3537"/>
                  <a:gd name="T32" fmla="*/ 97 w 662"/>
                  <a:gd name="T33" fmla="*/ 1320 h 3537"/>
                  <a:gd name="T34" fmla="*/ 93 w 662"/>
                  <a:gd name="T35" fmla="*/ 1190 h 3537"/>
                  <a:gd name="T36" fmla="*/ 161 w 662"/>
                  <a:gd name="T37" fmla="*/ 1134 h 3537"/>
                  <a:gd name="T38" fmla="*/ 244 w 662"/>
                  <a:gd name="T39" fmla="*/ 1077 h 3537"/>
                  <a:gd name="T40" fmla="*/ 333 w 662"/>
                  <a:gd name="T41" fmla="*/ 997 h 3537"/>
                  <a:gd name="T42" fmla="*/ 417 w 662"/>
                  <a:gd name="T43" fmla="*/ 913 h 3537"/>
                  <a:gd name="T44" fmla="*/ 319 w 662"/>
                  <a:gd name="T45" fmla="*/ 997 h 3537"/>
                  <a:gd name="T46" fmla="*/ 198 w 662"/>
                  <a:gd name="T47" fmla="*/ 1095 h 3537"/>
                  <a:gd name="T48" fmla="*/ 90 w 662"/>
                  <a:gd name="T49" fmla="*/ 1155 h 3537"/>
                  <a:gd name="T50" fmla="*/ 73 w 662"/>
                  <a:gd name="T51" fmla="*/ 1082 h 3537"/>
                  <a:gd name="T52" fmla="*/ 71 w 662"/>
                  <a:gd name="T53" fmla="*/ 982 h 3537"/>
                  <a:gd name="T54" fmla="*/ 75 w 662"/>
                  <a:gd name="T55" fmla="*/ 864 h 3537"/>
                  <a:gd name="T56" fmla="*/ 92 w 662"/>
                  <a:gd name="T57" fmla="*/ 723 h 3537"/>
                  <a:gd name="T58" fmla="*/ 131 w 662"/>
                  <a:gd name="T59" fmla="*/ 635 h 3537"/>
                  <a:gd name="T60" fmla="*/ 196 w 662"/>
                  <a:gd name="T61" fmla="*/ 572 h 3537"/>
                  <a:gd name="T62" fmla="*/ 275 w 662"/>
                  <a:gd name="T63" fmla="*/ 493 h 3537"/>
                  <a:gd name="T64" fmla="*/ 358 w 662"/>
                  <a:gd name="T65" fmla="*/ 412 h 3537"/>
                  <a:gd name="T66" fmla="*/ 259 w 662"/>
                  <a:gd name="T67" fmla="*/ 492 h 3537"/>
                  <a:gd name="T68" fmla="*/ 164 w 662"/>
                  <a:gd name="T69" fmla="*/ 591 h 3537"/>
                  <a:gd name="T70" fmla="*/ 90 w 662"/>
                  <a:gd name="T71" fmla="*/ 637 h 3537"/>
                  <a:gd name="T72" fmla="*/ 90 w 662"/>
                  <a:gd name="T73" fmla="*/ 491 h 3537"/>
                  <a:gd name="T74" fmla="*/ 75 w 662"/>
                  <a:gd name="T75" fmla="*/ 286 h 3537"/>
                  <a:gd name="T76" fmla="*/ 39 w 662"/>
                  <a:gd name="T77" fmla="*/ 0 h 3537"/>
                  <a:gd name="T78" fmla="*/ 58 w 662"/>
                  <a:gd name="T79" fmla="*/ 331 h 3537"/>
                  <a:gd name="T80" fmla="*/ 54 w 662"/>
                  <a:gd name="T81" fmla="*/ 500 h 3537"/>
                  <a:gd name="T82" fmla="*/ 42 w 662"/>
                  <a:gd name="T83" fmla="*/ 682 h 3537"/>
                  <a:gd name="T84" fmla="*/ 20 w 662"/>
                  <a:gd name="T85" fmla="*/ 828 h 3537"/>
                  <a:gd name="T86" fmla="*/ 0 w 662"/>
                  <a:gd name="T87" fmla="*/ 988 h 3537"/>
                  <a:gd name="T88" fmla="*/ 16 w 662"/>
                  <a:gd name="T89" fmla="*/ 1112 h 3537"/>
                  <a:gd name="T90" fmla="*/ 23 w 662"/>
                  <a:gd name="T91" fmla="*/ 1258 h 3537"/>
                  <a:gd name="T92" fmla="*/ 30 w 662"/>
                  <a:gd name="T93" fmla="*/ 1441 h 3537"/>
                  <a:gd name="T94" fmla="*/ 44 w 662"/>
                  <a:gd name="T95" fmla="*/ 1617 h 3537"/>
                  <a:gd name="T96" fmla="*/ 50 w 662"/>
                  <a:gd name="T97" fmla="*/ 1801 h 3537"/>
                  <a:gd name="T98" fmla="*/ 65 w 662"/>
                  <a:gd name="T99" fmla="*/ 1934 h 3537"/>
                  <a:gd name="T100" fmla="*/ 63 w 662"/>
                  <a:gd name="T101" fmla="*/ 2089 h 3537"/>
                  <a:gd name="T102" fmla="*/ 58 w 662"/>
                  <a:gd name="T103" fmla="*/ 2228 h 3537"/>
                  <a:gd name="T104" fmla="*/ 62 w 662"/>
                  <a:gd name="T105" fmla="*/ 2356 h 3537"/>
                  <a:gd name="T106" fmla="*/ 57 w 662"/>
                  <a:gd name="T107" fmla="*/ 2471 h 3537"/>
                  <a:gd name="T108" fmla="*/ 56 w 662"/>
                  <a:gd name="T109" fmla="*/ 2574 h 3537"/>
                  <a:gd name="T110" fmla="*/ 61 w 662"/>
                  <a:gd name="T111" fmla="*/ 2801 h 3537"/>
                  <a:gd name="T112" fmla="*/ 58 w 662"/>
                  <a:gd name="T113" fmla="*/ 3233 h 3537"/>
                  <a:gd name="T114" fmla="*/ 64 w 662"/>
                  <a:gd name="T115" fmla="*/ 3497 h 3537"/>
                  <a:gd name="T116" fmla="*/ 103 w 662"/>
                  <a:gd name="T117" fmla="*/ 3502 h 3537"/>
                  <a:gd name="T118" fmla="*/ 210 w 662"/>
                  <a:gd name="T119" fmla="*/ 3535 h 3537"/>
                  <a:gd name="T120" fmla="*/ 169 w 662"/>
                  <a:gd name="T121" fmla="*/ 3411 h 3537"/>
                  <a:gd name="T122" fmla="*/ 163 w 662"/>
                  <a:gd name="T123" fmla="*/ 3125 h 3537"/>
                  <a:gd name="T124" fmla="*/ 166 w 662"/>
                  <a:gd name="T125" fmla="*/ 2762 h 353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662" h="3537">
                    <a:moveTo>
                      <a:pt x="145" y="2564"/>
                    </a:moveTo>
                    <a:lnTo>
                      <a:pt x="151" y="2510"/>
                    </a:lnTo>
                    <a:lnTo>
                      <a:pt x="150" y="2480"/>
                    </a:lnTo>
                    <a:lnTo>
                      <a:pt x="153" y="2445"/>
                    </a:lnTo>
                    <a:lnTo>
                      <a:pt x="153" y="2411"/>
                    </a:lnTo>
                    <a:lnTo>
                      <a:pt x="155" y="2375"/>
                    </a:lnTo>
                    <a:lnTo>
                      <a:pt x="157" y="2343"/>
                    </a:lnTo>
                    <a:lnTo>
                      <a:pt x="160" y="2316"/>
                    </a:lnTo>
                    <a:lnTo>
                      <a:pt x="161" y="2288"/>
                    </a:lnTo>
                    <a:lnTo>
                      <a:pt x="163" y="2238"/>
                    </a:lnTo>
                    <a:lnTo>
                      <a:pt x="161" y="2194"/>
                    </a:lnTo>
                    <a:lnTo>
                      <a:pt x="162" y="2145"/>
                    </a:lnTo>
                    <a:lnTo>
                      <a:pt x="157" y="2094"/>
                    </a:lnTo>
                    <a:lnTo>
                      <a:pt x="153" y="2048"/>
                    </a:lnTo>
                    <a:lnTo>
                      <a:pt x="150" y="2001"/>
                    </a:lnTo>
                    <a:lnTo>
                      <a:pt x="149" y="1937"/>
                    </a:lnTo>
                    <a:lnTo>
                      <a:pt x="147" y="1882"/>
                    </a:lnTo>
                    <a:lnTo>
                      <a:pt x="148" y="1835"/>
                    </a:lnTo>
                    <a:lnTo>
                      <a:pt x="146" y="1789"/>
                    </a:lnTo>
                    <a:lnTo>
                      <a:pt x="146" y="1742"/>
                    </a:lnTo>
                    <a:lnTo>
                      <a:pt x="133" y="1672"/>
                    </a:lnTo>
                    <a:lnTo>
                      <a:pt x="126" y="1619"/>
                    </a:lnTo>
                    <a:lnTo>
                      <a:pt x="124" y="1594"/>
                    </a:lnTo>
                    <a:lnTo>
                      <a:pt x="140" y="1561"/>
                    </a:lnTo>
                    <a:lnTo>
                      <a:pt x="171" y="1535"/>
                    </a:lnTo>
                    <a:lnTo>
                      <a:pt x="192" y="1521"/>
                    </a:lnTo>
                    <a:lnTo>
                      <a:pt x="233" y="1503"/>
                    </a:lnTo>
                    <a:lnTo>
                      <a:pt x="281" y="1474"/>
                    </a:lnTo>
                    <a:lnTo>
                      <a:pt x="340" y="1437"/>
                    </a:lnTo>
                    <a:lnTo>
                      <a:pt x="394" y="1406"/>
                    </a:lnTo>
                    <a:lnTo>
                      <a:pt x="428" y="1378"/>
                    </a:lnTo>
                    <a:lnTo>
                      <a:pt x="484" y="1344"/>
                    </a:lnTo>
                    <a:lnTo>
                      <a:pt x="554" y="1298"/>
                    </a:lnTo>
                    <a:lnTo>
                      <a:pt x="662" y="1230"/>
                    </a:lnTo>
                    <a:lnTo>
                      <a:pt x="621" y="1245"/>
                    </a:lnTo>
                    <a:lnTo>
                      <a:pt x="578" y="1266"/>
                    </a:lnTo>
                    <a:lnTo>
                      <a:pt x="529" y="1295"/>
                    </a:lnTo>
                    <a:lnTo>
                      <a:pt x="405" y="1367"/>
                    </a:lnTo>
                    <a:lnTo>
                      <a:pt x="347" y="1409"/>
                    </a:lnTo>
                    <a:lnTo>
                      <a:pt x="301" y="1439"/>
                    </a:lnTo>
                    <a:lnTo>
                      <a:pt x="266" y="1461"/>
                    </a:lnTo>
                    <a:lnTo>
                      <a:pt x="205" y="1493"/>
                    </a:lnTo>
                    <a:lnTo>
                      <a:pt x="168" y="1514"/>
                    </a:lnTo>
                    <a:lnTo>
                      <a:pt x="138" y="1527"/>
                    </a:lnTo>
                    <a:lnTo>
                      <a:pt x="125" y="1535"/>
                    </a:lnTo>
                    <a:lnTo>
                      <a:pt x="113" y="1541"/>
                    </a:lnTo>
                    <a:lnTo>
                      <a:pt x="110" y="1510"/>
                    </a:lnTo>
                    <a:lnTo>
                      <a:pt x="106" y="1481"/>
                    </a:lnTo>
                    <a:lnTo>
                      <a:pt x="100" y="1432"/>
                    </a:lnTo>
                    <a:lnTo>
                      <a:pt x="99" y="1387"/>
                    </a:lnTo>
                    <a:lnTo>
                      <a:pt x="97" y="1320"/>
                    </a:lnTo>
                    <a:lnTo>
                      <a:pt x="92" y="1275"/>
                    </a:lnTo>
                    <a:lnTo>
                      <a:pt x="91" y="1239"/>
                    </a:lnTo>
                    <a:lnTo>
                      <a:pt x="93" y="1190"/>
                    </a:lnTo>
                    <a:lnTo>
                      <a:pt x="101" y="1171"/>
                    </a:lnTo>
                    <a:lnTo>
                      <a:pt x="128" y="1155"/>
                    </a:lnTo>
                    <a:lnTo>
                      <a:pt x="161" y="1134"/>
                    </a:lnTo>
                    <a:lnTo>
                      <a:pt x="191" y="1112"/>
                    </a:lnTo>
                    <a:lnTo>
                      <a:pt x="219" y="1091"/>
                    </a:lnTo>
                    <a:lnTo>
                      <a:pt x="244" y="1077"/>
                    </a:lnTo>
                    <a:lnTo>
                      <a:pt x="271" y="1048"/>
                    </a:lnTo>
                    <a:lnTo>
                      <a:pt x="304" y="1020"/>
                    </a:lnTo>
                    <a:lnTo>
                      <a:pt x="333" y="997"/>
                    </a:lnTo>
                    <a:lnTo>
                      <a:pt x="367" y="963"/>
                    </a:lnTo>
                    <a:lnTo>
                      <a:pt x="394" y="938"/>
                    </a:lnTo>
                    <a:lnTo>
                      <a:pt x="417" y="913"/>
                    </a:lnTo>
                    <a:lnTo>
                      <a:pt x="385" y="929"/>
                    </a:lnTo>
                    <a:lnTo>
                      <a:pt x="349" y="966"/>
                    </a:lnTo>
                    <a:lnTo>
                      <a:pt x="319" y="997"/>
                    </a:lnTo>
                    <a:lnTo>
                      <a:pt x="254" y="1050"/>
                    </a:lnTo>
                    <a:lnTo>
                      <a:pt x="229" y="1073"/>
                    </a:lnTo>
                    <a:lnTo>
                      <a:pt x="198" y="1095"/>
                    </a:lnTo>
                    <a:lnTo>
                      <a:pt x="160" y="1123"/>
                    </a:lnTo>
                    <a:lnTo>
                      <a:pt x="120" y="1140"/>
                    </a:lnTo>
                    <a:lnTo>
                      <a:pt x="90" y="1155"/>
                    </a:lnTo>
                    <a:lnTo>
                      <a:pt x="82" y="1128"/>
                    </a:lnTo>
                    <a:lnTo>
                      <a:pt x="77" y="1095"/>
                    </a:lnTo>
                    <a:lnTo>
                      <a:pt x="73" y="1082"/>
                    </a:lnTo>
                    <a:lnTo>
                      <a:pt x="76" y="1041"/>
                    </a:lnTo>
                    <a:lnTo>
                      <a:pt x="72" y="1010"/>
                    </a:lnTo>
                    <a:lnTo>
                      <a:pt x="71" y="982"/>
                    </a:lnTo>
                    <a:lnTo>
                      <a:pt x="71" y="955"/>
                    </a:lnTo>
                    <a:lnTo>
                      <a:pt x="75" y="910"/>
                    </a:lnTo>
                    <a:lnTo>
                      <a:pt x="75" y="864"/>
                    </a:lnTo>
                    <a:lnTo>
                      <a:pt x="78" y="823"/>
                    </a:lnTo>
                    <a:lnTo>
                      <a:pt x="83" y="787"/>
                    </a:lnTo>
                    <a:lnTo>
                      <a:pt x="92" y="723"/>
                    </a:lnTo>
                    <a:lnTo>
                      <a:pt x="98" y="677"/>
                    </a:lnTo>
                    <a:lnTo>
                      <a:pt x="101" y="657"/>
                    </a:lnTo>
                    <a:lnTo>
                      <a:pt x="131" y="635"/>
                    </a:lnTo>
                    <a:lnTo>
                      <a:pt x="153" y="613"/>
                    </a:lnTo>
                    <a:lnTo>
                      <a:pt x="175" y="590"/>
                    </a:lnTo>
                    <a:lnTo>
                      <a:pt x="196" y="572"/>
                    </a:lnTo>
                    <a:lnTo>
                      <a:pt x="213" y="549"/>
                    </a:lnTo>
                    <a:lnTo>
                      <a:pt x="241" y="527"/>
                    </a:lnTo>
                    <a:lnTo>
                      <a:pt x="275" y="493"/>
                    </a:lnTo>
                    <a:lnTo>
                      <a:pt x="301" y="467"/>
                    </a:lnTo>
                    <a:lnTo>
                      <a:pt x="331" y="441"/>
                    </a:lnTo>
                    <a:lnTo>
                      <a:pt x="358" y="412"/>
                    </a:lnTo>
                    <a:lnTo>
                      <a:pt x="296" y="460"/>
                    </a:lnTo>
                    <a:lnTo>
                      <a:pt x="280" y="474"/>
                    </a:lnTo>
                    <a:lnTo>
                      <a:pt x="259" y="492"/>
                    </a:lnTo>
                    <a:lnTo>
                      <a:pt x="244" y="504"/>
                    </a:lnTo>
                    <a:lnTo>
                      <a:pt x="191" y="561"/>
                    </a:lnTo>
                    <a:lnTo>
                      <a:pt x="164" y="591"/>
                    </a:lnTo>
                    <a:lnTo>
                      <a:pt x="121" y="625"/>
                    </a:lnTo>
                    <a:lnTo>
                      <a:pt x="94" y="644"/>
                    </a:lnTo>
                    <a:lnTo>
                      <a:pt x="90" y="637"/>
                    </a:lnTo>
                    <a:lnTo>
                      <a:pt x="93" y="588"/>
                    </a:lnTo>
                    <a:lnTo>
                      <a:pt x="92" y="538"/>
                    </a:lnTo>
                    <a:lnTo>
                      <a:pt x="90" y="491"/>
                    </a:lnTo>
                    <a:lnTo>
                      <a:pt x="89" y="446"/>
                    </a:lnTo>
                    <a:lnTo>
                      <a:pt x="87" y="386"/>
                    </a:lnTo>
                    <a:lnTo>
                      <a:pt x="75" y="286"/>
                    </a:lnTo>
                    <a:lnTo>
                      <a:pt x="62" y="222"/>
                    </a:lnTo>
                    <a:lnTo>
                      <a:pt x="57" y="120"/>
                    </a:lnTo>
                    <a:lnTo>
                      <a:pt x="39" y="0"/>
                    </a:lnTo>
                    <a:lnTo>
                      <a:pt x="48" y="184"/>
                    </a:lnTo>
                    <a:lnTo>
                      <a:pt x="54" y="275"/>
                    </a:lnTo>
                    <a:lnTo>
                      <a:pt x="58" y="331"/>
                    </a:lnTo>
                    <a:lnTo>
                      <a:pt x="58" y="382"/>
                    </a:lnTo>
                    <a:lnTo>
                      <a:pt x="53" y="445"/>
                    </a:lnTo>
                    <a:lnTo>
                      <a:pt x="54" y="500"/>
                    </a:lnTo>
                    <a:lnTo>
                      <a:pt x="55" y="555"/>
                    </a:lnTo>
                    <a:lnTo>
                      <a:pt x="50" y="613"/>
                    </a:lnTo>
                    <a:lnTo>
                      <a:pt x="42" y="682"/>
                    </a:lnTo>
                    <a:lnTo>
                      <a:pt x="30" y="752"/>
                    </a:lnTo>
                    <a:lnTo>
                      <a:pt x="20" y="784"/>
                    </a:lnTo>
                    <a:lnTo>
                      <a:pt x="20" y="828"/>
                    </a:lnTo>
                    <a:lnTo>
                      <a:pt x="9" y="871"/>
                    </a:lnTo>
                    <a:lnTo>
                      <a:pt x="9" y="932"/>
                    </a:lnTo>
                    <a:lnTo>
                      <a:pt x="0" y="988"/>
                    </a:lnTo>
                    <a:lnTo>
                      <a:pt x="6" y="1025"/>
                    </a:lnTo>
                    <a:lnTo>
                      <a:pt x="7" y="1066"/>
                    </a:lnTo>
                    <a:lnTo>
                      <a:pt x="16" y="1112"/>
                    </a:lnTo>
                    <a:lnTo>
                      <a:pt x="15" y="1163"/>
                    </a:lnTo>
                    <a:lnTo>
                      <a:pt x="25" y="1210"/>
                    </a:lnTo>
                    <a:lnTo>
                      <a:pt x="23" y="1258"/>
                    </a:lnTo>
                    <a:lnTo>
                      <a:pt x="27" y="1290"/>
                    </a:lnTo>
                    <a:lnTo>
                      <a:pt x="29" y="1350"/>
                    </a:lnTo>
                    <a:lnTo>
                      <a:pt x="30" y="1441"/>
                    </a:lnTo>
                    <a:lnTo>
                      <a:pt x="34" y="1510"/>
                    </a:lnTo>
                    <a:lnTo>
                      <a:pt x="44" y="1568"/>
                    </a:lnTo>
                    <a:lnTo>
                      <a:pt x="44" y="1617"/>
                    </a:lnTo>
                    <a:lnTo>
                      <a:pt x="51" y="1688"/>
                    </a:lnTo>
                    <a:lnTo>
                      <a:pt x="51" y="1764"/>
                    </a:lnTo>
                    <a:lnTo>
                      <a:pt x="50" y="1801"/>
                    </a:lnTo>
                    <a:lnTo>
                      <a:pt x="58" y="1849"/>
                    </a:lnTo>
                    <a:lnTo>
                      <a:pt x="57" y="1891"/>
                    </a:lnTo>
                    <a:lnTo>
                      <a:pt x="65" y="1934"/>
                    </a:lnTo>
                    <a:lnTo>
                      <a:pt x="62" y="1998"/>
                    </a:lnTo>
                    <a:lnTo>
                      <a:pt x="56" y="2036"/>
                    </a:lnTo>
                    <a:lnTo>
                      <a:pt x="63" y="2089"/>
                    </a:lnTo>
                    <a:lnTo>
                      <a:pt x="58" y="2139"/>
                    </a:lnTo>
                    <a:lnTo>
                      <a:pt x="62" y="2187"/>
                    </a:lnTo>
                    <a:lnTo>
                      <a:pt x="58" y="2228"/>
                    </a:lnTo>
                    <a:lnTo>
                      <a:pt x="63" y="2295"/>
                    </a:lnTo>
                    <a:lnTo>
                      <a:pt x="58" y="2325"/>
                    </a:lnTo>
                    <a:lnTo>
                      <a:pt x="62" y="2356"/>
                    </a:lnTo>
                    <a:lnTo>
                      <a:pt x="62" y="2400"/>
                    </a:lnTo>
                    <a:lnTo>
                      <a:pt x="58" y="2436"/>
                    </a:lnTo>
                    <a:lnTo>
                      <a:pt x="57" y="2471"/>
                    </a:lnTo>
                    <a:lnTo>
                      <a:pt x="55" y="2521"/>
                    </a:lnTo>
                    <a:lnTo>
                      <a:pt x="54" y="2557"/>
                    </a:lnTo>
                    <a:lnTo>
                      <a:pt x="56" y="2574"/>
                    </a:lnTo>
                    <a:lnTo>
                      <a:pt x="51" y="2617"/>
                    </a:lnTo>
                    <a:lnTo>
                      <a:pt x="64" y="2732"/>
                    </a:lnTo>
                    <a:lnTo>
                      <a:pt x="61" y="2801"/>
                    </a:lnTo>
                    <a:lnTo>
                      <a:pt x="64" y="2909"/>
                    </a:lnTo>
                    <a:lnTo>
                      <a:pt x="70" y="3080"/>
                    </a:lnTo>
                    <a:lnTo>
                      <a:pt x="58" y="3233"/>
                    </a:lnTo>
                    <a:lnTo>
                      <a:pt x="73" y="3347"/>
                    </a:lnTo>
                    <a:lnTo>
                      <a:pt x="79" y="3434"/>
                    </a:lnTo>
                    <a:lnTo>
                      <a:pt x="64" y="3497"/>
                    </a:lnTo>
                    <a:lnTo>
                      <a:pt x="42" y="3537"/>
                    </a:lnTo>
                    <a:lnTo>
                      <a:pt x="84" y="3517"/>
                    </a:lnTo>
                    <a:lnTo>
                      <a:pt x="103" y="3502"/>
                    </a:lnTo>
                    <a:lnTo>
                      <a:pt x="126" y="3516"/>
                    </a:lnTo>
                    <a:lnTo>
                      <a:pt x="162" y="3525"/>
                    </a:lnTo>
                    <a:lnTo>
                      <a:pt x="210" y="3535"/>
                    </a:lnTo>
                    <a:lnTo>
                      <a:pt x="175" y="3510"/>
                    </a:lnTo>
                    <a:lnTo>
                      <a:pt x="171" y="3486"/>
                    </a:lnTo>
                    <a:lnTo>
                      <a:pt x="169" y="3411"/>
                    </a:lnTo>
                    <a:lnTo>
                      <a:pt x="166" y="3332"/>
                    </a:lnTo>
                    <a:lnTo>
                      <a:pt x="166" y="3236"/>
                    </a:lnTo>
                    <a:lnTo>
                      <a:pt x="163" y="3125"/>
                    </a:lnTo>
                    <a:lnTo>
                      <a:pt x="154" y="2996"/>
                    </a:lnTo>
                    <a:lnTo>
                      <a:pt x="166" y="2861"/>
                    </a:lnTo>
                    <a:lnTo>
                      <a:pt x="166" y="2762"/>
                    </a:lnTo>
                    <a:lnTo>
                      <a:pt x="157" y="2636"/>
                    </a:lnTo>
                    <a:lnTo>
                      <a:pt x="145" y="2564"/>
                    </a:lnTo>
                    <a:close/>
                  </a:path>
                </a:pathLst>
              </a:custGeom>
              <a:solidFill>
                <a:srgbClr val="40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6879" name="Group 9"/>
            <p:cNvGrpSpPr>
              <a:grpSpLocks/>
            </p:cNvGrpSpPr>
            <p:nvPr/>
          </p:nvGrpSpPr>
          <p:grpSpPr bwMode="auto">
            <a:xfrm>
              <a:off x="384" y="2227"/>
              <a:ext cx="2297" cy="478"/>
              <a:chOff x="384" y="2227"/>
              <a:chExt cx="2297" cy="478"/>
            </a:xfrm>
          </p:grpSpPr>
          <p:sp>
            <p:nvSpPr>
              <p:cNvPr id="36942" name="Freeform 10"/>
              <p:cNvSpPr>
                <a:spLocks/>
              </p:cNvSpPr>
              <p:nvPr/>
            </p:nvSpPr>
            <p:spPr bwMode="auto">
              <a:xfrm>
                <a:off x="384" y="2227"/>
                <a:ext cx="2297" cy="478"/>
              </a:xfrm>
              <a:custGeom>
                <a:avLst/>
                <a:gdLst>
                  <a:gd name="T0" fmla="*/ 1224 w 2297"/>
                  <a:gd name="T1" fmla="*/ 9 h 478"/>
                  <a:gd name="T2" fmla="*/ 1122 w 2297"/>
                  <a:gd name="T3" fmla="*/ 51 h 478"/>
                  <a:gd name="T4" fmla="*/ 1028 w 2297"/>
                  <a:gd name="T5" fmla="*/ 59 h 478"/>
                  <a:gd name="T6" fmla="*/ 940 w 2297"/>
                  <a:gd name="T7" fmla="*/ 111 h 478"/>
                  <a:gd name="T8" fmla="*/ 856 w 2297"/>
                  <a:gd name="T9" fmla="*/ 139 h 478"/>
                  <a:gd name="T10" fmla="*/ 783 w 2297"/>
                  <a:gd name="T11" fmla="*/ 164 h 478"/>
                  <a:gd name="T12" fmla="*/ 668 w 2297"/>
                  <a:gd name="T13" fmla="*/ 136 h 478"/>
                  <a:gd name="T14" fmla="*/ 559 w 2297"/>
                  <a:gd name="T15" fmla="*/ 164 h 478"/>
                  <a:gd name="T16" fmla="*/ 479 w 2297"/>
                  <a:gd name="T17" fmla="*/ 162 h 478"/>
                  <a:gd name="T18" fmla="*/ 409 w 2297"/>
                  <a:gd name="T19" fmla="*/ 224 h 478"/>
                  <a:gd name="T20" fmla="*/ 300 w 2297"/>
                  <a:gd name="T21" fmla="*/ 262 h 478"/>
                  <a:gd name="T22" fmla="*/ 213 w 2297"/>
                  <a:gd name="T23" fmla="*/ 294 h 478"/>
                  <a:gd name="T24" fmla="*/ 122 w 2297"/>
                  <a:gd name="T25" fmla="*/ 316 h 478"/>
                  <a:gd name="T26" fmla="*/ 108 w 2297"/>
                  <a:gd name="T27" fmla="*/ 392 h 478"/>
                  <a:gd name="T28" fmla="*/ 17 w 2297"/>
                  <a:gd name="T29" fmla="*/ 415 h 478"/>
                  <a:gd name="T30" fmla="*/ 48 w 2297"/>
                  <a:gd name="T31" fmla="*/ 473 h 478"/>
                  <a:gd name="T32" fmla="*/ 139 w 2297"/>
                  <a:gd name="T33" fmla="*/ 442 h 478"/>
                  <a:gd name="T34" fmla="*/ 220 w 2297"/>
                  <a:gd name="T35" fmla="*/ 466 h 478"/>
                  <a:gd name="T36" fmla="*/ 311 w 2297"/>
                  <a:gd name="T37" fmla="*/ 478 h 478"/>
                  <a:gd name="T38" fmla="*/ 395 w 2297"/>
                  <a:gd name="T39" fmla="*/ 435 h 478"/>
                  <a:gd name="T40" fmla="*/ 489 w 2297"/>
                  <a:gd name="T41" fmla="*/ 428 h 478"/>
                  <a:gd name="T42" fmla="*/ 605 w 2297"/>
                  <a:gd name="T43" fmla="*/ 389 h 478"/>
                  <a:gd name="T44" fmla="*/ 727 w 2297"/>
                  <a:gd name="T45" fmla="*/ 396 h 478"/>
                  <a:gd name="T46" fmla="*/ 818 w 2297"/>
                  <a:gd name="T47" fmla="*/ 354 h 478"/>
                  <a:gd name="T48" fmla="*/ 926 w 2297"/>
                  <a:gd name="T49" fmla="*/ 344 h 478"/>
                  <a:gd name="T50" fmla="*/ 1024 w 2297"/>
                  <a:gd name="T51" fmla="*/ 378 h 478"/>
                  <a:gd name="T52" fmla="*/ 1112 w 2297"/>
                  <a:gd name="T53" fmla="*/ 382 h 478"/>
                  <a:gd name="T54" fmla="*/ 1220 w 2297"/>
                  <a:gd name="T55" fmla="*/ 396 h 478"/>
                  <a:gd name="T56" fmla="*/ 1339 w 2297"/>
                  <a:gd name="T57" fmla="*/ 359 h 478"/>
                  <a:gd name="T58" fmla="*/ 1413 w 2297"/>
                  <a:gd name="T59" fmla="*/ 364 h 478"/>
                  <a:gd name="T60" fmla="*/ 1531 w 2297"/>
                  <a:gd name="T61" fmla="*/ 361 h 478"/>
                  <a:gd name="T62" fmla="*/ 1636 w 2297"/>
                  <a:gd name="T63" fmla="*/ 417 h 478"/>
                  <a:gd name="T64" fmla="*/ 1741 w 2297"/>
                  <a:gd name="T65" fmla="*/ 417 h 478"/>
                  <a:gd name="T66" fmla="*/ 1815 w 2297"/>
                  <a:gd name="T67" fmla="*/ 450 h 478"/>
                  <a:gd name="T68" fmla="*/ 1888 w 2297"/>
                  <a:gd name="T69" fmla="*/ 396 h 478"/>
                  <a:gd name="T70" fmla="*/ 1962 w 2297"/>
                  <a:gd name="T71" fmla="*/ 417 h 478"/>
                  <a:gd name="T72" fmla="*/ 2060 w 2297"/>
                  <a:gd name="T73" fmla="*/ 417 h 478"/>
                  <a:gd name="T74" fmla="*/ 2140 w 2297"/>
                  <a:gd name="T75" fmla="*/ 456 h 478"/>
                  <a:gd name="T76" fmla="*/ 2224 w 2297"/>
                  <a:gd name="T77" fmla="*/ 449 h 478"/>
                  <a:gd name="T78" fmla="*/ 2259 w 2297"/>
                  <a:gd name="T79" fmla="*/ 435 h 478"/>
                  <a:gd name="T80" fmla="*/ 2242 w 2297"/>
                  <a:gd name="T81" fmla="*/ 344 h 478"/>
                  <a:gd name="T82" fmla="*/ 2140 w 2297"/>
                  <a:gd name="T83" fmla="*/ 322 h 478"/>
                  <a:gd name="T84" fmla="*/ 2042 w 2297"/>
                  <a:gd name="T85" fmla="*/ 312 h 478"/>
                  <a:gd name="T86" fmla="*/ 1972 w 2297"/>
                  <a:gd name="T87" fmla="*/ 238 h 478"/>
                  <a:gd name="T88" fmla="*/ 1892 w 2297"/>
                  <a:gd name="T89" fmla="*/ 199 h 478"/>
                  <a:gd name="T90" fmla="*/ 1822 w 2297"/>
                  <a:gd name="T91" fmla="*/ 157 h 478"/>
                  <a:gd name="T92" fmla="*/ 1710 w 2297"/>
                  <a:gd name="T93" fmla="*/ 126 h 478"/>
                  <a:gd name="T94" fmla="*/ 1577 w 2297"/>
                  <a:gd name="T95" fmla="*/ 66 h 478"/>
                  <a:gd name="T96" fmla="*/ 1451 w 2297"/>
                  <a:gd name="T97" fmla="*/ 30 h 478"/>
                  <a:gd name="T98" fmla="*/ 1329 w 2297"/>
                  <a:gd name="T99" fmla="*/ 23 h 47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2297" h="478">
                    <a:moveTo>
                      <a:pt x="1290" y="0"/>
                    </a:moveTo>
                    <a:lnTo>
                      <a:pt x="1259" y="16"/>
                    </a:lnTo>
                    <a:lnTo>
                      <a:pt x="1224" y="9"/>
                    </a:lnTo>
                    <a:lnTo>
                      <a:pt x="1199" y="37"/>
                    </a:lnTo>
                    <a:lnTo>
                      <a:pt x="1154" y="27"/>
                    </a:lnTo>
                    <a:lnTo>
                      <a:pt x="1122" y="51"/>
                    </a:lnTo>
                    <a:lnTo>
                      <a:pt x="1080" y="41"/>
                    </a:lnTo>
                    <a:lnTo>
                      <a:pt x="1056" y="69"/>
                    </a:lnTo>
                    <a:lnTo>
                      <a:pt x="1028" y="59"/>
                    </a:lnTo>
                    <a:lnTo>
                      <a:pt x="996" y="83"/>
                    </a:lnTo>
                    <a:lnTo>
                      <a:pt x="961" y="73"/>
                    </a:lnTo>
                    <a:lnTo>
                      <a:pt x="940" y="111"/>
                    </a:lnTo>
                    <a:lnTo>
                      <a:pt x="898" y="105"/>
                    </a:lnTo>
                    <a:lnTo>
                      <a:pt x="891" y="132"/>
                    </a:lnTo>
                    <a:lnTo>
                      <a:pt x="856" y="139"/>
                    </a:lnTo>
                    <a:lnTo>
                      <a:pt x="849" y="185"/>
                    </a:lnTo>
                    <a:lnTo>
                      <a:pt x="821" y="197"/>
                    </a:lnTo>
                    <a:lnTo>
                      <a:pt x="783" y="164"/>
                    </a:lnTo>
                    <a:lnTo>
                      <a:pt x="738" y="175"/>
                    </a:lnTo>
                    <a:lnTo>
                      <a:pt x="717" y="148"/>
                    </a:lnTo>
                    <a:lnTo>
                      <a:pt x="668" y="136"/>
                    </a:lnTo>
                    <a:lnTo>
                      <a:pt x="640" y="168"/>
                    </a:lnTo>
                    <a:lnTo>
                      <a:pt x="598" y="157"/>
                    </a:lnTo>
                    <a:lnTo>
                      <a:pt x="559" y="164"/>
                    </a:lnTo>
                    <a:lnTo>
                      <a:pt x="524" y="153"/>
                    </a:lnTo>
                    <a:lnTo>
                      <a:pt x="510" y="178"/>
                    </a:lnTo>
                    <a:lnTo>
                      <a:pt x="479" y="162"/>
                    </a:lnTo>
                    <a:lnTo>
                      <a:pt x="447" y="171"/>
                    </a:lnTo>
                    <a:lnTo>
                      <a:pt x="433" y="217"/>
                    </a:lnTo>
                    <a:lnTo>
                      <a:pt x="409" y="224"/>
                    </a:lnTo>
                    <a:lnTo>
                      <a:pt x="388" y="255"/>
                    </a:lnTo>
                    <a:lnTo>
                      <a:pt x="346" y="267"/>
                    </a:lnTo>
                    <a:lnTo>
                      <a:pt x="300" y="262"/>
                    </a:lnTo>
                    <a:lnTo>
                      <a:pt x="272" y="284"/>
                    </a:lnTo>
                    <a:lnTo>
                      <a:pt x="234" y="273"/>
                    </a:lnTo>
                    <a:lnTo>
                      <a:pt x="213" y="294"/>
                    </a:lnTo>
                    <a:lnTo>
                      <a:pt x="185" y="287"/>
                    </a:lnTo>
                    <a:lnTo>
                      <a:pt x="153" y="315"/>
                    </a:lnTo>
                    <a:lnTo>
                      <a:pt x="122" y="316"/>
                    </a:lnTo>
                    <a:lnTo>
                      <a:pt x="122" y="340"/>
                    </a:lnTo>
                    <a:lnTo>
                      <a:pt x="101" y="350"/>
                    </a:lnTo>
                    <a:lnTo>
                      <a:pt x="108" y="392"/>
                    </a:lnTo>
                    <a:lnTo>
                      <a:pt x="87" y="415"/>
                    </a:lnTo>
                    <a:lnTo>
                      <a:pt x="48" y="421"/>
                    </a:lnTo>
                    <a:lnTo>
                      <a:pt x="17" y="415"/>
                    </a:lnTo>
                    <a:lnTo>
                      <a:pt x="0" y="452"/>
                    </a:lnTo>
                    <a:lnTo>
                      <a:pt x="24" y="456"/>
                    </a:lnTo>
                    <a:lnTo>
                      <a:pt x="48" y="473"/>
                    </a:lnTo>
                    <a:lnTo>
                      <a:pt x="76" y="456"/>
                    </a:lnTo>
                    <a:lnTo>
                      <a:pt x="101" y="459"/>
                    </a:lnTo>
                    <a:lnTo>
                      <a:pt x="139" y="442"/>
                    </a:lnTo>
                    <a:lnTo>
                      <a:pt x="171" y="452"/>
                    </a:lnTo>
                    <a:lnTo>
                      <a:pt x="202" y="445"/>
                    </a:lnTo>
                    <a:lnTo>
                      <a:pt x="220" y="466"/>
                    </a:lnTo>
                    <a:lnTo>
                      <a:pt x="248" y="456"/>
                    </a:lnTo>
                    <a:lnTo>
                      <a:pt x="269" y="473"/>
                    </a:lnTo>
                    <a:lnTo>
                      <a:pt x="311" y="478"/>
                    </a:lnTo>
                    <a:lnTo>
                      <a:pt x="328" y="445"/>
                    </a:lnTo>
                    <a:lnTo>
                      <a:pt x="367" y="452"/>
                    </a:lnTo>
                    <a:lnTo>
                      <a:pt x="395" y="435"/>
                    </a:lnTo>
                    <a:lnTo>
                      <a:pt x="430" y="445"/>
                    </a:lnTo>
                    <a:lnTo>
                      <a:pt x="454" y="417"/>
                    </a:lnTo>
                    <a:lnTo>
                      <a:pt x="489" y="428"/>
                    </a:lnTo>
                    <a:lnTo>
                      <a:pt x="535" y="408"/>
                    </a:lnTo>
                    <a:lnTo>
                      <a:pt x="566" y="410"/>
                    </a:lnTo>
                    <a:lnTo>
                      <a:pt x="605" y="389"/>
                    </a:lnTo>
                    <a:lnTo>
                      <a:pt x="654" y="396"/>
                    </a:lnTo>
                    <a:lnTo>
                      <a:pt x="689" y="380"/>
                    </a:lnTo>
                    <a:lnTo>
                      <a:pt x="727" y="396"/>
                    </a:lnTo>
                    <a:lnTo>
                      <a:pt x="755" y="361"/>
                    </a:lnTo>
                    <a:lnTo>
                      <a:pt x="783" y="378"/>
                    </a:lnTo>
                    <a:lnTo>
                      <a:pt x="818" y="354"/>
                    </a:lnTo>
                    <a:lnTo>
                      <a:pt x="846" y="364"/>
                    </a:lnTo>
                    <a:lnTo>
                      <a:pt x="884" y="350"/>
                    </a:lnTo>
                    <a:lnTo>
                      <a:pt x="926" y="344"/>
                    </a:lnTo>
                    <a:lnTo>
                      <a:pt x="954" y="371"/>
                    </a:lnTo>
                    <a:lnTo>
                      <a:pt x="993" y="354"/>
                    </a:lnTo>
                    <a:lnTo>
                      <a:pt x="1024" y="378"/>
                    </a:lnTo>
                    <a:lnTo>
                      <a:pt x="1073" y="373"/>
                    </a:lnTo>
                    <a:lnTo>
                      <a:pt x="1087" y="400"/>
                    </a:lnTo>
                    <a:lnTo>
                      <a:pt x="1112" y="382"/>
                    </a:lnTo>
                    <a:lnTo>
                      <a:pt x="1157" y="403"/>
                    </a:lnTo>
                    <a:lnTo>
                      <a:pt x="1182" y="392"/>
                    </a:lnTo>
                    <a:lnTo>
                      <a:pt x="1220" y="396"/>
                    </a:lnTo>
                    <a:lnTo>
                      <a:pt x="1252" y="378"/>
                    </a:lnTo>
                    <a:lnTo>
                      <a:pt x="1304" y="387"/>
                    </a:lnTo>
                    <a:lnTo>
                      <a:pt x="1339" y="359"/>
                    </a:lnTo>
                    <a:lnTo>
                      <a:pt x="1378" y="354"/>
                    </a:lnTo>
                    <a:lnTo>
                      <a:pt x="1395" y="401"/>
                    </a:lnTo>
                    <a:lnTo>
                      <a:pt x="1413" y="364"/>
                    </a:lnTo>
                    <a:lnTo>
                      <a:pt x="1444" y="359"/>
                    </a:lnTo>
                    <a:lnTo>
                      <a:pt x="1490" y="378"/>
                    </a:lnTo>
                    <a:lnTo>
                      <a:pt x="1531" y="361"/>
                    </a:lnTo>
                    <a:lnTo>
                      <a:pt x="1556" y="392"/>
                    </a:lnTo>
                    <a:lnTo>
                      <a:pt x="1605" y="401"/>
                    </a:lnTo>
                    <a:lnTo>
                      <a:pt x="1636" y="417"/>
                    </a:lnTo>
                    <a:lnTo>
                      <a:pt x="1671" y="407"/>
                    </a:lnTo>
                    <a:lnTo>
                      <a:pt x="1713" y="431"/>
                    </a:lnTo>
                    <a:lnTo>
                      <a:pt x="1741" y="417"/>
                    </a:lnTo>
                    <a:lnTo>
                      <a:pt x="1762" y="442"/>
                    </a:lnTo>
                    <a:lnTo>
                      <a:pt x="1787" y="428"/>
                    </a:lnTo>
                    <a:lnTo>
                      <a:pt x="1815" y="450"/>
                    </a:lnTo>
                    <a:lnTo>
                      <a:pt x="1839" y="417"/>
                    </a:lnTo>
                    <a:lnTo>
                      <a:pt x="1871" y="421"/>
                    </a:lnTo>
                    <a:lnTo>
                      <a:pt x="1888" y="396"/>
                    </a:lnTo>
                    <a:lnTo>
                      <a:pt x="1920" y="408"/>
                    </a:lnTo>
                    <a:lnTo>
                      <a:pt x="1944" y="400"/>
                    </a:lnTo>
                    <a:lnTo>
                      <a:pt x="1962" y="417"/>
                    </a:lnTo>
                    <a:lnTo>
                      <a:pt x="1993" y="407"/>
                    </a:lnTo>
                    <a:lnTo>
                      <a:pt x="2021" y="424"/>
                    </a:lnTo>
                    <a:lnTo>
                      <a:pt x="2060" y="417"/>
                    </a:lnTo>
                    <a:lnTo>
                      <a:pt x="2088" y="442"/>
                    </a:lnTo>
                    <a:lnTo>
                      <a:pt x="2112" y="438"/>
                    </a:lnTo>
                    <a:lnTo>
                      <a:pt x="2140" y="456"/>
                    </a:lnTo>
                    <a:lnTo>
                      <a:pt x="2175" y="445"/>
                    </a:lnTo>
                    <a:lnTo>
                      <a:pt x="2193" y="459"/>
                    </a:lnTo>
                    <a:lnTo>
                      <a:pt x="2224" y="449"/>
                    </a:lnTo>
                    <a:lnTo>
                      <a:pt x="2245" y="470"/>
                    </a:lnTo>
                    <a:lnTo>
                      <a:pt x="2297" y="471"/>
                    </a:lnTo>
                    <a:lnTo>
                      <a:pt x="2259" y="435"/>
                    </a:lnTo>
                    <a:lnTo>
                      <a:pt x="2262" y="403"/>
                    </a:lnTo>
                    <a:lnTo>
                      <a:pt x="2235" y="378"/>
                    </a:lnTo>
                    <a:lnTo>
                      <a:pt x="2242" y="344"/>
                    </a:lnTo>
                    <a:lnTo>
                      <a:pt x="2203" y="333"/>
                    </a:lnTo>
                    <a:lnTo>
                      <a:pt x="2172" y="312"/>
                    </a:lnTo>
                    <a:lnTo>
                      <a:pt x="2140" y="322"/>
                    </a:lnTo>
                    <a:lnTo>
                      <a:pt x="2116" y="298"/>
                    </a:lnTo>
                    <a:lnTo>
                      <a:pt x="2084" y="319"/>
                    </a:lnTo>
                    <a:lnTo>
                      <a:pt x="2042" y="312"/>
                    </a:lnTo>
                    <a:lnTo>
                      <a:pt x="2032" y="281"/>
                    </a:lnTo>
                    <a:lnTo>
                      <a:pt x="1990" y="276"/>
                    </a:lnTo>
                    <a:lnTo>
                      <a:pt x="1972" y="238"/>
                    </a:lnTo>
                    <a:lnTo>
                      <a:pt x="1930" y="234"/>
                    </a:lnTo>
                    <a:lnTo>
                      <a:pt x="1923" y="196"/>
                    </a:lnTo>
                    <a:lnTo>
                      <a:pt x="1892" y="199"/>
                    </a:lnTo>
                    <a:lnTo>
                      <a:pt x="1885" y="176"/>
                    </a:lnTo>
                    <a:lnTo>
                      <a:pt x="1860" y="182"/>
                    </a:lnTo>
                    <a:lnTo>
                      <a:pt x="1822" y="157"/>
                    </a:lnTo>
                    <a:lnTo>
                      <a:pt x="1773" y="164"/>
                    </a:lnTo>
                    <a:lnTo>
                      <a:pt x="1731" y="153"/>
                    </a:lnTo>
                    <a:lnTo>
                      <a:pt x="1710" y="126"/>
                    </a:lnTo>
                    <a:lnTo>
                      <a:pt x="1664" y="101"/>
                    </a:lnTo>
                    <a:lnTo>
                      <a:pt x="1654" y="70"/>
                    </a:lnTo>
                    <a:lnTo>
                      <a:pt x="1577" y="66"/>
                    </a:lnTo>
                    <a:lnTo>
                      <a:pt x="1535" y="41"/>
                    </a:lnTo>
                    <a:lnTo>
                      <a:pt x="1493" y="56"/>
                    </a:lnTo>
                    <a:lnTo>
                      <a:pt x="1451" y="30"/>
                    </a:lnTo>
                    <a:lnTo>
                      <a:pt x="1416" y="44"/>
                    </a:lnTo>
                    <a:lnTo>
                      <a:pt x="1388" y="20"/>
                    </a:lnTo>
                    <a:lnTo>
                      <a:pt x="1329" y="23"/>
                    </a:lnTo>
                    <a:lnTo>
                      <a:pt x="1290" y="0"/>
                    </a:lnTo>
                    <a:close/>
                  </a:path>
                </a:pathLst>
              </a:custGeom>
              <a:solidFill>
                <a:srgbClr val="00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43" name="Freeform 11"/>
              <p:cNvSpPr>
                <a:spLocks/>
              </p:cNvSpPr>
              <p:nvPr/>
            </p:nvSpPr>
            <p:spPr bwMode="auto">
              <a:xfrm>
                <a:off x="1737" y="2278"/>
                <a:ext cx="95" cy="148"/>
              </a:xfrm>
              <a:custGeom>
                <a:avLst/>
                <a:gdLst>
                  <a:gd name="T0" fmla="*/ 7 w 95"/>
                  <a:gd name="T1" fmla="*/ 0 h 148"/>
                  <a:gd name="T2" fmla="*/ 0 w 95"/>
                  <a:gd name="T3" fmla="*/ 43 h 148"/>
                  <a:gd name="T4" fmla="*/ 53 w 95"/>
                  <a:gd name="T5" fmla="*/ 60 h 148"/>
                  <a:gd name="T6" fmla="*/ 39 w 95"/>
                  <a:gd name="T7" fmla="*/ 106 h 148"/>
                  <a:gd name="T8" fmla="*/ 70 w 95"/>
                  <a:gd name="T9" fmla="*/ 113 h 148"/>
                  <a:gd name="T10" fmla="*/ 60 w 95"/>
                  <a:gd name="T11" fmla="*/ 148 h 148"/>
                  <a:gd name="T12" fmla="*/ 95 w 95"/>
                  <a:gd name="T13" fmla="*/ 120 h 148"/>
                  <a:gd name="T14" fmla="*/ 77 w 95"/>
                  <a:gd name="T15" fmla="*/ 81 h 148"/>
                  <a:gd name="T16" fmla="*/ 84 w 95"/>
                  <a:gd name="T17" fmla="*/ 67 h 148"/>
                  <a:gd name="T18" fmla="*/ 81 w 95"/>
                  <a:gd name="T19" fmla="*/ 43 h 148"/>
                  <a:gd name="T20" fmla="*/ 7 w 95"/>
                  <a:gd name="T21" fmla="*/ 0 h 14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5" h="148">
                    <a:moveTo>
                      <a:pt x="7" y="0"/>
                    </a:moveTo>
                    <a:lnTo>
                      <a:pt x="0" y="43"/>
                    </a:lnTo>
                    <a:lnTo>
                      <a:pt x="53" y="60"/>
                    </a:lnTo>
                    <a:lnTo>
                      <a:pt x="39" y="106"/>
                    </a:lnTo>
                    <a:lnTo>
                      <a:pt x="70" y="113"/>
                    </a:lnTo>
                    <a:lnTo>
                      <a:pt x="60" y="148"/>
                    </a:lnTo>
                    <a:lnTo>
                      <a:pt x="95" y="120"/>
                    </a:lnTo>
                    <a:lnTo>
                      <a:pt x="77" y="81"/>
                    </a:lnTo>
                    <a:lnTo>
                      <a:pt x="84" y="67"/>
                    </a:lnTo>
                    <a:lnTo>
                      <a:pt x="81" y="43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44" name="Freeform 12"/>
              <p:cNvSpPr>
                <a:spLocks/>
              </p:cNvSpPr>
              <p:nvPr/>
            </p:nvSpPr>
            <p:spPr bwMode="auto">
              <a:xfrm>
                <a:off x="1891" y="2402"/>
                <a:ext cx="94" cy="147"/>
              </a:xfrm>
              <a:custGeom>
                <a:avLst/>
                <a:gdLst>
                  <a:gd name="T0" fmla="*/ 7 w 94"/>
                  <a:gd name="T1" fmla="*/ 0 h 147"/>
                  <a:gd name="T2" fmla="*/ 0 w 94"/>
                  <a:gd name="T3" fmla="*/ 42 h 147"/>
                  <a:gd name="T4" fmla="*/ 52 w 94"/>
                  <a:gd name="T5" fmla="*/ 59 h 147"/>
                  <a:gd name="T6" fmla="*/ 38 w 94"/>
                  <a:gd name="T7" fmla="*/ 105 h 147"/>
                  <a:gd name="T8" fmla="*/ 70 w 94"/>
                  <a:gd name="T9" fmla="*/ 112 h 147"/>
                  <a:gd name="T10" fmla="*/ 59 w 94"/>
                  <a:gd name="T11" fmla="*/ 147 h 147"/>
                  <a:gd name="T12" fmla="*/ 94 w 94"/>
                  <a:gd name="T13" fmla="*/ 119 h 147"/>
                  <a:gd name="T14" fmla="*/ 77 w 94"/>
                  <a:gd name="T15" fmla="*/ 80 h 147"/>
                  <a:gd name="T16" fmla="*/ 84 w 94"/>
                  <a:gd name="T17" fmla="*/ 66 h 147"/>
                  <a:gd name="T18" fmla="*/ 80 w 94"/>
                  <a:gd name="T19" fmla="*/ 42 h 147"/>
                  <a:gd name="T20" fmla="*/ 7 w 94"/>
                  <a:gd name="T21" fmla="*/ 0 h 14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94" h="147">
                    <a:moveTo>
                      <a:pt x="7" y="0"/>
                    </a:moveTo>
                    <a:lnTo>
                      <a:pt x="0" y="42"/>
                    </a:lnTo>
                    <a:lnTo>
                      <a:pt x="52" y="59"/>
                    </a:lnTo>
                    <a:lnTo>
                      <a:pt x="38" y="105"/>
                    </a:lnTo>
                    <a:lnTo>
                      <a:pt x="70" y="112"/>
                    </a:lnTo>
                    <a:lnTo>
                      <a:pt x="59" y="147"/>
                    </a:lnTo>
                    <a:lnTo>
                      <a:pt x="94" y="119"/>
                    </a:lnTo>
                    <a:lnTo>
                      <a:pt x="77" y="80"/>
                    </a:lnTo>
                    <a:lnTo>
                      <a:pt x="84" y="66"/>
                    </a:lnTo>
                    <a:lnTo>
                      <a:pt x="80" y="42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45" name="Freeform 13"/>
              <p:cNvSpPr>
                <a:spLocks/>
              </p:cNvSpPr>
              <p:nvPr/>
            </p:nvSpPr>
            <p:spPr bwMode="auto">
              <a:xfrm>
                <a:off x="2017" y="2479"/>
                <a:ext cx="181" cy="139"/>
              </a:xfrm>
              <a:custGeom>
                <a:avLst/>
                <a:gdLst>
                  <a:gd name="T0" fmla="*/ 13 w 181"/>
                  <a:gd name="T1" fmla="*/ 0 h 139"/>
                  <a:gd name="T2" fmla="*/ 0 w 181"/>
                  <a:gd name="T3" fmla="*/ 40 h 139"/>
                  <a:gd name="T4" fmla="*/ 100 w 181"/>
                  <a:gd name="T5" fmla="*/ 56 h 139"/>
                  <a:gd name="T6" fmla="*/ 73 w 181"/>
                  <a:gd name="T7" fmla="*/ 99 h 139"/>
                  <a:gd name="T8" fmla="*/ 134 w 181"/>
                  <a:gd name="T9" fmla="*/ 107 h 139"/>
                  <a:gd name="T10" fmla="*/ 114 w 181"/>
                  <a:gd name="T11" fmla="*/ 139 h 139"/>
                  <a:gd name="T12" fmla="*/ 181 w 181"/>
                  <a:gd name="T13" fmla="*/ 114 h 139"/>
                  <a:gd name="T14" fmla="*/ 148 w 181"/>
                  <a:gd name="T15" fmla="*/ 76 h 139"/>
                  <a:gd name="T16" fmla="*/ 161 w 181"/>
                  <a:gd name="T17" fmla="*/ 63 h 139"/>
                  <a:gd name="T18" fmla="*/ 154 w 181"/>
                  <a:gd name="T19" fmla="*/ 40 h 139"/>
                  <a:gd name="T20" fmla="*/ 13 w 181"/>
                  <a:gd name="T21" fmla="*/ 0 h 13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1" h="139">
                    <a:moveTo>
                      <a:pt x="13" y="0"/>
                    </a:moveTo>
                    <a:lnTo>
                      <a:pt x="0" y="40"/>
                    </a:lnTo>
                    <a:lnTo>
                      <a:pt x="100" y="56"/>
                    </a:lnTo>
                    <a:lnTo>
                      <a:pt x="73" y="99"/>
                    </a:lnTo>
                    <a:lnTo>
                      <a:pt x="134" y="107"/>
                    </a:lnTo>
                    <a:lnTo>
                      <a:pt x="114" y="139"/>
                    </a:lnTo>
                    <a:lnTo>
                      <a:pt x="181" y="114"/>
                    </a:lnTo>
                    <a:lnTo>
                      <a:pt x="148" y="76"/>
                    </a:lnTo>
                    <a:lnTo>
                      <a:pt x="161" y="63"/>
                    </a:lnTo>
                    <a:lnTo>
                      <a:pt x="154" y="4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46" name="Freeform 14"/>
              <p:cNvSpPr>
                <a:spLocks/>
              </p:cNvSpPr>
              <p:nvPr/>
            </p:nvSpPr>
            <p:spPr bwMode="auto">
              <a:xfrm>
                <a:off x="2237" y="2521"/>
                <a:ext cx="108" cy="94"/>
              </a:xfrm>
              <a:custGeom>
                <a:avLst/>
                <a:gdLst>
                  <a:gd name="T0" fmla="*/ 7 w 108"/>
                  <a:gd name="T1" fmla="*/ 0 h 94"/>
                  <a:gd name="T2" fmla="*/ 0 w 108"/>
                  <a:gd name="T3" fmla="*/ 27 h 94"/>
                  <a:gd name="T4" fmla="*/ 60 w 108"/>
                  <a:gd name="T5" fmla="*/ 38 h 94"/>
                  <a:gd name="T6" fmla="*/ 43 w 108"/>
                  <a:gd name="T7" fmla="*/ 67 h 94"/>
                  <a:gd name="T8" fmla="*/ 80 w 108"/>
                  <a:gd name="T9" fmla="*/ 72 h 94"/>
                  <a:gd name="T10" fmla="*/ 68 w 108"/>
                  <a:gd name="T11" fmla="*/ 94 h 94"/>
                  <a:gd name="T12" fmla="*/ 108 w 108"/>
                  <a:gd name="T13" fmla="*/ 76 h 94"/>
                  <a:gd name="T14" fmla="*/ 88 w 108"/>
                  <a:gd name="T15" fmla="*/ 52 h 94"/>
                  <a:gd name="T16" fmla="*/ 96 w 108"/>
                  <a:gd name="T17" fmla="*/ 42 h 94"/>
                  <a:gd name="T18" fmla="*/ 92 w 108"/>
                  <a:gd name="T19" fmla="*/ 27 h 94"/>
                  <a:gd name="T20" fmla="*/ 7 w 108"/>
                  <a:gd name="T21" fmla="*/ 0 h 9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08" h="94">
                    <a:moveTo>
                      <a:pt x="7" y="0"/>
                    </a:moveTo>
                    <a:lnTo>
                      <a:pt x="0" y="27"/>
                    </a:lnTo>
                    <a:lnTo>
                      <a:pt x="60" y="38"/>
                    </a:lnTo>
                    <a:lnTo>
                      <a:pt x="43" y="67"/>
                    </a:lnTo>
                    <a:lnTo>
                      <a:pt x="80" y="72"/>
                    </a:lnTo>
                    <a:lnTo>
                      <a:pt x="68" y="94"/>
                    </a:lnTo>
                    <a:lnTo>
                      <a:pt x="108" y="76"/>
                    </a:lnTo>
                    <a:lnTo>
                      <a:pt x="88" y="52"/>
                    </a:lnTo>
                    <a:lnTo>
                      <a:pt x="96" y="42"/>
                    </a:lnTo>
                    <a:lnTo>
                      <a:pt x="92" y="2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47" name="Freeform 15"/>
              <p:cNvSpPr>
                <a:spLocks/>
              </p:cNvSpPr>
              <p:nvPr/>
            </p:nvSpPr>
            <p:spPr bwMode="auto">
              <a:xfrm>
                <a:off x="1919" y="2296"/>
                <a:ext cx="128" cy="132"/>
              </a:xfrm>
              <a:custGeom>
                <a:avLst/>
                <a:gdLst>
                  <a:gd name="T0" fmla="*/ 9 w 128"/>
                  <a:gd name="T1" fmla="*/ 0 h 132"/>
                  <a:gd name="T2" fmla="*/ 0 w 128"/>
                  <a:gd name="T3" fmla="*/ 38 h 132"/>
                  <a:gd name="T4" fmla="*/ 71 w 128"/>
                  <a:gd name="T5" fmla="*/ 54 h 132"/>
                  <a:gd name="T6" fmla="*/ 52 w 128"/>
                  <a:gd name="T7" fmla="*/ 95 h 132"/>
                  <a:gd name="T8" fmla="*/ 96 w 128"/>
                  <a:gd name="T9" fmla="*/ 101 h 132"/>
                  <a:gd name="T10" fmla="*/ 80 w 128"/>
                  <a:gd name="T11" fmla="*/ 132 h 132"/>
                  <a:gd name="T12" fmla="*/ 128 w 128"/>
                  <a:gd name="T13" fmla="*/ 108 h 132"/>
                  <a:gd name="T14" fmla="*/ 105 w 128"/>
                  <a:gd name="T15" fmla="*/ 73 h 132"/>
                  <a:gd name="T16" fmla="*/ 114 w 128"/>
                  <a:gd name="T17" fmla="*/ 60 h 132"/>
                  <a:gd name="T18" fmla="*/ 110 w 128"/>
                  <a:gd name="T19" fmla="*/ 38 h 132"/>
                  <a:gd name="T20" fmla="*/ 9 w 128"/>
                  <a:gd name="T21" fmla="*/ 0 h 1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8" h="132">
                    <a:moveTo>
                      <a:pt x="9" y="0"/>
                    </a:moveTo>
                    <a:lnTo>
                      <a:pt x="0" y="38"/>
                    </a:lnTo>
                    <a:lnTo>
                      <a:pt x="71" y="54"/>
                    </a:lnTo>
                    <a:lnTo>
                      <a:pt x="52" y="95"/>
                    </a:lnTo>
                    <a:lnTo>
                      <a:pt x="96" y="101"/>
                    </a:lnTo>
                    <a:lnTo>
                      <a:pt x="80" y="132"/>
                    </a:lnTo>
                    <a:lnTo>
                      <a:pt x="128" y="108"/>
                    </a:lnTo>
                    <a:lnTo>
                      <a:pt x="105" y="73"/>
                    </a:lnTo>
                    <a:lnTo>
                      <a:pt x="114" y="60"/>
                    </a:lnTo>
                    <a:lnTo>
                      <a:pt x="110" y="3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48" name="Freeform 16"/>
              <p:cNvSpPr>
                <a:spLocks/>
              </p:cNvSpPr>
              <p:nvPr/>
            </p:nvSpPr>
            <p:spPr bwMode="auto">
              <a:xfrm>
                <a:off x="2115" y="2416"/>
                <a:ext cx="137" cy="87"/>
              </a:xfrm>
              <a:custGeom>
                <a:avLst/>
                <a:gdLst>
                  <a:gd name="T0" fmla="*/ 9 w 137"/>
                  <a:gd name="T1" fmla="*/ 0 h 87"/>
                  <a:gd name="T2" fmla="*/ 0 w 137"/>
                  <a:gd name="T3" fmla="*/ 24 h 87"/>
                  <a:gd name="T4" fmla="*/ 77 w 137"/>
                  <a:gd name="T5" fmla="*/ 35 h 87"/>
                  <a:gd name="T6" fmla="*/ 56 w 137"/>
                  <a:gd name="T7" fmla="*/ 63 h 87"/>
                  <a:gd name="T8" fmla="*/ 102 w 137"/>
                  <a:gd name="T9" fmla="*/ 66 h 87"/>
                  <a:gd name="T10" fmla="*/ 86 w 137"/>
                  <a:gd name="T11" fmla="*/ 87 h 87"/>
                  <a:gd name="T12" fmla="*/ 137 w 137"/>
                  <a:gd name="T13" fmla="*/ 71 h 87"/>
                  <a:gd name="T14" fmla="*/ 112 w 137"/>
                  <a:gd name="T15" fmla="*/ 48 h 87"/>
                  <a:gd name="T16" fmla="*/ 122 w 137"/>
                  <a:gd name="T17" fmla="*/ 39 h 87"/>
                  <a:gd name="T18" fmla="*/ 118 w 137"/>
                  <a:gd name="T19" fmla="*/ 24 h 87"/>
                  <a:gd name="T20" fmla="*/ 9 w 137"/>
                  <a:gd name="T21" fmla="*/ 0 h 8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37" h="87">
                    <a:moveTo>
                      <a:pt x="9" y="0"/>
                    </a:moveTo>
                    <a:lnTo>
                      <a:pt x="0" y="24"/>
                    </a:lnTo>
                    <a:lnTo>
                      <a:pt x="77" y="35"/>
                    </a:lnTo>
                    <a:lnTo>
                      <a:pt x="56" y="63"/>
                    </a:lnTo>
                    <a:lnTo>
                      <a:pt x="102" y="66"/>
                    </a:lnTo>
                    <a:lnTo>
                      <a:pt x="86" y="87"/>
                    </a:lnTo>
                    <a:lnTo>
                      <a:pt x="137" y="71"/>
                    </a:lnTo>
                    <a:lnTo>
                      <a:pt x="112" y="48"/>
                    </a:lnTo>
                    <a:lnTo>
                      <a:pt x="122" y="39"/>
                    </a:lnTo>
                    <a:lnTo>
                      <a:pt x="118" y="24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49" name="Freeform 17"/>
              <p:cNvSpPr>
                <a:spLocks/>
              </p:cNvSpPr>
              <p:nvPr/>
            </p:nvSpPr>
            <p:spPr bwMode="auto">
              <a:xfrm>
                <a:off x="2437" y="2563"/>
                <a:ext cx="175" cy="78"/>
              </a:xfrm>
              <a:custGeom>
                <a:avLst/>
                <a:gdLst>
                  <a:gd name="T0" fmla="*/ 0 w 175"/>
                  <a:gd name="T1" fmla="*/ 11 h 78"/>
                  <a:gd name="T2" fmla="*/ 10 w 175"/>
                  <a:gd name="T3" fmla="*/ 42 h 78"/>
                  <a:gd name="T4" fmla="*/ 38 w 175"/>
                  <a:gd name="T5" fmla="*/ 35 h 78"/>
                  <a:gd name="T6" fmla="*/ 52 w 175"/>
                  <a:gd name="T7" fmla="*/ 53 h 78"/>
                  <a:gd name="T8" fmla="*/ 80 w 175"/>
                  <a:gd name="T9" fmla="*/ 56 h 78"/>
                  <a:gd name="T10" fmla="*/ 108 w 175"/>
                  <a:gd name="T11" fmla="*/ 74 h 78"/>
                  <a:gd name="T12" fmla="*/ 140 w 175"/>
                  <a:gd name="T13" fmla="*/ 67 h 78"/>
                  <a:gd name="T14" fmla="*/ 175 w 175"/>
                  <a:gd name="T15" fmla="*/ 78 h 78"/>
                  <a:gd name="T16" fmla="*/ 136 w 175"/>
                  <a:gd name="T17" fmla="*/ 46 h 78"/>
                  <a:gd name="T18" fmla="*/ 140 w 175"/>
                  <a:gd name="T19" fmla="*/ 25 h 78"/>
                  <a:gd name="T20" fmla="*/ 122 w 175"/>
                  <a:gd name="T21" fmla="*/ 4 h 78"/>
                  <a:gd name="T22" fmla="*/ 108 w 175"/>
                  <a:gd name="T23" fmla="*/ 32 h 78"/>
                  <a:gd name="T24" fmla="*/ 87 w 175"/>
                  <a:gd name="T25" fmla="*/ 4 h 78"/>
                  <a:gd name="T26" fmla="*/ 59 w 175"/>
                  <a:gd name="T27" fmla="*/ 18 h 78"/>
                  <a:gd name="T28" fmla="*/ 42 w 175"/>
                  <a:gd name="T29" fmla="*/ 0 h 78"/>
                  <a:gd name="T30" fmla="*/ 0 w 175"/>
                  <a:gd name="T31" fmla="*/ 11 h 7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75" h="78">
                    <a:moveTo>
                      <a:pt x="0" y="11"/>
                    </a:moveTo>
                    <a:lnTo>
                      <a:pt x="10" y="42"/>
                    </a:lnTo>
                    <a:lnTo>
                      <a:pt x="38" y="35"/>
                    </a:lnTo>
                    <a:lnTo>
                      <a:pt x="52" y="53"/>
                    </a:lnTo>
                    <a:lnTo>
                      <a:pt x="80" y="56"/>
                    </a:lnTo>
                    <a:lnTo>
                      <a:pt x="108" y="74"/>
                    </a:lnTo>
                    <a:lnTo>
                      <a:pt x="140" y="67"/>
                    </a:lnTo>
                    <a:lnTo>
                      <a:pt x="175" y="78"/>
                    </a:lnTo>
                    <a:lnTo>
                      <a:pt x="136" y="46"/>
                    </a:lnTo>
                    <a:lnTo>
                      <a:pt x="140" y="25"/>
                    </a:lnTo>
                    <a:lnTo>
                      <a:pt x="122" y="4"/>
                    </a:lnTo>
                    <a:lnTo>
                      <a:pt x="108" y="32"/>
                    </a:lnTo>
                    <a:lnTo>
                      <a:pt x="87" y="4"/>
                    </a:lnTo>
                    <a:lnTo>
                      <a:pt x="59" y="18"/>
                    </a:lnTo>
                    <a:lnTo>
                      <a:pt x="42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50" name="Freeform 18"/>
              <p:cNvSpPr>
                <a:spLocks/>
              </p:cNvSpPr>
              <p:nvPr/>
            </p:nvSpPr>
            <p:spPr bwMode="auto">
              <a:xfrm>
                <a:off x="1478" y="2286"/>
                <a:ext cx="230" cy="93"/>
              </a:xfrm>
              <a:custGeom>
                <a:avLst/>
                <a:gdLst>
                  <a:gd name="T0" fmla="*/ 0 w 230"/>
                  <a:gd name="T1" fmla="*/ 12 h 93"/>
                  <a:gd name="T2" fmla="*/ 13 w 230"/>
                  <a:gd name="T3" fmla="*/ 51 h 93"/>
                  <a:gd name="T4" fmla="*/ 50 w 230"/>
                  <a:gd name="T5" fmla="*/ 42 h 93"/>
                  <a:gd name="T6" fmla="*/ 69 w 230"/>
                  <a:gd name="T7" fmla="*/ 64 h 93"/>
                  <a:gd name="T8" fmla="*/ 106 w 230"/>
                  <a:gd name="T9" fmla="*/ 67 h 93"/>
                  <a:gd name="T10" fmla="*/ 143 w 230"/>
                  <a:gd name="T11" fmla="*/ 90 h 93"/>
                  <a:gd name="T12" fmla="*/ 184 w 230"/>
                  <a:gd name="T13" fmla="*/ 80 h 93"/>
                  <a:gd name="T14" fmla="*/ 230 w 230"/>
                  <a:gd name="T15" fmla="*/ 93 h 93"/>
                  <a:gd name="T16" fmla="*/ 180 w 230"/>
                  <a:gd name="T17" fmla="*/ 55 h 93"/>
                  <a:gd name="T18" fmla="*/ 184 w 230"/>
                  <a:gd name="T19" fmla="*/ 29 h 93"/>
                  <a:gd name="T20" fmla="*/ 161 w 230"/>
                  <a:gd name="T21" fmla="*/ 3 h 93"/>
                  <a:gd name="T22" fmla="*/ 143 w 230"/>
                  <a:gd name="T23" fmla="*/ 38 h 93"/>
                  <a:gd name="T24" fmla="*/ 115 w 230"/>
                  <a:gd name="T25" fmla="*/ 3 h 93"/>
                  <a:gd name="T26" fmla="*/ 78 w 230"/>
                  <a:gd name="T27" fmla="*/ 21 h 93"/>
                  <a:gd name="T28" fmla="*/ 55 w 230"/>
                  <a:gd name="T29" fmla="*/ 0 h 93"/>
                  <a:gd name="T30" fmla="*/ 0 w 230"/>
                  <a:gd name="T31" fmla="*/ 12 h 9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30" h="93">
                    <a:moveTo>
                      <a:pt x="0" y="12"/>
                    </a:moveTo>
                    <a:lnTo>
                      <a:pt x="13" y="51"/>
                    </a:lnTo>
                    <a:lnTo>
                      <a:pt x="50" y="42"/>
                    </a:lnTo>
                    <a:lnTo>
                      <a:pt x="69" y="64"/>
                    </a:lnTo>
                    <a:lnTo>
                      <a:pt x="106" y="67"/>
                    </a:lnTo>
                    <a:lnTo>
                      <a:pt x="143" y="90"/>
                    </a:lnTo>
                    <a:lnTo>
                      <a:pt x="184" y="80"/>
                    </a:lnTo>
                    <a:lnTo>
                      <a:pt x="230" y="93"/>
                    </a:lnTo>
                    <a:lnTo>
                      <a:pt x="180" y="55"/>
                    </a:lnTo>
                    <a:lnTo>
                      <a:pt x="184" y="29"/>
                    </a:lnTo>
                    <a:lnTo>
                      <a:pt x="161" y="3"/>
                    </a:lnTo>
                    <a:lnTo>
                      <a:pt x="143" y="38"/>
                    </a:lnTo>
                    <a:lnTo>
                      <a:pt x="115" y="3"/>
                    </a:lnTo>
                    <a:lnTo>
                      <a:pt x="78" y="21"/>
                    </a:lnTo>
                    <a:lnTo>
                      <a:pt x="55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51" name="Freeform 19"/>
              <p:cNvSpPr>
                <a:spLocks/>
              </p:cNvSpPr>
              <p:nvPr/>
            </p:nvSpPr>
            <p:spPr bwMode="auto">
              <a:xfrm>
                <a:off x="1744" y="2503"/>
                <a:ext cx="67" cy="71"/>
              </a:xfrm>
              <a:custGeom>
                <a:avLst/>
                <a:gdLst>
                  <a:gd name="T0" fmla="*/ 0 w 67"/>
                  <a:gd name="T1" fmla="*/ 8 h 71"/>
                  <a:gd name="T2" fmla="*/ 21 w 67"/>
                  <a:gd name="T3" fmla="*/ 25 h 71"/>
                  <a:gd name="T4" fmla="*/ 35 w 67"/>
                  <a:gd name="T5" fmla="*/ 71 h 71"/>
                  <a:gd name="T6" fmla="*/ 53 w 67"/>
                  <a:gd name="T7" fmla="*/ 53 h 71"/>
                  <a:gd name="T8" fmla="*/ 49 w 67"/>
                  <a:gd name="T9" fmla="*/ 29 h 71"/>
                  <a:gd name="T10" fmla="*/ 67 w 67"/>
                  <a:gd name="T11" fmla="*/ 0 h 71"/>
                  <a:gd name="T12" fmla="*/ 0 w 67"/>
                  <a:gd name="T13" fmla="*/ 8 h 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7" h="71">
                    <a:moveTo>
                      <a:pt x="0" y="8"/>
                    </a:moveTo>
                    <a:lnTo>
                      <a:pt x="21" y="25"/>
                    </a:lnTo>
                    <a:lnTo>
                      <a:pt x="35" y="71"/>
                    </a:lnTo>
                    <a:lnTo>
                      <a:pt x="53" y="53"/>
                    </a:lnTo>
                    <a:lnTo>
                      <a:pt x="49" y="29"/>
                    </a:lnTo>
                    <a:lnTo>
                      <a:pt x="67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52" name="Freeform 20"/>
              <p:cNvSpPr>
                <a:spLocks/>
              </p:cNvSpPr>
              <p:nvPr/>
            </p:nvSpPr>
            <p:spPr bwMode="auto">
              <a:xfrm>
                <a:off x="1254" y="2356"/>
                <a:ext cx="130" cy="211"/>
              </a:xfrm>
              <a:custGeom>
                <a:avLst/>
                <a:gdLst>
                  <a:gd name="T0" fmla="*/ 88 w 130"/>
                  <a:gd name="T1" fmla="*/ 0 h 211"/>
                  <a:gd name="T2" fmla="*/ 35 w 130"/>
                  <a:gd name="T3" fmla="*/ 14 h 211"/>
                  <a:gd name="T4" fmla="*/ 28 w 130"/>
                  <a:gd name="T5" fmla="*/ 35 h 211"/>
                  <a:gd name="T6" fmla="*/ 4 w 130"/>
                  <a:gd name="T7" fmla="*/ 49 h 211"/>
                  <a:gd name="T8" fmla="*/ 0 w 130"/>
                  <a:gd name="T9" fmla="*/ 81 h 211"/>
                  <a:gd name="T10" fmla="*/ 32 w 130"/>
                  <a:gd name="T11" fmla="*/ 91 h 211"/>
                  <a:gd name="T12" fmla="*/ 63 w 130"/>
                  <a:gd name="T13" fmla="*/ 116 h 211"/>
                  <a:gd name="T14" fmla="*/ 39 w 130"/>
                  <a:gd name="T15" fmla="*/ 130 h 211"/>
                  <a:gd name="T16" fmla="*/ 88 w 130"/>
                  <a:gd name="T17" fmla="*/ 147 h 211"/>
                  <a:gd name="T18" fmla="*/ 70 w 130"/>
                  <a:gd name="T19" fmla="*/ 162 h 211"/>
                  <a:gd name="T20" fmla="*/ 81 w 130"/>
                  <a:gd name="T21" fmla="*/ 186 h 211"/>
                  <a:gd name="T22" fmla="*/ 84 w 130"/>
                  <a:gd name="T23" fmla="*/ 211 h 211"/>
                  <a:gd name="T24" fmla="*/ 130 w 130"/>
                  <a:gd name="T25" fmla="*/ 204 h 211"/>
                  <a:gd name="T26" fmla="*/ 105 w 130"/>
                  <a:gd name="T27" fmla="*/ 169 h 211"/>
                  <a:gd name="T28" fmla="*/ 126 w 130"/>
                  <a:gd name="T29" fmla="*/ 140 h 211"/>
                  <a:gd name="T30" fmla="*/ 105 w 130"/>
                  <a:gd name="T31" fmla="*/ 126 h 211"/>
                  <a:gd name="T32" fmla="*/ 84 w 130"/>
                  <a:gd name="T33" fmla="*/ 123 h 211"/>
                  <a:gd name="T34" fmla="*/ 91 w 130"/>
                  <a:gd name="T35" fmla="*/ 98 h 211"/>
                  <a:gd name="T36" fmla="*/ 88 w 130"/>
                  <a:gd name="T37" fmla="*/ 88 h 211"/>
                  <a:gd name="T38" fmla="*/ 63 w 130"/>
                  <a:gd name="T39" fmla="*/ 74 h 211"/>
                  <a:gd name="T40" fmla="*/ 28 w 130"/>
                  <a:gd name="T41" fmla="*/ 67 h 211"/>
                  <a:gd name="T42" fmla="*/ 53 w 130"/>
                  <a:gd name="T43" fmla="*/ 49 h 211"/>
                  <a:gd name="T44" fmla="*/ 88 w 130"/>
                  <a:gd name="T45" fmla="*/ 0 h 21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30" h="211">
                    <a:moveTo>
                      <a:pt x="88" y="0"/>
                    </a:moveTo>
                    <a:lnTo>
                      <a:pt x="35" y="14"/>
                    </a:lnTo>
                    <a:lnTo>
                      <a:pt x="28" y="35"/>
                    </a:lnTo>
                    <a:lnTo>
                      <a:pt x="4" y="49"/>
                    </a:lnTo>
                    <a:lnTo>
                      <a:pt x="0" y="81"/>
                    </a:lnTo>
                    <a:lnTo>
                      <a:pt x="32" y="91"/>
                    </a:lnTo>
                    <a:lnTo>
                      <a:pt x="63" y="116"/>
                    </a:lnTo>
                    <a:lnTo>
                      <a:pt x="39" y="130"/>
                    </a:lnTo>
                    <a:lnTo>
                      <a:pt x="88" y="147"/>
                    </a:lnTo>
                    <a:lnTo>
                      <a:pt x="70" y="162"/>
                    </a:lnTo>
                    <a:lnTo>
                      <a:pt x="81" y="186"/>
                    </a:lnTo>
                    <a:lnTo>
                      <a:pt x="84" y="211"/>
                    </a:lnTo>
                    <a:lnTo>
                      <a:pt x="130" y="204"/>
                    </a:lnTo>
                    <a:lnTo>
                      <a:pt x="105" y="169"/>
                    </a:lnTo>
                    <a:lnTo>
                      <a:pt x="126" y="140"/>
                    </a:lnTo>
                    <a:lnTo>
                      <a:pt x="105" y="126"/>
                    </a:lnTo>
                    <a:lnTo>
                      <a:pt x="84" y="123"/>
                    </a:lnTo>
                    <a:lnTo>
                      <a:pt x="91" y="98"/>
                    </a:lnTo>
                    <a:lnTo>
                      <a:pt x="88" y="88"/>
                    </a:lnTo>
                    <a:lnTo>
                      <a:pt x="63" y="74"/>
                    </a:lnTo>
                    <a:lnTo>
                      <a:pt x="28" y="67"/>
                    </a:lnTo>
                    <a:lnTo>
                      <a:pt x="53" y="49"/>
                    </a:ln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53" name="Freeform 21"/>
              <p:cNvSpPr>
                <a:spLocks/>
              </p:cNvSpPr>
              <p:nvPr/>
            </p:nvSpPr>
            <p:spPr bwMode="auto">
              <a:xfrm>
                <a:off x="1377" y="2338"/>
                <a:ext cx="199" cy="85"/>
              </a:xfrm>
              <a:custGeom>
                <a:avLst/>
                <a:gdLst>
                  <a:gd name="T0" fmla="*/ 38 w 199"/>
                  <a:gd name="T1" fmla="*/ 0 h 85"/>
                  <a:gd name="T2" fmla="*/ 7 w 199"/>
                  <a:gd name="T3" fmla="*/ 25 h 85"/>
                  <a:gd name="T4" fmla="*/ 0 w 199"/>
                  <a:gd name="T5" fmla="*/ 53 h 85"/>
                  <a:gd name="T6" fmla="*/ 56 w 199"/>
                  <a:gd name="T7" fmla="*/ 60 h 85"/>
                  <a:gd name="T8" fmla="*/ 91 w 199"/>
                  <a:gd name="T9" fmla="*/ 46 h 85"/>
                  <a:gd name="T10" fmla="*/ 143 w 199"/>
                  <a:gd name="T11" fmla="*/ 60 h 85"/>
                  <a:gd name="T12" fmla="*/ 143 w 199"/>
                  <a:gd name="T13" fmla="*/ 85 h 85"/>
                  <a:gd name="T14" fmla="*/ 199 w 199"/>
                  <a:gd name="T15" fmla="*/ 78 h 85"/>
                  <a:gd name="T16" fmla="*/ 164 w 199"/>
                  <a:gd name="T17" fmla="*/ 60 h 85"/>
                  <a:gd name="T18" fmla="*/ 143 w 199"/>
                  <a:gd name="T19" fmla="*/ 35 h 85"/>
                  <a:gd name="T20" fmla="*/ 115 w 199"/>
                  <a:gd name="T21" fmla="*/ 35 h 85"/>
                  <a:gd name="T22" fmla="*/ 38 w 199"/>
                  <a:gd name="T23" fmla="*/ 0 h 8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9" h="85">
                    <a:moveTo>
                      <a:pt x="38" y="0"/>
                    </a:moveTo>
                    <a:lnTo>
                      <a:pt x="7" y="25"/>
                    </a:lnTo>
                    <a:lnTo>
                      <a:pt x="0" y="53"/>
                    </a:lnTo>
                    <a:lnTo>
                      <a:pt x="56" y="60"/>
                    </a:lnTo>
                    <a:lnTo>
                      <a:pt x="91" y="46"/>
                    </a:lnTo>
                    <a:lnTo>
                      <a:pt x="143" y="60"/>
                    </a:lnTo>
                    <a:lnTo>
                      <a:pt x="143" y="85"/>
                    </a:lnTo>
                    <a:lnTo>
                      <a:pt x="199" y="78"/>
                    </a:lnTo>
                    <a:lnTo>
                      <a:pt x="164" y="60"/>
                    </a:lnTo>
                    <a:lnTo>
                      <a:pt x="143" y="35"/>
                    </a:lnTo>
                    <a:lnTo>
                      <a:pt x="115" y="35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54" name="Freeform 22"/>
              <p:cNvSpPr>
                <a:spLocks/>
              </p:cNvSpPr>
              <p:nvPr/>
            </p:nvSpPr>
            <p:spPr bwMode="auto">
              <a:xfrm>
                <a:off x="1426" y="2472"/>
                <a:ext cx="252" cy="102"/>
              </a:xfrm>
              <a:custGeom>
                <a:avLst/>
                <a:gdLst>
                  <a:gd name="T0" fmla="*/ 0 w 252"/>
                  <a:gd name="T1" fmla="*/ 0 h 102"/>
                  <a:gd name="T2" fmla="*/ 24 w 252"/>
                  <a:gd name="T3" fmla="*/ 49 h 102"/>
                  <a:gd name="T4" fmla="*/ 45 w 252"/>
                  <a:gd name="T5" fmla="*/ 53 h 102"/>
                  <a:gd name="T6" fmla="*/ 63 w 252"/>
                  <a:gd name="T7" fmla="*/ 74 h 102"/>
                  <a:gd name="T8" fmla="*/ 161 w 252"/>
                  <a:gd name="T9" fmla="*/ 74 h 102"/>
                  <a:gd name="T10" fmla="*/ 168 w 252"/>
                  <a:gd name="T11" fmla="*/ 102 h 102"/>
                  <a:gd name="T12" fmla="*/ 252 w 252"/>
                  <a:gd name="T13" fmla="*/ 74 h 102"/>
                  <a:gd name="T14" fmla="*/ 199 w 252"/>
                  <a:gd name="T15" fmla="*/ 70 h 102"/>
                  <a:gd name="T16" fmla="*/ 185 w 252"/>
                  <a:gd name="T17" fmla="*/ 63 h 102"/>
                  <a:gd name="T18" fmla="*/ 94 w 252"/>
                  <a:gd name="T19" fmla="*/ 49 h 102"/>
                  <a:gd name="T20" fmla="*/ 73 w 252"/>
                  <a:gd name="T21" fmla="*/ 24 h 102"/>
                  <a:gd name="T22" fmla="*/ 0 w 252"/>
                  <a:gd name="T23" fmla="*/ 0 h 10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52" h="102">
                    <a:moveTo>
                      <a:pt x="0" y="0"/>
                    </a:moveTo>
                    <a:lnTo>
                      <a:pt x="24" y="49"/>
                    </a:lnTo>
                    <a:lnTo>
                      <a:pt x="45" y="53"/>
                    </a:lnTo>
                    <a:lnTo>
                      <a:pt x="63" y="74"/>
                    </a:lnTo>
                    <a:lnTo>
                      <a:pt x="161" y="74"/>
                    </a:lnTo>
                    <a:lnTo>
                      <a:pt x="168" y="102"/>
                    </a:lnTo>
                    <a:lnTo>
                      <a:pt x="252" y="74"/>
                    </a:lnTo>
                    <a:lnTo>
                      <a:pt x="199" y="70"/>
                    </a:lnTo>
                    <a:lnTo>
                      <a:pt x="185" y="63"/>
                    </a:lnTo>
                    <a:lnTo>
                      <a:pt x="94" y="49"/>
                    </a:lnTo>
                    <a:lnTo>
                      <a:pt x="73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55" name="Freeform 23"/>
              <p:cNvSpPr>
                <a:spLocks/>
              </p:cNvSpPr>
              <p:nvPr/>
            </p:nvSpPr>
            <p:spPr bwMode="auto">
              <a:xfrm>
                <a:off x="1055" y="2412"/>
                <a:ext cx="84" cy="109"/>
              </a:xfrm>
              <a:custGeom>
                <a:avLst/>
                <a:gdLst>
                  <a:gd name="T0" fmla="*/ 84 w 84"/>
                  <a:gd name="T1" fmla="*/ 0 h 109"/>
                  <a:gd name="T2" fmla="*/ 18 w 84"/>
                  <a:gd name="T3" fmla="*/ 35 h 109"/>
                  <a:gd name="T4" fmla="*/ 39 w 84"/>
                  <a:gd name="T5" fmla="*/ 63 h 109"/>
                  <a:gd name="T6" fmla="*/ 0 w 84"/>
                  <a:gd name="T7" fmla="*/ 84 h 109"/>
                  <a:gd name="T8" fmla="*/ 0 w 84"/>
                  <a:gd name="T9" fmla="*/ 109 h 109"/>
                  <a:gd name="T10" fmla="*/ 53 w 84"/>
                  <a:gd name="T11" fmla="*/ 84 h 109"/>
                  <a:gd name="T12" fmla="*/ 63 w 84"/>
                  <a:gd name="T13" fmla="*/ 42 h 109"/>
                  <a:gd name="T14" fmla="*/ 84 w 84"/>
                  <a:gd name="T15" fmla="*/ 0 h 1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4" h="109">
                    <a:moveTo>
                      <a:pt x="84" y="0"/>
                    </a:moveTo>
                    <a:lnTo>
                      <a:pt x="18" y="35"/>
                    </a:lnTo>
                    <a:lnTo>
                      <a:pt x="39" y="63"/>
                    </a:lnTo>
                    <a:lnTo>
                      <a:pt x="0" y="84"/>
                    </a:lnTo>
                    <a:lnTo>
                      <a:pt x="0" y="109"/>
                    </a:lnTo>
                    <a:lnTo>
                      <a:pt x="53" y="84"/>
                    </a:lnTo>
                    <a:lnTo>
                      <a:pt x="63" y="42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56" name="Freeform 24"/>
              <p:cNvSpPr>
                <a:spLocks/>
              </p:cNvSpPr>
              <p:nvPr/>
            </p:nvSpPr>
            <p:spPr bwMode="auto">
              <a:xfrm>
                <a:off x="1101" y="2489"/>
                <a:ext cx="90" cy="92"/>
              </a:xfrm>
              <a:custGeom>
                <a:avLst/>
                <a:gdLst>
                  <a:gd name="T0" fmla="*/ 90 w 90"/>
                  <a:gd name="T1" fmla="*/ 0 h 92"/>
                  <a:gd name="T2" fmla="*/ 28 w 90"/>
                  <a:gd name="T3" fmla="*/ 18 h 92"/>
                  <a:gd name="T4" fmla="*/ 41 w 90"/>
                  <a:gd name="T5" fmla="*/ 50 h 92"/>
                  <a:gd name="T6" fmla="*/ 17 w 90"/>
                  <a:gd name="T7" fmla="*/ 57 h 92"/>
                  <a:gd name="T8" fmla="*/ 0 w 90"/>
                  <a:gd name="T9" fmla="*/ 74 h 92"/>
                  <a:gd name="T10" fmla="*/ 7 w 90"/>
                  <a:gd name="T11" fmla="*/ 92 h 92"/>
                  <a:gd name="T12" fmla="*/ 59 w 90"/>
                  <a:gd name="T13" fmla="*/ 67 h 92"/>
                  <a:gd name="T14" fmla="*/ 76 w 90"/>
                  <a:gd name="T15" fmla="*/ 57 h 92"/>
                  <a:gd name="T16" fmla="*/ 90 w 90"/>
                  <a:gd name="T17" fmla="*/ 0 h 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0" h="92">
                    <a:moveTo>
                      <a:pt x="90" y="0"/>
                    </a:moveTo>
                    <a:lnTo>
                      <a:pt x="28" y="18"/>
                    </a:lnTo>
                    <a:lnTo>
                      <a:pt x="41" y="50"/>
                    </a:lnTo>
                    <a:lnTo>
                      <a:pt x="17" y="57"/>
                    </a:lnTo>
                    <a:lnTo>
                      <a:pt x="0" y="74"/>
                    </a:lnTo>
                    <a:lnTo>
                      <a:pt x="7" y="92"/>
                    </a:lnTo>
                    <a:lnTo>
                      <a:pt x="59" y="67"/>
                    </a:lnTo>
                    <a:lnTo>
                      <a:pt x="76" y="57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57" name="Freeform 25"/>
              <p:cNvSpPr>
                <a:spLocks/>
              </p:cNvSpPr>
              <p:nvPr/>
            </p:nvSpPr>
            <p:spPr bwMode="auto">
              <a:xfrm>
                <a:off x="807" y="2412"/>
                <a:ext cx="178" cy="123"/>
              </a:xfrm>
              <a:custGeom>
                <a:avLst/>
                <a:gdLst>
                  <a:gd name="T0" fmla="*/ 178 w 178"/>
                  <a:gd name="T1" fmla="*/ 11 h 123"/>
                  <a:gd name="T2" fmla="*/ 105 w 178"/>
                  <a:gd name="T3" fmla="*/ 0 h 123"/>
                  <a:gd name="T4" fmla="*/ 94 w 178"/>
                  <a:gd name="T5" fmla="*/ 14 h 123"/>
                  <a:gd name="T6" fmla="*/ 56 w 178"/>
                  <a:gd name="T7" fmla="*/ 11 h 123"/>
                  <a:gd name="T8" fmla="*/ 56 w 178"/>
                  <a:gd name="T9" fmla="*/ 42 h 123"/>
                  <a:gd name="T10" fmla="*/ 70 w 178"/>
                  <a:gd name="T11" fmla="*/ 70 h 123"/>
                  <a:gd name="T12" fmla="*/ 0 w 178"/>
                  <a:gd name="T13" fmla="*/ 99 h 123"/>
                  <a:gd name="T14" fmla="*/ 45 w 178"/>
                  <a:gd name="T15" fmla="*/ 106 h 123"/>
                  <a:gd name="T16" fmla="*/ 17 w 178"/>
                  <a:gd name="T17" fmla="*/ 123 h 123"/>
                  <a:gd name="T18" fmla="*/ 108 w 178"/>
                  <a:gd name="T19" fmla="*/ 116 h 123"/>
                  <a:gd name="T20" fmla="*/ 66 w 178"/>
                  <a:gd name="T21" fmla="*/ 95 h 123"/>
                  <a:gd name="T22" fmla="*/ 91 w 178"/>
                  <a:gd name="T23" fmla="*/ 74 h 123"/>
                  <a:gd name="T24" fmla="*/ 84 w 178"/>
                  <a:gd name="T25" fmla="*/ 49 h 123"/>
                  <a:gd name="T26" fmla="*/ 108 w 178"/>
                  <a:gd name="T27" fmla="*/ 32 h 123"/>
                  <a:gd name="T28" fmla="*/ 178 w 178"/>
                  <a:gd name="T29" fmla="*/ 11 h 12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78" h="123">
                    <a:moveTo>
                      <a:pt x="178" y="11"/>
                    </a:moveTo>
                    <a:lnTo>
                      <a:pt x="105" y="0"/>
                    </a:lnTo>
                    <a:lnTo>
                      <a:pt x="94" y="14"/>
                    </a:lnTo>
                    <a:lnTo>
                      <a:pt x="56" y="11"/>
                    </a:lnTo>
                    <a:lnTo>
                      <a:pt x="56" y="42"/>
                    </a:lnTo>
                    <a:lnTo>
                      <a:pt x="70" y="70"/>
                    </a:lnTo>
                    <a:lnTo>
                      <a:pt x="0" y="99"/>
                    </a:lnTo>
                    <a:lnTo>
                      <a:pt x="45" y="106"/>
                    </a:lnTo>
                    <a:lnTo>
                      <a:pt x="17" y="123"/>
                    </a:lnTo>
                    <a:lnTo>
                      <a:pt x="108" y="116"/>
                    </a:lnTo>
                    <a:lnTo>
                      <a:pt x="66" y="95"/>
                    </a:lnTo>
                    <a:lnTo>
                      <a:pt x="91" y="74"/>
                    </a:lnTo>
                    <a:lnTo>
                      <a:pt x="84" y="49"/>
                    </a:lnTo>
                    <a:lnTo>
                      <a:pt x="108" y="32"/>
                    </a:lnTo>
                    <a:lnTo>
                      <a:pt x="178" y="11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58" name="Freeform 26"/>
              <p:cNvSpPr>
                <a:spLocks/>
              </p:cNvSpPr>
              <p:nvPr/>
            </p:nvSpPr>
            <p:spPr bwMode="auto">
              <a:xfrm>
                <a:off x="653" y="2595"/>
                <a:ext cx="73" cy="84"/>
              </a:xfrm>
              <a:custGeom>
                <a:avLst/>
                <a:gdLst>
                  <a:gd name="T0" fmla="*/ 35 w 73"/>
                  <a:gd name="T1" fmla="*/ 0 h 84"/>
                  <a:gd name="T2" fmla="*/ 0 w 73"/>
                  <a:gd name="T3" fmla="*/ 10 h 84"/>
                  <a:gd name="T4" fmla="*/ 17 w 73"/>
                  <a:gd name="T5" fmla="*/ 24 h 84"/>
                  <a:gd name="T6" fmla="*/ 7 w 73"/>
                  <a:gd name="T7" fmla="*/ 42 h 84"/>
                  <a:gd name="T8" fmla="*/ 28 w 73"/>
                  <a:gd name="T9" fmla="*/ 63 h 84"/>
                  <a:gd name="T10" fmla="*/ 35 w 73"/>
                  <a:gd name="T11" fmla="*/ 84 h 84"/>
                  <a:gd name="T12" fmla="*/ 73 w 73"/>
                  <a:gd name="T13" fmla="*/ 56 h 84"/>
                  <a:gd name="T14" fmla="*/ 35 w 73"/>
                  <a:gd name="T15" fmla="*/ 0 h 8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3" h="84">
                    <a:moveTo>
                      <a:pt x="35" y="0"/>
                    </a:moveTo>
                    <a:lnTo>
                      <a:pt x="0" y="10"/>
                    </a:lnTo>
                    <a:lnTo>
                      <a:pt x="17" y="24"/>
                    </a:lnTo>
                    <a:lnTo>
                      <a:pt x="7" y="42"/>
                    </a:lnTo>
                    <a:lnTo>
                      <a:pt x="28" y="63"/>
                    </a:lnTo>
                    <a:lnTo>
                      <a:pt x="35" y="84"/>
                    </a:lnTo>
                    <a:lnTo>
                      <a:pt x="73" y="56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6880" name="Freeform 27"/>
            <p:cNvSpPr>
              <a:spLocks/>
            </p:cNvSpPr>
            <p:nvPr/>
          </p:nvSpPr>
          <p:spPr bwMode="auto">
            <a:xfrm>
              <a:off x="2255" y="1930"/>
              <a:ext cx="73" cy="95"/>
            </a:xfrm>
            <a:custGeom>
              <a:avLst/>
              <a:gdLst>
                <a:gd name="T0" fmla="*/ 63 w 73"/>
                <a:gd name="T1" fmla="*/ 0 h 95"/>
                <a:gd name="T2" fmla="*/ 56 w 73"/>
                <a:gd name="T3" fmla="*/ 39 h 95"/>
                <a:gd name="T4" fmla="*/ 70 w 73"/>
                <a:gd name="T5" fmla="*/ 67 h 95"/>
                <a:gd name="T6" fmla="*/ 73 w 73"/>
                <a:gd name="T7" fmla="*/ 95 h 95"/>
                <a:gd name="T8" fmla="*/ 49 w 73"/>
                <a:gd name="T9" fmla="*/ 71 h 95"/>
                <a:gd name="T10" fmla="*/ 0 w 73"/>
                <a:gd name="T11" fmla="*/ 57 h 95"/>
                <a:gd name="T12" fmla="*/ 38 w 73"/>
                <a:gd name="T13" fmla="*/ 39 h 95"/>
                <a:gd name="T14" fmla="*/ 63 w 73"/>
                <a:gd name="T15" fmla="*/ 0 h 9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3" h="95">
                  <a:moveTo>
                    <a:pt x="63" y="0"/>
                  </a:moveTo>
                  <a:lnTo>
                    <a:pt x="56" y="39"/>
                  </a:lnTo>
                  <a:lnTo>
                    <a:pt x="70" y="67"/>
                  </a:lnTo>
                  <a:lnTo>
                    <a:pt x="73" y="95"/>
                  </a:lnTo>
                  <a:lnTo>
                    <a:pt x="49" y="71"/>
                  </a:lnTo>
                  <a:lnTo>
                    <a:pt x="0" y="57"/>
                  </a:lnTo>
                  <a:lnTo>
                    <a:pt x="38" y="3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81" name="Freeform 28"/>
            <p:cNvSpPr>
              <a:spLocks/>
            </p:cNvSpPr>
            <p:nvPr/>
          </p:nvSpPr>
          <p:spPr bwMode="auto">
            <a:xfrm>
              <a:off x="2185" y="1846"/>
              <a:ext cx="80" cy="91"/>
            </a:xfrm>
            <a:custGeom>
              <a:avLst/>
              <a:gdLst>
                <a:gd name="T0" fmla="*/ 0 w 80"/>
                <a:gd name="T1" fmla="*/ 0 h 91"/>
                <a:gd name="T2" fmla="*/ 21 w 80"/>
                <a:gd name="T3" fmla="*/ 21 h 91"/>
                <a:gd name="T4" fmla="*/ 0 w 80"/>
                <a:gd name="T5" fmla="*/ 63 h 91"/>
                <a:gd name="T6" fmla="*/ 21 w 80"/>
                <a:gd name="T7" fmla="*/ 88 h 91"/>
                <a:gd name="T8" fmla="*/ 49 w 80"/>
                <a:gd name="T9" fmla="*/ 91 h 91"/>
                <a:gd name="T10" fmla="*/ 80 w 80"/>
                <a:gd name="T11" fmla="*/ 77 h 91"/>
                <a:gd name="T12" fmla="*/ 35 w 80"/>
                <a:gd name="T13" fmla="*/ 67 h 91"/>
                <a:gd name="T14" fmla="*/ 80 w 80"/>
                <a:gd name="T15" fmla="*/ 39 h 91"/>
                <a:gd name="T16" fmla="*/ 56 w 80"/>
                <a:gd name="T17" fmla="*/ 35 h 91"/>
                <a:gd name="T18" fmla="*/ 0 w 80"/>
                <a:gd name="T19" fmla="*/ 0 h 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0" h="91">
                  <a:moveTo>
                    <a:pt x="0" y="0"/>
                  </a:moveTo>
                  <a:lnTo>
                    <a:pt x="21" y="21"/>
                  </a:lnTo>
                  <a:lnTo>
                    <a:pt x="0" y="63"/>
                  </a:lnTo>
                  <a:lnTo>
                    <a:pt x="21" y="88"/>
                  </a:lnTo>
                  <a:lnTo>
                    <a:pt x="49" y="91"/>
                  </a:lnTo>
                  <a:lnTo>
                    <a:pt x="80" y="77"/>
                  </a:lnTo>
                  <a:lnTo>
                    <a:pt x="35" y="67"/>
                  </a:lnTo>
                  <a:lnTo>
                    <a:pt x="80" y="39"/>
                  </a:lnTo>
                  <a:lnTo>
                    <a:pt x="56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6882" name="Group 29"/>
            <p:cNvGrpSpPr>
              <a:grpSpLocks/>
            </p:cNvGrpSpPr>
            <p:nvPr/>
          </p:nvGrpSpPr>
          <p:grpSpPr bwMode="auto">
            <a:xfrm>
              <a:off x="695" y="1210"/>
              <a:ext cx="1434" cy="683"/>
              <a:chOff x="695" y="1210"/>
              <a:chExt cx="1434" cy="683"/>
            </a:xfrm>
          </p:grpSpPr>
          <p:sp>
            <p:nvSpPr>
              <p:cNvPr id="36928" name="Freeform 30"/>
              <p:cNvSpPr>
                <a:spLocks/>
              </p:cNvSpPr>
              <p:nvPr/>
            </p:nvSpPr>
            <p:spPr bwMode="auto">
              <a:xfrm>
                <a:off x="695" y="1210"/>
                <a:ext cx="1434" cy="683"/>
              </a:xfrm>
              <a:custGeom>
                <a:avLst/>
                <a:gdLst>
                  <a:gd name="T0" fmla="*/ 21 w 1434"/>
                  <a:gd name="T1" fmla="*/ 555 h 683"/>
                  <a:gd name="T2" fmla="*/ 35 w 1434"/>
                  <a:gd name="T3" fmla="*/ 626 h 683"/>
                  <a:gd name="T4" fmla="*/ 119 w 1434"/>
                  <a:gd name="T5" fmla="*/ 604 h 683"/>
                  <a:gd name="T6" fmla="*/ 196 w 1434"/>
                  <a:gd name="T7" fmla="*/ 583 h 683"/>
                  <a:gd name="T8" fmla="*/ 245 w 1434"/>
                  <a:gd name="T9" fmla="*/ 583 h 683"/>
                  <a:gd name="T10" fmla="*/ 329 w 1434"/>
                  <a:gd name="T11" fmla="*/ 597 h 683"/>
                  <a:gd name="T12" fmla="*/ 413 w 1434"/>
                  <a:gd name="T13" fmla="*/ 599 h 683"/>
                  <a:gd name="T14" fmla="*/ 458 w 1434"/>
                  <a:gd name="T15" fmla="*/ 629 h 683"/>
                  <a:gd name="T16" fmla="*/ 500 w 1434"/>
                  <a:gd name="T17" fmla="*/ 650 h 683"/>
                  <a:gd name="T18" fmla="*/ 549 w 1434"/>
                  <a:gd name="T19" fmla="*/ 654 h 683"/>
                  <a:gd name="T20" fmla="*/ 608 w 1434"/>
                  <a:gd name="T21" fmla="*/ 626 h 683"/>
                  <a:gd name="T22" fmla="*/ 675 w 1434"/>
                  <a:gd name="T23" fmla="*/ 629 h 683"/>
                  <a:gd name="T24" fmla="*/ 727 w 1434"/>
                  <a:gd name="T25" fmla="*/ 583 h 683"/>
                  <a:gd name="T26" fmla="*/ 762 w 1434"/>
                  <a:gd name="T27" fmla="*/ 514 h 683"/>
                  <a:gd name="T28" fmla="*/ 811 w 1434"/>
                  <a:gd name="T29" fmla="*/ 451 h 683"/>
                  <a:gd name="T30" fmla="*/ 892 w 1434"/>
                  <a:gd name="T31" fmla="*/ 422 h 683"/>
                  <a:gd name="T32" fmla="*/ 948 w 1434"/>
                  <a:gd name="T33" fmla="*/ 404 h 683"/>
                  <a:gd name="T34" fmla="*/ 1035 w 1434"/>
                  <a:gd name="T35" fmla="*/ 365 h 683"/>
                  <a:gd name="T36" fmla="*/ 1074 w 1434"/>
                  <a:gd name="T37" fmla="*/ 281 h 683"/>
                  <a:gd name="T38" fmla="*/ 1109 w 1434"/>
                  <a:gd name="T39" fmla="*/ 267 h 683"/>
                  <a:gd name="T40" fmla="*/ 1154 w 1434"/>
                  <a:gd name="T41" fmla="*/ 274 h 683"/>
                  <a:gd name="T42" fmla="*/ 1199 w 1434"/>
                  <a:gd name="T43" fmla="*/ 299 h 683"/>
                  <a:gd name="T44" fmla="*/ 1259 w 1434"/>
                  <a:gd name="T45" fmla="*/ 323 h 683"/>
                  <a:gd name="T46" fmla="*/ 1318 w 1434"/>
                  <a:gd name="T47" fmla="*/ 292 h 683"/>
                  <a:gd name="T48" fmla="*/ 1378 w 1434"/>
                  <a:gd name="T49" fmla="*/ 235 h 683"/>
                  <a:gd name="T50" fmla="*/ 1357 w 1434"/>
                  <a:gd name="T51" fmla="*/ 193 h 683"/>
                  <a:gd name="T52" fmla="*/ 1364 w 1434"/>
                  <a:gd name="T53" fmla="*/ 121 h 683"/>
                  <a:gd name="T54" fmla="*/ 1416 w 1434"/>
                  <a:gd name="T55" fmla="*/ 74 h 683"/>
                  <a:gd name="T56" fmla="*/ 1399 w 1434"/>
                  <a:gd name="T57" fmla="*/ 46 h 683"/>
                  <a:gd name="T58" fmla="*/ 1325 w 1434"/>
                  <a:gd name="T59" fmla="*/ 46 h 683"/>
                  <a:gd name="T60" fmla="*/ 1255 w 1434"/>
                  <a:gd name="T61" fmla="*/ 31 h 683"/>
                  <a:gd name="T62" fmla="*/ 1179 w 1434"/>
                  <a:gd name="T63" fmla="*/ 0 h 683"/>
                  <a:gd name="T64" fmla="*/ 1112 w 1434"/>
                  <a:gd name="T65" fmla="*/ 28 h 683"/>
                  <a:gd name="T66" fmla="*/ 1018 w 1434"/>
                  <a:gd name="T67" fmla="*/ 53 h 683"/>
                  <a:gd name="T68" fmla="*/ 972 w 1434"/>
                  <a:gd name="T69" fmla="*/ 116 h 683"/>
                  <a:gd name="T70" fmla="*/ 923 w 1434"/>
                  <a:gd name="T71" fmla="*/ 158 h 683"/>
                  <a:gd name="T72" fmla="*/ 871 w 1434"/>
                  <a:gd name="T73" fmla="*/ 165 h 683"/>
                  <a:gd name="T74" fmla="*/ 836 w 1434"/>
                  <a:gd name="T75" fmla="*/ 200 h 683"/>
                  <a:gd name="T76" fmla="*/ 808 w 1434"/>
                  <a:gd name="T77" fmla="*/ 267 h 683"/>
                  <a:gd name="T78" fmla="*/ 790 w 1434"/>
                  <a:gd name="T79" fmla="*/ 331 h 683"/>
                  <a:gd name="T80" fmla="*/ 748 w 1434"/>
                  <a:gd name="T81" fmla="*/ 365 h 683"/>
                  <a:gd name="T82" fmla="*/ 720 w 1434"/>
                  <a:gd name="T83" fmla="*/ 401 h 683"/>
                  <a:gd name="T84" fmla="*/ 647 w 1434"/>
                  <a:gd name="T85" fmla="*/ 443 h 683"/>
                  <a:gd name="T86" fmla="*/ 552 w 1434"/>
                  <a:gd name="T87" fmla="*/ 397 h 683"/>
                  <a:gd name="T88" fmla="*/ 500 w 1434"/>
                  <a:gd name="T89" fmla="*/ 411 h 683"/>
                  <a:gd name="T90" fmla="*/ 514 w 1434"/>
                  <a:gd name="T91" fmla="*/ 510 h 683"/>
                  <a:gd name="T92" fmla="*/ 472 w 1434"/>
                  <a:gd name="T93" fmla="*/ 597 h 683"/>
                  <a:gd name="T94" fmla="*/ 468 w 1434"/>
                  <a:gd name="T95" fmla="*/ 531 h 683"/>
                  <a:gd name="T96" fmla="*/ 503 w 1434"/>
                  <a:gd name="T97" fmla="*/ 457 h 683"/>
                  <a:gd name="T98" fmla="*/ 461 w 1434"/>
                  <a:gd name="T99" fmla="*/ 432 h 683"/>
                  <a:gd name="T100" fmla="*/ 406 w 1434"/>
                  <a:gd name="T101" fmla="*/ 411 h 683"/>
                  <a:gd name="T102" fmla="*/ 374 w 1434"/>
                  <a:gd name="T103" fmla="*/ 369 h 683"/>
                  <a:gd name="T104" fmla="*/ 325 w 1434"/>
                  <a:gd name="T105" fmla="*/ 341 h 683"/>
                  <a:gd name="T106" fmla="*/ 252 w 1434"/>
                  <a:gd name="T107" fmla="*/ 360 h 683"/>
                  <a:gd name="T108" fmla="*/ 175 w 1434"/>
                  <a:gd name="T109" fmla="*/ 379 h 683"/>
                  <a:gd name="T110" fmla="*/ 105 w 1434"/>
                  <a:gd name="T111" fmla="*/ 395 h 683"/>
                  <a:gd name="T112" fmla="*/ 49 w 1434"/>
                  <a:gd name="T113" fmla="*/ 422 h 683"/>
                  <a:gd name="T114" fmla="*/ 21 w 1434"/>
                  <a:gd name="T115" fmla="*/ 450 h 68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434" h="683">
                    <a:moveTo>
                      <a:pt x="7" y="500"/>
                    </a:moveTo>
                    <a:lnTo>
                      <a:pt x="21" y="555"/>
                    </a:lnTo>
                    <a:lnTo>
                      <a:pt x="0" y="606"/>
                    </a:lnTo>
                    <a:lnTo>
                      <a:pt x="35" y="626"/>
                    </a:lnTo>
                    <a:lnTo>
                      <a:pt x="77" y="597"/>
                    </a:lnTo>
                    <a:lnTo>
                      <a:pt x="119" y="604"/>
                    </a:lnTo>
                    <a:lnTo>
                      <a:pt x="147" y="576"/>
                    </a:lnTo>
                    <a:lnTo>
                      <a:pt x="196" y="583"/>
                    </a:lnTo>
                    <a:lnTo>
                      <a:pt x="210" y="556"/>
                    </a:lnTo>
                    <a:lnTo>
                      <a:pt x="245" y="583"/>
                    </a:lnTo>
                    <a:lnTo>
                      <a:pt x="294" y="580"/>
                    </a:lnTo>
                    <a:lnTo>
                      <a:pt x="329" y="597"/>
                    </a:lnTo>
                    <a:lnTo>
                      <a:pt x="371" y="622"/>
                    </a:lnTo>
                    <a:lnTo>
                      <a:pt x="413" y="599"/>
                    </a:lnTo>
                    <a:lnTo>
                      <a:pt x="420" y="626"/>
                    </a:lnTo>
                    <a:lnTo>
                      <a:pt x="458" y="629"/>
                    </a:lnTo>
                    <a:lnTo>
                      <a:pt x="465" y="661"/>
                    </a:lnTo>
                    <a:lnTo>
                      <a:pt x="500" y="650"/>
                    </a:lnTo>
                    <a:lnTo>
                      <a:pt x="524" y="683"/>
                    </a:lnTo>
                    <a:lnTo>
                      <a:pt x="549" y="654"/>
                    </a:lnTo>
                    <a:lnTo>
                      <a:pt x="591" y="657"/>
                    </a:lnTo>
                    <a:lnTo>
                      <a:pt x="608" y="626"/>
                    </a:lnTo>
                    <a:lnTo>
                      <a:pt x="643" y="647"/>
                    </a:lnTo>
                    <a:lnTo>
                      <a:pt x="675" y="629"/>
                    </a:lnTo>
                    <a:lnTo>
                      <a:pt x="706" y="613"/>
                    </a:lnTo>
                    <a:lnTo>
                      <a:pt x="727" y="583"/>
                    </a:lnTo>
                    <a:lnTo>
                      <a:pt x="731" y="538"/>
                    </a:lnTo>
                    <a:lnTo>
                      <a:pt x="762" y="514"/>
                    </a:lnTo>
                    <a:lnTo>
                      <a:pt x="769" y="474"/>
                    </a:lnTo>
                    <a:lnTo>
                      <a:pt x="811" y="451"/>
                    </a:lnTo>
                    <a:lnTo>
                      <a:pt x="857" y="457"/>
                    </a:lnTo>
                    <a:lnTo>
                      <a:pt x="892" y="422"/>
                    </a:lnTo>
                    <a:lnTo>
                      <a:pt x="920" y="425"/>
                    </a:lnTo>
                    <a:lnTo>
                      <a:pt x="948" y="404"/>
                    </a:lnTo>
                    <a:lnTo>
                      <a:pt x="993" y="395"/>
                    </a:lnTo>
                    <a:lnTo>
                      <a:pt x="1035" y="365"/>
                    </a:lnTo>
                    <a:lnTo>
                      <a:pt x="1046" y="309"/>
                    </a:lnTo>
                    <a:lnTo>
                      <a:pt x="1074" y="281"/>
                    </a:lnTo>
                    <a:lnTo>
                      <a:pt x="1084" y="247"/>
                    </a:lnTo>
                    <a:lnTo>
                      <a:pt x="1109" y="267"/>
                    </a:lnTo>
                    <a:lnTo>
                      <a:pt x="1151" y="249"/>
                    </a:lnTo>
                    <a:lnTo>
                      <a:pt x="1154" y="274"/>
                    </a:lnTo>
                    <a:lnTo>
                      <a:pt x="1182" y="274"/>
                    </a:lnTo>
                    <a:lnTo>
                      <a:pt x="1199" y="299"/>
                    </a:lnTo>
                    <a:lnTo>
                      <a:pt x="1231" y="292"/>
                    </a:lnTo>
                    <a:lnTo>
                      <a:pt x="1259" y="323"/>
                    </a:lnTo>
                    <a:lnTo>
                      <a:pt x="1294" y="331"/>
                    </a:lnTo>
                    <a:lnTo>
                      <a:pt x="1318" y="292"/>
                    </a:lnTo>
                    <a:lnTo>
                      <a:pt x="1350" y="256"/>
                    </a:lnTo>
                    <a:lnTo>
                      <a:pt x="1378" y="235"/>
                    </a:lnTo>
                    <a:lnTo>
                      <a:pt x="1395" y="228"/>
                    </a:lnTo>
                    <a:lnTo>
                      <a:pt x="1357" y="193"/>
                    </a:lnTo>
                    <a:lnTo>
                      <a:pt x="1374" y="154"/>
                    </a:lnTo>
                    <a:lnTo>
                      <a:pt x="1364" y="121"/>
                    </a:lnTo>
                    <a:lnTo>
                      <a:pt x="1385" y="105"/>
                    </a:lnTo>
                    <a:lnTo>
                      <a:pt x="1416" y="74"/>
                    </a:lnTo>
                    <a:lnTo>
                      <a:pt x="1434" y="29"/>
                    </a:lnTo>
                    <a:lnTo>
                      <a:pt x="1399" y="46"/>
                    </a:lnTo>
                    <a:lnTo>
                      <a:pt x="1360" y="31"/>
                    </a:lnTo>
                    <a:lnTo>
                      <a:pt x="1325" y="46"/>
                    </a:lnTo>
                    <a:lnTo>
                      <a:pt x="1280" y="57"/>
                    </a:lnTo>
                    <a:lnTo>
                      <a:pt x="1255" y="31"/>
                    </a:lnTo>
                    <a:lnTo>
                      <a:pt x="1220" y="28"/>
                    </a:lnTo>
                    <a:lnTo>
                      <a:pt x="1179" y="0"/>
                    </a:lnTo>
                    <a:lnTo>
                      <a:pt x="1126" y="8"/>
                    </a:lnTo>
                    <a:lnTo>
                      <a:pt x="1112" y="28"/>
                    </a:lnTo>
                    <a:lnTo>
                      <a:pt x="1049" y="57"/>
                    </a:lnTo>
                    <a:lnTo>
                      <a:pt x="1018" y="53"/>
                    </a:lnTo>
                    <a:lnTo>
                      <a:pt x="1004" y="95"/>
                    </a:lnTo>
                    <a:lnTo>
                      <a:pt x="972" y="116"/>
                    </a:lnTo>
                    <a:lnTo>
                      <a:pt x="965" y="156"/>
                    </a:lnTo>
                    <a:lnTo>
                      <a:pt x="923" y="158"/>
                    </a:lnTo>
                    <a:lnTo>
                      <a:pt x="895" y="147"/>
                    </a:lnTo>
                    <a:lnTo>
                      <a:pt x="871" y="165"/>
                    </a:lnTo>
                    <a:lnTo>
                      <a:pt x="846" y="156"/>
                    </a:lnTo>
                    <a:lnTo>
                      <a:pt x="836" y="200"/>
                    </a:lnTo>
                    <a:lnTo>
                      <a:pt x="832" y="242"/>
                    </a:lnTo>
                    <a:lnTo>
                      <a:pt x="808" y="267"/>
                    </a:lnTo>
                    <a:lnTo>
                      <a:pt x="808" y="295"/>
                    </a:lnTo>
                    <a:lnTo>
                      <a:pt x="790" y="331"/>
                    </a:lnTo>
                    <a:lnTo>
                      <a:pt x="773" y="355"/>
                    </a:lnTo>
                    <a:lnTo>
                      <a:pt x="748" y="365"/>
                    </a:lnTo>
                    <a:lnTo>
                      <a:pt x="748" y="397"/>
                    </a:lnTo>
                    <a:lnTo>
                      <a:pt x="720" y="401"/>
                    </a:lnTo>
                    <a:lnTo>
                      <a:pt x="699" y="444"/>
                    </a:lnTo>
                    <a:lnTo>
                      <a:pt x="647" y="443"/>
                    </a:lnTo>
                    <a:lnTo>
                      <a:pt x="608" y="402"/>
                    </a:lnTo>
                    <a:lnTo>
                      <a:pt x="552" y="397"/>
                    </a:lnTo>
                    <a:lnTo>
                      <a:pt x="524" y="390"/>
                    </a:lnTo>
                    <a:lnTo>
                      <a:pt x="500" y="411"/>
                    </a:lnTo>
                    <a:lnTo>
                      <a:pt x="503" y="453"/>
                    </a:lnTo>
                    <a:lnTo>
                      <a:pt x="514" y="510"/>
                    </a:lnTo>
                    <a:lnTo>
                      <a:pt x="496" y="555"/>
                    </a:lnTo>
                    <a:lnTo>
                      <a:pt x="472" y="597"/>
                    </a:lnTo>
                    <a:lnTo>
                      <a:pt x="461" y="562"/>
                    </a:lnTo>
                    <a:lnTo>
                      <a:pt x="468" y="531"/>
                    </a:lnTo>
                    <a:lnTo>
                      <a:pt x="486" y="513"/>
                    </a:lnTo>
                    <a:lnTo>
                      <a:pt x="503" y="457"/>
                    </a:lnTo>
                    <a:lnTo>
                      <a:pt x="500" y="411"/>
                    </a:lnTo>
                    <a:lnTo>
                      <a:pt x="461" y="432"/>
                    </a:lnTo>
                    <a:lnTo>
                      <a:pt x="427" y="429"/>
                    </a:lnTo>
                    <a:lnTo>
                      <a:pt x="406" y="411"/>
                    </a:lnTo>
                    <a:lnTo>
                      <a:pt x="406" y="372"/>
                    </a:lnTo>
                    <a:lnTo>
                      <a:pt x="374" y="369"/>
                    </a:lnTo>
                    <a:lnTo>
                      <a:pt x="371" y="331"/>
                    </a:lnTo>
                    <a:lnTo>
                      <a:pt x="325" y="341"/>
                    </a:lnTo>
                    <a:lnTo>
                      <a:pt x="287" y="330"/>
                    </a:lnTo>
                    <a:lnTo>
                      <a:pt x="252" y="360"/>
                    </a:lnTo>
                    <a:lnTo>
                      <a:pt x="206" y="358"/>
                    </a:lnTo>
                    <a:lnTo>
                      <a:pt x="175" y="379"/>
                    </a:lnTo>
                    <a:lnTo>
                      <a:pt x="140" y="369"/>
                    </a:lnTo>
                    <a:lnTo>
                      <a:pt x="105" y="395"/>
                    </a:lnTo>
                    <a:lnTo>
                      <a:pt x="63" y="390"/>
                    </a:lnTo>
                    <a:lnTo>
                      <a:pt x="49" y="422"/>
                    </a:lnTo>
                    <a:lnTo>
                      <a:pt x="7" y="416"/>
                    </a:lnTo>
                    <a:lnTo>
                      <a:pt x="21" y="450"/>
                    </a:lnTo>
                    <a:lnTo>
                      <a:pt x="7" y="500"/>
                    </a:lnTo>
                    <a:close/>
                  </a:path>
                </a:pathLst>
              </a:custGeom>
              <a:solidFill>
                <a:srgbClr val="00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29" name="Freeform 31"/>
              <p:cNvSpPr>
                <a:spLocks/>
              </p:cNvSpPr>
              <p:nvPr/>
            </p:nvSpPr>
            <p:spPr bwMode="auto">
              <a:xfrm>
                <a:off x="1842" y="1234"/>
                <a:ext cx="59" cy="183"/>
              </a:xfrm>
              <a:custGeom>
                <a:avLst/>
                <a:gdLst>
                  <a:gd name="T0" fmla="*/ 0 w 59"/>
                  <a:gd name="T1" fmla="*/ 0 h 183"/>
                  <a:gd name="T2" fmla="*/ 11 w 59"/>
                  <a:gd name="T3" fmla="*/ 29 h 183"/>
                  <a:gd name="T4" fmla="*/ 21 w 59"/>
                  <a:gd name="T5" fmla="*/ 64 h 183"/>
                  <a:gd name="T6" fmla="*/ 0 w 59"/>
                  <a:gd name="T7" fmla="*/ 102 h 183"/>
                  <a:gd name="T8" fmla="*/ 21 w 59"/>
                  <a:gd name="T9" fmla="*/ 183 h 183"/>
                  <a:gd name="T10" fmla="*/ 28 w 59"/>
                  <a:gd name="T11" fmla="*/ 109 h 183"/>
                  <a:gd name="T12" fmla="*/ 52 w 59"/>
                  <a:gd name="T13" fmla="*/ 81 h 183"/>
                  <a:gd name="T14" fmla="*/ 59 w 59"/>
                  <a:gd name="T15" fmla="*/ 46 h 183"/>
                  <a:gd name="T16" fmla="*/ 0 w 59"/>
                  <a:gd name="T17" fmla="*/ 0 h 18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9" h="183">
                    <a:moveTo>
                      <a:pt x="0" y="0"/>
                    </a:moveTo>
                    <a:lnTo>
                      <a:pt x="11" y="29"/>
                    </a:lnTo>
                    <a:lnTo>
                      <a:pt x="21" y="64"/>
                    </a:lnTo>
                    <a:lnTo>
                      <a:pt x="0" y="102"/>
                    </a:lnTo>
                    <a:lnTo>
                      <a:pt x="21" y="183"/>
                    </a:lnTo>
                    <a:lnTo>
                      <a:pt x="28" y="109"/>
                    </a:lnTo>
                    <a:lnTo>
                      <a:pt x="52" y="81"/>
                    </a:lnTo>
                    <a:lnTo>
                      <a:pt x="59" y="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30" name="Freeform 32"/>
              <p:cNvSpPr>
                <a:spLocks/>
              </p:cNvSpPr>
              <p:nvPr/>
            </p:nvSpPr>
            <p:spPr bwMode="auto">
              <a:xfrm>
                <a:off x="1989" y="1256"/>
                <a:ext cx="73" cy="126"/>
              </a:xfrm>
              <a:custGeom>
                <a:avLst/>
                <a:gdLst>
                  <a:gd name="T0" fmla="*/ 73 w 73"/>
                  <a:gd name="T1" fmla="*/ 0 h 126"/>
                  <a:gd name="T2" fmla="*/ 35 w 73"/>
                  <a:gd name="T3" fmla="*/ 21 h 126"/>
                  <a:gd name="T4" fmla="*/ 0 w 73"/>
                  <a:gd name="T5" fmla="*/ 24 h 126"/>
                  <a:gd name="T6" fmla="*/ 17 w 73"/>
                  <a:gd name="T7" fmla="*/ 45 h 126"/>
                  <a:gd name="T8" fmla="*/ 31 w 73"/>
                  <a:gd name="T9" fmla="*/ 91 h 126"/>
                  <a:gd name="T10" fmla="*/ 21 w 73"/>
                  <a:gd name="T11" fmla="*/ 126 h 126"/>
                  <a:gd name="T12" fmla="*/ 42 w 73"/>
                  <a:gd name="T13" fmla="*/ 112 h 126"/>
                  <a:gd name="T14" fmla="*/ 38 w 73"/>
                  <a:gd name="T15" fmla="*/ 52 h 126"/>
                  <a:gd name="T16" fmla="*/ 73 w 73"/>
                  <a:gd name="T17" fmla="*/ 0 h 1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3" h="126">
                    <a:moveTo>
                      <a:pt x="73" y="0"/>
                    </a:moveTo>
                    <a:lnTo>
                      <a:pt x="35" y="21"/>
                    </a:lnTo>
                    <a:lnTo>
                      <a:pt x="0" y="24"/>
                    </a:lnTo>
                    <a:lnTo>
                      <a:pt x="17" y="45"/>
                    </a:lnTo>
                    <a:lnTo>
                      <a:pt x="31" y="91"/>
                    </a:lnTo>
                    <a:lnTo>
                      <a:pt x="21" y="126"/>
                    </a:lnTo>
                    <a:lnTo>
                      <a:pt x="42" y="112"/>
                    </a:lnTo>
                    <a:lnTo>
                      <a:pt x="38" y="52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31" name="Freeform 33"/>
              <p:cNvSpPr>
                <a:spLocks/>
              </p:cNvSpPr>
              <p:nvPr/>
            </p:nvSpPr>
            <p:spPr bwMode="auto">
              <a:xfrm>
                <a:off x="1933" y="1438"/>
                <a:ext cx="84" cy="67"/>
              </a:xfrm>
              <a:custGeom>
                <a:avLst/>
                <a:gdLst>
                  <a:gd name="T0" fmla="*/ 84 w 84"/>
                  <a:gd name="T1" fmla="*/ 0 h 67"/>
                  <a:gd name="T2" fmla="*/ 52 w 84"/>
                  <a:gd name="T3" fmla="*/ 42 h 67"/>
                  <a:gd name="T4" fmla="*/ 45 w 84"/>
                  <a:gd name="T5" fmla="*/ 67 h 67"/>
                  <a:gd name="T6" fmla="*/ 0 w 84"/>
                  <a:gd name="T7" fmla="*/ 14 h 67"/>
                  <a:gd name="T8" fmla="*/ 38 w 84"/>
                  <a:gd name="T9" fmla="*/ 11 h 67"/>
                  <a:gd name="T10" fmla="*/ 84 w 84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4" h="67">
                    <a:moveTo>
                      <a:pt x="84" y="0"/>
                    </a:moveTo>
                    <a:lnTo>
                      <a:pt x="52" y="42"/>
                    </a:lnTo>
                    <a:lnTo>
                      <a:pt x="45" y="67"/>
                    </a:lnTo>
                    <a:lnTo>
                      <a:pt x="0" y="14"/>
                    </a:lnTo>
                    <a:lnTo>
                      <a:pt x="38" y="11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32" name="Freeform 34"/>
              <p:cNvSpPr>
                <a:spLocks/>
              </p:cNvSpPr>
              <p:nvPr/>
            </p:nvSpPr>
            <p:spPr bwMode="auto">
              <a:xfrm>
                <a:off x="1891" y="1280"/>
                <a:ext cx="80" cy="148"/>
              </a:xfrm>
              <a:custGeom>
                <a:avLst/>
                <a:gdLst>
                  <a:gd name="T0" fmla="*/ 42 w 80"/>
                  <a:gd name="T1" fmla="*/ 0 h 148"/>
                  <a:gd name="T2" fmla="*/ 56 w 80"/>
                  <a:gd name="T3" fmla="*/ 18 h 148"/>
                  <a:gd name="T4" fmla="*/ 17 w 80"/>
                  <a:gd name="T5" fmla="*/ 63 h 148"/>
                  <a:gd name="T6" fmla="*/ 28 w 80"/>
                  <a:gd name="T7" fmla="*/ 81 h 148"/>
                  <a:gd name="T8" fmla="*/ 24 w 80"/>
                  <a:gd name="T9" fmla="*/ 120 h 148"/>
                  <a:gd name="T10" fmla="*/ 0 w 80"/>
                  <a:gd name="T11" fmla="*/ 148 h 148"/>
                  <a:gd name="T12" fmla="*/ 80 w 80"/>
                  <a:gd name="T13" fmla="*/ 123 h 148"/>
                  <a:gd name="T14" fmla="*/ 63 w 80"/>
                  <a:gd name="T15" fmla="*/ 102 h 148"/>
                  <a:gd name="T16" fmla="*/ 77 w 80"/>
                  <a:gd name="T17" fmla="*/ 74 h 148"/>
                  <a:gd name="T18" fmla="*/ 42 w 80"/>
                  <a:gd name="T19" fmla="*/ 0 h 14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0" h="148">
                    <a:moveTo>
                      <a:pt x="42" y="0"/>
                    </a:moveTo>
                    <a:lnTo>
                      <a:pt x="56" y="18"/>
                    </a:lnTo>
                    <a:lnTo>
                      <a:pt x="17" y="63"/>
                    </a:lnTo>
                    <a:lnTo>
                      <a:pt x="28" y="81"/>
                    </a:lnTo>
                    <a:lnTo>
                      <a:pt x="24" y="120"/>
                    </a:lnTo>
                    <a:lnTo>
                      <a:pt x="0" y="148"/>
                    </a:lnTo>
                    <a:lnTo>
                      <a:pt x="80" y="123"/>
                    </a:lnTo>
                    <a:lnTo>
                      <a:pt x="63" y="102"/>
                    </a:lnTo>
                    <a:lnTo>
                      <a:pt x="77" y="74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33" name="Freeform 35"/>
              <p:cNvSpPr>
                <a:spLocks/>
              </p:cNvSpPr>
              <p:nvPr/>
            </p:nvSpPr>
            <p:spPr bwMode="auto">
              <a:xfrm>
                <a:off x="1702" y="1266"/>
                <a:ext cx="84" cy="113"/>
              </a:xfrm>
              <a:custGeom>
                <a:avLst/>
                <a:gdLst>
                  <a:gd name="T0" fmla="*/ 84 w 84"/>
                  <a:gd name="T1" fmla="*/ 0 h 113"/>
                  <a:gd name="T2" fmla="*/ 56 w 84"/>
                  <a:gd name="T3" fmla="*/ 11 h 113"/>
                  <a:gd name="T4" fmla="*/ 25 w 84"/>
                  <a:gd name="T5" fmla="*/ 14 h 113"/>
                  <a:gd name="T6" fmla="*/ 32 w 84"/>
                  <a:gd name="T7" fmla="*/ 53 h 113"/>
                  <a:gd name="T8" fmla="*/ 25 w 84"/>
                  <a:gd name="T9" fmla="*/ 84 h 113"/>
                  <a:gd name="T10" fmla="*/ 0 w 84"/>
                  <a:gd name="T11" fmla="*/ 113 h 113"/>
                  <a:gd name="T12" fmla="*/ 42 w 84"/>
                  <a:gd name="T13" fmla="*/ 77 h 113"/>
                  <a:gd name="T14" fmla="*/ 84 w 84"/>
                  <a:gd name="T15" fmla="*/ 0 h 11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4" h="113">
                    <a:moveTo>
                      <a:pt x="84" y="0"/>
                    </a:moveTo>
                    <a:lnTo>
                      <a:pt x="56" y="11"/>
                    </a:lnTo>
                    <a:lnTo>
                      <a:pt x="25" y="14"/>
                    </a:lnTo>
                    <a:lnTo>
                      <a:pt x="32" y="53"/>
                    </a:lnTo>
                    <a:lnTo>
                      <a:pt x="25" y="84"/>
                    </a:lnTo>
                    <a:lnTo>
                      <a:pt x="0" y="113"/>
                    </a:lnTo>
                    <a:lnTo>
                      <a:pt x="42" y="77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34" name="Freeform 36"/>
              <p:cNvSpPr>
                <a:spLocks/>
              </p:cNvSpPr>
              <p:nvPr/>
            </p:nvSpPr>
            <p:spPr bwMode="auto">
              <a:xfrm>
                <a:off x="1727" y="1350"/>
                <a:ext cx="87" cy="81"/>
              </a:xfrm>
              <a:custGeom>
                <a:avLst/>
                <a:gdLst>
                  <a:gd name="T0" fmla="*/ 87 w 87"/>
                  <a:gd name="T1" fmla="*/ 81 h 81"/>
                  <a:gd name="T2" fmla="*/ 45 w 87"/>
                  <a:gd name="T3" fmla="*/ 50 h 81"/>
                  <a:gd name="T4" fmla="*/ 0 w 87"/>
                  <a:gd name="T5" fmla="*/ 53 h 81"/>
                  <a:gd name="T6" fmla="*/ 24 w 87"/>
                  <a:gd name="T7" fmla="*/ 39 h 81"/>
                  <a:gd name="T8" fmla="*/ 59 w 87"/>
                  <a:gd name="T9" fmla="*/ 0 h 81"/>
                  <a:gd name="T10" fmla="*/ 56 w 87"/>
                  <a:gd name="T11" fmla="*/ 36 h 81"/>
                  <a:gd name="T12" fmla="*/ 87 w 87"/>
                  <a:gd name="T13" fmla="*/ 36 h 81"/>
                  <a:gd name="T14" fmla="*/ 87 w 87"/>
                  <a:gd name="T15" fmla="*/ 81 h 8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7" h="81">
                    <a:moveTo>
                      <a:pt x="87" y="81"/>
                    </a:moveTo>
                    <a:lnTo>
                      <a:pt x="45" y="50"/>
                    </a:lnTo>
                    <a:lnTo>
                      <a:pt x="0" y="53"/>
                    </a:lnTo>
                    <a:lnTo>
                      <a:pt x="24" y="39"/>
                    </a:lnTo>
                    <a:lnTo>
                      <a:pt x="59" y="0"/>
                    </a:lnTo>
                    <a:lnTo>
                      <a:pt x="56" y="36"/>
                    </a:lnTo>
                    <a:lnTo>
                      <a:pt x="87" y="36"/>
                    </a:lnTo>
                    <a:lnTo>
                      <a:pt x="87" y="81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35" name="Freeform 37"/>
              <p:cNvSpPr>
                <a:spLocks/>
              </p:cNvSpPr>
              <p:nvPr/>
            </p:nvSpPr>
            <p:spPr bwMode="auto">
              <a:xfrm>
                <a:off x="1552" y="1375"/>
                <a:ext cx="133" cy="84"/>
              </a:xfrm>
              <a:custGeom>
                <a:avLst/>
                <a:gdLst>
                  <a:gd name="T0" fmla="*/ 52 w 133"/>
                  <a:gd name="T1" fmla="*/ 0 h 84"/>
                  <a:gd name="T2" fmla="*/ 28 w 133"/>
                  <a:gd name="T3" fmla="*/ 18 h 84"/>
                  <a:gd name="T4" fmla="*/ 0 w 133"/>
                  <a:gd name="T5" fmla="*/ 11 h 84"/>
                  <a:gd name="T6" fmla="*/ 10 w 133"/>
                  <a:gd name="T7" fmla="*/ 53 h 84"/>
                  <a:gd name="T8" fmla="*/ 28 w 133"/>
                  <a:gd name="T9" fmla="*/ 84 h 84"/>
                  <a:gd name="T10" fmla="*/ 24 w 133"/>
                  <a:gd name="T11" fmla="*/ 60 h 84"/>
                  <a:gd name="T12" fmla="*/ 56 w 133"/>
                  <a:gd name="T13" fmla="*/ 42 h 84"/>
                  <a:gd name="T14" fmla="*/ 133 w 133"/>
                  <a:gd name="T15" fmla="*/ 35 h 84"/>
                  <a:gd name="T16" fmla="*/ 52 w 133"/>
                  <a:gd name="T17" fmla="*/ 0 h 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3" h="84">
                    <a:moveTo>
                      <a:pt x="52" y="0"/>
                    </a:moveTo>
                    <a:lnTo>
                      <a:pt x="28" y="18"/>
                    </a:lnTo>
                    <a:lnTo>
                      <a:pt x="0" y="11"/>
                    </a:lnTo>
                    <a:lnTo>
                      <a:pt x="10" y="53"/>
                    </a:lnTo>
                    <a:lnTo>
                      <a:pt x="28" y="84"/>
                    </a:lnTo>
                    <a:lnTo>
                      <a:pt x="24" y="60"/>
                    </a:lnTo>
                    <a:lnTo>
                      <a:pt x="56" y="42"/>
                    </a:lnTo>
                    <a:lnTo>
                      <a:pt x="133" y="35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36" name="Freeform 38"/>
              <p:cNvSpPr>
                <a:spLocks/>
              </p:cNvSpPr>
              <p:nvPr/>
            </p:nvSpPr>
            <p:spPr bwMode="auto">
              <a:xfrm>
                <a:off x="1601" y="1477"/>
                <a:ext cx="129" cy="98"/>
              </a:xfrm>
              <a:custGeom>
                <a:avLst/>
                <a:gdLst>
                  <a:gd name="T0" fmla="*/ 0 w 129"/>
                  <a:gd name="T1" fmla="*/ 25 h 98"/>
                  <a:gd name="T2" fmla="*/ 31 w 129"/>
                  <a:gd name="T3" fmla="*/ 56 h 98"/>
                  <a:gd name="T4" fmla="*/ 73 w 129"/>
                  <a:gd name="T5" fmla="*/ 70 h 98"/>
                  <a:gd name="T6" fmla="*/ 84 w 129"/>
                  <a:gd name="T7" fmla="*/ 98 h 98"/>
                  <a:gd name="T8" fmla="*/ 115 w 129"/>
                  <a:gd name="T9" fmla="*/ 67 h 98"/>
                  <a:gd name="T10" fmla="*/ 108 w 129"/>
                  <a:gd name="T11" fmla="*/ 32 h 98"/>
                  <a:gd name="T12" fmla="*/ 129 w 129"/>
                  <a:gd name="T13" fmla="*/ 7 h 98"/>
                  <a:gd name="T14" fmla="*/ 94 w 129"/>
                  <a:gd name="T15" fmla="*/ 0 h 98"/>
                  <a:gd name="T16" fmla="*/ 84 w 129"/>
                  <a:gd name="T17" fmla="*/ 42 h 98"/>
                  <a:gd name="T18" fmla="*/ 59 w 129"/>
                  <a:gd name="T19" fmla="*/ 25 h 98"/>
                  <a:gd name="T20" fmla="*/ 0 w 129"/>
                  <a:gd name="T21" fmla="*/ 25 h 9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9" h="98">
                    <a:moveTo>
                      <a:pt x="0" y="25"/>
                    </a:moveTo>
                    <a:lnTo>
                      <a:pt x="31" y="56"/>
                    </a:lnTo>
                    <a:lnTo>
                      <a:pt x="73" y="70"/>
                    </a:lnTo>
                    <a:lnTo>
                      <a:pt x="84" y="98"/>
                    </a:lnTo>
                    <a:lnTo>
                      <a:pt x="115" y="67"/>
                    </a:lnTo>
                    <a:lnTo>
                      <a:pt x="108" y="32"/>
                    </a:lnTo>
                    <a:lnTo>
                      <a:pt x="129" y="7"/>
                    </a:lnTo>
                    <a:lnTo>
                      <a:pt x="94" y="0"/>
                    </a:lnTo>
                    <a:lnTo>
                      <a:pt x="84" y="42"/>
                    </a:lnTo>
                    <a:lnTo>
                      <a:pt x="59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37" name="Freeform 39"/>
              <p:cNvSpPr>
                <a:spLocks/>
              </p:cNvSpPr>
              <p:nvPr/>
            </p:nvSpPr>
            <p:spPr bwMode="auto">
              <a:xfrm>
                <a:off x="1307" y="1642"/>
                <a:ext cx="133" cy="187"/>
              </a:xfrm>
              <a:custGeom>
                <a:avLst/>
                <a:gdLst>
                  <a:gd name="T0" fmla="*/ 0 w 133"/>
                  <a:gd name="T1" fmla="*/ 0 h 187"/>
                  <a:gd name="T2" fmla="*/ 31 w 133"/>
                  <a:gd name="T3" fmla="*/ 25 h 187"/>
                  <a:gd name="T4" fmla="*/ 80 w 133"/>
                  <a:gd name="T5" fmla="*/ 35 h 187"/>
                  <a:gd name="T6" fmla="*/ 126 w 133"/>
                  <a:gd name="T7" fmla="*/ 32 h 187"/>
                  <a:gd name="T8" fmla="*/ 133 w 133"/>
                  <a:gd name="T9" fmla="*/ 60 h 187"/>
                  <a:gd name="T10" fmla="*/ 105 w 133"/>
                  <a:gd name="T11" fmla="*/ 71 h 187"/>
                  <a:gd name="T12" fmla="*/ 101 w 133"/>
                  <a:gd name="T13" fmla="*/ 99 h 187"/>
                  <a:gd name="T14" fmla="*/ 98 w 133"/>
                  <a:gd name="T15" fmla="*/ 130 h 187"/>
                  <a:gd name="T16" fmla="*/ 73 w 133"/>
                  <a:gd name="T17" fmla="*/ 158 h 187"/>
                  <a:gd name="T18" fmla="*/ 28 w 133"/>
                  <a:gd name="T19" fmla="*/ 187 h 187"/>
                  <a:gd name="T20" fmla="*/ 35 w 133"/>
                  <a:gd name="T21" fmla="*/ 158 h 187"/>
                  <a:gd name="T22" fmla="*/ 73 w 133"/>
                  <a:gd name="T23" fmla="*/ 123 h 187"/>
                  <a:gd name="T24" fmla="*/ 56 w 133"/>
                  <a:gd name="T25" fmla="*/ 63 h 187"/>
                  <a:gd name="T26" fmla="*/ 28 w 133"/>
                  <a:gd name="T27" fmla="*/ 46 h 187"/>
                  <a:gd name="T28" fmla="*/ 0 w 133"/>
                  <a:gd name="T29" fmla="*/ 0 h 18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33" h="187">
                    <a:moveTo>
                      <a:pt x="0" y="0"/>
                    </a:moveTo>
                    <a:lnTo>
                      <a:pt x="31" y="25"/>
                    </a:lnTo>
                    <a:lnTo>
                      <a:pt x="80" y="35"/>
                    </a:lnTo>
                    <a:lnTo>
                      <a:pt x="126" y="32"/>
                    </a:lnTo>
                    <a:lnTo>
                      <a:pt x="133" y="60"/>
                    </a:lnTo>
                    <a:lnTo>
                      <a:pt x="105" y="71"/>
                    </a:lnTo>
                    <a:lnTo>
                      <a:pt x="101" y="99"/>
                    </a:lnTo>
                    <a:lnTo>
                      <a:pt x="98" y="130"/>
                    </a:lnTo>
                    <a:lnTo>
                      <a:pt x="73" y="158"/>
                    </a:lnTo>
                    <a:lnTo>
                      <a:pt x="28" y="187"/>
                    </a:lnTo>
                    <a:lnTo>
                      <a:pt x="35" y="158"/>
                    </a:lnTo>
                    <a:lnTo>
                      <a:pt x="73" y="123"/>
                    </a:lnTo>
                    <a:lnTo>
                      <a:pt x="56" y="63"/>
                    </a:lnTo>
                    <a:lnTo>
                      <a:pt x="28" y="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38" name="Freeform 40"/>
              <p:cNvSpPr>
                <a:spLocks/>
              </p:cNvSpPr>
              <p:nvPr/>
            </p:nvSpPr>
            <p:spPr bwMode="auto">
              <a:xfrm>
                <a:off x="1223" y="1642"/>
                <a:ext cx="70" cy="113"/>
              </a:xfrm>
              <a:custGeom>
                <a:avLst/>
                <a:gdLst>
                  <a:gd name="T0" fmla="*/ 0 w 70"/>
                  <a:gd name="T1" fmla="*/ 0 h 113"/>
                  <a:gd name="T2" fmla="*/ 14 w 70"/>
                  <a:gd name="T3" fmla="*/ 42 h 113"/>
                  <a:gd name="T4" fmla="*/ 0 w 70"/>
                  <a:gd name="T5" fmla="*/ 113 h 113"/>
                  <a:gd name="T6" fmla="*/ 42 w 70"/>
                  <a:gd name="T7" fmla="*/ 106 h 113"/>
                  <a:gd name="T8" fmla="*/ 38 w 70"/>
                  <a:gd name="T9" fmla="*/ 74 h 113"/>
                  <a:gd name="T10" fmla="*/ 70 w 70"/>
                  <a:gd name="T11" fmla="*/ 42 h 113"/>
                  <a:gd name="T12" fmla="*/ 0 w 70"/>
                  <a:gd name="T13" fmla="*/ 0 h 1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0" h="113">
                    <a:moveTo>
                      <a:pt x="0" y="0"/>
                    </a:moveTo>
                    <a:lnTo>
                      <a:pt x="14" y="42"/>
                    </a:lnTo>
                    <a:lnTo>
                      <a:pt x="0" y="113"/>
                    </a:lnTo>
                    <a:lnTo>
                      <a:pt x="42" y="106"/>
                    </a:lnTo>
                    <a:lnTo>
                      <a:pt x="38" y="74"/>
                    </a:lnTo>
                    <a:lnTo>
                      <a:pt x="70" y="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39" name="Freeform 41"/>
              <p:cNvSpPr>
                <a:spLocks/>
              </p:cNvSpPr>
              <p:nvPr/>
            </p:nvSpPr>
            <p:spPr bwMode="auto">
              <a:xfrm>
                <a:off x="1003" y="1572"/>
                <a:ext cx="167" cy="123"/>
              </a:xfrm>
              <a:custGeom>
                <a:avLst/>
                <a:gdLst>
                  <a:gd name="T0" fmla="*/ 167 w 167"/>
                  <a:gd name="T1" fmla="*/ 84 h 123"/>
                  <a:gd name="T2" fmla="*/ 136 w 167"/>
                  <a:gd name="T3" fmla="*/ 123 h 123"/>
                  <a:gd name="T4" fmla="*/ 101 w 167"/>
                  <a:gd name="T5" fmla="*/ 123 h 123"/>
                  <a:gd name="T6" fmla="*/ 63 w 167"/>
                  <a:gd name="T7" fmla="*/ 95 h 123"/>
                  <a:gd name="T8" fmla="*/ 56 w 167"/>
                  <a:gd name="T9" fmla="*/ 60 h 123"/>
                  <a:gd name="T10" fmla="*/ 31 w 167"/>
                  <a:gd name="T11" fmla="*/ 32 h 123"/>
                  <a:gd name="T12" fmla="*/ 0 w 167"/>
                  <a:gd name="T13" fmla="*/ 10 h 123"/>
                  <a:gd name="T14" fmla="*/ 38 w 167"/>
                  <a:gd name="T15" fmla="*/ 0 h 123"/>
                  <a:gd name="T16" fmla="*/ 63 w 167"/>
                  <a:gd name="T17" fmla="*/ 32 h 123"/>
                  <a:gd name="T18" fmla="*/ 73 w 167"/>
                  <a:gd name="T19" fmla="*/ 74 h 123"/>
                  <a:gd name="T20" fmla="*/ 98 w 167"/>
                  <a:gd name="T21" fmla="*/ 98 h 123"/>
                  <a:gd name="T22" fmla="*/ 167 w 167"/>
                  <a:gd name="T23" fmla="*/ 84 h 12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67" h="123">
                    <a:moveTo>
                      <a:pt x="167" y="84"/>
                    </a:moveTo>
                    <a:lnTo>
                      <a:pt x="136" y="123"/>
                    </a:lnTo>
                    <a:lnTo>
                      <a:pt x="101" y="123"/>
                    </a:lnTo>
                    <a:lnTo>
                      <a:pt x="63" y="95"/>
                    </a:lnTo>
                    <a:lnTo>
                      <a:pt x="56" y="60"/>
                    </a:lnTo>
                    <a:lnTo>
                      <a:pt x="31" y="32"/>
                    </a:lnTo>
                    <a:lnTo>
                      <a:pt x="0" y="10"/>
                    </a:lnTo>
                    <a:lnTo>
                      <a:pt x="38" y="0"/>
                    </a:lnTo>
                    <a:lnTo>
                      <a:pt x="63" y="32"/>
                    </a:lnTo>
                    <a:lnTo>
                      <a:pt x="73" y="74"/>
                    </a:lnTo>
                    <a:lnTo>
                      <a:pt x="98" y="98"/>
                    </a:lnTo>
                    <a:lnTo>
                      <a:pt x="167" y="84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40" name="Freeform 42"/>
              <p:cNvSpPr>
                <a:spLocks/>
              </p:cNvSpPr>
              <p:nvPr/>
            </p:nvSpPr>
            <p:spPr bwMode="auto">
              <a:xfrm>
                <a:off x="814" y="1604"/>
                <a:ext cx="73" cy="161"/>
              </a:xfrm>
              <a:custGeom>
                <a:avLst/>
                <a:gdLst>
                  <a:gd name="T0" fmla="*/ 21 w 73"/>
                  <a:gd name="T1" fmla="*/ 0 h 161"/>
                  <a:gd name="T2" fmla="*/ 0 w 73"/>
                  <a:gd name="T3" fmla="*/ 21 h 161"/>
                  <a:gd name="T4" fmla="*/ 24 w 73"/>
                  <a:gd name="T5" fmla="*/ 42 h 161"/>
                  <a:gd name="T6" fmla="*/ 28 w 73"/>
                  <a:gd name="T7" fmla="*/ 87 h 161"/>
                  <a:gd name="T8" fmla="*/ 7 w 73"/>
                  <a:gd name="T9" fmla="*/ 123 h 161"/>
                  <a:gd name="T10" fmla="*/ 45 w 73"/>
                  <a:gd name="T11" fmla="*/ 144 h 161"/>
                  <a:gd name="T12" fmla="*/ 63 w 73"/>
                  <a:gd name="T13" fmla="*/ 161 h 161"/>
                  <a:gd name="T14" fmla="*/ 73 w 73"/>
                  <a:gd name="T15" fmla="*/ 116 h 161"/>
                  <a:gd name="T16" fmla="*/ 45 w 73"/>
                  <a:gd name="T17" fmla="*/ 116 h 161"/>
                  <a:gd name="T18" fmla="*/ 59 w 73"/>
                  <a:gd name="T19" fmla="*/ 63 h 161"/>
                  <a:gd name="T20" fmla="*/ 42 w 73"/>
                  <a:gd name="T21" fmla="*/ 49 h 161"/>
                  <a:gd name="T22" fmla="*/ 21 w 73"/>
                  <a:gd name="T23" fmla="*/ 0 h 16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73" h="161">
                    <a:moveTo>
                      <a:pt x="21" y="0"/>
                    </a:moveTo>
                    <a:lnTo>
                      <a:pt x="0" y="21"/>
                    </a:lnTo>
                    <a:lnTo>
                      <a:pt x="24" y="42"/>
                    </a:lnTo>
                    <a:lnTo>
                      <a:pt x="28" y="87"/>
                    </a:lnTo>
                    <a:lnTo>
                      <a:pt x="7" y="123"/>
                    </a:lnTo>
                    <a:lnTo>
                      <a:pt x="45" y="144"/>
                    </a:lnTo>
                    <a:lnTo>
                      <a:pt x="63" y="161"/>
                    </a:lnTo>
                    <a:lnTo>
                      <a:pt x="73" y="116"/>
                    </a:lnTo>
                    <a:lnTo>
                      <a:pt x="45" y="116"/>
                    </a:lnTo>
                    <a:lnTo>
                      <a:pt x="59" y="63"/>
                    </a:lnTo>
                    <a:lnTo>
                      <a:pt x="42" y="49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41" name="Freeform 43"/>
              <p:cNvSpPr>
                <a:spLocks/>
              </p:cNvSpPr>
              <p:nvPr/>
            </p:nvSpPr>
            <p:spPr bwMode="auto">
              <a:xfrm>
                <a:off x="968" y="1674"/>
                <a:ext cx="108" cy="116"/>
              </a:xfrm>
              <a:custGeom>
                <a:avLst/>
                <a:gdLst>
                  <a:gd name="T0" fmla="*/ 10 w 108"/>
                  <a:gd name="T1" fmla="*/ 0 h 116"/>
                  <a:gd name="T2" fmla="*/ 0 w 108"/>
                  <a:gd name="T3" fmla="*/ 31 h 116"/>
                  <a:gd name="T4" fmla="*/ 17 w 108"/>
                  <a:gd name="T5" fmla="*/ 53 h 116"/>
                  <a:gd name="T6" fmla="*/ 35 w 108"/>
                  <a:gd name="T7" fmla="*/ 84 h 116"/>
                  <a:gd name="T8" fmla="*/ 63 w 108"/>
                  <a:gd name="T9" fmla="*/ 105 h 116"/>
                  <a:gd name="T10" fmla="*/ 108 w 108"/>
                  <a:gd name="T11" fmla="*/ 116 h 116"/>
                  <a:gd name="T12" fmla="*/ 63 w 108"/>
                  <a:gd name="T13" fmla="*/ 70 h 116"/>
                  <a:gd name="T14" fmla="*/ 77 w 108"/>
                  <a:gd name="T15" fmla="*/ 35 h 116"/>
                  <a:gd name="T16" fmla="*/ 45 w 108"/>
                  <a:gd name="T17" fmla="*/ 49 h 116"/>
                  <a:gd name="T18" fmla="*/ 10 w 108"/>
                  <a:gd name="T19" fmla="*/ 0 h 11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8" h="116">
                    <a:moveTo>
                      <a:pt x="10" y="0"/>
                    </a:moveTo>
                    <a:lnTo>
                      <a:pt x="0" y="31"/>
                    </a:lnTo>
                    <a:lnTo>
                      <a:pt x="17" y="53"/>
                    </a:lnTo>
                    <a:lnTo>
                      <a:pt x="35" y="84"/>
                    </a:lnTo>
                    <a:lnTo>
                      <a:pt x="63" y="105"/>
                    </a:lnTo>
                    <a:lnTo>
                      <a:pt x="108" y="116"/>
                    </a:lnTo>
                    <a:lnTo>
                      <a:pt x="63" y="70"/>
                    </a:lnTo>
                    <a:lnTo>
                      <a:pt x="77" y="35"/>
                    </a:lnTo>
                    <a:lnTo>
                      <a:pt x="45" y="49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6883" name="Group 44"/>
            <p:cNvGrpSpPr>
              <a:grpSpLocks/>
            </p:cNvGrpSpPr>
            <p:nvPr/>
          </p:nvGrpSpPr>
          <p:grpSpPr bwMode="auto">
            <a:xfrm>
              <a:off x="709" y="984"/>
              <a:ext cx="867" cy="429"/>
              <a:chOff x="709" y="984"/>
              <a:chExt cx="867" cy="429"/>
            </a:xfrm>
          </p:grpSpPr>
          <p:sp>
            <p:nvSpPr>
              <p:cNvPr id="36920" name="Freeform 45"/>
              <p:cNvSpPr>
                <a:spLocks/>
              </p:cNvSpPr>
              <p:nvPr/>
            </p:nvSpPr>
            <p:spPr bwMode="auto">
              <a:xfrm>
                <a:off x="709" y="984"/>
                <a:ext cx="867" cy="429"/>
              </a:xfrm>
              <a:custGeom>
                <a:avLst/>
                <a:gdLst>
                  <a:gd name="T0" fmla="*/ 147 w 867"/>
                  <a:gd name="T1" fmla="*/ 0 h 429"/>
                  <a:gd name="T2" fmla="*/ 115 w 867"/>
                  <a:gd name="T3" fmla="*/ 31 h 429"/>
                  <a:gd name="T4" fmla="*/ 77 w 867"/>
                  <a:gd name="T5" fmla="*/ 52 h 429"/>
                  <a:gd name="T6" fmla="*/ 66 w 867"/>
                  <a:gd name="T7" fmla="*/ 98 h 429"/>
                  <a:gd name="T8" fmla="*/ 31 w 867"/>
                  <a:gd name="T9" fmla="*/ 123 h 429"/>
                  <a:gd name="T10" fmla="*/ 0 w 867"/>
                  <a:gd name="T11" fmla="*/ 137 h 429"/>
                  <a:gd name="T12" fmla="*/ 35 w 867"/>
                  <a:gd name="T13" fmla="*/ 165 h 429"/>
                  <a:gd name="T14" fmla="*/ 49 w 867"/>
                  <a:gd name="T15" fmla="*/ 204 h 429"/>
                  <a:gd name="T16" fmla="*/ 80 w 867"/>
                  <a:gd name="T17" fmla="*/ 221 h 429"/>
                  <a:gd name="T18" fmla="*/ 115 w 867"/>
                  <a:gd name="T19" fmla="*/ 232 h 429"/>
                  <a:gd name="T20" fmla="*/ 154 w 867"/>
                  <a:gd name="T21" fmla="*/ 218 h 429"/>
                  <a:gd name="T22" fmla="*/ 203 w 867"/>
                  <a:gd name="T23" fmla="*/ 232 h 429"/>
                  <a:gd name="T24" fmla="*/ 262 w 867"/>
                  <a:gd name="T25" fmla="*/ 214 h 429"/>
                  <a:gd name="T26" fmla="*/ 329 w 867"/>
                  <a:gd name="T27" fmla="*/ 242 h 429"/>
                  <a:gd name="T28" fmla="*/ 374 w 867"/>
                  <a:gd name="T29" fmla="*/ 239 h 429"/>
                  <a:gd name="T30" fmla="*/ 416 w 867"/>
                  <a:gd name="T31" fmla="*/ 263 h 429"/>
                  <a:gd name="T32" fmla="*/ 454 w 867"/>
                  <a:gd name="T33" fmla="*/ 277 h 429"/>
                  <a:gd name="T34" fmla="*/ 493 w 867"/>
                  <a:gd name="T35" fmla="*/ 263 h 429"/>
                  <a:gd name="T36" fmla="*/ 507 w 867"/>
                  <a:gd name="T37" fmla="*/ 291 h 429"/>
                  <a:gd name="T38" fmla="*/ 542 w 867"/>
                  <a:gd name="T39" fmla="*/ 288 h 429"/>
                  <a:gd name="T40" fmla="*/ 535 w 867"/>
                  <a:gd name="T41" fmla="*/ 327 h 429"/>
                  <a:gd name="T42" fmla="*/ 584 w 867"/>
                  <a:gd name="T43" fmla="*/ 344 h 429"/>
                  <a:gd name="T44" fmla="*/ 643 w 867"/>
                  <a:gd name="T45" fmla="*/ 365 h 429"/>
                  <a:gd name="T46" fmla="*/ 657 w 867"/>
                  <a:gd name="T47" fmla="*/ 393 h 429"/>
                  <a:gd name="T48" fmla="*/ 696 w 867"/>
                  <a:gd name="T49" fmla="*/ 400 h 429"/>
                  <a:gd name="T50" fmla="*/ 724 w 867"/>
                  <a:gd name="T51" fmla="*/ 429 h 429"/>
                  <a:gd name="T52" fmla="*/ 759 w 867"/>
                  <a:gd name="T53" fmla="*/ 414 h 429"/>
                  <a:gd name="T54" fmla="*/ 790 w 867"/>
                  <a:gd name="T55" fmla="*/ 411 h 429"/>
                  <a:gd name="T56" fmla="*/ 811 w 867"/>
                  <a:gd name="T57" fmla="*/ 369 h 429"/>
                  <a:gd name="T58" fmla="*/ 867 w 867"/>
                  <a:gd name="T59" fmla="*/ 351 h 429"/>
                  <a:gd name="T60" fmla="*/ 839 w 867"/>
                  <a:gd name="T61" fmla="*/ 305 h 429"/>
                  <a:gd name="T62" fmla="*/ 853 w 867"/>
                  <a:gd name="T63" fmla="*/ 263 h 429"/>
                  <a:gd name="T64" fmla="*/ 832 w 867"/>
                  <a:gd name="T65" fmla="*/ 214 h 429"/>
                  <a:gd name="T66" fmla="*/ 843 w 867"/>
                  <a:gd name="T67" fmla="*/ 189 h 429"/>
                  <a:gd name="T68" fmla="*/ 804 w 867"/>
                  <a:gd name="T69" fmla="*/ 189 h 429"/>
                  <a:gd name="T70" fmla="*/ 783 w 867"/>
                  <a:gd name="T71" fmla="*/ 165 h 429"/>
                  <a:gd name="T72" fmla="*/ 745 w 867"/>
                  <a:gd name="T73" fmla="*/ 182 h 429"/>
                  <a:gd name="T74" fmla="*/ 710 w 867"/>
                  <a:gd name="T75" fmla="*/ 168 h 429"/>
                  <a:gd name="T76" fmla="*/ 682 w 867"/>
                  <a:gd name="T77" fmla="*/ 147 h 429"/>
                  <a:gd name="T78" fmla="*/ 622 w 867"/>
                  <a:gd name="T79" fmla="*/ 144 h 429"/>
                  <a:gd name="T80" fmla="*/ 607 w 867"/>
                  <a:gd name="T81" fmla="*/ 225 h 429"/>
                  <a:gd name="T82" fmla="*/ 633 w 867"/>
                  <a:gd name="T83" fmla="*/ 228 h 429"/>
                  <a:gd name="T84" fmla="*/ 633 w 867"/>
                  <a:gd name="T85" fmla="*/ 267 h 429"/>
                  <a:gd name="T86" fmla="*/ 615 w 867"/>
                  <a:gd name="T87" fmla="*/ 298 h 429"/>
                  <a:gd name="T88" fmla="*/ 600 w 867"/>
                  <a:gd name="T89" fmla="*/ 264 h 429"/>
                  <a:gd name="T90" fmla="*/ 597 w 867"/>
                  <a:gd name="T91" fmla="*/ 246 h 429"/>
                  <a:gd name="T92" fmla="*/ 607 w 867"/>
                  <a:gd name="T93" fmla="*/ 225 h 429"/>
                  <a:gd name="T94" fmla="*/ 622 w 867"/>
                  <a:gd name="T95" fmla="*/ 145 h 429"/>
                  <a:gd name="T96" fmla="*/ 577 w 867"/>
                  <a:gd name="T97" fmla="*/ 144 h 429"/>
                  <a:gd name="T98" fmla="*/ 538 w 867"/>
                  <a:gd name="T99" fmla="*/ 154 h 429"/>
                  <a:gd name="T100" fmla="*/ 503 w 867"/>
                  <a:gd name="T101" fmla="*/ 140 h 429"/>
                  <a:gd name="T102" fmla="*/ 489 w 867"/>
                  <a:gd name="T103" fmla="*/ 95 h 429"/>
                  <a:gd name="T104" fmla="*/ 451 w 867"/>
                  <a:gd name="T105" fmla="*/ 84 h 429"/>
                  <a:gd name="T106" fmla="*/ 433 w 867"/>
                  <a:gd name="T107" fmla="*/ 59 h 429"/>
                  <a:gd name="T108" fmla="*/ 385 w 867"/>
                  <a:gd name="T109" fmla="*/ 49 h 429"/>
                  <a:gd name="T110" fmla="*/ 357 w 867"/>
                  <a:gd name="T111" fmla="*/ 28 h 429"/>
                  <a:gd name="T112" fmla="*/ 329 w 867"/>
                  <a:gd name="T113" fmla="*/ 38 h 429"/>
                  <a:gd name="T114" fmla="*/ 297 w 867"/>
                  <a:gd name="T115" fmla="*/ 28 h 429"/>
                  <a:gd name="T116" fmla="*/ 273 w 867"/>
                  <a:gd name="T117" fmla="*/ 52 h 429"/>
                  <a:gd name="T118" fmla="*/ 245 w 867"/>
                  <a:gd name="T119" fmla="*/ 49 h 429"/>
                  <a:gd name="T120" fmla="*/ 234 w 867"/>
                  <a:gd name="T121" fmla="*/ 17 h 429"/>
                  <a:gd name="T122" fmla="*/ 199 w 867"/>
                  <a:gd name="T123" fmla="*/ 7 h 429"/>
                  <a:gd name="T124" fmla="*/ 147 w 867"/>
                  <a:gd name="T125" fmla="*/ 0 h 42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867" h="429">
                    <a:moveTo>
                      <a:pt x="147" y="0"/>
                    </a:moveTo>
                    <a:lnTo>
                      <a:pt x="115" y="31"/>
                    </a:lnTo>
                    <a:lnTo>
                      <a:pt x="77" y="52"/>
                    </a:lnTo>
                    <a:lnTo>
                      <a:pt x="66" y="98"/>
                    </a:lnTo>
                    <a:lnTo>
                      <a:pt x="31" y="123"/>
                    </a:lnTo>
                    <a:lnTo>
                      <a:pt x="0" y="137"/>
                    </a:lnTo>
                    <a:lnTo>
                      <a:pt x="35" y="165"/>
                    </a:lnTo>
                    <a:lnTo>
                      <a:pt x="49" y="204"/>
                    </a:lnTo>
                    <a:lnTo>
                      <a:pt x="80" y="221"/>
                    </a:lnTo>
                    <a:lnTo>
                      <a:pt x="115" y="232"/>
                    </a:lnTo>
                    <a:lnTo>
                      <a:pt x="154" y="218"/>
                    </a:lnTo>
                    <a:lnTo>
                      <a:pt x="203" y="232"/>
                    </a:lnTo>
                    <a:lnTo>
                      <a:pt x="262" y="214"/>
                    </a:lnTo>
                    <a:lnTo>
                      <a:pt x="329" y="242"/>
                    </a:lnTo>
                    <a:lnTo>
                      <a:pt x="374" y="239"/>
                    </a:lnTo>
                    <a:lnTo>
                      <a:pt x="416" y="263"/>
                    </a:lnTo>
                    <a:lnTo>
                      <a:pt x="454" y="277"/>
                    </a:lnTo>
                    <a:lnTo>
                      <a:pt x="493" y="263"/>
                    </a:lnTo>
                    <a:lnTo>
                      <a:pt x="507" y="291"/>
                    </a:lnTo>
                    <a:lnTo>
                      <a:pt x="542" y="288"/>
                    </a:lnTo>
                    <a:lnTo>
                      <a:pt x="535" y="327"/>
                    </a:lnTo>
                    <a:lnTo>
                      <a:pt x="584" y="344"/>
                    </a:lnTo>
                    <a:lnTo>
                      <a:pt x="643" y="365"/>
                    </a:lnTo>
                    <a:lnTo>
                      <a:pt x="657" y="393"/>
                    </a:lnTo>
                    <a:lnTo>
                      <a:pt x="696" y="400"/>
                    </a:lnTo>
                    <a:lnTo>
                      <a:pt x="724" y="429"/>
                    </a:lnTo>
                    <a:lnTo>
                      <a:pt x="759" y="414"/>
                    </a:lnTo>
                    <a:lnTo>
                      <a:pt x="790" y="411"/>
                    </a:lnTo>
                    <a:lnTo>
                      <a:pt x="811" y="369"/>
                    </a:lnTo>
                    <a:lnTo>
                      <a:pt x="867" y="351"/>
                    </a:lnTo>
                    <a:lnTo>
                      <a:pt x="839" y="305"/>
                    </a:lnTo>
                    <a:lnTo>
                      <a:pt x="853" y="263"/>
                    </a:lnTo>
                    <a:lnTo>
                      <a:pt x="832" y="214"/>
                    </a:lnTo>
                    <a:lnTo>
                      <a:pt x="843" y="189"/>
                    </a:lnTo>
                    <a:lnTo>
                      <a:pt x="804" y="189"/>
                    </a:lnTo>
                    <a:lnTo>
                      <a:pt x="783" y="165"/>
                    </a:lnTo>
                    <a:lnTo>
                      <a:pt x="745" y="182"/>
                    </a:lnTo>
                    <a:lnTo>
                      <a:pt x="710" y="168"/>
                    </a:lnTo>
                    <a:lnTo>
                      <a:pt x="682" y="147"/>
                    </a:lnTo>
                    <a:lnTo>
                      <a:pt x="622" y="144"/>
                    </a:lnTo>
                    <a:lnTo>
                      <a:pt x="607" y="225"/>
                    </a:lnTo>
                    <a:lnTo>
                      <a:pt x="633" y="228"/>
                    </a:lnTo>
                    <a:lnTo>
                      <a:pt x="633" y="267"/>
                    </a:lnTo>
                    <a:lnTo>
                      <a:pt x="615" y="298"/>
                    </a:lnTo>
                    <a:lnTo>
                      <a:pt x="600" y="264"/>
                    </a:lnTo>
                    <a:lnTo>
                      <a:pt x="597" y="246"/>
                    </a:lnTo>
                    <a:lnTo>
                      <a:pt x="607" y="225"/>
                    </a:lnTo>
                    <a:lnTo>
                      <a:pt x="622" y="145"/>
                    </a:lnTo>
                    <a:lnTo>
                      <a:pt x="577" y="144"/>
                    </a:lnTo>
                    <a:lnTo>
                      <a:pt x="538" y="154"/>
                    </a:lnTo>
                    <a:lnTo>
                      <a:pt x="503" y="140"/>
                    </a:lnTo>
                    <a:lnTo>
                      <a:pt x="489" y="95"/>
                    </a:lnTo>
                    <a:lnTo>
                      <a:pt x="451" y="84"/>
                    </a:lnTo>
                    <a:lnTo>
                      <a:pt x="433" y="59"/>
                    </a:lnTo>
                    <a:lnTo>
                      <a:pt x="385" y="49"/>
                    </a:lnTo>
                    <a:lnTo>
                      <a:pt x="357" y="28"/>
                    </a:lnTo>
                    <a:lnTo>
                      <a:pt x="329" y="38"/>
                    </a:lnTo>
                    <a:lnTo>
                      <a:pt x="297" y="28"/>
                    </a:lnTo>
                    <a:lnTo>
                      <a:pt x="273" y="52"/>
                    </a:lnTo>
                    <a:lnTo>
                      <a:pt x="245" y="49"/>
                    </a:lnTo>
                    <a:lnTo>
                      <a:pt x="234" y="17"/>
                    </a:lnTo>
                    <a:lnTo>
                      <a:pt x="199" y="7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rgbClr val="00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21" name="Freeform 46"/>
              <p:cNvSpPr>
                <a:spLocks/>
              </p:cNvSpPr>
              <p:nvPr/>
            </p:nvSpPr>
            <p:spPr bwMode="auto">
              <a:xfrm>
                <a:off x="1160" y="1138"/>
                <a:ext cx="223" cy="50"/>
              </a:xfrm>
              <a:custGeom>
                <a:avLst/>
                <a:gdLst>
                  <a:gd name="T0" fmla="*/ 146 w 223"/>
                  <a:gd name="T1" fmla="*/ 7 h 50"/>
                  <a:gd name="T2" fmla="*/ 171 w 223"/>
                  <a:gd name="T3" fmla="*/ 0 h 50"/>
                  <a:gd name="T4" fmla="*/ 185 w 223"/>
                  <a:gd name="T5" fmla="*/ 9 h 50"/>
                  <a:gd name="T6" fmla="*/ 220 w 223"/>
                  <a:gd name="T7" fmla="*/ 16 h 50"/>
                  <a:gd name="T8" fmla="*/ 223 w 223"/>
                  <a:gd name="T9" fmla="*/ 40 h 50"/>
                  <a:gd name="T10" fmla="*/ 184 w 223"/>
                  <a:gd name="T11" fmla="*/ 25 h 50"/>
                  <a:gd name="T12" fmla="*/ 156 w 223"/>
                  <a:gd name="T13" fmla="*/ 50 h 50"/>
                  <a:gd name="T14" fmla="*/ 83 w 223"/>
                  <a:gd name="T15" fmla="*/ 50 h 50"/>
                  <a:gd name="T16" fmla="*/ 0 w 223"/>
                  <a:gd name="T17" fmla="*/ 12 h 50"/>
                  <a:gd name="T18" fmla="*/ 119 w 223"/>
                  <a:gd name="T19" fmla="*/ 35 h 50"/>
                  <a:gd name="T20" fmla="*/ 146 w 223"/>
                  <a:gd name="T21" fmla="*/ 7 h 5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23" h="50">
                    <a:moveTo>
                      <a:pt x="146" y="7"/>
                    </a:moveTo>
                    <a:lnTo>
                      <a:pt x="171" y="0"/>
                    </a:lnTo>
                    <a:lnTo>
                      <a:pt x="185" y="9"/>
                    </a:lnTo>
                    <a:lnTo>
                      <a:pt x="220" y="16"/>
                    </a:lnTo>
                    <a:lnTo>
                      <a:pt x="223" y="40"/>
                    </a:lnTo>
                    <a:lnTo>
                      <a:pt x="184" y="25"/>
                    </a:lnTo>
                    <a:lnTo>
                      <a:pt x="156" y="50"/>
                    </a:lnTo>
                    <a:lnTo>
                      <a:pt x="83" y="50"/>
                    </a:lnTo>
                    <a:lnTo>
                      <a:pt x="0" y="12"/>
                    </a:lnTo>
                    <a:lnTo>
                      <a:pt x="119" y="35"/>
                    </a:lnTo>
                    <a:lnTo>
                      <a:pt x="146" y="7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22" name="Freeform 47"/>
              <p:cNvSpPr>
                <a:spLocks/>
              </p:cNvSpPr>
              <p:nvPr/>
            </p:nvSpPr>
            <p:spPr bwMode="auto">
              <a:xfrm>
                <a:off x="1432" y="1197"/>
                <a:ext cx="112" cy="109"/>
              </a:xfrm>
              <a:custGeom>
                <a:avLst/>
                <a:gdLst>
                  <a:gd name="T0" fmla="*/ 0 w 112"/>
                  <a:gd name="T1" fmla="*/ 0 h 109"/>
                  <a:gd name="T2" fmla="*/ 21 w 112"/>
                  <a:gd name="T3" fmla="*/ 14 h 109"/>
                  <a:gd name="T4" fmla="*/ 24 w 112"/>
                  <a:gd name="T5" fmla="*/ 70 h 109"/>
                  <a:gd name="T6" fmla="*/ 49 w 112"/>
                  <a:gd name="T7" fmla="*/ 77 h 109"/>
                  <a:gd name="T8" fmla="*/ 56 w 112"/>
                  <a:gd name="T9" fmla="*/ 109 h 109"/>
                  <a:gd name="T10" fmla="*/ 80 w 112"/>
                  <a:gd name="T11" fmla="*/ 77 h 109"/>
                  <a:gd name="T12" fmla="*/ 112 w 112"/>
                  <a:gd name="T13" fmla="*/ 56 h 109"/>
                  <a:gd name="T14" fmla="*/ 73 w 112"/>
                  <a:gd name="T15" fmla="*/ 39 h 109"/>
                  <a:gd name="T16" fmla="*/ 91 w 112"/>
                  <a:gd name="T17" fmla="*/ 7 h 109"/>
                  <a:gd name="T18" fmla="*/ 66 w 112"/>
                  <a:gd name="T19" fmla="*/ 0 h 109"/>
                  <a:gd name="T20" fmla="*/ 52 w 112"/>
                  <a:gd name="T21" fmla="*/ 14 h 109"/>
                  <a:gd name="T22" fmla="*/ 0 w 112"/>
                  <a:gd name="T23" fmla="*/ 0 h 10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12" h="109">
                    <a:moveTo>
                      <a:pt x="0" y="0"/>
                    </a:moveTo>
                    <a:lnTo>
                      <a:pt x="21" y="14"/>
                    </a:lnTo>
                    <a:lnTo>
                      <a:pt x="24" y="70"/>
                    </a:lnTo>
                    <a:lnTo>
                      <a:pt x="49" y="77"/>
                    </a:lnTo>
                    <a:lnTo>
                      <a:pt x="56" y="109"/>
                    </a:lnTo>
                    <a:lnTo>
                      <a:pt x="80" y="77"/>
                    </a:lnTo>
                    <a:lnTo>
                      <a:pt x="112" y="56"/>
                    </a:lnTo>
                    <a:lnTo>
                      <a:pt x="73" y="39"/>
                    </a:lnTo>
                    <a:lnTo>
                      <a:pt x="91" y="7"/>
                    </a:lnTo>
                    <a:lnTo>
                      <a:pt x="66" y="0"/>
                    </a:lnTo>
                    <a:lnTo>
                      <a:pt x="52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23" name="Freeform 48"/>
              <p:cNvSpPr>
                <a:spLocks/>
              </p:cNvSpPr>
              <p:nvPr/>
            </p:nvSpPr>
            <p:spPr bwMode="auto">
              <a:xfrm>
                <a:off x="1369" y="1267"/>
                <a:ext cx="63" cy="102"/>
              </a:xfrm>
              <a:custGeom>
                <a:avLst/>
                <a:gdLst>
                  <a:gd name="T0" fmla="*/ 21 w 63"/>
                  <a:gd name="T1" fmla="*/ 0 h 102"/>
                  <a:gd name="T2" fmla="*/ 0 w 63"/>
                  <a:gd name="T3" fmla="*/ 25 h 102"/>
                  <a:gd name="T4" fmla="*/ 17 w 63"/>
                  <a:gd name="T5" fmla="*/ 46 h 102"/>
                  <a:gd name="T6" fmla="*/ 10 w 63"/>
                  <a:gd name="T7" fmla="*/ 92 h 102"/>
                  <a:gd name="T8" fmla="*/ 59 w 63"/>
                  <a:gd name="T9" fmla="*/ 102 h 102"/>
                  <a:gd name="T10" fmla="*/ 42 w 63"/>
                  <a:gd name="T11" fmla="*/ 56 h 102"/>
                  <a:gd name="T12" fmla="*/ 63 w 63"/>
                  <a:gd name="T13" fmla="*/ 21 h 102"/>
                  <a:gd name="T14" fmla="*/ 21 w 63"/>
                  <a:gd name="T15" fmla="*/ 0 h 10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3" h="102">
                    <a:moveTo>
                      <a:pt x="21" y="0"/>
                    </a:moveTo>
                    <a:lnTo>
                      <a:pt x="0" y="25"/>
                    </a:lnTo>
                    <a:lnTo>
                      <a:pt x="17" y="46"/>
                    </a:lnTo>
                    <a:lnTo>
                      <a:pt x="10" y="92"/>
                    </a:lnTo>
                    <a:lnTo>
                      <a:pt x="59" y="102"/>
                    </a:lnTo>
                    <a:lnTo>
                      <a:pt x="42" y="56"/>
                    </a:lnTo>
                    <a:lnTo>
                      <a:pt x="63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24" name="Freeform 49"/>
              <p:cNvSpPr>
                <a:spLocks/>
              </p:cNvSpPr>
              <p:nvPr/>
            </p:nvSpPr>
            <p:spPr bwMode="auto">
              <a:xfrm>
                <a:off x="1005" y="1032"/>
                <a:ext cx="140" cy="74"/>
              </a:xfrm>
              <a:custGeom>
                <a:avLst/>
                <a:gdLst>
                  <a:gd name="T0" fmla="*/ 0 w 140"/>
                  <a:gd name="T1" fmla="*/ 14 h 74"/>
                  <a:gd name="T2" fmla="*/ 10 w 140"/>
                  <a:gd name="T3" fmla="*/ 0 h 74"/>
                  <a:gd name="T4" fmla="*/ 35 w 140"/>
                  <a:gd name="T5" fmla="*/ 10 h 74"/>
                  <a:gd name="T6" fmla="*/ 52 w 140"/>
                  <a:gd name="T7" fmla="*/ 3 h 74"/>
                  <a:gd name="T8" fmla="*/ 63 w 140"/>
                  <a:gd name="T9" fmla="*/ 14 h 74"/>
                  <a:gd name="T10" fmla="*/ 87 w 140"/>
                  <a:gd name="T11" fmla="*/ 24 h 74"/>
                  <a:gd name="T12" fmla="*/ 108 w 140"/>
                  <a:gd name="T13" fmla="*/ 45 h 74"/>
                  <a:gd name="T14" fmla="*/ 133 w 140"/>
                  <a:gd name="T15" fmla="*/ 52 h 74"/>
                  <a:gd name="T16" fmla="*/ 140 w 140"/>
                  <a:gd name="T17" fmla="*/ 74 h 74"/>
                  <a:gd name="T18" fmla="*/ 115 w 140"/>
                  <a:gd name="T19" fmla="*/ 66 h 74"/>
                  <a:gd name="T20" fmla="*/ 59 w 140"/>
                  <a:gd name="T21" fmla="*/ 42 h 74"/>
                  <a:gd name="T22" fmla="*/ 21 w 140"/>
                  <a:gd name="T23" fmla="*/ 63 h 74"/>
                  <a:gd name="T24" fmla="*/ 0 w 140"/>
                  <a:gd name="T25" fmla="*/ 14 h 7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40" h="74">
                    <a:moveTo>
                      <a:pt x="0" y="14"/>
                    </a:moveTo>
                    <a:lnTo>
                      <a:pt x="10" y="0"/>
                    </a:lnTo>
                    <a:lnTo>
                      <a:pt x="35" y="10"/>
                    </a:lnTo>
                    <a:lnTo>
                      <a:pt x="52" y="3"/>
                    </a:lnTo>
                    <a:lnTo>
                      <a:pt x="63" y="14"/>
                    </a:lnTo>
                    <a:lnTo>
                      <a:pt x="87" y="24"/>
                    </a:lnTo>
                    <a:lnTo>
                      <a:pt x="108" y="45"/>
                    </a:lnTo>
                    <a:lnTo>
                      <a:pt x="133" y="52"/>
                    </a:lnTo>
                    <a:lnTo>
                      <a:pt x="140" y="74"/>
                    </a:lnTo>
                    <a:lnTo>
                      <a:pt x="115" y="66"/>
                    </a:lnTo>
                    <a:lnTo>
                      <a:pt x="59" y="42"/>
                    </a:lnTo>
                    <a:lnTo>
                      <a:pt x="21" y="63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25" name="Freeform 50"/>
              <p:cNvSpPr>
                <a:spLocks/>
              </p:cNvSpPr>
              <p:nvPr/>
            </p:nvSpPr>
            <p:spPr bwMode="auto">
              <a:xfrm>
                <a:off x="1022" y="1148"/>
                <a:ext cx="102" cy="66"/>
              </a:xfrm>
              <a:custGeom>
                <a:avLst/>
                <a:gdLst>
                  <a:gd name="T0" fmla="*/ 0 w 102"/>
                  <a:gd name="T1" fmla="*/ 0 h 66"/>
                  <a:gd name="T2" fmla="*/ 7 w 102"/>
                  <a:gd name="T3" fmla="*/ 28 h 66"/>
                  <a:gd name="T4" fmla="*/ 32 w 102"/>
                  <a:gd name="T5" fmla="*/ 42 h 66"/>
                  <a:gd name="T6" fmla="*/ 81 w 102"/>
                  <a:gd name="T7" fmla="*/ 42 h 66"/>
                  <a:gd name="T8" fmla="*/ 102 w 102"/>
                  <a:gd name="T9" fmla="*/ 66 h 66"/>
                  <a:gd name="T10" fmla="*/ 88 w 102"/>
                  <a:gd name="T11" fmla="*/ 35 h 66"/>
                  <a:gd name="T12" fmla="*/ 0 w 102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2" h="66">
                    <a:moveTo>
                      <a:pt x="0" y="0"/>
                    </a:moveTo>
                    <a:lnTo>
                      <a:pt x="7" y="28"/>
                    </a:lnTo>
                    <a:lnTo>
                      <a:pt x="32" y="42"/>
                    </a:lnTo>
                    <a:lnTo>
                      <a:pt x="81" y="42"/>
                    </a:lnTo>
                    <a:lnTo>
                      <a:pt x="102" y="66"/>
                    </a:lnTo>
                    <a:lnTo>
                      <a:pt x="88" y="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26" name="Freeform 51"/>
              <p:cNvSpPr>
                <a:spLocks/>
              </p:cNvSpPr>
              <p:nvPr/>
            </p:nvSpPr>
            <p:spPr bwMode="auto">
              <a:xfrm>
                <a:off x="1376" y="1176"/>
                <a:ext cx="42" cy="77"/>
              </a:xfrm>
              <a:custGeom>
                <a:avLst/>
                <a:gdLst>
                  <a:gd name="T0" fmla="*/ 35 w 42"/>
                  <a:gd name="T1" fmla="*/ 0 h 77"/>
                  <a:gd name="T2" fmla="*/ 14 w 42"/>
                  <a:gd name="T3" fmla="*/ 24 h 77"/>
                  <a:gd name="T4" fmla="*/ 17 w 42"/>
                  <a:gd name="T5" fmla="*/ 49 h 77"/>
                  <a:gd name="T6" fmla="*/ 0 w 42"/>
                  <a:gd name="T7" fmla="*/ 67 h 77"/>
                  <a:gd name="T8" fmla="*/ 42 w 42"/>
                  <a:gd name="T9" fmla="*/ 77 h 77"/>
                  <a:gd name="T10" fmla="*/ 28 w 42"/>
                  <a:gd name="T11" fmla="*/ 60 h 77"/>
                  <a:gd name="T12" fmla="*/ 35 w 42"/>
                  <a:gd name="T13" fmla="*/ 0 h 7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2" h="77">
                    <a:moveTo>
                      <a:pt x="35" y="0"/>
                    </a:moveTo>
                    <a:lnTo>
                      <a:pt x="14" y="24"/>
                    </a:lnTo>
                    <a:lnTo>
                      <a:pt x="17" y="49"/>
                    </a:lnTo>
                    <a:lnTo>
                      <a:pt x="0" y="67"/>
                    </a:lnTo>
                    <a:lnTo>
                      <a:pt x="42" y="77"/>
                    </a:lnTo>
                    <a:lnTo>
                      <a:pt x="28" y="6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27" name="Freeform 52"/>
              <p:cNvSpPr>
                <a:spLocks/>
              </p:cNvSpPr>
              <p:nvPr/>
            </p:nvSpPr>
            <p:spPr bwMode="auto">
              <a:xfrm>
                <a:off x="830" y="1000"/>
                <a:ext cx="140" cy="77"/>
              </a:xfrm>
              <a:custGeom>
                <a:avLst/>
                <a:gdLst>
                  <a:gd name="T0" fmla="*/ 0 w 140"/>
                  <a:gd name="T1" fmla="*/ 35 h 77"/>
                  <a:gd name="T2" fmla="*/ 28 w 140"/>
                  <a:gd name="T3" fmla="*/ 7 h 77"/>
                  <a:gd name="T4" fmla="*/ 42 w 140"/>
                  <a:gd name="T5" fmla="*/ 0 h 77"/>
                  <a:gd name="T6" fmla="*/ 63 w 140"/>
                  <a:gd name="T7" fmla="*/ 11 h 77"/>
                  <a:gd name="T8" fmla="*/ 80 w 140"/>
                  <a:gd name="T9" fmla="*/ 14 h 77"/>
                  <a:gd name="T10" fmla="*/ 91 w 140"/>
                  <a:gd name="T11" fmla="*/ 25 h 77"/>
                  <a:gd name="T12" fmla="*/ 91 w 140"/>
                  <a:gd name="T13" fmla="*/ 46 h 77"/>
                  <a:gd name="T14" fmla="*/ 112 w 140"/>
                  <a:gd name="T15" fmla="*/ 63 h 77"/>
                  <a:gd name="T16" fmla="*/ 140 w 140"/>
                  <a:gd name="T17" fmla="*/ 77 h 77"/>
                  <a:gd name="T18" fmla="*/ 94 w 140"/>
                  <a:gd name="T19" fmla="*/ 74 h 77"/>
                  <a:gd name="T20" fmla="*/ 70 w 140"/>
                  <a:gd name="T21" fmla="*/ 42 h 77"/>
                  <a:gd name="T22" fmla="*/ 42 w 140"/>
                  <a:gd name="T23" fmla="*/ 53 h 77"/>
                  <a:gd name="T24" fmla="*/ 0 w 140"/>
                  <a:gd name="T25" fmla="*/ 35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40" h="77">
                    <a:moveTo>
                      <a:pt x="0" y="35"/>
                    </a:moveTo>
                    <a:lnTo>
                      <a:pt x="28" y="7"/>
                    </a:lnTo>
                    <a:lnTo>
                      <a:pt x="42" y="0"/>
                    </a:lnTo>
                    <a:lnTo>
                      <a:pt x="63" y="11"/>
                    </a:lnTo>
                    <a:lnTo>
                      <a:pt x="80" y="14"/>
                    </a:lnTo>
                    <a:lnTo>
                      <a:pt x="91" y="25"/>
                    </a:lnTo>
                    <a:lnTo>
                      <a:pt x="91" y="46"/>
                    </a:lnTo>
                    <a:lnTo>
                      <a:pt x="112" y="63"/>
                    </a:lnTo>
                    <a:lnTo>
                      <a:pt x="140" y="77"/>
                    </a:lnTo>
                    <a:lnTo>
                      <a:pt x="94" y="74"/>
                    </a:lnTo>
                    <a:lnTo>
                      <a:pt x="70" y="42"/>
                    </a:lnTo>
                    <a:lnTo>
                      <a:pt x="42" y="53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6884" name="Group 53"/>
            <p:cNvGrpSpPr>
              <a:grpSpLocks/>
            </p:cNvGrpSpPr>
            <p:nvPr/>
          </p:nvGrpSpPr>
          <p:grpSpPr bwMode="auto">
            <a:xfrm>
              <a:off x="977" y="729"/>
              <a:ext cx="315" cy="296"/>
              <a:chOff x="977" y="729"/>
              <a:chExt cx="315" cy="296"/>
            </a:xfrm>
          </p:grpSpPr>
          <p:sp>
            <p:nvSpPr>
              <p:cNvPr id="36916" name="Freeform 54"/>
              <p:cNvSpPr>
                <a:spLocks/>
              </p:cNvSpPr>
              <p:nvPr/>
            </p:nvSpPr>
            <p:spPr bwMode="auto">
              <a:xfrm>
                <a:off x="977" y="729"/>
                <a:ext cx="315" cy="296"/>
              </a:xfrm>
              <a:custGeom>
                <a:avLst/>
                <a:gdLst>
                  <a:gd name="T0" fmla="*/ 168 w 315"/>
                  <a:gd name="T1" fmla="*/ 0 h 296"/>
                  <a:gd name="T2" fmla="*/ 136 w 315"/>
                  <a:gd name="T3" fmla="*/ 14 h 296"/>
                  <a:gd name="T4" fmla="*/ 112 w 315"/>
                  <a:gd name="T5" fmla="*/ 11 h 296"/>
                  <a:gd name="T6" fmla="*/ 108 w 315"/>
                  <a:gd name="T7" fmla="*/ 21 h 296"/>
                  <a:gd name="T8" fmla="*/ 73 w 315"/>
                  <a:gd name="T9" fmla="*/ 39 h 296"/>
                  <a:gd name="T10" fmla="*/ 84 w 315"/>
                  <a:gd name="T11" fmla="*/ 60 h 296"/>
                  <a:gd name="T12" fmla="*/ 38 w 315"/>
                  <a:gd name="T13" fmla="*/ 85 h 296"/>
                  <a:gd name="T14" fmla="*/ 45 w 315"/>
                  <a:gd name="T15" fmla="*/ 95 h 296"/>
                  <a:gd name="T16" fmla="*/ 24 w 315"/>
                  <a:gd name="T17" fmla="*/ 123 h 296"/>
                  <a:gd name="T18" fmla="*/ 35 w 315"/>
                  <a:gd name="T19" fmla="*/ 152 h 296"/>
                  <a:gd name="T20" fmla="*/ 0 w 315"/>
                  <a:gd name="T21" fmla="*/ 176 h 296"/>
                  <a:gd name="T22" fmla="*/ 17 w 315"/>
                  <a:gd name="T23" fmla="*/ 197 h 296"/>
                  <a:gd name="T24" fmla="*/ 14 w 315"/>
                  <a:gd name="T25" fmla="*/ 215 h 296"/>
                  <a:gd name="T26" fmla="*/ 24 w 315"/>
                  <a:gd name="T27" fmla="*/ 225 h 296"/>
                  <a:gd name="T28" fmla="*/ 42 w 315"/>
                  <a:gd name="T29" fmla="*/ 246 h 296"/>
                  <a:gd name="T30" fmla="*/ 66 w 315"/>
                  <a:gd name="T31" fmla="*/ 239 h 296"/>
                  <a:gd name="T32" fmla="*/ 77 w 315"/>
                  <a:gd name="T33" fmla="*/ 261 h 296"/>
                  <a:gd name="T34" fmla="*/ 91 w 315"/>
                  <a:gd name="T35" fmla="*/ 275 h 296"/>
                  <a:gd name="T36" fmla="*/ 108 w 315"/>
                  <a:gd name="T37" fmla="*/ 271 h 296"/>
                  <a:gd name="T38" fmla="*/ 157 w 315"/>
                  <a:gd name="T39" fmla="*/ 289 h 296"/>
                  <a:gd name="T40" fmla="*/ 192 w 315"/>
                  <a:gd name="T41" fmla="*/ 296 h 296"/>
                  <a:gd name="T42" fmla="*/ 210 w 315"/>
                  <a:gd name="T43" fmla="*/ 282 h 296"/>
                  <a:gd name="T44" fmla="*/ 241 w 315"/>
                  <a:gd name="T45" fmla="*/ 275 h 296"/>
                  <a:gd name="T46" fmla="*/ 276 w 315"/>
                  <a:gd name="T47" fmla="*/ 264 h 296"/>
                  <a:gd name="T48" fmla="*/ 269 w 315"/>
                  <a:gd name="T49" fmla="*/ 236 h 296"/>
                  <a:gd name="T50" fmla="*/ 290 w 315"/>
                  <a:gd name="T51" fmla="*/ 218 h 296"/>
                  <a:gd name="T52" fmla="*/ 273 w 315"/>
                  <a:gd name="T53" fmla="*/ 190 h 296"/>
                  <a:gd name="T54" fmla="*/ 294 w 315"/>
                  <a:gd name="T55" fmla="*/ 176 h 296"/>
                  <a:gd name="T56" fmla="*/ 311 w 315"/>
                  <a:gd name="T57" fmla="*/ 145 h 296"/>
                  <a:gd name="T58" fmla="*/ 315 w 315"/>
                  <a:gd name="T59" fmla="*/ 123 h 296"/>
                  <a:gd name="T60" fmla="*/ 308 w 315"/>
                  <a:gd name="T61" fmla="*/ 99 h 296"/>
                  <a:gd name="T62" fmla="*/ 315 w 315"/>
                  <a:gd name="T63" fmla="*/ 81 h 296"/>
                  <a:gd name="T64" fmla="*/ 290 w 315"/>
                  <a:gd name="T65" fmla="*/ 71 h 296"/>
                  <a:gd name="T66" fmla="*/ 252 w 315"/>
                  <a:gd name="T67" fmla="*/ 71 h 296"/>
                  <a:gd name="T68" fmla="*/ 238 w 315"/>
                  <a:gd name="T69" fmla="*/ 28 h 296"/>
                  <a:gd name="T70" fmla="*/ 206 w 315"/>
                  <a:gd name="T71" fmla="*/ 28 h 296"/>
                  <a:gd name="T72" fmla="*/ 168 w 315"/>
                  <a:gd name="T73" fmla="*/ 0 h 29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315" h="296">
                    <a:moveTo>
                      <a:pt x="168" y="0"/>
                    </a:moveTo>
                    <a:lnTo>
                      <a:pt x="136" y="14"/>
                    </a:lnTo>
                    <a:lnTo>
                      <a:pt x="112" y="11"/>
                    </a:lnTo>
                    <a:lnTo>
                      <a:pt x="108" y="21"/>
                    </a:lnTo>
                    <a:lnTo>
                      <a:pt x="73" y="39"/>
                    </a:lnTo>
                    <a:lnTo>
                      <a:pt x="84" y="60"/>
                    </a:lnTo>
                    <a:lnTo>
                      <a:pt x="38" y="85"/>
                    </a:lnTo>
                    <a:lnTo>
                      <a:pt x="45" y="95"/>
                    </a:lnTo>
                    <a:lnTo>
                      <a:pt x="24" y="123"/>
                    </a:lnTo>
                    <a:lnTo>
                      <a:pt x="35" y="152"/>
                    </a:lnTo>
                    <a:lnTo>
                      <a:pt x="0" y="176"/>
                    </a:lnTo>
                    <a:lnTo>
                      <a:pt x="17" y="197"/>
                    </a:lnTo>
                    <a:lnTo>
                      <a:pt x="14" y="215"/>
                    </a:lnTo>
                    <a:lnTo>
                      <a:pt x="24" y="225"/>
                    </a:lnTo>
                    <a:lnTo>
                      <a:pt x="42" y="246"/>
                    </a:lnTo>
                    <a:lnTo>
                      <a:pt x="66" y="239"/>
                    </a:lnTo>
                    <a:lnTo>
                      <a:pt x="77" y="261"/>
                    </a:lnTo>
                    <a:lnTo>
                      <a:pt x="91" y="275"/>
                    </a:lnTo>
                    <a:lnTo>
                      <a:pt x="108" y="271"/>
                    </a:lnTo>
                    <a:lnTo>
                      <a:pt x="157" y="289"/>
                    </a:lnTo>
                    <a:lnTo>
                      <a:pt x="192" y="296"/>
                    </a:lnTo>
                    <a:lnTo>
                      <a:pt x="210" y="282"/>
                    </a:lnTo>
                    <a:lnTo>
                      <a:pt x="241" y="275"/>
                    </a:lnTo>
                    <a:lnTo>
                      <a:pt x="276" y="264"/>
                    </a:lnTo>
                    <a:lnTo>
                      <a:pt x="269" y="236"/>
                    </a:lnTo>
                    <a:lnTo>
                      <a:pt x="290" y="218"/>
                    </a:lnTo>
                    <a:lnTo>
                      <a:pt x="273" y="190"/>
                    </a:lnTo>
                    <a:lnTo>
                      <a:pt x="294" y="176"/>
                    </a:lnTo>
                    <a:lnTo>
                      <a:pt x="311" y="145"/>
                    </a:lnTo>
                    <a:lnTo>
                      <a:pt x="315" y="123"/>
                    </a:lnTo>
                    <a:lnTo>
                      <a:pt x="308" y="99"/>
                    </a:lnTo>
                    <a:lnTo>
                      <a:pt x="315" y="81"/>
                    </a:lnTo>
                    <a:lnTo>
                      <a:pt x="290" y="71"/>
                    </a:lnTo>
                    <a:lnTo>
                      <a:pt x="252" y="71"/>
                    </a:lnTo>
                    <a:lnTo>
                      <a:pt x="238" y="28"/>
                    </a:lnTo>
                    <a:lnTo>
                      <a:pt x="206" y="28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rgbClr val="00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17" name="Freeform 55"/>
              <p:cNvSpPr>
                <a:spLocks/>
              </p:cNvSpPr>
              <p:nvPr/>
            </p:nvSpPr>
            <p:spPr bwMode="auto">
              <a:xfrm>
                <a:off x="1117" y="789"/>
                <a:ext cx="140" cy="120"/>
              </a:xfrm>
              <a:custGeom>
                <a:avLst/>
                <a:gdLst>
                  <a:gd name="T0" fmla="*/ 0 w 140"/>
                  <a:gd name="T1" fmla="*/ 0 h 120"/>
                  <a:gd name="T2" fmla="*/ 35 w 140"/>
                  <a:gd name="T3" fmla="*/ 14 h 120"/>
                  <a:gd name="T4" fmla="*/ 49 w 140"/>
                  <a:gd name="T5" fmla="*/ 39 h 120"/>
                  <a:gd name="T6" fmla="*/ 45 w 140"/>
                  <a:gd name="T7" fmla="*/ 70 h 120"/>
                  <a:gd name="T8" fmla="*/ 73 w 140"/>
                  <a:gd name="T9" fmla="*/ 92 h 120"/>
                  <a:gd name="T10" fmla="*/ 77 w 140"/>
                  <a:gd name="T11" fmla="*/ 120 h 120"/>
                  <a:gd name="T12" fmla="*/ 115 w 140"/>
                  <a:gd name="T13" fmla="*/ 95 h 120"/>
                  <a:gd name="T14" fmla="*/ 140 w 140"/>
                  <a:gd name="T15" fmla="*/ 53 h 120"/>
                  <a:gd name="T16" fmla="*/ 105 w 140"/>
                  <a:gd name="T17" fmla="*/ 35 h 120"/>
                  <a:gd name="T18" fmla="*/ 84 w 140"/>
                  <a:gd name="T19" fmla="*/ 7 h 120"/>
                  <a:gd name="T20" fmla="*/ 56 w 140"/>
                  <a:gd name="T21" fmla="*/ 7 h 120"/>
                  <a:gd name="T22" fmla="*/ 0 w 140"/>
                  <a:gd name="T23" fmla="*/ 0 h 12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0" h="120">
                    <a:moveTo>
                      <a:pt x="0" y="0"/>
                    </a:moveTo>
                    <a:lnTo>
                      <a:pt x="35" y="14"/>
                    </a:lnTo>
                    <a:lnTo>
                      <a:pt x="49" y="39"/>
                    </a:lnTo>
                    <a:lnTo>
                      <a:pt x="45" y="70"/>
                    </a:lnTo>
                    <a:lnTo>
                      <a:pt x="73" y="92"/>
                    </a:lnTo>
                    <a:lnTo>
                      <a:pt x="77" y="120"/>
                    </a:lnTo>
                    <a:lnTo>
                      <a:pt x="115" y="95"/>
                    </a:lnTo>
                    <a:lnTo>
                      <a:pt x="140" y="53"/>
                    </a:lnTo>
                    <a:lnTo>
                      <a:pt x="105" y="35"/>
                    </a:lnTo>
                    <a:lnTo>
                      <a:pt x="84" y="7"/>
                    </a:lnTo>
                    <a:lnTo>
                      <a:pt x="56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18" name="Freeform 56"/>
              <p:cNvSpPr>
                <a:spLocks/>
              </p:cNvSpPr>
              <p:nvPr/>
            </p:nvSpPr>
            <p:spPr bwMode="auto">
              <a:xfrm>
                <a:off x="1092" y="923"/>
                <a:ext cx="140" cy="70"/>
              </a:xfrm>
              <a:custGeom>
                <a:avLst/>
                <a:gdLst>
                  <a:gd name="T0" fmla="*/ 0 w 140"/>
                  <a:gd name="T1" fmla="*/ 59 h 70"/>
                  <a:gd name="T2" fmla="*/ 35 w 140"/>
                  <a:gd name="T3" fmla="*/ 70 h 70"/>
                  <a:gd name="T4" fmla="*/ 70 w 140"/>
                  <a:gd name="T5" fmla="*/ 70 h 70"/>
                  <a:gd name="T6" fmla="*/ 98 w 140"/>
                  <a:gd name="T7" fmla="*/ 52 h 70"/>
                  <a:gd name="T8" fmla="*/ 119 w 140"/>
                  <a:gd name="T9" fmla="*/ 56 h 70"/>
                  <a:gd name="T10" fmla="*/ 119 w 140"/>
                  <a:gd name="T11" fmla="*/ 24 h 70"/>
                  <a:gd name="T12" fmla="*/ 140 w 140"/>
                  <a:gd name="T13" fmla="*/ 0 h 70"/>
                  <a:gd name="T14" fmla="*/ 102 w 140"/>
                  <a:gd name="T15" fmla="*/ 14 h 70"/>
                  <a:gd name="T16" fmla="*/ 88 w 140"/>
                  <a:gd name="T17" fmla="*/ 28 h 70"/>
                  <a:gd name="T18" fmla="*/ 49 w 140"/>
                  <a:gd name="T19" fmla="*/ 52 h 70"/>
                  <a:gd name="T20" fmla="*/ 0 w 140"/>
                  <a:gd name="T21" fmla="*/ 59 h 7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40" h="70">
                    <a:moveTo>
                      <a:pt x="0" y="59"/>
                    </a:moveTo>
                    <a:lnTo>
                      <a:pt x="35" y="70"/>
                    </a:lnTo>
                    <a:lnTo>
                      <a:pt x="70" y="70"/>
                    </a:lnTo>
                    <a:lnTo>
                      <a:pt x="98" y="52"/>
                    </a:lnTo>
                    <a:lnTo>
                      <a:pt x="119" y="56"/>
                    </a:lnTo>
                    <a:lnTo>
                      <a:pt x="119" y="24"/>
                    </a:lnTo>
                    <a:lnTo>
                      <a:pt x="140" y="0"/>
                    </a:lnTo>
                    <a:lnTo>
                      <a:pt x="102" y="14"/>
                    </a:lnTo>
                    <a:lnTo>
                      <a:pt x="88" y="28"/>
                    </a:lnTo>
                    <a:lnTo>
                      <a:pt x="49" y="52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19" name="Freeform 57"/>
              <p:cNvSpPr>
                <a:spLocks/>
              </p:cNvSpPr>
              <p:nvPr/>
            </p:nvSpPr>
            <p:spPr bwMode="auto">
              <a:xfrm>
                <a:off x="1047" y="814"/>
                <a:ext cx="66" cy="112"/>
              </a:xfrm>
              <a:custGeom>
                <a:avLst/>
                <a:gdLst>
                  <a:gd name="T0" fmla="*/ 14 w 66"/>
                  <a:gd name="T1" fmla="*/ 0 h 112"/>
                  <a:gd name="T2" fmla="*/ 0 w 66"/>
                  <a:gd name="T3" fmla="*/ 17 h 112"/>
                  <a:gd name="T4" fmla="*/ 17 w 66"/>
                  <a:gd name="T5" fmla="*/ 38 h 112"/>
                  <a:gd name="T6" fmla="*/ 14 w 66"/>
                  <a:gd name="T7" fmla="*/ 63 h 112"/>
                  <a:gd name="T8" fmla="*/ 28 w 66"/>
                  <a:gd name="T9" fmla="*/ 70 h 112"/>
                  <a:gd name="T10" fmla="*/ 14 w 66"/>
                  <a:gd name="T11" fmla="*/ 112 h 112"/>
                  <a:gd name="T12" fmla="*/ 66 w 66"/>
                  <a:gd name="T13" fmla="*/ 74 h 112"/>
                  <a:gd name="T14" fmla="*/ 63 w 66"/>
                  <a:gd name="T15" fmla="*/ 52 h 112"/>
                  <a:gd name="T16" fmla="*/ 45 w 66"/>
                  <a:gd name="T17" fmla="*/ 38 h 112"/>
                  <a:gd name="T18" fmla="*/ 14 w 66"/>
                  <a:gd name="T19" fmla="*/ 0 h 11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6" h="112">
                    <a:moveTo>
                      <a:pt x="14" y="0"/>
                    </a:moveTo>
                    <a:lnTo>
                      <a:pt x="0" y="17"/>
                    </a:lnTo>
                    <a:lnTo>
                      <a:pt x="17" y="38"/>
                    </a:lnTo>
                    <a:lnTo>
                      <a:pt x="14" y="63"/>
                    </a:lnTo>
                    <a:lnTo>
                      <a:pt x="28" y="70"/>
                    </a:lnTo>
                    <a:lnTo>
                      <a:pt x="14" y="112"/>
                    </a:lnTo>
                    <a:lnTo>
                      <a:pt x="66" y="74"/>
                    </a:lnTo>
                    <a:lnTo>
                      <a:pt x="63" y="52"/>
                    </a:lnTo>
                    <a:lnTo>
                      <a:pt x="45" y="38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6885" name="Group 58"/>
            <p:cNvGrpSpPr>
              <a:grpSpLocks/>
            </p:cNvGrpSpPr>
            <p:nvPr/>
          </p:nvGrpSpPr>
          <p:grpSpPr bwMode="auto">
            <a:xfrm>
              <a:off x="1355" y="825"/>
              <a:ext cx="468" cy="356"/>
              <a:chOff x="1355" y="825"/>
              <a:chExt cx="468" cy="356"/>
            </a:xfrm>
          </p:grpSpPr>
          <p:sp>
            <p:nvSpPr>
              <p:cNvPr id="36912" name="Freeform 59"/>
              <p:cNvSpPr>
                <a:spLocks/>
              </p:cNvSpPr>
              <p:nvPr/>
            </p:nvSpPr>
            <p:spPr bwMode="auto">
              <a:xfrm>
                <a:off x="1355" y="825"/>
                <a:ext cx="468" cy="356"/>
              </a:xfrm>
              <a:custGeom>
                <a:avLst/>
                <a:gdLst>
                  <a:gd name="T0" fmla="*/ 249 w 468"/>
                  <a:gd name="T1" fmla="*/ 0 h 356"/>
                  <a:gd name="T2" fmla="*/ 203 w 468"/>
                  <a:gd name="T3" fmla="*/ 17 h 356"/>
                  <a:gd name="T4" fmla="*/ 166 w 468"/>
                  <a:gd name="T5" fmla="*/ 12 h 356"/>
                  <a:gd name="T6" fmla="*/ 161 w 468"/>
                  <a:gd name="T7" fmla="*/ 25 h 356"/>
                  <a:gd name="T8" fmla="*/ 108 w 468"/>
                  <a:gd name="T9" fmla="*/ 46 h 356"/>
                  <a:gd name="T10" fmla="*/ 124 w 468"/>
                  <a:gd name="T11" fmla="*/ 72 h 356"/>
                  <a:gd name="T12" fmla="*/ 57 w 468"/>
                  <a:gd name="T13" fmla="*/ 101 h 356"/>
                  <a:gd name="T14" fmla="*/ 67 w 468"/>
                  <a:gd name="T15" fmla="*/ 114 h 356"/>
                  <a:gd name="T16" fmla="*/ 36 w 468"/>
                  <a:gd name="T17" fmla="*/ 148 h 356"/>
                  <a:gd name="T18" fmla="*/ 51 w 468"/>
                  <a:gd name="T19" fmla="*/ 182 h 356"/>
                  <a:gd name="T20" fmla="*/ 0 w 468"/>
                  <a:gd name="T21" fmla="*/ 211 h 356"/>
                  <a:gd name="T22" fmla="*/ 25 w 468"/>
                  <a:gd name="T23" fmla="*/ 237 h 356"/>
                  <a:gd name="T24" fmla="*/ 20 w 468"/>
                  <a:gd name="T25" fmla="*/ 258 h 356"/>
                  <a:gd name="T26" fmla="*/ 36 w 468"/>
                  <a:gd name="T27" fmla="*/ 271 h 356"/>
                  <a:gd name="T28" fmla="*/ 61 w 468"/>
                  <a:gd name="T29" fmla="*/ 297 h 356"/>
                  <a:gd name="T30" fmla="*/ 98 w 468"/>
                  <a:gd name="T31" fmla="*/ 288 h 356"/>
                  <a:gd name="T32" fmla="*/ 114 w 468"/>
                  <a:gd name="T33" fmla="*/ 313 h 356"/>
                  <a:gd name="T34" fmla="*/ 135 w 468"/>
                  <a:gd name="T35" fmla="*/ 331 h 356"/>
                  <a:gd name="T36" fmla="*/ 161 w 468"/>
                  <a:gd name="T37" fmla="*/ 326 h 356"/>
                  <a:gd name="T38" fmla="*/ 234 w 468"/>
                  <a:gd name="T39" fmla="*/ 347 h 356"/>
                  <a:gd name="T40" fmla="*/ 285 w 468"/>
                  <a:gd name="T41" fmla="*/ 356 h 356"/>
                  <a:gd name="T42" fmla="*/ 312 w 468"/>
                  <a:gd name="T43" fmla="*/ 339 h 356"/>
                  <a:gd name="T44" fmla="*/ 359 w 468"/>
                  <a:gd name="T45" fmla="*/ 331 h 356"/>
                  <a:gd name="T46" fmla="*/ 411 w 468"/>
                  <a:gd name="T47" fmla="*/ 318 h 356"/>
                  <a:gd name="T48" fmla="*/ 401 w 468"/>
                  <a:gd name="T49" fmla="*/ 284 h 356"/>
                  <a:gd name="T50" fmla="*/ 432 w 468"/>
                  <a:gd name="T51" fmla="*/ 263 h 356"/>
                  <a:gd name="T52" fmla="*/ 405 w 468"/>
                  <a:gd name="T53" fmla="*/ 229 h 356"/>
                  <a:gd name="T54" fmla="*/ 437 w 468"/>
                  <a:gd name="T55" fmla="*/ 211 h 356"/>
                  <a:gd name="T56" fmla="*/ 463 w 468"/>
                  <a:gd name="T57" fmla="*/ 174 h 356"/>
                  <a:gd name="T58" fmla="*/ 468 w 468"/>
                  <a:gd name="T59" fmla="*/ 148 h 356"/>
                  <a:gd name="T60" fmla="*/ 458 w 468"/>
                  <a:gd name="T61" fmla="*/ 119 h 356"/>
                  <a:gd name="T62" fmla="*/ 468 w 468"/>
                  <a:gd name="T63" fmla="*/ 98 h 356"/>
                  <a:gd name="T64" fmla="*/ 432 w 468"/>
                  <a:gd name="T65" fmla="*/ 85 h 356"/>
                  <a:gd name="T66" fmla="*/ 374 w 468"/>
                  <a:gd name="T67" fmla="*/ 85 h 356"/>
                  <a:gd name="T68" fmla="*/ 353 w 468"/>
                  <a:gd name="T69" fmla="*/ 33 h 356"/>
                  <a:gd name="T70" fmla="*/ 306 w 468"/>
                  <a:gd name="T71" fmla="*/ 33 h 356"/>
                  <a:gd name="T72" fmla="*/ 249 w 468"/>
                  <a:gd name="T73" fmla="*/ 0 h 35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68" h="356">
                    <a:moveTo>
                      <a:pt x="249" y="0"/>
                    </a:moveTo>
                    <a:lnTo>
                      <a:pt x="203" y="17"/>
                    </a:lnTo>
                    <a:lnTo>
                      <a:pt x="166" y="12"/>
                    </a:lnTo>
                    <a:lnTo>
                      <a:pt x="161" y="25"/>
                    </a:lnTo>
                    <a:lnTo>
                      <a:pt x="108" y="46"/>
                    </a:lnTo>
                    <a:lnTo>
                      <a:pt x="124" y="72"/>
                    </a:lnTo>
                    <a:lnTo>
                      <a:pt x="57" y="101"/>
                    </a:lnTo>
                    <a:lnTo>
                      <a:pt x="67" y="114"/>
                    </a:lnTo>
                    <a:lnTo>
                      <a:pt x="36" y="148"/>
                    </a:lnTo>
                    <a:lnTo>
                      <a:pt x="51" y="182"/>
                    </a:lnTo>
                    <a:lnTo>
                      <a:pt x="0" y="211"/>
                    </a:lnTo>
                    <a:lnTo>
                      <a:pt x="25" y="237"/>
                    </a:lnTo>
                    <a:lnTo>
                      <a:pt x="20" y="258"/>
                    </a:lnTo>
                    <a:lnTo>
                      <a:pt x="36" y="271"/>
                    </a:lnTo>
                    <a:lnTo>
                      <a:pt x="61" y="297"/>
                    </a:lnTo>
                    <a:lnTo>
                      <a:pt x="98" y="288"/>
                    </a:lnTo>
                    <a:lnTo>
                      <a:pt x="114" y="313"/>
                    </a:lnTo>
                    <a:lnTo>
                      <a:pt x="135" y="331"/>
                    </a:lnTo>
                    <a:lnTo>
                      <a:pt x="161" y="326"/>
                    </a:lnTo>
                    <a:lnTo>
                      <a:pt x="234" y="347"/>
                    </a:lnTo>
                    <a:lnTo>
                      <a:pt x="285" y="356"/>
                    </a:lnTo>
                    <a:lnTo>
                      <a:pt x="312" y="339"/>
                    </a:lnTo>
                    <a:lnTo>
                      <a:pt x="359" y="331"/>
                    </a:lnTo>
                    <a:lnTo>
                      <a:pt x="411" y="318"/>
                    </a:lnTo>
                    <a:lnTo>
                      <a:pt x="401" y="284"/>
                    </a:lnTo>
                    <a:lnTo>
                      <a:pt x="432" y="263"/>
                    </a:lnTo>
                    <a:lnTo>
                      <a:pt x="405" y="229"/>
                    </a:lnTo>
                    <a:lnTo>
                      <a:pt x="437" y="211"/>
                    </a:lnTo>
                    <a:lnTo>
                      <a:pt x="463" y="174"/>
                    </a:lnTo>
                    <a:lnTo>
                      <a:pt x="468" y="148"/>
                    </a:lnTo>
                    <a:lnTo>
                      <a:pt x="458" y="119"/>
                    </a:lnTo>
                    <a:lnTo>
                      <a:pt x="468" y="98"/>
                    </a:lnTo>
                    <a:lnTo>
                      <a:pt x="432" y="85"/>
                    </a:lnTo>
                    <a:lnTo>
                      <a:pt x="374" y="85"/>
                    </a:lnTo>
                    <a:lnTo>
                      <a:pt x="353" y="33"/>
                    </a:lnTo>
                    <a:lnTo>
                      <a:pt x="306" y="33"/>
                    </a:lnTo>
                    <a:lnTo>
                      <a:pt x="249" y="0"/>
                    </a:lnTo>
                    <a:close/>
                  </a:path>
                </a:pathLst>
              </a:custGeom>
              <a:solidFill>
                <a:srgbClr val="00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13" name="Freeform 60"/>
              <p:cNvSpPr>
                <a:spLocks/>
              </p:cNvSpPr>
              <p:nvPr/>
            </p:nvSpPr>
            <p:spPr bwMode="auto">
              <a:xfrm>
                <a:off x="1562" y="897"/>
                <a:ext cx="209" cy="144"/>
              </a:xfrm>
              <a:custGeom>
                <a:avLst/>
                <a:gdLst>
                  <a:gd name="T0" fmla="*/ 0 w 209"/>
                  <a:gd name="T1" fmla="*/ 0 h 144"/>
                  <a:gd name="T2" fmla="*/ 53 w 209"/>
                  <a:gd name="T3" fmla="*/ 16 h 144"/>
                  <a:gd name="T4" fmla="*/ 74 w 209"/>
                  <a:gd name="T5" fmla="*/ 47 h 144"/>
                  <a:gd name="T6" fmla="*/ 68 w 209"/>
                  <a:gd name="T7" fmla="*/ 84 h 144"/>
                  <a:gd name="T8" fmla="*/ 110 w 209"/>
                  <a:gd name="T9" fmla="*/ 110 h 144"/>
                  <a:gd name="T10" fmla="*/ 116 w 209"/>
                  <a:gd name="T11" fmla="*/ 144 h 144"/>
                  <a:gd name="T12" fmla="*/ 173 w 209"/>
                  <a:gd name="T13" fmla="*/ 115 h 144"/>
                  <a:gd name="T14" fmla="*/ 209 w 209"/>
                  <a:gd name="T15" fmla="*/ 63 h 144"/>
                  <a:gd name="T16" fmla="*/ 156 w 209"/>
                  <a:gd name="T17" fmla="*/ 42 h 144"/>
                  <a:gd name="T18" fmla="*/ 126 w 209"/>
                  <a:gd name="T19" fmla="*/ 8 h 144"/>
                  <a:gd name="T20" fmla="*/ 84 w 209"/>
                  <a:gd name="T21" fmla="*/ 8 h 144"/>
                  <a:gd name="T22" fmla="*/ 0 w 209"/>
                  <a:gd name="T23" fmla="*/ 0 h 14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09" h="144">
                    <a:moveTo>
                      <a:pt x="0" y="0"/>
                    </a:moveTo>
                    <a:lnTo>
                      <a:pt x="53" y="16"/>
                    </a:lnTo>
                    <a:lnTo>
                      <a:pt x="74" y="47"/>
                    </a:lnTo>
                    <a:lnTo>
                      <a:pt x="68" y="84"/>
                    </a:lnTo>
                    <a:lnTo>
                      <a:pt x="110" y="110"/>
                    </a:lnTo>
                    <a:lnTo>
                      <a:pt x="116" y="144"/>
                    </a:lnTo>
                    <a:lnTo>
                      <a:pt x="173" y="115"/>
                    </a:lnTo>
                    <a:lnTo>
                      <a:pt x="209" y="63"/>
                    </a:lnTo>
                    <a:lnTo>
                      <a:pt x="156" y="42"/>
                    </a:lnTo>
                    <a:lnTo>
                      <a:pt x="126" y="8"/>
                    </a:lnTo>
                    <a:lnTo>
                      <a:pt x="84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14" name="Freeform 61"/>
              <p:cNvSpPr>
                <a:spLocks/>
              </p:cNvSpPr>
              <p:nvPr/>
            </p:nvSpPr>
            <p:spPr bwMode="auto">
              <a:xfrm>
                <a:off x="1526" y="1057"/>
                <a:ext cx="209" cy="86"/>
              </a:xfrm>
              <a:custGeom>
                <a:avLst/>
                <a:gdLst>
                  <a:gd name="T0" fmla="*/ 0 w 209"/>
                  <a:gd name="T1" fmla="*/ 73 h 86"/>
                  <a:gd name="T2" fmla="*/ 53 w 209"/>
                  <a:gd name="T3" fmla="*/ 86 h 86"/>
                  <a:gd name="T4" fmla="*/ 104 w 209"/>
                  <a:gd name="T5" fmla="*/ 86 h 86"/>
                  <a:gd name="T6" fmla="*/ 146 w 209"/>
                  <a:gd name="T7" fmla="*/ 65 h 86"/>
                  <a:gd name="T8" fmla="*/ 177 w 209"/>
                  <a:gd name="T9" fmla="*/ 68 h 86"/>
                  <a:gd name="T10" fmla="*/ 177 w 209"/>
                  <a:gd name="T11" fmla="*/ 31 h 86"/>
                  <a:gd name="T12" fmla="*/ 209 w 209"/>
                  <a:gd name="T13" fmla="*/ 0 h 86"/>
                  <a:gd name="T14" fmla="*/ 152 w 209"/>
                  <a:gd name="T15" fmla="*/ 18 h 86"/>
                  <a:gd name="T16" fmla="*/ 131 w 209"/>
                  <a:gd name="T17" fmla="*/ 34 h 86"/>
                  <a:gd name="T18" fmla="*/ 74 w 209"/>
                  <a:gd name="T19" fmla="*/ 65 h 86"/>
                  <a:gd name="T20" fmla="*/ 0 w 209"/>
                  <a:gd name="T21" fmla="*/ 73 h 8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9" h="86">
                    <a:moveTo>
                      <a:pt x="0" y="73"/>
                    </a:moveTo>
                    <a:lnTo>
                      <a:pt x="53" y="86"/>
                    </a:lnTo>
                    <a:lnTo>
                      <a:pt x="104" y="86"/>
                    </a:lnTo>
                    <a:lnTo>
                      <a:pt x="146" y="65"/>
                    </a:lnTo>
                    <a:lnTo>
                      <a:pt x="177" y="68"/>
                    </a:lnTo>
                    <a:lnTo>
                      <a:pt x="177" y="31"/>
                    </a:lnTo>
                    <a:lnTo>
                      <a:pt x="209" y="0"/>
                    </a:lnTo>
                    <a:lnTo>
                      <a:pt x="152" y="18"/>
                    </a:lnTo>
                    <a:lnTo>
                      <a:pt x="131" y="34"/>
                    </a:lnTo>
                    <a:lnTo>
                      <a:pt x="74" y="65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15" name="Freeform 62"/>
              <p:cNvSpPr>
                <a:spLocks/>
              </p:cNvSpPr>
              <p:nvPr/>
            </p:nvSpPr>
            <p:spPr bwMode="auto">
              <a:xfrm>
                <a:off x="1458" y="926"/>
                <a:ext cx="100" cy="136"/>
              </a:xfrm>
              <a:custGeom>
                <a:avLst/>
                <a:gdLst>
                  <a:gd name="T0" fmla="*/ 21 w 100"/>
                  <a:gd name="T1" fmla="*/ 0 h 136"/>
                  <a:gd name="T2" fmla="*/ 0 w 100"/>
                  <a:gd name="T3" fmla="*/ 21 h 136"/>
                  <a:gd name="T4" fmla="*/ 26 w 100"/>
                  <a:gd name="T5" fmla="*/ 47 h 136"/>
                  <a:gd name="T6" fmla="*/ 21 w 100"/>
                  <a:gd name="T7" fmla="*/ 76 h 136"/>
                  <a:gd name="T8" fmla="*/ 42 w 100"/>
                  <a:gd name="T9" fmla="*/ 86 h 136"/>
                  <a:gd name="T10" fmla="*/ 21 w 100"/>
                  <a:gd name="T11" fmla="*/ 136 h 136"/>
                  <a:gd name="T12" fmla="*/ 100 w 100"/>
                  <a:gd name="T13" fmla="*/ 89 h 136"/>
                  <a:gd name="T14" fmla="*/ 94 w 100"/>
                  <a:gd name="T15" fmla="*/ 65 h 136"/>
                  <a:gd name="T16" fmla="*/ 68 w 100"/>
                  <a:gd name="T17" fmla="*/ 47 h 136"/>
                  <a:gd name="T18" fmla="*/ 21 w 100"/>
                  <a:gd name="T19" fmla="*/ 0 h 1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0" h="136">
                    <a:moveTo>
                      <a:pt x="21" y="0"/>
                    </a:moveTo>
                    <a:lnTo>
                      <a:pt x="0" y="21"/>
                    </a:lnTo>
                    <a:lnTo>
                      <a:pt x="26" y="47"/>
                    </a:lnTo>
                    <a:lnTo>
                      <a:pt x="21" y="76"/>
                    </a:lnTo>
                    <a:lnTo>
                      <a:pt x="42" y="86"/>
                    </a:lnTo>
                    <a:lnTo>
                      <a:pt x="21" y="136"/>
                    </a:lnTo>
                    <a:lnTo>
                      <a:pt x="100" y="89"/>
                    </a:lnTo>
                    <a:lnTo>
                      <a:pt x="94" y="65"/>
                    </a:lnTo>
                    <a:lnTo>
                      <a:pt x="68" y="47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6886" name="Group 63"/>
            <p:cNvGrpSpPr>
              <a:grpSpLocks/>
            </p:cNvGrpSpPr>
            <p:nvPr/>
          </p:nvGrpSpPr>
          <p:grpSpPr bwMode="auto">
            <a:xfrm>
              <a:off x="1244" y="492"/>
              <a:ext cx="321" cy="372"/>
              <a:chOff x="1244" y="492"/>
              <a:chExt cx="321" cy="372"/>
            </a:xfrm>
          </p:grpSpPr>
          <p:sp>
            <p:nvSpPr>
              <p:cNvPr id="36908" name="Freeform 64"/>
              <p:cNvSpPr>
                <a:spLocks/>
              </p:cNvSpPr>
              <p:nvPr/>
            </p:nvSpPr>
            <p:spPr bwMode="auto">
              <a:xfrm>
                <a:off x="1244" y="492"/>
                <a:ext cx="321" cy="372"/>
              </a:xfrm>
              <a:custGeom>
                <a:avLst/>
                <a:gdLst>
                  <a:gd name="T0" fmla="*/ 321 w 321"/>
                  <a:gd name="T1" fmla="*/ 198 h 372"/>
                  <a:gd name="T2" fmla="*/ 305 w 321"/>
                  <a:gd name="T3" fmla="*/ 160 h 372"/>
                  <a:gd name="T4" fmla="*/ 310 w 321"/>
                  <a:gd name="T5" fmla="*/ 132 h 372"/>
                  <a:gd name="T6" fmla="*/ 298 w 321"/>
                  <a:gd name="T7" fmla="*/ 127 h 372"/>
                  <a:gd name="T8" fmla="*/ 279 w 321"/>
                  <a:gd name="T9" fmla="*/ 86 h 372"/>
                  <a:gd name="T10" fmla="*/ 256 w 321"/>
                  <a:gd name="T11" fmla="*/ 98 h 372"/>
                  <a:gd name="T12" fmla="*/ 230 w 321"/>
                  <a:gd name="T13" fmla="*/ 44 h 372"/>
                  <a:gd name="T14" fmla="*/ 218 w 321"/>
                  <a:gd name="T15" fmla="*/ 52 h 372"/>
                  <a:gd name="T16" fmla="*/ 188 w 321"/>
                  <a:gd name="T17" fmla="*/ 28 h 372"/>
                  <a:gd name="T18" fmla="*/ 156 w 321"/>
                  <a:gd name="T19" fmla="*/ 41 h 372"/>
                  <a:gd name="T20" fmla="*/ 129 w 321"/>
                  <a:gd name="T21" fmla="*/ 0 h 372"/>
                  <a:gd name="T22" fmla="*/ 107 w 321"/>
                  <a:gd name="T23" fmla="*/ 19 h 372"/>
                  <a:gd name="T24" fmla="*/ 87 w 321"/>
                  <a:gd name="T25" fmla="*/ 16 h 372"/>
                  <a:gd name="T26" fmla="*/ 77 w 321"/>
                  <a:gd name="T27" fmla="*/ 28 h 372"/>
                  <a:gd name="T28" fmla="*/ 54 w 321"/>
                  <a:gd name="T29" fmla="*/ 49 h 372"/>
                  <a:gd name="T30" fmla="*/ 61 w 321"/>
                  <a:gd name="T31" fmla="*/ 78 h 372"/>
                  <a:gd name="T32" fmla="*/ 38 w 321"/>
                  <a:gd name="T33" fmla="*/ 90 h 372"/>
                  <a:gd name="T34" fmla="*/ 23 w 321"/>
                  <a:gd name="T35" fmla="*/ 106 h 372"/>
                  <a:gd name="T36" fmla="*/ 27 w 321"/>
                  <a:gd name="T37" fmla="*/ 127 h 372"/>
                  <a:gd name="T38" fmla="*/ 8 w 321"/>
                  <a:gd name="T39" fmla="*/ 186 h 372"/>
                  <a:gd name="T40" fmla="*/ 0 w 321"/>
                  <a:gd name="T41" fmla="*/ 227 h 372"/>
                  <a:gd name="T42" fmla="*/ 15 w 321"/>
                  <a:gd name="T43" fmla="*/ 248 h 372"/>
                  <a:gd name="T44" fmla="*/ 23 w 321"/>
                  <a:gd name="T45" fmla="*/ 284 h 372"/>
                  <a:gd name="T46" fmla="*/ 34 w 321"/>
                  <a:gd name="T47" fmla="*/ 326 h 372"/>
                  <a:gd name="T48" fmla="*/ 65 w 321"/>
                  <a:gd name="T49" fmla="*/ 318 h 372"/>
                  <a:gd name="T50" fmla="*/ 84 w 321"/>
                  <a:gd name="T51" fmla="*/ 343 h 372"/>
                  <a:gd name="T52" fmla="*/ 114 w 321"/>
                  <a:gd name="T53" fmla="*/ 322 h 372"/>
                  <a:gd name="T54" fmla="*/ 129 w 321"/>
                  <a:gd name="T55" fmla="*/ 348 h 372"/>
                  <a:gd name="T56" fmla="*/ 164 w 321"/>
                  <a:gd name="T57" fmla="*/ 367 h 372"/>
                  <a:gd name="T58" fmla="*/ 188 w 321"/>
                  <a:gd name="T59" fmla="*/ 372 h 372"/>
                  <a:gd name="T60" fmla="*/ 214 w 321"/>
                  <a:gd name="T61" fmla="*/ 364 h 372"/>
                  <a:gd name="T62" fmla="*/ 233 w 321"/>
                  <a:gd name="T63" fmla="*/ 372 h 372"/>
                  <a:gd name="T64" fmla="*/ 245 w 321"/>
                  <a:gd name="T65" fmla="*/ 343 h 372"/>
                  <a:gd name="T66" fmla="*/ 245 w 321"/>
                  <a:gd name="T67" fmla="*/ 297 h 372"/>
                  <a:gd name="T68" fmla="*/ 290 w 321"/>
                  <a:gd name="T69" fmla="*/ 281 h 372"/>
                  <a:gd name="T70" fmla="*/ 290 w 321"/>
                  <a:gd name="T71" fmla="*/ 243 h 372"/>
                  <a:gd name="T72" fmla="*/ 321 w 321"/>
                  <a:gd name="T73" fmla="*/ 198 h 37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321" h="372">
                    <a:moveTo>
                      <a:pt x="321" y="198"/>
                    </a:moveTo>
                    <a:lnTo>
                      <a:pt x="305" y="160"/>
                    </a:lnTo>
                    <a:lnTo>
                      <a:pt x="310" y="132"/>
                    </a:lnTo>
                    <a:lnTo>
                      <a:pt x="298" y="127"/>
                    </a:lnTo>
                    <a:lnTo>
                      <a:pt x="279" y="86"/>
                    </a:lnTo>
                    <a:lnTo>
                      <a:pt x="256" y="98"/>
                    </a:lnTo>
                    <a:lnTo>
                      <a:pt x="230" y="44"/>
                    </a:lnTo>
                    <a:lnTo>
                      <a:pt x="218" y="52"/>
                    </a:lnTo>
                    <a:lnTo>
                      <a:pt x="188" y="28"/>
                    </a:lnTo>
                    <a:lnTo>
                      <a:pt x="156" y="41"/>
                    </a:lnTo>
                    <a:lnTo>
                      <a:pt x="129" y="0"/>
                    </a:lnTo>
                    <a:lnTo>
                      <a:pt x="107" y="19"/>
                    </a:lnTo>
                    <a:lnTo>
                      <a:pt x="87" y="16"/>
                    </a:lnTo>
                    <a:lnTo>
                      <a:pt x="77" y="28"/>
                    </a:lnTo>
                    <a:lnTo>
                      <a:pt x="54" y="49"/>
                    </a:lnTo>
                    <a:lnTo>
                      <a:pt x="61" y="78"/>
                    </a:lnTo>
                    <a:lnTo>
                      <a:pt x="38" y="90"/>
                    </a:lnTo>
                    <a:lnTo>
                      <a:pt x="23" y="106"/>
                    </a:lnTo>
                    <a:lnTo>
                      <a:pt x="27" y="127"/>
                    </a:lnTo>
                    <a:lnTo>
                      <a:pt x="8" y="186"/>
                    </a:lnTo>
                    <a:lnTo>
                      <a:pt x="0" y="227"/>
                    </a:lnTo>
                    <a:lnTo>
                      <a:pt x="15" y="248"/>
                    </a:lnTo>
                    <a:lnTo>
                      <a:pt x="23" y="284"/>
                    </a:lnTo>
                    <a:lnTo>
                      <a:pt x="34" y="326"/>
                    </a:lnTo>
                    <a:lnTo>
                      <a:pt x="65" y="318"/>
                    </a:lnTo>
                    <a:lnTo>
                      <a:pt x="84" y="343"/>
                    </a:lnTo>
                    <a:lnTo>
                      <a:pt x="114" y="322"/>
                    </a:lnTo>
                    <a:lnTo>
                      <a:pt x="129" y="348"/>
                    </a:lnTo>
                    <a:lnTo>
                      <a:pt x="164" y="367"/>
                    </a:lnTo>
                    <a:lnTo>
                      <a:pt x="188" y="372"/>
                    </a:lnTo>
                    <a:lnTo>
                      <a:pt x="214" y="364"/>
                    </a:lnTo>
                    <a:lnTo>
                      <a:pt x="233" y="372"/>
                    </a:lnTo>
                    <a:lnTo>
                      <a:pt x="245" y="343"/>
                    </a:lnTo>
                    <a:lnTo>
                      <a:pt x="245" y="297"/>
                    </a:lnTo>
                    <a:lnTo>
                      <a:pt x="290" y="281"/>
                    </a:lnTo>
                    <a:lnTo>
                      <a:pt x="290" y="243"/>
                    </a:lnTo>
                    <a:lnTo>
                      <a:pt x="321" y="198"/>
                    </a:lnTo>
                    <a:close/>
                  </a:path>
                </a:pathLst>
              </a:custGeom>
              <a:solidFill>
                <a:srgbClr val="00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09" name="Freeform 65"/>
              <p:cNvSpPr>
                <a:spLocks/>
              </p:cNvSpPr>
              <p:nvPr/>
            </p:nvSpPr>
            <p:spPr bwMode="auto">
              <a:xfrm>
                <a:off x="1370" y="657"/>
                <a:ext cx="130" cy="165"/>
              </a:xfrm>
              <a:custGeom>
                <a:avLst/>
                <a:gdLst>
                  <a:gd name="T0" fmla="*/ 130 w 130"/>
                  <a:gd name="T1" fmla="*/ 0 h 165"/>
                  <a:gd name="T2" fmla="*/ 115 w 130"/>
                  <a:gd name="T3" fmla="*/ 41 h 165"/>
                  <a:gd name="T4" fmla="*/ 88 w 130"/>
                  <a:gd name="T5" fmla="*/ 57 h 165"/>
                  <a:gd name="T6" fmla="*/ 53 w 130"/>
                  <a:gd name="T7" fmla="*/ 54 h 165"/>
                  <a:gd name="T8" fmla="*/ 30 w 130"/>
                  <a:gd name="T9" fmla="*/ 86 h 165"/>
                  <a:gd name="T10" fmla="*/ 0 w 130"/>
                  <a:gd name="T11" fmla="*/ 91 h 165"/>
                  <a:gd name="T12" fmla="*/ 27 w 130"/>
                  <a:gd name="T13" fmla="*/ 137 h 165"/>
                  <a:gd name="T14" fmla="*/ 73 w 130"/>
                  <a:gd name="T15" fmla="*/ 165 h 165"/>
                  <a:gd name="T16" fmla="*/ 92 w 130"/>
                  <a:gd name="T17" fmla="*/ 124 h 165"/>
                  <a:gd name="T18" fmla="*/ 122 w 130"/>
                  <a:gd name="T19" fmla="*/ 99 h 165"/>
                  <a:gd name="T20" fmla="*/ 122 w 130"/>
                  <a:gd name="T21" fmla="*/ 67 h 165"/>
                  <a:gd name="T22" fmla="*/ 130 w 130"/>
                  <a:gd name="T23" fmla="*/ 0 h 16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0" h="165">
                    <a:moveTo>
                      <a:pt x="130" y="0"/>
                    </a:moveTo>
                    <a:lnTo>
                      <a:pt x="115" y="41"/>
                    </a:lnTo>
                    <a:lnTo>
                      <a:pt x="88" y="57"/>
                    </a:lnTo>
                    <a:lnTo>
                      <a:pt x="53" y="54"/>
                    </a:lnTo>
                    <a:lnTo>
                      <a:pt x="30" y="86"/>
                    </a:lnTo>
                    <a:lnTo>
                      <a:pt x="0" y="91"/>
                    </a:lnTo>
                    <a:lnTo>
                      <a:pt x="27" y="137"/>
                    </a:lnTo>
                    <a:lnTo>
                      <a:pt x="73" y="165"/>
                    </a:lnTo>
                    <a:lnTo>
                      <a:pt x="92" y="124"/>
                    </a:lnTo>
                    <a:lnTo>
                      <a:pt x="122" y="99"/>
                    </a:lnTo>
                    <a:lnTo>
                      <a:pt x="122" y="67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10" name="Freeform 66"/>
              <p:cNvSpPr>
                <a:spLocks/>
              </p:cNvSpPr>
              <p:nvPr/>
            </p:nvSpPr>
            <p:spPr bwMode="auto">
              <a:xfrm>
                <a:off x="1278" y="627"/>
                <a:ext cx="77" cy="167"/>
              </a:xfrm>
              <a:custGeom>
                <a:avLst/>
                <a:gdLst>
                  <a:gd name="T0" fmla="*/ 11 w 77"/>
                  <a:gd name="T1" fmla="*/ 0 h 167"/>
                  <a:gd name="T2" fmla="*/ 0 w 77"/>
                  <a:gd name="T3" fmla="*/ 43 h 167"/>
                  <a:gd name="T4" fmla="*/ 0 w 77"/>
                  <a:gd name="T5" fmla="*/ 84 h 167"/>
                  <a:gd name="T6" fmla="*/ 20 w 77"/>
                  <a:gd name="T7" fmla="*/ 116 h 167"/>
                  <a:gd name="T8" fmla="*/ 16 w 77"/>
                  <a:gd name="T9" fmla="*/ 141 h 167"/>
                  <a:gd name="T10" fmla="*/ 50 w 77"/>
                  <a:gd name="T11" fmla="*/ 141 h 167"/>
                  <a:gd name="T12" fmla="*/ 77 w 77"/>
                  <a:gd name="T13" fmla="*/ 167 h 167"/>
                  <a:gd name="T14" fmla="*/ 62 w 77"/>
                  <a:gd name="T15" fmla="*/ 121 h 167"/>
                  <a:gd name="T16" fmla="*/ 46 w 77"/>
                  <a:gd name="T17" fmla="*/ 105 h 167"/>
                  <a:gd name="T18" fmla="*/ 20 w 77"/>
                  <a:gd name="T19" fmla="*/ 59 h 167"/>
                  <a:gd name="T20" fmla="*/ 11 w 77"/>
                  <a:gd name="T21" fmla="*/ 0 h 16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7" h="167">
                    <a:moveTo>
                      <a:pt x="11" y="0"/>
                    </a:moveTo>
                    <a:lnTo>
                      <a:pt x="0" y="43"/>
                    </a:lnTo>
                    <a:lnTo>
                      <a:pt x="0" y="84"/>
                    </a:lnTo>
                    <a:lnTo>
                      <a:pt x="20" y="116"/>
                    </a:lnTo>
                    <a:lnTo>
                      <a:pt x="16" y="141"/>
                    </a:lnTo>
                    <a:lnTo>
                      <a:pt x="50" y="141"/>
                    </a:lnTo>
                    <a:lnTo>
                      <a:pt x="77" y="167"/>
                    </a:lnTo>
                    <a:lnTo>
                      <a:pt x="62" y="121"/>
                    </a:lnTo>
                    <a:lnTo>
                      <a:pt x="46" y="105"/>
                    </a:lnTo>
                    <a:lnTo>
                      <a:pt x="20" y="59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11" name="Freeform 67"/>
              <p:cNvSpPr>
                <a:spLocks/>
              </p:cNvSpPr>
              <p:nvPr/>
            </p:nvSpPr>
            <p:spPr bwMode="auto">
              <a:xfrm>
                <a:off x="1351" y="574"/>
                <a:ext cx="123" cy="78"/>
              </a:xfrm>
              <a:custGeom>
                <a:avLst/>
                <a:gdLst>
                  <a:gd name="T0" fmla="*/ 123 w 123"/>
                  <a:gd name="T1" fmla="*/ 16 h 78"/>
                  <a:gd name="T2" fmla="*/ 103 w 123"/>
                  <a:gd name="T3" fmla="*/ 0 h 78"/>
                  <a:gd name="T4" fmla="*/ 81 w 123"/>
                  <a:gd name="T5" fmla="*/ 21 h 78"/>
                  <a:gd name="T6" fmla="*/ 54 w 123"/>
                  <a:gd name="T7" fmla="*/ 16 h 78"/>
                  <a:gd name="T8" fmla="*/ 46 w 123"/>
                  <a:gd name="T9" fmla="*/ 34 h 78"/>
                  <a:gd name="T10" fmla="*/ 0 w 123"/>
                  <a:gd name="T11" fmla="*/ 16 h 78"/>
                  <a:gd name="T12" fmla="*/ 42 w 123"/>
                  <a:gd name="T13" fmla="*/ 78 h 78"/>
                  <a:gd name="T14" fmla="*/ 65 w 123"/>
                  <a:gd name="T15" fmla="*/ 75 h 78"/>
                  <a:gd name="T16" fmla="*/ 81 w 123"/>
                  <a:gd name="T17" fmla="*/ 53 h 78"/>
                  <a:gd name="T18" fmla="*/ 123 w 123"/>
                  <a:gd name="T19" fmla="*/ 16 h 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23" h="78">
                    <a:moveTo>
                      <a:pt x="123" y="16"/>
                    </a:moveTo>
                    <a:lnTo>
                      <a:pt x="103" y="0"/>
                    </a:lnTo>
                    <a:lnTo>
                      <a:pt x="81" y="21"/>
                    </a:lnTo>
                    <a:lnTo>
                      <a:pt x="54" y="16"/>
                    </a:lnTo>
                    <a:lnTo>
                      <a:pt x="46" y="34"/>
                    </a:lnTo>
                    <a:lnTo>
                      <a:pt x="0" y="16"/>
                    </a:lnTo>
                    <a:lnTo>
                      <a:pt x="42" y="78"/>
                    </a:lnTo>
                    <a:lnTo>
                      <a:pt x="65" y="75"/>
                    </a:lnTo>
                    <a:lnTo>
                      <a:pt x="81" y="53"/>
                    </a:lnTo>
                    <a:lnTo>
                      <a:pt x="123" y="16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6887" name="Group 68"/>
            <p:cNvGrpSpPr>
              <a:grpSpLocks/>
            </p:cNvGrpSpPr>
            <p:nvPr/>
          </p:nvGrpSpPr>
          <p:grpSpPr bwMode="auto">
            <a:xfrm>
              <a:off x="481" y="1594"/>
              <a:ext cx="1919" cy="704"/>
              <a:chOff x="481" y="1594"/>
              <a:chExt cx="1919" cy="704"/>
            </a:xfrm>
          </p:grpSpPr>
          <p:grpSp>
            <p:nvGrpSpPr>
              <p:cNvPr id="36888" name="Group 69"/>
              <p:cNvGrpSpPr>
                <a:grpSpLocks/>
              </p:cNvGrpSpPr>
              <p:nvPr/>
            </p:nvGrpSpPr>
            <p:grpSpPr bwMode="auto">
              <a:xfrm>
                <a:off x="481" y="1594"/>
                <a:ext cx="1919" cy="704"/>
                <a:chOff x="481" y="1594"/>
                <a:chExt cx="1919" cy="704"/>
              </a:xfrm>
            </p:grpSpPr>
            <p:sp>
              <p:nvSpPr>
                <p:cNvPr id="36891" name="Freeform 70"/>
                <p:cNvSpPr>
                  <a:spLocks/>
                </p:cNvSpPr>
                <p:nvPr/>
              </p:nvSpPr>
              <p:spPr bwMode="auto">
                <a:xfrm>
                  <a:off x="481" y="1594"/>
                  <a:ext cx="1919" cy="704"/>
                </a:xfrm>
                <a:custGeom>
                  <a:avLst/>
                  <a:gdLst>
                    <a:gd name="T0" fmla="*/ 32 w 1919"/>
                    <a:gd name="T1" fmla="*/ 496 h 704"/>
                    <a:gd name="T2" fmla="*/ 95 w 1919"/>
                    <a:gd name="T3" fmla="*/ 400 h 704"/>
                    <a:gd name="T4" fmla="*/ 144 w 1919"/>
                    <a:gd name="T5" fmla="*/ 297 h 704"/>
                    <a:gd name="T6" fmla="*/ 271 w 1919"/>
                    <a:gd name="T7" fmla="*/ 290 h 704"/>
                    <a:gd name="T8" fmla="*/ 355 w 1919"/>
                    <a:gd name="T9" fmla="*/ 266 h 704"/>
                    <a:gd name="T10" fmla="*/ 425 w 1919"/>
                    <a:gd name="T11" fmla="*/ 325 h 704"/>
                    <a:gd name="T12" fmla="*/ 379 w 1919"/>
                    <a:gd name="T13" fmla="*/ 362 h 704"/>
                    <a:gd name="T14" fmla="*/ 327 w 1919"/>
                    <a:gd name="T15" fmla="*/ 470 h 704"/>
                    <a:gd name="T16" fmla="*/ 260 w 1919"/>
                    <a:gd name="T17" fmla="*/ 533 h 704"/>
                    <a:gd name="T18" fmla="*/ 302 w 1919"/>
                    <a:gd name="T19" fmla="*/ 578 h 704"/>
                    <a:gd name="T20" fmla="*/ 390 w 1919"/>
                    <a:gd name="T21" fmla="*/ 455 h 704"/>
                    <a:gd name="T22" fmla="*/ 421 w 1919"/>
                    <a:gd name="T23" fmla="*/ 366 h 704"/>
                    <a:gd name="T24" fmla="*/ 517 w 1919"/>
                    <a:gd name="T25" fmla="*/ 373 h 704"/>
                    <a:gd name="T26" fmla="*/ 636 w 1919"/>
                    <a:gd name="T27" fmla="*/ 429 h 704"/>
                    <a:gd name="T28" fmla="*/ 766 w 1919"/>
                    <a:gd name="T29" fmla="*/ 440 h 704"/>
                    <a:gd name="T30" fmla="*/ 703 w 1919"/>
                    <a:gd name="T31" fmla="*/ 537 h 704"/>
                    <a:gd name="T32" fmla="*/ 791 w 1919"/>
                    <a:gd name="T33" fmla="*/ 563 h 704"/>
                    <a:gd name="T34" fmla="*/ 777 w 1919"/>
                    <a:gd name="T35" fmla="*/ 474 h 704"/>
                    <a:gd name="T36" fmla="*/ 791 w 1919"/>
                    <a:gd name="T37" fmla="*/ 393 h 704"/>
                    <a:gd name="T38" fmla="*/ 869 w 1919"/>
                    <a:gd name="T39" fmla="*/ 433 h 704"/>
                    <a:gd name="T40" fmla="*/ 911 w 1919"/>
                    <a:gd name="T41" fmla="*/ 356 h 704"/>
                    <a:gd name="T42" fmla="*/ 995 w 1919"/>
                    <a:gd name="T43" fmla="*/ 326 h 704"/>
                    <a:gd name="T44" fmla="*/ 1087 w 1919"/>
                    <a:gd name="T45" fmla="*/ 362 h 704"/>
                    <a:gd name="T46" fmla="*/ 1174 w 1919"/>
                    <a:gd name="T47" fmla="*/ 306 h 704"/>
                    <a:gd name="T48" fmla="*/ 1255 w 1919"/>
                    <a:gd name="T49" fmla="*/ 229 h 704"/>
                    <a:gd name="T50" fmla="*/ 1319 w 1919"/>
                    <a:gd name="T51" fmla="*/ 148 h 704"/>
                    <a:gd name="T52" fmla="*/ 1438 w 1919"/>
                    <a:gd name="T53" fmla="*/ 69 h 704"/>
                    <a:gd name="T54" fmla="*/ 1495 w 1919"/>
                    <a:gd name="T55" fmla="*/ 10 h 704"/>
                    <a:gd name="T56" fmla="*/ 1541 w 1919"/>
                    <a:gd name="T57" fmla="*/ 80 h 704"/>
                    <a:gd name="T58" fmla="*/ 1572 w 1919"/>
                    <a:gd name="T59" fmla="*/ 199 h 704"/>
                    <a:gd name="T60" fmla="*/ 1666 w 1919"/>
                    <a:gd name="T61" fmla="*/ 247 h 704"/>
                    <a:gd name="T62" fmla="*/ 1745 w 1919"/>
                    <a:gd name="T63" fmla="*/ 229 h 704"/>
                    <a:gd name="T64" fmla="*/ 1797 w 1919"/>
                    <a:gd name="T65" fmla="*/ 266 h 704"/>
                    <a:gd name="T66" fmla="*/ 1839 w 1919"/>
                    <a:gd name="T67" fmla="*/ 302 h 704"/>
                    <a:gd name="T68" fmla="*/ 1860 w 1919"/>
                    <a:gd name="T69" fmla="*/ 393 h 704"/>
                    <a:gd name="T70" fmla="*/ 1916 w 1919"/>
                    <a:gd name="T71" fmla="*/ 458 h 704"/>
                    <a:gd name="T72" fmla="*/ 1867 w 1919"/>
                    <a:gd name="T73" fmla="*/ 470 h 704"/>
                    <a:gd name="T74" fmla="*/ 1780 w 1919"/>
                    <a:gd name="T75" fmla="*/ 467 h 704"/>
                    <a:gd name="T76" fmla="*/ 1691 w 1919"/>
                    <a:gd name="T77" fmla="*/ 422 h 704"/>
                    <a:gd name="T78" fmla="*/ 1635 w 1919"/>
                    <a:gd name="T79" fmla="*/ 392 h 704"/>
                    <a:gd name="T80" fmla="*/ 1565 w 1919"/>
                    <a:gd name="T81" fmla="*/ 334 h 704"/>
                    <a:gd name="T82" fmla="*/ 1553 w 1919"/>
                    <a:gd name="T83" fmla="*/ 414 h 704"/>
                    <a:gd name="T84" fmla="*/ 1595 w 1919"/>
                    <a:gd name="T85" fmla="*/ 509 h 704"/>
                    <a:gd name="T86" fmla="*/ 1546 w 1919"/>
                    <a:gd name="T87" fmla="*/ 526 h 704"/>
                    <a:gd name="T88" fmla="*/ 1438 w 1919"/>
                    <a:gd name="T89" fmla="*/ 572 h 704"/>
                    <a:gd name="T90" fmla="*/ 1358 w 1919"/>
                    <a:gd name="T91" fmla="*/ 565 h 704"/>
                    <a:gd name="T92" fmla="*/ 1347 w 1919"/>
                    <a:gd name="T93" fmla="*/ 484 h 704"/>
                    <a:gd name="T94" fmla="*/ 1420 w 1919"/>
                    <a:gd name="T95" fmla="*/ 393 h 704"/>
                    <a:gd name="T96" fmla="*/ 1523 w 1919"/>
                    <a:gd name="T97" fmla="*/ 290 h 704"/>
                    <a:gd name="T98" fmla="*/ 1396 w 1919"/>
                    <a:gd name="T99" fmla="*/ 340 h 704"/>
                    <a:gd name="T100" fmla="*/ 1291 w 1919"/>
                    <a:gd name="T101" fmla="*/ 385 h 704"/>
                    <a:gd name="T102" fmla="*/ 1185 w 1919"/>
                    <a:gd name="T103" fmla="*/ 426 h 704"/>
                    <a:gd name="T104" fmla="*/ 1101 w 1919"/>
                    <a:gd name="T105" fmla="*/ 485 h 704"/>
                    <a:gd name="T106" fmla="*/ 998 w 1919"/>
                    <a:gd name="T107" fmla="*/ 522 h 704"/>
                    <a:gd name="T108" fmla="*/ 925 w 1919"/>
                    <a:gd name="T109" fmla="*/ 614 h 704"/>
                    <a:gd name="T110" fmla="*/ 822 w 1919"/>
                    <a:gd name="T111" fmla="*/ 614 h 704"/>
                    <a:gd name="T112" fmla="*/ 703 w 1919"/>
                    <a:gd name="T113" fmla="*/ 619 h 704"/>
                    <a:gd name="T114" fmla="*/ 580 w 1919"/>
                    <a:gd name="T115" fmla="*/ 578 h 704"/>
                    <a:gd name="T116" fmla="*/ 454 w 1919"/>
                    <a:gd name="T117" fmla="*/ 624 h 704"/>
                    <a:gd name="T118" fmla="*/ 337 w 1919"/>
                    <a:gd name="T119" fmla="*/ 677 h 704"/>
                    <a:gd name="T120" fmla="*/ 229 w 1919"/>
                    <a:gd name="T121" fmla="*/ 670 h 704"/>
                    <a:gd name="T122" fmla="*/ 84 w 1919"/>
                    <a:gd name="T123" fmla="*/ 626 h 704"/>
                    <a:gd name="T124" fmla="*/ 11 w 1919"/>
                    <a:gd name="T125" fmla="*/ 557 h 704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1919" h="704">
                      <a:moveTo>
                        <a:pt x="11" y="557"/>
                      </a:moveTo>
                      <a:lnTo>
                        <a:pt x="32" y="530"/>
                      </a:lnTo>
                      <a:lnTo>
                        <a:pt x="32" y="496"/>
                      </a:lnTo>
                      <a:lnTo>
                        <a:pt x="60" y="477"/>
                      </a:lnTo>
                      <a:lnTo>
                        <a:pt x="63" y="426"/>
                      </a:lnTo>
                      <a:lnTo>
                        <a:pt x="95" y="400"/>
                      </a:lnTo>
                      <a:lnTo>
                        <a:pt x="88" y="359"/>
                      </a:lnTo>
                      <a:lnTo>
                        <a:pt x="133" y="333"/>
                      </a:lnTo>
                      <a:lnTo>
                        <a:pt x="144" y="297"/>
                      </a:lnTo>
                      <a:lnTo>
                        <a:pt x="175" y="299"/>
                      </a:lnTo>
                      <a:lnTo>
                        <a:pt x="203" y="273"/>
                      </a:lnTo>
                      <a:lnTo>
                        <a:pt x="271" y="290"/>
                      </a:lnTo>
                      <a:lnTo>
                        <a:pt x="306" y="277"/>
                      </a:lnTo>
                      <a:lnTo>
                        <a:pt x="341" y="245"/>
                      </a:lnTo>
                      <a:lnTo>
                        <a:pt x="355" y="266"/>
                      </a:lnTo>
                      <a:lnTo>
                        <a:pt x="390" y="270"/>
                      </a:lnTo>
                      <a:lnTo>
                        <a:pt x="400" y="295"/>
                      </a:lnTo>
                      <a:lnTo>
                        <a:pt x="425" y="325"/>
                      </a:lnTo>
                      <a:lnTo>
                        <a:pt x="468" y="333"/>
                      </a:lnTo>
                      <a:lnTo>
                        <a:pt x="421" y="366"/>
                      </a:lnTo>
                      <a:lnTo>
                        <a:pt x="379" y="362"/>
                      </a:lnTo>
                      <a:lnTo>
                        <a:pt x="355" y="385"/>
                      </a:lnTo>
                      <a:lnTo>
                        <a:pt x="355" y="426"/>
                      </a:lnTo>
                      <a:lnTo>
                        <a:pt x="327" y="470"/>
                      </a:lnTo>
                      <a:lnTo>
                        <a:pt x="323" y="503"/>
                      </a:lnTo>
                      <a:lnTo>
                        <a:pt x="285" y="508"/>
                      </a:lnTo>
                      <a:lnTo>
                        <a:pt x="260" y="533"/>
                      </a:lnTo>
                      <a:lnTo>
                        <a:pt x="274" y="578"/>
                      </a:lnTo>
                      <a:lnTo>
                        <a:pt x="260" y="611"/>
                      </a:lnTo>
                      <a:lnTo>
                        <a:pt x="302" y="578"/>
                      </a:lnTo>
                      <a:lnTo>
                        <a:pt x="330" y="525"/>
                      </a:lnTo>
                      <a:lnTo>
                        <a:pt x="358" y="467"/>
                      </a:lnTo>
                      <a:lnTo>
                        <a:pt x="390" y="455"/>
                      </a:lnTo>
                      <a:lnTo>
                        <a:pt x="390" y="414"/>
                      </a:lnTo>
                      <a:lnTo>
                        <a:pt x="421" y="407"/>
                      </a:lnTo>
                      <a:lnTo>
                        <a:pt x="421" y="366"/>
                      </a:lnTo>
                      <a:lnTo>
                        <a:pt x="468" y="334"/>
                      </a:lnTo>
                      <a:lnTo>
                        <a:pt x="475" y="359"/>
                      </a:lnTo>
                      <a:lnTo>
                        <a:pt x="517" y="373"/>
                      </a:lnTo>
                      <a:lnTo>
                        <a:pt x="534" y="414"/>
                      </a:lnTo>
                      <a:lnTo>
                        <a:pt x="580" y="430"/>
                      </a:lnTo>
                      <a:lnTo>
                        <a:pt x="636" y="429"/>
                      </a:lnTo>
                      <a:lnTo>
                        <a:pt x="665" y="400"/>
                      </a:lnTo>
                      <a:lnTo>
                        <a:pt x="749" y="385"/>
                      </a:lnTo>
                      <a:lnTo>
                        <a:pt x="766" y="440"/>
                      </a:lnTo>
                      <a:lnTo>
                        <a:pt x="738" y="467"/>
                      </a:lnTo>
                      <a:lnTo>
                        <a:pt x="731" y="511"/>
                      </a:lnTo>
                      <a:lnTo>
                        <a:pt x="703" y="537"/>
                      </a:lnTo>
                      <a:lnTo>
                        <a:pt x="724" y="559"/>
                      </a:lnTo>
                      <a:lnTo>
                        <a:pt x="756" y="540"/>
                      </a:lnTo>
                      <a:lnTo>
                        <a:pt x="791" y="563"/>
                      </a:lnTo>
                      <a:lnTo>
                        <a:pt x="815" y="537"/>
                      </a:lnTo>
                      <a:lnTo>
                        <a:pt x="791" y="499"/>
                      </a:lnTo>
                      <a:lnTo>
                        <a:pt x="777" y="474"/>
                      </a:lnTo>
                      <a:lnTo>
                        <a:pt x="763" y="429"/>
                      </a:lnTo>
                      <a:lnTo>
                        <a:pt x="749" y="385"/>
                      </a:lnTo>
                      <a:lnTo>
                        <a:pt x="791" y="393"/>
                      </a:lnTo>
                      <a:lnTo>
                        <a:pt x="798" y="426"/>
                      </a:lnTo>
                      <a:lnTo>
                        <a:pt x="833" y="445"/>
                      </a:lnTo>
                      <a:lnTo>
                        <a:pt x="869" y="433"/>
                      </a:lnTo>
                      <a:lnTo>
                        <a:pt x="869" y="388"/>
                      </a:lnTo>
                      <a:lnTo>
                        <a:pt x="901" y="377"/>
                      </a:lnTo>
                      <a:lnTo>
                        <a:pt x="911" y="356"/>
                      </a:lnTo>
                      <a:lnTo>
                        <a:pt x="942" y="362"/>
                      </a:lnTo>
                      <a:lnTo>
                        <a:pt x="967" y="328"/>
                      </a:lnTo>
                      <a:lnTo>
                        <a:pt x="995" y="326"/>
                      </a:lnTo>
                      <a:lnTo>
                        <a:pt x="1023" y="347"/>
                      </a:lnTo>
                      <a:lnTo>
                        <a:pt x="1070" y="340"/>
                      </a:lnTo>
                      <a:lnTo>
                        <a:pt x="1087" y="362"/>
                      </a:lnTo>
                      <a:lnTo>
                        <a:pt x="1122" y="386"/>
                      </a:lnTo>
                      <a:lnTo>
                        <a:pt x="1178" y="340"/>
                      </a:lnTo>
                      <a:lnTo>
                        <a:pt x="1174" y="306"/>
                      </a:lnTo>
                      <a:lnTo>
                        <a:pt x="1213" y="281"/>
                      </a:lnTo>
                      <a:lnTo>
                        <a:pt x="1220" y="247"/>
                      </a:lnTo>
                      <a:lnTo>
                        <a:pt x="1255" y="229"/>
                      </a:lnTo>
                      <a:lnTo>
                        <a:pt x="1272" y="172"/>
                      </a:lnTo>
                      <a:lnTo>
                        <a:pt x="1302" y="172"/>
                      </a:lnTo>
                      <a:lnTo>
                        <a:pt x="1319" y="148"/>
                      </a:lnTo>
                      <a:lnTo>
                        <a:pt x="1361" y="133"/>
                      </a:lnTo>
                      <a:lnTo>
                        <a:pt x="1386" y="87"/>
                      </a:lnTo>
                      <a:lnTo>
                        <a:pt x="1438" y="69"/>
                      </a:lnTo>
                      <a:lnTo>
                        <a:pt x="1459" y="28"/>
                      </a:lnTo>
                      <a:lnTo>
                        <a:pt x="1487" y="0"/>
                      </a:lnTo>
                      <a:lnTo>
                        <a:pt x="1495" y="10"/>
                      </a:lnTo>
                      <a:lnTo>
                        <a:pt x="1516" y="58"/>
                      </a:lnTo>
                      <a:lnTo>
                        <a:pt x="1509" y="92"/>
                      </a:lnTo>
                      <a:lnTo>
                        <a:pt x="1541" y="80"/>
                      </a:lnTo>
                      <a:lnTo>
                        <a:pt x="1544" y="140"/>
                      </a:lnTo>
                      <a:lnTo>
                        <a:pt x="1576" y="155"/>
                      </a:lnTo>
                      <a:lnTo>
                        <a:pt x="1572" y="199"/>
                      </a:lnTo>
                      <a:lnTo>
                        <a:pt x="1614" y="213"/>
                      </a:lnTo>
                      <a:lnTo>
                        <a:pt x="1621" y="259"/>
                      </a:lnTo>
                      <a:lnTo>
                        <a:pt x="1666" y="247"/>
                      </a:lnTo>
                      <a:lnTo>
                        <a:pt x="1687" y="217"/>
                      </a:lnTo>
                      <a:lnTo>
                        <a:pt x="1701" y="232"/>
                      </a:lnTo>
                      <a:lnTo>
                        <a:pt x="1745" y="229"/>
                      </a:lnTo>
                      <a:lnTo>
                        <a:pt x="1759" y="254"/>
                      </a:lnTo>
                      <a:lnTo>
                        <a:pt x="1783" y="239"/>
                      </a:lnTo>
                      <a:lnTo>
                        <a:pt x="1797" y="266"/>
                      </a:lnTo>
                      <a:lnTo>
                        <a:pt x="1825" y="266"/>
                      </a:lnTo>
                      <a:lnTo>
                        <a:pt x="1804" y="290"/>
                      </a:lnTo>
                      <a:lnTo>
                        <a:pt x="1839" y="302"/>
                      </a:lnTo>
                      <a:lnTo>
                        <a:pt x="1878" y="333"/>
                      </a:lnTo>
                      <a:lnTo>
                        <a:pt x="1850" y="355"/>
                      </a:lnTo>
                      <a:lnTo>
                        <a:pt x="1860" y="393"/>
                      </a:lnTo>
                      <a:lnTo>
                        <a:pt x="1860" y="426"/>
                      </a:lnTo>
                      <a:lnTo>
                        <a:pt x="1919" y="429"/>
                      </a:lnTo>
                      <a:lnTo>
                        <a:pt x="1916" y="458"/>
                      </a:lnTo>
                      <a:lnTo>
                        <a:pt x="1916" y="504"/>
                      </a:lnTo>
                      <a:lnTo>
                        <a:pt x="1885" y="496"/>
                      </a:lnTo>
                      <a:lnTo>
                        <a:pt x="1867" y="470"/>
                      </a:lnTo>
                      <a:lnTo>
                        <a:pt x="1839" y="481"/>
                      </a:lnTo>
                      <a:lnTo>
                        <a:pt x="1818" y="448"/>
                      </a:lnTo>
                      <a:lnTo>
                        <a:pt x="1780" y="467"/>
                      </a:lnTo>
                      <a:lnTo>
                        <a:pt x="1738" y="433"/>
                      </a:lnTo>
                      <a:lnTo>
                        <a:pt x="1720" y="393"/>
                      </a:lnTo>
                      <a:lnTo>
                        <a:pt x="1691" y="422"/>
                      </a:lnTo>
                      <a:lnTo>
                        <a:pt x="1670" y="410"/>
                      </a:lnTo>
                      <a:lnTo>
                        <a:pt x="1635" y="433"/>
                      </a:lnTo>
                      <a:lnTo>
                        <a:pt x="1635" y="392"/>
                      </a:lnTo>
                      <a:lnTo>
                        <a:pt x="1604" y="388"/>
                      </a:lnTo>
                      <a:lnTo>
                        <a:pt x="1600" y="347"/>
                      </a:lnTo>
                      <a:lnTo>
                        <a:pt x="1565" y="334"/>
                      </a:lnTo>
                      <a:lnTo>
                        <a:pt x="1539" y="351"/>
                      </a:lnTo>
                      <a:lnTo>
                        <a:pt x="1550" y="389"/>
                      </a:lnTo>
                      <a:lnTo>
                        <a:pt x="1553" y="414"/>
                      </a:lnTo>
                      <a:lnTo>
                        <a:pt x="1571" y="452"/>
                      </a:lnTo>
                      <a:lnTo>
                        <a:pt x="1606" y="477"/>
                      </a:lnTo>
                      <a:lnTo>
                        <a:pt x="1595" y="509"/>
                      </a:lnTo>
                      <a:lnTo>
                        <a:pt x="1623" y="533"/>
                      </a:lnTo>
                      <a:lnTo>
                        <a:pt x="1581" y="547"/>
                      </a:lnTo>
                      <a:lnTo>
                        <a:pt x="1546" y="526"/>
                      </a:lnTo>
                      <a:lnTo>
                        <a:pt x="1522" y="561"/>
                      </a:lnTo>
                      <a:lnTo>
                        <a:pt x="1480" y="547"/>
                      </a:lnTo>
                      <a:lnTo>
                        <a:pt x="1438" y="572"/>
                      </a:lnTo>
                      <a:lnTo>
                        <a:pt x="1417" y="590"/>
                      </a:lnTo>
                      <a:lnTo>
                        <a:pt x="1354" y="593"/>
                      </a:lnTo>
                      <a:lnTo>
                        <a:pt x="1358" y="565"/>
                      </a:lnTo>
                      <a:lnTo>
                        <a:pt x="1347" y="540"/>
                      </a:lnTo>
                      <a:lnTo>
                        <a:pt x="1372" y="519"/>
                      </a:lnTo>
                      <a:lnTo>
                        <a:pt x="1347" y="484"/>
                      </a:lnTo>
                      <a:lnTo>
                        <a:pt x="1372" y="449"/>
                      </a:lnTo>
                      <a:lnTo>
                        <a:pt x="1358" y="417"/>
                      </a:lnTo>
                      <a:lnTo>
                        <a:pt x="1420" y="393"/>
                      </a:lnTo>
                      <a:lnTo>
                        <a:pt x="1455" y="379"/>
                      </a:lnTo>
                      <a:lnTo>
                        <a:pt x="1508" y="347"/>
                      </a:lnTo>
                      <a:lnTo>
                        <a:pt x="1523" y="290"/>
                      </a:lnTo>
                      <a:lnTo>
                        <a:pt x="1462" y="311"/>
                      </a:lnTo>
                      <a:lnTo>
                        <a:pt x="1427" y="302"/>
                      </a:lnTo>
                      <a:lnTo>
                        <a:pt x="1396" y="340"/>
                      </a:lnTo>
                      <a:lnTo>
                        <a:pt x="1354" y="334"/>
                      </a:lnTo>
                      <a:lnTo>
                        <a:pt x="1330" y="373"/>
                      </a:lnTo>
                      <a:lnTo>
                        <a:pt x="1291" y="385"/>
                      </a:lnTo>
                      <a:lnTo>
                        <a:pt x="1279" y="422"/>
                      </a:lnTo>
                      <a:lnTo>
                        <a:pt x="1227" y="430"/>
                      </a:lnTo>
                      <a:lnTo>
                        <a:pt x="1185" y="426"/>
                      </a:lnTo>
                      <a:lnTo>
                        <a:pt x="1160" y="455"/>
                      </a:lnTo>
                      <a:lnTo>
                        <a:pt x="1126" y="448"/>
                      </a:lnTo>
                      <a:lnTo>
                        <a:pt x="1101" y="485"/>
                      </a:lnTo>
                      <a:lnTo>
                        <a:pt x="1073" y="482"/>
                      </a:lnTo>
                      <a:lnTo>
                        <a:pt x="1037" y="511"/>
                      </a:lnTo>
                      <a:lnTo>
                        <a:pt x="998" y="522"/>
                      </a:lnTo>
                      <a:lnTo>
                        <a:pt x="995" y="552"/>
                      </a:lnTo>
                      <a:lnTo>
                        <a:pt x="939" y="570"/>
                      </a:lnTo>
                      <a:lnTo>
                        <a:pt x="925" y="614"/>
                      </a:lnTo>
                      <a:lnTo>
                        <a:pt x="897" y="622"/>
                      </a:lnTo>
                      <a:lnTo>
                        <a:pt x="862" y="646"/>
                      </a:lnTo>
                      <a:lnTo>
                        <a:pt x="822" y="614"/>
                      </a:lnTo>
                      <a:lnTo>
                        <a:pt x="780" y="629"/>
                      </a:lnTo>
                      <a:lnTo>
                        <a:pt x="749" y="607"/>
                      </a:lnTo>
                      <a:lnTo>
                        <a:pt x="703" y="619"/>
                      </a:lnTo>
                      <a:lnTo>
                        <a:pt x="655" y="597"/>
                      </a:lnTo>
                      <a:lnTo>
                        <a:pt x="608" y="611"/>
                      </a:lnTo>
                      <a:lnTo>
                        <a:pt x="580" y="578"/>
                      </a:lnTo>
                      <a:lnTo>
                        <a:pt x="545" y="593"/>
                      </a:lnTo>
                      <a:lnTo>
                        <a:pt x="496" y="588"/>
                      </a:lnTo>
                      <a:lnTo>
                        <a:pt x="454" y="624"/>
                      </a:lnTo>
                      <a:lnTo>
                        <a:pt x="421" y="652"/>
                      </a:lnTo>
                      <a:lnTo>
                        <a:pt x="372" y="641"/>
                      </a:lnTo>
                      <a:lnTo>
                        <a:pt x="337" y="677"/>
                      </a:lnTo>
                      <a:lnTo>
                        <a:pt x="292" y="700"/>
                      </a:lnTo>
                      <a:lnTo>
                        <a:pt x="243" y="704"/>
                      </a:lnTo>
                      <a:lnTo>
                        <a:pt x="229" y="670"/>
                      </a:lnTo>
                      <a:lnTo>
                        <a:pt x="179" y="670"/>
                      </a:lnTo>
                      <a:lnTo>
                        <a:pt x="137" y="633"/>
                      </a:lnTo>
                      <a:lnTo>
                        <a:pt x="84" y="626"/>
                      </a:lnTo>
                      <a:lnTo>
                        <a:pt x="35" y="611"/>
                      </a:lnTo>
                      <a:lnTo>
                        <a:pt x="0" y="588"/>
                      </a:lnTo>
                      <a:lnTo>
                        <a:pt x="11" y="557"/>
                      </a:lnTo>
                      <a:close/>
                    </a:path>
                  </a:pathLst>
                </a:custGeom>
                <a:solidFill>
                  <a:srgbClr val="002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892" name="Freeform 71"/>
                <p:cNvSpPr>
                  <a:spLocks/>
                </p:cNvSpPr>
                <p:nvPr/>
              </p:nvSpPr>
              <p:spPr bwMode="auto">
                <a:xfrm>
                  <a:off x="1957" y="2018"/>
                  <a:ext cx="70" cy="102"/>
                </a:xfrm>
                <a:custGeom>
                  <a:avLst/>
                  <a:gdLst>
                    <a:gd name="T0" fmla="*/ 21 w 70"/>
                    <a:gd name="T1" fmla="*/ 0 h 102"/>
                    <a:gd name="T2" fmla="*/ 28 w 70"/>
                    <a:gd name="T3" fmla="*/ 25 h 102"/>
                    <a:gd name="T4" fmla="*/ 4 w 70"/>
                    <a:gd name="T5" fmla="*/ 50 h 102"/>
                    <a:gd name="T6" fmla="*/ 25 w 70"/>
                    <a:gd name="T7" fmla="*/ 71 h 102"/>
                    <a:gd name="T8" fmla="*/ 0 w 70"/>
                    <a:gd name="T9" fmla="*/ 99 h 102"/>
                    <a:gd name="T10" fmla="*/ 28 w 70"/>
                    <a:gd name="T11" fmla="*/ 102 h 102"/>
                    <a:gd name="T12" fmla="*/ 56 w 70"/>
                    <a:gd name="T13" fmla="*/ 67 h 102"/>
                    <a:gd name="T14" fmla="*/ 70 w 70"/>
                    <a:gd name="T15" fmla="*/ 60 h 102"/>
                    <a:gd name="T16" fmla="*/ 21 w 70"/>
                    <a:gd name="T17" fmla="*/ 0 h 10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70" h="102">
                      <a:moveTo>
                        <a:pt x="21" y="0"/>
                      </a:moveTo>
                      <a:lnTo>
                        <a:pt x="28" y="25"/>
                      </a:lnTo>
                      <a:lnTo>
                        <a:pt x="4" y="50"/>
                      </a:lnTo>
                      <a:lnTo>
                        <a:pt x="25" y="71"/>
                      </a:lnTo>
                      <a:lnTo>
                        <a:pt x="0" y="99"/>
                      </a:lnTo>
                      <a:lnTo>
                        <a:pt x="28" y="102"/>
                      </a:lnTo>
                      <a:lnTo>
                        <a:pt x="56" y="67"/>
                      </a:lnTo>
                      <a:lnTo>
                        <a:pt x="70" y="60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893" name="Freeform 72"/>
                <p:cNvSpPr>
                  <a:spLocks/>
                </p:cNvSpPr>
                <p:nvPr/>
              </p:nvSpPr>
              <p:spPr bwMode="auto">
                <a:xfrm>
                  <a:off x="1870" y="2011"/>
                  <a:ext cx="56" cy="134"/>
                </a:xfrm>
                <a:custGeom>
                  <a:avLst/>
                  <a:gdLst>
                    <a:gd name="T0" fmla="*/ 24 w 56"/>
                    <a:gd name="T1" fmla="*/ 0 h 134"/>
                    <a:gd name="T2" fmla="*/ 28 w 56"/>
                    <a:gd name="T3" fmla="*/ 25 h 134"/>
                    <a:gd name="T4" fmla="*/ 4 w 56"/>
                    <a:gd name="T5" fmla="*/ 50 h 134"/>
                    <a:gd name="T6" fmla="*/ 14 w 56"/>
                    <a:gd name="T7" fmla="*/ 74 h 134"/>
                    <a:gd name="T8" fmla="*/ 0 w 56"/>
                    <a:gd name="T9" fmla="*/ 134 h 134"/>
                    <a:gd name="T10" fmla="*/ 56 w 56"/>
                    <a:gd name="T11" fmla="*/ 67 h 134"/>
                    <a:gd name="T12" fmla="*/ 24 w 56"/>
                    <a:gd name="T13" fmla="*/ 0 h 13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56" h="134">
                      <a:moveTo>
                        <a:pt x="24" y="0"/>
                      </a:moveTo>
                      <a:lnTo>
                        <a:pt x="28" y="25"/>
                      </a:lnTo>
                      <a:lnTo>
                        <a:pt x="4" y="50"/>
                      </a:lnTo>
                      <a:lnTo>
                        <a:pt x="14" y="74"/>
                      </a:lnTo>
                      <a:lnTo>
                        <a:pt x="0" y="134"/>
                      </a:lnTo>
                      <a:lnTo>
                        <a:pt x="56" y="67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894" name="Freeform 73"/>
                <p:cNvSpPr>
                  <a:spLocks/>
                </p:cNvSpPr>
                <p:nvPr/>
              </p:nvSpPr>
              <p:spPr bwMode="auto">
                <a:xfrm>
                  <a:off x="2013" y="1807"/>
                  <a:ext cx="70" cy="78"/>
                </a:xfrm>
                <a:custGeom>
                  <a:avLst/>
                  <a:gdLst>
                    <a:gd name="T0" fmla="*/ 0 w 70"/>
                    <a:gd name="T1" fmla="*/ 0 h 78"/>
                    <a:gd name="T2" fmla="*/ 14 w 70"/>
                    <a:gd name="T3" fmla="*/ 14 h 78"/>
                    <a:gd name="T4" fmla="*/ 14 w 70"/>
                    <a:gd name="T5" fmla="*/ 78 h 78"/>
                    <a:gd name="T6" fmla="*/ 70 w 70"/>
                    <a:gd name="T7" fmla="*/ 67 h 78"/>
                    <a:gd name="T8" fmla="*/ 46 w 70"/>
                    <a:gd name="T9" fmla="*/ 43 h 78"/>
                    <a:gd name="T10" fmla="*/ 67 w 70"/>
                    <a:gd name="T11" fmla="*/ 18 h 78"/>
                    <a:gd name="T12" fmla="*/ 0 w 70"/>
                    <a:gd name="T13" fmla="*/ 0 h 7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70" h="78">
                      <a:moveTo>
                        <a:pt x="0" y="0"/>
                      </a:moveTo>
                      <a:lnTo>
                        <a:pt x="14" y="14"/>
                      </a:lnTo>
                      <a:lnTo>
                        <a:pt x="14" y="78"/>
                      </a:lnTo>
                      <a:lnTo>
                        <a:pt x="70" y="67"/>
                      </a:lnTo>
                      <a:lnTo>
                        <a:pt x="46" y="43"/>
                      </a:lnTo>
                      <a:lnTo>
                        <a:pt x="67" y="1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895" name="Freeform 74"/>
                <p:cNvSpPr>
                  <a:spLocks/>
                </p:cNvSpPr>
                <p:nvPr/>
              </p:nvSpPr>
              <p:spPr bwMode="auto">
                <a:xfrm>
                  <a:off x="1894" y="1628"/>
                  <a:ext cx="98" cy="246"/>
                </a:xfrm>
                <a:custGeom>
                  <a:avLst/>
                  <a:gdLst>
                    <a:gd name="T0" fmla="*/ 67 w 98"/>
                    <a:gd name="T1" fmla="*/ 0 h 246"/>
                    <a:gd name="T2" fmla="*/ 46 w 98"/>
                    <a:gd name="T3" fmla="*/ 53 h 246"/>
                    <a:gd name="T4" fmla="*/ 60 w 98"/>
                    <a:gd name="T5" fmla="*/ 106 h 246"/>
                    <a:gd name="T6" fmla="*/ 46 w 98"/>
                    <a:gd name="T7" fmla="*/ 141 h 246"/>
                    <a:gd name="T8" fmla="*/ 63 w 98"/>
                    <a:gd name="T9" fmla="*/ 165 h 246"/>
                    <a:gd name="T10" fmla="*/ 35 w 98"/>
                    <a:gd name="T11" fmla="*/ 215 h 246"/>
                    <a:gd name="T12" fmla="*/ 0 w 98"/>
                    <a:gd name="T13" fmla="*/ 232 h 246"/>
                    <a:gd name="T14" fmla="*/ 32 w 98"/>
                    <a:gd name="T15" fmla="*/ 239 h 246"/>
                    <a:gd name="T16" fmla="*/ 46 w 98"/>
                    <a:gd name="T17" fmla="*/ 246 h 246"/>
                    <a:gd name="T18" fmla="*/ 81 w 98"/>
                    <a:gd name="T19" fmla="*/ 225 h 246"/>
                    <a:gd name="T20" fmla="*/ 98 w 98"/>
                    <a:gd name="T21" fmla="*/ 158 h 246"/>
                    <a:gd name="T22" fmla="*/ 70 w 98"/>
                    <a:gd name="T23" fmla="*/ 141 h 246"/>
                    <a:gd name="T24" fmla="*/ 84 w 98"/>
                    <a:gd name="T25" fmla="*/ 109 h 246"/>
                    <a:gd name="T26" fmla="*/ 63 w 98"/>
                    <a:gd name="T27" fmla="*/ 70 h 246"/>
                    <a:gd name="T28" fmla="*/ 67 w 98"/>
                    <a:gd name="T29" fmla="*/ 0 h 24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98" h="246">
                      <a:moveTo>
                        <a:pt x="67" y="0"/>
                      </a:moveTo>
                      <a:lnTo>
                        <a:pt x="46" y="53"/>
                      </a:lnTo>
                      <a:lnTo>
                        <a:pt x="60" y="106"/>
                      </a:lnTo>
                      <a:lnTo>
                        <a:pt x="46" y="141"/>
                      </a:lnTo>
                      <a:lnTo>
                        <a:pt x="63" y="165"/>
                      </a:lnTo>
                      <a:lnTo>
                        <a:pt x="35" y="215"/>
                      </a:lnTo>
                      <a:lnTo>
                        <a:pt x="0" y="232"/>
                      </a:lnTo>
                      <a:lnTo>
                        <a:pt x="32" y="239"/>
                      </a:lnTo>
                      <a:lnTo>
                        <a:pt x="46" y="246"/>
                      </a:lnTo>
                      <a:lnTo>
                        <a:pt x="81" y="225"/>
                      </a:lnTo>
                      <a:lnTo>
                        <a:pt x="98" y="158"/>
                      </a:lnTo>
                      <a:lnTo>
                        <a:pt x="70" y="141"/>
                      </a:lnTo>
                      <a:lnTo>
                        <a:pt x="84" y="109"/>
                      </a:lnTo>
                      <a:lnTo>
                        <a:pt x="63" y="70"/>
                      </a:lnTo>
                      <a:lnTo>
                        <a:pt x="67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896" name="Freeform 75"/>
                <p:cNvSpPr>
                  <a:spLocks/>
                </p:cNvSpPr>
                <p:nvPr/>
              </p:nvSpPr>
              <p:spPr bwMode="auto">
                <a:xfrm>
                  <a:off x="1751" y="1758"/>
                  <a:ext cx="116" cy="208"/>
                </a:xfrm>
                <a:custGeom>
                  <a:avLst/>
                  <a:gdLst>
                    <a:gd name="T0" fmla="*/ 88 w 116"/>
                    <a:gd name="T1" fmla="*/ 0 h 208"/>
                    <a:gd name="T2" fmla="*/ 49 w 116"/>
                    <a:gd name="T3" fmla="*/ 21 h 208"/>
                    <a:gd name="T4" fmla="*/ 60 w 116"/>
                    <a:gd name="T5" fmla="*/ 46 h 208"/>
                    <a:gd name="T6" fmla="*/ 46 w 116"/>
                    <a:gd name="T7" fmla="*/ 95 h 208"/>
                    <a:gd name="T8" fmla="*/ 21 w 116"/>
                    <a:gd name="T9" fmla="*/ 120 h 208"/>
                    <a:gd name="T10" fmla="*/ 21 w 116"/>
                    <a:gd name="T11" fmla="*/ 148 h 208"/>
                    <a:gd name="T12" fmla="*/ 18 w 116"/>
                    <a:gd name="T13" fmla="*/ 176 h 208"/>
                    <a:gd name="T14" fmla="*/ 0 w 116"/>
                    <a:gd name="T15" fmla="*/ 208 h 208"/>
                    <a:gd name="T16" fmla="*/ 46 w 116"/>
                    <a:gd name="T17" fmla="*/ 187 h 208"/>
                    <a:gd name="T18" fmla="*/ 60 w 116"/>
                    <a:gd name="T19" fmla="*/ 137 h 208"/>
                    <a:gd name="T20" fmla="*/ 116 w 116"/>
                    <a:gd name="T21" fmla="*/ 116 h 208"/>
                    <a:gd name="T22" fmla="*/ 81 w 116"/>
                    <a:gd name="T23" fmla="*/ 88 h 208"/>
                    <a:gd name="T24" fmla="*/ 81 w 116"/>
                    <a:gd name="T25" fmla="*/ 60 h 208"/>
                    <a:gd name="T26" fmla="*/ 88 w 116"/>
                    <a:gd name="T27" fmla="*/ 0 h 20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116" h="208">
                      <a:moveTo>
                        <a:pt x="88" y="0"/>
                      </a:moveTo>
                      <a:lnTo>
                        <a:pt x="49" y="21"/>
                      </a:lnTo>
                      <a:lnTo>
                        <a:pt x="60" y="46"/>
                      </a:lnTo>
                      <a:lnTo>
                        <a:pt x="46" y="95"/>
                      </a:lnTo>
                      <a:lnTo>
                        <a:pt x="21" y="120"/>
                      </a:lnTo>
                      <a:lnTo>
                        <a:pt x="21" y="148"/>
                      </a:lnTo>
                      <a:lnTo>
                        <a:pt x="18" y="176"/>
                      </a:lnTo>
                      <a:lnTo>
                        <a:pt x="0" y="208"/>
                      </a:lnTo>
                      <a:lnTo>
                        <a:pt x="46" y="187"/>
                      </a:lnTo>
                      <a:lnTo>
                        <a:pt x="60" y="137"/>
                      </a:lnTo>
                      <a:lnTo>
                        <a:pt x="116" y="116"/>
                      </a:lnTo>
                      <a:lnTo>
                        <a:pt x="81" y="88"/>
                      </a:lnTo>
                      <a:lnTo>
                        <a:pt x="81" y="60"/>
                      </a:lnTo>
                      <a:lnTo>
                        <a:pt x="88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897" name="Freeform 76"/>
                <p:cNvSpPr>
                  <a:spLocks/>
                </p:cNvSpPr>
                <p:nvPr/>
              </p:nvSpPr>
              <p:spPr bwMode="auto">
                <a:xfrm>
                  <a:off x="1468" y="1945"/>
                  <a:ext cx="129" cy="63"/>
                </a:xfrm>
                <a:custGeom>
                  <a:avLst/>
                  <a:gdLst>
                    <a:gd name="T0" fmla="*/ 0 w 129"/>
                    <a:gd name="T1" fmla="*/ 0 h 63"/>
                    <a:gd name="T2" fmla="*/ 17 w 129"/>
                    <a:gd name="T3" fmla="*/ 7 h 63"/>
                    <a:gd name="T4" fmla="*/ 42 w 129"/>
                    <a:gd name="T5" fmla="*/ 10 h 63"/>
                    <a:gd name="T6" fmla="*/ 66 w 129"/>
                    <a:gd name="T7" fmla="*/ 10 h 63"/>
                    <a:gd name="T8" fmla="*/ 84 w 129"/>
                    <a:gd name="T9" fmla="*/ 28 h 63"/>
                    <a:gd name="T10" fmla="*/ 94 w 129"/>
                    <a:gd name="T11" fmla="*/ 42 h 63"/>
                    <a:gd name="T12" fmla="*/ 129 w 129"/>
                    <a:gd name="T13" fmla="*/ 56 h 63"/>
                    <a:gd name="T14" fmla="*/ 98 w 129"/>
                    <a:gd name="T15" fmla="*/ 63 h 63"/>
                    <a:gd name="T16" fmla="*/ 56 w 129"/>
                    <a:gd name="T17" fmla="*/ 38 h 63"/>
                    <a:gd name="T18" fmla="*/ 0 w 129"/>
                    <a:gd name="T19" fmla="*/ 0 h 6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29" h="63">
                      <a:moveTo>
                        <a:pt x="0" y="0"/>
                      </a:moveTo>
                      <a:lnTo>
                        <a:pt x="17" y="7"/>
                      </a:lnTo>
                      <a:lnTo>
                        <a:pt x="42" y="10"/>
                      </a:lnTo>
                      <a:lnTo>
                        <a:pt x="66" y="10"/>
                      </a:lnTo>
                      <a:lnTo>
                        <a:pt x="84" y="28"/>
                      </a:lnTo>
                      <a:lnTo>
                        <a:pt x="94" y="42"/>
                      </a:lnTo>
                      <a:lnTo>
                        <a:pt x="129" y="56"/>
                      </a:lnTo>
                      <a:lnTo>
                        <a:pt x="98" y="63"/>
                      </a:lnTo>
                      <a:lnTo>
                        <a:pt x="56" y="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898" name="Freeform 77"/>
                <p:cNvSpPr>
                  <a:spLocks/>
                </p:cNvSpPr>
                <p:nvPr/>
              </p:nvSpPr>
              <p:spPr bwMode="auto">
                <a:xfrm>
                  <a:off x="1265" y="1962"/>
                  <a:ext cx="206" cy="137"/>
                </a:xfrm>
                <a:custGeom>
                  <a:avLst/>
                  <a:gdLst>
                    <a:gd name="T0" fmla="*/ 206 w 206"/>
                    <a:gd name="T1" fmla="*/ 0 h 137"/>
                    <a:gd name="T2" fmla="*/ 168 w 206"/>
                    <a:gd name="T3" fmla="*/ 35 h 137"/>
                    <a:gd name="T4" fmla="*/ 157 w 206"/>
                    <a:gd name="T5" fmla="*/ 67 h 137"/>
                    <a:gd name="T6" fmla="*/ 133 w 206"/>
                    <a:gd name="T7" fmla="*/ 102 h 137"/>
                    <a:gd name="T8" fmla="*/ 112 w 206"/>
                    <a:gd name="T9" fmla="*/ 137 h 137"/>
                    <a:gd name="T10" fmla="*/ 70 w 206"/>
                    <a:gd name="T11" fmla="*/ 113 h 137"/>
                    <a:gd name="T12" fmla="*/ 3 w 206"/>
                    <a:gd name="T13" fmla="*/ 88 h 137"/>
                    <a:gd name="T14" fmla="*/ 0 w 206"/>
                    <a:gd name="T15" fmla="*/ 67 h 137"/>
                    <a:gd name="T16" fmla="*/ 42 w 206"/>
                    <a:gd name="T17" fmla="*/ 95 h 137"/>
                    <a:gd name="T18" fmla="*/ 84 w 206"/>
                    <a:gd name="T19" fmla="*/ 99 h 137"/>
                    <a:gd name="T20" fmla="*/ 129 w 206"/>
                    <a:gd name="T21" fmla="*/ 81 h 137"/>
                    <a:gd name="T22" fmla="*/ 119 w 206"/>
                    <a:gd name="T23" fmla="*/ 42 h 137"/>
                    <a:gd name="T24" fmla="*/ 147 w 206"/>
                    <a:gd name="T25" fmla="*/ 18 h 137"/>
                    <a:gd name="T26" fmla="*/ 206 w 206"/>
                    <a:gd name="T27" fmla="*/ 0 h 137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206" h="137">
                      <a:moveTo>
                        <a:pt x="206" y="0"/>
                      </a:moveTo>
                      <a:lnTo>
                        <a:pt x="168" y="35"/>
                      </a:lnTo>
                      <a:lnTo>
                        <a:pt x="157" y="67"/>
                      </a:lnTo>
                      <a:lnTo>
                        <a:pt x="133" y="102"/>
                      </a:lnTo>
                      <a:lnTo>
                        <a:pt x="112" y="137"/>
                      </a:lnTo>
                      <a:lnTo>
                        <a:pt x="70" y="113"/>
                      </a:lnTo>
                      <a:lnTo>
                        <a:pt x="3" y="88"/>
                      </a:lnTo>
                      <a:lnTo>
                        <a:pt x="0" y="67"/>
                      </a:lnTo>
                      <a:lnTo>
                        <a:pt x="42" y="95"/>
                      </a:lnTo>
                      <a:lnTo>
                        <a:pt x="84" y="99"/>
                      </a:lnTo>
                      <a:lnTo>
                        <a:pt x="129" y="81"/>
                      </a:lnTo>
                      <a:lnTo>
                        <a:pt x="119" y="42"/>
                      </a:lnTo>
                      <a:lnTo>
                        <a:pt x="147" y="18"/>
                      </a:lnTo>
                      <a:lnTo>
                        <a:pt x="206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899" name="Freeform 78"/>
                <p:cNvSpPr>
                  <a:spLocks/>
                </p:cNvSpPr>
                <p:nvPr/>
              </p:nvSpPr>
              <p:spPr bwMode="auto">
                <a:xfrm>
                  <a:off x="1405" y="2022"/>
                  <a:ext cx="115" cy="119"/>
                </a:xfrm>
                <a:custGeom>
                  <a:avLst/>
                  <a:gdLst>
                    <a:gd name="T0" fmla="*/ 73 w 115"/>
                    <a:gd name="T1" fmla="*/ 0 h 119"/>
                    <a:gd name="T2" fmla="*/ 73 w 115"/>
                    <a:gd name="T3" fmla="*/ 24 h 119"/>
                    <a:gd name="T4" fmla="*/ 38 w 115"/>
                    <a:gd name="T5" fmla="*/ 53 h 119"/>
                    <a:gd name="T6" fmla="*/ 42 w 115"/>
                    <a:gd name="T7" fmla="*/ 77 h 119"/>
                    <a:gd name="T8" fmla="*/ 10 w 115"/>
                    <a:gd name="T9" fmla="*/ 95 h 119"/>
                    <a:gd name="T10" fmla="*/ 0 w 115"/>
                    <a:gd name="T11" fmla="*/ 119 h 119"/>
                    <a:gd name="T12" fmla="*/ 42 w 115"/>
                    <a:gd name="T13" fmla="*/ 95 h 119"/>
                    <a:gd name="T14" fmla="*/ 84 w 115"/>
                    <a:gd name="T15" fmla="*/ 70 h 119"/>
                    <a:gd name="T16" fmla="*/ 84 w 115"/>
                    <a:gd name="T17" fmla="*/ 53 h 119"/>
                    <a:gd name="T18" fmla="*/ 115 w 115"/>
                    <a:gd name="T19" fmla="*/ 10 h 119"/>
                    <a:gd name="T20" fmla="*/ 73 w 115"/>
                    <a:gd name="T21" fmla="*/ 0 h 11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15" h="119">
                      <a:moveTo>
                        <a:pt x="73" y="0"/>
                      </a:moveTo>
                      <a:lnTo>
                        <a:pt x="73" y="24"/>
                      </a:lnTo>
                      <a:lnTo>
                        <a:pt x="38" y="53"/>
                      </a:lnTo>
                      <a:lnTo>
                        <a:pt x="42" y="77"/>
                      </a:lnTo>
                      <a:lnTo>
                        <a:pt x="10" y="95"/>
                      </a:lnTo>
                      <a:lnTo>
                        <a:pt x="0" y="119"/>
                      </a:lnTo>
                      <a:lnTo>
                        <a:pt x="42" y="95"/>
                      </a:lnTo>
                      <a:lnTo>
                        <a:pt x="84" y="70"/>
                      </a:lnTo>
                      <a:lnTo>
                        <a:pt x="84" y="53"/>
                      </a:lnTo>
                      <a:lnTo>
                        <a:pt x="115" y="10"/>
                      </a:lnTo>
                      <a:lnTo>
                        <a:pt x="73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00" name="Freeform 79"/>
                <p:cNvSpPr>
                  <a:spLocks/>
                </p:cNvSpPr>
                <p:nvPr/>
              </p:nvSpPr>
              <p:spPr bwMode="auto">
                <a:xfrm>
                  <a:off x="1867" y="1723"/>
                  <a:ext cx="21" cy="49"/>
                </a:xfrm>
                <a:custGeom>
                  <a:avLst/>
                  <a:gdLst>
                    <a:gd name="T0" fmla="*/ 14 w 21"/>
                    <a:gd name="T1" fmla="*/ 0 h 49"/>
                    <a:gd name="T2" fmla="*/ 0 w 21"/>
                    <a:gd name="T3" fmla="*/ 28 h 49"/>
                    <a:gd name="T4" fmla="*/ 3 w 21"/>
                    <a:gd name="T5" fmla="*/ 49 h 49"/>
                    <a:gd name="T6" fmla="*/ 21 w 21"/>
                    <a:gd name="T7" fmla="*/ 46 h 49"/>
                    <a:gd name="T8" fmla="*/ 14 w 21"/>
                    <a:gd name="T9" fmla="*/ 0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1" h="49">
                      <a:moveTo>
                        <a:pt x="14" y="0"/>
                      </a:moveTo>
                      <a:lnTo>
                        <a:pt x="0" y="28"/>
                      </a:lnTo>
                      <a:lnTo>
                        <a:pt x="3" y="49"/>
                      </a:lnTo>
                      <a:lnTo>
                        <a:pt x="21" y="46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01" name="Freeform 80"/>
                <p:cNvSpPr>
                  <a:spLocks/>
                </p:cNvSpPr>
                <p:nvPr/>
              </p:nvSpPr>
              <p:spPr bwMode="auto">
                <a:xfrm>
                  <a:off x="1328" y="2152"/>
                  <a:ext cx="59" cy="74"/>
                </a:xfrm>
                <a:custGeom>
                  <a:avLst/>
                  <a:gdLst>
                    <a:gd name="T0" fmla="*/ 0 w 59"/>
                    <a:gd name="T1" fmla="*/ 0 h 74"/>
                    <a:gd name="T2" fmla="*/ 17 w 59"/>
                    <a:gd name="T3" fmla="*/ 14 h 74"/>
                    <a:gd name="T4" fmla="*/ 10 w 59"/>
                    <a:gd name="T5" fmla="*/ 35 h 74"/>
                    <a:gd name="T6" fmla="*/ 0 w 59"/>
                    <a:gd name="T7" fmla="*/ 42 h 74"/>
                    <a:gd name="T8" fmla="*/ 21 w 59"/>
                    <a:gd name="T9" fmla="*/ 74 h 74"/>
                    <a:gd name="T10" fmla="*/ 49 w 59"/>
                    <a:gd name="T11" fmla="*/ 25 h 74"/>
                    <a:gd name="T12" fmla="*/ 59 w 59"/>
                    <a:gd name="T13" fmla="*/ 3 h 74"/>
                    <a:gd name="T14" fmla="*/ 0 w 59"/>
                    <a:gd name="T15" fmla="*/ 0 h 7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59" h="74">
                      <a:moveTo>
                        <a:pt x="0" y="0"/>
                      </a:moveTo>
                      <a:lnTo>
                        <a:pt x="17" y="14"/>
                      </a:lnTo>
                      <a:lnTo>
                        <a:pt x="10" y="35"/>
                      </a:lnTo>
                      <a:lnTo>
                        <a:pt x="0" y="42"/>
                      </a:lnTo>
                      <a:lnTo>
                        <a:pt x="21" y="74"/>
                      </a:lnTo>
                      <a:lnTo>
                        <a:pt x="49" y="25"/>
                      </a:lnTo>
                      <a:lnTo>
                        <a:pt x="59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02" name="Freeform 81"/>
                <p:cNvSpPr>
                  <a:spLocks/>
                </p:cNvSpPr>
                <p:nvPr/>
              </p:nvSpPr>
              <p:spPr bwMode="auto">
                <a:xfrm>
                  <a:off x="1115" y="1994"/>
                  <a:ext cx="115" cy="137"/>
                </a:xfrm>
                <a:custGeom>
                  <a:avLst/>
                  <a:gdLst>
                    <a:gd name="T0" fmla="*/ 115 w 115"/>
                    <a:gd name="T1" fmla="*/ 0 h 137"/>
                    <a:gd name="T2" fmla="*/ 90 w 115"/>
                    <a:gd name="T3" fmla="*/ 7 h 137"/>
                    <a:gd name="T4" fmla="*/ 59 w 115"/>
                    <a:gd name="T5" fmla="*/ 7 h 137"/>
                    <a:gd name="T6" fmla="*/ 34 w 115"/>
                    <a:gd name="T7" fmla="*/ 21 h 137"/>
                    <a:gd name="T8" fmla="*/ 24 w 115"/>
                    <a:gd name="T9" fmla="*/ 42 h 137"/>
                    <a:gd name="T10" fmla="*/ 0 w 115"/>
                    <a:gd name="T11" fmla="*/ 52 h 137"/>
                    <a:gd name="T12" fmla="*/ 38 w 115"/>
                    <a:gd name="T13" fmla="*/ 60 h 137"/>
                    <a:gd name="T14" fmla="*/ 55 w 115"/>
                    <a:gd name="T15" fmla="*/ 112 h 137"/>
                    <a:gd name="T16" fmla="*/ 38 w 115"/>
                    <a:gd name="T17" fmla="*/ 137 h 137"/>
                    <a:gd name="T18" fmla="*/ 80 w 115"/>
                    <a:gd name="T19" fmla="*/ 98 h 137"/>
                    <a:gd name="T20" fmla="*/ 73 w 115"/>
                    <a:gd name="T21" fmla="*/ 74 h 137"/>
                    <a:gd name="T22" fmla="*/ 73 w 115"/>
                    <a:gd name="T23" fmla="*/ 35 h 137"/>
                    <a:gd name="T24" fmla="*/ 115 w 115"/>
                    <a:gd name="T25" fmla="*/ 0 h 137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15" h="137">
                      <a:moveTo>
                        <a:pt x="115" y="0"/>
                      </a:moveTo>
                      <a:lnTo>
                        <a:pt x="90" y="7"/>
                      </a:lnTo>
                      <a:lnTo>
                        <a:pt x="59" y="7"/>
                      </a:lnTo>
                      <a:lnTo>
                        <a:pt x="34" y="21"/>
                      </a:lnTo>
                      <a:lnTo>
                        <a:pt x="24" y="42"/>
                      </a:lnTo>
                      <a:lnTo>
                        <a:pt x="0" y="52"/>
                      </a:lnTo>
                      <a:lnTo>
                        <a:pt x="38" y="60"/>
                      </a:lnTo>
                      <a:lnTo>
                        <a:pt x="55" y="112"/>
                      </a:lnTo>
                      <a:lnTo>
                        <a:pt x="38" y="137"/>
                      </a:lnTo>
                      <a:lnTo>
                        <a:pt x="80" y="98"/>
                      </a:lnTo>
                      <a:lnTo>
                        <a:pt x="73" y="74"/>
                      </a:lnTo>
                      <a:lnTo>
                        <a:pt x="73" y="35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03" name="Freeform 82"/>
                <p:cNvSpPr>
                  <a:spLocks/>
                </p:cNvSpPr>
                <p:nvPr/>
              </p:nvSpPr>
              <p:spPr bwMode="auto">
                <a:xfrm>
                  <a:off x="1034" y="2124"/>
                  <a:ext cx="95" cy="46"/>
                </a:xfrm>
                <a:custGeom>
                  <a:avLst/>
                  <a:gdLst>
                    <a:gd name="T0" fmla="*/ 0 w 95"/>
                    <a:gd name="T1" fmla="*/ 14 h 46"/>
                    <a:gd name="T2" fmla="*/ 39 w 95"/>
                    <a:gd name="T3" fmla="*/ 17 h 46"/>
                    <a:gd name="T4" fmla="*/ 53 w 95"/>
                    <a:gd name="T5" fmla="*/ 38 h 46"/>
                    <a:gd name="T6" fmla="*/ 67 w 95"/>
                    <a:gd name="T7" fmla="*/ 46 h 46"/>
                    <a:gd name="T8" fmla="*/ 95 w 95"/>
                    <a:gd name="T9" fmla="*/ 21 h 46"/>
                    <a:gd name="T10" fmla="*/ 91 w 95"/>
                    <a:gd name="T11" fmla="*/ 0 h 46"/>
                    <a:gd name="T12" fmla="*/ 67 w 95"/>
                    <a:gd name="T13" fmla="*/ 0 h 46"/>
                    <a:gd name="T14" fmla="*/ 0 w 95"/>
                    <a:gd name="T15" fmla="*/ 14 h 4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95" h="46">
                      <a:moveTo>
                        <a:pt x="0" y="14"/>
                      </a:moveTo>
                      <a:lnTo>
                        <a:pt x="39" y="17"/>
                      </a:lnTo>
                      <a:lnTo>
                        <a:pt x="53" y="38"/>
                      </a:lnTo>
                      <a:lnTo>
                        <a:pt x="67" y="46"/>
                      </a:lnTo>
                      <a:lnTo>
                        <a:pt x="95" y="21"/>
                      </a:lnTo>
                      <a:lnTo>
                        <a:pt x="91" y="0"/>
                      </a:lnTo>
                      <a:lnTo>
                        <a:pt x="67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04" name="Freeform 83"/>
                <p:cNvSpPr>
                  <a:spLocks/>
                </p:cNvSpPr>
                <p:nvPr/>
              </p:nvSpPr>
              <p:spPr bwMode="auto">
                <a:xfrm>
                  <a:off x="873" y="1962"/>
                  <a:ext cx="112" cy="130"/>
                </a:xfrm>
                <a:custGeom>
                  <a:avLst/>
                  <a:gdLst>
                    <a:gd name="T0" fmla="*/ 56 w 112"/>
                    <a:gd name="T1" fmla="*/ 0 h 130"/>
                    <a:gd name="T2" fmla="*/ 53 w 112"/>
                    <a:gd name="T3" fmla="*/ 35 h 130"/>
                    <a:gd name="T4" fmla="*/ 35 w 112"/>
                    <a:gd name="T5" fmla="*/ 60 h 130"/>
                    <a:gd name="T6" fmla="*/ 28 w 112"/>
                    <a:gd name="T7" fmla="*/ 92 h 130"/>
                    <a:gd name="T8" fmla="*/ 0 w 112"/>
                    <a:gd name="T9" fmla="*/ 130 h 130"/>
                    <a:gd name="T10" fmla="*/ 46 w 112"/>
                    <a:gd name="T11" fmla="*/ 130 h 130"/>
                    <a:gd name="T12" fmla="*/ 74 w 112"/>
                    <a:gd name="T13" fmla="*/ 53 h 130"/>
                    <a:gd name="T14" fmla="*/ 109 w 112"/>
                    <a:gd name="T15" fmla="*/ 60 h 130"/>
                    <a:gd name="T16" fmla="*/ 112 w 112"/>
                    <a:gd name="T17" fmla="*/ 28 h 130"/>
                    <a:gd name="T18" fmla="*/ 56 w 112"/>
                    <a:gd name="T19" fmla="*/ 0 h 13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2" h="130">
                      <a:moveTo>
                        <a:pt x="56" y="0"/>
                      </a:moveTo>
                      <a:lnTo>
                        <a:pt x="53" y="35"/>
                      </a:lnTo>
                      <a:lnTo>
                        <a:pt x="35" y="60"/>
                      </a:lnTo>
                      <a:lnTo>
                        <a:pt x="28" y="92"/>
                      </a:lnTo>
                      <a:lnTo>
                        <a:pt x="0" y="130"/>
                      </a:lnTo>
                      <a:lnTo>
                        <a:pt x="46" y="130"/>
                      </a:lnTo>
                      <a:lnTo>
                        <a:pt x="74" y="53"/>
                      </a:lnTo>
                      <a:lnTo>
                        <a:pt x="109" y="60"/>
                      </a:lnTo>
                      <a:lnTo>
                        <a:pt x="112" y="28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05" name="Freeform 84"/>
                <p:cNvSpPr>
                  <a:spLocks/>
                </p:cNvSpPr>
                <p:nvPr/>
              </p:nvSpPr>
              <p:spPr bwMode="auto">
                <a:xfrm>
                  <a:off x="852" y="2131"/>
                  <a:ext cx="88" cy="74"/>
                </a:xfrm>
                <a:custGeom>
                  <a:avLst/>
                  <a:gdLst>
                    <a:gd name="T0" fmla="*/ 67 w 88"/>
                    <a:gd name="T1" fmla="*/ 0 h 74"/>
                    <a:gd name="T2" fmla="*/ 63 w 88"/>
                    <a:gd name="T3" fmla="*/ 42 h 74"/>
                    <a:gd name="T4" fmla="*/ 49 w 88"/>
                    <a:gd name="T5" fmla="*/ 56 h 74"/>
                    <a:gd name="T6" fmla="*/ 14 w 88"/>
                    <a:gd name="T7" fmla="*/ 56 h 74"/>
                    <a:gd name="T8" fmla="*/ 0 w 88"/>
                    <a:gd name="T9" fmla="*/ 74 h 74"/>
                    <a:gd name="T10" fmla="*/ 46 w 88"/>
                    <a:gd name="T11" fmla="*/ 70 h 74"/>
                    <a:gd name="T12" fmla="*/ 88 w 88"/>
                    <a:gd name="T13" fmla="*/ 53 h 74"/>
                    <a:gd name="T14" fmla="*/ 67 w 88"/>
                    <a:gd name="T15" fmla="*/ 0 h 7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8" h="74">
                      <a:moveTo>
                        <a:pt x="67" y="0"/>
                      </a:moveTo>
                      <a:lnTo>
                        <a:pt x="63" y="42"/>
                      </a:lnTo>
                      <a:lnTo>
                        <a:pt x="49" y="56"/>
                      </a:lnTo>
                      <a:lnTo>
                        <a:pt x="14" y="56"/>
                      </a:lnTo>
                      <a:lnTo>
                        <a:pt x="0" y="74"/>
                      </a:lnTo>
                      <a:lnTo>
                        <a:pt x="46" y="70"/>
                      </a:lnTo>
                      <a:lnTo>
                        <a:pt x="88" y="53"/>
                      </a:lnTo>
                      <a:lnTo>
                        <a:pt x="67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06" name="Freeform 85"/>
                <p:cNvSpPr>
                  <a:spLocks/>
                </p:cNvSpPr>
                <p:nvPr/>
              </p:nvSpPr>
              <p:spPr bwMode="auto">
                <a:xfrm>
                  <a:off x="950" y="2043"/>
                  <a:ext cx="60" cy="81"/>
                </a:xfrm>
                <a:custGeom>
                  <a:avLst/>
                  <a:gdLst>
                    <a:gd name="T0" fmla="*/ 60 w 60"/>
                    <a:gd name="T1" fmla="*/ 0 h 81"/>
                    <a:gd name="T2" fmla="*/ 14 w 60"/>
                    <a:gd name="T3" fmla="*/ 18 h 81"/>
                    <a:gd name="T4" fmla="*/ 18 w 60"/>
                    <a:gd name="T5" fmla="*/ 49 h 81"/>
                    <a:gd name="T6" fmla="*/ 0 w 60"/>
                    <a:gd name="T7" fmla="*/ 67 h 81"/>
                    <a:gd name="T8" fmla="*/ 39 w 60"/>
                    <a:gd name="T9" fmla="*/ 81 h 81"/>
                    <a:gd name="T10" fmla="*/ 42 w 60"/>
                    <a:gd name="T11" fmla="*/ 56 h 81"/>
                    <a:gd name="T12" fmla="*/ 60 w 60"/>
                    <a:gd name="T13" fmla="*/ 0 h 8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0" h="81">
                      <a:moveTo>
                        <a:pt x="60" y="0"/>
                      </a:moveTo>
                      <a:lnTo>
                        <a:pt x="14" y="18"/>
                      </a:lnTo>
                      <a:lnTo>
                        <a:pt x="18" y="49"/>
                      </a:lnTo>
                      <a:lnTo>
                        <a:pt x="0" y="67"/>
                      </a:lnTo>
                      <a:lnTo>
                        <a:pt x="39" y="81"/>
                      </a:lnTo>
                      <a:lnTo>
                        <a:pt x="42" y="56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907" name="Freeform 86"/>
                <p:cNvSpPr>
                  <a:spLocks/>
                </p:cNvSpPr>
                <p:nvPr/>
              </p:nvSpPr>
              <p:spPr bwMode="auto">
                <a:xfrm>
                  <a:off x="611" y="1920"/>
                  <a:ext cx="115" cy="126"/>
                </a:xfrm>
                <a:custGeom>
                  <a:avLst/>
                  <a:gdLst>
                    <a:gd name="T0" fmla="*/ 115 w 115"/>
                    <a:gd name="T1" fmla="*/ 3 h 126"/>
                    <a:gd name="T2" fmla="*/ 91 w 115"/>
                    <a:gd name="T3" fmla="*/ 0 h 126"/>
                    <a:gd name="T4" fmla="*/ 42 w 115"/>
                    <a:gd name="T5" fmla="*/ 10 h 126"/>
                    <a:gd name="T6" fmla="*/ 10 w 115"/>
                    <a:gd name="T7" fmla="*/ 49 h 126"/>
                    <a:gd name="T8" fmla="*/ 21 w 115"/>
                    <a:gd name="T9" fmla="*/ 70 h 126"/>
                    <a:gd name="T10" fmla="*/ 0 w 115"/>
                    <a:gd name="T11" fmla="*/ 126 h 126"/>
                    <a:gd name="T12" fmla="*/ 56 w 115"/>
                    <a:gd name="T13" fmla="*/ 77 h 126"/>
                    <a:gd name="T14" fmla="*/ 70 w 115"/>
                    <a:gd name="T15" fmla="*/ 46 h 126"/>
                    <a:gd name="T16" fmla="*/ 115 w 115"/>
                    <a:gd name="T17" fmla="*/ 3 h 12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15" h="126">
                      <a:moveTo>
                        <a:pt x="115" y="3"/>
                      </a:moveTo>
                      <a:lnTo>
                        <a:pt x="91" y="0"/>
                      </a:lnTo>
                      <a:lnTo>
                        <a:pt x="42" y="10"/>
                      </a:lnTo>
                      <a:lnTo>
                        <a:pt x="10" y="49"/>
                      </a:lnTo>
                      <a:lnTo>
                        <a:pt x="21" y="70"/>
                      </a:lnTo>
                      <a:lnTo>
                        <a:pt x="0" y="126"/>
                      </a:lnTo>
                      <a:lnTo>
                        <a:pt x="56" y="77"/>
                      </a:lnTo>
                      <a:lnTo>
                        <a:pt x="70" y="46"/>
                      </a:lnTo>
                      <a:lnTo>
                        <a:pt x="115" y="3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6889" name="Freeform 87"/>
              <p:cNvSpPr>
                <a:spLocks/>
              </p:cNvSpPr>
              <p:nvPr/>
            </p:nvSpPr>
            <p:spPr bwMode="auto">
              <a:xfrm>
                <a:off x="2153" y="1858"/>
                <a:ext cx="154" cy="158"/>
              </a:xfrm>
              <a:custGeom>
                <a:avLst/>
                <a:gdLst>
                  <a:gd name="T0" fmla="*/ 32 w 154"/>
                  <a:gd name="T1" fmla="*/ 17 h 158"/>
                  <a:gd name="T2" fmla="*/ 0 w 154"/>
                  <a:gd name="T3" fmla="*/ 35 h 158"/>
                  <a:gd name="T4" fmla="*/ 49 w 154"/>
                  <a:gd name="T5" fmla="*/ 56 h 158"/>
                  <a:gd name="T6" fmla="*/ 81 w 154"/>
                  <a:gd name="T7" fmla="*/ 67 h 158"/>
                  <a:gd name="T8" fmla="*/ 105 w 154"/>
                  <a:gd name="T9" fmla="*/ 109 h 158"/>
                  <a:gd name="T10" fmla="*/ 133 w 154"/>
                  <a:gd name="T11" fmla="*/ 137 h 158"/>
                  <a:gd name="T12" fmla="*/ 154 w 154"/>
                  <a:gd name="T13" fmla="*/ 158 h 158"/>
                  <a:gd name="T14" fmla="*/ 140 w 154"/>
                  <a:gd name="T15" fmla="*/ 102 h 158"/>
                  <a:gd name="T16" fmla="*/ 130 w 154"/>
                  <a:gd name="T17" fmla="*/ 91 h 158"/>
                  <a:gd name="T18" fmla="*/ 151 w 154"/>
                  <a:gd name="T19" fmla="*/ 70 h 158"/>
                  <a:gd name="T20" fmla="*/ 109 w 154"/>
                  <a:gd name="T21" fmla="*/ 53 h 158"/>
                  <a:gd name="T22" fmla="*/ 112 w 154"/>
                  <a:gd name="T23" fmla="*/ 28 h 158"/>
                  <a:gd name="T24" fmla="*/ 95 w 154"/>
                  <a:gd name="T25" fmla="*/ 31 h 158"/>
                  <a:gd name="T26" fmla="*/ 112 w 154"/>
                  <a:gd name="T27" fmla="*/ 0 h 158"/>
                  <a:gd name="T28" fmla="*/ 32 w 154"/>
                  <a:gd name="T29" fmla="*/ 17 h 15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54" h="158">
                    <a:moveTo>
                      <a:pt x="32" y="17"/>
                    </a:moveTo>
                    <a:lnTo>
                      <a:pt x="0" y="35"/>
                    </a:lnTo>
                    <a:lnTo>
                      <a:pt x="49" y="56"/>
                    </a:lnTo>
                    <a:lnTo>
                      <a:pt x="81" y="67"/>
                    </a:lnTo>
                    <a:lnTo>
                      <a:pt x="105" y="109"/>
                    </a:lnTo>
                    <a:lnTo>
                      <a:pt x="133" y="137"/>
                    </a:lnTo>
                    <a:lnTo>
                      <a:pt x="154" y="158"/>
                    </a:lnTo>
                    <a:lnTo>
                      <a:pt x="140" y="102"/>
                    </a:lnTo>
                    <a:lnTo>
                      <a:pt x="130" y="91"/>
                    </a:lnTo>
                    <a:lnTo>
                      <a:pt x="151" y="70"/>
                    </a:lnTo>
                    <a:lnTo>
                      <a:pt x="109" y="53"/>
                    </a:lnTo>
                    <a:lnTo>
                      <a:pt x="112" y="28"/>
                    </a:lnTo>
                    <a:lnTo>
                      <a:pt x="95" y="31"/>
                    </a:lnTo>
                    <a:lnTo>
                      <a:pt x="112" y="0"/>
                    </a:lnTo>
                    <a:lnTo>
                      <a:pt x="32" y="17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90" name="Freeform 88"/>
              <p:cNvSpPr>
                <a:spLocks/>
              </p:cNvSpPr>
              <p:nvPr/>
            </p:nvSpPr>
            <p:spPr bwMode="auto">
              <a:xfrm>
                <a:off x="2094" y="1914"/>
                <a:ext cx="80" cy="56"/>
              </a:xfrm>
              <a:custGeom>
                <a:avLst/>
                <a:gdLst>
                  <a:gd name="T0" fmla="*/ 0 w 80"/>
                  <a:gd name="T1" fmla="*/ 0 h 56"/>
                  <a:gd name="T2" fmla="*/ 10 w 80"/>
                  <a:gd name="T3" fmla="*/ 14 h 56"/>
                  <a:gd name="T4" fmla="*/ 10 w 80"/>
                  <a:gd name="T5" fmla="*/ 35 h 56"/>
                  <a:gd name="T6" fmla="*/ 31 w 80"/>
                  <a:gd name="T7" fmla="*/ 42 h 56"/>
                  <a:gd name="T8" fmla="*/ 45 w 80"/>
                  <a:gd name="T9" fmla="*/ 56 h 56"/>
                  <a:gd name="T10" fmla="*/ 80 w 80"/>
                  <a:gd name="T11" fmla="*/ 39 h 56"/>
                  <a:gd name="T12" fmla="*/ 38 w 80"/>
                  <a:gd name="T13" fmla="*/ 28 h 56"/>
                  <a:gd name="T14" fmla="*/ 0 w 80"/>
                  <a:gd name="T15" fmla="*/ 0 h 5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0" h="56">
                    <a:moveTo>
                      <a:pt x="0" y="0"/>
                    </a:moveTo>
                    <a:lnTo>
                      <a:pt x="10" y="14"/>
                    </a:lnTo>
                    <a:lnTo>
                      <a:pt x="10" y="35"/>
                    </a:lnTo>
                    <a:lnTo>
                      <a:pt x="31" y="42"/>
                    </a:lnTo>
                    <a:lnTo>
                      <a:pt x="45" y="56"/>
                    </a:lnTo>
                    <a:lnTo>
                      <a:pt x="80" y="39"/>
                    </a:lnTo>
                    <a:lnTo>
                      <a:pt x="38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36870" name="Picture 89" descr="BHOMES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362201"/>
            <a:ext cx="2057400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90" descr="BHOMES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514601"/>
            <a:ext cx="1957388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AutoShape 91"/>
          <p:cNvSpPr>
            <a:spLocks noChangeArrowheads="1"/>
          </p:cNvSpPr>
          <p:nvPr/>
        </p:nvSpPr>
        <p:spPr bwMode="auto">
          <a:xfrm>
            <a:off x="6553200" y="228601"/>
            <a:ext cx="2459038" cy="250825"/>
          </a:xfrm>
          <a:prstGeom prst="cloudCallout">
            <a:avLst>
              <a:gd name="adj1" fmla="val -73241"/>
              <a:gd name="adj2" fmla="val -10759"/>
            </a:avLst>
          </a:prstGeom>
          <a:solidFill>
            <a:srgbClr val="33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endParaRPr lang="en-US" sz="2400">
              <a:solidFill>
                <a:schemeClr val="folHlink"/>
              </a:solidFill>
            </a:endParaRPr>
          </a:p>
        </p:txBody>
      </p:sp>
      <p:pic>
        <p:nvPicPr>
          <p:cNvPr id="36873" name="Picture 92" descr="BHOMES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667000"/>
            <a:ext cx="20066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94" descr="BHOMES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895600"/>
            <a:ext cx="20066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3984" name="WordArt 96"/>
          <p:cNvSpPr>
            <a:spLocks noChangeArrowheads="1" noChangeShapeType="1" noTextEdit="1"/>
          </p:cNvSpPr>
          <p:nvPr/>
        </p:nvSpPr>
        <p:spPr bwMode="auto">
          <a:xfrm>
            <a:off x="2209800" y="1143000"/>
            <a:ext cx="78486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HƯỚNG DẪN VỀ NHÀ </a:t>
            </a:r>
          </a:p>
        </p:txBody>
      </p:sp>
      <p:sp>
        <p:nvSpPr>
          <p:cNvPr id="293985" name="Text Box 97"/>
          <p:cNvSpPr txBox="1">
            <a:spLocks noChangeArrowheads="1"/>
          </p:cNvSpPr>
          <p:nvPr/>
        </p:nvSpPr>
        <p:spPr bwMode="auto">
          <a:xfrm>
            <a:off x="1676400" y="4180344"/>
            <a:ext cx="85344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ct val="50000"/>
              </a:spcBef>
              <a:buFontTx/>
              <a:buChar char="-"/>
            </a:pPr>
            <a:r>
              <a:rPr lang="en-US" sz="2800">
                <a:solidFill>
                  <a:srgbClr val="0000FF"/>
                </a:solidFill>
                <a:cs typeface="Times New Roman" pitchFamily="18" charset="0"/>
              </a:rPr>
              <a:t> Về nhà xem và học thuộc </a:t>
            </a:r>
            <a:r>
              <a:rPr lang="vi-VN" sz="2800">
                <a:solidFill>
                  <a:srgbClr val="0000FF"/>
                </a:solidFill>
                <a:cs typeface="Times New Roman" pitchFamily="18" charset="0"/>
              </a:rPr>
              <a:t>toàn bộ nội dung bài đã học.</a:t>
            </a:r>
            <a:endParaRPr lang="en-US" sz="2800">
              <a:solidFill>
                <a:srgbClr val="0000FF"/>
              </a:solidFill>
              <a:cs typeface="Times New Roman" pitchFamily="18" charset="0"/>
            </a:endParaRPr>
          </a:p>
          <a:p>
            <a:pPr algn="just">
              <a:spcBef>
                <a:spcPct val="50000"/>
              </a:spcBef>
              <a:buFontTx/>
              <a:buChar char="-"/>
            </a:pPr>
            <a:r>
              <a:rPr lang="en-US" sz="2800">
                <a:solidFill>
                  <a:srgbClr val="0000FF"/>
                </a:solidFill>
                <a:cs typeface="Times New Roman" pitchFamily="18" charset="0"/>
              </a:rPr>
              <a:t> Xem trước bài 7: </a:t>
            </a:r>
            <a:r>
              <a:rPr lang="vi-VN" sz="2800" b="1">
                <a:ea typeface="Calibri" panose="020F0502020204030204" pitchFamily="34" charset="0"/>
              </a:rPr>
              <a:t>“</a:t>
            </a:r>
            <a:r>
              <a:rPr lang="en-US" sz="2800" b="1">
                <a:ea typeface="Calibri" panose="020F0502020204030204" pitchFamily="34" charset="0"/>
              </a:rPr>
              <a:t>Thực hành sử dụng bản mẫu</a:t>
            </a:r>
            <a:r>
              <a:rPr lang="vi-VN" sz="2800" b="1">
                <a:ea typeface="Calibri" panose="020F0502020204030204" pitchFamily="34" charset="0"/>
              </a:rPr>
              <a:t>”</a:t>
            </a:r>
            <a:endParaRPr lang="en-US" sz="2800"/>
          </a:p>
        </p:txBody>
      </p:sp>
      <p:pic>
        <p:nvPicPr>
          <p:cNvPr id="6148" name="Picture 4" descr="Ảnh động Powerpoint tạm biệt dễ thương nhất">
            <a:extLst>
              <a:ext uri="{FF2B5EF4-FFF2-40B4-BE49-F238E27FC236}">
                <a16:creationId xmlns:a16="http://schemas.microsoft.com/office/drawing/2014/main" id="{D613A61D-7B2D-4C27-B502-7E80A9A38E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917" y="3956050"/>
            <a:ext cx="3524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3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3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3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939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939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939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984" grpId="0" animBg="1"/>
      <p:bldP spid="29398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57;p20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5285302" y="927673"/>
            <a:ext cx="1417580" cy="800768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63;p20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6662646" y="606224"/>
            <a:ext cx="696695" cy="393592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oogle Shape;157;p20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7548391" y="1152805"/>
            <a:ext cx="1711335" cy="913343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图片 1">
            <a:extLst>
              <a:ext uri="{FF2B5EF4-FFF2-40B4-BE49-F238E27FC236}">
                <a16:creationId xmlns:a16="http://schemas.microsoft.com/office/drawing/2014/main" id="{A5EC093C-F286-43B7-AA54-66DB472131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66205" y="3462130"/>
            <a:ext cx="3293269" cy="3431366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D5DEA278-2371-409F-92CF-9B7B367F1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0" b="89689" l="9916" r="89916">
                        <a14:foregroundMark x1="46218" y1="6031" x2="45210" y2="8755"/>
                        <a14:foregroundMark x1="47563" y1="2724" x2="47563" y2="6809"/>
                        <a14:foregroundMark x1="41345" y1="2140" x2="41345" y2="2140"/>
                      </a14:backgroundRemoval>
                    </a14:imgEffect>
                  </a14:imgLayer>
                </a14:imgProps>
              </a:ext>
            </a:extLst>
          </a:blip>
          <a:srcRect l="17941" r="9783" b="6730"/>
          <a:stretch/>
        </p:blipFill>
        <p:spPr>
          <a:xfrm>
            <a:off x="9040124" y="3234848"/>
            <a:ext cx="3095626" cy="34609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8D448E7-6F7B-48D5-B9AA-BD282D5FBBAD}"/>
              </a:ext>
            </a:extLst>
          </p:cNvPr>
          <p:cNvSpPr/>
          <p:nvPr/>
        </p:nvSpPr>
        <p:spPr>
          <a:xfrm>
            <a:off x="2834518" y="2215635"/>
            <a:ext cx="4901567" cy="124649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783">
              <a:lnSpc>
                <a:spcPct val="150000"/>
              </a:lnSpc>
              <a:defRPr/>
            </a:pPr>
            <a:r>
              <a:rPr lang="en-US" altLang="vi-VN" sz="27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BÀI HỌC KẾT THÚC</a:t>
            </a:r>
          </a:p>
          <a:p>
            <a:pPr algn="ctr" defTabSz="685783">
              <a:lnSpc>
                <a:spcPct val="150000"/>
              </a:lnSpc>
              <a:defRPr/>
            </a:pPr>
            <a:r>
              <a:rPr lang="en-US" altLang="vi-VN" sz="27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itchFamily="18" charset="0"/>
              </a:rPr>
              <a:t>CHÚC CÁC EM HỌC TỐT!</a:t>
            </a:r>
            <a:endParaRPr lang="en-US" altLang="vi-VN" sz="2700" b="1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269D16FA-3C05-4B3A-AE74-7D7301E392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94" b="89965" l="7132" r="89767">
                        <a14:foregroundMark x1="82636" y1="7570" x2="82636" y2="7570"/>
                        <a14:foregroundMark x1="82636" y1="7570" x2="83876" y2="7923"/>
                        <a14:foregroundMark x1="83876" y1="7923" x2="83876" y2="7923"/>
                        <a14:foregroundMark x1="56124" y1="27113" x2="57674" y2="26585"/>
                        <a14:foregroundMark x1="45271" y1="33275" x2="47132" y2="33099"/>
                        <a14:foregroundMark x1="25581" y1="60563" x2="27442" y2="62148"/>
                        <a14:foregroundMark x1="44496" y1="59507" x2="46667" y2="58099"/>
                        <a14:foregroundMark x1="45271" y1="58275" x2="46512" y2="57218"/>
                        <a14:foregroundMark x1="71318" y1="65141" x2="74109" y2="65669"/>
                        <a14:foregroundMark x1="70078" y1="64437" x2="75659" y2="64437"/>
                        <a14:foregroundMark x1="69612" y1="33275" x2="71783" y2="32042"/>
                        <a14:foregroundMark x1="19070" y1="82923" x2="19070" y2="85211"/>
                        <a14:foregroundMark x1="7132" y1="86620" x2="11318" y2="846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7417" y="1593363"/>
            <a:ext cx="6018637" cy="5300133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490CC3EA-CE45-4FDB-9D4E-7A19929F24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94" b="89965" l="7132" r="89767">
                        <a14:foregroundMark x1="82636" y1="7570" x2="82636" y2="7570"/>
                        <a14:foregroundMark x1="82636" y1="7570" x2="83876" y2="7923"/>
                        <a14:foregroundMark x1="83876" y1="7923" x2="83876" y2="7923"/>
                        <a14:foregroundMark x1="56124" y1="27113" x2="57674" y2="26585"/>
                        <a14:foregroundMark x1="45271" y1="33275" x2="47132" y2="33099"/>
                        <a14:foregroundMark x1="25581" y1="60563" x2="27442" y2="62148"/>
                        <a14:foregroundMark x1="44496" y1="59507" x2="46667" y2="58099"/>
                        <a14:foregroundMark x1="45271" y1="58275" x2="46512" y2="57218"/>
                        <a14:foregroundMark x1="71318" y1="65141" x2="74109" y2="65669"/>
                        <a14:foregroundMark x1="70078" y1="64437" x2="75659" y2="64437"/>
                        <a14:foregroundMark x1="69612" y1="33275" x2="71783" y2="32042"/>
                        <a14:foregroundMark x1="19070" y1="82923" x2="19070" y2="85211"/>
                        <a14:foregroundMark x1="7132" y1="86620" x2="11318" y2="84683"/>
                      </a14:backgroundRemoval>
                    </a14:imgEffect>
                  </a14:imgLayer>
                </a14:imgProps>
              </a:ext>
            </a:extLst>
          </a:blip>
          <a:srcRect l="40912" b="60245"/>
          <a:stretch/>
        </p:blipFill>
        <p:spPr>
          <a:xfrm rot="1260375">
            <a:off x="8681455" y="-23947"/>
            <a:ext cx="3556275" cy="2107053"/>
          </a:xfrm>
          <a:prstGeom prst="rect">
            <a:avLst/>
          </a:prstGeom>
        </p:spPr>
      </p:pic>
      <p:pic>
        <p:nvPicPr>
          <p:cNvPr id="14" name="图片 26">
            <a:extLst>
              <a:ext uri="{FF2B5EF4-FFF2-40B4-BE49-F238E27FC236}">
                <a16:creationId xmlns:a16="http://schemas.microsoft.com/office/drawing/2014/main" id="{301A969F-A174-40B1-9A6E-04236E00E8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94" b="89965" l="7132" r="89767">
                        <a14:foregroundMark x1="82636" y1="7570" x2="82636" y2="7570"/>
                        <a14:foregroundMark x1="82636" y1="7570" x2="83876" y2="7923"/>
                        <a14:foregroundMark x1="83876" y1="7923" x2="83876" y2="7923"/>
                        <a14:foregroundMark x1="56124" y1="27113" x2="57674" y2="26585"/>
                        <a14:foregroundMark x1="45271" y1="33275" x2="47132" y2="33099"/>
                        <a14:foregroundMark x1="25581" y1="60563" x2="27442" y2="62148"/>
                        <a14:foregroundMark x1="44496" y1="59507" x2="46667" y2="58099"/>
                        <a14:foregroundMark x1="45271" y1="58275" x2="46512" y2="57218"/>
                        <a14:foregroundMark x1="71318" y1="65141" x2="74109" y2="65669"/>
                        <a14:foregroundMark x1="70078" y1="64437" x2="75659" y2="64437"/>
                        <a14:foregroundMark x1="69612" y1="33275" x2="71783" y2="32042"/>
                        <a14:foregroundMark x1="19070" y1="82923" x2="19070" y2="85211"/>
                        <a14:foregroundMark x1="7132" y1="86620" x2="11318" y2="84683"/>
                      </a14:backgroundRemoval>
                    </a14:imgEffect>
                  </a14:imgLayer>
                </a14:imgProps>
              </a:ext>
            </a:extLst>
          </a:blip>
          <a:srcRect l="40912" b="60245"/>
          <a:stretch/>
        </p:blipFill>
        <p:spPr>
          <a:xfrm rot="20339625" flipH="1">
            <a:off x="165503" y="166226"/>
            <a:ext cx="3556275" cy="210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0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>
            <a:extLst>
              <a:ext uri="{FF2B5EF4-FFF2-40B4-BE49-F238E27FC236}">
                <a16:creationId xmlns:a16="http://schemas.microsoft.com/office/drawing/2014/main" id="{B70FDEE9-6E57-4A24-B11C-6EB7F862D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2057400"/>
            <a:ext cx="75438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b="1">
                <a:solidFill>
                  <a:srgbClr val="FF0000"/>
                </a:solidFill>
                <a:cs typeface="Times New Roman" pitchFamily="18" charset="0"/>
              </a:rPr>
              <a:t>KHỞI ĐỘNG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10F202E-CEF5-458F-B6BE-151B413588E4}"/>
              </a:ext>
            </a:extLst>
          </p:cNvPr>
          <p:cNvGrpSpPr/>
          <p:nvPr/>
        </p:nvGrpSpPr>
        <p:grpSpPr>
          <a:xfrm>
            <a:off x="7315200" y="3502719"/>
            <a:ext cx="4370170" cy="2963148"/>
            <a:chOff x="223684" y="3235490"/>
            <a:chExt cx="4370170" cy="2963148"/>
          </a:xfrm>
        </p:grpSpPr>
        <p:pic>
          <p:nvPicPr>
            <p:cNvPr id="1027" name="Picture 1">
              <a:extLst>
                <a:ext uri="{FF2B5EF4-FFF2-40B4-BE49-F238E27FC236}">
                  <a16:creationId xmlns:a16="http://schemas.microsoft.com/office/drawing/2014/main" id="{3C49E882-883B-41D0-BA0C-537CA58B51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684" y="3235490"/>
              <a:ext cx="4370170" cy="2439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047D752-4B00-462A-A816-8BC0C09FA90D}"/>
                </a:ext>
              </a:extLst>
            </p:cNvPr>
            <p:cNvSpPr txBox="1"/>
            <p:nvPr/>
          </p:nvSpPr>
          <p:spPr>
            <a:xfrm>
              <a:off x="1722968" y="5675418"/>
              <a:ext cx="15754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/>
                <a:t>Hình 2b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8116F9-FE96-4864-833D-6DDCF615ACA2}"/>
              </a:ext>
            </a:extLst>
          </p:cNvPr>
          <p:cNvGrpSpPr/>
          <p:nvPr/>
        </p:nvGrpSpPr>
        <p:grpSpPr>
          <a:xfrm>
            <a:off x="7315200" y="341017"/>
            <a:ext cx="4370171" cy="2989684"/>
            <a:chOff x="7217146" y="386313"/>
            <a:chExt cx="4370171" cy="2989684"/>
          </a:xfrm>
        </p:grpSpPr>
        <p:pic>
          <p:nvPicPr>
            <p:cNvPr id="1026" name="Picture 1">
              <a:extLst>
                <a:ext uri="{FF2B5EF4-FFF2-40B4-BE49-F238E27FC236}">
                  <a16:creationId xmlns:a16="http://schemas.microsoft.com/office/drawing/2014/main" id="{314FC8F4-52D9-43F9-9956-31B7085860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7146" y="386313"/>
              <a:ext cx="4370171" cy="2435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A91C52-0498-4500-A514-2967A072CFE3}"/>
                </a:ext>
              </a:extLst>
            </p:cNvPr>
            <p:cNvSpPr txBox="1"/>
            <p:nvPr/>
          </p:nvSpPr>
          <p:spPr>
            <a:xfrm>
              <a:off x="8711514" y="2852777"/>
              <a:ext cx="18802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/>
                <a:t>Hình 2a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7B709CC-C787-4F56-87A8-2048E8E775E1}"/>
              </a:ext>
            </a:extLst>
          </p:cNvPr>
          <p:cNvGrpSpPr/>
          <p:nvPr/>
        </p:nvGrpSpPr>
        <p:grpSpPr>
          <a:xfrm>
            <a:off x="312103" y="2509129"/>
            <a:ext cx="5783897" cy="3847222"/>
            <a:chOff x="1140541" y="1086351"/>
            <a:chExt cx="4957917" cy="3611278"/>
          </a:xfrm>
        </p:grpSpPr>
        <p:pic>
          <p:nvPicPr>
            <p:cNvPr id="1028" name="Picture 1">
              <a:extLst>
                <a:ext uri="{FF2B5EF4-FFF2-40B4-BE49-F238E27FC236}">
                  <a16:creationId xmlns:a16="http://schemas.microsoft.com/office/drawing/2014/main" id="{DF269EB9-4B1A-4B40-9EF3-F9F40FD743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0541" y="1086351"/>
              <a:ext cx="4957917" cy="3088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21495D2-81DE-4F19-B952-6BBE03E9B431}"/>
                </a:ext>
              </a:extLst>
            </p:cNvPr>
            <p:cNvSpPr txBox="1"/>
            <p:nvPr/>
          </p:nvSpPr>
          <p:spPr>
            <a:xfrm>
              <a:off x="2831756" y="4174409"/>
              <a:ext cx="15754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/>
                <a:t>Hình 1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ED74D71E-CDE3-48B1-9AD5-59C2BFBC8981}"/>
              </a:ext>
            </a:extLst>
          </p:cNvPr>
          <p:cNvSpPr/>
          <p:nvPr/>
        </p:nvSpPr>
        <p:spPr>
          <a:xfrm>
            <a:off x="200262" y="902264"/>
            <a:ext cx="672417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0000CC"/>
                </a:solidFill>
                <a:cs typeface="Times New Roman" pitchFamily="18" charset="0"/>
              </a:rPr>
              <a:t>Em hãy quan sát trang chiếu trong Hình 1 và Hình 2a, 2b. So sánh hai trang chiếu này và đưa ra nhận xét?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1774348-9E22-4DC6-954E-5C1BE8416710}"/>
              </a:ext>
            </a:extLst>
          </p:cNvPr>
          <p:cNvSpPr/>
          <p:nvPr/>
        </p:nvSpPr>
        <p:spPr>
          <a:xfrm>
            <a:off x="1962151" y="249235"/>
            <a:ext cx="3200400" cy="614986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</a:p>
        </p:txBody>
      </p:sp>
    </p:spTree>
    <p:extLst>
      <p:ext uri="{BB962C8B-B14F-4D97-AF65-F5344CB8AC3E}">
        <p14:creationId xmlns:p14="http://schemas.microsoft.com/office/powerpoint/2010/main" val="251914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C2C522-396A-49FE-8DDB-4F6921723C8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D88D73-78A8-401F-AD2A-04518C3B69FB}"/>
              </a:ext>
            </a:extLst>
          </p:cNvPr>
          <p:cNvSpPr/>
          <p:nvPr/>
        </p:nvSpPr>
        <p:spPr>
          <a:xfrm>
            <a:off x="6193503" y="1219200"/>
            <a:ext cx="5410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0000CC"/>
                </a:solidFill>
                <a:cs typeface="Times New Roman" pitchFamily="18" charset="0"/>
              </a:rPr>
              <a:t>* Hình 1: Cách trình bày không có bố cục rõ ràng, thiếu màu sắc, hiệu ứng và kiểu nền, … nên bài trình chiếu thiếu chuyên nghiệp.</a:t>
            </a:r>
            <a:endParaRPr lang="en-US" sz="28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CA9E11-FBF6-47E8-BE1E-A885C220FEC4}"/>
              </a:ext>
            </a:extLst>
          </p:cNvPr>
          <p:cNvGrpSpPr/>
          <p:nvPr/>
        </p:nvGrpSpPr>
        <p:grpSpPr>
          <a:xfrm>
            <a:off x="307187" y="1219200"/>
            <a:ext cx="5783897" cy="3847222"/>
            <a:chOff x="1140541" y="1086351"/>
            <a:chExt cx="4957917" cy="3611278"/>
          </a:xfrm>
        </p:grpSpPr>
        <p:pic>
          <p:nvPicPr>
            <p:cNvPr id="10" name="Picture 1">
              <a:extLst>
                <a:ext uri="{FF2B5EF4-FFF2-40B4-BE49-F238E27FC236}">
                  <a16:creationId xmlns:a16="http://schemas.microsoft.com/office/drawing/2014/main" id="{55026CA9-04CC-46DB-A97B-CE8B3AB9B7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0541" y="1086351"/>
              <a:ext cx="4957917" cy="3088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D5E345-6A62-4B0B-AC1F-24C9DB650623}"/>
                </a:ext>
              </a:extLst>
            </p:cNvPr>
            <p:cNvSpPr txBox="1"/>
            <p:nvPr/>
          </p:nvSpPr>
          <p:spPr>
            <a:xfrm>
              <a:off x="2831756" y="4174409"/>
              <a:ext cx="15754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/>
                <a:t>Hình 1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5B60514-B36F-4BAF-8259-B49FC84199B4}"/>
              </a:ext>
            </a:extLst>
          </p:cNvPr>
          <p:cNvSpPr/>
          <p:nvPr/>
        </p:nvSpPr>
        <p:spPr>
          <a:xfrm>
            <a:off x="4495800" y="240064"/>
            <a:ext cx="3200400" cy="614986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</a:p>
        </p:txBody>
      </p:sp>
    </p:spTree>
    <p:extLst>
      <p:ext uri="{BB962C8B-B14F-4D97-AF65-F5344CB8AC3E}">
        <p14:creationId xmlns:p14="http://schemas.microsoft.com/office/powerpoint/2010/main" val="425275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C2C522-396A-49FE-8DDB-4F6921723C8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D88D73-78A8-401F-AD2A-04518C3B69FB}"/>
              </a:ext>
            </a:extLst>
          </p:cNvPr>
          <p:cNvSpPr/>
          <p:nvPr/>
        </p:nvSpPr>
        <p:spPr>
          <a:xfrm>
            <a:off x="228600" y="1117249"/>
            <a:ext cx="677073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0000CC"/>
                </a:solidFill>
                <a:cs typeface="Times New Roman" pitchFamily="18" charset="0"/>
              </a:rPr>
              <a:t>* Hình 2: Cách trình bày có chứa: bố cục rõ ràng, màu sắc, hiệu ứng và kiểu nền, … làm cho bài trình chiếu hài hòa, thống nhất và chuyên nghiệp hơn.</a:t>
            </a:r>
            <a:endParaRPr lang="en-US" sz="28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903C8A-E351-461D-A173-63CBD8FAFC56}"/>
              </a:ext>
            </a:extLst>
          </p:cNvPr>
          <p:cNvGrpSpPr/>
          <p:nvPr/>
        </p:nvGrpSpPr>
        <p:grpSpPr>
          <a:xfrm>
            <a:off x="7294371" y="3894852"/>
            <a:ext cx="4370170" cy="2963148"/>
            <a:chOff x="223684" y="3235490"/>
            <a:chExt cx="4370170" cy="2963148"/>
          </a:xfrm>
        </p:grpSpPr>
        <p:pic>
          <p:nvPicPr>
            <p:cNvPr id="14" name="Picture 1">
              <a:extLst>
                <a:ext uri="{FF2B5EF4-FFF2-40B4-BE49-F238E27FC236}">
                  <a16:creationId xmlns:a16="http://schemas.microsoft.com/office/drawing/2014/main" id="{CCEFB662-65C9-4891-BEED-DBCA942BB6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684" y="3235490"/>
              <a:ext cx="4370170" cy="2439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E44973-A990-42F6-A007-1876DCAA390F}"/>
                </a:ext>
              </a:extLst>
            </p:cNvPr>
            <p:cNvSpPr txBox="1"/>
            <p:nvPr/>
          </p:nvSpPr>
          <p:spPr>
            <a:xfrm>
              <a:off x="1722968" y="5675418"/>
              <a:ext cx="15754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/>
                <a:t>Hình 2b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7CDF348-6668-41C5-B470-738E80102349}"/>
              </a:ext>
            </a:extLst>
          </p:cNvPr>
          <p:cNvGrpSpPr/>
          <p:nvPr/>
        </p:nvGrpSpPr>
        <p:grpSpPr>
          <a:xfrm>
            <a:off x="7294370" y="952821"/>
            <a:ext cx="4370171" cy="2989684"/>
            <a:chOff x="7217146" y="386313"/>
            <a:chExt cx="4370171" cy="2989684"/>
          </a:xfrm>
        </p:grpSpPr>
        <p:pic>
          <p:nvPicPr>
            <p:cNvPr id="17" name="Picture 1">
              <a:extLst>
                <a:ext uri="{FF2B5EF4-FFF2-40B4-BE49-F238E27FC236}">
                  <a16:creationId xmlns:a16="http://schemas.microsoft.com/office/drawing/2014/main" id="{EBFE2349-2D73-4B52-986D-906C7B3296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7146" y="386313"/>
              <a:ext cx="4370171" cy="2435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C2B6D0B-E34D-496D-A951-A23D3D3E1602}"/>
                </a:ext>
              </a:extLst>
            </p:cNvPr>
            <p:cNvSpPr txBox="1"/>
            <p:nvPr/>
          </p:nvSpPr>
          <p:spPr>
            <a:xfrm>
              <a:off x="8711514" y="2852777"/>
              <a:ext cx="18802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/>
                <a:t>Hình 2a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B5CFAFD-D23F-448D-9DA5-5AA6A09404A5}"/>
              </a:ext>
            </a:extLst>
          </p:cNvPr>
          <p:cNvSpPr/>
          <p:nvPr/>
        </p:nvSpPr>
        <p:spPr>
          <a:xfrm>
            <a:off x="4495800" y="240064"/>
            <a:ext cx="3200400" cy="614986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</a:p>
        </p:txBody>
      </p:sp>
    </p:spTree>
    <p:extLst>
      <p:ext uri="{BB962C8B-B14F-4D97-AF65-F5344CB8AC3E}">
        <p14:creationId xmlns:p14="http://schemas.microsoft.com/office/powerpoint/2010/main" val="101625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E3890F-A442-4B73-B24E-C014AA3FCD93}"/>
              </a:ext>
            </a:extLst>
          </p:cNvPr>
          <p:cNvSpPr txBox="1"/>
          <p:nvPr/>
        </p:nvSpPr>
        <p:spPr>
          <a:xfrm>
            <a:off x="1219200" y="990600"/>
            <a:ext cx="8001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ea typeface="Calibri" panose="020F0502020204030204" pitchFamily="34" charset="0"/>
              </a:rPr>
              <a:t>HÌNH THÀNH KIẾN THỨC</a:t>
            </a:r>
            <a:endParaRPr lang="en-US" sz="4800" dirty="0">
              <a:solidFill>
                <a:prstClr val="black"/>
              </a:solidFill>
            </a:endParaRPr>
          </a:p>
        </p:txBody>
      </p:sp>
      <p:sp>
        <p:nvSpPr>
          <p:cNvPr id="3" name="Oval 28">
            <a:extLst>
              <a:ext uri="{FF2B5EF4-FFF2-40B4-BE49-F238E27FC236}">
                <a16:creationId xmlns:a16="http://schemas.microsoft.com/office/drawing/2014/main" id="{5D9A07D6-1AE2-4407-9941-832DF95BB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D208717C-814D-4A5D-A512-2C8CC318F29F}"/>
              </a:ext>
            </a:extLst>
          </p:cNvPr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3BDAAB57-2796-473E-83C6-A5C81FCBD990}"/>
              </a:ext>
            </a:extLst>
          </p:cNvPr>
          <p:cNvSpPr>
            <a:spLocks/>
          </p:cNvSpPr>
          <p:nvPr/>
        </p:nvSpPr>
        <p:spPr bwMode="auto">
          <a:xfrm>
            <a:off x="3124200" y="4676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3014C881-30F8-4AFA-97E9-3727E3EFE3FA}"/>
              </a:ext>
            </a:extLst>
          </p:cNvPr>
          <p:cNvSpPr>
            <a:spLocks/>
          </p:cNvSpPr>
          <p:nvPr/>
        </p:nvSpPr>
        <p:spPr bwMode="auto">
          <a:xfrm>
            <a:off x="738187" y="2362200"/>
            <a:ext cx="3286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Freeform 59">
            <a:extLst>
              <a:ext uri="{FF2B5EF4-FFF2-40B4-BE49-F238E27FC236}">
                <a16:creationId xmlns:a16="http://schemas.microsoft.com/office/drawing/2014/main" id="{34B9BB07-B82F-4FA0-980C-B94B165957EA}"/>
              </a:ext>
            </a:extLst>
          </p:cNvPr>
          <p:cNvSpPr>
            <a:spLocks/>
          </p:cNvSpPr>
          <p:nvPr/>
        </p:nvSpPr>
        <p:spPr bwMode="auto">
          <a:xfrm>
            <a:off x="4419601" y="2819400"/>
            <a:ext cx="381000" cy="650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Freeform 59">
            <a:extLst>
              <a:ext uri="{FF2B5EF4-FFF2-40B4-BE49-F238E27FC236}">
                <a16:creationId xmlns:a16="http://schemas.microsoft.com/office/drawing/2014/main" id="{5D333616-A231-40A4-A250-5FFFFD6C6EAD}"/>
              </a:ext>
            </a:extLst>
          </p:cNvPr>
          <p:cNvSpPr>
            <a:spLocks/>
          </p:cNvSpPr>
          <p:nvPr/>
        </p:nvSpPr>
        <p:spPr bwMode="auto">
          <a:xfrm>
            <a:off x="2933700" y="3429000"/>
            <a:ext cx="381000" cy="650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79718D7A-DE40-407F-9E4E-C4262F69524A}"/>
              </a:ext>
            </a:extLst>
          </p:cNvPr>
          <p:cNvSpPr>
            <a:spLocks/>
          </p:cNvSpPr>
          <p:nvPr/>
        </p:nvSpPr>
        <p:spPr bwMode="auto">
          <a:xfrm>
            <a:off x="6781800" y="3276600"/>
            <a:ext cx="381000" cy="650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" name="Freeform 59">
            <a:extLst>
              <a:ext uri="{FF2B5EF4-FFF2-40B4-BE49-F238E27FC236}">
                <a16:creationId xmlns:a16="http://schemas.microsoft.com/office/drawing/2014/main" id="{C13682E0-E552-42AC-8BDF-FB197F934A3F}"/>
              </a:ext>
            </a:extLst>
          </p:cNvPr>
          <p:cNvSpPr>
            <a:spLocks/>
          </p:cNvSpPr>
          <p:nvPr/>
        </p:nvSpPr>
        <p:spPr bwMode="auto">
          <a:xfrm>
            <a:off x="11201400" y="467632"/>
            <a:ext cx="381000" cy="650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Freeform 58">
            <a:extLst>
              <a:ext uri="{FF2B5EF4-FFF2-40B4-BE49-F238E27FC236}">
                <a16:creationId xmlns:a16="http://schemas.microsoft.com/office/drawing/2014/main" id="{656C30DB-5ECF-4446-A345-D94EECD97E08}"/>
              </a:ext>
            </a:extLst>
          </p:cNvPr>
          <p:cNvSpPr>
            <a:spLocks/>
          </p:cNvSpPr>
          <p:nvPr/>
        </p:nvSpPr>
        <p:spPr bwMode="auto">
          <a:xfrm>
            <a:off x="578644" y="311263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7">
            <a:hlinkClick r:id="rId4" action="ppaction://hlinksldjump"/>
          </p:cNvPr>
          <p:cNvSpPr>
            <a:spLocks noChangeArrowheads="1"/>
          </p:cNvSpPr>
          <p:nvPr/>
        </p:nvSpPr>
        <p:spPr bwMode="gray">
          <a:xfrm>
            <a:off x="3416094" y="2925887"/>
            <a:ext cx="8277134" cy="83343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9999"/>
              </a:gs>
              <a:gs pos="100000">
                <a:srgbClr val="FFFFCC"/>
              </a:gs>
            </a:gsLst>
            <a:lin ang="5400000" scaled="1"/>
          </a:gra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r>
              <a:rPr lang="en-US" sz="3200" b="1">
                <a:solidFill>
                  <a:schemeClr val="accent1">
                    <a:lumMod val="75000"/>
                  </a:schemeClr>
                </a:solidFill>
              </a:rPr>
              <a:t>Sử dụng các bản mẫu để tạo bài trình chiếu</a:t>
            </a:r>
          </a:p>
        </p:txBody>
      </p:sp>
      <p:sp>
        <p:nvSpPr>
          <p:cNvPr id="3" name="AutoShape 43">
            <a:hlinkClick r:id="rId5" action="ppaction://hlinksldjump"/>
          </p:cNvPr>
          <p:cNvSpPr>
            <a:spLocks noChangeArrowheads="1"/>
          </p:cNvSpPr>
          <p:nvPr/>
        </p:nvSpPr>
        <p:spPr bwMode="gray">
          <a:xfrm>
            <a:off x="3352800" y="4449805"/>
            <a:ext cx="8342414" cy="1307937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9999"/>
              </a:gs>
              <a:gs pos="100000">
                <a:srgbClr val="FFFFCC"/>
              </a:gs>
            </a:gsLst>
            <a:lin ang="5400000" scaled="1"/>
          </a:gradFill>
          <a:ln w="28575" algn="ctr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en-US" sz="3200" b="1">
                <a:solidFill>
                  <a:schemeClr val="accent1">
                    <a:lumMod val="75000"/>
                  </a:schemeClr>
                </a:solidFill>
              </a:rPr>
              <a:t>Áp dụng các mẫu định dạng trong </a:t>
            </a:r>
          </a:p>
          <a:p>
            <a:pPr>
              <a:defRPr/>
            </a:pPr>
            <a:r>
              <a:rPr lang="en-US" sz="3200" b="1">
                <a:solidFill>
                  <a:schemeClr val="accent1">
                    <a:lumMod val="75000"/>
                  </a:schemeClr>
                </a:solidFill>
              </a:rPr>
              <a:t>bài trình chiếu</a:t>
            </a: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414714" y="3170236"/>
            <a:ext cx="1019175" cy="265112"/>
            <a:chOff x="0" y="1896"/>
            <a:chExt cx="5760" cy="120"/>
          </a:xfrm>
        </p:grpSpPr>
        <p:sp>
          <p:nvSpPr>
            <p:cNvPr id="5180" name="Rectangle 8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5181" name="Rectangle 9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484188" y="2332038"/>
            <a:ext cx="823912" cy="1409700"/>
            <a:chOff x="1474" y="2341"/>
            <a:chExt cx="454" cy="678"/>
          </a:xfrm>
        </p:grpSpPr>
        <p:grpSp>
          <p:nvGrpSpPr>
            <p:cNvPr id="5167" name="Group 11"/>
            <p:cNvGrpSpPr>
              <a:grpSpLocks/>
            </p:cNvGrpSpPr>
            <p:nvPr/>
          </p:nvGrpSpPr>
          <p:grpSpPr bwMode="auto">
            <a:xfrm rot="5400000">
              <a:off x="1456" y="2517"/>
              <a:ext cx="537" cy="185"/>
              <a:chOff x="0" y="1896"/>
              <a:chExt cx="5760" cy="120"/>
            </a:xfrm>
          </p:grpSpPr>
          <p:sp>
            <p:nvSpPr>
              <p:cNvPr id="5178" name="Rectangle 12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endParaRPr lang="vi-VN"/>
              </a:p>
            </p:txBody>
          </p:sp>
          <p:sp>
            <p:nvSpPr>
              <p:cNvPr id="5179" name="Rectangle 13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endParaRPr lang="vi-VN"/>
              </a:p>
            </p:txBody>
          </p:sp>
        </p:grpSp>
        <p:grpSp>
          <p:nvGrpSpPr>
            <p:cNvPr id="5168" name="Group 14"/>
            <p:cNvGrpSpPr>
              <a:grpSpLocks/>
            </p:cNvGrpSpPr>
            <p:nvPr/>
          </p:nvGrpSpPr>
          <p:grpSpPr bwMode="auto">
            <a:xfrm rot="5400000">
              <a:off x="1473" y="2564"/>
              <a:ext cx="456" cy="454"/>
              <a:chOff x="1828" y="1824"/>
              <a:chExt cx="2031" cy="1825"/>
            </a:xfrm>
          </p:grpSpPr>
          <p:sp>
            <p:nvSpPr>
              <p:cNvPr id="6" name="AutoShape 15"/>
              <p:cNvSpPr>
                <a:spLocks noChangeArrowheads="1"/>
              </p:cNvSpPr>
              <p:nvPr/>
            </p:nvSpPr>
            <p:spPr bwMode="gray">
              <a:xfrm rot="16200000" flipH="1">
                <a:off x="1775" y="2500"/>
                <a:ext cx="309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170" name="AutoShape 16"/>
              <p:cNvSpPr>
                <a:spLocks noChangeArrowheads="1"/>
              </p:cNvSpPr>
              <p:nvPr/>
            </p:nvSpPr>
            <p:spPr bwMode="gray">
              <a:xfrm rot="5400000" flipH="1">
                <a:off x="3608" y="2515"/>
                <a:ext cx="309" cy="19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sp>
            <p:nvSpPr>
              <p:cNvPr id="5171" name="AutoShape 17"/>
              <p:cNvSpPr>
                <a:spLocks noChangeArrowheads="1"/>
              </p:cNvSpPr>
              <p:nvPr/>
            </p:nvSpPr>
            <p:spPr bwMode="gray">
              <a:xfrm rot="10800000" flipH="1">
                <a:off x="2693" y="3444"/>
                <a:ext cx="311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5172" name="Oval 18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vi-VN"/>
              </a:p>
            </p:txBody>
          </p:sp>
          <p:sp>
            <p:nvSpPr>
              <p:cNvPr id="5173" name="Oval 19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endParaRPr lang="vi-VN"/>
              </a:p>
            </p:txBody>
          </p:sp>
          <p:sp>
            <p:nvSpPr>
              <p:cNvPr id="11" name="Oval 20"/>
              <p:cNvSpPr>
                <a:spLocks noChangeArrowheads="1"/>
              </p:cNvSpPr>
              <p:nvPr/>
            </p:nvSpPr>
            <p:spPr bwMode="gray">
              <a:xfrm>
                <a:off x="2209" y="2827"/>
                <a:ext cx="1287" cy="28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175" name="Oval 21"/>
              <p:cNvSpPr>
                <a:spLocks noChangeArrowheads="1"/>
              </p:cNvSpPr>
              <p:nvPr/>
            </p:nvSpPr>
            <p:spPr bwMode="gray">
              <a:xfrm>
                <a:off x="2246" y="2861"/>
                <a:ext cx="1287" cy="288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/>
              <a:p>
                <a:endParaRPr lang="vi-VN"/>
              </a:p>
            </p:txBody>
          </p:sp>
          <p:sp>
            <p:nvSpPr>
              <p:cNvPr id="13" name="Oval 22"/>
              <p:cNvSpPr>
                <a:spLocks noChangeArrowheads="1"/>
              </p:cNvSpPr>
              <p:nvPr/>
            </p:nvSpPr>
            <p:spPr bwMode="gray">
              <a:xfrm>
                <a:off x="2209" y="2082"/>
                <a:ext cx="1287" cy="1096"/>
              </a:xfrm>
              <a:prstGeom prst="ellipse">
                <a:avLst/>
              </a:prstGeom>
              <a:gradFill rotWithShape="1">
                <a:gsLst>
                  <a:gs pos="0">
                    <a:srgbClr val="7A7400"/>
                  </a:gs>
                  <a:gs pos="50000">
                    <a:schemeClr val="hlink"/>
                  </a:gs>
                  <a:gs pos="100000">
                    <a:srgbClr val="7A74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177" name="Oval 23"/>
              <p:cNvSpPr>
                <a:spLocks noChangeArrowheads="1"/>
              </p:cNvSpPr>
              <p:nvPr/>
            </p:nvSpPr>
            <p:spPr bwMode="gray">
              <a:xfrm>
                <a:off x="2246" y="2085"/>
                <a:ext cx="1287" cy="1096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endParaRPr lang="vi-VN"/>
              </a:p>
            </p:txBody>
          </p:sp>
        </p:grpSp>
      </p:grpSp>
      <p:grpSp>
        <p:nvGrpSpPr>
          <p:cNvPr id="8" name="Group 24"/>
          <p:cNvGrpSpPr>
            <a:grpSpLocks/>
          </p:cNvGrpSpPr>
          <p:nvPr/>
        </p:nvGrpSpPr>
        <p:grpSpPr bwMode="auto">
          <a:xfrm rot="5400000">
            <a:off x="2345782" y="4060030"/>
            <a:ext cx="1003300" cy="217487"/>
            <a:chOff x="0" y="1896"/>
            <a:chExt cx="5760" cy="120"/>
          </a:xfrm>
        </p:grpSpPr>
        <p:sp>
          <p:nvSpPr>
            <p:cNvPr id="5165" name="Rectangle 25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vi-VN"/>
            </a:p>
          </p:txBody>
        </p:sp>
        <p:sp>
          <p:nvSpPr>
            <p:cNvPr id="5166" name="Rectangle 26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vi-VN"/>
            </a:p>
          </p:txBody>
        </p:sp>
      </p:grpSp>
      <p:grpSp>
        <p:nvGrpSpPr>
          <p:cNvPr id="9" name="Group 28"/>
          <p:cNvGrpSpPr>
            <a:grpSpLocks/>
          </p:cNvGrpSpPr>
          <p:nvPr/>
        </p:nvGrpSpPr>
        <p:grpSpPr bwMode="auto">
          <a:xfrm>
            <a:off x="2282328" y="2819400"/>
            <a:ext cx="1070472" cy="996951"/>
            <a:chOff x="3254" y="856"/>
            <a:chExt cx="583" cy="628"/>
          </a:xfrm>
        </p:grpSpPr>
        <p:grpSp>
          <p:nvGrpSpPr>
            <p:cNvPr id="5154" name="Group 29"/>
            <p:cNvGrpSpPr>
              <a:grpSpLocks/>
            </p:cNvGrpSpPr>
            <p:nvPr/>
          </p:nvGrpSpPr>
          <p:grpSpPr bwMode="auto">
            <a:xfrm rot="5400000">
              <a:off x="3232" y="878"/>
              <a:ext cx="628" cy="583"/>
              <a:chOff x="1855" y="1824"/>
              <a:chExt cx="2023" cy="1813"/>
            </a:xfrm>
          </p:grpSpPr>
          <p:sp>
            <p:nvSpPr>
              <p:cNvPr id="6174" name="AutoShape 30"/>
              <p:cNvSpPr>
                <a:spLocks noChangeArrowheads="1"/>
              </p:cNvSpPr>
              <p:nvPr/>
            </p:nvSpPr>
            <p:spPr bwMode="gray">
              <a:xfrm rot="16200000" flipH="1">
                <a:off x="1802" y="2511"/>
                <a:ext cx="312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157" name="AutoShape 31"/>
              <p:cNvSpPr>
                <a:spLocks noChangeArrowheads="1"/>
              </p:cNvSpPr>
              <p:nvPr/>
            </p:nvSpPr>
            <p:spPr bwMode="gray">
              <a:xfrm rot="5400000" flipH="1">
                <a:off x="3622" y="2504"/>
                <a:ext cx="309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sp>
            <p:nvSpPr>
              <p:cNvPr id="5158" name="AutoShape 32"/>
              <p:cNvSpPr>
                <a:spLocks noChangeArrowheads="1"/>
              </p:cNvSpPr>
              <p:nvPr/>
            </p:nvSpPr>
            <p:spPr bwMode="gray">
              <a:xfrm rot="10800000" flipH="1">
                <a:off x="2718" y="3435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5159" name="Oval 33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vi-VN"/>
              </a:p>
            </p:txBody>
          </p:sp>
          <p:sp>
            <p:nvSpPr>
              <p:cNvPr id="5160" name="Oval 34">
                <a:hlinkClick r:id="rId6" action="ppaction://hlinkpres?slideindex=1&amp;slidetitle="/>
              </p:cNvPr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endParaRPr lang="vi-VN"/>
              </a:p>
            </p:txBody>
          </p:sp>
          <p:sp>
            <p:nvSpPr>
              <p:cNvPr id="15" name="Oval 35"/>
              <p:cNvSpPr>
                <a:spLocks noChangeArrowheads="1"/>
              </p:cNvSpPr>
              <p:nvPr/>
            </p:nvSpPr>
            <p:spPr bwMode="gray">
              <a:xfrm>
                <a:off x="2191" y="2916"/>
                <a:ext cx="1405" cy="220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162" name="Oval 36"/>
              <p:cNvSpPr>
                <a:spLocks noChangeArrowheads="1"/>
              </p:cNvSpPr>
              <p:nvPr/>
            </p:nvSpPr>
            <p:spPr bwMode="gray">
              <a:xfrm>
                <a:off x="2191" y="2916"/>
                <a:ext cx="1405" cy="220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/>
              <a:p>
                <a:endParaRPr lang="vi-VN"/>
              </a:p>
            </p:txBody>
          </p:sp>
          <p:sp>
            <p:nvSpPr>
              <p:cNvPr id="17" name="Oval 37"/>
              <p:cNvSpPr>
                <a:spLocks noChangeArrowheads="1"/>
              </p:cNvSpPr>
              <p:nvPr/>
            </p:nvSpPr>
            <p:spPr bwMode="gray">
              <a:xfrm>
                <a:off x="2162" y="2066"/>
                <a:ext cx="1405" cy="1102"/>
              </a:xfrm>
              <a:prstGeom prst="ellipse">
                <a:avLst/>
              </a:prstGeom>
              <a:gradFill rotWithShape="1">
                <a:gsLst>
                  <a:gs pos="0">
                    <a:srgbClr val="7A7400"/>
                  </a:gs>
                  <a:gs pos="50000">
                    <a:schemeClr val="hlink"/>
                  </a:gs>
                  <a:gs pos="100000">
                    <a:srgbClr val="7A74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164" name="Oval 38"/>
              <p:cNvSpPr>
                <a:spLocks noChangeArrowheads="1"/>
              </p:cNvSpPr>
              <p:nvPr/>
            </p:nvSpPr>
            <p:spPr bwMode="gray">
              <a:xfrm>
                <a:off x="2183" y="2082"/>
                <a:ext cx="1405" cy="1100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endParaRPr lang="vi-VN"/>
              </a:p>
            </p:txBody>
          </p:sp>
        </p:grpSp>
        <p:sp>
          <p:nvSpPr>
            <p:cNvPr id="5155" name="WordArt 39">
              <a:hlinkClick r:id="rId6" action="ppaction://hlinkpres?slideindex=1&amp;slidetitle="/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465" y="1036"/>
              <a:ext cx="171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Arial"/>
                  <a:cs typeface="Arial"/>
                </a:rPr>
                <a:t>1</a:t>
              </a:r>
            </a:p>
          </p:txBody>
        </p:sp>
      </p:grpSp>
      <p:grpSp>
        <p:nvGrpSpPr>
          <p:cNvPr id="12" name="Group 44"/>
          <p:cNvGrpSpPr>
            <a:grpSpLocks/>
          </p:cNvGrpSpPr>
          <p:nvPr/>
        </p:nvGrpSpPr>
        <p:grpSpPr bwMode="auto">
          <a:xfrm>
            <a:off x="2360863" y="4537074"/>
            <a:ext cx="908050" cy="989013"/>
            <a:chOff x="3260" y="1700"/>
            <a:chExt cx="581" cy="623"/>
          </a:xfrm>
        </p:grpSpPr>
        <p:grpSp>
          <p:nvGrpSpPr>
            <p:cNvPr id="5143" name="Group 45"/>
            <p:cNvGrpSpPr>
              <a:grpSpLocks/>
            </p:cNvGrpSpPr>
            <p:nvPr/>
          </p:nvGrpSpPr>
          <p:grpSpPr bwMode="auto">
            <a:xfrm rot="5400000">
              <a:off x="3239" y="1721"/>
              <a:ext cx="623" cy="581"/>
              <a:chOff x="1871" y="1824"/>
              <a:chExt cx="2007" cy="1807"/>
            </a:xfrm>
          </p:grpSpPr>
          <p:sp>
            <p:nvSpPr>
              <p:cNvPr id="6190" name="AutoShape 46"/>
              <p:cNvSpPr>
                <a:spLocks noChangeArrowheads="1"/>
              </p:cNvSpPr>
              <p:nvPr/>
            </p:nvSpPr>
            <p:spPr bwMode="gray">
              <a:xfrm rot="16200000" flipH="1">
                <a:off x="1819" y="2511"/>
                <a:ext cx="310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146" name="AutoShape 47"/>
              <p:cNvSpPr>
                <a:spLocks noChangeArrowheads="1"/>
              </p:cNvSpPr>
              <p:nvPr/>
            </p:nvSpPr>
            <p:spPr bwMode="gray">
              <a:xfrm rot="5400000" flipH="1">
                <a:off x="3620" y="2504"/>
                <a:ext cx="313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sp>
            <p:nvSpPr>
              <p:cNvPr id="5147" name="AutoShape 48"/>
              <p:cNvSpPr>
                <a:spLocks noChangeArrowheads="1"/>
              </p:cNvSpPr>
              <p:nvPr/>
            </p:nvSpPr>
            <p:spPr bwMode="gray">
              <a:xfrm rot="10800000" flipH="1">
                <a:off x="2718" y="3429"/>
                <a:ext cx="303" cy="202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F1FBFD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5148" name="Oval 49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vi-VN"/>
              </a:p>
            </p:txBody>
          </p:sp>
          <p:sp>
            <p:nvSpPr>
              <p:cNvPr id="5149" name="Oval 50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endParaRPr lang="vi-VN"/>
              </a:p>
            </p:txBody>
          </p:sp>
          <p:sp>
            <p:nvSpPr>
              <p:cNvPr id="6195" name="Oval 51"/>
              <p:cNvSpPr>
                <a:spLocks noChangeArrowheads="1"/>
              </p:cNvSpPr>
              <p:nvPr/>
            </p:nvSpPr>
            <p:spPr bwMode="gray">
              <a:xfrm>
                <a:off x="2185" y="2886"/>
                <a:ext cx="1405" cy="259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chemeClr val="hlink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151" name="Oval 52">
                <a:hlinkClick r:id="rId7" action="ppaction://hlinkpres?slideindex=1&amp;slidetitle="/>
              </p:cNvPr>
              <p:cNvSpPr>
                <a:spLocks noChangeArrowheads="1"/>
              </p:cNvSpPr>
              <p:nvPr/>
            </p:nvSpPr>
            <p:spPr bwMode="gray">
              <a:xfrm>
                <a:off x="2185" y="2886"/>
                <a:ext cx="1405" cy="259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/>
              <a:p>
                <a:endParaRPr lang="vi-VN"/>
              </a:p>
            </p:txBody>
          </p:sp>
          <p:sp>
            <p:nvSpPr>
              <p:cNvPr id="6197" name="Oval 53"/>
              <p:cNvSpPr>
                <a:spLocks noChangeArrowheads="1"/>
              </p:cNvSpPr>
              <p:nvPr/>
            </p:nvSpPr>
            <p:spPr bwMode="gray">
              <a:xfrm>
                <a:off x="2178" y="2067"/>
                <a:ext cx="1405" cy="1099"/>
              </a:xfrm>
              <a:prstGeom prst="ellipse">
                <a:avLst/>
              </a:prstGeom>
              <a:gradFill rotWithShape="1">
                <a:gsLst>
                  <a:gs pos="0">
                    <a:srgbClr val="7A7400"/>
                  </a:gs>
                  <a:gs pos="50000">
                    <a:schemeClr val="hlink"/>
                  </a:gs>
                  <a:gs pos="100000">
                    <a:srgbClr val="7A74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153" name="Oval 54"/>
              <p:cNvSpPr>
                <a:spLocks noChangeArrowheads="1"/>
              </p:cNvSpPr>
              <p:nvPr/>
            </p:nvSpPr>
            <p:spPr bwMode="gray">
              <a:xfrm>
                <a:off x="2183" y="2082"/>
                <a:ext cx="1405" cy="1100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endParaRPr lang="vi-VN"/>
              </a:p>
            </p:txBody>
          </p:sp>
        </p:grpSp>
        <p:sp>
          <p:nvSpPr>
            <p:cNvPr id="5144" name="WordArt 55">
              <a:hlinkClick r:id="rId7" action="ppaction://hlinkpres?slideindex=1&amp;slidetitle="/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470" y="1852"/>
              <a:ext cx="206" cy="28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9167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5400000" scaled="1"/>
                  </a:gra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Arial"/>
                  <a:cs typeface="Arial"/>
                </a:rPr>
                <a:t>2</a:t>
              </a:r>
            </a:p>
          </p:txBody>
        </p:sp>
      </p:grpSp>
      <p:grpSp>
        <p:nvGrpSpPr>
          <p:cNvPr id="16" name="Group 69"/>
          <p:cNvGrpSpPr>
            <a:grpSpLocks/>
          </p:cNvGrpSpPr>
          <p:nvPr/>
        </p:nvGrpSpPr>
        <p:grpSpPr bwMode="auto">
          <a:xfrm>
            <a:off x="381000" y="1142999"/>
            <a:ext cx="1143000" cy="1219200"/>
            <a:chOff x="196" y="292"/>
            <a:chExt cx="616" cy="507"/>
          </a:xfrm>
        </p:grpSpPr>
        <p:grpSp>
          <p:nvGrpSpPr>
            <p:cNvPr id="5137" name="Group 70"/>
            <p:cNvGrpSpPr>
              <a:grpSpLocks/>
            </p:cNvGrpSpPr>
            <p:nvPr/>
          </p:nvGrpSpPr>
          <p:grpSpPr bwMode="auto">
            <a:xfrm>
              <a:off x="204" y="300"/>
              <a:ext cx="608" cy="499"/>
              <a:chOff x="204" y="300"/>
              <a:chExt cx="608" cy="499"/>
            </a:xfrm>
          </p:grpSpPr>
          <p:sp>
            <p:nvSpPr>
              <p:cNvPr id="5141" name="Oval 19"/>
              <p:cNvSpPr>
                <a:spLocks noChangeArrowheads="1"/>
              </p:cNvSpPr>
              <p:nvPr/>
            </p:nvSpPr>
            <p:spPr bwMode="auto">
              <a:xfrm rot="1758052">
                <a:off x="204" y="300"/>
                <a:ext cx="592" cy="482"/>
              </a:xfrm>
              <a:prstGeom prst="ellipse">
                <a:avLst/>
              </a:prstGeom>
              <a:gradFill rotWithShape="1">
                <a:gsLst>
                  <a:gs pos="0">
                    <a:srgbClr val="74A731"/>
                  </a:gs>
                  <a:gs pos="100000">
                    <a:srgbClr val="364D1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rtl="1" eaLnBrk="1" hangingPunct="1"/>
                <a:endParaRPr lang="vi-VN"/>
              </a:p>
            </p:txBody>
          </p:sp>
          <p:sp>
            <p:nvSpPr>
              <p:cNvPr id="5142" name="Oval 24"/>
              <p:cNvSpPr>
                <a:spLocks noChangeArrowheads="1"/>
              </p:cNvSpPr>
              <p:nvPr/>
            </p:nvSpPr>
            <p:spPr bwMode="gray">
              <a:xfrm rot="1758052">
                <a:off x="220" y="317"/>
                <a:ext cx="592" cy="482"/>
              </a:xfrm>
              <a:prstGeom prst="ellipse">
                <a:avLst/>
              </a:prstGeom>
              <a:solidFill>
                <a:srgbClr val="5549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rtl="1" eaLnBrk="1" hangingPunct="1"/>
                <a:endParaRPr lang="vi-VN"/>
              </a:p>
            </p:txBody>
          </p:sp>
        </p:grpSp>
        <p:grpSp>
          <p:nvGrpSpPr>
            <p:cNvPr id="5138" name="Group 73"/>
            <p:cNvGrpSpPr>
              <a:grpSpLocks/>
            </p:cNvGrpSpPr>
            <p:nvPr/>
          </p:nvGrpSpPr>
          <p:grpSpPr bwMode="auto">
            <a:xfrm>
              <a:off x="196" y="292"/>
              <a:ext cx="592" cy="482"/>
              <a:chOff x="204" y="300"/>
              <a:chExt cx="592" cy="482"/>
            </a:xfrm>
          </p:grpSpPr>
          <p:sp>
            <p:nvSpPr>
              <p:cNvPr id="5139" name="Oval 25"/>
              <p:cNvSpPr>
                <a:spLocks noChangeArrowheads="1"/>
              </p:cNvSpPr>
              <p:nvPr/>
            </p:nvSpPr>
            <p:spPr bwMode="gray">
              <a:xfrm rot="1758052">
                <a:off x="204" y="300"/>
                <a:ext cx="592" cy="482"/>
              </a:xfrm>
              <a:prstGeom prst="ellipse">
                <a:avLst/>
              </a:prstGeom>
              <a:gradFill rotWithShape="1">
                <a:gsLst>
                  <a:gs pos="0">
                    <a:srgbClr val="95A8FB"/>
                  </a:gs>
                  <a:gs pos="100000">
                    <a:srgbClr val="454E74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r" rtl="1" eaLnBrk="1" hangingPunct="1"/>
                <a:endParaRPr lang="vi-VN"/>
              </a:p>
            </p:txBody>
          </p:sp>
          <p:pic>
            <p:nvPicPr>
              <p:cNvPr id="5140" name="Picture 27" descr="Picture1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" y="328"/>
                <a:ext cx="276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FC014A3-5D0D-45AF-8D5C-E104646E9DC7}"/>
              </a:ext>
            </a:extLst>
          </p:cNvPr>
          <p:cNvGrpSpPr/>
          <p:nvPr/>
        </p:nvGrpSpPr>
        <p:grpSpPr>
          <a:xfrm>
            <a:off x="2830772" y="537225"/>
            <a:ext cx="7543800" cy="1307937"/>
            <a:chOff x="2830772" y="537225"/>
            <a:chExt cx="7543800" cy="1307937"/>
          </a:xfrm>
        </p:grpSpPr>
        <p:sp>
          <p:nvSpPr>
            <p:cNvPr id="5133" name="AutoShape 23"/>
            <p:cNvSpPr>
              <a:spLocks noChangeArrowheads="1"/>
            </p:cNvSpPr>
            <p:nvPr/>
          </p:nvSpPr>
          <p:spPr bwMode="gray">
            <a:xfrm>
              <a:off x="2830772" y="537225"/>
              <a:ext cx="7543800" cy="1307937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20000"/>
                <a:lumOff val="80000"/>
                <a:alpha val="63921"/>
              </a:schemeClr>
            </a:solidFill>
            <a:ln w="38100" algn="ctr">
              <a:solidFill>
                <a:srgbClr val="00B050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pPr algn="r" rtl="1" eaLnBrk="1" hangingPunct="1"/>
              <a:endParaRPr lang="vi-VN">
                <a:solidFill>
                  <a:schemeClr val="bg1"/>
                </a:solidFill>
              </a:endParaRPr>
            </a:p>
          </p:txBody>
        </p:sp>
        <p:sp>
          <p:nvSpPr>
            <p:cNvPr id="5134" name="WordArt 92"/>
            <p:cNvSpPr>
              <a:spLocks noChangeArrowheads="1" noChangeShapeType="1" noTextEdit="1"/>
            </p:cNvSpPr>
            <p:nvPr/>
          </p:nvSpPr>
          <p:spPr bwMode="auto">
            <a:xfrm>
              <a:off x="3352800" y="631981"/>
              <a:ext cx="6477000" cy="105896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9962"/>
                </a:avLst>
              </a:prstTxWarp>
            </a:bodyPr>
            <a:lstStyle/>
            <a:p>
              <a:pPr algn="ctr"/>
              <a:r>
                <a:rPr lang="en-US" sz="3200" b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/>
                  <a:cs typeface="Times New Roman"/>
                </a:rPr>
                <a:t>BÀI 6. SỬ DỤNG CÁC BẢN MẪU TRONG </a:t>
              </a:r>
            </a:p>
            <a:p>
              <a:pPr algn="ctr"/>
              <a:r>
                <a:rPr lang="en-US" sz="3200" b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/>
                  <a:cs typeface="Times New Roman"/>
                </a:rPr>
                <a:t>TẠO BÀI TRÌNH CHIẾU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32684" y="6379682"/>
            <a:ext cx="2844800" cy="365125"/>
          </a:xfrm>
        </p:spPr>
        <p:txBody>
          <a:bodyPr/>
          <a:lstStyle/>
          <a:p>
            <a:pPr>
              <a:defRPr/>
            </a:pPr>
            <a:fld id="{01C2C522-396A-49FE-8DDB-4F6921723C8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467599" y="1052844"/>
            <a:ext cx="4485331" cy="224676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0000CC"/>
                </a:solidFill>
                <a:cs typeface="Times New Roman" pitchFamily="18" charset="0"/>
              </a:rPr>
              <a:t>Em hãy quan sát bốn trang chiếu trong Hình 1 (SGK/52). Em có nhận xét gì về màu sắc và nội dung trình bày trên trang chiếu?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60264E-1981-4360-8E0B-2C422F8235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1047276"/>
            <a:ext cx="7142954" cy="44391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E052E1-930E-4943-82FD-66F7A30FF6B8}"/>
              </a:ext>
            </a:extLst>
          </p:cNvPr>
          <p:cNvSpPr txBox="1"/>
          <p:nvPr/>
        </p:nvSpPr>
        <p:spPr>
          <a:xfrm>
            <a:off x="152400" y="5486400"/>
            <a:ext cx="7142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0000CC"/>
                </a:solidFill>
                <a:cs typeface="Times New Roman" pitchFamily="18" charset="0"/>
              </a:rPr>
              <a:t>Hình 1. Bốn trang chiếu của một bản mẫu</a:t>
            </a:r>
            <a:endParaRPr lang="en-US" sz="2800" b="1" i="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A60D9D-2F27-4FCB-8DCF-D45AF8F42F03}"/>
              </a:ext>
            </a:extLst>
          </p:cNvPr>
          <p:cNvSpPr/>
          <p:nvPr/>
        </p:nvSpPr>
        <p:spPr>
          <a:xfrm>
            <a:off x="7467599" y="3590343"/>
            <a:ext cx="4485331" cy="26776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Nhận xét: Bốn trang trình chiếu trong Hình 1 là bản mẫu có định dạng sẵn chứa bố cục, màu sắc, phông chữ, hiệu ứng, kiểu nền và cả nội dung.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2854040-017A-4FA7-98C1-0446CFCA4E36}"/>
              </a:ext>
            </a:extLst>
          </p:cNvPr>
          <p:cNvSpPr/>
          <p:nvPr/>
        </p:nvSpPr>
        <p:spPr>
          <a:xfrm>
            <a:off x="3977558" y="282508"/>
            <a:ext cx="4236884" cy="614986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pic>
        <p:nvPicPr>
          <p:cNvPr id="4" name="dong-ho-dem-nguoc-1-phut-co-tieng-1_CNAF7LCk">
            <a:hlinkClick r:id="" action="ppaction://media"/>
            <a:extLst>
              <a:ext uri="{FF2B5EF4-FFF2-40B4-BE49-F238E27FC236}">
                <a16:creationId xmlns:a16="http://schemas.microsoft.com/office/drawing/2014/main" id="{06B14AC3-D5A4-4A1E-8428-D5F028C9E2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39284" y="208626"/>
            <a:ext cx="838200" cy="47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01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3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C2C522-396A-49FE-8DDB-4F6921723C8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01CE70-465D-4628-B643-2AD1BACF6567}"/>
              </a:ext>
            </a:extLst>
          </p:cNvPr>
          <p:cNvGrpSpPr/>
          <p:nvPr/>
        </p:nvGrpSpPr>
        <p:grpSpPr>
          <a:xfrm>
            <a:off x="2656110" y="171818"/>
            <a:ext cx="7543800" cy="993267"/>
            <a:chOff x="2830772" y="537225"/>
            <a:chExt cx="7543800" cy="1307937"/>
          </a:xfrm>
        </p:grpSpPr>
        <p:sp>
          <p:nvSpPr>
            <p:cNvPr id="9" name="AutoShape 23">
              <a:extLst>
                <a:ext uri="{FF2B5EF4-FFF2-40B4-BE49-F238E27FC236}">
                  <a16:creationId xmlns:a16="http://schemas.microsoft.com/office/drawing/2014/main" id="{CEBF5C62-37D5-4350-B425-03AE258AE44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30772" y="537225"/>
              <a:ext cx="7543800" cy="1307937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20000"/>
                <a:lumOff val="80000"/>
                <a:alpha val="63921"/>
              </a:schemeClr>
            </a:solidFill>
            <a:ln w="38100" algn="ctr">
              <a:solidFill>
                <a:srgbClr val="00B050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pPr algn="r" rtl="1" eaLnBrk="1" hangingPunct="1"/>
              <a:endParaRPr lang="vi-VN" sz="2800">
                <a:solidFill>
                  <a:schemeClr val="bg1"/>
                </a:solidFill>
              </a:endParaRPr>
            </a:p>
          </p:txBody>
        </p:sp>
        <p:sp>
          <p:nvSpPr>
            <p:cNvPr id="10" name="WordArt 92">
              <a:extLst>
                <a:ext uri="{FF2B5EF4-FFF2-40B4-BE49-F238E27FC236}">
                  <a16:creationId xmlns:a16="http://schemas.microsoft.com/office/drawing/2014/main" id="{9D8E41DD-BF31-4AC3-8C38-26BD195214D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352800" y="631981"/>
              <a:ext cx="6477000" cy="105896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49962"/>
                </a:avLst>
              </a:prstTxWarp>
            </a:bodyPr>
            <a:lstStyle/>
            <a:p>
              <a:pPr algn="ctr"/>
              <a:r>
                <a:rPr lang="en-US" sz="2800" b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/>
                  <a:cs typeface="Times New Roman"/>
                </a:rPr>
                <a:t>BÀI 6. SỬ DỤNG CÁC BẢN MẪU TRONG </a:t>
              </a:r>
            </a:p>
            <a:p>
              <a:pPr algn="ctr"/>
              <a:r>
                <a:rPr lang="en-US" sz="2800" b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Times New Roman"/>
                  <a:cs typeface="Times New Roman"/>
                </a:rPr>
                <a:t>TẠO BÀI TRÌNH CHIẾU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889A0A9-4BF9-47A6-BA09-0A82CA5398B3}"/>
              </a:ext>
            </a:extLst>
          </p:cNvPr>
          <p:cNvSpPr/>
          <p:nvPr/>
        </p:nvSpPr>
        <p:spPr>
          <a:xfrm>
            <a:off x="304800" y="1237044"/>
            <a:ext cx="72186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1. Sử dụng các bản mẫu để tạo bài trình chiếu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B55101A-C389-42C6-B8DF-31193A977309}"/>
              </a:ext>
            </a:extLst>
          </p:cNvPr>
          <p:cNvSpPr/>
          <p:nvPr/>
        </p:nvSpPr>
        <p:spPr>
          <a:xfrm>
            <a:off x="8371110" y="2236718"/>
            <a:ext cx="3657600" cy="1524000"/>
          </a:xfrm>
          <a:prstGeom prst="wedgeRoundRectCallout">
            <a:avLst>
              <a:gd name="adj1" fmla="val -3091"/>
              <a:gd name="adj2" fmla="val 99274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 hãy nêu các bước để tạo bản mẫu theo bố cục có sẵn?</a:t>
            </a:r>
          </a:p>
          <a:p>
            <a:pPr algn="just"/>
            <a:endParaRPr lang="en-US"/>
          </a:p>
        </p:txBody>
      </p:sp>
      <p:pic>
        <p:nvPicPr>
          <p:cNvPr id="2052" name="Picture 4" descr="Ảnh động đặt câu hỏi thắc mắc">
            <a:extLst>
              <a:ext uri="{FF2B5EF4-FFF2-40B4-BE49-F238E27FC236}">
                <a16:creationId xmlns:a16="http://schemas.microsoft.com/office/drawing/2014/main" id="{E70D80FE-EB13-4A95-8456-B0967554B0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663" y="4493221"/>
            <a:ext cx="1881034" cy="209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D4CEB60-F86B-4F04-BB1D-EB4087923ECA}"/>
              </a:ext>
            </a:extLst>
          </p:cNvPr>
          <p:cNvSpPr/>
          <p:nvPr/>
        </p:nvSpPr>
        <p:spPr>
          <a:xfrm>
            <a:off x="313574" y="1739037"/>
            <a:ext cx="11421226" cy="52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228600" algn="l"/>
                <a:tab pos="457200" algn="l"/>
                <a:tab pos="866140" algn="l"/>
                <a:tab pos="1028700" algn="l"/>
                <a:tab pos="1943100" algn="l"/>
                <a:tab pos="2628900" algn="l"/>
                <a:tab pos="2743200" algn="ctr"/>
                <a:tab pos="5486400" algn="r"/>
              </a:tabLst>
            </a:pPr>
            <a:r>
              <a:rPr lang="en-US" sz="2800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* Quy trình chung tạo bài trình chiếu từ bản mẫu gồm ba bước: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7B7E67-8436-4797-ABED-30F17806E100}"/>
              </a:ext>
            </a:extLst>
          </p:cNvPr>
          <p:cNvSpPr/>
          <p:nvPr/>
        </p:nvSpPr>
        <p:spPr>
          <a:xfrm>
            <a:off x="220509" y="4102034"/>
            <a:ext cx="11696188" cy="991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i="1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* Chú ý: Thay đổi bố cục của trang chiếu</a:t>
            </a:r>
            <a:r>
              <a:rPr lang="en-US" sz="2800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Trên dải lệnh </a:t>
            </a:r>
            <a:r>
              <a:rPr lang="en-US" sz="2800" b="1" i="1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Home, </a:t>
            </a:r>
            <a:r>
              <a:rPr lang="en-US" sz="2800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chọn lệnh </a:t>
            </a:r>
            <a:r>
              <a:rPr lang="en-US" sz="2800" b="1" i="1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Layout</a:t>
            </a:r>
            <a:r>
              <a:rPr lang="en-US" sz="2800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800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nháy chuột vào kiểu bố cục mới.</a:t>
            </a:r>
            <a:endParaRPr lang="en-US" sz="2800">
              <a:solidFill>
                <a:srgbClr val="0000C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B65760B-D1B5-4731-A9F2-0F4EF317FA90}"/>
              </a:ext>
            </a:extLst>
          </p:cNvPr>
          <p:cNvSpPr/>
          <p:nvPr/>
        </p:nvSpPr>
        <p:spPr>
          <a:xfrm>
            <a:off x="356280" y="2334216"/>
            <a:ext cx="11421226" cy="52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228600" algn="l"/>
                <a:tab pos="457200" algn="l"/>
                <a:tab pos="866140" algn="l"/>
                <a:tab pos="1028700" algn="l"/>
                <a:tab pos="1943100" algn="l"/>
                <a:tab pos="2628900" algn="l"/>
                <a:tab pos="2743200" algn="ctr"/>
                <a:tab pos="5486400" algn="r"/>
              </a:tabLst>
            </a:pPr>
            <a:r>
              <a:rPr lang="en-US" sz="2800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b="1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Bước 1:</a:t>
            </a:r>
            <a:r>
              <a:rPr lang="en-US" sz="2800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Chọn lệnh </a:t>
            </a:r>
            <a:r>
              <a:rPr lang="en-US" sz="2800" b="1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File</a:t>
            </a:r>
            <a:r>
              <a:rPr lang="en-US" sz="2800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nháy chuột vào lệnh </a:t>
            </a:r>
            <a:r>
              <a:rPr lang="en-US" sz="2800" b="1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New.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91F397-8172-4633-B808-AEDED33EBA27}"/>
              </a:ext>
            </a:extLst>
          </p:cNvPr>
          <p:cNvSpPr/>
          <p:nvPr/>
        </p:nvSpPr>
        <p:spPr>
          <a:xfrm>
            <a:off x="313574" y="2932953"/>
            <a:ext cx="11421226" cy="52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228600" algn="l"/>
                <a:tab pos="457200" algn="l"/>
                <a:tab pos="866140" algn="l"/>
                <a:tab pos="1028700" algn="l"/>
                <a:tab pos="1943100" algn="l"/>
                <a:tab pos="2628900" algn="l"/>
                <a:tab pos="2743200" algn="ctr"/>
                <a:tab pos="5486400" algn="r"/>
              </a:tabLst>
            </a:pPr>
            <a:r>
              <a:rPr lang="en-US" sz="2800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b="1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Bước 2:</a:t>
            </a:r>
            <a:r>
              <a:rPr lang="en-US" sz="2800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Nháy chuột vào bản mẫu (tìm theo từ khóa).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DFDF5D1-6DB2-4812-A074-C2E62C01E873}"/>
              </a:ext>
            </a:extLst>
          </p:cNvPr>
          <p:cNvSpPr/>
          <p:nvPr/>
        </p:nvSpPr>
        <p:spPr>
          <a:xfrm>
            <a:off x="304800" y="3537828"/>
            <a:ext cx="11421226" cy="52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228600" algn="l"/>
                <a:tab pos="457200" algn="l"/>
                <a:tab pos="866140" algn="l"/>
                <a:tab pos="1028700" algn="l"/>
                <a:tab pos="1943100" algn="l"/>
                <a:tab pos="2628900" algn="l"/>
                <a:tab pos="2743200" algn="ctr"/>
                <a:tab pos="5486400" algn="r"/>
              </a:tabLst>
            </a:pPr>
            <a:r>
              <a:rPr lang="en-US" sz="2800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b="1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Bước 3:</a:t>
            </a:r>
            <a:r>
              <a:rPr lang="en-US" sz="2800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Nháy chuột vào lệnh </a:t>
            </a:r>
            <a:r>
              <a:rPr lang="en-US" sz="2800" b="1">
                <a:solidFill>
                  <a:srgbClr val="0000C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Create.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5" grpId="0"/>
      <p:bldP spid="19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테마">
  <a:themeElements>
    <a:clrScheme name="1_Office 테마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테마">
      <a:majorFont>
        <a:latin typeface="HY견고딕"/>
        <a:ea typeface="HY견고딕"/>
        <a:cs typeface=""/>
      </a:majorFont>
      <a:minorFont>
        <a:latin typeface="Malgun Gothic"/>
        <a:ea typeface="Malgun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Office 테마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테마">
  <a:themeElements>
    <a:clrScheme name="2_Office 테마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Office 테마">
      <a:majorFont>
        <a:latin typeface="HY견고딕"/>
        <a:ea typeface="HY견고딕"/>
        <a:cs typeface=""/>
      </a:majorFont>
      <a:minorFont>
        <a:latin typeface="Malgun Gothic"/>
        <a:ea typeface="Malgun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ko-K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Office 테마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696356"/>
      </a:accent1>
      <a:accent2>
        <a:srgbClr val="5FBD76"/>
      </a:accent2>
      <a:accent3>
        <a:srgbClr val="A4CDAF"/>
      </a:accent3>
      <a:accent4>
        <a:srgbClr val="827B6B"/>
      </a:accent4>
      <a:accent5>
        <a:srgbClr val="A8A295"/>
      </a:accent5>
      <a:accent6>
        <a:srgbClr val="C5C1B8"/>
      </a:accent6>
      <a:hlink>
        <a:srgbClr val="696356"/>
      </a:hlink>
      <a:folHlink>
        <a:srgbClr val="BFBFBF"/>
      </a:folHlink>
    </a:clrScheme>
    <a:fontScheme name="自定义 1">
      <a:majorFont>
        <a:latin typeface="Arial"/>
        <a:ea typeface="方正行楷简体"/>
        <a:cs typeface=""/>
      </a:majorFont>
      <a:minorFont>
        <a:latin typeface="Arial"/>
        <a:ea typeface="思源黑体 CN Bold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696356"/>
    </a:accent1>
    <a:accent2>
      <a:srgbClr val="5FBD76"/>
    </a:accent2>
    <a:accent3>
      <a:srgbClr val="A4CDAF"/>
    </a:accent3>
    <a:accent4>
      <a:srgbClr val="827B6B"/>
    </a:accent4>
    <a:accent5>
      <a:srgbClr val="A8A295"/>
    </a:accent5>
    <a:accent6>
      <a:srgbClr val="C5C1B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3183</TotalTime>
  <Words>768</Words>
  <Application>Microsoft Office PowerPoint</Application>
  <PresentationFormat>Widescreen</PresentationFormat>
  <Paragraphs>74</Paragraphs>
  <Slides>17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Gulim</vt:lpstr>
      <vt:lpstr>Malgun Gothic</vt:lpstr>
      <vt:lpstr>宋体</vt:lpstr>
      <vt:lpstr>.VnCentury Schoolbook</vt:lpstr>
      <vt:lpstr>Arial</vt:lpstr>
      <vt:lpstr>Calibri</vt:lpstr>
      <vt:lpstr>HY견고딕</vt:lpstr>
      <vt:lpstr>Roboto</vt:lpstr>
      <vt:lpstr>Symbol</vt:lpstr>
      <vt:lpstr>Times New Roman</vt:lpstr>
      <vt:lpstr>印品黑体</vt:lpstr>
      <vt:lpstr>思源黑体 CN Bold</vt:lpstr>
      <vt:lpstr>Office Theme</vt:lpstr>
      <vt:lpstr>1_Office 테마</vt:lpstr>
      <vt:lpstr>2_Office 테마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Cần định dạng văn bản có màu tối trên nền sáng và ngược lại để dễ đọc nội dung.</vt:lpstr>
      <vt:lpstr>PowerPoint Presentation</vt:lpstr>
      <vt:lpstr>PowerPoint Presentation</vt:lpstr>
      <vt:lpstr>PowerPoint Presentation</vt:lpstr>
      <vt:lpstr>PowerPoint Presentation</vt:lpstr>
    </vt:vector>
  </TitlesOfParts>
  <Company>homeFM9FY-TMF7Q-KCKCT-V9T29-TBBBG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thực hành số 3: CÁC THAO TÁC VỚI THƯ MỤC</dc:title>
  <dc:creator>may2</dc:creator>
  <cp:lastModifiedBy>Admin</cp:lastModifiedBy>
  <cp:revision>282</cp:revision>
  <cp:lastPrinted>1601-01-01T00:00:00Z</cp:lastPrinted>
  <dcterms:created xsi:type="dcterms:W3CDTF">2003-01-06T03:09:29Z</dcterms:created>
  <dcterms:modified xsi:type="dcterms:W3CDTF">2023-06-16T02:58:01Z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4</vt:i4>
  </property>
</Properties>
</file>