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428A-B6FB-B5E5-3A96-9CA231CD0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0BEAB-54FC-42C6-342E-57BC279E6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85140-9153-04F6-2F6A-E37F4861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CAD-B648-42D2-BE60-090DD1AE2670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E04D4-A34F-E940-A0C7-444FDA86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C86A1-7F00-9BAE-9F7E-59A73EA4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D334-EC2A-422B-BCED-77E4F8C5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5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4647-1A8E-7780-2ACE-6168B49F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A024B-7120-7B39-D0B5-0BC640BC9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A4B5D-DEA7-7668-944B-52658B06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CAD-B648-42D2-BE60-090DD1AE2670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9F5C1-5E9C-7A83-2025-2C3C8AA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23A05-FB65-C64E-6037-9F21E376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D334-EC2A-422B-BCED-77E4F8C5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94DBE-9ABF-30CC-542F-DF3557831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E12A6-7297-FA2D-3C45-23D334770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6C5C3-7B63-8D10-C159-E80D664E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CAD-B648-42D2-BE60-090DD1AE2670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7EEFC-D3A1-100F-7157-92E4E879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039E-FADE-E480-281D-B4C4B3F3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D334-EC2A-422B-BCED-77E4F8C5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3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3A79-AFD9-EF7E-C1F3-E820AECC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94E17-C46F-BA09-E140-4BC834DA6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232F-7414-930A-75EA-D3F3B835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CAD-B648-42D2-BE60-090DD1AE2670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74AE-958C-531D-830E-03F6BE9C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BBD1A-F9D8-814A-6129-72690AF0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D334-EC2A-422B-BCED-77E4F8C5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4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18C8-1052-6068-ED12-D87976F6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62CFB-1829-58E7-BE0F-80AE47E4A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ED04-9A69-5139-3FF4-B3BDE399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CAD-B648-42D2-BE60-090DD1AE2670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12B7F-ECAA-C33A-11C8-11B96FE9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D2B03-2AE9-5707-81D7-AB091D86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D334-EC2A-422B-BCED-77E4F8C5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4219-BE72-D2DD-7183-D2493550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480AE-AA5E-A80B-96E6-BF8F0B31E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64C80-25D6-6886-E7A2-622E3F872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A102A-9405-BE47-CC67-5DFFA8E7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CAD-B648-42D2-BE60-090DD1AE2670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AC43D-F68F-039D-3653-6796F765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60BA9-22AF-B26F-553F-A73567E7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D334-EC2A-422B-BCED-77E4F8C5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4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DD67-F8CE-3CBF-0757-65A07E47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A5EF-8072-BA28-821E-C4390A4F9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17835-7692-6762-87A5-3FF47A718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32DE8-A065-AD00-2A33-BB2AACB78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88210-29E1-4893-BF1E-ED26C460E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FC34C-5819-DBD8-6083-35832F08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CAD-B648-42D2-BE60-090DD1AE2670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04D75-0114-5B88-EFE3-7093F174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1F81AA-0649-FB6A-AF18-481B2761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D334-EC2A-422B-BCED-77E4F8C5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4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139A-5B97-60D1-20CC-1F6AEBF9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A2A25-A4A4-7EA7-3EC3-2AA3ED7F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CAD-B648-42D2-BE60-090DD1AE2670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63695-13CA-4A96-905C-94E74383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A97B8-70CD-83E0-C8CC-BED384E2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D334-EC2A-422B-BCED-77E4F8C5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5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D7CFE-C1BE-360A-839C-D3C954F2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CAD-B648-42D2-BE60-090DD1AE2670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958E9-0304-2E2B-1E85-04D23209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F987F-3553-02D3-5772-CB62D125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D334-EC2A-422B-BCED-77E4F8C5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F47D-FE2F-383F-DC7D-3A2E1DFA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B346-CFD7-3CD1-7A7D-0AB6B1E48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8466-EFAC-4A51-C617-383BD77CF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1EC68-3C48-2194-6CE9-2C7537C4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CAD-B648-42D2-BE60-090DD1AE2670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759EA-2D45-7740-D395-A5A9F4B2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1E621-1DA2-1FAE-1987-890ACEE8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D334-EC2A-422B-BCED-77E4F8C5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7BE9-9B40-5410-C232-0DC74278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3DA9E-ED7A-6016-B490-650488576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A7C28-DB84-3631-5AC5-809741D74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CDB34-0188-32D2-34ED-26AA06E1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CAD-B648-42D2-BE60-090DD1AE2670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80213-275F-4CDE-DD63-4F474110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5DCFA-751F-8CDC-8500-09A6BD18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D334-EC2A-422B-BCED-77E4F8C5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16A69-540C-5633-11A7-83CE2041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C2F1-5407-260A-D10E-170AFE222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0CCEF-AFF6-198A-B9F0-D7EE538BB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06CAD-B648-42D2-BE60-090DD1AE2670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01E96-AD88-B22C-D5A1-CAFED9244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00898-5796-C174-1A59-02C48F875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D334-EC2A-422B-BCED-77E4F8C5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02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CA1198C-069F-43B3-974B-6AC37D7B6D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8F6024-F61B-2A78-FAD3-B803A899F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02" y="5625968"/>
            <a:ext cx="936323" cy="9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075A9D9-E2D5-7831-53DD-009E4B99F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8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530F7AE-45FB-6241-AC72-DFE5A4A47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3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767FAD4-47B8-D10D-92D5-099707629C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9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1E9D090-D6F6-C534-5942-19C7F3FB45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04F47E9-533F-819A-6762-FE7198DE7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6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910F805-36F6-5D1C-4A7E-A01D5B5C96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2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077B98A-BE7A-441E-DA78-74BA835305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21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56E5EA6-58CC-E7AF-5D81-0D2B9978A2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98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253C38C-E3AE-E033-0C9E-B9FD1431F9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19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AB639DA-76F1-A056-C587-AE1691EAB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0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6AA3E09-F957-1830-02A2-BF263D5496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63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E411608-DA84-9CC1-0DEB-7716510269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09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9D5B1844-4D27-4AAA-2AA8-27655AFFB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90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F1DFB40-263E-F5B2-51BC-64703E94C1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29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9B4CF312-5F7A-7CA2-B813-2FFF04D5E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0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EC6690B-2ADC-3B88-F15D-4ED1CC95AF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533844F5-CD31-8202-A823-CD46C086C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6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7E2B2B6-B557-BCB3-0F19-112C1B34FE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08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DBCAD2CE-B88A-D649-2210-1852059755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17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3B81BEA0-B3A7-3232-A046-7DCA04457B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0BD6F50-028B-6718-11C6-0A753D6617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7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6552789-6297-20B5-7F12-F6FCD8287A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4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6CC9C5E-F95E-3A7F-AF7A-B162A4147D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49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14D0531-FD74-0D31-4F24-2874D5A5DE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34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69AD3407-E727-A2AB-015B-3AB8DADDA8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03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AADE4A5-3C65-10A5-6ABD-8E9558403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69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27C7DB8D-9112-D8EC-5BBE-AEE3DAB1AE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8188C31-6C21-B909-CC50-E310A6845E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70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5413972B-F8CE-E149-EEB9-E01BA9B2E3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46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3583AA2E-A95A-9FAE-0AEE-ADC8C99063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00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2C89483B-D0A6-9D73-C7FB-5990EDE43A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9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856E1F81-644B-8C5E-57D3-BA6BED752F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8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53B3BD8-85EC-E8DE-21EA-04459C5B68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98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8C76A28B-11ED-50F4-2A2D-75814C9B9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6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05057B93-B164-CA3E-6C00-AF8A196CE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06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F986DF0D-1AB5-18C7-419B-F34204F332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46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AD4D227A-A043-471A-3C2E-7FE488EFC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73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B172AEA7-5723-5D20-B3D4-7FFA61C449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2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42D16E2-F2D4-A0AD-2CD7-8B19BFC64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A6A4F42-940C-ECC8-DA02-69749C60B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6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815ED05-81AF-2620-7CC6-4A051E9EC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80EC9F5-8AA8-8B34-16E7-21E139B3AD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8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C1B2A4C-CEBC-EB80-C685-0C8CCEC5D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40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trungduchy1980</dc:creator>
  <cp:lastModifiedBy>STD_ANH</cp:lastModifiedBy>
  <cp:revision>3</cp:revision>
  <dcterms:created xsi:type="dcterms:W3CDTF">2025-05-29T08:02:40Z</dcterms:created>
  <dcterms:modified xsi:type="dcterms:W3CDTF">2025-09-23T07:48:00Z</dcterms:modified>
</cp:coreProperties>
</file>