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png"/>
  <Override PartName="/ppt/media/image1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 id="256" r:id="rId3"/>
    <p:sldId id="264" r:id="rId4"/>
    <p:sldId id="388" r:id="rId5"/>
    <p:sldId id="265" r:id="rId6"/>
    <p:sldId id="268" r:id="rId7"/>
    <p:sldId id="339" r:id="rId8"/>
    <p:sldId id="341" r:id="rId9"/>
    <p:sldId id="342" r:id="rId10"/>
    <p:sldId id="343" r:id="rId11"/>
    <p:sldId id="390" r:id="rId12"/>
    <p:sldId id="345" r:id="rId13"/>
    <p:sldId id="350" r:id="rId14"/>
    <p:sldId id="349" r:id="rId15"/>
    <p:sldId id="347" r:id="rId16"/>
    <p:sldId id="278" r:id="rId17"/>
    <p:sldId id="351" r:id="rId18"/>
    <p:sldId id="353" r:id="rId19"/>
    <p:sldId id="354" r:id="rId20"/>
    <p:sldId id="355" r:id="rId21"/>
    <p:sldId id="357" r:id="rId22"/>
    <p:sldId id="391" r:id="rId23"/>
    <p:sldId id="356" r:id="rId24"/>
    <p:sldId id="360" r:id="rId25"/>
    <p:sldId id="373" r:id="rId26"/>
    <p:sldId id="374" r:id="rId27"/>
    <p:sldId id="372" r:id="rId28"/>
    <p:sldId id="377" r:id="rId29"/>
    <p:sldId id="376" r:id="rId30"/>
    <p:sldId id="366" r:id="rId31"/>
    <p:sldId id="367" r:id="rId32"/>
    <p:sldId id="380" r:id="rId33"/>
    <p:sldId id="382" r:id="rId34"/>
    <p:sldId id="383" r:id="rId35"/>
    <p:sldId id="384" r:id="rId36"/>
    <p:sldId id="385" r:id="rId37"/>
    <p:sldId id="386" r:id="rId38"/>
    <p:sldId id="387" r:id="rId39"/>
    <p:sldId id="395" r:id="rId40"/>
    <p:sldId id="396" r:id="rId41"/>
    <p:sldId id="397" r:id="rId42"/>
    <p:sldId id="398" r:id="rId43"/>
    <p:sldId id="3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2" autoAdjust="0"/>
    <p:restoredTop sz="94660"/>
  </p:normalViewPr>
  <p:slideViewPr>
    <p:cSldViewPr snapToGrid="0">
      <p:cViewPr varScale="1">
        <p:scale>
          <a:sx n="63" d="100"/>
          <a:sy n="63" d="100"/>
        </p:scale>
        <p:origin x="7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F405-BEAA-7A1B-E46B-80839ADAB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AB5C46-ECAE-AEA7-3818-58E908A7C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D05F5B-405D-1BEC-A791-96A8E00B289C}"/>
              </a:ext>
            </a:extLst>
          </p:cNvPr>
          <p:cNvSpPr>
            <a:spLocks noGrp="1"/>
          </p:cNvSpPr>
          <p:nvPr>
            <p:ph type="dt" sz="half" idx="10"/>
          </p:nvPr>
        </p:nvSpPr>
        <p:spPr/>
        <p:txBody>
          <a:bodyPr/>
          <a:lstStyle/>
          <a:p>
            <a:fld id="{E785B34A-84CD-4194-AF2B-E5A41AF1C684}" type="datetimeFigureOut">
              <a:rPr lang="en-US" smtClean="0"/>
              <a:t>9/18/2025</a:t>
            </a:fld>
            <a:endParaRPr lang="en-US"/>
          </a:p>
        </p:txBody>
      </p:sp>
      <p:sp>
        <p:nvSpPr>
          <p:cNvPr id="5" name="Footer Placeholder 4">
            <a:extLst>
              <a:ext uri="{FF2B5EF4-FFF2-40B4-BE49-F238E27FC236}">
                <a16:creationId xmlns:a16="http://schemas.microsoft.com/office/drawing/2014/main" id="{45D96BC8-EBDA-AAEE-36A1-5093BD7A1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DDA35-6814-4AD8-8352-73E7C7BDFF8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83066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4271-423D-F3C0-C7CB-06D5DFED0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3F07FA-66BE-41C8-2774-F7CBF5C45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A0F87A-A5AB-7EA9-D883-C052E214B5CE}"/>
              </a:ext>
            </a:extLst>
          </p:cNvPr>
          <p:cNvSpPr>
            <a:spLocks noGrp="1"/>
          </p:cNvSpPr>
          <p:nvPr>
            <p:ph type="dt" sz="half" idx="10"/>
          </p:nvPr>
        </p:nvSpPr>
        <p:spPr/>
        <p:txBody>
          <a:bodyPr/>
          <a:lstStyle/>
          <a:p>
            <a:fld id="{E785B34A-84CD-4194-AF2B-E5A41AF1C684}" type="datetimeFigureOut">
              <a:rPr lang="en-US" smtClean="0"/>
              <a:t>9/18/2025</a:t>
            </a:fld>
            <a:endParaRPr lang="en-US"/>
          </a:p>
        </p:txBody>
      </p:sp>
      <p:sp>
        <p:nvSpPr>
          <p:cNvPr id="5" name="Footer Placeholder 4">
            <a:extLst>
              <a:ext uri="{FF2B5EF4-FFF2-40B4-BE49-F238E27FC236}">
                <a16:creationId xmlns:a16="http://schemas.microsoft.com/office/drawing/2014/main" id="{4662B229-4E20-7E56-9A82-D6B1B2D56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8D22A-4016-59D9-0E59-A59920E6ADC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2741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C629FB-428B-CA10-405B-671184A239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BC40F8-0772-5566-13A2-FFFCB0264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42AC4-A5BF-F676-8280-F800EF5F2177}"/>
              </a:ext>
            </a:extLst>
          </p:cNvPr>
          <p:cNvSpPr>
            <a:spLocks noGrp="1"/>
          </p:cNvSpPr>
          <p:nvPr>
            <p:ph type="dt" sz="half" idx="10"/>
          </p:nvPr>
        </p:nvSpPr>
        <p:spPr/>
        <p:txBody>
          <a:bodyPr/>
          <a:lstStyle/>
          <a:p>
            <a:fld id="{E785B34A-84CD-4194-AF2B-E5A41AF1C684}" type="datetimeFigureOut">
              <a:rPr lang="en-US" smtClean="0"/>
              <a:t>9/18/2025</a:t>
            </a:fld>
            <a:endParaRPr lang="en-US"/>
          </a:p>
        </p:txBody>
      </p:sp>
      <p:sp>
        <p:nvSpPr>
          <p:cNvPr id="5" name="Footer Placeholder 4">
            <a:extLst>
              <a:ext uri="{FF2B5EF4-FFF2-40B4-BE49-F238E27FC236}">
                <a16:creationId xmlns:a16="http://schemas.microsoft.com/office/drawing/2014/main" id="{F39D4B5F-88B2-198C-5195-35D12140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C342C-8D2A-E04E-1DC6-76FC65C3F09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56581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64C0-F9A1-18C5-B7F3-255349A9D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D9347-17CF-89A1-0E9E-0CBA2FE26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136B3-0A76-940B-7908-0B473E8FB844}"/>
              </a:ext>
            </a:extLst>
          </p:cNvPr>
          <p:cNvSpPr>
            <a:spLocks noGrp="1"/>
          </p:cNvSpPr>
          <p:nvPr>
            <p:ph type="dt" sz="half" idx="10"/>
          </p:nvPr>
        </p:nvSpPr>
        <p:spPr/>
        <p:txBody>
          <a:bodyPr/>
          <a:lstStyle/>
          <a:p>
            <a:fld id="{E785B34A-84CD-4194-AF2B-E5A41AF1C684}" type="datetimeFigureOut">
              <a:rPr lang="en-US" smtClean="0"/>
              <a:t>9/18/2025</a:t>
            </a:fld>
            <a:endParaRPr lang="en-US"/>
          </a:p>
        </p:txBody>
      </p:sp>
      <p:sp>
        <p:nvSpPr>
          <p:cNvPr id="5" name="Footer Placeholder 4">
            <a:extLst>
              <a:ext uri="{FF2B5EF4-FFF2-40B4-BE49-F238E27FC236}">
                <a16:creationId xmlns:a16="http://schemas.microsoft.com/office/drawing/2014/main" id="{CE3D2EB1-4C20-6F24-7F04-BB1129130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3FF269-A533-F77D-5908-9C6012816BF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258810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D68A-BE07-572A-B12D-0DD4D7C4E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CDF127-5730-005D-E9AB-B28DB0E93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DC7D8-1A28-39AF-9E00-FE75DDB63F9F}"/>
              </a:ext>
            </a:extLst>
          </p:cNvPr>
          <p:cNvSpPr>
            <a:spLocks noGrp="1"/>
          </p:cNvSpPr>
          <p:nvPr>
            <p:ph type="dt" sz="half" idx="10"/>
          </p:nvPr>
        </p:nvSpPr>
        <p:spPr/>
        <p:txBody>
          <a:bodyPr/>
          <a:lstStyle/>
          <a:p>
            <a:fld id="{E785B34A-84CD-4194-AF2B-E5A41AF1C684}" type="datetimeFigureOut">
              <a:rPr lang="en-US" smtClean="0"/>
              <a:t>9/18/2025</a:t>
            </a:fld>
            <a:endParaRPr lang="en-US"/>
          </a:p>
        </p:txBody>
      </p:sp>
      <p:sp>
        <p:nvSpPr>
          <p:cNvPr id="5" name="Footer Placeholder 4">
            <a:extLst>
              <a:ext uri="{FF2B5EF4-FFF2-40B4-BE49-F238E27FC236}">
                <a16:creationId xmlns:a16="http://schemas.microsoft.com/office/drawing/2014/main" id="{DCAC971B-FAF7-A00D-A20D-37251CF28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F23232-3C43-C52A-325C-28DC187D186E}"/>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6737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689D-7646-AC2D-D1AF-B60DF9AFE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05834-BD0C-9BE8-7013-E5887A331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BADF3-085A-725E-F472-D0B3F9E40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B2F1AF-1FE6-5B88-3440-F8CF4B09608A}"/>
              </a:ext>
            </a:extLst>
          </p:cNvPr>
          <p:cNvSpPr>
            <a:spLocks noGrp="1"/>
          </p:cNvSpPr>
          <p:nvPr>
            <p:ph type="dt" sz="half" idx="10"/>
          </p:nvPr>
        </p:nvSpPr>
        <p:spPr/>
        <p:txBody>
          <a:bodyPr/>
          <a:lstStyle/>
          <a:p>
            <a:fld id="{E785B34A-84CD-4194-AF2B-E5A41AF1C684}" type="datetimeFigureOut">
              <a:rPr lang="en-US" smtClean="0"/>
              <a:t>9/18/2025</a:t>
            </a:fld>
            <a:endParaRPr lang="en-US"/>
          </a:p>
        </p:txBody>
      </p:sp>
      <p:sp>
        <p:nvSpPr>
          <p:cNvPr id="6" name="Footer Placeholder 5">
            <a:extLst>
              <a:ext uri="{FF2B5EF4-FFF2-40B4-BE49-F238E27FC236}">
                <a16:creationId xmlns:a16="http://schemas.microsoft.com/office/drawing/2014/main" id="{24978289-E397-A8AF-704E-A5137AECA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94E14-74F6-2679-24B1-8F8ABAE28626}"/>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90038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7E76F-ADEB-2467-6D9D-170531E96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009686-E972-3B7D-4096-A8DBD13DE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E52EA5-D070-B7B0-1AC0-C699FE5E11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9795E5-ECB7-F93D-AB3A-C5461B7D2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5A999D-B819-23FF-E5D6-E864404CF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2C5A64-3CC8-4055-95CD-2CAF415685B4}"/>
              </a:ext>
            </a:extLst>
          </p:cNvPr>
          <p:cNvSpPr>
            <a:spLocks noGrp="1"/>
          </p:cNvSpPr>
          <p:nvPr>
            <p:ph type="dt" sz="half" idx="10"/>
          </p:nvPr>
        </p:nvSpPr>
        <p:spPr/>
        <p:txBody>
          <a:bodyPr/>
          <a:lstStyle/>
          <a:p>
            <a:fld id="{E785B34A-84CD-4194-AF2B-E5A41AF1C684}" type="datetimeFigureOut">
              <a:rPr lang="en-US" smtClean="0"/>
              <a:t>9/18/2025</a:t>
            </a:fld>
            <a:endParaRPr lang="en-US"/>
          </a:p>
        </p:txBody>
      </p:sp>
      <p:sp>
        <p:nvSpPr>
          <p:cNvPr id="8" name="Footer Placeholder 7">
            <a:extLst>
              <a:ext uri="{FF2B5EF4-FFF2-40B4-BE49-F238E27FC236}">
                <a16:creationId xmlns:a16="http://schemas.microsoft.com/office/drawing/2014/main" id="{70ED53B0-1F46-33E2-09C2-81301C64BB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E0100-2DEC-B089-A8F3-6F22C35966F2}"/>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6543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BBC41-684E-2D6B-3F2D-5379A3D32A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4389D-DCEF-D59E-EA23-D3F98E4F9C6F}"/>
              </a:ext>
            </a:extLst>
          </p:cNvPr>
          <p:cNvSpPr>
            <a:spLocks noGrp="1"/>
          </p:cNvSpPr>
          <p:nvPr>
            <p:ph type="dt" sz="half" idx="10"/>
          </p:nvPr>
        </p:nvSpPr>
        <p:spPr/>
        <p:txBody>
          <a:bodyPr/>
          <a:lstStyle/>
          <a:p>
            <a:fld id="{E785B34A-84CD-4194-AF2B-E5A41AF1C684}" type="datetimeFigureOut">
              <a:rPr lang="en-US" smtClean="0"/>
              <a:t>9/18/2025</a:t>
            </a:fld>
            <a:endParaRPr lang="en-US"/>
          </a:p>
        </p:txBody>
      </p:sp>
      <p:sp>
        <p:nvSpPr>
          <p:cNvPr id="4" name="Footer Placeholder 3">
            <a:extLst>
              <a:ext uri="{FF2B5EF4-FFF2-40B4-BE49-F238E27FC236}">
                <a16:creationId xmlns:a16="http://schemas.microsoft.com/office/drawing/2014/main" id="{58E3C424-45AE-AF70-FBB9-29575F6C3D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80AD3-7BE4-07DC-83F6-372A16E8F3F5}"/>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5968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3D49F-909B-FE63-91F3-59ECD7355FAF}"/>
              </a:ext>
            </a:extLst>
          </p:cNvPr>
          <p:cNvSpPr>
            <a:spLocks noGrp="1"/>
          </p:cNvSpPr>
          <p:nvPr>
            <p:ph type="dt" sz="half" idx="10"/>
          </p:nvPr>
        </p:nvSpPr>
        <p:spPr/>
        <p:txBody>
          <a:bodyPr/>
          <a:lstStyle/>
          <a:p>
            <a:fld id="{E785B34A-84CD-4194-AF2B-E5A41AF1C684}" type="datetimeFigureOut">
              <a:rPr lang="en-US" smtClean="0"/>
              <a:t>9/18/2025</a:t>
            </a:fld>
            <a:endParaRPr lang="en-US"/>
          </a:p>
        </p:txBody>
      </p:sp>
      <p:sp>
        <p:nvSpPr>
          <p:cNvPr id="3" name="Footer Placeholder 2">
            <a:extLst>
              <a:ext uri="{FF2B5EF4-FFF2-40B4-BE49-F238E27FC236}">
                <a16:creationId xmlns:a16="http://schemas.microsoft.com/office/drawing/2014/main" id="{A0E08A45-7710-331A-CD4B-8D11158C4C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BBB801-1750-A7F9-895B-B2C85AE5C267}"/>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9762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52EF7-B50A-CC07-F3C8-E257FDFB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A03BF8-F9E9-B579-F82B-A9A83F622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AC2D0-A4BD-EE2F-9F9A-C57A50BF6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23A6F-3891-E55D-25D7-7C2A91ACADF1}"/>
              </a:ext>
            </a:extLst>
          </p:cNvPr>
          <p:cNvSpPr>
            <a:spLocks noGrp="1"/>
          </p:cNvSpPr>
          <p:nvPr>
            <p:ph type="dt" sz="half" idx="10"/>
          </p:nvPr>
        </p:nvSpPr>
        <p:spPr/>
        <p:txBody>
          <a:bodyPr/>
          <a:lstStyle/>
          <a:p>
            <a:fld id="{E785B34A-84CD-4194-AF2B-E5A41AF1C684}" type="datetimeFigureOut">
              <a:rPr lang="en-US" smtClean="0"/>
              <a:t>9/18/2025</a:t>
            </a:fld>
            <a:endParaRPr lang="en-US"/>
          </a:p>
        </p:txBody>
      </p:sp>
      <p:sp>
        <p:nvSpPr>
          <p:cNvPr id="6" name="Footer Placeholder 5">
            <a:extLst>
              <a:ext uri="{FF2B5EF4-FFF2-40B4-BE49-F238E27FC236}">
                <a16:creationId xmlns:a16="http://schemas.microsoft.com/office/drawing/2014/main" id="{663A6DFC-2227-160C-1A6B-DC11324C6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27F79-4DF5-EB64-8053-4668A5A01801}"/>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18707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0C030-ED7A-F86A-275B-F4A5E811B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F2C90-A190-3498-0883-97E4FC21C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5190C5-ECCC-F432-E2C7-7A459E098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A1322E-2434-FDCC-DE69-09FBAA36A4C5}"/>
              </a:ext>
            </a:extLst>
          </p:cNvPr>
          <p:cNvSpPr>
            <a:spLocks noGrp="1"/>
          </p:cNvSpPr>
          <p:nvPr>
            <p:ph type="dt" sz="half" idx="10"/>
          </p:nvPr>
        </p:nvSpPr>
        <p:spPr/>
        <p:txBody>
          <a:bodyPr/>
          <a:lstStyle/>
          <a:p>
            <a:fld id="{E785B34A-84CD-4194-AF2B-E5A41AF1C684}" type="datetimeFigureOut">
              <a:rPr lang="en-US" smtClean="0"/>
              <a:t>9/18/2025</a:t>
            </a:fld>
            <a:endParaRPr lang="en-US"/>
          </a:p>
        </p:txBody>
      </p:sp>
      <p:sp>
        <p:nvSpPr>
          <p:cNvPr id="6" name="Footer Placeholder 5">
            <a:extLst>
              <a:ext uri="{FF2B5EF4-FFF2-40B4-BE49-F238E27FC236}">
                <a16:creationId xmlns:a16="http://schemas.microsoft.com/office/drawing/2014/main" id="{369BD2E1-CF70-E343-A44B-725F8EAAA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E9E06-4AD2-F64C-D678-8625326EE884}"/>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7657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6031C9-B666-8CFC-949D-544F7CAA0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993A28-884B-69DE-3FFA-0636BD138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5681B-E834-C163-7B20-B7060FF7A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5B34A-84CD-4194-AF2B-E5A41AF1C684}" type="datetimeFigureOut">
              <a:rPr lang="en-US" smtClean="0"/>
              <a:t>9/18/2025</a:t>
            </a:fld>
            <a:endParaRPr lang="en-US"/>
          </a:p>
        </p:txBody>
      </p:sp>
      <p:sp>
        <p:nvSpPr>
          <p:cNvPr id="5" name="Footer Placeholder 4">
            <a:extLst>
              <a:ext uri="{FF2B5EF4-FFF2-40B4-BE49-F238E27FC236}">
                <a16:creationId xmlns:a16="http://schemas.microsoft.com/office/drawing/2014/main" id="{1279CD2C-01EF-71BC-AB3E-114A9E360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E56D9E-E332-9FAA-49ED-7A87BAF491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5CA67-02DE-498E-9DB1-A5B59E9A51D9}" type="slidenum">
              <a:rPr lang="en-US" smtClean="0"/>
              <a:t>‹#›</a:t>
            </a:fld>
            <a:endParaRPr lang="en-US"/>
          </a:p>
        </p:txBody>
      </p:sp>
    </p:spTree>
    <p:extLst>
      <p:ext uri="{BB962C8B-B14F-4D97-AF65-F5344CB8AC3E}">
        <p14:creationId xmlns:p14="http://schemas.microsoft.com/office/powerpoint/2010/main" val="164283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16.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6.xml"/><Relationship Id="rId6" Type="http://schemas.microsoft.com/office/2007/relationships/hdphoto" Target="../media/hdphoto7.wdp"/><Relationship Id="rId5" Type="http://schemas.openxmlformats.org/officeDocument/2006/relationships/image" Target="../media/image19.png"/><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6.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6.xml"/><Relationship Id="rId6" Type="http://schemas.microsoft.com/office/2007/relationships/hdphoto" Target="../media/hdphoto8.wdp"/><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28.emf"/><Relationship Id="rId2" Type="http://schemas.openxmlformats.org/officeDocument/2006/relationships/image" Target="../media/image24.png"/><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31.w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9.emf"/><Relationship Id="rId5" Type="http://schemas.microsoft.com/office/2007/relationships/hdphoto" Target="../media/hdphoto11.wdp"/><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31.w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32.pn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4.wmf"/><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oleObject" Target="../embeddings/oleObject1.bin"/><Relationship Id="rId5" Type="http://schemas.openxmlformats.org/officeDocument/2006/relationships/image" Target="../media/image29.emf"/><Relationship Id="rId4" Type="http://schemas.microsoft.com/office/2007/relationships/hdphoto" Target="../media/hdphoto9.wdp"/></Relationships>
</file>

<file path=ppt/slides/_rels/slide25.xml.rels><?xml version="1.0" encoding="UTF-8" standalone="yes"?>
<Relationships xmlns="http://schemas.openxmlformats.org/package/2006/relationships"><Relationship Id="rId8" Type="http://schemas.openxmlformats.org/officeDocument/2006/relationships/image" Target="../media/image34.wmf"/><Relationship Id="rId3" Type="http://schemas.microsoft.com/office/2007/relationships/hdphoto" Target="../media/hdphoto9.wdp"/><Relationship Id="rId7" Type="http://schemas.openxmlformats.org/officeDocument/2006/relationships/oleObject" Target="../embeddings/oleObject1.bin"/><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9.emf"/><Relationship Id="rId5" Type="http://schemas.openxmlformats.org/officeDocument/2006/relationships/image" Target="../media/image220.png"/></Relationships>
</file>

<file path=ppt/slides/_rels/slide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6.xml"/><Relationship Id="rId5" Type="http://schemas.microsoft.com/office/2007/relationships/hdphoto" Target="../media/hdphoto8.wdp"/><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6.xml"/><Relationship Id="rId5" Type="http://schemas.microsoft.com/office/2007/relationships/hdphoto" Target="../media/hdphoto12.wdp"/><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34.wmf"/><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microsoft.com/office/2007/relationships/hdphoto" Target="../media/hdphoto1.wdp"/><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6.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microsoft.com/office/2007/relationships/hdphoto" Target="../media/hdphoto9.wdp"/><Relationship Id="rId7" Type="http://schemas.openxmlformats.org/officeDocument/2006/relationships/image" Target="../media/image34.wmf"/><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oleObject" Target="../embeddings/oleObject1.bin"/><Relationship Id="rId5" Type="http://schemas.openxmlformats.org/officeDocument/2006/relationships/image" Target="../media/image240.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bin"/><Relationship Id="rId3" Type="http://schemas.microsoft.com/office/2007/relationships/hdphoto" Target="../media/hdphoto4.wdp"/><Relationship Id="rId7" Type="http://schemas.openxmlformats.org/officeDocument/2006/relationships/image" Target="../media/image36.wmf"/><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oleObject" Target="../embeddings/oleObject2.bin"/><Relationship Id="rId5" Type="http://schemas.microsoft.com/office/2007/relationships/hdphoto" Target="../media/hdphoto5.wdp"/><Relationship Id="rId4" Type="http://schemas.openxmlformats.org/officeDocument/2006/relationships/image" Target="../media/image16.png"/><Relationship Id="rId9" Type="http://schemas.openxmlformats.org/officeDocument/2006/relationships/image" Target="../media/image34.wmf"/></Relationships>
</file>

<file path=ppt/slides/_rels/slide3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4.png"/><Relationship Id="rId1" Type="http://schemas.openxmlformats.org/officeDocument/2006/relationships/slideLayout" Target="../slideLayouts/slideLayout6.xml"/><Relationship Id="rId5" Type="http://schemas.microsoft.com/office/2007/relationships/hdphoto" Target="../media/hdphoto10.wdp"/><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6.xml"/><Relationship Id="rId5" Type="http://schemas.microsoft.com/office/2007/relationships/hdphoto" Target="../media/hdphoto8.wdp"/><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41.wmf"/><Relationship Id="rId3" Type="http://schemas.microsoft.com/office/2007/relationships/hdphoto" Target="../media/hdphoto6.wdp"/><Relationship Id="rId7" Type="http://schemas.openxmlformats.org/officeDocument/2006/relationships/image" Target="../media/image38.wmf"/><Relationship Id="rId12" Type="http://schemas.openxmlformats.org/officeDocument/2006/relationships/oleObject" Target="../embeddings/oleObject6.bin"/><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oleObject" Target="../embeddings/oleObject3.bin"/><Relationship Id="rId11" Type="http://schemas.openxmlformats.org/officeDocument/2006/relationships/image" Target="../media/image40.wmf"/><Relationship Id="rId5" Type="http://schemas.microsoft.com/office/2007/relationships/hdphoto" Target="../media/hdphoto13.wdp"/><Relationship Id="rId10" Type="http://schemas.openxmlformats.org/officeDocument/2006/relationships/oleObject" Target="../embeddings/oleObject5.bin"/><Relationship Id="rId4" Type="http://schemas.openxmlformats.org/officeDocument/2006/relationships/image" Target="../media/image37.png"/><Relationship Id="rId9" Type="http://schemas.openxmlformats.org/officeDocument/2006/relationships/image" Target="../media/image39.wmf"/></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34.wmf"/><Relationship Id="rId5" Type="http://schemas.openxmlformats.org/officeDocument/2006/relationships/oleObject" Target="../embeddings/oleObject1.bin"/><Relationship Id="rId4" Type="http://schemas.microsoft.com/office/2007/relationships/hdphoto" Target="../media/hdphoto13.wdp"/></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0.bin"/><Relationship Id="rId3" Type="http://schemas.openxmlformats.org/officeDocument/2006/relationships/image" Target="../media/image37.png"/><Relationship Id="rId7" Type="http://schemas.openxmlformats.org/officeDocument/2006/relationships/image" Target="../media/image22.png"/><Relationship Id="rId12" Type="http://schemas.openxmlformats.org/officeDocument/2006/relationships/image" Target="../media/image46.wmf"/><Relationship Id="rId2" Type="http://schemas.openxmlformats.org/officeDocument/2006/relationships/image" Target="../media/image42.jpg"/><Relationship Id="rId1" Type="http://schemas.openxmlformats.org/officeDocument/2006/relationships/slideLayout" Target="../slideLayouts/slideLayout6.xml"/><Relationship Id="rId6" Type="http://schemas.openxmlformats.org/officeDocument/2006/relationships/image" Target="../media/image43.wmf"/><Relationship Id="rId11" Type="http://schemas.openxmlformats.org/officeDocument/2006/relationships/oleObject" Target="../embeddings/oleObject9.bin"/><Relationship Id="rId5" Type="http://schemas.openxmlformats.org/officeDocument/2006/relationships/oleObject" Target="../embeddings/oleObject7.bin"/><Relationship Id="rId10" Type="http://schemas.openxmlformats.org/officeDocument/2006/relationships/image" Target="../media/image45.jpg"/><Relationship Id="rId4" Type="http://schemas.microsoft.com/office/2007/relationships/hdphoto" Target="../media/hdphoto13.wdp"/><Relationship Id="rId9" Type="http://schemas.openxmlformats.org/officeDocument/2006/relationships/image" Target="../media/image44.wmf"/><Relationship Id="rId14" Type="http://schemas.openxmlformats.org/officeDocument/2006/relationships/image" Target="../media/image47.wmf"/></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jpg"/><Relationship Id="rId1" Type="http://schemas.openxmlformats.org/officeDocument/2006/relationships/slideLayout" Target="../slideLayouts/slideLayout6.xml"/><Relationship Id="rId6" Type="http://schemas.openxmlformats.org/officeDocument/2006/relationships/image" Target="../media/image34.wmf"/><Relationship Id="rId5" Type="http://schemas.openxmlformats.org/officeDocument/2006/relationships/oleObject" Target="../embeddings/oleObject1.bin"/><Relationship Id="rId4" Type="http://schemas.microsoft.com/office/2007/relationships/hdphoto" Target="../media/hdphoto13.wdp"/></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image" Target="../media/image48.jpg"/><Relationship Id="rId1" Type="http://schemas.openxmlformats.org/officeDocument/2006/relationships/slideLayout" Target="../slideLayouts/slideLayout6.xml"/><Relationship Id="rId6" Type="http://schemas.microsoft.com/office/2007/relationships/hdphoto" Target="../media/hdphoto14.wdp"/><Relationship Id="rId5" Type="http://schemas.openxmlformats.org/officeDocument/2006/relationships/image" Target="../media/image50.png"/><Relationship Id="rId4" Type="http://schemas.openxmlformats.org/officeDocument/2006/relationships/image" Target="../media/image49.wmf"/></Relationships>
</file>

<file path=ppt/slides/_rels/slide3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hyperlink" Target="&#272;&#204;NH%20HO&#192;/GI&#193;O%20&#193;N/GIAO-AN-&#272;T-HO&#193;/VO%20THUAT%201/MPEGAV/AVSEQ01.DAT" TargetMode="External"/><Relationship Id="rId5" Type="http://schemas.openxmlformats.org/officeDocument/2006/relationships/image" Target="../media/image8.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B425A8-94EC-423D-6BFF-579845BDB379}"/>
              </a:ext>
            </a:extLst>
          </p:cNvPr>
          <p:cNvSpPr txBox="1"/>
          <p:nvPr/>
        </p:nvSpPr>
        <p:spPr>
          <a:xfrm>
            <a:off x="2339164" y="724399"/>
            <a:ext cx="9611831" cy="4891660"/>
          </a:xfrm>
          <a:prstGeom prst="rect">
            <a:avLst/>
          </a:prstGeom>
          <a:noFill/>
        </p:spPr>
        <p:txBody>
          <a:bodyPr wrap="square">
            <a:spAutoFit/>
          </a:bodyPr>
          <a:lstStyle/>
          <a:p>
            <a:pPr marL="0" marR="0" algn="ctr">
              <a:lnSpc>
                <a:spcPct val="115000"/>
              </a:lnSpc>
              <a:spcBef>
                <a:spcPts val="0"/>
              </a:spcBef>
              <a:spcAft>
                <a:spcPts val="0"/>
              </a:spcAft>
            </a:pPr>
            <a:r>
              <a:rPr lang="vi-VN" sz="5400" b="1" dirty="0">
                <a:solidFill>
                  <a:schemeClr val="tx1"/>
                </a:solidFill>
                <a:effectLst/>
                <a:latin typeface="Times New Roman" panose="02020603050405020304" pitchFamily="18" charset="0"/>
                <a:ea typeface="Times New Roman" panose="02020603050405020304" pitchFamily="18" charset="0"/>
              </a:rPr>
              <a:t>BÀI </a:t>
            </a:r>
            <a:r>
              <a:rPr lang="en-US" sz="5400" b="1" dirty="0">
                <a:solidFill>
                  <a:schemeClr val="tx1"/>
                </a:solidFill>
                <a:effectLst/>
                <a:latin typeface="Times New Roman" panose="02020603050405020304" pitchFamily="18" charset="0"/>
                <a:ea typeface="Times New Roman" panose="02020603050405020304" pitchFamily="18" charset="0"/>
              </a:rPr>
              <a:t>3</a:t>
            </a:r>
            <a:endParaRPr lang="en-US" sz="5400" dirty="0">
              <a:solidFill>
                <a:schemeClr val="tx1"/>
              </a:solidFill>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ĐỊNH LUẬT BẢO TOÀN KHỐI LƯỢNG </a:t>
            </a:r>
          </a:p>
          <a:p>
            <a:pPr marL="0" marR="0" algn="ctr">
              <a:lnSpc>
                <a:spcPct val="115000"/>
              </a:lnSpc>
              <a:spcBef>
                <a:spcPts val="0"/>
              </a:spcBef>
              <a:spcAft>
                <a:spcPts val="0"/>
              </a:spcAft>
            </a:pPr>
            <a:r>
              <a:rPr lang="en-US" sz="5400" b="1" dirty="0">
                <a:solidFill>
                  <a:srgbClr val="C00000"/>
                </a:solidFill>
                <a:effectLst/>
                <a:latin typeface="Times New Roman" panose="02020603050405020304" pitchFamily="18" charset="0"/>
                <a:ea typeface="Times New Roman" panose="02020603050405020304" pitchFamily="18" charset="0"/>
              </a:rPr>
              <a:t>VÀ</a:t>
            </a:r>
          </a:p>
          <a:p>
            <a:pPr marL="0" marR="0" algn="ctr">
              <a:lnSpc>
                <a:spcPct val="115000"/>
              </a:lnSpc>
              <a:spcBef>
                <a:spcPts val="0"/>
              </a:spcBef>
              <a:spcAft>
                <a:spcPts val="0"/>
              </a:spcAft>
            </a:pPr>
            <a:r>
              <a:rPr lang="en-US" sz="6000" b="1" dirty="0">
                <a:solidFill>
                  <a:srgbClr val="C00000"/>
                </a:solidFill>
                <a:effectLst/>
                <a:latin typeface="Times New Roman" panose="02020603050405020304" pitchFamily="18" charset="0"/>
                <a:ea typeface="Times New Roman" panose="02020603050405020304" pitchFamily="18" charset="0"/>
              </a:rPr>
              <a:t> </a:t>
            </a:r>
            <a:r>
              <a:rPr lang="en-US" sz="5400" b="1" dirty="0">
                <a:solidFill>
                  <a:srgbClr val="C00000"/>
                </a:solidFill>
                <a:effectLst/>
                <a:latin typeface="Times New Roman" panose="02020603050405020304" pitchFamily="18" charset="0"/>
                <a:ea typeface="Times New Roman" panose="02020603050405020304" pitchFamily="18" charset="0"/>
              </a:rPr>
              <a:t>PHƯƠNG TRÌNH HÓA HỌC</a:t>
            </a:r>
          </a:p>
        </p:txBody>
      </p:sp>
    </p:spTree>
    <p:extLst>
      <p:ext uri="{BB962C8B-B14F-4D97-AF65-F5344CB8AC3E}">
        <p14:creationId xmlns:p14="http://schemas.microsoft.com/office/powerpoint/2010/main" val="2514688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13AF0-C2C2-D77F-98F0-FBED258E60F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D8AFFCDC-E1E6-26C5-C346-5E63FA4F1834}"/>
              </a:ext>
            </a:extLst>
          </p:cNvPr>
          <p:cNvPicPr/>
          <p:nvPr/>
        </p:nvPicPr>
        <p:blipFill>
          <a:blip r:embed="rId2"/>
          <a:stretch>
            <a:fillRect/>
          </a:stretch>
        </p:blipFill>
        <p:spPr>
          <a:xfrm>
            <a:off x="235527" y="166255"/>
            <a:ext cx="12067309" cy="6691745"/>
          </a:xfrm>
          <a:prstGeom prst="rect">
            <a:avLst/>
          </a:prstGeom>
          <a:blipFill>
            <a:blip r:embed="rId3"/>
            <a:stretch>
              <a:fillRect/>
            </a:stretch>
          </a:blipFill>
        </p:spPr>
      </p:pic>
    </p:spTree>
    <p:extLst>
      <p:ext uri="{BB962C8B-B14F-4D97-AF65-F5344CB8AC3E}">
        <p14:creationId xmlns:p14="http://schemas.microsoft.com/office/powerpoint/2010/main" val="144877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4409D3-0F41-2C8F-4B5E-1C5CBF9460EE}"/>
              </a:ext>
            </a:extLst>
          </p:cNvPr>
          <p:cNvPicPr/>
          <p:nvPr/>
        </p:nvPicPr>
        <p:blipFill>
          <a:blip r:embed="rId3">
            <a:extLst>
              <a:ext uri="{BEBA8EAE-BF5A-486C-A8C5-ECC9F3942E4B}">
                <a14:imgProps xmlns:a14="http://schemas.microsoft.com/office/drawing/2010/main">
                  <a14:imgLayer r:embed="rId4">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39" y="0"/>
            <a:ext cx="12689839" cy="6821586"/>
          </a:xfrm>
          <a:prstGeom prst="rect">
            <a:avLst/>
          </a:prstGeom>
        </p:spPr>
      </p:pic>
      <p:sp>
        <p:nvSpPr>
          <p:cNvPr id="6" name="Rectangle 3">
            <a:extLst>
              <a:ext uri="{FF2B5EF4-FFF2-40B4-BE49-F238E27FC236}">
                <a16:creationId xmlns:a16="http://schemas.microsoft.com/office/drawing/2014/main" id="{5D9ACF60-40B5-5C3E-5CE4-E264B7735E4B}"/>
              </a:ext>
            </a:extLst>
          </p:cNvPr>
          <p:cNvSpPr>
            <a:spLocks noChangeArrowheads="1"/>
          </p:cNvSpPr>
          <p:nvPr/>
        </p:nvSpPr>
        <p:spPr bwMode="auto">
          <a:xfrm>
            <a:off x="2703000" y="1993908"/>
            <a:ext cx="7230709" cy="2640723"/>
          </a:xfrm>
          <a:prstGeom prst="rect">
            <a:avLst/>
          </a:prstGeom>
          <a:ln>
            <a:prstDash val="lgDashDotDo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indent="457200" algn="just">
              <a:lnSpc>
                <a:spcPct val="115000"/>
              </a:lnSpc>
              <a:spcBef>
                <a:spcPts val="0"/>
              </a:spcBef>
              <a:spcAft>
                <a:spcPts val="0"/>
              </a:spcAft>
            </a:pPr>
            <a:r>
              <a:rPr lang="en-US" sz="3600" b="1" dirty="0">
                <a:effectLst/>
                <a:latin typeface="Times New Roman" panose="02020603050405020304" pitchFamily="18" charset="0"/>
                <a:ea typeface="Times New Roman" panose="02020603050405020304" pitchFamily="18" charset="0"/>
              </a:rPr>
              <a:t>Trong </a:t>
            </a:r>
            <a:r>
              <a:rPr lang="en-US" sz="3600" b="1" dirty="0" err="1">
                <a:effectLst/>
                <a:latin typeface="Times New Roman" panose="02020603050405020304" pitchFamily="18" charset="0"/>
                <a:ea typeface="Times New Roman" panose="02020603050405020304" pitchFamily="18" charset="0"/>
              </a:rPr>
              <a:t>một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phản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ứng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hóa</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học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tổng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khối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lượng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của</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các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chất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sản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phẩm</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bằng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tổng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khối</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lượng</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các</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chất</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tham</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gia</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phản</a:t>
            </a:r>
            <a:r>
              <a:rPr lang="en-US" sz="3600" b="1" dirty="0">
                <a:effectLst/>
                <a:latin typeface="Times New Roman" panose="02020603050405020304" pitchFamily="18" charset="0"/>
                <a:ea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rPr>
              <a:t>ứng</a:t>
            </a:r>
            <a:r>
              <a:rPr lang="en-US" sz="3600" b="1" dirty="0">
                <a:effectLst/>
                <a:latin typeface="Times New Roman" panose="02020603050405020304" pitchFamily="18" charset="0"/>
                <a:ea typeface="Times New Roman" panose="02020603050405020304" pitchFamily="18" charset="0"/>
              </a:rPr>
              <a:t>.</a:t>
            </a:r>
          </a:p>
        </p:txBody>
      </p:sp>
      <p:pic>
        <p:nvPicPr>
          <p:cNvPr id="4105" name="Picture 9" descr="Hình ảnh Giấy Bài Viết Bút Ghi Chép PNG , Hồ, Sơ, Bút PNG miễn phí tải tập  tin PSDComment và Vector">
            <a:extLst>
              <a:ext uri="{FF2B5EF4-FFF2-40B4-BE49-F238E27FC236}">
                <a16:creationId xmlns:a16="http://schemas.microsoft.com/office/drawing/2014/main" id="{D39FEF4E-6F95-C56F-A24F-A0F63D8C7DB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61366" y="1138275"/>
            <a:ext cx="2541634" cy="2541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DB173E7-EB8B-93B9-B1A5-2BBBF606DCFC}"/>
              </a:ext>
            </a:extLst>
          </p:cNvPr>
          <p:cNvSpPr txBox="1"/>
          <p:nvPr/>
        </p:nvSpPr>
        <p:spPr>
          <a:xfrm>
            <a:off x="1620982" y="204423"/>
            <a:ext cx="9700728" cy="729430"/>
          </a:xfrm>
          <a:prstGeom prst="rect">
            <a:avLst/>
          </a:prstGeom>
          <a:noFill/>
        </p:spPr>
        <p:txBody>
          <a:bodyPr wrap="square">
            <a:spAutoFit/>
          </a:bodyPr>
          <a:lstStyle/>
          <a:p>
            <a:pPr marL="0" marR="0" indent="457200" algn="just">
              <a:lnSpc>
                <a:spcPct val="115000"/>
              </a:lnSpc>
              <a:spcBef>
                <a:spcPts val="0"/>
              </a:spcBef>
              <a:spcAft>
                <a:spcPts val="0"/>
              </a:spcAft>
            </a:pPr>
            <a:r>
              <a:rPr lang="en-US" sz="3600" b="1" dirty="0" err="1">
                <a:solidFill>
                  <a:srgbClr val="002060"/>
                </a:solidFill>
                <a:latin typeface="Times New Roman" panose="02020603050405020304" pitchFamily="18" charset="0"/>
                <a:ea typeface="Times New Roman" panose="02020603050405020304" pitchFamily="18" charset="0"/>
              </a:rPr>
              <a:t>Nội</a:t>
            </a:r>
            <a:r>
              <a:rPr lang="en-US" sz="3600" b="1" dirty="0">
                <a:solidFill>
                  <a:srgbClr val="002060"/>
                </a:solidFill>
                <a:latin typeface="Times New Roman" panose="02020603050405020304" pitchFamily="18" charset="0"/>
                <a:ea typeface="Times New Roman" panose="02020603050405020304" pitchFamily="18" charset="0"/>
              </a:rPr>
              <a:t> dung </a:t>
            </a:r>
            <a:r>
              <a:rPr lang="en-US" sz="3600" b="1" dirty="0" err="1">
                <a:solidFill>
                  <a:srgbClr val="002060"/>
                </a:solidFill>
                <a:latin typeface="Times New Roman" panose="02020603050405020304" pitchFamily="18" charset="0"/>
                <a:ea typeface="Times New Roman" panose="02020603050405020304" pitchFamily="18" charset="0"/>
              </a:rPr>
              <a:t>Định</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luật</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bảo</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toàn</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khối</a:t>
            </a:r>
            <a:r>
              <a:rPr lang="en-US" sz="3600" b="1" dirty="0">
                <a:solidFill>
                  <a:srgbClr val="002060"/>
                </a:solidFill>
                <a:latin typeface="Times New Roman" panose="02020603050405020304" pitchFamily="18" charset="0"/>
                <a:ea typeface="Times New Roman" panose="02020603050405020304" pitchFamily="18" charset="0"/>
              </a:rPr>
              <a:t> </a:t>
            </a:r>
            <a:r>
              <a:rPr lang="en-US" sz="3600" b="1" dirty="0" err="1">
                <a:solidFill>
                  <a:srgbClr val="002060"/>
                </a:solidFill>
                <a:latin typeface="Times New Roman" panose="02020603050405020304" pitchFamily="18" charset="0"/>
                <a:ea typeface="Times New Roman" panose="02020603050405020304" pitchFamily="18" charset="0"/>
              </a:rPr>
              <a:t>lượng</a:t>
            </a:r>
            <a:r>
              <a:rPr lang="en-US" sz="3600" b="1" dirty="0">
                <a:solidFill>
                  <a:srgbClr val="00206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32996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3">
            <a:extLst>
              <a:ext uri="{BEBA8EAE-BF5A-486C-A8C5-ECC9F3942E4B}">
                <a14:imgProps xmlns:a14="http://schemas.microsoft.com/office/drawing/2010/main">
                  <a14:imgLayer r:embed="rId4">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pic>
        <p:nvPicPr>
          <p:cNvPr id="14" name="Picture 2" descr="Luyện từ và câu: Ôn tập về từ và cấu tạo từ trang 166 - Tin Tức Giáo Dục  Học Tập Tiny">
            <a:extLst>
              <a:ext uri="{FF2B5EF4-FFF2-40B4-BE49-F238E27FC236}">
                <a16:creationId xmlns:a16="http://schemas.microsoft.com/office/drawing/2014/main" id="{42F94A05-40D3-308C-BA55-7A660296F585}"/>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740080"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252128" y="1509276"/>
            <a:ext cx="11939872" cy="2923877"/>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3200" b="1" dirty="0" err="1">
                <a:effectLst/>
                <a:latin typeface="Times New Roman" panose="02020603050405020304" pitchFamily="18" charset="0"/>
                <a:ea typeface="Times New Roman" panose="02020603050405020304" pitchFamily="18" charset="0"/>
              </a:rPr>
              <a:t>Giả</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sử</a:t>
            </a:r>
            <a:r>
              <a:rPr lang="en-US" sz="3200" b="1" dirty="0">
                <a:effectLst/>
                <a:latin typeface="Times New Roman" panose="02020603050405020304" pitchFamily="18" charset="0"/>
                <a:ea typeface="Times New Roman" panose="02020603050405020304" pitchFamily="18" charset="0"/>
              </a:rPr>
              <a:t>: A </a:t>
            </a:r>
            <a:r>
              <a:rPr lang="en-US" sz="3200" b="1" dirty="0" err="1">
                <a:effectLst/>
                <a:latin typeface="Times New Roman" panose="02020603050405020304" pitchFamily="18" charset="0"/>
                <a:ea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rPr>
              <a:t> B </a:t>
            </a:r>
            <a:r>
              <a:rPr lang="en-US" sz="3200" b="1" dirty="0" err="1">
                <a:effectLst/>
                <a:latin typeface="Times New Roman" panose="02020603050405020304" pitchFamily="18" charset="0"/>
                <a:ea typeface="Times New Roman" panose="02020603050405020304" pitchFamily="18" charset="0"/>
              </a:rPr>
              <a:t>là</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hai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chất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phản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ứng</a:t>
            </a:r>
            <a:r>
              <a:rPr lang="en-US" sz="3200" b="1" dirty="0">
                <a:effectLst/>
                <a:latin typeface="Times New Roman" panose="02020603050405020304" pitchFamily="18" charset="0"/>
                <a:ea typeface="Times New Roman" panose="02020603050405020304" pitchFamily="18" charset="0"/>
              </a:rPr>
              <a:t>; C </a:t>
            </a:r>
            <a:r>
              <a:rPr lang="en-US" sz="3200" b="1" dirty="0" err="1">
                <a:effectLst/>
                <a:latin typeface="Times New Roman" panose="02020603050405020304" pitchFamily="18" charset="0"/>
                <a:ea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rPr>
              <a:t> D </a:t>
            </a:r>
            <a:r>
              <a:rPr lang="en-US" sz="3200" b="1" dirty="0" err="1">
                <a:effectLst/>
                <a:latin typeface="Times New Roman" panose="02020603050405020304" pitchFamily="18" charset="0"/>
                <a:ea typeface="Times New Roman" panose="02020603050405020304" pitchFamily="18" charset="0"/>
              </a:rPr>
              <a:t>là</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hai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chất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sản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phẩm</a:t>
            </a:r>
            <a:r>
              <a:rPr lang="en-US" sz="3200" b="1" dirty="0">
                <a:effectLst/>
                <a:latin typeface="Times New Roman" panose="02020603050405020304" pitchFamily="18" charset="0"/>
                <a:ea typeface="Times New Roman" panose="02020603050405020304" pitchFamily="18" charset="0"/>
              </a:rPr>
              <a:t>.</a:t>
            </a:r>
            <a:endParaRPr lang="en-US" sz="3600" b="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effectLst/>
                <a:latin typeface="Times New Roman" panose="02020603050405020304" pitchFamily="18" charset="0"/>
                <a:ea typeface="Times New Roman" panose="02020603050405020304" pitchFamily="18" charset="0"/>
              </a:rPr>
              <a:t>         A  + B → C + D</a:t>
            </a:r>
            <a:endParaRPr lang="en-US" sz="3600" b="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Nếu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áp</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dụng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định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luật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bảo</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toàn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khối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lượng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vào</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phản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ứng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của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thí</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nghiệm</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trên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em</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hãy</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viết</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biểu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thức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khối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lượng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của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phản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ứng</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hóa</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học</a:t>
            </a:r>
            <a:r>
              <a:rPr lang="en-US" sz="3200" b="1" dirty="0">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Barium chloride +  Sodium sulfate?</a:t>
            </a:r>
            <a:endParaRPr lang="en-US" sz="3600" b="1"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7117DC3F-297F-B46F-A689-E57F53E6DD9D}"/>
              </a:ext>
            </a:extLst>
          </p:cNvPr>
          <p:cNvSpPr txBox="1"/>
          <p:nvPr/>
        </p:nvSpPr>
        <p:spPr>
          <a:xfrm>
            <a:off x="3919073" y="722079"/>
            <a:ext cx="4353851" cy="61324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2</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502832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3AFB0B-F649-4E6C-4660-87B968A44737}"/>
              </a:ext>
            </a:extLst>
          </p:cNvPr>
          <p:cNvPicPr/>
          <p:nvPr/>
        </p:nvPicPr>
        <p:blipFill>
          <a:blip r:embed="rId3">
            <a:extLst>
              <a:ext uri="{BEBA8EAE-BF5A-486C-A8C5-ECC9F3942E4B}">
                <a14:imgProps xmlns:a14="http://schemas.microsoft.com/office/drawing/2010/main">
                  <a14:imgLayer r:embed="rId4">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F4FF50-8173-EDFC-5E55-99DD3B69B203}"/>
              </a:ext>
            </a:extLst>
          </p:cNvPr>
          <p:cNvSpPr txBox="1"/>
          <p:nvPr/>
        </p:nvSpPr>
        <p:spPr>
          <a:xfrm>
            <a:off x="4770411" y="55812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2</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000F0B4-9837-0B63-716E-F02E58F4F245}"/>
              </a:ext>
            </a:extLst>
          </p:cNvPr>
          <p:cNvSpPr txBox="1"/>
          <p:nvPr/>
        </p:nvSpPr>
        <p:spPr>
          <a:xfrm>
            <a:off x="2033753" y="1846772"/>
            <a:ext cx="10946524" cy="3164456"/>
          </a:xfrm>
          <a:prstGeom prst="rect">
            <a:avLst/>
          </a:prstGeom>
          <a:noFill/>
        </p:spPr>
        <p:txBody>
          <a:bodyPr wrap="square">
            <a:spAutoFit/>
          </a:bodyPr>
          <a:lstStyle/>
          <a:p>
            <a:pPr marL="400050" marR="0" indent="-228600" latinLnBrk="1">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Phương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trình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chữ</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L="400050" marR="0" indent="-228600" latinLnBrk="1">
              <a:lnSpc>
                <a:spcPct val="115000"/>
              </a:lnSpc>
              <a:spcBef>
                <a:spcPts val="0"/>
              </a:spcBef>
              <a:spcAft>
                <a:spcPts val="0"/>
              </a:spcAft>
            </a:pPr>
            <a:endParaRPr lang="en-US" sz="1400" dirty="0">
              <a:latin typeface="Times New Roman" panose="02020603050405020304" pitchFamily="18" charset="0"/>
              <a:ea typeface="Times New Roman" panose="02020603050405020304" pitchFamily="18" charset="0"/>
            </a:endParaRPr>
          </a:p>
          <a:p>
            <a:pPr marL="400050" marR="0" indent="-22860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u="sng" kern="1200" dirty="0">
                <a:solidFill>
                  <a:srgbClr val="000000"/>
                </a:solidFill>
                <a:effectLst/>
                <a:latin typeface="Times New Roman" panose="02020603050405020304" pitchFamily="18" charset="0"/>
                <a:ea typeface="Times New Roman" panose="02020603050405020304" pitchFamily="18" charset="0"/>
              </a:rPr>
              <a:t>Barium chloride </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u="sng" kern="1200" dirty="0">
                <a:solidFill>
                  <a:srgbClr val="000000"/>
                </a:solidFill>
                <a:effectLst/>
                <a:latin typeface="Times New Roman" panose="02020603050405020304" pitchFamily="18" charset="0"/>
                <a:ea typeface="Times New Roman" panose="02020603050405020304" pitchFamily="18" charset="0"/>
              </a:rPr>
              <a:t>Sodium sulfate </a:t>
            </a:r>
            <a:r>
              <a:rPr lang="en-US" sz="2400" kern="1200" dirty="0">
                <a:solidFill>
                  <a:srgbClr val="000000"/>
                </a:solidFill>
                <a:effectLst/>
                <a:latin typeface="Times New Roman" panose="02020603050405020304" pitchFamily="18" charset="0"/>
                <a:ea typeface="Times New Roman" panose="02020603050405020304" pitchFamily="18" charset="0"/>
              </a:rPr>
              <a:t>→ Barium sulfate +  </a:t>
            </a:r>
            <a:r>
              <a:rPr lang="en-US" sz="2400" u="sng" kern="1200" dirty="0">
                <a:solidFill>
                  <a:srgbClr val="000000"/>
                </a:solidFill>
                <a:effectLst/>
                <a:latin typeface="Times New Roman" panose="02020603050405020304" pitchFamily="18" charset="0"/>
                <a:ea typeface="Times New Roman" panose="02020603050405020304" pitchFamily="18" charset="0"/>
              </a:rPr>
              <a:t>Sodium chloride</a:t>
            </a:r>
            <a:endParaRPr lang="en-US" sz="28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endParaRPr lang="en-US" sz="3200" kern="1200" dirty="0">
              <a:solidFill>
                <a:srgbClr val="000000"/>
              </a:solidFill>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Công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thức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về</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57200" marR="0">
              <a:lnSpc>
                <a:spcPct val="115000"/>
              </a:lnSpc>
              <a:spcBef>
                <a:spcPts val="0"/>
              </a:spcBef>
              <a:spcAft>
                <a:spcPts val="0"/>
              </a:spcAft>
            </a:pPr>
            <a:endParaRPr lang="en-US" sz="1200" dirty="0">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000" kern="1200" dirty="0">
                <a:solidFill>
                  <a:srgbClr val="000000"/>
                </a:solidFill>
                <a:effectLst/>
                <a:latin typeface="Times New Roman" panose="02020603050405020304" pitchFamily="18" charset="0"/>
                <a:ea typeface="Times New Roman" panose="02020603050405020304" pitchFamily="18" charset="0"/>
              </a:rPr>
              <a:t>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Barium chloride</a:t>
            </a:r>
            <a:r>
              <a:rPr lang="en-US" sz="3000" kern="1200" dirty="0">
                <a:solidFill>
                  <a:srgbClr val="000000"/>
                </a:solidFill>
                <a:effectLst/>
                <a:latin typeface="Times New Roman" panose="02020603050405020304" pitchFamily="18" charset="0"/>
                <a:ea typeface="Times New Roman" panose="02020603050405020304" pitchFamily="18" charset="0"/>
              </a:rPr>
              <a:t> + m </a:t>
            </a:r>
            <a:r>
              <a:rPr lang="en-US" sz="3000" u="sng" kern="1200" baseline="-25000" dirty="0">
                <a:solidFill>
                  <a:srgbClr val="000000"/>
                </a:solidFill>
                <a:effectLst/>
                <a:latin typeface="Times New Roman" panose="02020603050405020304" pitchFamily="18" charset="0"/>
                <a:ea typeface="Times New Roman" panose="02020603050405020304" pitchFamily="18" charset="0"/>
              </a:rPr>
              <a:t>Sodium sulfate</a:t>
            </a:r>
            <a:r>
              <a:rPr lang="en-US" sz="3000" kern="1200" dirty="0">
                <a:solidFill>
                  <a:srgbClr val="000000"/>
                </a:solidFill>
                <a:effectLst/>
                <a:latin typeface="Times New Roman" panose="02020603050405020304" pitchFamily="18" charset="0"/>
                <a:ea typeface="Times New Roman" panose="02020603050405020304" pitchFamily="18" charset="0"/>
              </a:rPr>
              <a:t>=  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Barium sulfate</a:t>
            </a:r>
            <a:r>
              <a:rPr lang="en-US" sz="3000" kern="1200" dirty="0">
                <a:solidFill>
                  <a:srgbClr val="000000"/>
                </a:solidFill>
                <a:effectLst/>
                <a:latin typeface="Times New Roman" panose="02020603050405020304" pitchFamily="18" charset="0"/>
                <a:ea typeface="Times New Roman" panose="02020603050405020304" pitchFamily="18" charset="0"/>
              </a:rPr>
              <a:t> + m </a:t>
            </a:r>
            <a:r>
              <a:rPr lang="en-US" sz="3000" kern="1200" baseline="-25000" dirty="0">
                <a:solidFill>
                  <a:srgbClr val="000000"/>
                </a:solidFill>
                <a:effectLst/>
                <a:latin typeface="Times New Roman" panose="02020603050405020304" pitchFamily="18" charset="0"/>
                <a:ea typeface="Times New Roman" panose="02020603050405020304" pitchFamily="18" charset="0"/>
              </a:rPr>
              <a:t>Sodium chloride</a:t>
            </a:r>
            <a:endParaRPr lang="en-US" sz="3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8359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15757" y="25649"/>
            <a:ext cx="12192000" cy="6858000"/>
          </a:xfrm>
          <a:prstGeom prst="rect">
            <a:avLst/>
          </a:prstGeom>
          <a:blipFill>
            <a:blip r:embed="rId4"/>
            <a:stretch>
              <a:fillRect/>
            </a:stretch>
          </a:blipFill>
        </p:spPr>
      </p:pic>
      <p:sp>
        <p:nvSpPr>
          <p:cNvPr id="12" name="TextBox 11">
            <a:extLst>
              <a:ext uri="{FF2B5EF4-FFF2-40B4-BE49-F238E27FC236}">
                <a16:creationId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sp>
        <p:nvSpPr>
          <p:cNvPr id="17" name="TextBox 16">
            <a:extLst>
              <a:ext uri="{FF2B5EF4-FFF2-40B4-BE49-F238E27FC236}">
                <a16:creationId xmlns:a16="http://schemas.microsoft.com/office/drawing/2014/main" id="{7117DC3F-297F-B46F-A689-E57F53E6DD9D}"/>
              </a:ext>
            </a:extLst>
          </p:cNvPr>
          <p:cNvSpPr txBox="1"/>
          <p:nvPr/>
        </p:nvSpPr>
        <p:spPr>
          <a:xfrm>
            <a:off x="3919073" y="72207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2542879"/>
            <a:ext cx="3810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2133599" y="1215717"/>
            <a:ext cx="9060874" cy="4031873"/>
          </a:xfrm>
          <a:prstGeom prst="rect">
            <a:avLst/>
          </a:prstGeom>
          <a:noFill/>
        </p:spPr>
        <p:txBody>
          <a:bodyPr wrap="square">
            <a:spAutoFit/>
          </a:bodyPr>
          <a:lstStyle/>
          <a:p>
            <a:pPr marR="0" latinLnBrk="1">
              <a:spcBef>
                <a:spcPts val="0"/>
              </a:spcBef>
              <a:spcAft>
                <a:spcPts val="0"/>
              </a:spcAft>
            </a:pPr>
            <a:r>
              <a:rPr lang="vi-VN" sz="3200" b="1" kern="1200" dirty="0">
                <a:solidFill>
                  <a:srgbClr val="000000"/>
                </a:solidFill>
                <a:effectLst/>
                <a:latin typeface="Times New Roman" panose="02020603050405020304" pitchFamily="18" charset="0"/>
                <a:ea typeface="Times New Roman" panose="02020603050405020304" pitchFamily="18" charset="0"/>
              </a:rPr>
              <a:t>Bài 1: </a:t>
            </a:r>
            <a:r>
              <a:rPr lang="en-US" sz="3200" kern="1200" dirty="0">
                <a:solidFill>
                  <a:srgbClr val="000000"/>
                </a:solidFill>
                <a:effectLst/>
                <a:latin typeface="Times New Roman" panose="02020603050405020304" pitchFamily="18" charset="0"/>
                <a:ea typeface="Times New Roman" panose="02020603050405020304" pitchFamily="18" charset="0"/>
              </a:rPr>
              <a:t>Trong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hóa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học</a:t>
            </a:r>
            <a:r>
              <a:rPr lang="en-US" sz="3200" kern="1200" dirty="0">
                <a:solidFill>
                  <a:srgbClr val="000000"/>
                </a:solidFill>
                <a:effectLst/>
                <a:latin typeface="Times New Roman" panose="02020603050405020304" pitchFamily="18" charset="0"/>
                <a:ea typeface="Times New Roman" panose="02020603050405020304" pitchFamily="18" charset="0"/>
              </a:rPr>
              <a:t> ở </a:t>
            </a:r>
            <a:r>
              <a:rPr lang="en-US" sz="3200" kern="1200" dirty="0" err="1">
                <a:solidFill>
                  <a:srgbClr val="000000"/>
                </a:solidFill>
                <a:effectLst/>
                <a:latin typeface="Times New Roman" panose="02020603050405020304" pitchFamily="18" charset="0"/>
                <a:ea typeface="Times New Roman" panose="02020603050405020304" pitchFamily="18" charset="0"/>
              </a:rPr>
              <a:t>thí</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nghiệm</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trên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cho</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R="0" latinLnBrk="1">
              <a:spcBef>
                <a:spcPts val="0"/>
              </a:spcBef>
              <a:spcAft>
                <a:spcPts val="0"/>
              </a:spcAft>
            </a:pPr>
            <a:r>
              <a:rPr lang="en-US" sz="3200" kern="1200" dirty="0" err="1">
                <a:solidFill>
                  <a:srgbClr val="000000"/>
                </a:solidFill>
                <a:effectLst/>
                <a:latin typeface="Times New Roman" panose="02020603050405020304" pitchFamily="18" charset="0"/>
                <a:ea typeface="Times New Roman" panose="02020603050405020304" pitchFamily="18" charset="0"/>
              </a:rPr>
              <a:t>biết</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Sodium sulfate</a:t>
            </a:r>
            <a:r>
              <a:rPr lang="en-US" sz="3200" kern="1200" dirty="0">
                <a:solidFill>
                  <a:srgbClr val="000000"/>
                </a:solidFill>
                <a:effectLst/>
                <a:latin typeface="Times New Roman" panose="02020603050405020304" pitchFamily="18" charset="0"/>
                <a:ea typeface="Times New Roman" panose="02020603050405020304" pitchFamily="18" charset="0"/>
              </a:rPr>
              <a:t> (Na</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14,2 gam,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các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sản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phẩm</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R="0" latinLnBrk="1">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rPr>
              <a:t>B</a:t>
            </a:r>
            <a:r>
              <a:rPr lang="en-US" sz="3200" b="1" kern="1200" dirty="0">
                <a:solidFill>
                  <a:srgbClr val="000000"/>
                </a:solidFill>
                <a:effectLst/>
                <a:latin typeface="Times New Roman" panose="02020603050405020304" pitchFamily="18" charset="0"/>
                <a:ea typeface="Times New Roman" panose="02020603050405020304" pitchFamily="18" charset="0"/>
              </a:rPr>
              <a:t>arium sulfate</a:t>
            </a:r>
            <a:r>
              <a:rPr lang="en-US" sz="3200" kern="1200" dirty="0">
                <a:solidFill>
                  <a:srgbClr val="000000"/>
                </a:solidFill>
                <a:effectLst/>
                <a:latin typeface="Times New Roman" panose="02020603050405020304" pitchFamily="18" charset="0"/>
                <a:ea typeface="Times New Roman" panose="02020603050405020304" pitchFamily="18" charset="0"/>
              </a:rPr>
              <a:t> (BaSO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23,3 gam, </a:t>
            </a:r>
          </a:p>
          <a:p>
            <a:pPr marR="0" latinLnBrk="1">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Sodium chloride </a:t>
            </a:r>
            <a:r>
              <a:rPr lang="en-US" sz="3200" kern="1200" dirty="0">
                <a:solidFill>
                  <a:srgbClr val="000000"/>
                </a:solidFill>
                <a:effectLst/>
                <a:latin typeface="Times New Roman" panose="02020603050405020304" pitchFamily="18" charset="0"/>
                <a:ea typeface="Times New Roman" panose="02020603050405020304" pitchFamily="18" charset="0"/>
              </a:rPr>
              <a:t>(NaCl)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11,7 gam.</a:t>
            </a:r>
            <a:endParaRPr lang="en-US" sz="3600" dirty="0">
              <a:effectLst/>
              <a:latin typeface="Times New Roman" panose="02020603050405020304" pitchFamily="18" charset="0"/>
              <a:ea typeface="Times New Roman" panose="02020603050405020304" pitchFamily="18" charset="0"/>
            </a:endParaRPr>
          </a:p>
          <a:p>
            <a:pPr marR="0">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Hãy</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tính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Barium chloride            </a:t>
            </a:r>
            <a:r>
              <a:rPr lang="en-US" sz="3200" b="1" dirty="0">
                <a:solidFill>
                  <a:srgbClr val="000000"/>
                </a:solidFill>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               (BaCl</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đã</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R="0" latinLnBrk="1">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827684973"/>
      </p:ext>
    </p:extLst>
  </p:cSld>
  <p:clrMapOvr>
    <a:masterClrMapping/>
  </p:clrMapOvr>
  <p:transition advClick="0">
    <p:cover dir="l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FB6C3C-C8E7-7C17-56F4-07EBF8AF8C1D}"/>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 y="-36414"/>
            <a:ext cx="12192000" cy="6858000"/>
          </a:xfrm>
          <a:prstGeom prst="rect">
            <a:avLst/>
          </a:prstGeom>
          <a:blipFill>
            <a:blip r:embed="rId4"/>
            <a:stretch>
              <a:fillRect/>
            </a:stretch>
          </a:blipFill>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7FE3D07-E017-B13F-5504-64A0DC918402}"/>
                  </a:ext>
                </a:extLst>
              </p:cNvPr>
              <p:cNvSpPr txBox="1">
                <a:spLocks noChangeArrowheads="1"/>
              </p:cNvSpPr>
              <p:nvPr/>
            </p:nvSpPr>
            <p:spPr bwMode="auto">
              <a:xfrm>
                <a:off x="3216165" y="981718"/>
                <a:ext cx="8849706" cy="5306695"/>
              </a:xfrm>
              <a:prstGeom prst="rect">
                <a:avLst/>
              </a:prstGeom>
              <a:noFill/>
              <a:ln w="28575">
                <a:solidFill>
                  <a:srgbClr val="FFC000"/>
                </a:solidFill>
                <a:prstDash val="dashDot"/>
                <a:miter lim="800000"/>
                <a:headEnd/>
                <a:tailEnd/>
              </a:ln>
              <a:extLst>
                <a:ext uri="{909E8E84-426E-40DD-AFC4-6F175D3DCCD1}">
                  <a14:hiddenFill>
                    <a:solidFill>
                      <a:srgbClr val="FFFFFF"/>
                    </a:solidFill>
                  </a14:hiddenFill>
                </a:ext>
              </a:extLst>
            </p:spPr>
            <p:txBody>
              <a:bodyPr wrap="square">
                <a:noAutofit/>
              </a:bodyPr>
              <a:lstStyle/>
              <a:p>
                <a:pPr marL="400050" marR="0" algn="ctr" latinLnBrk="1">
                  <a:lnSpc>
                    <a:spcPct val="115000"/>
                  </a:lnSpc>
                  <a:spcBef>
                    <a:spcPts val="0"/>
                  </a:spcBef>
                  <a:spcAft>
                    <a:spcPts val="0"/>
                  </a:spcAft>
                </a:pPr>
                <a:r>
                  <a:rPr lang="en-US" sz="2800" b="1" i="1"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Barium chloride +  Sodium sulfate → Barium sulfate +  Sodium chloride</a:t>
                </a:r>
                <a:r>
                  <a:rPr lang="en-US" sz="28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8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b="1" i="1">
                              <a:effectLst/>
                              <a:latin typeface="Cambria Math" panose="02040503050406030204" pitchFamily="18" charset="0"/>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𝒎</m:t>
                          </m:r>
                        </m:e>
                        <m:sub>
                          <m:sSub>
                            <m:sSubPr>
                              <m:ctrlPr>
                                <a:rPr lang="en-US" sz="2800" b="1" i="1">
                                  <a:effectLst/>
                                  <a:latin typeface="Cambria Math" panose="02040503050406030204" pitchFamily="18" charset="0"/>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𝑩𝒂𝑪𝒍</m:t>
                              </m:r>
                            </m:e>
                            <m:sub>
                              <m:r>
                                <a:rPr lang="en-US" sz="2800" b="1" i="1">
                                  <a:effectLst/>
                                  <a:latin typeface="Cambria Math" panose="02040503050406030204" pitchFamily="18" charset="0"/>
                                  <a:ea typeface="Times New Roman" panose="02020603050405020304" pitchFamily="18" charset="0"/>
                                </a:rPr>
                                <m:t>𝟐</m:t>
                              </m:r>
                            </m:sub>
                          </m:sSub>
                        </m:sub>
                      </m:sSub>
                      <m:r>
                        <a:rPr lang="en-US" sz="2800" b="1" i="1">
                          <a:effectLst/>
                          <a:latin typeface="Cambria Math" panose="02040503050406030204" pitchFamily="18" charset="0"/>
                          <a:ea typeface="Times New Roman" panose="02020603050405020304" pitchFamily="18" charset="0"/>
                        </a:rPr>
                        <m:t>+</m:t>
                      </m:r>
                      <m:sSub>
                        <m:sSubPr>
                          <m:ctrlPr>
                            <a:rPr lang="en-US" sz="2800" b="1" i="1">
                              <a:effectLst/>
                              <a:latin typeface="Cambria Math" panose="02040503050406030204" pitchFamily="18" charset="0"/>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𝒎</m:t>
                          </m:r>
                        </m:e>
                        <m:sub>
                          <m:sSub>
                            <m:sSubPr>
                              <m:ctrlPr>
                                <a:rPr lang="en-US" sz="2800" b="1" i="1">
                                  <a:effectLst/>
                                  <a:latin typeface="Cambria Math" panose="02040503050406030204" pitchFamily="18" charset="0"/>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𝑵𝒂</m:t>
                              </m:r>
                            </m:e>
                            <m:sub>
                              <m:r>
                                <a:rPr lang="en-US" sz="2800" b="1" i="1">
                                  <a:effectLst/>
                                  <a:latin typeface="Cambria Math" panose="02040503050406030204" pitchFamily="18" charset="0"/>
                                  <a:ea typeface="Times New Roman" panose="02020603050405020304" pitchFamily="18" charset="0"/>
                                </a:rPr>
                                <m:t>𝟐</m:t>
                              </m:r>
                            </m:sub>
                          </m:sSub>
                          <m:sSub>
                            <m:sSubPr>
                              <m:ctrlPr>
                                <a:rPr lang="en-US" sz="2800" b="1" i="1">
                                  <a:effectLst/>
                                  <a:latin typeface="Cambria Math" panose="02040503050406030204" pitchFamily="18" charset="0"/>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𝑺𝑶</m:t>
                              </m:r>
                            </m:e>
                            <m:sub>
                              <m:r>
                                <a:rPr lang="en-US" sz="2800" b="1" i="1">
                                  <a:effectLst/>
                                  <a:latin typeface="Cambria Math" panose="02040503050406030204" pitchFamily="18" charset="0"/>
                                  <a:ea typeface="Times New Roman" panose="02020603050405020304" pitchFamily="18" charset="0"/>
                                </a:rPr>
                                <m:t>𝟒</m:t>
                              </m:r>
                            </m:sub>
                          </m:sSub>
                        </m:sub>
                      </m:sSub>
                      <m:r>
                        <a:rPr lang="en-US" sz="2800" b="1" i="1">
                          <a:effectLst/>
                          <a:latin typeface="Cambria Math" panose="02040503050406030204" pitchFamily="18" charset="0"/>
                          <a:ea typeface="Times New Roman" panose="02020603050405020304" pitchFamily="18" charset="0"/>
                        </a:rPr>
                        <m:t>= </m:t>
                      </m:r>
                      <m:sSub>
                        <m:sSubPr>
                          <m:ctrlPr>
                            <a:rPr lang="en-US" sz="2800" b="1" i="1">
                              <a:effectLst/>
                              <a:latin typeface="Cambria Math" panose="02040503050406030204" pitchFamily="18" charset="0"/>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𝒎</m:t>
                          </m:r>
                        </m:e>
                        <m:sub>
                          <m:sSub>
                            <m:sSubPr>
                              <m:ctrlPr>
                                <a:rPr lang="en-US" sz="2800" b="1" i="1">
                                  <a:effectLst/>
                                  <a:latin typeface="Cambria Math" panose="02040503050406030204" pitchFamily="18" charset="0"/>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𝑩𝒂𝑺𝑶</m:t>
                              </m:r>
                            </m:e>
                            <m:sub>
                              <m:r>
                                <a:rPr lang="en-US" sz="2800" b="1" i="1">
                                  <a:effectLst/>
                                  <a:latin typeface="Cambria Math" panose="02040503050406030204" pitchFamily="18" charset="0"/>
                                  <a:ea typeface="Times New Roman" panose="02020603050405020304" pitchFamily="18" charset="0"/>
                                </a:rPr>
                                <m:t>𝟒</m:t>
                              </m:r>
                            </m:sub>
                          </m:sSub>
                        </m:sub>
                      </m:sSub>
                      <m:r>
                        <a:rPr lang="en-US" sz="2800" b="1" i="1">
                          <a:effectLst/>
                          <a:latin typeface="Cambria Math" panose="02040503050406030204" pitchFamily="18" charset="0"/>
                          <a:ea typeface="Times New Roman" panose="02020603050405020304" pitchFamily="18" charset="0"/>
                        </a:rPr>
                        <m:t>+</m:t>
                      </m:r>
                      <m:sSub>
                        <m:sSubPr>
                          <m:ctrlPr>
                            <a:rPr lang="en-US" sz="2800" b="1" i="1">
                              <a:effectLst/>
                              <a:latin typeface="Cambria Math" panose="02040503050406030204" pitchFamily="18" charset="0"/>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𝒎</m:t>
                          </m:r>
                        </m:e>
                        <m:sub>
                          <m:r>
                            <a:rPr lang="en-US" sz="2800" b="1" i="1">
                              <a:effectLst/>
                              <a:latin typeface="Cambria Math" panose="02040503050406030204" pitchFamily="18" charset="0"/>
                              <a:ea typeface="Times New Roman" panose="02020603050405020304" pitchFamily="18" charset="0"/>
                            </a:rPr>
                            <m:t>𝑵𝒂𝑪𝒍</m:t>
                          </m:r>
                        </m:sub>
                      </m:sSub>
                      <m:r>
                        <a:rPr lang="en-US" sz="2800" b="1" i="1">
                          <a:effectLst/>
                          <a:latin typeface="Cambria Math" panose="02040503050406030204" pitchFamily="18" charset="0"/>
                          <a:ea typeface="Times New Roman" panose="02020603050405020304" pitchFamily="18" charset="0"/>
                        </a:rPr>
                        <m:t> </m:t>
                      </m:r>
                    </m:oMath>
                  </m:oMathPara>
                </a14:m>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440"/>
                  </a:spcBef>
                  <a:spcAft>
                    <a:spcPts val="0"/>
                  </a:spcAft>
                </a:pPr>
                <a:r>
                  <a:rPr lang="en-US" sz="28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mBaCl</a:t>
                </a:r>
                <a:r>
                  <a:rPr lang="en-US" sz="28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mNa</a:t>
                </a:r>
                <a:r>
                  <a:rPr lang="en-US" sz="28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8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  mBaSO</a:t>
                </a:r>
                <a:r>
                  <a:rPr lang="en-US" sz="2800" b="1" i="1" kern="1200" baseline="-250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b="1" i="1" kern="1200" dirty="0" err="1">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mNaCl</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&lt; = &gt; </a:t>
                </a:r>
                <a14:m>
                  <m:oMath xmlns:m="http://schemas.openxmlformats.org/officeDocument/2006/math">
                    <m:sSub>
                      <m:sSubPr>
                        <m:ctrlPr>
                          <a:rPr lang="en-US" sz="2800" b="1" i="1">
                            <a:effectLst/>
                            <a:latin typeface="Cambria Math" panose="02040503050406030204" pitchFamily="18" charset="0"/>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𝒎</m:t>
                        </m:r>
                      </m:e>
                      <m:sub>
                        <m:sSub>
                          <m:sSubPr>
                            <m:ctrlPr>
                              <a:rPr lang="en-US" sz="2800" b="1" i="1">
                                <a:effectLst/>
                                <a:latin typeface="Cambria Math" panose="02040503050406030204" pitchFamily="18" charset="0"/>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𝑩𝒂𝑪𝒍</m:t>
                            </m:r>
                          </m:e>
                          <m:sub>
                            <m:r>
                              <a:rPr lang="en-US" sz="2800" b="1" i="1">
                                <a:effectLst/>
                                <a:latin typeface="Cambria Math" panose="02040503050406030204" pitchFamily="18" charset="0"/>
                                <a:ea typeface="Times New Roman" panose="02020603050405020304" pitchFamily="18" charset="0"/>
                              </a:rPr>
                              <m:t>𝟐</m:t>
                            </m:r>
                          </m:sub>
                        </m:sSub>
                      </m:sub>
                    </m:sSub>
                  </m:oMath>
                </a14:m>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14,2  =   23,3      +     11,7</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=&gt; </a:t>
                </a:r>
                <a14:m>
                  <m:oMath xmlns:m="http://schemas.openxmlformats.org/officeDocument/2006/math">
                    <m:sSub>
                      <m:sSubPr>
                        <m:ctrlPr>
                          <a:rPr lang="en-US" sz="2800" b="1" i="1">
                            <a:effectLst/>
                            <a:latin typeface="Cambria Math" panose="02040503050406030204" pitchFamily="18" charset="0"/>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𝒎</m:t>
                        </m:r>
                      </m:e>
                      <m:sub>
                        <m:sSub>
                          <m:sSubPr>
                            <m:ctrlPr>
                              <a:rPr lang="en-US" sz="2800" b="1" i="1">
                                <a:effectLst/>
                                <a:latin typeface="Cambria Math" panose="02040503050406030204" pitchFamily="18" charset="0"/>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𝑩𝒂𝑪𝒍</m:t>
                            </m:r>
                          </m:e>
                          <m:sub>
                            <m:r>
                              <a:rPr lang="en-US" sz="2800" b="1" i="1">
                                <a:effectLst/>
                                <a:latin typeface="Cambria Math" panose="02040503050406030204" pitchFamily="18" charset="0"/>
                                <a:ea typeface="Times New Roman" panose="02020603050405020304" pitchFamily="18" charset="0"/>
                              </a:rPr>
                              <m:t>𝟐</m:t>
                            </m:r>
                          </m:sub>
                        </m:sSub>
                      </m:sub>
                    </m:sSub>
                  </m:oMath>
                </a14:m>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   (23,3 + 11,7)   - 14,2 =  20,8 (g)</a:t>
                </a: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7FE3D07-E017-B13F-5504-64A0DC918402}"/>
                  </a:ext>
                </a:extLst>
              </p:cNvPr>
              <p:cNvSpPr txBox="1">
                <a:spLocks noRot="1" noChangeAspect="1" noMove="1" noResize="1" noEditPoints="1" noAdjustHandles="1" noChangeArrowheads="1" noChangeShapeType="1" noTextEdit="1"/>
              </p:cNvSpPr>
              <p:nvPr/>
            </p:nvSpPr>
            <p:spPr bwMode="auto">
              <a:xfrm>
                <a:off x="3216165" y="981718"/>
                <a:ext cx="8849706" cy="5306695"/>
              </a:xfrm>
              <a:prstGeom prst="rect">
                <a:avLst/>
              </a:prstGeom>
              <a:blipFill>
                <a:blip r:embed="rId5"/>
                <a:stretch>
                  <a:fillRect t="-457"/>
                </a:stretch>
              </a:blip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r>
                  <a:rPr lang="en-US">
                    <a:noFill/>
                  </a:rPr>
                  <a:t> </a:t>
                </a:r>
              </a:p>
            </p:txBody>
          </p:sp>
        </mc:Fallback>
      </mc:AlternateContent>
      <p:sp>
        <p:nvSpPr>
          <p:cNvPr id="5" name="Rectangle 4">
            <a:extLst>
              <a:ext uri="{FF2B5EF4-FFF2-40B4-BE49-F238E27FC236}">
                <a16:creationId xmlns:a16="http://schemas.microsoft.com/office/drawing/2014/main" id="{89083C22-D8D2-49AB-9A61-CC1F34BB1334}"/>
              </a:ext>
            </a:extLst>
          </p:cNvPr>
          <p:cNvSpPr>
            <a:spLocks noChangeArrowheads="1"/>
          </p:cNvSpPr>
          <p:nvPr/>
        </p:nvSpPr>
        <p:spPr bwMode="auto">
          <a:xfrm>
            <a:off x="551220" y="1346061"/>
            <a:ext cx="1329055" cy="1768885"/>
          </a:xfrm>
          <a:prstGeom prst="rect">
            <a:avLst/>
          </a:prstGeom>
          <a:noFill/>
          <a:ln>
            <a:noFill/>
          </a:ln>
          <a:effectLst/>
        </p:spPr>
        <p:txBody>
          <a:bodyPr wrap="none" anchor="ctr">
            <a:noAutofit/>
          </a:bodyPr>
          <a:lstStyle/>
          <a:p>
            <a:pPr marL="0" marR="0" latinLnBrk="1">
              <a:lnSpc>
                <a:spcPct val="115000"/>
              </a:lnSpc>
              <a:spcBef>
                <a:spcPts val="0"/>
              </a:spcBef>
              <a:spcAft>
                <a:spcPts val="100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=14,2g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23,3g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mNaCl</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mBaCl</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7292A1EA-945E-39D7-E941-0543FA27C358}"/>
              </a:ext>
            </a:extLst>
          </p:cNvPr>
          <p:cNvSpPr txBox="1"/>
          <p:nvPr/>
        </p:nvSpPr>
        <p:spPr>
          <a:xfrm>
            <a:off x="3919074" y="13277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1F6D33C-A377-DA2D-134D-F35120DDECC0}"/>
              </a:ext>
            </a:extLst>
          </p:cNvPr>
          <p:cNvSpPr txBox="1">
            <a:spLocks noChangeArrowheads="1"/>
          </p:cNvSpPr>
          <p:nvPr/>
        </p:nvSpPr>
        <p:spPr bwMode="auto">
          <a:xfrm>
            <a:off x="425668" y="1346061"/>
            <a:ext cx="2790497" cy="2495842"/>
          </a:xfrm>
          <a:prstGeom prst="rect">
            <a:avLst/>
          </a:prstGeom>
          <a:noFill/>
          <a:ln w="28575">
            <a:solidFill>
              <a:srgbClr val="FFC000"/>
            </a:solidFill>
            <a:prstDash val="dashDot"/>
            <a:miter lim="800000"/>
            <a:headEnd/>
            <a:tailEnd/>
          </a:ln>
        </p:spPr>
        <p:txBody>
          <a:bodyPr wrap="square">
            <a:noAutofit/>
          </a:bodyPr>
          <a:lstStyle/>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9442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6591B3-2A17-049B-2333-23227294F279}"/>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2" name="Title 1" hidden="1">
            <a:extLst>
              <a:ext uri="{FF2B5EF4-FFF2-40B4-BE49-F238E27FC236}">
                <a16:creationId xmlns:a16="http://schemas.microsoft.com/office/drawing/2014/main" id="{D3418C2F-FAFB-4827-B076-2937317F811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A5051C1B-17AB-453A-BE0F-A00CFD48A71E}"/>
              </a:ext>
            </a:extLst>
          </p:cNvPr>
          <p:cNvPicPr/>
          <p:nvPr/>
        </p:nvPicPr>
        <p:blipFill>
          <a:blip r:embed="rId4"/>
          <a:stretch>
            <a:fillRect/>
          </a:stretch>
        </p:blipFill>
        <p:spPr>
          <a:xfrm>
            <a:off x="1" y="0"/>
            <a:ext cx="12192000" cy="5559936"/>
          </a:xfrm>
          <a:prstGeom prst="rect">
            <a:avLst/>
          </a:prstGeom>
        </p:spPr>
      </p:pic>
      <p:sp>
        <p:nvSpPr>
          <p:cNvPr id="5" name="TextBox 4">
            <a:extLst>
              <a:ext uri="{FF2B5EF4-FFF2-40B4-BE49-F238E27FC236}">
                <a16:creationId xmlns:a16="http://schemas.microsoft.com/office/drawing/2014/main" id="{5F598E02-87F3-F1BE-B30E-B1CE2940746A}"/>
              </a:ext>
            </a:extLst>
          </p:cNvPr>
          <p:cNvSpPr txBox="1"/>
          <p:nvPr/>
        </p:nvSpPr>
        <p:spPr>
          <a:xfrm>
            <a:off x="0" y="5559936"/>
            <a:ext cx="11964999" cy="108337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b="1" dirty="0" err="1">
                <a:solidFill>
                  <a:schemeClr val="tx1"/>
                </a:solidFill>
                <a:effectLst/>
                <a:latin typeface="Times New Roman" panose="02020603050405020304" pitchFamily="18" charset="0"/>
                <a:ea typeface="Times New Roman" panose="02020603050405020304" pitchFamily="18" charset="0"/>
              </a:rPr>
              <a:t>Lưu</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lý</a:t>
            </a:r>
            <a:r>
              <a:rPr lang="en-US" sz="2800" b="1" dirty="0">
                <a:solidFill>
                  <a:schemeClr val="tx1"/>
                </a:solidFill>
                <a:effectLst/>
                <a:latin typeface="Times New Roman" panose="02020603050405020304" pitchFamily="18" charset="0"/>
                <a:ea typeface="Times New Roman" panose="02020603050405020304" pitchFamily="18" charset="0"/>
              </a:rPr>
              <a:t>: Trong </a:t>
            </a:r>
            <a:r>
              <a:rPr lang="en-US" sz="2800" b="1" dirty="0" err="1">
                <a:solidFill>
                  <a:schemeClr val="tx1"/>
                </a:solidFill>
                <a:effectLst/>
                <a:latin typeface="Times New Roman" panose="02020603050405020304" pitchFamily="18" charset="0"/>
                <a:ea typeface="Times New Roman" panose="02020603050405020304" pitchFamily="18" charset="0"/>
              </a:rPr>
              <a:t>một</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phản</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ứng</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có</a:t>
            </a:r>
            <a:r>
              <a:rPr lang="en-US" sz="2800" b="1" dirty="0">
                <a:solidFill>
                  <a:schemeClr val="tx1"/>
                </a:solidFill>
                <a:effectLst/>
                <a:latin typeface="Times New Roman" panose="02020603050405020304" pitchFamily="18" charset="0"/>
                <a:ea typeface="Times New Roman" panose="02020603050405020304" pitchFamily="18" charset="0"/>
              </a:rPr>
              <a:t> n </a:t>
            </a:r>
            <a:r>
              <a:rPr lang="en-US" sz="2800" b="1" dirty="0" err="1">
                <a:solidFill>
                  <a:schemeClr val="tx1"/>
                </a:solidFill>
                <a:effectLst/>
                <a:latin typeface="Times New Roman" panose="02020603050405020304" pitchFamily="18" charset="0"/>
                <a:ea typeface="Times New Roman" panose="02020603050405020304" pitchFamily="18" charset="0"/>
              </a:rPr>
              <a:t>chất</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kể</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cả</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chất</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phản</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ứng</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và</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sản</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phẩm</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nếu</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biết</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khối</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lượng</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của</a:t>
            </a:r>
            <a:r>
              <a:rPr lang="en-US" sz="2800" b="1" dirty="0">
                <a:solidFill>
                  <a:schemeClr val="tx1"/>
                </a:solidFill>
                <a:effectLst/>
                <a:latin typeface="Times New Roman" panose="02020603050405020304" pitchFamily="18" charset="0"/>
                <a:ea typeface="Times New Roman" panose="02020603050405020304" pitchFamily="18" charset="0"/>
              </a:rPr>
              <a:t> (n-1) </a:t>
            </a:r>
            <a:r>
              <a:rPr lang="en-US" sz="2800" b="1" dirty="0" err="1">
                <a:solidFill>
                  <a:schemeClr val="tx1"/>
                </a:solidFill>
                <a:effectLst/>
                <a:latin typeface="Times New Roman" panose="02020603050405020304" pitchFamily="18" charset="0"/>
                <a:ea typeface="Times New Roman" panose="02020603050405020304" pitchFamily="18" charset="0"/>
              </a:rPr>
              <a:t>chất</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thì</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tính</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được</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khối</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lượng</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của</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chất</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còn</a:t>
            </a:r>
            <a:r>
              <a:rPr lang="en-US" sz="2800" b="1" dirty="0">
                <a:solidFill>
                  <a:schemeClr val="tx1"/>
                </a:solidFill>
                <a:effectLst/>
                <a:latin typeface="Times New Roman" panose="02020603050405020304" pitchFamily="18" charset="0"/>
                <a:ea typeface="Times New Roman" panose="02020603050405020304" pitchFamily="18" charset="0"/>
              </a:rPr>
              <a:t> </a:t>
            </a:r>
            <a:r>
              <a:rPr lang="en-US" sz="2800" b="1" dirty="0" err="1">
                <a:solidFill>
                  <a:schemeClr val="tx1"/>
                </a:solidFill>
                <a:effectLst/>
                <a:latin typeface="Times New Roman" panose="02020603050405020304" pitchFamily="18" charset="0"/>
                <a:ea typeface="Times New Roman" panose="02020603050405020304" pitchFamily="18" charset="0"/>
              </a:rPr>
              <a:t>lại</a:t>
            </a:r>
            <a:r>
              <a:rPr lang="en-US" sz="2800" b="1" dirty="0">
                <a:solidFill>
                  <a:schemeClr val="tx1"/>
                </a:solidFill>
                <a:latin typeface="Times New Roman" panose="02020603050405020304" pitchFamily="18" charset="0"/>
                <a:ea typeface="Times New Roman" panose="02020603050405020304" pitchFamily="18" charset="0"/>
              </a:rPr>
              <a:t>.</a:t>
            </a:r>
            <a:r>
              <a:rPr lang="en-US" sz="2800" b="1" dirty="0">
                <a:solidFill>
                  <a:schemeClr val="tx1"/>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209790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54429" y="0"/>
            <a:ext cx="12192000" cy="6858000"/>
          </a:xfrm>
          <a:prstGeom prst="rect">
            <a:avLst/>
          </a:prstGeom>
          <a:solidFill>
            <a:srgbClr val="0070C0"/>
          </a:solidFill>
        </p:spPr>
      </p:pic>
      <p:sp>
        <p:nvSpPr>
          <p:cNvPr id="3" name="TextBox 2">
            <a:extLst>
              <a:ext uri="{FF2B5EF4-FFF2-40B4-BE49-F238E27FC236}">
                <a16:creationId xmlns:a16="http://schemas.microsoft.com/office/drawing/2014/main" id="{B2B69DE8-DEA3-61F5-2BB3-FE79CC89D685}"/>
              </a:ext>
            </a:extLst>
          </p:cNvPr>
          <p:cNvSpPr txBox="1"/>
          <p:nvPr/>
        </p:nvSpPr>
        <p:spPr>
          <a:xfrm>
            <a:off x="4839371" y="315650"/>
            <a:ext cx="3512149"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Bài tập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FBBECAD3-4374-3CF0-5C91-A3F3171E317B}"/>
              </a:ext>
            </a:extLst>
          </p:cNvPr>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BEA333B6-5D26-75C8-C1D0-99411B411D85}"/>
              </a:ext>
            </a:extLst>
          </p:cNvPr>
          <p:cNvSpPr txBox="1"/>
          <p:nvPr/>
        </p:nvSpPr>
        <p:spPr>
          <a:xfrm>
            <a:off x="2242520" y="1280594"/>
            <a:ext cx="9315450" cy="2569934"/>
          </a:xfrm>
          <a:prstGeom prst="rect">
            <a:avLst/>
          </a:prstGeom>
          <a:noFill/>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Đốt</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cháy</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hoàn</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toàn</a:t>
            </a:r>
            <a:r>
              <a:rPr lang="en-US" sz="2800" b="1" dirty="0">
                <a:solidFill>
                  <a:srgbClr val="FFFF00"/>
                </a:solidFill>
                <a:effectLst/>
                <a:latin typeface="Times New Roman" panose="02020603050405020304" pitchFamily="18" charset="0"/>
                <a:ea typeface="Times New Roman" panose="02020603050405020304" pitchFamily="18" charset="0"/>
              </a:rPr>
              <a:t> 3,1 gam Phosphorus </a:t>
            </a:r>
            <a:r>
              <a:rPr lang="en-US" sz="2800" b="1" dirty="0" err="1">
                <a:solidFill>
                  <a:srgbClr val="FFFF00"/>
                </a:solidFill>
                <a:effectLst/>
                <a:latin typeface="Times New Roman" panose="02020603050405020304" pitchFamily="18" charset="0"/>
                <a:ea typeface="Times New Roman" panose="02020603050405020304" pitchFamily="18" charset="0"/>
              </a:rPr>
              <a:t>trong</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không</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khí</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có</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khí</a:t>
            </a:r>
            <a:r>
              <a:rPr lang="en-US" sz="2800" b="1" dirty="0">
                <a:solidFill>
                  <a:srgbClr val="FFFF00"/>
                </a:solidFill>
                <a:effectLst/>
                <a:latin typeface="Times New Roman" panose="02020603050405020304" pitchFamily="18" charset="0"/>
                <a:ea typeface="Times New Roman" panose="02020603050405020304" pitchFamily="18" charset="0"/>
              </a:rPr>
              <a:t> oxygen), ta </a:t>
            </a:r>
            <a:r>
              <a:rPr lang="en-US" sz="2800" b="1" dirty="0" err="1">
                <a:solidFill>
                  <a:srgbClr val="FFFF00"/>
                </a:solidFill>
                <a:effectLst/>
                <a:latin typeface="Times New Roman" panose="02020603050405020304" pitchFamily="18" charset="0"/>
                <a:ea typeface="Times New Roman" panose="02020603050405020304" pitchFamily="18" charset="0"/>
              </a:rPr>
              <a:t>thu</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được</a:t>
            </a:r>
            <a:r>
              <a:rPr lang="en-US" sz="2800" b="1" dirty="0">
                <a:solidFill>
                  <a:srgbClr val="FFFF00"/>
                </a:solidFill>
                <a:effectLst/>
                <a:latin typeface="Times New Roman" panose="02020603050405020304" pitchFamily="18" charset="0"/>
                <a:ea typeface="Times New Roman" panose="02020603050405020304" pitchFamily="18" charset="0"/>
              </a:rPr>
              <a:t> 7,1 gam </a:t>
            </a:r>
            <a:r>
              <a:rPr lang="en-US" sz="2800" b="1" dirty="0" err="1">
                <a:solidFill>
                  <a:srgbClr val="FFFF00"/>
                </a:solidFill>
                <a:effectLst/>
                <a:latin typeface="Times New Roman" panose="02020603050405020304" pitchFamily="18" charset="0"/>
                <a:ea typeface="Times New Roman" panose="02020603050405020304" pitchFamily="18" charset="0"/>
              </a:rPr>
              <a:t>hợp</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chất</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diphosphorus</a:t>
            </a:r>
            <a:r>
              <a:rPr lang="en-US" sz="2800" b="1" dirty="0">
                <a:solidFill>
                  <a:srgbClr val="FFFF00"/>
                </a:solidFill>
                <a:effectLst/>
                <a:latin typeface="Times New Roman" panose="02020603050405020304" pitchFamily="18" charset="0"/>
                <a:ea typeface="Times New Roman" panose="02020603050405020304" pitchFamily="18" charset="0"/>
              </a:rPr>
              <a:t> pentoxide (P</a:t>
            </a:r>
            <a:r>
              <a:rPr lang="en-US" sz="2800" b="1" baseline="-25000" dirty="0">
                <a:solidFill>
                  <a:srgbClr val="FFFF00"/>
                </a:solidFill>
                <a:effectLst/>
                <a:latin typeface="Times New Roman" panose="02020603050405020304" pitchFamily="18" charset="0"/>
                <a:ea typeface="Times New Roman" panose="02020603050405020304" pitchFamily="18" charset="0"/>
              </a:rPr>
              <a:t>2</a:t>
            </a:r>
            <a:r>
              <a:rPr lang="en-US" sz="2800" b="1" dirty="0">
                <a:solidFill>
                  <a:srgbClr val="FFFF00"/>
                </a:solidFill>
                <a:effectLst/>
                <a:latin typeface="Times New Roman" panose="02020603050405020304" pitchFamily="18" charset="0"/>
                <a:ea typeface="Times New Roman" panose="02020603050405020304" pitchFamily="18" charset="0"/>
              </a:rPr>
              <a:t>O</a:t>
            </a:r>
            <a:r>
              <a:rPr lang="en-US" sz="2800" b="1" baseline="-25000" dirty="0">
                <a:solidFill>
                  <a:srgbClr val="FFFF00"/>
                </a:solidFill>
                <a:effectLst/>
                <a:latin typeface="Times New Roman" panose="02020603050405020304" pitchFamily="18" charset="0"/>
                <a:ea typeface="Times New Roman" panose="02020603050405020304" pitchFamily="18" charset="0"/>
              </a:rPr>
              <a:t>5</a:t>
            </a:r>
            <a:r>
              <a:rPr lang="en-US" sz="2800" b="1" dirty="0">
                <a:solidFill>
                  <a:srgbClr val="FFFF00"/>
                </a:solidFill>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2800" b="1" dirty="0">
                <a:solidFill>
                  <a:srgbClr val="FFFF00"/>
                </a:solidFill>
                <a:effectLst/>
                <a:latin typeface="Times New Roman" panose="02020603050405020304" pitchFamily="18" charset="0"/>
                <a:ea typeface="Times New Roman" panose="02020603050405020304" pitchFamily="18" charset="0"/>
              </a:rPr>
              <a:t>	a. </a:t>
            </a:r>
            <a:r>
              <a:rPr lang="en-US" sz="2800" b="1" dirty="0" err="1">
                <a:solidFill>
                  <a:srgbClr val="FFFF00"/>
                </a:solidFill>
                <a:effectLst/>
                <a:latin typeface="Times New Roman" panose="02020603050405020304" pitchFamily="18" charset="0"/>
                <a:ea typeface="Times New Roman" panose="02020603050405020304" pitchFamily="18" charset="0"/>
              </a:rPr>
              <a:t>Viết</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phương</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trình</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chữ</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của</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phản</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ứng</a:t>
            </a:r>
            <a:r>
              <a:rPr lang="en-US" sz="2800" b="1" dirty="0">
                <a:solidFill>
                  <a:srgbClr val="FFFF00"/>
                </a:solidFill>
                <a:effectLst/>
                <a:latin typeface="Times New Roman" panose="02020603050405020304" pitchFamily="18" charset="0"/>
                <a:ea typeface="Times New Roman" panose="02020603050405020304" pitchFamily="18" charset="0"/>
              </a:rPr>
              <a:t>.</a:t>
            </a:r>
          </a:p>
          <a:p>
            <a:pPr marL="0" marR="0" indent="457200" algn="just">
              <a:lnSpc>
                <a:spcPct val="115000"/>
              </a:lnSpc>
              <a:spcBef>
                <a:spcPts val="0"/>
              </a:spcBef>
              <a:spcAft>
                <a:spcPts val="0"/>
              </a:spcAft>
            </a:pPr>
            <a:r>
              <a:rPr lang="en-US" sz="2800" b="1" dirty="0">
                <a:solidFill>
                  <a:srgbClr val="FFFF00"/>
                </a:solidFill>
                <a:effectLst/>
                <a:latin typeface="Times New Roman" panose="02020603050405020304" pitchFamily="18" charset="0"/>
                <a:ea typeface="Times New Roman" panose="02020603050405020304" pitchFamily="18" charset="0"/>
              </a:rPr>
              <a:t>	b. </a:t>
            </a:r>
            <a:r>
              <a:rPr lang="en-US" sz="2800" b="1" dirty="0" err="1">
                <a:solidFill>
                  <a:srgbClr val="FFFF00"/>
                </a:solidFill>
                <a:effectLst/>
                <a:latin typeface="Times New Roman" panose="02020603050405020304" pitchFamily="18" charset="0"/>
                <a:ea typeface="Times New Roman" panose="02020603050405020304" pitchFamily="18" charset="0"/>
              </a:rPr>
              <a:t>Tính</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khối</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lượng</a:t>
            </a:r>
            <a:r>
              <a:rPr lang="en-US" sz="2800" b="1" dirty="0">
                <a:solidFill>
                  <a:srgbClr val="FFFF00"/>
                </a:solidFill>
                <a:effectLst/>
                <a:latin typeface="Times New Roman" panose="02020603050405020304" pitchFamily="18" charset="0"/>
                <a:ea typeface="Times New Roman" panose="02020603050405020304" pitchFamily="18" charset="0"/>
              </a:rPr>
              <a:t> oxygen </a:t>
            </a:r>
            <a:r>
              <a:rPr lang="en-US" sz="2800" b="1" dirty="0" err="1">
                <a:solidFill>
                  <a:srgbClr val="FFFF00"/>
                </a:solidFill>
                <a:effectLst/>
                <a:latin typeface="Times New Roman" panose="02020603050405020304" pitchFamily="18" charset="0"/>
                <a:ea typeface="Times New Roman" panose="02020603050405020304" pitchFamily="18" charset="0"/>
              </a:rPr>
              <a:t>đã</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tham</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gia</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phản</a:t>
            </a:r>
            <a:r>
              <a:rPr lang="en-US" sz="2800" b="1" dirty="0">
                <a:solidFill>
                  <a:srgbClr val="FFFF00"/>
                </a:solidFill>
                <a:effectLst/>
                <a:latin typeface="Times New Roman" panose="02020603050405020304" pitchFamily="18" charset="0"/>
                <a:ea typeface="Times New Roman" panose="02020603050405020304" pitchFamily="18" charset="0"/>
              </a:rPr>
              <a:t> </a:t>
            </a:r>
            <a:r>
              <a:rPr lang="en-US" sz="2800" b="1" dirty="0" err="1">
                <a:solidFill>
                  <a:srgbClr val="FFFF00"/>
                </a:solidFill>
                <a:effectLst/>
                <a:latin typeface="Times New Roman" panose="02020603050405020304" pitchFamily="18" charset="0"/>
                <a:ea typeface="Times New Roman" panose="02020603050405020304" pitchFamily="18" charset="0"/>
              </a:rPr>
              <a:t>ứng</a:t>
            </a:r>
            <a:r>
              <a:rPr lang="en-US" sz="2800" b="1" dirty="0">
                <a:solidFill>
                  <a:srgbClr val="FFFF00"/>
                </a:solidFill>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a16="http://schemas.microsoft.com/office/drawing/2014/main" id="{F0268061-78A4-1485-7A7D-167CB543CEB9}"/>
              </a:ext>
            </a:extLst>
          </p:cNvPr>
          <p:cNvSpPr txBox="1"/>
          <p:nvPr/>
        </p:nvSpPr>
        <p:spPr>
          <a:xfrm>
            <a:off x="2242520" y="4260935"/>
            <a:ext cx="8705850" cy="2569934"/>
          </a:xfrm>
          <a:prstGeom prst="rect">
            <a:avLst/>
          </a:prstGeom>
          <a:noFill/>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vi-VN" sz="2800" b="1" dirty="0">
                <a:solidFill>
                  <a:schemeClr val="bg1"/>
                </a:solidFill>
                <a:effectLst/>
                <a:latin typeface="Times New Roman" panose="02020603050405020304" pitchFamily="18" charset="0"/>
                <a:ea typeface="Times New Roman" panose="02020603050405020304" pitchFamily="18" charset="0"/>
              </a:rPr>
              <a:t>Nung </a:t>
            </a:r>
            <a:r>
              <a:rPr lang="en-US" sz="2800" b="1" dirty="0">
                <a:solidFill>
                  <a:schemeClr val="bg1"/>
                </a:solidFill>
                <a:effectLst/>
                <a:latin typeface="Times New Roman" panose="02020603050405020304" pitchFamily="18" charset="0"/>
                <a:ea typeface="Times New Roman" panose="02020603050405020304" pitchFamily="18" charset="0"/>
              </a:rPr>
              <a:t>calcium carbonate </a:t>
            </a:r>
            <a:r>
              <a:rPr lang="vi-VN" sz="2800" b="1" dirty="0">
                <a:solidFill>
                  <a:schemeClr val="bg1"/>
                </a:solidFill>
                <a:effectLst/>
                <a:latin typeface="Times New Roman" panose="02020603050405020304" pitchFamily="18" charset="0"/>
                <a:ea typeface="Times New Roman" panose="02020603050405020304" pitchFamily="18" charset="0"/>
              </a:rPr>
              <a:t>CaCO</a:t>
            </a:r>
            <a:r>
              <a:rPr lang="vi-VN" sz="2800" b="1" baseline="-25000" dirty="0">
                <a:solidFill>
                  <a:schemeClr val="bg1"/>
                </a:solidFill>
                <a:effectLst/>
                <a:latin typeface="Times New Roman" panose="02020603050405020304" pitchFamily="18" charset="0"/>
                <a:ea typeface="Times New Roman" panose="02020603050405020304" pitchFamily="18" charset="0"/>
              </a:rPr>
              <a:t>3</a:t>
            </a:r>
            <a:r>
              <a:rPr lang="vi-VN" sz="2800" b="1" dirty="0">
                <a:solidFill>
                  <a:schemeClr val="bg1"/>
                </a:solidFill>
                <a:effectLst/>
                <a:latin typeface="Times New Roman" panose="02020603050405020304" pitchFamily="18" charset="0"/>
                <a:ea typeface="Times New Roman" panose="02020603050405020304" pitchFamily="18" charset="0"/>
              </a:rPr>
              <a:t> thu được 112 kg vôi sống (CaO) và 88 kg khí </a:t>
            </a:r>
            <a:r>
              <a:rPr lang="en-US" sz="2800" b="1" dirty="0">
                <a:solidFill>
                  <a:schemeClr val="bg1"/>
                </a:solidFill>
                <a:effectLst/>
                <a:latin typeface="Times New Roman" panose="02020603050405020304" pitchFamily="18" charset="0"/>
                <a:ea typeface="Times New Roman" panose="02020603050405020304" pitchFamily="18" charset="0"/>
              </a:rPr>
              <a:t>carbon dioxide </a:t>
            </a:r>
            <a:r>
              <a:rPr lang="vi-VN" sz="2800" b="1" dirty="0">
                <a:solidFill>
                  <a:schemeClr val="bg1"/>
                </a:solidFill>
                <a:effectLst/>
                <a:latin typeface="Times New Roman" panose="02020603050405020304" pitchFamily="18" charset="0"/>
                <a:ea typeface="Times New Roman" panose="02020603050405020304" pitchFamily="18" charset="0"/>
              </a:rPr>
              <a:t>(CO</a:t>
            </a:r>
            <a:r>
              <a:rPr lang="vi-VN" sz="2800" b="1" baseline="-25000" dirty="0">
                <a:solidFill>
                  <a:schemeClr val="bg1"/>
                </a:solidFill>
                <a:effectLst/>
                <a:latin typeface="Times New Roman" panose="02020603050405020304" pitchFamily="18" charset="0"/>
                <a:ea typeface="Times New Roman" panose="02020603050405020304" pitchFamily="18" charset="0"/>
              </a:rPr>
              <a:t>2</a:t>
            </a:r>
            <a:r>
              <a:rPr lang="vi-VN" sz="2800" b="1" dirty="0">
                <a:solidFill>
                  <a:schemeClr val="bg1"/>
                </a:solidFill>
                <a:effectLst/>
                <a:latin typeface="Times New Roman" panose="02020603050405020304" pitchFamily="18" charset="0"/>
                <a:ea typeface="Times New Roman" panose="02020603050405020304" pitchFamily="18" charset="0"/>
              </a:rPr>
              <a:t>)</a:t>
            </a:r>
            <a:endParaRPr lang="en-US" sz="2800" b="1" dirty="0">
              <a:solidFill>
                <a:schemeClr val="bg1"/>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vi-VN" sz="2800" b="1" dirty="0">
                <a:solidFill>
                  <a:schemeClr val="bg1"/>
                </a:solidFill>
                <a:effectLst/>
                <a:latin typeface="Times New Roman" panose="02020603050405020304" pitchFamily="18" charset="0"/>
                <a:ea typeface="Times New Roman" panose="02020603050405020304" pitchFamily="18" charset="0"/>
              </a:rPr>
              <a:t>a) Viết phương trình chữ của phản ứng.</a:t>
            </a:r>
            <a:endParaRPr lang="en-US" sz="2800" b="1" dirty="0">
              <a:solidFill>
                <a:schemeClr val="bg1"/>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vi-VN" sz="2800" b="1" dirty="0">
                <a:solidFill>
                  <a:schemeClr val="bg1"/>
                </a:solidFill>
                <a:effectLst/>
                <a:latin typeface="Times New Roman" panose="02020603050405020304" pitchFamily="18" charset="0"/>
                <a:ea typeface="Times New Roman" panose="02020603050405020304" pitchFamily="18" charset="0"/>
              </a:rPr>
              <a:t>b) Tính khối lượng của </a:t>
            </a:r>
            <a:r>
              <a:rPr lang="en-US" sz="2800" b="1" dirty="0">
                <a:solidFill>
                  <a:schemeClr val="bg1"/>
                </a:solidFill>
                <a:effectLst/>
                <a:latin typeface="Times New Roman" panose="02020603050405020304" pitchFamily="18" charset="0"/>
                <a:ea typeface="Times New Roman" panose="02020603050405020304" pitchFamily="18" charset="0"/>
              </a:rPr>
              <a:t>calcium carbonate </a:t>
            </a:r>
            <a:r>
              <a:rPr lang="vi-VN" sz="2800" b="1" dirty="0">
                <a:solidFill>
                  <a:schemeClr val="bg1"/>
                </a:solidFill>
                <a:effectLst/>
                <a:latin typeface="Times New Roman" panose="02020603050405020304" pitchFamily="18" charset="0"/>
                <a:ea typeface="Times New Roman" panose="02020603050405020304" pitchFamily="18" charset="0"/>
              </a:rPr>
              <a:t>đã phản ứng.</a:t>
            </a:r>
            <a:endParaRPr lang="en-US" sz="2800" b="1" dirty="0">
              <a:solidFill>
                <a:schemeClr val="bg1"/>
              </a:solidFill>
            </a:endParaRPr>
          </a:p>
        </p:txBody>
      </p:sp>
      <p:sp>
        <p:nvSpPr>
          <p:cNvPr id="10" name="TextBox 9">
            <a:extLst>
              <a:ext uri="{FF2B5EF4-FFF2-40B4-BE49-F238E27FC236}">
                <a16:creationId xmlns:a16="http://schemas.microsoft.com/office/drawing/2014/main" id="{01939925-0705-779F-DFDC-62D49E367F22}"/>
              </a:ext>
            </a:extLst>
          </p:cNvPr>
          <p:cNvSpPr txBox="1"/>
          <p:nvPr/>
        </p:nvSpPr>
        <p:spPr>
          <a:xfrm>
            <a:off x="175260" y="1730755"/>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1</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a16="http://schemas.microsoft.com/office/drawing/2014/main" id="{ABD121FD-AC03-8874-B578-8F9E80DE23C4}"/>
              </a:ext>
            </a:extLst>
          </p:cNvPr>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BBF94857-5818-99B0-0A76-2FD09291566D}"/>
              </a:ext>
            </a:extLst>
          </p:cNvPr>
          <p:cNvSpPr txBox="1"/>
          <p:nvPr/>
        </p:nvSpPr>
        <p:spPr>
          <a:xfrm>
            <a:off x="181646" y="5090500"/>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2</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080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a:blipFill>
            <a:blip r:embed="rId4"/>
            <a:stretch>
              <a:fillRect/>
            </a:stretch>
          </a:blipFill>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95467" y="1962429"/>
            <a:ext cx="5749556" cy="646331"/>
          </a:xfrm>
          <a:prstGeom prst="rect">
            <a:avLst/>
          </a:prstGeom>
          <a:noFill/>
        </p:spPr>
        <p:txBody>
          <a:bodyPr wrap="square">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PTHH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lập</a:t>
            </a:r>
            <a:r>
              <a:rPr lang="en-US" sz="3600" dirty="0">
                <a:solidFill>
                  <a:srgbClr val="FF0000"/>
                </a:solidFill>
                <a:latin typeface="Times New Roman" panose="02020603050405020304" pitchFamily="18" charset="0"/>
                <a:cs typeface="Times New Roman" panose="02020603050405020304" pitchFamily="18" charset="0"/>
              </a:rPr>
              <a:t> PTHH</a:t>
            </a:r>
          </a:p>
        </p:txBody>
      </p:sp>
    </p:spTree>
    <p:extLst>
      <p:ext uri="{BB962C8B-B14F-4D97-AF65-F5344CB8AC3E}">
        <p14:creationId xmlns:p14="http://schemas.microsoft.com/office/powerpoint/2010/main" val="2249494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DF8176-2CD0-0BAF-8F98-88A7634F253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a:blipFill>
            <a:blip r:embed="rId4"/>
            <a:stretch>
              <a:fillRect/>
            </a:stretch>
          </a:blipFill>
        </p:spPr>
      </p:pic>
      <p:sp>
        <p:nvSpPr>
          <p:cNvPr id="5" name="TextBox 4">
            <a:extLst>
              <a:ext uri="{FF2B5EF4-FFF2-40B4-BE49-F238E27FC236}">
                <a16:creationId xmlns:a16="http://schemas.microsoft.com/office/drawing/2014/main" id="{9591DF7D-9590-9581-11C4-2BB694AFB611}"/>
              </a:ext>
            </a:extLst>
          </p:cNvPr>
          <p:cNvSpPr txBox="1"/>
          <p:nvPr/>
        </p:nvSpPr>
        <p:spPr>
          <a:xfrm>
            <a:off x="3970511" y="289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4</a:t>
            </a:r>
            <a:endParaRPr lang="en-US" sz="2800" dirty="0">
              <a:effectLst/>
              <a:latin typeface="Times New Roman" panose="02020603050405020304" pitchFamily="18" charset="0"/>
              <a:ea typeface="Times New Roman" panose="02020603050405020304" pitchFamily="18" charset="0"/>
            </a:endParaRPr>
          </a:p>
        </p:txBody>
      </p:sp>
      <p:sp>
        <p:nvSpPr>
          <p:cNvPr id="7" name="TextBox 3">
            <a:extLst>
              <a:ext uri="{FF2B5EF4-FFF2-40B4-BE49-F238E27FC236}">
                <a16:creationId xmlns:a16="http://schemas.microsoft.com/office/drawing/2014/main" id="{4E34DBFB-718D-63EB-165E-2D7167A6D033}"/>
              </a:ext>
            </a:extLst>
          </p:cNvPr>
          <p:cNvSpPr txBox="1">
            <a:spLocks noChangeArrowheads="1"/>
          </p:cNvSpPr>
          <p:nvPr/>
        </p:nvSpPr>
        <p:spPr bwMode="auto">
          <a:xfrm>
            <a:off x="565182" y="623778"/>
            <a:ext cx="9044453" cy="5969396"/>
          </a:xfrm>
          <a:prstGeom prst="rect">
            <a:avLst/>
          </a:prstGeom>
          <a:noFill/>
          <a:ln w="28575">
            <a:solidFill>
              <a:srgbClr val="FFC000"/>
            </a:solidFill>
            <a:prstDash val="dashDot"/>
            <a:miter lim="800000"/>
            <a:headEnd/>
            <a:tailEnd/>
          </a:ln>
        </p:spPr>
        <p:txBody>
          <a:bodyPr wrap="square">
            <a:noAutofit/>
          </a:bodyPr>
          <a:lstStyle/>
          <a:p>
            <a:pPr marL="342900" marR="0" lvl="0" indent="-342900" latinLnBrk="1">
              <a:lnSpc>
                <a:spcPct val="115000"/>
              </a:lnSpc>
              <a:spcBef>
                <a:spcPts val="0"/>
              </a:spcBef>
              <a:spcAft>
                <a:spcPts val="0"/>
              </a:spcAft>
              <a:buFont typeface="+mj-lt"/>
              <a:buAutoNum type="arabicPeriod"/>
            </a:pP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latinLnBrk="1">
              <a:lnSpc>
                <a:spcPct val="115000"/>
              </a:lnSpc>
              <a:spcBef>
                <a:spcPts val="0"/>
              </a:spcBef>
              <a:spcAft>
                <a:spcPts val="0"/>
              </a:spcAft>
            </a:pP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hyđrogen</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oxygen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2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4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b="1" kern="1200" dirty="0">
                <a:solidFill>
                  <a:srgbClr val="000000"/>
                </a:solidFill>
                <a:effectLst/>
                <a:latin typeface="Times New Roman" panose="02020603050405020304" pitchFamily="18" charset="0"/>
                <a:ea typeface="Times New Roman" panose="02020603050405020304" pitchFamily="18" charset="0"/>
              </a:rPr>
              <a:t>b)</a:t>
            </a:r>
            <a:r>
              <a:rPr lang="en-US" sz="2400" b="1" kern="1200" dirty="0">
                <a:solidFill>
                  <a:srgbClr val="262626"/>
                </a:solidFill>
                <a:effectLst/>
                <a:latin typeface="UTM Nyala"/>
                <a:ea typeface="Microsoft YaHei" panose="020B0503020204020204" pitchFamily="34" charset="-122"/>
                <a:cs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sao</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cân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nghiêng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về</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phía</a:t>
            </a:r>
            <a:r>
              <a:rPr lang="en-US" sz="2400" b="1" kern="1200" dirty="0">
                <a:solidFill>
                  <a:srgbClr val="000000"/>
                </a:solidFill>
                <a:effectLst/>
                <a:latin typeface="Times New Roman" panose="02020603050405020304" pitchFamily="18" charset="0"/>
                <a:ea typeface="Times New Roman" panose="02020603050405020304" pitchFamily="18" charset="0"/>
              </a:rPr>
              <a:t> A?</a:t>
            </a:r>
            <a:endParaRPr lang="en-US" sz="2400" b="1" dirty="0">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r>
              <a:rPr lang="en-US" sz="2400" b="1" kern="1200" dirty="0">
                <a:solidFill>
                  <a:srgbClr val="000000"/>
                </a:solidFill>
                <a:effectLst/>
                <a:latin typeface="Times New Roman" panose="02020603050405020304" pitchFamily="18" charset="0"/>
                <a:ea typeface="Times New Roman" panose="02020603050405020304" pitchFamily="18" charset="0"/>
              </a:rPr>
              <a:t>c) </a:t>
            </a:r>
            <a:r>
              <a:rPr lang="en-US" sz="2400" b="1" kern="1200" dirty="0" err="1">
                <a:solidFill>
                  <a:srgbClr val="000000"/>
                </a:solidFill>
                <a:effectLst/>
                <a:latin typeface="Times New Roman" panose="02020603050405020304" pitchFamily="18" charset="0"/>
                <a:ea typeface="Times New Roman" panose="02020603050405020304" pitchFamily="18" charset="0"/>
              </a:rPr>
              <a:t>Sử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dụng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dữ</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kiện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sau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hãy</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tìm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cách</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để</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cân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được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cân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bằng</a:t>
            </a:r>
            <a:r>
              <a:rPr lang="en-US" sz="2400" b="1" kern="1200" dirty="0">
                <a:solidFill>
                  <a:srgbClr val="000000"/>
                </a:solidFill>
                <a:effectLst/>
                <a:latin typeface="Times New Roman" panose="02020603050405020304" pitchFamily="18" charset="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b="1" kern="1200" dirty="0">
                <a:solidFill>
                  <a:srgbClr val="000000"/>
                </a:solidFill>
                <a:effectLst/>
                <a:latin typeface="Times New Roman" panose="02020603050405020304" pitchFamily="18" charset="0"/>
                <a:ea typeface="Times New Roman" panose="02020603050405020304" pitchFamily="18" charset="0"/>
              </a:rPr>
              <a:t> </a:t>
            </a:r>
            <a:endParaRPr lang="en-US" sz="2000" b="1"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b="1" kern="1200" dirty="0">
                <a:solidFill>
                  <a:srgbClr val="000000"/>
                </a:solidFill>
                <a:effectLst/>
                <a:latin typeface="Times New Roman" panose="02020603050405020304" pitchFamily="18" charset="0"/>
                <a:ea typeface="Times New Roman" panose="02020603050405020304" pitchFamily="18" charset="0"/>
              </a:rPr>
              <a:t> </a:t>
            </a:r>
            <a:endParaRPr lang="en-US" sz="2000" b="1" dirty="0">
              <a:effectLst/>
              <a:latin typeface="Times New Roman" panose="02020603050405020304" pitchFamily="18" charset="0"/>
              <a:ea typeface="Times New Roman" panose="02020603050405020304" pitchFamily="18" charset="0"/>
            </a:endParaRPr>
          </a:p>
        </p:txBody>
      </p:sp>
      <p:pic>
        <p:nvPicPr>
          <p:cNvPr id="8" name="Picture 2" descr="Clip nghệ thuật Đồ họa học sinh Vector Đồ họa mạng di động Giáo viên - học sinh tiểu học">
            <a:extLst>
              <a:ext uri="{FF2B5EF4-FFF2-40B4-BE49-F238E27FC236}">
                <a16:creationId xmlns:a16="http://schemas.microsoft.com/office/drawing/2014/main" id="{8F67F280-4A1B-C651-5BF1-7038FBA735D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3" y="4277360"/>
            <a:ext cx="3982414" cy="258064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33D9429F-17B1-480E-9332-49D2D7F27428}"/>
              </a:ext>
            </a:extLst>
          </p:cNvPr>
          <p:cNvGrpSpPr/>
          <p:nvPr/>
        </p:nvGrpSpPr>
        <p:grpSpPr bwMode="auto">
          <a:xfrm>
            <a:off x="4284201" y="5170134"/>
            <a:ext cx="1939926" cy="828675"/>
            <a:chOff x="0" y="0"/>
            <a:chExt cx="1117" cy="335"/>
          </a:xfrm>
        </p:grpSpPr>
        <p:sp>
          <p:nvSpPr>
            <p:cNvPr id="4129" name="Oval 4128">
              <a:extLst>
                <a:ext uri="{FF2B5EF4-FFF2-40B4-BE49-F238E27FC236}">
                  <a16:creationId xmlns:a16="http://schemas.microsoft.com/office/drawing/2014/main" id="{EFF38FEA-A187-46CC-9904-1540833B6704}"/>
                </a:ext>
              </a:extLst>
            </p:cNvPr>
            <p:cNvSpPr>
              <a:spLocks noChangeArrowheads="1"/>
            </p:cNvSpPr>
            <p:nvPr/>
          </p:nvSpPr>
          <p:spPr bwMode="auto">
            <a:xfrm>
              <a:off x="0" y="88"/>
              <a:ext cx="284" cy="239"/>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0" name="Oval 4129">
              <a:extLst>
                <a:ext uri="{FF2B5EF4-FFF2-40B4-BE49-F238E27FC236}">
                  <a16:creationId xmlns:a16="http://schemas.microsoft.com/office/drawing/2014/main" id="{127C2E43-F8DE-466E-ADA3-8ADF730F42C4}"/>
                </a:ext>
              </a:extLst>
            </p:cNvPr>
            <p:cNvSpPr>
              <a:spLocks noChangeArrowheads="1"/>
            </p:cNvSpPr>
            <p:nvPr/>
          </p:nvSpPr>
          <p:spPr bwMode="auto">
            <a:xfrm>
              <a:off x="214" y="88"/>
              <a:ext cx="284" cy="239"/>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1" name="Oval 4130">
              <a:extLst>
                <a:ext uri="{FF2B5EF4-FFF2-40B4-BE49-F238E27FC236}">
                  <a16:creationId xmlns:a16="http://schemas.microsoft.com/office/drawing/2014/main" id="{C860B3F5-5C21-48C3-A774-54FEC8BF9650}"/>
                </a:ext>
              </a:extLst>
            </p:cNvPr>
            <p:cNvSpPr>
              <a:spLocks noChangeArrowheads="1"/>
            </p:cNvSpPr>
            <p:nvPr/>
          </p:nvSpPr>
          <p:spPr bwMode="auto">
            <a:xfrm>
              <a:off x="534"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132" name="Oval 4131">
              <a:extLst>
                <a:ext uri="{FF2B5EF4-FFF2-40B4-BE49-F238E27FC236}">
                  <a16:creationId xmlns:a16="http://schemas.microsoft.com/office/drawing/2014/main" id="{5E5B5CE4-FE60-4441-BC56-032560B32CD3}"/>
                </a:ext>
              </a:extLst>
            </p:cNvPr>
            <p:cNvSpPr>
              <a:spLocks noChangeArrowheads="1"/>
            </p:cNvSpPr>
            <p:nvPr/>
          </p:nvSpPr>
          <p:spPr bwMode="auto">
            <a:xfrm>
              <a:off x="822"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11" name="Group 10">
            <a:extLst>
              <a:ext uri="{FF2B5EF4-FFF2-40B4-BE49-F238E27FC236}">
                <a16:creationId xmlns:a16="http://schemas.microsoft.com/office/drawing/2014/main" id="{E9014FEA-11C7-41DB-9C17-CB49D5C8AC6E}"/>
              </a:ext>
            </a:extLst>
          </p:cNvPr>
          <p:cNvGrpSpPr/>
          <p:nvPr/>
        </p:nvGrpSpPr>
        <p:grpSpPr>
          <a:xfrm>
            <a:off x="6839885" y="2489201"/>
            <a:ext cx="4797965" cy="4603500"/>
            <a:chOff x="0" y="0"/>
            <a:chExt cx="3154782" cy="3827243"/>
          </a:xfrm>
        </p:grpSpPr>
        <p:grpSp>
          <p:nvGrpSpPr>
            <p:cNvPr id="12" name="Group 11">
              <a:extLst>
                <a:ext uri="{FF2B5EF4-FFF2-40B4-BE49-F238E27FC236}">
                  <a16:creationId xmlns:a16="http://schemas.microsoft.com/office/drawing/2014/main" id="{BA1AA1D9-CE88-4A7A-8D0A-3BEE6CF4377E}"/>
                </a:ext>
              </a:extLst>
            </p:cNvPr>
            <p:cNvGrpSpPr/>
            <p:nvPr/>
          </p:nvGrpSpPr>
          <p:grpSpPr>
            <a:xfrm>
              <a:off x="0" y="0"/>
              <a:ext cx="3154782" cy="3192828"/>
              <a:chOff x="0" y="0"/>
              <a:chExt cx="6348924" cy="6707188"/>
            </a:xfrm>
          </p:grpSpPr>
          <p:grpSp>
            <p:nvGrpSpPr>
              <p:cNvPr id="15" name="Group 14">
                <a:extLst>
                  <a:ext uri="{FF2B5EF4-FFF2-40B4-BE49-F238E27FC236}">
                    <a16:creationId xmlns:a16="http://schemas.microsoft.com/office/drawing/2014/main" id="{7341EA3D-B919-4494-A045-C9136AF727BE}"/>
                  </a:ext>
                </a:extLst>
              </p:cNvPr>
              <p:cNvGrpSpPr>
                <a:grpSpLocks/>
              </p:cNvGrpSpPr>
              <p:nvPr/>
            </p:nvGrpSpPr>
            <p:grpSpPr bwMode="auto">
              <a:xfrm>
                <a:off x="2787880" y="0"/>
                <a:ext cx="436563" cy="2568575"/>
                <a:chOff x="2786062" y="0"/>
                <a:chExt cx="275" cy="1618"/>
              </a:xfrm>
            </p:grpSpPr>
            <p:sp>
              <p:nvSpPr>
                <p:cNvPr id="4128" name="Freeform 41">
                  <a:extLst>
                    <a:ext uri="{FF2B5EF4-FFF2-40B4-BE49-F238E27FC236}">
                      <a16:creationId xmlns:a16="http://schemas.microsoft.com/office/drawing/2014/main" id="{08D24E55-0E82-479E-B7F0-9FD2AD865DC1}"/>
                    </a:ext>
                  </a:extLst>
                </p:cNvPr>
                <p:cNvSpPr>
                  <a:spLocks/>
                </p:cNvSpPr>
                <p:nvPr/>
              </p:nvSpPr>
              <p:spPr bwMode="ltGray">
                <a:xfrm flipH="1" flipV="1">
                  <a:off x="2786062" y="0"/>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Oval 4125">
                  <a:extLst>
                    <a:ext uri="{FF2B5EF4-FFF2-40B4-BE49-F238E27FC236}">
                      <a16:creationId xmlns:a16="http://schemas.microsoft.com/office/drawing/2014/main" id="{AC2F86C9-E07E-4031-BD48-8CA815BCD998}"/>
                    </a:ext>
                  </a:extLst>
                </p:cNvPr>
                <p:cNvSpPr>
                  <a:spLocks noChangeArrowheads="1"/>
                </p:cNvSpPr>
                <p:nvPr/>
              </p:nvSpPr>
              <p:spPr bwMode="auto">
                <a:xfrm>
                  <a:off x="2786217" y="1498"/>
                  <a:ext cx="120" cy="120"/>
                </a:xfrm>
                <a:prstGeom prst="ellipse">
                  <a:avLst/>
                </a:prstGeom>
                <a:gradFill rotWithShape="1">
                  <a:gsLst>
                    <a:gs pos="0">
                      <a:srgbClr val="0000FF"/>
                    </a:gs>
                    <a:gs pos="100000">
                      <a:srgbClr val="000076"/>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15">
                <a:extLst>
                  <a:ext uri="{FF2B5EF4-FFF2-40B4-BE49-F238E27FC236}">
                    <a16:creationId xmlns:a16="http://schemas.microsoft.com/office/drawing/2014/main" id="{AF187978-9DE3-4AD2-B8D4-233901320E01}"/>
                  </a:ext>
                </a:extLst>
              </p:cNvPr>
              <p:cNvGrpSpPr/>
              <p:nvPr/>
            </p:nvGrpSpPr>
            <p:grpSpPr>
              <a:xfrm>
                <a:off x="0" y="1596676"/>
                <a:ext cx="6348924" cy="5110512"/>
                <a:chOff x="0" y="1596676"/>
                <a:chExt cx="6348924" cy="5110512"/>
              </a:xfrm>
            </p:grpSpPr>
            <p:grpSp>
              <p:nvGrpSpPr>
                <p:cNvPr id="17" name="Group 16">
                  <a:extLst>
                    <a:ext uri="{FF2B5EF4-FFF2-40B4-BE49-F238E27FC236}">
                      <a16:creationId xmlns:a16="http://schemas.microsoft.com/office/drawing/2014/main" id="{15993B07-AE06-4368-99BA-B774AECB98D0}"/>
                    </a:ext>
                  </a:extLst>
                </p:cNvPr>
                <p:cNvGrpSpPr>
                  <a:grpSpLocks/>
                </p:cNvGrpSpPr>
                <p:nvPr/>
              </p:nvGrpSpPr>
              <p:grpSpPr bwMode="auto">
                <a:xfrm>
                  <a:off x="0" y="2334642"/>
                  <a:ext cx="2384427" cy="4264028"/>
                  <a:chOff x="0" y="2332038"/>
                  <a:chExt cx="1502" cy="2686"/>
                </a:xfrm>
              </p:grpSpPr>
              <p:sp>
                <p:nvSpPr>
                  <p:cNvPr id="4112" name="Rectangle 4111">
                    <a:extLst>
                      <a:ext uri="{FF2B5EF4-FFF2-40B4-BE49-F238E27FC236}">
                        <a16:creationId xmlns:a16="http://schemas.microsoft.com/office/drawing/2014/main" id="{2C621EFB-CA7F-426A-B932-2C21287A2048}"/>
                      </a:ext>
                    </a:extLst>
                  </p:cNvPr>
                  <p:cNvSpPr>
                    <a:spLocks noChangeArrowheads="1"/>
                  </p:cNvSpPr>
                  <p:nvPr/>
                </p:nvSpPr>
                <p:spPr bwMode="ltGray">
                  <a:xfrm rot="-1140313">
                    <a:off x="1050" y="23323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3" name="Rectangle 4112">
                    <a:extLst>
                      <a:ext uri="{FF2B5EF4-FFF2-40B4-BE49-F238E27FC236}">
                        <a16:creationId xmlns:a16="http://schemas.microsoft.com/office/drawing/2014/main" id="{758F9570-F941-40C5-B92A-3E29C85CBEAC}"/>
                      </a:ext>
                    </a:extLst>
                  </p:cNvPr>
                  <p:cNvSpPr>
                    <a:spLocks noChangeArrowheads="1"/>
                  </p:cNvSpPr>
                  <p:nvPr/>
                </p:nvSpPr>
                <p:spPr bwMode="ltGray">
                  <a:xfrm rot="1114412">
                    <a:off x="363" y="23323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 name="Rectangle 4113">
                    <a:extLst>
                      <a:ext uri="{FF2B5EF4-FFF2-40B4-BE49-F238E27FC236}">
                        <a16:creationId xmlns:a16="http://schemas.microsoft.com/office/drawing/2014/main" id="{C80346B0-5892-4BCC-BCA1-D31BC540425B}"/>
                      </a:ext>
                    </a:extLst>
                  </p:cNvPr>
                  <p:cNvSpPr>
                    <a:spLocks noChangeArrowheads="1"/>
                  </p:cNvSpPr>
                  <p:nvPr/>
                </p:nvSpPr>
                <p:spPr bwMode="ltGray">
                  <a:xfrm rot="254676">
                    <a:off x="641" y="23323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 name="Freeform 6">
                    <a:extLst>
                      <a:ext uri="{FF2B5EF4-FFF2-40B4-BE49-F238E27FC236}">
                        <a16:creationId xmlns:a16="http://schemas.microsoft.com/office/drawing/2014/main" id="{EFF44BD7-CDC5-43E5-BDCF-4451CF097960}"/>
                      </a:ext>
                    </a:extLst>
                  </p:cNvPr>
                  <p:cNvSpPr>
                    <a:spLocks/>
                  </p:cNvSpPr>
                  <p:nvPr/>
                </p:nvSpPr>
                <p:spPr bwMode="ltGray">
                  <a:xfrm>
                    <a:off x="665" y="2332038"/>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7">
                    <a:extLst>
                      <a:ext uri="{FF2B5EF4-FFF2-40B4-BE49-F238E27FC236}">
                        <a16:creationId xmlns:a16="http://schemas.microsoft.com/office/drawing/2014/main" id="{326F8028-70CD-41F9-9052-00839DD06FF5}"/>
                      </a:ext>
                    </a:extLst>
                  </p:cNvPr>
                  <p:cNvSpPr>
                    <a:spLocks noEditPoints="1"/>
                  </p:cNvSpPr>
                  <p:nvPr/>
                </p:nvSpPr>
                <p:spPr bwMode="ltGray">
                  <a:xfrm>
                    <a:off x="665" y="23321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8">
                    <a:extLst>
                      <a:ext uri="{FF2B5EF4-FFF2-40B4-BE49-F238E27FC236}">
                        <a16:creationId xmlns:a16="http://schemas.microsoft.com/office/drawing/2014/main" id="{6344A4A1-32A4-4D05-B4AA-553460FB2E3A}"/>
                      </a:ext>
                    </a:extLst>
                  </p:cNvPr>
                  <p:cNvSpPr>
                    <a:spLocks noEditPoints="1"/>
                  </p:cNvSpPr>
                  <p:nvPr/>
                </p:nvSpPr>
                <p:spPr bwMode="ltGray">
                  <a:xfrm>
                    <a:off x="665" y="23322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9">
                    <a:extLst>
                      <a:ext uri="{FF2B5EF4-FFF2-40B4-BE49-F238E27FC236}">
                        <a16:creationId xmlns:a16="http://schemas.microsoft.com/office/drawing/2014/main" id="{CE2C648C-AFDF-435E-A813-FBCB1996B3D2}"/>
                      </a:ext>
                    </a:extLst>
                  </p:cNvPr>
                  <p:cNvSpPr>
                    <a:spLocks noEditPoints="1"/>
                  </p:cNvSpPr>
                  <p:nvPr/>
                </p:nvSpPr>
                <p:spPr bwMode="ltGray">
                  <a:xfrm>
                    <a:off x="540" y="23342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10">
                    <a:extLst>
                      <a:ext uri="{FF2B5EF4-FFF2-40B4-BE49-F238E27FC236}">
                        <a16:creationId xmlns:a16="http://schemas.microsoft.com/office/drawing/2014/main" id="{AAF4E3C3-480D-4A95-9A41-77B6EA1BB59D}"/>
                      </a:ext>
                    </a:extLst>
                  </p:cNvPr>
                  <p:cNvSpPr>
                    <a:spLocks noEditPoints="1"/>
                  </p:cNvSpPr>
                  <p:nvPr/>
                </p:nvSpPr>
                <p:spPr bwMode="ltGray">
                  <a:xfrm>
                    <a:off x="1385" y="23343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11">
                    <a:extLst>
                      <a:ext uri="{FF2B5EF4-FFF2-40B4-BE49-F238E27FC236}">
                        <a16:creationId xmlns:a16="http://schemas.microsoft.com/office/drawing/2014/main" id="{E4C86F7F-C83D-4648-93B9-C2E6EC87DFD9}"/>
                      </a:ext>
                    </a:extLst>
                  </p:cNvPr>
                  <p:cNvSpPr>
                    <a:spLocks noEditPoints="1"/>
                  </p:cNvSpPr>
                  <p:nvPr/>
                </p:nvSpPr>
                <p:spPr bwMode="ltGray">
                  <a:xfrm>
                    <a:off x="6" y="23343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Oval 4120">
                    <a:extLst>
                      <a:ext uri="{FF2B5EF4-FFF2-40B4-BE49-F238E27FC236}">
                        <a16:creationId xmlns:a16="http://schemas.microsoft.com/office/drawing/2014/main" id="{5AA668B3-A7BD-4ECB-B463-4E92DFACEDD7}"/>
                      </a:ext>
                    </a:extLst>
                  </p:cNvPr>
                  <p:cNvSpPr>
                    <a:spLocks noChangeArrowheads="1"/>
                  </p:cNvSpPr>
                  <p:nvPr/>
                </p:nvSpPr>
                <p:spPr bwMode="ltGray">
                  <a:xfrm>
                    <a:off x="50" y="23343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2" name="Oval 4121">
                    <a:extLst>
                      <a:ext uri="{FF2B5EF4-FFF2-40B4-BE49-F238E27FC236}">
                        <a16:creationId xmlns:a16="http://schemas.microsoft.com/office/drawing/2014/main" id="{C686A4D8-0D30-4AF7-A7BB-9021D0F1673C}"/>
                      </a:ext>
                    </a:extLst>
                  </p:cNvPr>
                  <p:cNvSpPr>
                    <a:spLocks noChangeArrowheads="1"/>
                  </p:cNvSpPr>
                  <p:nvPr/>
                </p:nvSpPr>
                <p:spPr bwMode="ltGray">
                  <a:xfrm>
                    <a:off x="0" y="23343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3" name="Oval 4122">
                    <a:extLst>
                      <a:ext uri="{FF2B5EF4-FFF2-40B4-BE49-F238E27FC236}">
                        <a16:creationId xmlns:a16="http://schemas.microsoft.com/office/drawing/2014/main" id="{F7FE8198-B4E6-4BE3-A2ED-9D8C394185A2}"/>
                      </a:ext>
                    </a:extLst>
                  </p:cNvPr>
                  <p:cNvSpPr>
                    <a:spLocks noChangeArrowheads="1"/>
                  </p:cNvSpPr>
                  <p:nvPr/>
                </p:nvSpPr>
                <p:spPr bwMode="ltGray">
                  <a:xfrm>
                    <a:off x="47" y="23343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4" name="Freeform 15">
                    <a:extLst>
                      <a:ext uri="{FF2B5EF4-FFF2-40B4-BE49-F238E27FC236}">
                        <a16:creationId xmlns:a16="http://schemas.microsoft.com/office/drawing/2014/main" id="{DEF6CD71-B37E-45F0-9ED6-AA0EEDABF567}"/>
                      </a:ext>
                    </a:extLst>
                  </p:cNvPr>
                  <p:cNvSpPr>
                    <a:spLocks noEditPoints="1"/>
                  </p:cNvSpPr>
                  <p:nvPr/>
                </p:nvSpPr>
                <p:spPr bwMode="ltGray">
                  <a:xfrm>
                    <a:off x="1349" y="23342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 name="Group 17">
                  <a:extLst>
                    <a:ext uri="{FF2B5EF4-FFF2-40B4-BE49-F238E27FC236}">
                      <a16:creationId xmlns:a16="http://schemas.microsoft.com/office/drawing/2014/main" id="{0CFA56A3-49CD-4623-9C43-8A70F9D00627}"/>
                    </a:ext>
                  </a:extLst>
                </p:cNvPr>
                <p:cNvGrpSpPr>
                  <a:grpSpLocks/>
                </p:cNvGrpSpPr>
                <p:nvPr/>
              </p:nvGrpSpPr>
              <p:grpSpPr bwMode="auto">
                <a:xfrm>
                  <a:off x="3964497" y="1596676"/>
                  <a:ext cx="2384427" cy="4429128"/>
                  <a:chOff x="3959225" y="1760434"/>
                  <a:chExt cx="1502" cy="2790"/>
                </a:xfrm>
              </p:grpSpPr>
              <p:sp>
                <p:nvSpPr>
                  <p:cNvPr id="4099" name="Rectangle 4098">
                    <a:extLst>
                      <a:ext uri="{FF2B5EF4-FFF2-40B4-BE49-F238E27FC236}">
                        <a16:creationId xmlns:a16="http://schemas.microsoft.com/office/drawing/2014/main" id="{944C5301-C6AE-4D3A-BD27-77441A32EC2B}"/>
                      </a:ext>
                    </a:extLst>
                  </p:cNvPr>
                  <p:cNvSpPr>
                    <a:spLocks noChangeArrowheads="1"/>
                  </p:cNvSpPr>
                  <p:nvPr/>
                </p:nvSpPr>
                <p:spPr bwMode="ltGray">
                  <a:xfrm rot="-1140313">
                    <a:off x="3960275" y="17608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0" name="Rectangle 4099">
                    <a:extLst>
                      <a:ext uri="{FF2B5EF4-FFF2-40B4-BE49-F238E27FC236}">
                        <a16:creationId xmlns:a16="http://schemas.microsoft.com/office/drawing/2014/main" id="{001D788B-7D74-4C66-89A0-A171CFE3F705}"/>
                      </a:ext>
                    </a:extLst>
                  </p:cNvPr>
                  <p:cNvSpPr>
                    <a:spLocks noChangeArrowheads="1"/>
                  </p:cNvSpPr>
                  <p:nvPr/>
                </p:nvSpPr>
                <p:spPr bwMode="ltGray">
                  <a:xfrm rot="1114412">
                    <a:off x="3959588" y="17608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1" name="Rectangle 4100">
                    <a:extLst>
                      <a:ext uri="{FF2B5EF4-FFF2-40B4-BE49-F238E27FC236}">
                        <a16:creationId xmlns:a16="http://schemas.microsoft.com/office/drawing/2014/main" id="{4628B2B7-BA00-4D2B-BCE5-3B0CF957FFF7}"/>
                      </a:ext>
                    </a:extLst>
                  </p:cNvPr>
                  <p:cNvSpPr>
                    <a:spLocks noChangeArrowheads="1"/>
                  </p:cNvSpPr>
                  <p:nvPr/>
                </p:nvSpPr>
                <p:spPr bwMode="ltGray">
                  <a:xfrm rot="254676">
                    <a:off x="3959866" y="17608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2" name="Freeform 20">
                    <a:extLst>
                      <a:ext uri="{FF2B5EF4-FFF2-40B4-BE49-F238E27FC236}">
                        <a16:creationId xmlns:a16="http://schemas.microsoft.com/office/drawing/2014/main" id="{0FCB79A5-FC19-4BF9-8048-FBE1EAADC215}"/>
                      </a:ext>
                    </a:extLst>
                  </p:cNvPr>
                  <p:cNvSpPr>
                    <a:spLocks/>
                  </p:cNvSpPr>
                  <p:nvPr/>
                </p:nvSpPr>
                <p:spPr bwMode="ltGray">
                  <a:xfrm>
                    <a:off x="3959849" y="1760434"/>
                    <a:ext cx="143" cy="259"/>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03" name="Freeform 21">
                    <a:extLst>
                      <a:ext uri="{FF2B5EF4-FFF2-40B4-BE49-F238E27FC236}">
                        <a16:creationId xmlns:a16="http://schemas.microsoft.com/office/drawing/2014/main" id="{DEDCB6C5-1374-46FE-A6DC-30354B7012E3}"/>
                      </a:ext>
                    </a:extLst>
                  </p:cNvPr>
                  <p:cNvSpPr>
                    <a:spLocks noEditPoints="1"/>
                  </p:cNvSpPr>
                  <p:nvPr/>
                </p:nvSpPr>
                <p:spPr bwMode="ltGray">
                  <a:xfrm>
                    <a:off x="3959890" y="17606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 name="Freeform 22">
                    <a:extLst>
                      <a:ext uri="{FF2B5EF4-FFF2-40B4-BE49-F238E27FC236}">
                        <a16:creationId xmlns:a16="http://schemas.microsoft.com/office/drawing/2014/main" id="{E3AF4BF8-E3C7-47F8-B6E1-B1F98788C017}"/>
                      </a:ext>
                    </a:extLst>
                  </p:cNvPr>
                  <p:cNvSpPr>
                    <a:spLocks noEditPoints="1"/>
                  </p:cNvSpPr>
                  <p:nvPr/>
                </p:nvSpPr>
                <p:spPr bwMode="ltGray">
                  <a:xfrm>
                    <a:off x="3959890" y="17607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 name="Freeform 23">
                    <a:extLst>
                      <a:ext uri="{FF2B5EF4-FFF2-40B4-BE49-F238E27FC236}">
                        <a16:creationId xmlns:a16="http://schemas.microsoft.com/office/drawing/2014/main" id="{79B420B7-7B81-40A2-A110-6543068D01CF}"/>
                      </a:ext>
                    </a:extLst>
                  </p:cNvPr>
                  <p:cNvSpPr>
                    <a:spLocks noEditPoints="1"/>
                  </p:cNvSpPr>
                  <p:nvPr/>
                </p:nvSpPr>
                <p:spPr bwMode="ltGray">
                  <a:xfrm>
                    <a:off x="3959765" y="17627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24">
                    <a:extLst>
                      <a:ext uri="{FF2B5EF4-FFF2-40B4-BE49-F238E27FC236}">
                        <a16:creationId xmlns:a16="http://schemas.microsoft.com/office/drawing/2014/main" id="{94ACAA2B-B59B-4DB3-831C-48887103771B}"/>
                      </a:ext>
                    </a:extLst>
                  </p:cNvPr>
                  <p:cNvSpPr>
                    <a:spLocks noEditPoints="1"/>
                  </p:cNvSpPr>
                  <p:nvPr/>
                </p:nvSpPr>
                <p:spPr bwMode="ltGray">
                  <a:xfrm>
                    <a:off x="3960610" y="17628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 name="Freeform 25">
                    <a:extLst>
                      <a:ext uri="{FF2B5EF4-FFF2-40B4-BE49-F238E27FC236}">
                        <a16:creationId xmlns:a16="http://schemas.microsoft.com/office/drawing/2014/main" id="{8410A66D-5FFB-4A7A-BCCA-4F4E7D821875}"/>
                      </a:ext>
                    </a:extLst>
                  </p:cNvPr>
                  <p:cNvSpPr>
                    <a:spLocks noEditPoints="1"/>
                  </p:cNvSpPr>
                  <p:nvPr/>
                </p:nvSpPr>
                <p:spPr bwMode="ltGray">
                  <a:xfrm>
                    <a:off x="3959231" y="17628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Oval 4107">
                    <a:extLst>
                      <a:ext uri="{FF2B5EF4-FFF2-40B4-BE49-F238E27FC236}">
                        <a16:creationId xmlns:a16="http://schemas.microsoft.com/office/drawing/2014/main" id="{EFC9F249-5086-4425-9B27-3C4E4331F115}"/>
                      </a:ext>
                    </a:extLst>
                  </p:cNvPr>
                  <p:cNvSpPr>
                    <a:spLocks noChangeArrowheads="1"/>
                  </p:cNvSpPr>
                  <p:nvPr/>
                </p:nvSpPr>
                <p:spPr bwMode="ltGray">
                  <a:xfrm>
                    <a:off x="3959275" y="17628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9" name="Oval 4108">
                    <a:extLst>
                      <a:ext uri="{FF2B5EF4-FFF2-40B4-BE49-F238E27FC236}">
                        <a16:creationId xmlns:a16="http://schemas.microsoft.com/office/drawing/2014/main" id="{2C83AA64-F935-497C-93F6-C9E34F09F0CC}"/>
                      </a:ext>
                    </a:extLst>
                  </p:cNvPr>
                  <p:cNvSpPr>
                    <a:spLocks noChangeArrowheads="1"/>
                  </p:cNvSpPr>
                  <p:nvPr/>
                </p:nvSpPr>
                <p:spPr bwMode="ltGray">
                  <a:xfrm>
                    <a:off x="3959225" y="17628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0" name="Oval 4109">
                    <a:extLst>
                      <a:ext uri="{FF2B5EF4-FFF2-40B4-BE49-F238E27FC236}">
                        <a16:creationId xmlns:a16="http://schemas.microsoft.com/office/drawing/2014/main" id="{ED8D5E8A-49F8-4E93-B224-559521AAA907}"/>
                      </a:ext>
                    </a:extLst>
                  </p:cNvPr>
                  <p:cNvSpPr>
                    <a:spLocks noChangeArrowheads="1"/>
                  </p:cNvSpPr>
                  <p:nvPr/>
                </p:nvSpPr>
                <p:spPr bwMode="ltGray">
                  <a:xfrm>
                    <a:off x="3959272" y="17628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1" name="Freeform 29">
                    <a:extLst>
                      <a:ext uri="{FF2B5EF4-FFF2-40B4-BE49-F238E27FC236}">
                        <a16:creationId xmlns:a16="http://schemas.microsoft.com/office/drawing/2014/main" id="{385FA4EB-B9DD-48B7-A819-C38002CA4E79}"/>
                      </a:ext>
                    </a:extLst>
                  </p:cNvPr>
                  <p:cNvSpPr>
                    <a:spLocks noEditPoints="1"/>
                  </p:cNvSpPr>
                  <p:nvPr/>
                </p:nvSpPr>
                <p:spPr bwMode="ltGray">
                  <a:xfrm>
                    <a:off x="3960574" y="17627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 name="Freeform 32">
                  <a:extLst>
                    <a:ext uri="{FF2B5EF4-FFF2-40B4-BE49-F238E27FC236}">
                      <a16:creationId xmlns:a16="http://schemas.microsoft.com/office/drawing/2014/main" id="{40EE1E36-7066-44A8-A550-C503F367F7D3}"/>
                    </a:ext>
                  </a:extLst>
                </p:cNvPr>
                <p:cNvSpPr>
                  <a:spLocks/>
                </p:cNvSpPr>
                <p:nvPr/>
              </p:nvSpPr>
              <p:spPr bwMode="ltGray">
                <a:xfrm>
                  <a:off x="2617787" y="4657725"/>
                  <a:ext cx="989013" cy="247650"/>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33">
                  <a:extLst>
                    <a:ext uri="{FF2B5EF4-FFF2-40B4-BE49-F238E27FC236}">
                      <a16:creationId xmlns:a16="http://schemas.microsoft.com/office/drawing/2014/main" id="{EE092EB4-1D95-4DE0-BA6A-1EA4AA232684}"/>
                    </a:ext>
                  </a:extLst>
                </p:cNvPr>
                <p:cNvSpPr>
                  <a:spLocks/>
                </p:cNvSpPr>
                <p:nvPr/>
              </p:nvSpPr>
              <p:spPr bwMode="ltGray">
                <a:xfrm rot="21426882">
                  <a:off x="1046162" y="1651000"/>
                  <a:ext cx="4132263" cy="704850"/>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Rectangle 20">
                  <a:extLst>
                    <a:ext uri="{FF2B5EF4-FFF2-40B4-BE49-F238E27FC236}">
                      <a16:creationId xmlns:a16="http://schemas.microsoft.com/office/drawing/2014/main" id="{63A76C4F-2604-4CF4-8DED-44A332942F88}"/>
                    </a:ext>
                  </a:extLst>
                </p:cNvPr>
                <p:cNvSpPr>
                  <a:spLocks noChangeArrowheads="1"/>
                </p:cNvSpPr>
                <p:nvPr/>
              </p:nvSpPr>
              <p:spPr bwMode="ltGray">
                <a:xfrm>
                  <a:off x="2984500" y="2676525"/>
                  <a:ext cx="274637" cy="4030663"/>
                </a:xfrm>
                <a:prstGeom prst="rect">
                  <a:avLst/>
                </a:prstGeom>
                <a:gradFill rotWithShape="0">
                  <a:gsLst>
                    <a:gs pos="0">
                      <a:srgbClr val="00008B"/>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58DF16FB-7479-4D9E-A8D3-959BBF8D188B}"/>
                    </a:ext>
                  </a:extLst>
                </p:cNvPr>
                <p:cNvGrpSpPr>
                  <a:grpSpLocks/>
                </p:cNvGrpSpPr>
                <p:nvPr/>
              </p:nvGrpSpPr>
              <p:grpSpPr bwMode="auto">
                <a:xfrm>
                  <a:off x="73437" y="4226419"/>
                  <a:ext cx="2379664" cy="2371728"/>
                  <a:chOff x="414122" y="5780688"/>
                  <a:chExt cx="1499" cy="1494"/>
                </a:xfrm>
              </p:grpSpPr>
              <p:sp>
                <p:nvSpPr>
                  <p:cNvPr id="30" name="Oval 29">
                    <a:extLst>
                      <a:ext uri="{FF2B5EF4-FFF2-40B4-BE49-F238E27FC236}">
                        <a16:creationId xmlns:a16="http://schemas.microsoft.com/office/drawing/2014/main" id="{C6B58403-2AD9-45EA-B0BE-40F36173E807}"/>
                      </a:ext>
                    </a:extLst>
                  </p:cNvPr>
                  <p:cNvSpPr>
                    <a:spLocks noChangeArrowheads="1"/>
                  </p:cNvSpPr>
                  <p:nvPr/>
                </p:nvSpPr>
                <p:spPr bwMode="auto">
                  <a:xfrm>
                    <a:off x="414122" y="5781185"/>
                    <a:ext cx="649" cy="826"/>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31" name="Oval 30">
                    <a:extLst>
                      <a:ext uri="{FF2B5EF4-FFF2-40B4-BE49-F238E27FC236}">
                        <a16:creationId xmlns:a16="http://schemas.microsoft.com/office/drawing/2014/main" id="{B2F4DDBD-6FCF-44AE-BC96-48F90F10052B}"/>
                      </a:ext>
                    </a:extLst>
                  </p:cNvPr>
                  <p:cNvSpPr>
                    <a:spLocks noChangeArrowheads="1"/>
                  </p:cNvSpPr>
                  <p:nvPr/>
                </p:nvSpPr>
                <p:spPr bwMode="auto">
                  <a:xfrm>
                    <a:off x="414366" y="5780782"/>
                    <a:ext cx="651" cy="893"/>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096" name="Oval 4095">
                    <a:extLst>
                      <a:ext uri="{FF2B5EF4-FFF2-40B4-BE49-F238E27FC236}">
                        <a16:creationId xmlns:a16="http://schemas.microsoft.com/office/drawing/2014/main" id="{697FBCEA-B5FF-4521-996D-930F41754962}"/>
                      </a:ext>
                    </a:extLst>
                  </p:cNvPr>
                  <p:cNvSpPr>
                    <a:spLocks noChangeArrowheads="1"/>
                  </p:cNvSpPr>
                  <p:nvPr/>
                </p:nvSpPr>
                <p:spPr bwMode="auto">
                  <a:xfrm>
                    <a:off x="414904" y="5780688"/>
                    <a:ext cx="674" cy="88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097" name="Oval 4096">
                    <a:extLst>
                      <a:ext uri="{FF2B5EF4-FFF2-40B4-BE49-F238E27FC236}">
                        <a16:creationId xmlns:a16="http://schemas.microsoft.com/office/drawing/2014/main" id="{3B4A181C-F435-4B58-82B7-6DA3ED290125}"/>
                      </a:ext>
                    </a:extLst>
                  </p:cNvPr>
                  <p:cNvSpPr>
                    <a:spLocks noChangeArrowheads="1"/>
                  </p:cNvSpPr>
                  <p:nvPr/>
                </p:nvSpPr>
                <p:spPr bwMode="auto">
                  <a:xfrm>
                    <a:off x="414945" y="5781315"/>
                    <a:ext cx="676" cy="867"/>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23" name="Group 22">
                  <a:extLst>
                    <a:ext uri="{FF2B5EF4-FFF2-40B4-BE49-F238E27FC236}">
                      <a16:creationId xmlns:a16="http://schemas.microsoft.com/office/drawing/2014/main" id="{CC11F197-EB61-4DB8-9630-CEEDC0E2995A}"/>
                    </a:ext>
                  </a:extLst>
                </p:cNvPr>
                <p:cNvGrpSpPr>
                  <a:grpSpLocks/>
                </p:cNvGrpSpPr>
                <p:nvPr/>
              </p:nvGrpSpPr>
              <p:grpSpPr bwMode="auto">
                <a:xfrm>
                  <a:off x="3861649" y="3989099"/>
                  <a:ext cx="2308229" cy="2100267"/>
                  <a:chOff x="4530296" y="5136430"/>
                  <a:chExt cx="1454" cy="1323"/>
                </a:xfrm>
              </p:grpSpPr>
              <p:sp>
                <p:nvSpPr>
                  <p:cNvPr id="27" name="Oval 26">
                    <a:extLst>
                      <a:ext uri="{FF2B5EF4-FFF2-40B4-BE49-F238E27FC236}">
                        <a16:creationId xmlns:a16="http://schemas.microsoft.com/office/drawing/2014/main" id="{9C8E539E-9224-4AC1-A2C7-677EDF2AB8FE}"/>
                      </a:ext>
                    </a:extLst>
                  </p:cNvPr>
                  <p:cNvSpPr>
                    <a:spLocks noChangeArrowheads="1"/>
                  </p:cNvSpPr>
                  <p:nvPr/>
                </p:nvSpPr>
                <p:spPr bwMode="auto">
                  <a:xfrm rot="10800000" flipV="1">
                    <a:off x="4530296" y="5136688"/>
                    <a:ext cx="649" cy="826"/>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28" name="Oval 27">
                    <a:extLst>
                      <a:ext uri="{FF2B5EF4-FFF2-40B4-BE49-F238E27FC236}">
                        <a16:creationId xmlns:a16="http://schemas.microsoft.com/office/drawing/2014/main" id="{1BCC49DD-07FE-415D-92EC-BF09974BFACD}"/>
                      </a:ext>
                    </a:extLst>
                  </p:cNvPr>
                  <p:cNvSpPr>
                    <a:spLocks noChangeArrowheads="1"/>
                  </p:cNvSpPr>
                  <p:nvPr/>
                </p:nvSpPr>
                <p:spPr bwMode="auto">
                  <a:xfrm rot="10800000">
                    <a:off x="4530828" y="5136430"/>
                    <a:ext cx="676" cy="974"/>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29" name="Oval 28">
                    <a:extLst>
                      <a:ext uri="{FF2B5EF4-FFF2-40B4-BE49-F238E27FC236}">
                        <a16:creationId xmlns:a16="http://schemas.microsoft.com/office/drawing/2014/main" id="{EBB606FF-F1B9-477A-A138-989AC0B44762}"/>
                      </a:ext>
                    </a:extLst>
                  </p:cNvPr>
                  <p:cNvSpPr>
                    <a:spLocks noChangeArrowheads="1"/>
                  </p:cNvSpPr>
                  <p:nvPr/>
                </p:nvSpPr>
                <p:spPr bwMode="auto">
                  <a:xfrm rot="10800000">
                    <a:off x="4531099" y="5136981"/>
                    <a:ext cx="651" cy="772"/>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grpSp>
            <p:sp>
              <p:nvSpPr>
                <p:cNvPr id="24" name="Rectangle 23">
                  <a:extLst>
                    <a:ext uri="{FF2B5EF4-FFF2-40B4-BE49-F238E27FC236}">
                      <a16:creationId xmlns:a16="http://schemas.microsoft.com/office/drawing/2014/main" id="{3FEF988E-D42C-4DF2-B3E2-7EE9E0E4479C}"/>
                    </a:ext>
                  </a:extLst>
                </p:cNvPr>
                <p:cNvSpPr>
                  <a:spLocks noChangeArrowheads="1"/>
                </p:cNvSpPr>
                <p:nvPr/>
              </p:nvSpPr>
              <p:spPr bwMode="ltGray">
                <a:xfrm>
                  <a:off x="2971800" y="2028825"/>
                  <a:ext cx="312737" cy="161925"/>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Rectangle 24">
                  <a:extLst>
                    <a:ext uri="{FF2B5EF4-FFF2-40B4-BE49-F238E27FC236}">
                      <a16:creationId xmlns:a16="http://schemas.microsoft.com/office/drawing/2014/main" id="{46625996-0652-42A2-B0BE-49833F735AD3}"/>
                    </a:ext>
                  </a:extLst>
                </p:cNvPr>
                <p:cNvSpPr>
                  <a:spLocks noChangeArrowheads="1"/>
                </p:cNvSpPr>
                <p:nvPr/>
              </p:nvSpPr>
              <p:spPr bwMode="ltGray">
                <a:xfrm>
                  <a:off x="2995612" y="2314575"/>
                  <a:ext cx="260350" cy="381000"/>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Freeform 37">
                  <a:extLst>
                    <a:ext uri="{FF2B5EF4-FFF2-40B4-BE49-F238E27FC236}">
                      <a16:creationId xmlns:a16="http://schemas.microsoft.com/office/drawing/2014/main" id="{652E6B72-BD7E-4B18-A02C-BBED3A4D6156}"/>
                    </a:ext>
                  </a:extLst>
                </p:cNvPr>
                <p:cNvSpPr>
                  <a:spLocks/>
                </p:cNvSpPr>
                <p:nvPr/>
              </p:nvSpPr>
              <p:spPr bwMode="ltGray">
                <a:xfrm>
                  <a:off x="2867025" y="2117725"/>
                  <a:ext cx="503237" cy="219075"/>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3" name="TextBox 84">
              <a:extLst>
                <a:ext uri="{FF2B5EF4-FFF2-40B4-BE49-F238E27FC236}">
                  <a16:creationId xmlns:a16="http://schemas.microsoft.com/office/drawing/2014/main" id="{8323E4DA-E2BE-4E56-A3B5-CDC886327A48}"/>
                </a:ext>
              </a:extLst>
            </p:cNvPr>
            <p:cNvSpPr txBox="1"/>
            <p:nvPr/>
          </p:nvSpPr>
          <p:spPr>
            <a:xfrm>
              <a:off x="459096" y="3129378"/>
              <a:ext cx="339372"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dirty="0">
                  <a:solidFill>
                    <a:srgbClr val="000000"/>
                  </a:solidFill>
                  <a:effectLst/>
                  <a:latin typeface="UTM Azuki"/>
                  <a:ea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Times New Roman" panose="02020603050405020304" pitchFamily="18" charset="0"/>
              </a:endParaRPr>
            </a:p>
          </p:txBody>
        </p:sp>
        <p:sp>
          <p:nvSpPr>
            <p:cNvPr id="14" name="TextBox 85">
              <a:extLst>
                <a:ext uri="{FF2B5EF4-FFF2-40B4-BE49-F238E27FC236}">
                  <a16:creationId xmlns:a16="http://schemas.microsoft.com/office/drawing/2014/main" id="{DD05D8C4-1200-4178-91CF-434C652EEDC2}"/>
                </a:ext>
              </a:extLst>
            </p:cNvPr>
            <p:cNvSpPr txBox="1"/>
            <p:nvPr/>
          </p:nvSpPr>
          <p:spPr>
            <a:xfrm>
              <a:off x="2395741" y="3125505"/>
              <a:ext cx="338737"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a:solidFill>
                    <a:srgbClr val="000000"/>
                  </a:solidFill>
                  <a:effectLst/>
                  <a:latin typeface="UTM Azuki"/>
                  <a:ea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Times New Roman" panose="02020603050405020304" pitchFamily="18" charset="0"/>
              </a:endParaRPr>
            </a:p>
          </p:txBody>
        </p:sp>
      </p:grpSp>
      <p:pic>
        <p:nvPicPr>
          <p:cNvPr id="4133" name="Picture 4132">
            <a:extLst>
              <a:ext uri="{FF2B5EF4-FFF2-40B4-BE49-F238E27FC236}">
                <a16:creationId xmlns:a16="http://schemas.microsoft.com/office/drawing/2014/main" id="{31DBBDC2-514D-2D37-1EF0-3D6C2D64F5C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80397" y="4084579"/>
            <a:ext cx="1085850" cy="930275"/>
          </a:xfrm>
          <a:prstGeom prst="rect">
            <a:avLst/>
          </a:prstGeom>
          <a:noFill/>
          <a:ln>
            <a:noFill/>
          </a:ln>
        </p:spPr>
      </p:pic>
    </p:spTree>
    <p:extLst>
      <p:ext uri="{BB962C8B-B14F-4D97-AF65-F5344CB8AC3E}">
        <p14:creationId xmlns:p14="http://schemas.microsoft.com/office/powerpoint/2010/main" val="24702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4516840" y="228158"/>
            <a:ext cx="7506810" cy="4354475"/>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11293" y="1001731"/>
            <a:ext cx="5749556" cy="3046988"/>
          </a:xfrm>
          <a:prstGeom prst="rect">
            <a:avLst/>
          </a:prstGeom>
          <a:noFill/>
        </p:spPr>
        <p:txBody>
          <a:bodyPr wrap="square">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Khi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hóa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phẩm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thay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05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5273DF7-7FD8-AEAB-05C0-59FC2AD8500C}"/>
              </a:ext>
            </a:extLst>
          </p:cNvPr>
          <p:cNvSpPr txBox="1"/>
          <p:nvPr/>
        </p:nvSpPr>
        <p:spPr>
          <a:xfrm>
            <a:off x="568960" y="53375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479705E-BD69-705A-9571-7E39830F15B4}"/>
              </a:ext>
            </a:extLst>
          </p:cNvPr>
          <p:cNvCxnSpPr>
            <a:cxnSpLocks/>
          </p:cNvCxnSpPr>
          <p:nvPr/>
        </p:nvCxnSpPr>
        <p:spPr>
          <a:xfrm flipV="1">
            <a:off x="3975101" y="845379"/>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0AC14-5D35-7A10-779F-592C79819777}"/>
              </a:ext>
            </a:extLst>
          </p:cNvPr>
          <p:cNvSpPr txBox="1"/>
          <p:nvPr/>
        </p:nvSpPr>
        <p:spPr>
          <a:xfrm>
            <a:off x="698501" y="180338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2F52BDC3-8FF3-E903-B9ED-5DA159173B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4" name="Rectangle 24">
            <a:extLst>
              <a:ext uri="{FF2B5EF4-FFF2-40B4-BE49-F238E27FC236}">
                <a16:creationId xmlns:a16="http://schemas.microsoft.com/office/drawing/2014/main" id="{2AE48E85-0092-25F2-99AE-ADA18116E4A9}"/>
              </a:ext>
            </a:extLst>
          </p:cNvPr>
          <p:cNvSpPr>
            <a:spLocks noChangeArrowheads="1"/>
          </p:cNvSpPr>
          <p:nvPr/>
        </p:nvSpPr>
        <p:spPr bwMode="ltGray">
          <a:xfrm>
            <a:off x="8337551" y="3765551"/>
            <a:ext cx="188913" cy="9366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Oval 25">
            <a:extLst>
              <a:ext uri="{FF2B5EF4-FFF2-40B4-BE49-F238E27FC236}">
                <a16:creationId xmlns:a16="http://schemas.microsoft.com/office/drawing/2014/main" id="{41315B64-0E9B-FCBE-3397-8822C1D9C77B}"/>
              </a:ext>
            </a:extLst>
          </p:cNvPr>
          <p:cNvSpPr>
            <a:spLocks noChangeArrowheads="1"/>
          </p:cNvSpPr>
          <p:nvPr/>
        </p:nvSpPr>
        <p:spPr bwMode="ltGray">
          <a:xfrm>
            <a:off x="8404225" y="360203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 name="Freeform 26">
            <a:extLst>
              <a:ext uri="{FF2B5EF4-FFF2-40B4-BE49-F238E27FC236}">
                <a16:creationId xmlns:a16="http://schemas.microsoft.com/office/drawing/2014/main" id="{0545D550-3885-5FC1-F897-FC2310C0C130}"/>
              </a:ext>
            </a:extLst>
          </p:cNvPr>
          <p:cNvSpPr>
            <a:spLocks/>
          </p:cNvSpPr>
          <p:nvPr/>
        </p:nvSpPr>
        <p:spPr bwMode="ltGray">
          <a:xfrm>
            <a:off x="8124825" y="527208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7">
            <a:extLst>
              <a:ext uri="{FF2B5EF4-FFF2-40B4-BE49-F238E27FC236}">
                <a16:creationId xmlns:a16="http://schemas.microsoft.com/office/drawing/2014/main" id="{169AD3CD-825B-4B93-7ECE-46FBF94BC9E1}"/>
              </a:ext>
            </a:extLst>
          </p:cNvPr>
          <p:cNvSpPr>
            <a:spLocks/>
          </p:cNvSpPr>
          <p:nvPr/>
        </p:nvSpPr>
        <p:spPr bwMode="ltGray">
          <a:xfrm>
            <a:off x="7175500" y="3549651"/>
            <a:ext cx="2495550" cy="403225"/>
          </a:xfrm>
          <a:custGeom>
            <a:avLst/>
            <a:gdLst>
              <a:gd name="T0" fmla="*/ 2147483646 w 2594"/>
              <a:gd name="T1" fmla="*/ 0 h 444"/>
              <a:gd name="T2" fmla="*/ 2147483646 w 2594"/>
              <a:gd name="T3" fmla="*/ 2147483646 h 444"/>
              <a:gd name="T4" fmla="*/ 2147483646 w 2594"/>
              <a:gd name="T5" fmla="*/ 2147483646 h 444"/>
              <a:gd name="T6" fmla="*/ 0 w 2594"/>
              <a:gd name="T7" fmla="*/ 2147483646 h 444"/>
              <a:gd name="T8" fmla="*/ 2147483646 w 2594"/>
              <a:gd name="T9" fmla="*/ 2147483646 h 444"/>
              <a:gd name="T10" fmla="*/ 2147483646 w 2594"/>
              <a:gd name="T11" fmla="*/ 2147483646 h 444"/>
              <a:gd name="T12" fmla="*/ 2147483646 w 2594"/>
              <a:gd name="T13" fmla="*/ 0 h 444"/>
              <a:gd name="T14" fmla="*/ 2147483646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 name="T24" fmla="*/ 0 w 2594"/>
              <a:gd name="T25" fmla="*/ 0 h 444"/>
              <a:gd name="T26" fmla="*/ 2594 w 2594"/>
              <a:gd name="T27" fmla="*/ 444 h 4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28">
            <a:extLst>
              <a:ext uri="{FF2B5EF4-FFF2-40B4-BE49-F238E27FC236}">
                <a16:creationId xmlns:a16="http://schemas.microsoft.com/office/drawing/2014/main" id="{CCA73FD4-D7E6-A185-3B98-26502B64D0CD}"/>
              </a:ext>
            </a:extLst>
          </p:cNvPr>
          <p:cNvSpPr>
            <a:spLocks noChangeArrowheads="1"/>
          </p:cNvSpPr>
          <p:nvPr/>
        </p:nvSpPr>
        <p:spPr bwMode="ltGray">
          <a:xfrm>
            <a:off x="8345489" y="4137026"/>
            <a:ext cx="166687"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 name="Rectangle 29">
            <a:extLst>
              <a:ext uri="{FF2B5EF4-FFF2-40B4-BE49-F238E27FC236}">
                <a16:creationId xmlns:a16="http://schemas.microsoft.com/office/drawing/2014/main" id="{C046CDE6-46AE-3E29-788D-094E41F451FD}"/>
              </a:ext>
            </a:extLst>
          </p:cNvPr>
          <p:cNvSpPr>
            <a:spLocks noChangeArrowheads="1"/>
          </p:cNvSpPr>
          <p:nvPr/>
        </p:nvSpPr>
        <p:spPr bwMode="ltGray">
          <a:xfrm>
            <a:off x="8351838" y="392906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AutoShape 30">
            <a:extLst>
              <a:ext uri="{FF2B5EF4-FFF2-40B4-BE49-F238E27FC236}">
                <a16:creationId xmlns:a16="http://schemas.microsoft.com/office/drawing/2014/main" id="{15C0BF83-4A15-0EE6-3A1B-F2E6D528EF26}"/>
              </a:ext>
            </a:extLst>
          </p:cNvPr>
          <p:cNvSpPr>
            <a:spLocks noChangeArrowheads="1"/>
          </p:cNvSpPr>
          <p:nvPr/>
        </p:nvSpPr>
        <p:spPr bwMode="ltGray">
          <a:xfrm>
            <a:off x="8328025" y="411003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 name="Freeform 31">
            <a:extLst>
              <a:ext uri="{FF2B5EF4-FFF2-40B4-BE49-F238E27FC236}">
                <a16:creationId xmlns:a16="http://schemas.microsoft.com/office/drawing/2014/main" id="{205DF6FA-CC66-3A5E-B321-47A388AF564B}"/>
              </a:ext>
            </a:extLst>
          </p:cNvPr>
          <p:cNvSpPr>
            <a:spLocks/>
          </p:cNvSpPr>
          <p:nvPr/>
        </p:nvSpPr>
        <p:spPr bwMode="ltGray">
          <a:xfrm>
            <a:off x="8275638" y="3816351"/>
            <a:ext cx="303212"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 name="Group 32">
            <a:extLst>
              <a:ext uri="{FF2B5EF4-FFF2-40B4-BE49-F238E27FC236}">
                <a16:creationId xmlns:a16="http://schemas.microsoft.com/office/drawing/2014/main" id="{721CF8B2-74E2-1164-C62C-FD3261A5718F}"/>
              </a:ext>
            </a:extLst>
          </p:cNvPr>
          <p:cNvGrpSpPr>
            <a:grpSpLocks/>
          </p:cNvGrpSpPr>
          <p:nvPr/>
        </p:nvGrpSpPr>
        <p:grpSpPr bwMode="auto">
          <a:xfrm>
            <a:off x="6543676" y="3940176"/>
            <a:ext cx="1439863" cy="2441575"/>
            <a:chOff x="3216" y="2166"/>
            <a:chExt cx="907" cy="1538"/>
          </a:xfrm>
        </p:grpSpPr>
        <p:grpSp>
          <p:nvGrpSpPr>
            <p:cNvPr id="23" name="Group 33">
              <a:extLst>
                <a:ext uri="{FF2B5EF4-FFF2-40B4-BE49-F238E27FC236}">
                  <a16:creationId xmlns:a16="http://schemas.microsoft.com/office/drawing/2014/main" id="{863709E4-A68E-5A05-19AB-EFDB5DE421EF}"/>
                </a:ext>
              </a:extLst>
            </p:cNvPr>
            <p:cNvGrpSpPr>
              <a:grpSpLocks/>
            </p:cNvGrpSpPr>
            <p:nvPr/>
          </p:nvGrpSpPr>
          <p:grpSpPr bwMode="auto">
            <a:xfrm>
              <a:off x="3216" y="2166"/>
              <a:ext cx="907" cy="1538"/>
              <a:chOff x="643" y="1002"/>
              <a:chExt cx="1502" cy="2686"/>
            </a:xfrm>
          </p:grpSpPr>
          <p:sp>
            <p:nvSpPr>
              <p:cNvPr id="29" name="Rectangle 34">
                <a:extLst>
                  <a:ext uri="{FF2B5EF4-FFF2-40B4-BE49-F238E27FC236}">
                    <a16:creationId xmlns:a16="http://schemas.microsoft.com/office/drawing/2014/main" id="{CD68DB29-443D-B3AA-6627-E495062A199F}"/>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 name="Rectangle 35">
                <a:extLst>
                  <a:ext uri="{FF2B5EF4-FFF2-40B4-BE49-F238E27FC236}">
                    <a16:creationId xmlns:a16="http://schemas.microsoft.com/office/drawing/2014/main" id="{950A90F9-C8EA-A31D-A289-D615AB620F9A}"/>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 name="Rectangle 36">
                <a:extLst>
                  <a:ext uri="{FF2B5EF4-FFF2-40B4-BE49-F238E27FC236}">
                    <a16:creationId xmlns:a16="http://schemas.microsoft.com/office/drawing/2014/main" id="{8B76A9FA-5236-6564-3241-CB79215583E8}"/>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4" name="Freeform 37">
                <a:extLst>
                  <a:ext uri="{FF2B5EF4-FFF2-40B4-BE49-F238E27FC236}">
                    <a16:creationId xmlns:a16="http://schemas.microsoft.com/office/drawing/2014/main" id="{05FA71F5-D2B8-CFA2-8C9F-BF4F6A4446EB}"/>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 name="Freeform 38">
                <a:extLst>
                  <a:ext uri="{FF2B5EF4-FFF2-40B4-BE49-F238E27FC236}">
                    <a16:creationId xmlns:a16="http://schemas.microsoft.com/office/drawing/2014/main" id="{0784AFD3-8089-EDC8-5D6A-F05EEA60428F}"/>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 name="Freeform 39">
                <a:extLst>
                  <a:ext uri="{FF2B5EF4-FFF2-40B4-BE49-F238E27FC236}">
                    <a16:creationId xmlns:a16="http://schemas.microsoft.com/office/drawing/2014/main" id="{507B6A39-8340-271A-45FC-645F02B27F28}"/>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 name="Freeform 40">
                <a:extLst>
                  <a:ext uri="{FF2B5EF4-FFF2-40B4-BE49-F238E27FC236}">
                    <a16:creationId xmlns:a16="http://schemas.microsoft.com/office/drawing/2014/main" id="{53A36F60-2F7B-9CBB-B653-DB09FF92F5E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 name="Freeform 41">
                <a:extLst>
                  <a:ext uri="{FF2B5EF4-FFF2-40B4-BE49-F238E27FC236}">
                    <a16:creationId xmlns:a16="http://schemas.microsoft.com/office/drawing/2014/main" id="{76E96FD0-CA04-4277-7842-6102B5B35F3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 name="Freeform 42">
                <a:extLst>
                  <a:ext uri="{FF2B5EF4-FFF2-40B4-BE49-F238E27FC236}">
                    <a16:creationId xmlns:a16="http://schemas.microsoft.com/office/drawing/2014/main" id="{D6147E48-9F28-A82A-233D-4A2C06B50D2C}"/>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 name="Oval 43">
                <a:extLst>
                  <a:ext uri="{FF2B5EF4-FFF2-40B4-BE49-F238E27FC236}">
                    <a16:creationId xmlns:a16="http://schemas.microsoft.com/office/drawing/2014/main" id="{99C7D77E-5839-7F5C-F65C-DC7CE8F2FA36}"/>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2" name="Oval 44">
                <a:extLst>
                  <a:ext uri="{FF2B5EF4-FFF2-40B4-BE49-F238E27FC236}">
                    <a16:creationId xmlns:a16="http://schemas.microsoft.com/office/drawing/2014/main" id="{DDEA1D13-DDC4-B57F-2E7E-17C04BF81442}"/>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3" name="Oval 45">
                <a:extLst>
                  <a:ext uri="{FF2B5EF4-FFF2-40B4-BE49-F238E27FC236}">
                    <a16:creationId xmlns:a16="http://schemas.microsoft.com/office/drawing/2014/main" id="{0BD18024-3437-4C6D-07DC-7A5E3C7E1AEB}"/>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4" name="Freeform 46">
                <a:extLst>
                  <a:ext uri="{FF2B5EF4-FFF2-40B4-BE49-F238E27FC236}">
                    <a16:creationId xmlns:a16="http://schemas.microsoft.com/office/drawing/2014/main" id="{A11013C8-306F-7571-1D53-0C2291AC445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 name="Group 47">
              <a:extLst>
                <a:ext uri="{FF2B5EF4-FFF2-40B4-BE49-F238E27FC236}">
                  <a16:creationId xmlns:a16="http://schemas.microsoft.com/office/drawing/2014/main" id="{2E1FB998-334E-C4AA-4772-42D1C3B57481}"/>
                </a:ext>
              </a:extLst>
            </p:cNvPr>
            <p:cNvGrpSpPr>
              <a:grpSpLocks/>
            </p:cNvGrpSpPr>
            <p:nvPr/>
          </p:nvGrpSpPr>
          <p:grpSpPr bwMode="auto">
            <a:xfrm>
              <a:off x="3374" y="3410"/>
              <a:ext cx="699" cy="193"/>
              <a:chOff x="1278" y="3190"/>
              <a:chExt cx="1158" cy="336"/>
            </a:xfrm>
          </p:grpSpPr>
          <p:sp>
            <p:nvSpPr>
              <p:cNvPr id="25" name="Oval 48">
                <a:extLst>
                  <a:ext uri="{FF2B5EF4-FFF2-40B4-BE49-F238E27FC236}">
                    <a16:creationId xmlns:a16="http://schemas.microsoft.com/office/drawing/2014/main" id="{D2039E5F-8FF4-0AF8-A29D-06B124F62D7F}"/>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26" name="Oval 49">
                <a:extLst>
                  <a:ext uri="{FF2B5EF4-FFF2-40B4-BE49-F238E27FC236}">
                    <a16:creationId xmlns:a16="http://schemas.microsoft.com/office/drawing/2014/main" id="{2669FCAA-917B-BDCD-C57D-7832474912E0}"/>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27" name="Oval 50">
                <a:extLst>
                  <a:ext uri="{FF2B5EF4-FFF2-40B4-BE49-F238E27FC236}">
                    <a16:creationId xmlns:a16="http://schemas.microsoft.com/office/drawing/2014/main" id="{D6A64AD5-D10B-1619-6E34-91BCAF412EEC}"/>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28" name="Oval 51">
                <a:extLst>
                  <a:ext uri="{FF2B5EF4-FFF2-40B4-BE49-F238E27FC236}">
                    <a16:creationId xmlns:a16="http://schemas.microsoft.com/office/drawing/2014/main" id="{AF1F39F8-D069-0210-61BD-E47B1860BC90}"/>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275" name="Group 52">
            <a:extLst>
              <a:ext uri="{FF2B5EF4-FFF2-40B4-BE49-F238E27FC236}">
                <a16:creationId xmlns:a16="http://schemas.microsoft.com/office/drawing/2014/main" id="{41018997-3140-C43C-307E-A6E9BF5CF3F9}"/>
              </a:ext>
            </a:extLst>
          </p:cNvPr>
          <p:cNvGrpSpPr>
            <a:grpSpLocks/>
          </p:cNvGrpSpPr>
          <p:nvPr/>
        </p:nvGrpSpPr>
        <p:grpSpPr bwMode="auto">
          <a:xfrm>
            <a:off x="8934451" y="3613151"/>
            <a:ext cx="1439863" cy="2441575"/>
            <a:chOff x="4722" y="1960"/>
            <a:chExt cx="907" cy="1538"/>
          </a:xfrm>
        </p:grpSpPr>
        <p:grpSp>
          <p:nvGrpSpPr>
            <p:cNvPr id="11276" name="Group 53">
              <a:extLst>
                <a:ext uri="{FF2B5EF4-FFF2-40B4-BE49-F238E27FC236}">
                  <a16:creationId xmlns:a16="http://schemas.microsoft.com/office/drawing/2014/main" id="{4A070545-FB77-F073-06B3-DC03DDF2B84B}"/>
                </a:ext>
              </a:extLst>
            </p:cNvPr>
            <p:cNvGrpSpPr>
              <a:grpSpLocks/>
            </p:cNvGrpSpPr>
            <p:nvPr/>
          </p:nvGrpSpPr>
          <p:grpSpPr bwMode="auto">
            <a:xfrm>
              <a:off x="4722" y="1960"/>
              <a:ext cx="907" cy="1538"/>
              <a:chOff x="643" y="1002"/>
              <a:chExt cx="1502" cy="2686"/>
            </a:xfrm>
          </p:grpSpPr>
          <p:sp>
            <p:nvSpPr>
              <p:cNvPr id="11281" name="Rectangle 54">
                <a:extLst>
                  <a:ext uri="{FF2B5EF4-FFF2-40B4-BE49-F238E27FC236}">
                    <a16:creationId xmlns:a16="http://schemas.microsoft.com/office/drawing/2014/main" id="{9DB34F88-D676-FE49-7C68-ED2D2AAFEB71}"/>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2" name="Rectangle 55">
                <a:extLst>
                  <a:ext uri="{FF2B5EF4-FFF2-40B4-BE49-F238E27FC236}">
                    <a16:creationId xmlns:a16="http://schemas.microsoft.com/office/drawing/2014/main" id="{487F4DCF-BB61-34FC-4D74-2319C31DFB56}"/>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3" name="Rectangle 56">
                <a:extLst>
                  <a:ext uri="{FF2B5EF4-FFF2-40B4-BE49-F238E27FC236}">
                    <a16:creationId xmlns:a16="http://schemas.microsoft.com/office/drawing/2014/main" id="{FC241102-FF91-103F-4850-5682F1AD142C}"/>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4" name="Freeform 57">
                <a:extLst>
                  <a:ext uri="{FF2B5EF4-FFF2-40B4-BE49-F238E27FC236}">
                    <a16:creationId xmlns:a16="http://schemas.microsoft.com/office/drawing/2014/main" id="{EF8D963E-DC18-FDDB-2727-1C85D2A04D61}"/>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8">
                <a:extLst>
                  <a:ext uri="{FF2B5EF4-FFF2-40B4-BE49-F238E27FC236}">
                    <a16:creationId xmlns:a16="http://schemas.microsoft.com/office/drawing/2014/main" id="{44206496-FA15-CEB9-2998-95EC63F79785}"/>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9">
                <a:extLst>
                  <a:ext uri="{FF2B5EF4-FFF2-40B4-BE49-F238E27FC236}">
                    <a16:creationId xmlns:a16="http://schemas.microsoft.com/office/drawing/2014/main" id="{5A21E933-122F-259C-E5BC-8415C7DB8CBB}"/>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60">
                <a:extLst>
                  <a:ext uri="{FF2B5EF4-FFF2-40B4-BE49-F238E27FC236}">
                    <a16:creationId xmlns:a16="http://schemas.microsoft.com/office/drawing/2014/main" id="{676F3D7A-CE17-68BE-C370-AA33EC43FA29}"/>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61">
                <a:extLst>
                  <a:ext uri="{FF2B5EF4-FFF2-40B4-BE49-F238E27FC236}">
                    <a16:creationId xmlns:a16="http://schemas.microsoft.com/office/drawing/2014/main" id="{FAFAB240-2589-C077-2C5C-35CBF11C1311}"/>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62">
                <a:extLst>
                  <a:ext uri="{FF2B5EF4-FFF2-40B4-BE49-F238E27FC236}">
                    <a16:creationId xmlns:a16="http://schemas.microsoft.com/office/drawing/2014/main" id="{BAE118F4-081A-47E7-099B-E63440669894}"/>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Oval 63">
                <a:extLst>
                  <a:ext uri="{FF2B5EF4-FFF2-40B4-BE49-F238E27FC236}">
                    <a16:creationId xmlns:a16="http://schemas.microsoft.com/office/drawing/2014/main" id="{BC20B7BB-6649-DB9B-E9DA-438CDD16326E}"/>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1" name="Oval 64">
                <a:extLst>
                  <a:ext uri="{FF2B5EF4-FFF2-40B4-BE49-F238E27FC236}">
                    <a16:creationId xmlns:a16="http://schemas.microsoft.com/office/drawing/2014/main" id="{B7035CFD-946C-A7A3-A4CB-830B45C5DE2B}"/>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2" name="Oval 65">
                <a:extLst>
                  <a:ext uri="{FF2B5EF4-FFF2-40B4-BE49-F238E27FC236}">
                    <a16:creationId xmlns:a16="http://schemas.microsoft.com/office/drawing/2014/main" id="{B2443751-A731-808E-20DB-B40B31B8D45E}"/>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3" name="Freeform 66">
                <a:extLst>
                  <a:ext uri="{FF2B5EF4-FFF2-40B4-BE49-F238E27FC236}">
                    <a16:creationId xmlns:a16="http://schemas.microsoft.com/office/drawing/2014/main" id="{FF759C1E-FC77-5552-E0F5-F7115AD64B07}"/>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7" name="Group 67">
              <a:extLst>
                <a:ext uri="{FF2B5EF4-FFF2-40B4-BE49-F238E27FC236}">
                  <a16:creationId xmlns:a16="http://schemas.microsoft.com/office/drawing/2014/main" id="{6892924C-5A91-9FF9-7656-CF799A218C0C}"/>
                </a:ext>
              </a:extLst>
            </p:cNvPr>
            <p:cNvGrpSpPr>
              <a:grpSpLocks/>
            </p:cNvGrpSpPr>
            <p:nvPr/>
          </p:nvGrpSpPr>
          <p:grpSpPr bwMode="auto">
            <a:xfrm>
              <a:off x="4838" y="3134"/>
              <a:ext cx="348" cy="275"/>
              <a:chOff x="3663" y="2668"/>
              <a:chExt cx="577" cy="480"/>
            </a:xfrm>
          </p:grpSpPr>
          <p:sp>
            <p:nvSpPr>
              <p:cNvPr id="11278" name="Oval 68">
                <a:extLst>
                  <a:ext uri="{FF2B5EF4-FFF2-40B4-BE49-F238E27FC236}">
                    <a16:creationId xmlns:a16="http://schemas.microsoft.com/office/drawing/2014/main" id="{79C97B9A-1BE0-DDB5-A874-48514A25E4AD}"/>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79" name="Oval 69">
                <a:extLst>
                  <a:ext uri="{FF2B5EF4-FFF2-40B4-BE49-F238E27FC236}">
                    <a16:creationId xmlns:a16="http://schemas.microsoft.com/office/drawing/2014/main" id="{A79E4476-91F3-3550-FEF1-C1314F504794}"/>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80" name="Oval 70">
                <a:extLst>
                  <a:ext uri="{FF2B5EF4-FFF2-40B4-BE49-F238E27FC236}">
                    <a16:creationId xmlns:a16="http://schemas.microsoft.com/office/drawing/2014/main" id="{26623266-822C-4243-4B1F-A3D7DB45F4FE}"/>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294" name="Group 71">
            <a:extLst>
              <a:ext uri="{FF2B5EF4-FFF2-40B4-BE49-F238E27FC236}">
                <a16:creationId xmlns:a16="http://schemas.microsoft.com/office/drawing/2014/main" id="{670DE120-6915-4286-5CE2-471D71195973}"/>
              </a:ext>
            </a:extLst>
          </p:cNvPr>
          <p:cNvGrpSpPr>
            <a:grpSpLocks/>
          </p:cNvGrpSpPr>
          <p:nvPr/>
        </p:nvGrpSpPr>
        <p:grpSpPr bwMode="auto">
          <a:xfrm>
            <a:off x="9667875" y="5454651"/>
            <a:ext cx="554038" cy="436563"/>
            <a:chOff x="3663" y="2668"/>
            <a:chExt cx="577" cy="480"/>
          </a:xfrm>
        </p:grpSpPr>
        <p:sp>
          <p:nvSpPr>
            <p:cNvPr id="11295" name="Oval 72">
              <a:extLst>
                <a:ext uri="{FF2B5EF4-FFF2-40B4-BE49-F238E27FC236}">
                  <a16:creationId xmlns:a16="http://schemas.microsoft.com/office/drawing/2014/main" id="{6EC3F349-D395-C565-E1B6-412CCE7DF5B0}"/>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96" name="Oval 73">
              <a:extLst>
                <a:ext uri="{FF2B5EF4-FFF2-40B4-BE49-F238E27FC236}">
                  <a16:creationId xmlns:a16="http://schemas.microsoft.com/office/drawing/2014/main" id="{5966ED31-FB72-E34E-FFF8-C2CB908DD9FB}"/>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97" name="Oval 74">
              <a:extLst>
                <a:ext uri="{FF2B5EF4-FFF2-40B4-BE49-F238E27FC236}">
                  <a16:creationId xmlns:a16="http://schemas.microsoft.com/office/drawing/2014/main" id="{FD75B34C-9253-B6FF-7716-2C343968EFD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298" name="Group 75">
            <a:extLst>
              <a:ext uri="{FF2B5EF4-FFF2-40B4-BE49-F238E27FC236}">
                <a16:creationId xmlns:a16="http://schemas.microsoft.com/office/drawing/2014/main" id="{DC70A86C-B666-618F-F5F1-9F12006CAAC9}"/>
              </a:ext>
            </a:extLst>
          </p:cNvPr>
          <p:cNvGrpSpPr>
            <a:grpSpLocks/>
          </p:cNvGrpSpPr>
          <p:nvPr/>
        </p:nvGrpSpPr>
        <p:grpSpPr bwMode="auto">
          <a:xfrm>
            <a:off x="9647239" y="2198688"/>
            <a:ext cx="554037" cy="436562"/>
            <a:chOff x="3663" y="2668"/>
            <a:chExt cx="577" cy="480"/>
          </a:xfrm>
        </p:grpSpPr>
        <p:sp>
          <p:nvSpPr>
            <p:cNvPr id="11299" name="Oval 76">
              <a:extLst>
                <a:ext uri="{FF2B5EF4-FFF2-40B4-BE49-F238E27FC236}">
                  <a16:creationId xmlns:a16="http://schemas.microsoft.com/office/drawing/2014/main" id="{521EBB5A-7967-A987-C6FA-1ED64E6D896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00" name="Oval 77">
              <a:extLst>
                <a:ext uri="{FF2B5EF4-FFF2-40B4-BE49-F238E27FC236}">
                  <a16:creationId xmlns:a16="http://schemas.microsoft.com/office/drawing/2014/main" id="{6D1DA0B0-EA47-F6C8-B0DF-19F2614D0BDD}"/>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01" name="Oval 78">
              <a:extLst>
                <a:ext uri="{FF2B5EF4-FFF2-40B4-BE49-F238E27FC236}">
                  <a16:creationId xmlns:a16="http://schemas.microsoft.com/office/drawing/2014/main" id="{C8E863EF-5A0A-5F94-0358-0FE9A325162A}"/>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02" name="AutoShape 79">
            <a:extLst>
              <a:ext uri="{FF2B5EF4-FFF2-40B4-BE49-F238E27FC236}">
                <a16:creationId xmlns:a16="http://schemas.microsoft.com/office/drawing/2014/main" id="{D5E374BF-CA33-9A45-8EC8-E145EE1E1977}"/>
              </a:ext>
            </a:extLst>
          </p:cNvPr>
          <p:cNvSpPr>
            <a:spLocks noChangeArrowheads="1"/>
          </p:cNvSpPr>
          <p:nvPr/>
        </p:nvSpPr>
        <p:spPr bwMode="auto">
          <a:xfrm>
            <a:off x="7836868" y="155075"/>
            <a:ext cx="3186895" cy="2057400"/>
          </a:xfrm>
          <a:prstGeom prst="cloudCallout">
            <a:avLst>
              <a:gd name="adj1" fmla="val -44819"/>
              <a:gd name="adj2" fmla="val 69986"/>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dirty="0" err="1">
                <a:solidFill>
                  <a:srgbClr val="FF0000"/>
                </a:solidFill>
                <a:latin typeface="Times New Roman" panose="02020603050405020304" pitchFamily="18" charset="0"/>
                <a:cs typeface="Times New Roman" panose="02020603050405020304" pitchFamily="18" charset="0"/>
              </a:rPr>
              <a:t>Phải</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làm</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thế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nào</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để</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số</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nguyên</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tử</a:t>
            </a:r>
            <a:r>
              <a:rPr lang="en-US" altLang="en-US" sz="2000" dirty="0">
                <a:solidFill>
                  <a:srgbClr val="FF0000"/>
                </a:solidFill>
                <a:latin typeface="Times New Roman" panose="02020603050405020304" pitchFamily="18" charset="0"/>
                <a:cs typeface="Times New Roman" panose="02020603050405020304" pitchFamily="18" charset="0"/>
              </a:rPr>
              <a:t> Oxygen ở 2 </a:t>
            </a:r>
            <a:r>
              <a:rPr lang="en-US" altLang="en-US" sz="2000" dirty="0" err="1">
                <a:solidFill>
                  <a:srgbClr val="FF0000"/>
                </a:solidFill>
                <a:latin typeface="Times New Roman" panose="02020603050405020304" pitchFamily="18" charset="0"/>
                <a:cs typeface="Times New Roman" panose="02020603050405020304" pitchFamily="18" charset="0"/>
              </a:rPr>
              <a:t>vế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bằng</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nhau</a:t>
            </a:r>
            <a:r>
              <a:rPr lang="en-US" altLang="en-US" sz="2000" dirty="0">
                <a:solidFill>
                  <a:srgbClr val="FF0000"/>
                </a:solidFill>
                <a:latin typeface="Times New Roman" panose="02020603050405020304" pitchFamily="18" charset="0"/>
                <a:cs typeface="Times New Roman" panose="02020603050405020304" pitchFamily="18" charset="0"/>
              </a:rPr>
              <a:t>?</a:t>
            </a:r>
          </a:p>
        </p:txBody>
      </p:sp>
      <p:sp>
        <p:nvSpPr>
          <p:cNvPr id="11304" name="TextBox 11303">
            <a:extLst>
              <a:ext uri="{FF2B5EF4-FFF2-40B4-BE49-F238E27FC236}">
                <a16:creationId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Tree>
    <p:extLst>
      <p:ext uri="{BB962C8B-B14F-4D97-AF65-F5344CB8AC3E}">
        <p14:creationId xmlns:p14="http://schemas.microsoft.com/office/powerpoint/2010/main" val="32024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304"/>
                                        </p:tgtEl>
                                        <p:attrNameLst>
                                          <p:attrName>style.visibility</p:attrName>
                                        </p:attrNameLst>
                                      </p:cBhvr>
                                      <p:to>
                                        <p:strVal val="visible"/>
                                      </p:to>
                                    </p:set>
                                    <p:animEffect transition="in" filter="fade">
                                      <p:cBhvr>
                                        <p:cTn id="15" dur="500"/>
                                        <p:tgtEl>
                                          <p:spTgt spid="113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1298"/>
                                        </p:tgtEl>
                                        <p:attrNameLst>
                                          <p:attrName>style.visibility</p:attrName>
                                        </p:attrNameLst>
                                      </p:cBhvr>
                                      <p:to>
                                        <p:strVal val="visible"/>
                                      </p:to>
                                    </p:set>
                                    <p:animEffect transition="in" filter="box(in)">
                                      <p:cBhvr>
                                        <p:cTn id="28" dur="500"/>
                                        <p:tgtEl>
                                          <p:spTgt spid="11298"/>
                                        </p:tgtEl>
                                      </p:cBhvr>
                                    </p:animEffect>
                                  </p:childTnLst>
                                </p:cTn>
                              </p:par>
                            </p:childTnLst>
                          </p:cTn>
                        </p:par>
                        <p:par>
                          <p:cTn id="29" fill="hold">
                            <p:stCondLst>
                              <p:cond delay="500"/>
                            </p:stCondLst>
                            <p:childTnLst>
                              <p:par>
                                <p:cTn id="30" presetID="42" presetClass="path" presetSubtype="0" accel="50000" decel="50000" fill="hold" nodeType="afterEffect">
                                  <p:stCondLst>
                                    <p:cond delay="0"/>
                                  </p:stCondLst>
                                  <p:childTnLst>
                                    <p:animMotion origin="layout" path="M 3.61111E-6 -4.81481E-6 L 3.61111E-6 0.47593 " pathEditMode="relative" rAng="0" ptsTypes="AA">
                                      <p:cBhvr>
                                        <p:cTn id="31" dur="5000" fill="hold"/>
                                        <p:tgtEl>
                                          <p:spTgt spid="11298"/>
                                        </p:tgtEl>
                                        <p:attrNameLst>
                                          <p:attrName>ppt_x</p:attrName>
                                          <p:attrName>ppt_y</p:attrName>
                                        </p:attrNameLst>
                                      </p:cBhvr>
                                      <p:rCtr x="0" y="23796"/>
                                    </p:animMotion>
                                  </p:childTnLst>
                                </p:cTn>
                              </p:par>
                            </p:childTnLst>
                          </p:cTn>
                        </p:par>
                        <p:par>
                          <p:cTn id="32" fill="hold">
                            <p:stCondLst>
                              <p:cond delay="5500"/>
                            </p:stCondLst>
                            <p:childTnLst>
                              <p:par>
                                <p:cTn id="33" presetID="4" presetClass="exit" presetSubtype="16" fill="hold" nodeType="afterEffect">
                                  <p:stCondLst>
                                    <p:cond delay="0"/>
                                  </p:stCondLst>
                                  <p:childTnLst>
                                    <p:animEffect transition="out" filter="box(in)">
                                      <p:cBhvr>
                                        <p:cTn id="34" dur="500"/>
                                        <p:tgtEl>
                                          <p:spTgt spid="11298"/>
                                        </p:tgtEl>
                                      </p:cBhvr>
                                    </p:animEffect>
                                    <p:set>
                                      <p:cBhvr>
                                        <p:cTn id="35" dur="1" fill="hold">
                                          <p:stCondLst>
                                            <p:cond delay="499"/>
                                          </p:stCondLst>
                                        </p:cTn>
                                        <p:tgtEl>
                                          <p:spTgt spid="11298"/>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1294"/>
                                        </p:tgtEl>
                                        <p:attrNameLst>
                                          <p:attrName>style.visibility</p:attrName>
                                        </p:attrNameLst>
                                      </p:cBhvr>
                                      <p:to>
                                        <p:strVal val="visible"/>
                                      </p:to>
                                    </p:set>
                                  </p:childTnLst>
                                </p:cTn>
                              </p:par>
                              <p:par>
                                <p:cTn id="38" presetID="42" presetClass="path" presetSubtype="0" accel="50000" decel="50000" fill="hold" nodeType="withEffect">
                                  <p:stCondLst>
                                    <p:cond delay="0"/>
                                  </p:stCondLst>
                                  <p:childTnLst>
                                    <p:animMotion origin="layout" path="M -3.33333E-6 -3.33333E-6 L -3.33333E-6 0.05556 " pathEditMode="relative" rAng="0" ptsTypes="AA">
                                      <p:cBhvr>
                                        <p:cTn id="39" dur="2000" fill="hold"/>
                                        <p:tgtEl>
                                          <p:spTgt spid="11294"/>
                                        </p:tgtEl>
                                        <p:attrNameLst>
                                          <p:attrName>ppt_x</p:attrName>
                                          <p:attrName>ppt_y</p:attrName>
                                        </p:attrNameLst>
                                      </p:cBhvr>
                                      <p:rCtr x="0" y="2778"/>
                                    </p:animMotion>
                                  </p:childTnLst>
                                </p:cTn>
                              </p:par>
                              <p:par>
                                <p:cTn id="40" presetID="42" presetClass="path" presetSubtype="0" accel="50000" decel="50000" fill="hold" nodeType="withEffect">
                                  <p:stCondLst>
                                    <p:cond delay="0"/>
                                  </p:stCondLst>
                                  <p:childTnLst>
                                    <p:animMotion origin="layout" path="M -2.5E-6 -1.11111E-6 L -0.00521 0.04445 " pathEditMode="relative" rAng="0" ptsTypes="AA">
                                      <p:cBhvr>
                                        <p:cTn id="41" dur="2000" fill="hold"/>
                                        <p:tgtEl>
                                          <p:spTgt spid="11275"/>
                                        </p:tgtEl>
                                        <p:attrNameLst>
                                          <p:attrName>ppt_x</p:attrName>
                                          <p:attrName>ppt_y</p:attrName>
                                        </p:attrNameLst>
                                      </p:cBhvr>
                                      <p:rCtr x="-260" y="2222"/>
                                    </p:animMotion>
                                  </p:childTnLst>
                                </p:cTn>
                              </p:par>
                              <p:par>
                                <p:cTn id="42" presetID="8" presetClass="emph" presetSubtype="0" fill="hold" nodeType="withEffect">
                                  <p:stCondLst>
                                    <p:cond delay="0"/>
                                  </p:stCondLst>
                                  <p:childTnLst>
                                    <p:animRot by="960000">
                                      <p:cBhvr>
                                        <p:cTn id="43" dur="2000" fill="hold"/>
                                        <p:tgtEl>
                                          <p:spTgt spid="17"/>
                                        </p:tgtEl>
                                        <p:attrNameLst>
                                          <p:attrName>r</p:attrName>
                                        </p:attrNameLst>
                                      </p:cBhvr>
                                    </p:animRot>
                                  </p:childTnLst>
                                </p:cTn>
                              </p:par>
                              <p:par>
                                <p:cTn id="44" presetID="64" presetClass="path" presetSubtype="0" accel="50000" decel="50000" fill="hold" nodeType="withEffect">
                                  <p:stCondLst>
                                    <p:cond delay="0"/>
                                  </p:stCondLst>
                                  <p:childTnLst>
                                    <p:animMotion origin="layout" path="M -4.16667E-6 3.7037E-6 L 0.00105 -0.04769 " pathEditMode="relative" rAng="0" ptsTypes="AA">
                                      <p:cBhvr>
                                        <p:cTn id="45" dur="2000" fill="hold"/>
                                        <p:tgtEl>
                                          <p:spTgt spid="22"/>
                                        </p:tgtEl>
                                        <p:attrNameLst>
                                          <p:attrName>ppt_x</p:attrName>
                                          <p:attrName>ppt_y</p:attrName>
                                        </p:attrNameLst>
                                      </p:cBhvr>
                                      <p:rCtr x="52" y="-2384"/>
                                    </p:animMotion>
                                  </p:childTnLst>
                                </p:cTn>
                              </p:par>
                              <p:par>
                                <p:cTn id="46" presetID="3" presetClass="exit" presetSubtype="10" fill="hold" nodeType="withEffect">
                                  <p:stCondLst>
                                    <p:cond delay="0"/>
                                  </p:stCondLst>
                                  <p:childTnLst>
                                    <p:animEffect transition="out" filter="blinds(horizontal)">
                                      <p:cBhvr>
                                        <p:cTn id="47" dur="500"/>
                                        <p:tgtEl>
                                          <p:spTgt spid="11302"/>
                                        </p:tgtEl>
                                      </p:cBhvr>
                                    </p:animEffect>
                                    <p:set>
                                      <p:cBhvr>
                                        <p:cTn id="48" dur="1" fill="hold">
                                          <p:stCondLst>
                                            <p:cond delay="499"/>
                                          </p:stCondLst>
                                        </p:cTn>
                                        <p:tgtEl>
                                          <p:spTgt spid="1130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311"/>
                                        </p:tgtEl>
                                        <p:attrNameLst>
                                          <p:attrName>style.visibility</p:attrName>
                                        </p:attrNameLst>
                                      </p:cBhvr>
                                      <p:to>
                                        <p:strVal val="visible"/>
                                      </p:to>
                                    </p:set>
                                    <p:animEffect transition="in" filter="fade">
                                      <p:cBhvr>
                                        <p:cTn id="53" dur="500"/>
                                        <p:tgtEl>
                                          <p:spTgt spid="113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305"/>
                                        </p:tgtEl>
                                        <p:attrNameLst>
                                          <p:attrName>style.visibility</p:attrName>
                                        </p:attrNameLst>
                                      </p:cBhvr>
                                      <p:to>
                                        <p:strVal val="visible"/>
                                      </p:to>
                                    </p:set>
                                    <p:animEffect transition="in" filter="fade">
                                      <p:cBhvr>
                                        <p:cTn id="58" dur="500"/>
                                        <p:tgtEl>
                                          <p:spTgt spid="1130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312"/>
                                        </p:tgtEl>
                                        <p:attrNameLst>
                                          <p:attrName>style.visibility</p:attrName>
                                        </p:attrNameLst>
                                      </p:cBhvr>
                                      <p:to>
                                        <p:strVal val="visible"/>
                                      </p:to>
                                    </p:set>
                                    <p:animEffect transition="in" filter="fade">
                                      <p:cBhvr>
                                        <p:cTn id="61" dur="500"/>
                                        <p:tgtEl>
                                          <p:spTgt spid="11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1302" grpId="0" animBg="1"/>
      <p:bldP spid="11304" grpId="0"/>
      <p:bldP spid="11311" grpId="0"/>
      <p:bldP spid="113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348311" y="11114"/>
            <a:ext cx="12360202" cy="6858000"/>
          </a:xfrm>
          <a:prstGeom prst="rect">
            <a:avLst/>
          </a:prstGeom>
        </p:spPr>
      </p:pic>
      <p:grpSp>
        <p:nvGrpSpPr>
          <p:cNvPr id="8" name="Group 7">
            <a:extLst>
              <a:ext uri="{FF2B5EF4-FFF2-40B4-BE49-F238E27FC236}">
                <a16:creationId xmlns:a16="http://schemas.microsoft.com/office/drawing/2014/main" id="{FAFDC4E2-1D1C-3441-4B9B-58E7DCE88DA7}"/>
              </a:ext>
            </a:extLst>
          </p:cNvPr>
          <p:cNvGrpSpPr/>
          <p:nvPr/>
        </p:nvGrpSpPr>
        <p:grpSpPr>
          <a:xfrm>
            <a:off x="568960" y="533759"/>
            <a:ext cx="6225541" cy="1817725"/>
            <a:chOff x="2966720" y="3236319"/>
            <a:chExt cx="6225541" cy="1817725"/>
          </a:xfrm>
        </p:grpSpPr>
        <p:sp>
          <p:nvSpPr>
            <p:cNvPr id="6" name="TextBox 5">
              <a:extLst>
                <a:ext uri="{FF2B5EF4-FFF2-40B4-BE49-F238E27FC236}">
                  <a16:creationId xmlns:a16="http://schemas.microsoft.com/office/drawing/2014/main" id="{05273DF7-7FD8-AEAB-05C0-59FC2AD8500C}"/>
                </a:ext>
              </a:extLst>
            </p:cNvPr>
            <p:cNvSpPr txBox="1"/>
            <p:nvPr/>
          </p:nvSpPr>
          <p:spPr>
            <a:xfrm>
              <a:off x="2966720" y="323631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1479705E-BD69-705A-9571-7E39830F15B4}"/>
                </a:ext>
              </a:extLst>
            </p:cNvPr>
            <p:cNvCxnSpPr>
              <a:cxnSpLocks/>
            </p:cNvCxnSpPr>
            <p:nvPr/>
          </p:nvCxnSpPr>
          <p:spPr>
            <a:xfrm flipV="1">
              <a:off x="6335713" y="3564622"/>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a16="http://schemas.microsoft.com/office/drawing/2014/main" id="{2FF0AC14-5D35-7A10-779F-592C79819777}"/>
                </a:ext>
              </a:extLst>
            </p:cNvPr>
            <p:cNvSpPr txBox="1"/>
            <p:nvPr/>
          </p:nvSpPr>
          <p:spPr>
            <a:xfrm>
              <a:off x="3096261" y="450594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grpSp>
      <p:pic>
        <p:nvPicPr>
          <p:cNvPr id="12" name="Picture 11">
            <a:extLst>
              <a:ext uri="{FF2B5EF4-FFF2-40B4-BE49-F238E27FC236}">
                <a16:creationId xmlns:a16="http://schemas.microsoft.com/office/drawing/2014/main" id="{2F52BDC3-8FF3-E903-B9ED-5DA159173B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1304" name="TextBox 11303">
            <a:extLst>
              <a:ext uri="{FF2B5EF4-FFF2-40B4-BE49-F238E27FC236}">
                <a16:creationId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13" name="Text Box 33">
            <a:extLst>
              <a:ext uri="{FF2B5EF4-FFF2-40B4-BE49-F238E27FC236}">
                <a16:creationId xmlns:a16="http://schemas.microsoft.com/office/drawing/2014/main" id="{13C226E5-2871-75A7-B08B-79A249D6E0B1}"/>
              </a:ext>
            </a:extLst>
          </p:cNvPr>
          <p:cNvSpPr txBox="1">
            <a:spLocks noChangeArrowheads="1"/>
          </p:cNvSpPr>
          <p:nvPr/>
        </p:nvSpPr>
        <p:spPr bwMode="auto">
          <a:xfrm>
            <a:off x="185420" y="3607277"/>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endParaRPr lang="en-US" altLang="en-US" b="1" dirty="0">
              <a:solidFill>
                <a:srgbClr val="0070C0"/>
              </a:solidFill>
            </a:endParaRPr>
          </a:p>
        </p:txBody>
      </p:sp>
      <p:grpSp>
        <p:nvGrpSpPr>
          <p:cNvPr id="11314" name="Group 94">
            <a:extLst>
              <a:ext uri="{FF2B5EF4-FFF2-40B4-BE49-F238E27FC236}">
                <a16:creationId xmlns:a16="http://schemas.microsoft.com/office/drawing/2014/main" id="{7D41F4E2-CE78-053C-0EFB-213F1BC44212}"/>
              </a:ext>
            </a:extLst>
          </p:cNvPr>
          <p:cNvGrpSpPr>
            <a:grpSpLocks/>
          </p:cNvGrpSpPr>
          <p:nvPr/>
        </p:nvGrpSpPr>
        <p:grpSpPr bwMode="auto">
          <a:xfrm>
            <a:off x="439739" y="4278344"/>
            <a:ext cx="7543800" cy="519113"/>
            <a:chOff x="672" y="3648"/>
            <a:chExt cx="4752" cy="327"/>
          </a:xfrm>
        </p:grpSpPr>
        <p:sp>
          <p:nvSpPr>
            <p:cNvPr id="11315" name="Text Box 95">
              <a:extLst>
                <a:ext uri="{FF2B5EF4-FFF2-40B4-BE49-F238E27FC236}">
                  <a16:creationId xmlns:a16="http://schemas.microsoft.com/office/drawing/2014/main" id="{510E717E-4AAF-0B91-1D3A-47B0680E1A02}"/>
                </a:ext>
              </a:extLst>
            </p:cNvPr>
            <p:cNvSpPr txBox="1">
              <a:spLocks noChangeArrowheads="1"/>
            </p:cNvSpPr>
            <p:nvPr/>
          </p:nvSpPr>
          <p:spPr bwMode="auto">
            <a:xfrm>
              <a:off x="672" y="3648"/>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16" name="Line 96">
              <a:extLst>
                <a:ext uri="{FF2B5EF4-FFF2-40B4-BE49-F238E27FC236}">
                  <a16:creationId xmlns:a16="http://schemas.microsoft.com/office/drawing/2014/main" id="{0025F3C6-ACD4-6967-1704-F8E31D801FA4}"/>
                </a:ext>
              </a:extLst>
            </p:cNvPr>
            <p:cNvSpPr>
              <a:spLocks noChangeShapeType="1"/>
            </p:cNvSpPr>
            <p:nvPr/>
          </p:nvSpPr>
          <p:spPr bwMode="auto">
            <a:xfrm>
              <a:off x="2304"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97">
              <a:extLst>
                <a:ext uri="{FF2B5EF4-FFF2-40B4-BE49-F238E27FC236}">
                  <a16:creationId xmlns:a16="http://schemas.microsoft.com/office/drawing/2014/main" id="{EB6FF078-5695-DB1B-227A-A53E62E34F9F}"/>
                </a:ext>
              </a:extLst>
            </p:cNvPr>
            <p:cNvSpPr>
              <a:spLocks noChangeShapeType="1"/>
            </p:cNvSpPr>
            <p:nvPr/>
          </p:nvSpPr>
          <p:spPr bwMode="auto">
            <a:xfrm>
              <a:off x="2448"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8" name="Line 98">
              <a:extLst>
                <a:ext uri="{FF2B5EF4-FFF2-40B4-BE49-F238E27FC236}">
                  <a16:creationId xmlns:a16="http://schemas.microsoft.com/office/drawing/2014/main" id="{7063964A-4CFB-C3E5-8272-23B485928FE2}"/>
                </a:ext>
              </a:extLst>
            </p:cNvPr>
            <p:cNvSpPr>
              <a:spLocks noChangeShapeType="1"/>
            </p:cNvSpPr>
            <p:nvPr/>
          </p:nvSpPr>
          <p:spPr bwMode="auto">
            <a:xfrm>
              <a:off x="2592"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Line 99">
              <a:extLst>
                <a:ext uri="{FF2B5EF4-FFF2-40B4-BE49-F238E27FC236}">
                  <a16:creationId xmlns:a16="http://schemas.microsoft.com/office/drawing/2014/main" id="{D8CE2A38-13D7-25BA-2773-1242CCBF9780}"/>
                </a:ext>
              </a:extLst>
            </p:cNvPr>
            <p:cNvSpPr>
              <a:spLocks noChangeShapeType="1"/>
            </p:cNvSpPr>
            <p:nvPr/>
          </p:nvSpPr>
          <p:spPr bwMode="auto">
            <a:xfrm>
              <a:off x="2736" y="3840"/>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20" name="Text Box 100">
              <a:extLst>
                <a:ext uri="{FF2B5EF4-FFF2-40B4-BE49-F238E27FC236}">
                  <a16:creationId xmlns:a16="http://schemas.microsoft.com/office/drawing/2014/main" id="{2F4DF4FB-3143-14EA-B683-26274CF05576}"/>
                </a:ext>
              </a:extLst>
            </p:cNvPr>
            <p:cNvSpPr txBox="1">
              <a:spLocks noChangeArrowheads="1"/>
            </p:cNvSpPr>
            <p:nvPr/>
          </p:nvSpPr>
          <p:spPr bwMode="auto">
            <a:xfrm>
              <a:off x="2928"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11321" name="Text Box 101">
              <a:extLst>
                <a:ext uri="{FF2B5EF4-FFF2-40B4-BE49-F238E27FC236}">
                  <a16:creationId xmlns:a16="http://schemas.microsoft.com/office/drawing/2014/main" id="{0C8841C2-AACE-E689-BFB7-FBEFDAD26D72}"/>
                </a:ext>
              </a:extLst>
            </p:cNvPr>
            <p:cNvSpPr txBox="1">
              <a:spLocks noChangeArrowheads="1"/>
            </p:cNvSpPr>
            <p:nvPr/>
          </p:nvSpPr>
          <p:spPr bwMode="auto">
            <a:xfrm>
              <a:off x="720"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800">
                <a:solidFill>
                  <a:srgbClr val="FF0000"/>
                </a:solidFill>
              </a:endParaRPr>
            </a:p>
          </p:txBody>
        </p:sp>
      </p:grpSp>
      <p:sp>
        <p:nvSpPr>
          <p:cNvPr id="11322" name="Text Box 32">
            <a:extLst>
              <a:ext uri="{FF2B5EF4-FFF2-40B4-BE49-F238E27FC236}">
                <a16:creationId xmlns:a16="http://schemas.microsoft.com/office/drawing/2014/main" id="{BAD68399-2C88-F7BB-428A-8E57072B1DBD}"/>
              </a:ext>
            </a:extLst>
          </p:cNvPr>
          <p:cNvSpPr txBox="1">
            <a:spLocks noChangeArrowheads="1"/>
          </p:cNvSpPr>
          <p:nvPr/>
        </p:nvSpPr>
        <p:spPr bwMode="auto">
          <a:xfrm>
            <a:off x="500017" y="425596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2" name="Rectangle 35">
            <a:extLst>
              <a:ext uri="{FF2B5EF4-FFF2-40B4-BE49-F238E27FC236}">
                <a16:creationId xmlns:a16="http://schemas.microsoft.com/office/drawing/2014/main" id="{94DA3BAC-BC92-BC8F-38F6-A2CECD91DDC4}"/>
              </a:ext>
            </a:extLst>
          </p:cNvPr>
          <p:cNvSpPr>
            <a:spLocks noChangeArrowheads="1"/>
          </p:cNvSpPr>
          <p:nvPr/>
        </p:nvSpPr>
        <p:spPr bwMode="ltGray">
          <a:xfrm>
            <a:off x="8631238" y="3259138"/>
            <a:ext cx="188912" cy="93662"/>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 name="Oval 36">
            <a:extLst>
              <a:ext uri="{FF2B5EF4-FFF2-40B4-BE49-F238E27FC236}">
                <a16:creationId xmlns:a16="http://schemas.microsoft.com/office/drawing/2014/main" id="{E9C6907A-0F5B-223A-D098-51C2C79E70AC}"/>
              </a:ext>
            </a:extLst>
          </p:cNvPr>
          <p:cNvSpPr>
            <a:spLocks noChangeArrowheads="1"/>
          </p:cNvSpPr>
          <p:nvPr/>
        </p:nvSpPr>
        <p:spPr bwMode="ltGray">
          <a:xfrm>
            <a:off x="8697913" y="310038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Freeform 37">
            <a:extLst>
              <a:ext uri="{FF2B5EF4-FFF2-40B4-BE49-F238E27FC236}">
                <a16:creationId xmlns:a16="http://schemas.microsoft.com/office/drawing/2014/main" id="{976A61B0-D9D8-D184-B17E-38BC19B4C871}"/>
              </a:ext>
            </a:extLst>
          </p:cNvPr>
          <p:cNvSpPr>
            <a:spLocks/>
          </p:cNvSpPr>
          <p:nvPr/>
        </p:nvSpPr>
        <p:spPr bwMode="ltGray">
          <a:xfrm>
            <a:off x="8418513" y="477043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8">
            <a:extLst>
              <a:ext uri="{FF2B5EF4-FFF2-40B4-BE49-F238E27FC236}">
                <a16:creationId xmlns:a16="http://schemas.microsoft.com/office/drawing/2014/main" id="{0E8E76EF-B602-05C7-9A46-65474B412DF6}"/>
              </a:ext>
            </a:extLst>
          </p:cNvPr>
          <p:cNvSpPr>
            <a:spLocks/>
          </p:cNvSpPr>
          <p:nvPr/>
        </p:nvSpPr>
        <p:spPr bwMode="ltGray">
          <a:xfrm rot="1202779">
            <a:off x="7469188" y="3048001"/>
            <a:ext cx="2570162" cy="403225"/>
          </a:xfrm>
          <a:custGeom>
            <a:avLst/>
            <a:gdLst>
              <a:gd name="T0" fmla="*/ 2147483646 w 1619"/>
              <a:gd name="T1" fmla="*/ 0 h 254"/>
              <a:gd name="T2" fmla="*/ 2147483646 w 1619"/>
              <a:gd name="T3" fmla="*/ 2147483646 h 254"/>
              <a:gd name="T4" fmla="*/ 2147483646 w 1619"/>
              <a:gd name="T5" fmla="*/ 2147483646 h 254"/>
              <a:gd name="T6" fmla="*/ 0 w 1619"/>
              <a:gd name="T7" fmla="*/ 2147483646 h 254"/>
              <a:gd name="T8" fmla="*/ 2147483646 w 1619"/>
              <a:gd name="T9" fmla="*/ 2147483646 h 254"/>
              <a:gd name="T10" fmla="*/ 2147483646 w 1619"/>
              <a:gd name="T11" fmla="*/ 2147483646 h 254"/>
              <a:gd name="T12" fmla="*/ 2147483646 w 1619"/>
              <a:gd name="T13" fmla="*/ 0 h 254"/>
              <a:gd name="T14" fmla="*/ 2147483646 w 1619"/>
              <a:gd name="T15" fmla="*/ 2147483646 h 254"/>
              <a:gd name="T16" fmla="*/ 2147483646 w 1619"/>
              <a:gd name="T17" fmla="*/ 0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9"/>
              <a:gd name="T28" fmla="*/ 0 h 254"/>
              <a:gd name="T29" fmla="*/ 1619 w 1619"/>
              <a:gd name="T30" fmla="*/ 254 h 2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9" h="254">
                <a:moveTo>
                  <a:pt x="1562" y="0"/>
                </a:moveTo>
                <a:lnTo>
                  <a:pt x="1572" y="41"/>
                </a:lnTo>
                <a:lnTo>
                  <a:pt x="4" y="254"/>
                </a:lnTo>
                <a:lnTo>
                  <a:pt x="0" y="227"/>
                </a:lnTo>
                <a:lnTo>
                  <a:pt x="742" y="55"/>
                </a:lnTo>
                <a:lnTo>
                  <a:pt x="819" y="45"/>
                </a:lnTo>
                <a:lnTo>
                  <a:pt x="1562" y="0"/>
                </a:lnTo>
                <a:lnTo>
                  <a:pt x="1619" y="57"/>
                </a:lnTo>
                <a:lnTo>
                  <a:pt x="1562"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39">
            <a:extLst>
              <a:ext uri="{FF2B5EF4-FFF2-40B4-BE49-F238E27FC236}">
                <a16:creationId xmlns:a16="http://schemas.microsoft.com/office/drawing/2014/main" id="{E1990FCD-C42C-40B4-771A-EA2ACAFE1A0C}"/>
              </a:ext>
            </a:extLst>
          </p:cNvPr>
          <p:cNvSpPr>
            <a:spLocks noChangeArrowheads="1"/>
          </p:cNvSpPr>
          <p:nvPr/>
        </p:nvSpPr>
        <p:spPr bwMode="ltGray">
          <a:xfrm>
            <a:off x="8639175" y="3635376"/>
            <a:ext cx="166688"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Rectangle 40">
            <a:extLst>
              <a:ext uri="{FF2B5EF4-FFF2-40B4-BE49-F238E27FC236}">
                <a16:creationId xmlns:a16="http://schemas.microsoft.com/office/drawing/2014/main" id="{FB43B966-D993-11C1-06C0-783C51A5B8AF}"/>
              </a:ext>
            </a:extLst>
          </p:cNvPr>
          <p:cNvSpPr>
            <a:spLocks noChangeArrowheads="1"/>
          </p:cNvSpPr>
          <p:nvPr/>
        </p:nvSpPr>
        <p:spPr bwMode="ltGray">
          <a:xfrm>
            <a:off x="8645525" y="342741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5" name="AutoShape 41">
            <a:extLst>
              <a:ext uri="{FF2B5EF4-FFF2-40B4-BE49-F238E27FC236}">
                <a16:creationId xmlns:a16="http://schemas.microsoft.com/office/drawing/2014/main" id="{CD4333DE-92C7-18FD-A4C6-7ABA11BF654B}"/>
              </a:ext>
            </a:extLst>
          </p:cNvPr>
          <p:cNvSpPr>
            <a:spLocks noChangeArrowheads="1"/>
          </p:cNvSpPr>
          <p:nvPr/>
        </p:nvSpPr>
        <p:spPr bwMode="ltGray">
          <a:xfrm>
            <a:off x="8621713" y="360838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03" name="Freeform 42">
            <a:extLst>
              <a:ext uri="{FF2B5EF4-FFF2-40B4-BE49-F238E27FC236}">
                <a16:creationId xmlns:a16="http://schemas.microsoft.com/office/drawing/2014/main" id="{79098308-1AC8-D3BE-3061-14341CE1CBB7}"/>
              </a:ext>
            </a:extLst>
          </p:cNvPr>
          <p:cNvSpPr>
            <a:spLocks/>
          </p:cNvSpPr>
          <p:nvPr/>
        </p:nvSpPr>
        <p:spPr bwMode="ltGray">
          <a:xfrm>
            <a:off x="8569326" y="3314701"/>
            <a:ext cx="303213"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323" name="Group 43">
            <a:extLst>
              <a:ext uri="{FF2B5EF4-FFF2-40B4-BE49-F238E27FC236}">
                <a16:creationId xmlns:a16="http://schemas.microsoft.com/office/drawing/2014/main" id="{DBACED1C-5A13-DF9C-E77B-922B47D58092}"/>
              </a:ext>
            </a:extLst>
          </p:cNvPr>
          <p:cNvGrpSpPr>
            <a:grpSpLocks/>
          </p:cNvGrpSpPr>
          <p:nvPr/>
        </p:nvGrpSpPr>
        <p:grpSpPr bwMode="auto">
          <a:xfrm>
            <a:off x="6837363" y="2971801"/>
            <a:ext cx="1439862" cy="2441575"/>
            <a:chOff x="3216" y="1872"/>
            <a:chExt cx="907" cy="1538"/>
          </a:xfrm>
        </p:grpSpPr>
        <p:grpSp>
          <p:nvGrpSpPr>
            <p:cNvPr id="11324" name="Group 44">
              <a:extLst>
                <a:ext uri="{FF2B5EF4-FFF2-40B4-BE49-F238E27FC236}">
                  <a16:creationId xmlns:a16="http://schemas.microsoft.com/office/drawing/2014/main" id="{D9583804-DE61-2D66-D06C-9E099C987D9C}"/>
                </a:ext>
              </a:extLst>
            </p:cNvPr>
            <p:cNvGrpSpPr>
              <a:grpSpLocks/>
            </p:cNvGrpSpPr>
            <p:nvPr/>
          </p:nvGrpSpPr>
          <p:grpSpPr bwMode="auto">
            <a:xfrm>
              <a:off x="3216" y="1872"/>
              <a:ext cx="907" cy="1538"/>
              <a:chOff x="643" y="1002"/>
              <a:chExt cx="1502" cy="2686"/>
            </a:xfrm>
          </p:grpSpPr>
          <p:sp>
            <p:nvSpPr>
              <p:cNvPr id="11331" name="Rectangle 45">
                <a:extLst>
                  <a:ext uri="{FF2B5EF4-FFF2-40B4-BE49-F238E27FC236}">
                    <a16:creationId xmlns:a16="http://schemas.microsoft.com/office/drawing/2014/main" id="{39116FE8-467B-EFAC-22C3-3C6D833CD33C}"/>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2" name="Rectangle 46">
                <a:extLst>
                  <a:ext uri="{FF2B5EF4-FFF2-40B4-BE49-F238E27FC236}">
                    <a16:creationId xmlns:a16="http://schemas.microsoft.com/office/drawing/2014/main" id="{7085412A-2DAF-21DD-23F6-10604A3E0653}"/>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3" name="Rectangle 47">
                <a:extLst>
                  <a:ext uri="{FF2B5EF4-FFF2-40B4-BE49-F238E27FC236}">
                    <a16:creationId xmlns:a16="http://schemas.microsoft.com/office/drawing/2014/main" id="{913C0DE2-F0F6-8EB8-47B6-55606B39E7E0}"/>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4" name="Freeform 48">
                <a:extLst>
                  <a:ext uri="{FF2B5EF4-FFF2-40B4-BE49-F238E27FC236}">
                    <a16:creationId xmlns:a16="http://schemas.microsoft.com/office/drawing/2014/main" id="{5A47995F-2742-8287-4AF7-63A4107F8FA0}"/>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49">
                <a:extLst>
                  <a:ext uri="{FF2B5EF4-FFF2-40B4-BE49-F238E27FC236}">
                    <a16:creationId xmlns:a16="http://schemas.microsoft.com/office/drawing/2014/main" id="{495FF825-54CF-6F4A-648A-94063FCF42E7}"/>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6" name="Freeform 50">
                <a:extLst>
                  <a:ext uri="{FF2B5EF4-FFF2-40B4-BE49-F238E27FC236}">
                    <a16:creationId xmlns:a16="http://schemas.microsoft.com/office/drawing/2014/main" id="{79182398-5690-12CF-7793-0E5430591B47}"/>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51">
                <a:extLst>
                  <a:ext uri="{FF2B5EF4-FFF2-40B4-BE49-F238E27FC236}">
                    <a16:creationId xmlns:a16="http://schemas.microsoft.com/office/drawing/2014/main" id="{6810D21D-A583-9B32-A835-29EEF457DBAA}"/>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8" name="Freeform 52">
                <a:extLst>
                  <a:ext uri="{FF2B5EF4-FFF2-40B4-BE49-F238E27FC236}">
                    <a16:creationId xmlns:a16="http://schemas.microsoft.com/office/drawing/2014/main" id="{42FAB9B5-B61D-88F9-DEC6-ED903806D2FB}"/>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53">
                <a:extLst>
                  <a:ext uri="{FF2B5EF4-FFF2-40B4-BE49-F238E27FC236}">
                    <a16:creationId xmlns:a16="http://schemas.microsoft.com/office/drawing/2014/main" id="{14C9E7D1-EEA8-1E8A-9FF1-3754F6E9C5E5}"/>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0" name="Oval 54">
                <a:extLst>
                  <a:ext uri="{FF2B5EF4-FFF2-40B4-BE49-F238E27FC236}">
                    <a16:creationId xmlns:a16="http://schemas.microsoft.com/office/drawing/2014/main" id="{EE1EF69A-E8BD-6981-B29F-92C0A8983AE1}"/>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1" name="Oval 55">
                <a:extLst>
                  <a:ext uri="{FF2B5EF4-FFF2-40B4-BE49-F238E27FC236}">
                    <a16:creationId xmlns:a16="http://schemas.microsoft.com/office/drawing/2014/main" id="{0572AA28-4511-9156-8D83-EC00F0843F49}"/>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2" name="Oval 56">
                <a:extLst>
                  <a:ext uri="{FF2B5EF4-FFF2-40B4-BE49-F238E27FC236}">
                    <a16:creationId xmlns:a16="http://schemas.microsoft.com/office/drawing/2014/main" id="{63086B89-F45F-E67E-A5AF-D09623364F70}"/>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3" name="Freeform 57">
                <a:extLst>
                  <a:ext uri="{FF2B5EF4-FFF2-40B4-BE49-F238E27FC236}">
                    <a16:creationId xmlns:a16="http://schemas.microsoft.com/office/drawing/2014/main" id="{DE0F3DD4-CE5C-D54A-F46D-915EA3BE380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25" name="Group 58">
              <a:extLst>
                <a:ext uri="{FF2B5EF4-FFF2-40B4-BE49-F238E27FC236}">
                  <a16:creationId xmlns:a16="http://schemas.microsoft.com/office/drawing/2014/main" id="{4908151F-DA1A-C7F5-1BC8-4923EDDB96AC}"/>
                </a:ext>
              </a:extLst>
            </p:cNvPr>
            <p:cNvGrpSpPr>
              <a:grpSpLocks/>
            </p:cNvGrpSpPr>
            <p:nvPr/>
          </p:nvGrpSpPr>
          <p:grpSpPr bwMode="auto">
            <a:xfrm>
              <a:off x="3264" y="3223"/>
              <a:ext cx="261" cy="137"/>
              <a:chOff x="3374" y="3167"/>
              <a:chExt cx="261" cy="137"/>
            </a:xfrm>
          </p:grpSpPr>
          <p:sp>
            <p:nvSpPr>
              <p:cNvPr id="11329" name="Oval 59">
                <a:extLst>
                  <a:ext uri="{FF2B5EF4-FFF2-40B4-BE49-F238E27FC236}">
                    <a16:creationId xmlns:a16="http://schemas.microsoft.com/office/drawing/2014/main" id="{4425A260-6581-2173-2E20-4140C57825A5}"/>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30" name="Oval 60">
                <a:extLst>
                  <a:ext uri="{FF2B5EF4-FFF2-40B4-BE49-F238E27FC236}">
                    <a16:creationId xmlns:a16="http://schemas.microsoft.com/office/drawing/2014/main" id="{C8CCE4AD-793B-282C-6EBC-8B36242D5B36}"/>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26" name="Group 61">
              <a:extLst>
                <a:ext uri="{FF2B5EF4-FFF2-40B4-BE49-F238E27FC236}">
                  <a16:creationId xmlns:a16="http://schemas.microsoft.com/office/drawing/2014/main" id="{61E14F10-E0F2-2526-431B-923A12C575FB}"/>
                </a:ext>
              </a:extLst>
            </p:cNvPr>
            <p:cNvGrpSpPr>
              <a:grpSpLocks/>
            </p:cNvGrpSpPr>
            <p:nvPr/>
          </p:nvGrpSpPr>
          <p:grpSpPr bwMode="auto">
            <a:xfrm>
              <a:off x="3696" y="3116"/>
              <a:ext cx="377" cy="193"/>
              <a:chOff x="3696" y="3116"/>
              <a:chExt cx="377" cy="193"/>
            </a:xfrm>
          </p:grpSpPr>
          <p:sp>
            <p:nvSpPr>
              <p:cNvPr id="11327" name="Oval 62">
                <a:extLst>
                  <a:ext uri="{FF2B5EF4-FFF2-40B4-BE49-F238E27FC236}">
                    <a16:creationId xmlns:a16="http://schemas.microsoft.com/office/drawing/2014/main" id="{B52C5FE2-011E-6AEA-7D2C-550564D625E7}"/>
                  </a:ext>
                </a:extLst>
              </p:cNvPr>
              <p:cNvSpPr>
                <a:spLocks noChangeArrowheads="1"/>
              </p:cNvSpPr>
              <p:nvPr/>
            </p:nvSpPr>
            <p:spPr bwMode="auto">
              <a:xfrm>
                <a:off x="3696"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28" name="Oval 63">
                <a:extLst>
                  <a:ext uri="{FF2B5EF4-FFF2-40B4-BE49-F238E27FC236}">
                    <a16:creationId xmlns:a16="http://schemas.microsoft.com/office/drawing/2014/main" id="{5622C63D-A5D9-9470-ED15-67ED94339CC8}"/>
                  </a:ext>
                </a:extLst>
              </p:cNvPr>
              <p:cNvSpPr>
                <a:spLocks noChangeArrowheads="1"/>
              </p:cNvSpPr>
              <p:nvPr/>
            </p:nvSpPr>
            <p:spPr bwMode="auto">
              <a:xfrm>
                <a:off x="3870"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344" name="Group 64">
            <a:extLst>
              <a:ext uri="{FF2B5EF4-FFF2-40B4-BE49-F238E27FC236}">
                <a16:creationId xmlns:a16="http://schemas.microsoft.com/office/drawing/2014/main" id="{EF767F0A-7FCC-3A36-668D-F223BA0079DA}"/>
              </a:ext>
            </a:extLst>
          </p:cNvPr>
          <p:cNvGrpSpPr>
            <a:grpSpLocks/>
          </p:cNvGrpSpPr>
          <p:nvPr/>
        </p:nvGrpSpPr>
        <p:grpSpPr bwMode="auto">
          <a:xfrm>
            <a:off x="9228138" y="3502026"/>
            <a:ext cx="1439862" cy="2441575"/>
            <a:chOff x="4722" y="2206"/>
            <a:chExt cx="907" cy="1538"/>
          </a:xfrm>
        </p:grpSpPr>
        <p:grpSp>
          <p:nvGrpSpPr>
            <p:cNvPr id="11345" name="Group 65">
              <a:extLst>
                <a:ext uri="{FF2B5EF4-FFF2-40B4-BE49-F238E27FC236}">
                  <a16:creationId xmlns:a16="http://schemas.microsoft.com/office/drawing/2014/main" id="{D50CDAC4-0575-9AF1-11C4-157F34CB6328}"/>
                </a:ext>
              </a:extLst>
            </p:cNvPr>
            <p:cNvGrpSpPr>
              <a:grpSpLocks/>
            </p:cNvGrpSpPr>
            <p:nvPr/>
          </p:nvGrpSpPr>
          <p:grpSpPr bwMode="auto">
            <a:xfrm>
              <a:off x="4722" y="2206"/>
              <a:ext cx="907" cy="1538"/>
              <a:chOff x="4722" y="1960"/>
              <a:chExt cx="907" cy="1538"/>
            </a:xfrm>
          </p:grpSpPr>
          <p:grpSp>
            <p:nvGrpSpPr>
              <p:cNvPr id="11350" name="Group 66">
                <a:extLst>
                  <a:ext uri="{FF2B5EF4-FFF2-40B4-BE49-F238E27FC236}">
                    <a16:creationId xmlns:a16="http://schemas.microsoft.com/office/drawing/2014/main" id="{D12512AB-B840-E792-24EC-26AD1CD01960}"/>
                  </a:ext>
                </a:extLst>
              </p:cNvPr>
              <p:cNvGrpSpPr>
                <a:grpSpLocks/>
              </p:cNvGrpSpPr>
              <p:nvPr/>
            </p:nvGrpSpPr>
            <p:grpSpPr bwMode="auto">
              <a:xfrm>
                <a:off x="4722" y="1960"/>
                <a:ext cx="907" cy="1538"/>
                <a:chOff x="643" y="1002"/>
                <a:chExt cx="1502" cy="2686"/>
              </a:xfrm>
            </p:grpSpPr>
            <p:sp>
              <p:nvSpPr>
                <p:cNvPr id="11355" name="Rectangle 67">
                  <a:extLst>
                    <a:ext uri="{FF2B5EF4-FFF2-40B4-BE49-F238E27FC236}">
                      <a16:creationId xmlns:a16="http://schemas.microsoft.com/office/drawing/2014/main" id="{EEF26190-AFF5-BCE6-C0CD-C04B00CDFA7B}"/>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6" name="Rectangle 68">
                  <a:extLst>
                    <a:ext uri="{FF2B5EF4-FFF2-40B4-BE49-F238E27FC236}">
                      <a16:creationId xmlns:a16="http://schemas.microsoft.com/office/drawing/2014/main" id="{89F14165-437E-FA24-43EE-85E41C0C4551}"/>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7" name="Rectangle 69">
                  <a:extLst>
                    <a:ext uri="{FF2B5EF4-FFF2-40B4-BE49-F238E27FC236}">
                      <a16:creationId xmlns:a16="http://schemas.microsoft.com/office/drawing/2014/main" id="{A1023737-243F-DF40-16C5-21AE5636768A}"/>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8" name="Freeform 70">
                  <a:extLst>
                    <a:ext uri="{FF2B5EF4-FFF2-40B4-BE49-F238E27FC236}">
                      <a16:creationId xmlns:a16="http://schemas.microsoft.com/office/drawing/2014/main" id="{C54A9D55-C5D3-BAA0-2941-B8C8E3A4A76A}"/>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9" name="Freeform 71">
                  <a:extLst>
                    <a:ext uri="{FF2B5EF4-FFF2-40B4-BE49-F238E27FC236}">
                      <a16:creationId xmlns:a16="http://schemas.microsoft.com/office/drawing/2014/main" id="{F6C28F0E-C449-404F-EA9C-5F32AA00C95D}"/>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0" name="Freeform 72">
                  <a:extLst>
                    <a:ext uri="{FF2B5EF4-FFF2-40B4-BE49-F238E27FC236}">
                      <a16:creationId xmlns:a16="http://schemas.microsoft.com/office/drawing/2014/main" id="{E1A7B52B-C206-82C2-B4DB-C9AC2704DA42}"/>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1" name="Freeform 73">
                  <a:extLst>
                    <a:ext uri="{FF2B5EF4-FFF2-40B4-BE49-F238E27FC236}">
                      <a16:creationId xmlns:a16="http://schemas.microsoft.com/office/drawing/2014/main" id="{8CFA5212-21EA-A81C-BA08-882D9C6F59D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2" name="Freeform 74">
                  <a:extLst>
                    <a:ext uri="{FF2B5EF4-FFF2-40B4-BE49-F238E27FC236}">
                      <a16:creationId xmlns:a16="http://schemas.microsoft.com/office/drawing/2014/main" id="{84DB83F7-9B95-1B2F-5D91-B5F64C58705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3" name="Freeform 75">
                  <a:extLst>
                    <a:ext uri="{FF2B5EF4-FFF2-40B4-BE49-F238E27FC236}">
                      <a16:creationId xmlns:a16="http://schemas.microsoft.com/office/drawing/2014/main" id="{2200458F-56A2-BF0C-DC0F-F5134D641630}"/>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4" name="Oval 76">
                  <a:extLst>
                    <a:ext uri="{FF2B5EF4-FFF2-40B4-BE49-F238E27FC236}">
                      <a16:creationId xmlns:a16="http://schemas.microsoft.com/office/drawing/2014/main" id="{E711F35A-9EE7-AFDE-5EE6-9CB02A3461A9}"/>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5" name="Oval 77">
                  <a:extLst>
                    <a:ext uri="{FF2B5EF4-FFF2-40B4-BE49-F238E27FC236}">
                      <a16:creationId xmlns:a16="http://schemas.microsoft.com/office/drawing/2014/main" id="{7D671BB7-C804-C91D-8EAE-5AC50461C92D}"/>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6" name="Oval 78">
                  <a:extLst>
                    <a:ext uri="{FF2B5EF4-FFF2-40B4-BE49-F238E27FC236}">
                      <a16:creationId xmlns:a16="http://schemas.microsoft.com/office/drawing/2014/main" id="{9D074F52-32F4-FABB-9723-41D697457F95}"/>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7" name="Freeform 79">
                  <a:extLst>
                    <a:ext uri="{FF2B5EF4-FFF2-40B4-BE49-F238E27FC236}">
                      <a16:creationId xmlns:a16="http://schemas.microsoft.com/office/drawing/2014/main" id="{F8FFBF97-D906-5E42-65E7-F726045CEF9A}"/>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51" name="Group 80">
                <a:extLst>
                  <a:ext uri="{FF2B5EF4-FFF2-40B4-BE49-F238E27FC236}">
                    <a16:creationId xmlns:a16="http://schemas.microsoft.com/office/drawing/2014/main" id="{43C78665-5825-4725-0092-AD78DA4B0292}"/>
                  </a:ext>
                </a:extLst>
              </p:cNvPr>
              <p:cNvGrpSpPr>
                <a:grpSpLocks/>
              </p:cNvGrpSpPr>
              <p:nvPr/>
            </p:nvGrpSpPr>
            <p:grpSpPr bwMode="auto">
              <a:xfrm>
                <a:off x="4838" y="3134"/>
                <a:ext cx="348" cy="275"/>
                <a:chOff x="3663" y="2668"/>
                <a:chExt cx="577" cy="480"/>
              </a:xfrm>
            </p:grpSpPr>
            <p:sp>
              <p:nvSpPr>
                <p:cNvPr id="11352" name="Oval 81">
                  <a:extLst>
                    <a:ext uri="{FF2B5EF4-FFF2-40B4-BE49-F238E27FC236}">
                      <a16:creationId xmlns:a16="http://schemas.microsoft.com/office/drawing/2014/main" id="{A853D160-FE2A-AB03-1870-325004CDABAF}"/>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53" name="Oval 82">
                  <a:extLst>
                    <a:ext uri="{FF2B5EF4-FFF2-40B4-BE49-F238E27FC236}">
                      <a16:creationId xmlns:a16="http://schemas.microsoft.com/office/drawing/2014/main" id="{C349242D-2482-DFF1-C80E-F58314CCF5C8}"/>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54" name="Oval 83">
                  <a:extLst>
                    <a:ext uri="{FF2B5EF4-FFF2-40B4-BE49-F238E27FC236}">
                      <a16:creationId xmlns:a16="http://schemas.microsoft.com/office/drawing/2014/main" id="{890AC26F-E7A4-F0D2-257A-E7050B70DB3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46" name="Group 84">
              <a:extLst>
                <a:ext uri="{FF2B5EF4-FFF2-40B4-BE49-F238E27FC236}">
                  <a16:creationId xmlns:a16="http://schemas.microsoft.com/office/drawing/2014/main" id="{4A135AAD-EFA9-AC40-4CC3-93DCE751DE8B}"/>
                </a:ext>
              </a:extLst>
            </p:cNvPr>
            <p:cNvGrpSpPr>
              <a:grpSpLocks/>
            </p:cNvGrpSpPr>
            <p:nvPr/>
          </p:nvGrpSpPr>
          <p:grpSpPr bwMode="auto">
            <a:xfrm>
              <a:off x="5184" y="3366"/>
              <a:ext cx="349" cy="275"/>
              <a:chOff x="3663" y="2668"/>
              <a:chExt cx="577" cy="480"/>
            </a:xfrm>
          </p:grpSpPr>
          <p:sp>
            <p:nvSpPr>
              <p:cNvPr id="11347" name="Oval 85">
                <a:extLst>
                  <a:ext uri="{FF2B5EF4-FFF2-40B4-BE49-F238E27FC236}">
                    <a16:creationId xmlns:a16="http://schemas.microsoft.com/office/drawing/2014/main" id="{DEDF0C7E-8A60-2501-86FF-4C4C498757C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48" name="Oval 86">
                <a:extLst>
                  <a:ext uri="{FF2B5EF4-FFF2-40B4-BE49-F238E27FC236}">
                    <a16:creationId xmlns:a16="http://schemas.microsoft.com/office/drawing/2014/main" id="{8B4006AA-D4AA-F589-D00D-354A50790716}"/>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49" name="Oval 87">
                <a:extLst>
                  <a:ext uri="{FF2B5EF4-FFF2-40B4-BE49-F238E27FC236}">
                    <a16:creationId xmlns:a16="http://schemas.microsoft.com/office/drawing/2014/main" id="{44F03075-1ABD-B526-1724-58384F183E60}"/>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68" name="Group 88">
            <a:extLst>
              <a:ext uri="{FF2B5EF4-FFF2-40B4-BE49-F238E27FC236}">
                <a16:creationId xmlns:a16="http://schemas.microsoft.com/office/drawing/2014/main" id="{D058F2EA-F385-3564-96FC-6A66001A36E2}"/>
              </a:ext>
            </a:extLst>
          </p:cNvPr>
          <p:cNvGrpSpPr>
            <a:grpSpLocks/>
          </p:cNvGrpSpPr>
          <p:nvPr/>
        </p:nvGrpSpPr>
        <p:grpSpPr bwMode="auto">
          <a:xfrm>
            <a:off x="7142164" y="4887914"/>
            <a:ext cx="414337" cy="217487"/>
            <a:chOff x="3374" y="3167"/>
            <a:chExt cx="261" cy="137"/>
          </a:xfrm>
        </p:grpSpPr>
        <p:sp>
          <p:nvSpPr>
            <p:cNvPr id="11369" name="Oval 89">
              <a:extLst>
                <a:ext uri="{FF2B5EF4-FFF2-40B4-BE49-F238E27FC236}">
                  <a16:creationId xmlns:a16="http://schemas.microsoft.com/office/drawing/2014/main" id="{F7868B75-BBFE-1591-08A1-91BF9419A308}"/>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0" name="Oval 90">
              <a:extLst>
                <a:ext uri="{FF2B5EF4-FFF2-40B4-BE49-F238E27FC236}">
                  <a16:creationId xmlns:a16="http://schemas.microsoft.com/office/drawing/2014/main" id="{F954959F-EE39-4EA2-1287-E408E6A711A3}"/>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71" name="Group 91">
            <a:extLst>
              <a:ext uri="{FF2B5EF4-FFF2-40B4-BE49-F238E27FC236}">
                <a16:creationId xmlns:a16="http://schemas.microsoft.com/office/drawing/2014/main" id="{F3B8DFE3-B159-B5D4-5275-BD5538FDCE63}"/>
              </a:ext>
            </a:extLst>
          </p:cNvPr>
          <p:cNvGrpSpPr>
            <a:grpSpLocks/>
          </p:cNvGrpSpPr>
          <p:nvPr/>
        </p:nvGrpSpPr>
        <p:grpSpPr bwMode="auto">
          <a:xfrm>
            <a:off x="7185025" y="1077914"/>
            <a:ext cx="414338" cy="217487"/>
            <a:chOff x="3374" y="3167"/>
            <a:chExt cx="261" cy="137"/>
          </a:xfrm>
        </p:grpSpPr>
        <p:sp>
          <p:nvSpPr>
            <p:cNvPr id="11372" name="Oval 92">
              <a:extLst>
                <a:ext uri="{FF2B5EF4-FFF2-40B4-BE49-F238E27FC236}">
                  <a16:creationId xmlns:a16="http://schemas.microsoft.com/office/drawing/2014/main" id="{1558802D-8EAD-EE98-26CA-500A9F74945B}"/>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3" name="Oval 93">
              <a:extLst>
                <a:ext uri="{FF2B5EF4-FFF2-40B4-BE49-F238E27FC236}">
                  <a16:creationId xmlns:a16="http://schemas.microsoft.com/office/drawing/2014/main" id="{C6CF4F63-2915-8A9A-BF57-AC5ED6225A47}"/>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74" name="AutoShape 103">
            <a:extLst>
              <a:ext uri="{FF2B5EF4-FFF2-40B4-BE49-F238E27FC236}">
                <a16:creationId xmlns:a16="http://schemas.microsoft.com/office/drawing/2014/main" id="{4A89148B-A2F0-7AF7-54BA-0F102EDD61B2}"/>
              </a:ext>
            </a:extLst>
          </p:cNvPr>
          <p:cNvSpPr>
            <a:spLocks noChangeArrowheads="1"/>
          </p:cNvSpPr>
          <p:nvPr/>
        </p:nvSpPr>
        <p:spPr bwMode="auto">
          <a:xfrm>
            <a:off x="7478714" y="374650"/>
            <a:ext cx="2960687" cy="2444750"/>
          </a:xfrm>
          <a:prstGeom prst="cloudCallout">
            <a:avLst>
              <a:gd name="adj1" fmla="val -44157"/>
              <a:gd name="adj2" fmla="val 70000"/>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err="1">
                <a:solidFill>
                  <a:srgbClr val="FF0000"/>
                </a:solidFill>
                <a:latin typeface="Tahoma" panose="020B0604030504040204" pitchFamily="34" charset="0"/>
              </a:rPr>
              <a:t>Phải</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làm</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thế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nào</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để</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số</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nguyên</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tử</a:t>
            </a:r>
            <a:r>
              <a:rPr lang="en-US" altLang="en-US" b="1" dirty="0">
                <a:solidFill>
                  <a:srgbClr val="FF0000"/>
                </a:solidFill>
                <a:latin typeface="Tahoma" panose="020B0604030504040204" pitchFamily="34" charset="0"/>
              </a:rPr>
              <a:t> H ở 2 </a:t>
            </a:r>
            <a:r>
              <a:rPr lang="en-US" altLang="en-US" b="1" dirty="0" err="1">
                <a:solidFill>
                  <a:srgbClr val="FF0000"/>
                </a:solidFill>
                <a:latin typeface="Tahoma" panose="020B0604030504040204" pitchFamily="34" charset="0"/>
              </a:rPr>
              <a:t>vế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bằng</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nhau</a:t>
            </a:r>
            <a:r>
              <a:rPr lang="en-US" altLang="en-US" b="1" dirty="0">
                <a:solidFill>
                  <a:srgbClr val="FF0000"/>
                </a:solidFill>
                <a:latin typeface="Tahoma" panose="020B0604030504040204" pitchFamily="34" charset="0"/>
              </a:rPr>
              <a:t>?</a:t>
            </a:r>
          </a:p>
        </p:txBody>
      </p:sp>
      <p:grpSp>
        <p:nvGrpSpPr>
          <p:cNvPr id="14" name="Group 13">
            <a:extLst>
              <a:ext uri="{FF2B5EF4-FFF2-40B4-BE49-F238E27FC236}">
                <a16:creationId xmlns:a16="http://schemas.microsoft.com/office/drawing/2014/main" id="{A0D53502-1354-F036-61A5-46AE079473E1}"/>
              </a:ext>
            </a:extLst>
          </p:cNvPr>
          <p:cNvGrpSpPr/>
          <p:nvPr/>
        </p:nvGrpSpPr>
        <p:grpSpPr>
          <a:xfrm>
            <a:off x="1250981" y="5440368"/>
            <a:ext cx="5082662" cy="536576"/>
            <a:chOff x="1228725" y="5440368"/>
            <a:chExt cx="5278438" cy="536576"/>
          </a:xfrm>
        </p:grpSpPr>
        <p:grpSp>
          <p:nvGrpSpPr>
            <p:cNvPr id="11376" name="Group 22">
              <a:extLst>
                <a:ext uri="{FF2B5EF4-FFF2-40B4-BE49-F238E27FC236}">
                  <a16:creationId xmlns:a16="http://schemas.microsoft.com/office/drawing/2014/main" id="{EF079EC5-A66F-3772-3842-D37AB0841A34}"/>
                </a:ext>
              </a:extLst>
            </p:cNvPr>
            <p:cNvGrpSpPr>
              <a:grpSpLocks/>
            </p:cNvGrpSpPr>
            <p:nvPr/>
          </p:nvGrpSpPr>
          <p:grpSpPr bwMode="auto">
            <a:xfrm>
              <a:off x="1228725" y="5440368"/>
              <a:ext cx="5278438" cy="536576"/>
              <a:chOff x="294" y="3427"/>
              <a:chExt cx="3325" cy="338"/>
            </a:xfrm>
          </p:grpSpPr>
          <p:sp>
            <p:nvSpPr>
              <p:cNvPr id="11377" name="Text Box 23">
                <a:extLst>
                  <a:ext uri="{FF2B5EF4-FFF2-40B4-BE49-F238E27FC236}">
                    <a16:creationId xmlns:a16="http://schemas.microsoft.com/office/drawing/2014/main" id="{91702980-51C9-4F58-386B-5537D43E7F10}"/>
                  </a:ext>
                </a:extLst>
              </p:cNvPr>
              <p:cNvSpPr txBox="1">
                <a:spLocks noChangeArrowheads="1"/>
              </p:cNvSpPr>
              <p:nvPr/>
            </p:nvSpPr>
            <p:spPr bwMode="auto">
              <a:xfrm>
                <a:off x="294" y="3438"/>
                <a:ext cx="3325" cy="32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FF0000"/>
                    </a:solidFill>
                  </a:rPr>
                  <a:t>   H</a:t>
                </a:r>
                <a:r>
                  <a:rPr lang="en-US" altLang="en-US" sz="2800" baseline="-25000" dirty="0">
                    <a:solidFill>
                      <a:srgbClr val="FF0000"/>
                    </a:solidFill>
                  </a:rPr>
                  <a:t>2 </a:t>
                </a:r>
                <a:r>
                  <a:rPr lang="en-US" altLang="en-US" sz="2800" dirty="0">
                    <a:solidFill>
                      <a:srgbClr val="FF0000"/>
                    </a:solidFill>
                  </a:rPr>
                  <a:t>   +    O</a:t>
                </a:r>
                <a:r>
                  <a:rPr lang="en-US" altLang="en-US" sz="2800" baseline="-25000" dirty="0">
                    <a:solidFill>
                      <a:srgbClr val="FF0000"/>
                    </a:solidFill>
                  </a:rPr>
                  <a:t>2</a:t>
                </a:r>
                <a:r>
                  <a:rPr lang="en-US" altLang="en-US" sz="2800" dirty="0">
                    <a:solidFill>
                      <a:srgbClr val="FF0000"/>
                    </a:solidFill>
                  </a:rPr>
                  <a:t>                  H</a:t>
                </a:r>
                <a:r>
                  <a:rPr lang="en-US" altLang="en-US" sz="2800" baseline="-25000" dirty="0">
                    <a:solidFill>
                      <a:srgbClr val="FF0000"/>
                    </a:solidFill>
                  </a:rPr>
                  <a:t>2</a:t>
                </a:r>
                <a:r>
                  <a:rPr lang="en-US" altLang="en-US" sz="2800" dirty="0">
                    <a:solidFill>
                      <a:srgbClr val="FF0000"/>
                    </a:solidFill>
                  </a:rPr>
                  <a:t>O</a:t>
                </a:r>
              </a:p>
            </p:txBody>
          </p:sp>
          <p:sp>
            <p:nvSpPr>
              <p:cNvPr id="11382" name="Text Box 28">
                <a:extLst>
                  <a:ext uri="{FF2B5EF4-FFF2-40B4-BE49-F238E27FC236}">
                    <a16:creationId xmlns:a16="http://schemas.microsoft.com/office/drawing/2014/main" id="{3C40D531-47BF-E8BA-997B-39257A5DF338}"/>
                  </a:ext>
                </a:extLst>
              </p:cNvPr>
              <p:cNvSpPr txBox="1">
                <a:spLocks noChangeArrowheads="1"/>
              </p:cNvSpPr>
              <p:nvPr/>
            </p:nvSpPr>
            <p:spPr bwMode="auto">
              <a:xfrm>
                <a:off x="2666" y="3429"/>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83" name="Text Box 29">
                <a:extLst>
                  <a:ext uri="{FF2B5EF4-FFF2-40B4-BE49-F238E27FC236}">
                    <a16:creationId xmlns:a16="http://schemas.microsoft.com/office/drawing/2014/main" id="{887763FA-E128-703F-884B-E7AEB7F013D5}"/>
                  </a:ext>
                </a:extLst>
              </p:cNvPr>
              <p:cNvSpPr txBox="1">
                <a:spLocks noChangeArrowheads="1"/>
              </p:cNvSpPr>
              <p:nvPr/>
            </p:nvSpPr>
            <p:spPr bwMode="auto">
              <a:xfrm>
                <a:off x="346" y="3427"/>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grpSp>
        <p:cxnSp>
          <p:nvCxnSpPr>
            <p:cNvPr id="11384" name="Straight Arrow Connector 11383">
              <a:extLst>
                <a:ext uri="{FF2B5EF4-FFF2-40B4-BE49-F238E27FC236}">
                  <a16:creationId xmlns:a16="http://schemas.microsoft.com/office/drawing/2014/main" id="{CDA029D3-39FC-7ED4-50F5-A47C551417DC}"/>
                </a:ext>
              </a:extLst>
            </p:cNvPr>
            <p:cNvCxnSpPr>
              <a:cxnSpLocks/>
            </p:cNvCxnSpPr>
            <p:nvPr/>
          </p:nvCxnSpPr>
          <p:spPr>
            <a:xfrm flipV="1">
              <a:off x="3735390" y="5723637"/>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79056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1374"/>
                                        </p:tgtEl>
                                        <p:attrNameLst>
                                          <p:attrName>style.visibility</p:attrName>
                                        </p:attrNameLst>
                                      </p:cBhvr>
                                      <p:to>
                                        <p:strVal val="visible"/>
                                      </p:to>
                                    </p:set>
                                    <p:anim calcmode="discrete" valueType="clr">
                                      <p:cBhvr override="childStyle">
                                        <p:cTn id="7" dur="80"/>
                                        <p:tgtEl>
                                          <p:spTgt spid="113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74"/>
                                        </p:tgtEl>
                                        <p:attrNameLst>
                                          <p:attrName>fillcolor</p:attrName>
                                        </p:attrNameLst>
                                      </p:cBhvr>
                                      <p:tavLst>
                                        <p:tav tm="0">
                                          <p:val>
                                            <p:clrVal>
                                              <a:schemeClr val="accent2"/>
                                            </p:clrVal>
                                          </p:val>
                                        </p:tav>
                                        <p:tav tm="50000">
                                          <p:val>
                                            <p:clrVal>
                                              <a:schemeClr val="hlink"/>
                                            </p:clrVal>
                                          </p:val>
                                        </p:tav>
                                      </p:tavLst>
                                    </p:anim>
                                    <p:set>
                                      <p:cBhvr>
                                        <p:cTn id="9" dur="80"/>
                                        <p:tgtEl>
                                          <p:spTgt spid="1137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371"/>
                                        </p:tgtEl>
                                        <p:attrNameLst>
                                          <p:attrName>style.visibility</p:attrName>
                                        </p:attrNameLst>
                                      </p:cBhvr>
                                      <p:to>
                                        <p:strVal val="visible"/>
                                      </p:to>
                                    </p:set>
                                  </p:childTnLst>
                                </p:cTn>
                              </p:par>
                            </p:childTnLst>
                          </p:cTn>
                        </p:par>
                        <p:par>
                          <p:cTn id="14" fill="hold">
                            <p:stCondLst>
                              <p:cond delay="0"/>
                            </p:stCondLst>
                            <p:childTnLst>
                              <p:par>
                                <p:cTn id="15" presetID="42" presetClass="path" presetSubtype="0" accel="50000" decel="50000" fill="hold" nodeType="afterEffect">
                                  <p:stCondLst>
                                    <p:cond delay="0"/>
                                  </p:stCondLst>
                                  <p:childTnLst>
                                    <p:animMotion origin="layout" path="M -3.61111E-6 3.23699E-6 L -3.61111E-6 0.55977 " pathEditMode="relative" rAng="0" ptsTypes="AA">
                                      <p:cBhvr>
                                        <p:cTn id="16" dur="3000" fill="hold"/>
                                        <p:tgtEl>
                                          <p:spTgt spid="11371"/>
                                        </p:tgtEl>
                                        <p:attrNameLst>
                                          <p:attrName>ppt_x</p:attrName>
                                          <p:attrName>ppt_y</p:attrName>
                                        </p:attrNameLst>
                                      </p:cBhvr>
                                      <p:rCtr x="0" y="27977"/>
                                    </p:animMotion>
                                  </p:childTnLst>
                                </p:cTn>
                              </p:par>
                            </p:childTnLst>
                          </p:cTn>
                        </p:par>
                        <p:par>
                          <p:cTn id="17" fill="hold">
                            <p:stCondLst>
                              <p:cond delay="3000"/>
                            </p:stCondLst>
                            <p:childTnLst>
                              <p:par>
                                <p:cTn id="18" presetID="11" presetClass="exit" presetSubtype="0" fill="hold" nodeType="afterEffect">
                                  <p:stCondLst>
                                    <p:cond delay="0"/>
                                  </p:stCondLst>
                                  <p:childTnLst>
                                    <p:anim calcmode="discrete" valueType="str">
                                      <p:cBhvr>
                                        <p:cTn id="19" dur="1000"/>
                                        <p:tgtEl>
                                          <p:spTgt spid="11371"/>
                                        </p:tgtEl>
                                        <p:attrNameLst>
                                          <p:attrName>style.visibility</p:attrName>
                                        </p:attrNameLst>
                                      </p:cBhvr>
                                      <p:tavLst>
                                        <p:tav tm="0">
                                          <p:val>
                                            <p:strVal val="hidden"/>
                                          </p:val>
                                        </p:tav>
                                        <p:tav tm="50000">
                                          <p:val>
                                            <p:strVal val="visible"/>
                                          </p:val>
                                        </p:tav>
                                      </p:tavLst>
                                    </p:anim>
                                    <p:set>
                                      <p:cBhvr>
                                        <p:cTn id="20" dur="1" fill="hold">
                                          <p:stCondLst>
                                            <p:cond delay="999"/>
                                          </p:stCondLst>
                                        </p:cTn>
                                        <p:tgtEl>
                                          <p:spTgt spid="1137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368"/>
                                        </p:tgtEl>
                                        <p:attrNameLst>
                                          <p:attrName>style.visibility</p:attrName>
                                        </p:attrNameLst>
                                      </p:cBhvr>
                                      <p:to>
                                        <p:strVal val="visible"/>
                                      </p:to>
                                    </p:set>
                                  </p:childTnLst>
                                </p:cTn>
                              </p:par>
                            </p:childTnLst>
                          </p:cTn>
                        </p:par>
                        <p:par>
                          <p:cTn id="23" fill="hold">
                            <p:stCondLst>
                              <p:cond delay="4000"/>
                            </p:stCondLst>
                            <p:childTnLst>
                              <p:par>
                                <p:cTn id="24" presetID="42" presetClass="path" presetSubtype="0" accel="50000" decel="50000" fill="hold" nodeType="afterEffect">
                                  <p:stCondLst>
                                    <p:cond delay="0"/>
                                  </p:stCondLst>
                                  <p:childTnLst>
                                    <p:animMotion origin="layout" path="M -3.61111E-6 4.45087E-6 L -3.61111E-6 0.05549 " pathEditMode="relative" rAng="0" ptsTypes="AA">
                                      <p:cBhvr>
                                        <p:cTn id="25" dur="2000" fill="hold"/>
                                        <p:tgtEl>
                                          <p:spTgt spid="11368"/>
                                        </p:tgtEl>
                                        <p:attrNameLst>
                                          <p:attrName>ppt_x</p:attrName>
                                          <p:attrName>ppt_y</p:attrName>
                                        </p:attrNameLst>
                                      </p:cBhvr>
                                      <p:rCtr x="0" y="2775"/>
                                    </p:animMotion>
                                  </p:childTnLst>
                                </p:cTn>
                              </p:par>
                              <p:par>
                                <p:cTn id="26" presetID="8" presetClass="emph" presetSubtype="0" fill="hold" nodeType="withEffect">
                                  <p:stCondLst>
                                    <p:cond delay="0"/>
                                  </p:stCondLst>
                                  <p:childTnLst>
                                    <p:animRot by="-840000">
                                      <p:cBhvr>
                                        <p:cTn id="27" dur="2000" fill="hold"/>
                                        <p:tgtEl>
                                          <p:spTgt spid="9"/>
                                        </p:tgtEl>
                                        <p:attrNameLst>
                                          <p:attrName>r</p:attrName>
                                        </p:attrNameLst>
                                      </p:cBhvr>
                                    </p:animRot>
                                  </p:childTnLst>
                                </p:cTn>
                              </p:par>
                              <p:par>
                                <p:cTn id="28" presetID="64" presetClass="path" presetSubtype="0" accel="50000" decel="50000" fill="hold" nodeType="withEffect">
                                  <p:stCondLst>
                                    <p:cond delay="0"/>
                                  </p:stCondLst>
                                  <p:childTnLst>
                                    <p:animMotion origin="layout" path="M 1.66667E-6 -4.21965E-6 L 0.00087 -0.04416 " pathEditMode="relative" rAng="0" ptsTypes="AA">
                                      <p:cBhvr>
                                        <p:cTn id="29" dur="2000" fill="hold"/>
                                        <p:tgtEl>
                                          <p:spTgt spid="11344"/>
                                        </p:tgtEl>
                                        <p:attrNameLst>
                                          <p:attrName>ppt_x</p:attrName>
                                          <p:attrName>ppt_y</p:attrName>
                                        </p:attrNameLst>
                                      </p:cBhvr>
                                      <p:rCtr x="35" y="-2220"/>
                                    </p:animMotion>
                                  </p:childTnLst>
                                </p:cTn>
                              </p:par>
                              <p:par>
                                <p:cTn id="30" presetID="42" presetClass="path" presetSubtype="0" accel="50000" decel="50000" fill="hold" nodeType="withEffect">
                                  <p:stCondLst>
                                    <p:cond delay="0"/>
                                  </p:stCondLst>
                                  <p:childTnLst>
                                    <p:animMotion origin="layout" path="M 8.33333E-7 4.16185E-6 L 8.33333E-7 0.04416 " pathEditMode="relative" rAng="0" ptsTypes="AA">
                                      <p:cBhvr>
                                        <p:cTn id="31" dur="2000" fill="hold"/>
                                        <p:tgtEl>
                                          <p:spTgt spid="11323"/>
                                        </p:tgtEl>
                                        <p:attrNameLst>
                                          <p:attrName>ppt_x</p:attrName>
                                          <p:attrName>ppt_y</p:attrName>
                                        </p:attrNameLst>
                                      </p:cBhvr>
                                      <p:rCtr x="0" y="2197"/>
                                    </p:animMotion>
                                  </p:childTnLst>
                                </p:cTn>
                              </p:par>
                              <p:par>
                                <p:cTn id="32" presetID="20" presetClass="exit" presetSubtype="0" fill="hold" nodeType="withEffect">
                                  <p:stCondLst>
                                    <p:cond delay="0"/>
                                  </p:stCondLst>
                                  <p:iterate type="lt">
                                    <p:tmPct val="0"/>
                                  </p:iterate>
                                  <p:childTnLst>
                                    <p:animEffect transition="out" filter="wedge">
                                      <p:cBhvr>
                                        <p:cTn id="33" dur="1000"/>
                                        <p:tgtEl>
                                          <p:spTgt spid="11374"/>
                                        </p:tgtEl>
                                      </p:cBhvr>
                                    </p:animEffect>
                                    <p:set>
                                      <p:cBhvr>
                                        <p:cTn id="34" dur="1" fill="hold">
                                          <p:stCondLst>
                                            <p:cond delay="999"/>
                                          </p:stCondLst>
                                        </p:cTn>
                                        <p:tgtEl>
                                          <p:spTgt spid="113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313"/>
                                        </p:tgtEl>
                                        <p:attrNameLst>
                                          <p:attrName>style.visibility</p:attrName>
                                        </p:attrNameLst>
                                      </p:cBhvr>
                                      <p:to>
                                        <p:strVal val="visible"/>
                                      </p:to>
                                    </p:set>
                                    <p:animEffect transition="in" filter="fade">
                                      <p:cBhvr>
                                        <p:cTn id="39" dur="500"/>
                                        <p:tgtEl>
                                          <p:spTgt spid="113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322"/>
                                        </p:tgtEl>
                                        <p:attrNameLst>
                                          <p:attrName>style.visibility</p:attrName>
                                        </p:attrNameLst>
                                      </p:cBhvr>
                                      <p:to>
                                        <p:strVal val="visible"/>
                                      </p:to>
                                    </p:set>
                                    <p:animEffect transition="in" filter="fade">
                                      <p:cBhvr>
                                        <p:cTn id="44" dur="500"/>
                                        <p:tgtEl>
                                          <p:spTgt spid="11322"/>
                                        </p:tgtEl>
                                      </p:cBhvr>
                                    </p:animEffect>
                                  </p:childTnLst>
                                </p:cTn>
                              </p:par>
                              <p:par>
                                <p:cTn id="45" presetID="10" presetClass="entr" presetSubtype="0" fill="hold" nodeType="withEffect">
                                  <p:stCondLst>
                                    <p:cond delay="0"/>
                                  </p:stCondLst>
                                  <p:childTnLst>
                                    <p:set>
                                      <p:cBhvr>
                                        <p:cTn id="46" dur="1" fill="hold">
                                          <p:stCondLst>
                                            <p:cond delay="0"/>
                                          </p:stCondLst>
                                        </p:cTn>
                                        <p:tgtEl>
                                          <p:spTgt spid="11314"/>
                                        </p:tgtEl>
                                        <p:attrNameLst>
                                          <p:attrName>style.visibility</p:attrName>
                                        </p:attrNameLst>
                                      </p:cBhvr>
                                      <p:to>
                                        <p:strVal val="visible"/>
                                      </p:to>
                                    </p:set>
                                    <p:animEffect transition="in" filter="fade">
                                      <p:cBhvr>
                                        <p:cTn id="47" dur="500"/>
                                        <p:tgtEl>
                                          <p:spTgt spid="113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3" grpId="0"/>
      <p:bldP spid="11322" grpId="0"/>
      <p:bldP spid="11374" grpId="0" animBg="1"/>
      <p:bldP spid="1137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238387-5107-9C98-6784-D6207CE1162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20090"/>
            <a:ext cx="12192000" cy="6858000"/>
          </a:xfrm>
          <a:prstGeom prst="rect">
            <a:avLst/>
          </a:prstGeom>
        </p:spPr>
      </p:pic>
      <p:sp>
        <p:nvSpPr>
          <p:cNvPr id="19" name="TextBox 18">
            <a:extLst>
              <a:ext uri="{FF2B5EF4-FFF2-40B4-BE49-F238E27FC236}">
                <a16:creationId xmlns:a16="http://schemas.microsoft.com/office/drawing/2014/main" id="{33D7ABBA-1FCD-3754-0C3A-3F96CAAD9D4C}"/>
              </a:ext>
            </a:extLst>
          </p:cNvPr>
          <p:cNvSpPr txBox="1"/>
          <p:nvPr/>
        </p:nvSpPr>
        <p:spPr>
          <a:xfrm>
            <a:off x="1516195" y="4626154"/>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Sơ đồ phản ứng:   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B5ABEFA5-6D92-50C6-31F0-C4C6DC68DA95}"/>
              </a:ext>
            </a:extLst>
          </p:cNvPr>
          <p:cNvSpPr txBox="1"/>
          <p:nvPr/>
        </p:nvSpPr>
        <p:spPr>
          <a:xfrm>
            <a:off x="1516195" y="5421380"/>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PTHH:   2H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pic>
        <p:nvPicPr>
          <p:cNvPr id="8194" name="Picture 2" descr="Taking Notes Icon Images - Free Download on Freepik">
            <a:extLst>
              <a:ext uri="{FF2B5EF4-FFF2-40B4-BE49-F238E27FC236}">
                <a16:creationId xmlns:a16="http://schemas.microsoft.com/office/drawing/2014/main" id="{A1F86921-E540-CF71-91DE-63A49FA69E5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969330" y="786942"/>
            <a:ext cx="3709816" cy="37098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B562D75-9A11-C084-5247-7E7200972E3A}"/>
              </a:ext>
            </a:extLst>
          </p:cNvPr>
          <p:cNvSpPr txBox="1"/>
          <p:nvPr/>
        </p:nvSpPr>
        <p:spPr>
          <a:xfrm>
            <a:off x="246722" y="999720"/>
            <a:ext cx="9522069" cy="2034660"/>
          </a:xfrm>
          <a:prstGeom prst="rect">
            <a:avLst/>
          </a:prstGeom>
          <a:noFill/>
        </p:spPr>
        <p:txBody>
          <a:bodyPr wrap="square">
            <a:spAutoFit/>
          </a:bodyPr>
          <a:lstStyle/>
          <a:p>
            <a:pPr marL="0" marR="0">
              <a:lnSpc>
                <a:spcPct val="115000"/>
              </a:lnSpc>
              <a:spcBef>
                <a:spcPts val="0"/>
              </a:spcBef>
              <a:spcAft>
                <a:spcPts val="1000"/>
              </a:spcAft>
            </a:pPr>
            <a:r>
              <a:rPr lang="pt-BR"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ngắn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gọn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gồm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công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thức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phẩm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hệ</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số</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thích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hợp</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sao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số</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mỗi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tố</a:t>
            </a:r>
            <a:r>
              <a:rPr lang="en-US" sz="2800" dirty="0">
                <a:solidFill>
                  <a:srgbClr val="002060"/>
                </a:solidFill>
                <a:effectLst/>
                <a:latin typeface="Times New Roman" panose="02020603050405020304" pitchFamily="18" charset="0"/>
                <a:ea typeface="Times New Roman" panose="02020603050405020304" pitchFamily="18" charset="0"/>
              </a:rPr>
              <a:t> ở 2 </a:t>
            </a:r>
            <a:r>
              <a:rPr lang="en-US" sz="2800" dirty="0" err="1">
                <a:solidFill>
                  <a:srgbClr val="002060"/>
                </a:solidFill>
                <a:effectLst/>
                <a:latin typeface="Times New Roman" panose="02020603050405020304" pitchFamily="18" charset="0"/>
                <a:ea typeface="Times New Roman" panose="02020603050405020304" pitchFamily="18" charset="0"/>
              </a:rPr>
              <a:t>vế</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bằng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 </a:t>
            </a:r>
          </a:p>
        </p:txBody>
      </p:sp>
      <p:pic>
        <p:nvPicPr>
          <p:cNvPr id="8196" name="Picture 319642675">
            <a:extLst>
              <a:ext uri="{FF2B5EF4-FFF2-40B4-BE49-F238E27FC236}">
                <a16:creationId xmlns:a16="http://schemas.microsoft.com/office/drawing/2014/main" id="{D8C26E00-4C6C-E879-6C67-C143CAD73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1185" y="4737363"/>
            <a:ext cx="1169142" cy="41487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297127F7-49DC-620A-860F-3F5D3959FDAD}"/>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277680" y="5523173"/>
            <a:ext cx="675063" cy="3196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B33C1FAA-048C-088C-57E1-91A62A82D2B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9044FC25-0C78-A45A-9552-3598F7643649}"/>
              </a:ext>
            </a:extLst>
          </p:cNvPr>
          <p:cNvSpPr txBox="1"/>
          <p:nvPr/>
        </p:nvSpPr>
        <p:spPr>
          <a:xfrm>
            <a:off x="280930" y="3185299"/>
            <a:ext cx="10668562" cy="1169551"/>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PƯHH: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Hydrogen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Oxygen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0EFE9A38-7AD7-B730-F9DF-F3F2D2F7A69C}"/>
              </a:ext>
            </a:extLst>
          </p:cNvPr>
          <p:cNvSpPr txBox="1"/>
          <p:nvPr/>
        </p:nvSpPr>
        <p:spPr>
          <a:xfrm>
            <a:off x="2927132" y="94261"/>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PHƯƠNG TRÌNH HÓA HỌC</a:t>
            </a:r>
            <a:endParaRPr lang="en-US" sz="3200" dirty="0">
              <a:solidFill>
                <a:srgbClr val="FF0000"/>
              </a:solidFill>
            </a:endParaRPr>
          </a:p>
        </p:txBody>
      </p:sp>
    </p:spTree>
    <p:extLst>
      <p:ext uri="{BB962C8B-B14F-4D97-AF65-F5344CB8AC3E}">
        <p14:creationId xmlns:p14="http://schemas.microsoft.com/office/powerpoint/2010/main" val="274503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42" presetClass="entr" presetSubtype="0" fill="hold" nodeType="with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fade">
                                      <p:cBhvr>
                                        <p:cTn id="25" dur="1000"/>
                                        <p:tgtEl>
                                          <p:spTgt spid="8195"/>
                                        </p:tgtEl>
                                      </p:cBhvr>
                                    </p:animEffect>
                                    <p:anim calcmode="lin" valueType="num">
                                      <p:cBhvr>
                                        <p:cTn id="26" dur="1000" fill="hold"/>
                                        <p:tgtEl>
                                          <p:spTgt spid="8195"/>
                                        </p:tgtEl>
                                        <p:attrNameLst>
                                          <p:attrName>ppt_x</p:attrName>
                                        </p:attrNameLst>
                                      </p:cBhvr>
                                      <p:tavLst>
                                        <p:tav tm="0">
                                          <p:val>
                                            <p:strVal val="#ppt_x"/>
                                          </p:val>
                                        </p:tav>
                                        <p:tav tm="100000">
                                          <p:val>
                                            <p:strVal val="#ppt_x"/>
                                          </p:val>
                                        </p:tav>
                                      </p:tavLst>
                                    </p:anim>
                                    <p:anim calcmode="lin" valueType="num">
                                      <p:cBhvr>
                                        <p:cTn id="27" dur="1000" fill="hold"/>
                                        <p:tgtEl>
                                          <p:spTgt spid="819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6"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a:blipFill>
            <a:blip r:embed="rId4"/>
            <a:stretch>
              <a:fillRect/>
            </a:stretch>
          </a:blipFill>
          <a:effectLst>
            <a:glow rad="127000">
              <a:schemeClr val="accent1"/>
            </a:glow>
          </a:effectLst>
        </p:spPr>
      </p:pic>
      <p:sp>
        <p:nvSpPr>
          <p:cNvPr id="5" name="TextBox 3">
            <a:extLst>
              <a:ext uri="{FF2B5EF4-FFF2-40B4-BE49-F238E27FC236}">
                <a16:creationId xmlns:a16="http://schemas.microsoft.com/office/drawing/2014/main" id="{6E80FD11-E801-E246-50AD-1CCBE1F6230F}"/>
              </a:ext>
            </a:extLst>
          </p:cNvPr>
          <p:cNvSpPr txBox="1">
            <a:spLocks noChangeArrowheads="1"/>
          </p:cNvSpPr>
          <p:nvPr/>
        </p:nvSpPr>
        <p:spPr bwMode="auto">
          <a:xfrm>
            <a:off x="200091" y="2777036"/>
            <a:ext cx="8739694" cy="3754008"/>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a:lnSpc>
                <a:spcPct val="115000"/>
              </a:lnSpc>
              <a:spcBef>
                <a:spcPts val="0"/>
              </a:spcBef>
              <a:spcAft>
                <a:spcPts val="0"/>
              </a:spcAft>
            </a:pPr>
            <a:r>
              <a:rPr lang="it-IT" sz="2800" b="1" dirty="0">
                <a:effectLst/>
                <a:latin typeface="Times New Roman" panose="02020603050405020304" pitchFamily="18" charset="0"/>
                <a:ea typeface="Times New Roman" panose="02020603050405020304" pitchFamily="18" charset="0"/>
              </a:rPr>
              <a:t>1) Các bước lập PTHH:</a:t>
            </a:r>
            <a:endParaRPr lang="en-US" sz="2800" b="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b="1" dirty="0">
                <a:latin typeface="Times New Roman" panose="02020603050405020304" pitchFamily="18" charset="0"/>
                <a:ea typeface="Times New Roman" panose="02020603050405020304" pitchFamily="18" charset="0"/>
              </a:rPr>
              <a:t> - </a:t>
            </a:r>
            <a:r>
              <a:rPr lang="it-IT" sz="2800" b="1" dirty="0">
                <a:effectLst/>
                <a:latin typeface="Times New Roman" panose="02020603050405020304" pitchFamily="18" charset="0"/>
                <a:ea typeface="Times New Roman" panose="02020603050405020304" pitchFamily="18" charset="0"/>
              </a:rPr>
              <a:t>Viết sơ đồ phản ứng</a:t>
            </a:r>
            <a:endParaRPr lang="en-US" sz="2800" b="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b="1" dirty="0">
                <a:latin typeface="Times New Roman" panose="02020603050405020304" pitchFamily="18" charset="0"/>
                <a:ea typeface="Times New Roman" panose="02020603050405020304" pitchFamily="18" charset="0"/>
              </a:rPr>
              <a:t> - </a:t>
            </a:r>
            <a:r>
              <a:rPr lang="it-IT" sz="2800" b="1" dirty="0">
                <a:effectLst/>
                <a:latin typeface="Times New Roman" panose="02020603050405020304" pitchFamily="18" charset="0"/>
                <a:ea typeface="Times New Roman" panose="02020603050405020304" pitchFamily="18" charset="0"/>
              </a:rPr>
              <a:t>Cân bằng số nguyên tử nguyên tố ở 2 vế</a:t>
            </a:r>
            <a:endParaRPr lang="en-US" sz="2800" b="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b="1" dirty="0">
                <a:latin typeface="Times New Roman" panose="02020603050405020304" pitchFamily="18" charset="0"/>
                <a:ea typeface="Times New Roman" panose="02020603050405020304" pitchFamily="18" charset="0"/>
              </a:rPr>
              <a:t> - </a:t>
            </a:r>
            <a:r>
              <a:rPr lang="it-IT" sz="2800" b="1" dirty="0">
                <a:effectLst/>
                <a:latin typeface="Times New Roman" panose="02020603050405020304" pitchFamily="18" charset="0"/>
                <a:ea typeface="Times New Roman" panose="02020603050405020304" pitchFamily="18" charset="0"/>
              </a:rPr>
              <a:t>Viết thành PTHH.</a:t>
            </a:r>
            <a:endParaRPr lang="en-US" sz="2800" b="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b="1" dirty="0">
                <a:effectLst/>
                <a:latin typeface="Times New Roman" panose="02020603050405020304" pitchFamily="18" charset="0"/>
                <a:ea typeface="Times New Roman" panose="02020603050405020304" pitchFamily="18" charset="0"/>
              </a:rPr>
              <a:t>2) PT chữ: Carbon   + Oxygen              Carbon dioxide</a:t>
            </a:r>
            <a:endParaRPr lang="en-US" sz="2800" b="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b="1" kern="1200" dirty="0">
                <a:effectLst/>
                <a:latin typeface="Times New Roman" panose="02020603050405020304" pitchFamily="18" charset="0"/>
              </a:rPr>
              <a:t>- </a:t>
            </a:r>
            <a:r>
              <a:rPr lang="en-US" sz="2800" b="1" kern="1200" dirty="0" err="1">
                <a:effectLst/>
                <a:latin typeface="Times New Roman" panose="02020603050405020304" pitchFamily="18" charset="0"/>
              </a:rPr>
              <a:t>Sơ</a:t>
            </a:r>
            <a:r>
              <a:rPr lang="en-US" sz="2800" b="1" kern="1200" dirty="0">
                <a:effectLst/>
                <a:latin typeface="Times New Roman" panose="02020603050405020304" pitchFamily="18" charset="0"/>
              </a:rPr>
              <a:t> </a:t>
            </a:r>
            <a:r>
              <a:rPr lang="en-US" sz="2800" b="1" kern="1200" dirty="0" err="1">
                <a:effectLst/>
                <a:latin typeface="Times New Roman" panose="02020603050405020304" pitchFamily="18" charset="0"/>
              </a:rPr>
              <a:t>đồ</a:t>
            </a:r>
            <a:r>
              <a:rPr lang="en-US" sz="2800" b="1" kern="1200" dirty="0">
                <a:effectLst/>
                <a:latin typeface="Times New Roman" panose="02020603050405020304" pitchFamily="18" charset="0"/>
              </a:rPr>
              <a:t> </a:t>
            </a:r>
            <a:r>
              <a:rPr lang="en-US" sz="2800" b="1" kern="1200" dirty="0" err="1">
                <a:effectLst/>
                <a:latin typeface="Times New Roman" panose="02020603050405020304" pitchFamily="18" charset="0"/>
              </a:rPr>
              <a:t>phản</a:t>
            </a:r>
            <a:r>
              <a:rPr lang="en-US" sz="2800" b="1" kern="1200" dirty="0">
                <a:effectLst/>
                <a:latin typeface="Times New Roman" panose="02020603050405020304" pitchFamily="18" charset="0"/>
              </a:rPr>
              <a:t> </a:t>
            </a:r>
            <a:r>
              <a:rPr lang="en-US" sz="2800" b="1" kern="1200" dirty="0" err="1">
                <a:effectLst/>
                <a:latin typeface="Times New Roman" panose="02020603050405020304" pitchFamily="18" charset="0"/>
              </a:rPr>
              <a:t>ứng</a:t>
            </a:r>
            <a:r>
              <a:rPr lang="en-US" sz="2800" b="1" kern="1200" dirty="0">
                <a:effectLst/>
                <a:latin typeface="Times New Roman" panose="02020603050405020304" pitchFamily="18" charset="0"/>
              </a:rPr>
              <a:t>:	C      +       O</a:t>
            </a:r>
            <a:r>
              <a:rPr lang="en-US" sz="2800" b="1" kern="1200" baseline="-25000" dirty="0">
                <a:effectLst/>
                <a:latin typeface="Times New Roman" panose="02020603050405020304" pitchFamily="18" charset="0"/>
              </a:rPr>
              <a:t>2</a:t>
            </a:r>
            <a:r>
              <a:rPr lang="en-US" sz="2800" b="1" kern="1200" dirty="0">
                <a:effectLst/>
                <a:latin typeface="Times New Roman" panose="02020603050405020304" pitchFamily="18" charset="0"/>
              </a:rPr>
              <a:t>               CO</a:t>
            </a:r>
            <a:r>
              <a:rPr lang="en-US" sz="2800" b="1" kern="1200" baseline="-25000" dirty="0">
                <a:effectLst/>
                <a:latin typeface="Times New Roman" panose="02020603050405020304" pitchFamily="18" charset="0"/>
              </a:rPr>
              <a:t>2</a:t>
            </a:r>
            <a:endParaRPr lang="en-US" sz="2800" b="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b="1" kern="1200" dirty="0">
                <a:effectLst/>
                <a:latin typeface="Times New Roman" panose="02020603050405020304" pitchFamily="18" charset="0"/>
              </a:rPr>
              <a:t>PTHH:    C        +          O</a:t>
            </a:r>
            <a:r>
              <a:rPr lang="en-US" sz="2800" b="1" kern="1200" baseline="-25000" dirty="0">
                <a:effectLst/>
                <a:latin typeface="Times New Roman" panose="02020603050405020304" pitchFamily="18" charset="0"/>
              </a:rPr>
              <a:t>2                            </a:t>
            </a:r>
            <a:r>
              <a:rPr lang="en-US" sz="2800" b="1" kern="1200" dirty="0">
                <a:effectLst/>
                <a:latin typeface="Times New Roman" panose="02020603050405020304" pitchFamily="18" charset="0"/>
              </a:rPr>
              <a:t>CO</a:t>
            </a:r>
            <a:r>
              <a:rPr lang="en-US" sz="2800" b="1" kern="1200" baseline="-25000" dirty="0">
                <a:effectLst/>
                <a:latin typeface="Times New Roman" panose="02020603050405020304" pitchFamily="18" charset="0"/>
              </a:rPr>
              <a:t>2    </a:t>
            </a:r>
            <a:r>
              <a:rPr lang="en-US" sz="2800" b="1" kern="1200" dirty="0">
                <a:effectLst/>
                <a:latin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b="1" kern="1200" dirty="0">
                <a:effectLst/>
                <a:latin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b="1" kern="1200" dirty="0">
                <a:effectLst/>
                <a:latin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it-IT" sz="2800" b="1" dirty="0">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b="1" dirty="0">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pic>
        <p:nvPicPr>
          <p:cNvPr id="8194" name="Picture 2" descr="Học Tập, Giáo Dục, Trẻ Em, Học Bài, Tải hình PNG 103 - Free.Vector6.com">
            <a:extLst>
              <a:ext uri="{FF2B5EF4-FFF2-40B4-BE49-F238E27FC236}">
                <a16:creationId xmlns:a16="http://schemas.microsoft.com/office/drawing/2014/main" id="{DFB6EF2A-95F9-725A-C30A-7D706CCAE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2504" y="3128962"/>
            <a:ext cx="3819496" cy="37431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a16="http://schemas.microsoft.com/office/drawing/2014/main" id="{B04D1EC0-91ED-7B86-C754-7DA4D64A96AA}"/>
              </a:ext>
            </a:extLst>
          </p:cNvPr>
          <p:cNvSpPr txBox="1">
            <a:spLocks noChangeArrowheads="1"/>
          </p:cNvSpPr>
          <p:nvPr/>
        </p:nvSpPr>
        <p:spPr bwMode="auto">
          <a:xfrm>
            <a:off x="1916368" y="1524884"/>
            <a:ext cx="8971088" cy="117119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algn="just">
              <a:lnSpc>
                <a:spcPct val="115000"/>
              </a:lnSpc>
              <a:spcBef>
                <a:spcPts val="0"/>
              </a:spcBef>
              <a:spcAft>
                <a:spcPts val="0"/>
              </a:spcAft>
              <a:buFont typeface="+mj-lt"/>
              <a:buAutoNum type="arabicParenR"/>
            </a:pPr>
            <a:r>
              <a:rPr lang="en-US" sz="2800" b="1" dirty="0" err="1">
                <a:effectLst/>
                <a:latin typeface="Times New Roman" panose="02020603050405020304" pitchFamily="18" charset="0"/>
                <a:ea typeface="Times New Roman" panose="02020603050405020304" pitchFamily="18" charset="0"/>
              </a:rPr>
              <a:t>Nêu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lập</a:t>
            </a:r>
            <a:r>
              <a:rPr lang="en-US" sz="2800" b="1" dirty="0">
                <a:effectLst/>
                <a:latin typeface="Times New Roman" panose="02020603050405020304" pitchFamily="18" charset="0"/>
                <a:ea typeface="Times New Roman" panose="02020603050405020304" pitchFamily="18" charset="0"/>
              </a:rPr>
              <a:t> PTHH?</a:t>
            </a:r>
          </a:p>
          <a:p>
            <a:pPr marL="342900" marR="0" lvl="0" indent="-342900">
              <a:lnSpc>
                <a:spcPct val="115000"/>
              </a:lnSpc>
              <a:spcBef>
                <a:spcPts val="0"/>
              </a:spcBef>
              <a:spcAft>
                <a:spcPts val="0"/>
              </a:spcAft>
              <a:buFont typeface="+mj-lt"/>
              <a:buAutoNum type="arabicParenR"/>
            </a:pPr>
            <a:r>
              <a:rPr lang="nl-NL" sz="2800" b="1" dirty="0">
                <a:effectLst/>
                <a:latin typeface="Times New Roman" panose="02020603050405020304" pitchFamily="18" charset="0"/>
                <a:ea typeface="Times New Roman" panose="02020603050405020304" pitchFamily="18" charset="0"/>
              </a:rPr>
              <a:t>Lập PTHH của PƯ: C tác dụng với khí O</a:t>
            </a:r>
            <a:r>
              <a:rPr lang="nl-NL" sz="2800" b="1" baseline="-25000" dirty="0">
                <a:effectLst/>
                <a:latin typeface="Times New Roman" panose="02020603050405020304" pitchFamily="18" charset="0"/>
                <a:ea typeface="Times New Roman" panose="02020603050405020304" pitchFamily="18" charset="0"/>
              </a:rPr>
              <a:t>2</a:t>
            </a:r>
            <a:r>
              <a:rPr lang="nl-NL" sz="2800" b="1" dirty="0">
                <a:effectLst/>
                <a:latin typeface="Times New Roman" panose="02020603050405020304" pitchFamily="18" charset="0"/>
                <a:ea typeface="Times New Roman" panose="02020603050405020304" pitchFamily="18" charset="0"/>
              </a:rPr>
              <a:t> tạo CO</a:t>
            </a:r>
            <a:r>
              <a:rPr lang="nl-NL" sz="2800" b="1" baseline="-25000" dirty="0">
                <a:effectLst/>
                <a:latin typeface="Times New Roman" panose="02020603050405020304" pitchFamily="18" charset="0"/>
                <a:ea typeface="Times New Roman" panose="02020603050405020304" pitchFamily="18" charset="0"/>
              </a:rPr>
              <a:t>2</a:t>
            </a:r>
            <a:r>
              <a:rPr lang="nl-NL" sz="2800" b="1" dirty="0">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L="6858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b="1"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b="1"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b="1"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b="1"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b="1"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b="1"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b="1"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41F5C4F-F178-F1BD-B3BF-B5FCA98D58EC}"/>
              </a:ext>
            </a:extLst>
          </p:cNvPr>
          <p:cNvSpPr txBox="1"/>
          <p:nvPr/>
        </p:nvSpPr>
        <p:spPr>
          <a:xfrm>
            <a:off x="3813937" y="406122"/>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5</a:t>
            </a:r>
            <a:endParaRPr lang="en-US" sz="32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2984FEDD-B17F-5502-4D74-5F6E7F377E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37440" y="5042948"/>
            <a:ext cx="904240" cy="278228"/>
          </a:xfrm>
          <a:prstGeom prst="rect">
            <a:avLst/>
          </a:prstGeom>
          <a:noFill/>
          <a:ln>
            <a:noFill/>
          </a:ln>
        </p:spPr>
      </p:pic>
      <p:cxnSp>
        <p:nvCxnSpPr>
          <p:cNvPr id="9" name="Straight Arrow Connector 8">
            <a:extLst>
              <a:ext uri="{FF2B5EF4-FFF2-40B4-BE49-F238E27FC236}">
                <a16:creationId xmlns:a16="http://schemas.microsoft.com/office/drawing/2014/main" id="{57DC69B1-F373-77A1-435A-DB1E26E62448}"/>
              </a:ext>
            </a:extLst>
          </p:cNvPr>
          <p:cNvCxnSpPr>
            <a:cxnSpLocks/>
          </p:cNvCxnSpPr>
          <p:nvPr/>
        </p:nvCxnSpPr>
        <p:spPr>
          <a:xfrm>
            <a:off x="5105400" y="5617173"/>
            <a:ext cx="6157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3">
            <a:extLst>
              <a:ext uri="{FF2B5EF4-FFF2-40B4-BE49-F238E27FC236}">
                <a16:creationId xmlns:a16="http://schemas.microsoft.com/office/drawing/2014/main" id="{2A90A868-A093-1B79-7576-FD4B40781945}"/>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4370631" y="5797283"/>
            <a:ext cx="1042658" cy="49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53431-5D24-2AE4-EB78-ECFD991E2688}"/>
              </a:ext>
            </a:extLst>
          </p:cNvPr>
          <p:cNvPicPr/>
          <p:nvPr/>
        </p:nvPicPr>
        <p:blipFill>
          <a:blip r:embed="rId3">
            <a:extLst>
              <a:ext uri="{BEBA8EAE-BF5A-486C-A8C5-ECC9F3942E4B}">
                <a14:imgProps xmlns:a14="http://schemas.microsoft.com/office/drawing/2010/main">
                  <a14:imgLayer r:embed="rId4">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9779"/>
            <a:ext cx="12191999" cy="6858000"/>
          </a:xfrm>
          <a:prstGeom prst="rect">
            <a:avLst/>
          </a:prstGeom>
        </p:spPr>
      </p:pic>
      <p:sp>
        <p:nvSpPr>
          <p:cNvPr id="3" name="TextBox 2">
            <a:extLst>
              <a:ext uri="{FF2B5EF4-FFF2-40B4-BE49-F238E27FC236}">
                <a16:creationId xmlns:a16="http://schemas.microsoft.com/office/drawing/2014/main" id="{E9BBEABE-6153-44A6-E3B3-A3D5977F2D6E}"/>
              </a:ext>
            </a:extLst>
          </p:cNvPr>
          <p:cNvSpPr txBox="1"/>
          <p:nvPr/>
        </p:nvSpPr>
        <p:spPr>
          <a:xfrm>
            <a:off x="3282044" y="630077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20FFBFFA-A3C3-5AEA-638D-18458B73BEBE}"/>
              </a:ext>
            </a:extLst>
          </p:cNvPr>
          <p:cNvSpPr txBox="1"/>
          <p:nvPr/>
        </p:nvSpPr>
        <p:spPr>
          <a:xfrm>
            <a:off x="3445329" y="3943043"/>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7" name="TextBox 26">
            <a:extLst>
              <a:ext uri="{FF2B5EF4-FFF2-40B4-BE49-F238E27FC236}">
                <a16:creationId xmlns:a16="http://schemas.microsoft.com/office/drawing/2014/main" id="{613E2D0D-39F6-B10B-DEA9-7276CFDCBFFF}"/>
              </a:ext>
            </a:extLst>
          </p:cNvPr>
          <p:cNvSpPr txBox="1"/>
          <p:nvPr/>
        </p:nvSpPr>
        <p:spPr>
          <a:xfrm>
            <a:off x="3359316" y="577755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16A0B37-1C53-57F8-6B03-7E337F412824}"/>
              </a:ext>
            </a:extLst>
          </p:cNvPr>
          <p:cNvSpPr txBox="1"/>
          <p:nvPr/>
        </p:nvSpPr>
        <p:spPr>
          <a:xfrm>
            <a:off x="3012141" y="189236"/>
            <a:ext cx="5783516"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CHẴN LẺ</a:t>
            </a:r>
            <a:endParaRPr lang="en-US" sz="2000" b="1" i="0" dirty="0">
              <a:solidFill>
                <a:srgbClr val="002060"/>
              </a:solidFill>
              <a:effectLst/>
              <a:latin typeface="Times New Roman" panose="02020603050405020304" pitchFamily="18" charset="0"/>
              <a:cs typeface="Times New Roman" panose="02020603050405020304" pitchFamily="18" charset="0"/>
            </a:endParaRPr>
          </a:p>
        </p:txBody>
      </p:sp>
      <p:sp>
        <p:nvSpPr>
          <p:cNvPr id="10" name="TextBox 3">
            <a:extLst>
              <a:ext uri="{FF2B5EF4-FFF2-40B4-BE49-F238E27FC236}">
                <a16:creationId xmlns:a16="http://schemas.microsoft.com/office/drawing/2014/main" id="{56A8ED4F-4B52-97E0-CB53-4C664306E516}"/>
              </a:ext>
            </a:extLst>
          </p:cNvPr>
          <p:cNvSpPr txBox="1">
            <a:spLocks noChangeArrowheads="1"/>
          </p:cNvSpPr>
          <p:nvPr/>
        </p:nvSpPr>
        <p:spPr bwMode="auto">
          <a:xfrm>
            <a:off x="311860" y="747804"/>
            <a:ext cx="11553566" cy="197152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r>
              <a:rPr lang="en-US" sz="1300"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4C94B1C0-25AA-38F0-7991-4D5F702DE8EE}"/>
              </a:ext>
            </a:extLst>
          </p:cNvPr>
          <p:cNvSpPr txBox="1"/>
          <p:nvPr/>
        </p:nvSpPr>
        <p:spPr>
          <a:xfrm>
            <a:off x="478971" y="774159"/>
            <a:ext cx="10863944" cy="2308324"/>
          </a:xfrm>
          <a:prstGeom prst="rect">
            <a:avLst/>
          </a:prstGeom>
          <a:noFill/>
        </p:spPr>
        <p:txBody>
          <a:bodyPr wrap="square">
            <a:spAutoFit/>
          </a:bodyPr>
          <a:lstStyle/>
          <a:p>
            <a:pPr algn="just"/>
            <a:r>
              <a:rPr lang="vi-VN" sz="2400" b="0" i="0" dirty="0">
                <a:solidFill>
                  <a:srgbClr val="C00000"/>
                </a:solidFill>
                <a:effectLst/>
                <a:latin typeface="+mj-lt"/>
              </a:rPr>
              <a:t>Khi mà một phương trình phản ứng đã cân bằng có nghĩa là số nguyên tử của nguyên tố ở vế phải sẽ bằng với số nguyên tử của nguyên tố ở vế trái, đồng nghĩa là số nguyên tử của một nguyên tố ở vế trái chẵn thì số nguyên tử của nguyên tố đó ở vế phải cũng phải chẵn. Cho nên nếu trong phương trình mà nếu một trong số những số nguyên tử của bất kỳ nguyên tố nào còn lẻ thì phải nhân đôi.</a:t>
            </a:r>
          </a:p>
          <a:p>
            <a:pPr algn="just"/>
            <a:endParaRPr lang="vi-VN" sz="2400" b="0" i="0" dirty="0">
              <a:solidFill>
                <a:srgbClr val="C00000"/>
              </a:solidFill>
              <a:effectLst/>
              <a:latin typeface="+mj-lt"/>
            </a:endParaRPr>
          </a:p>
        </p:txBody>
      </p:sp>
      <p:cxnSp>
        <p:nvCxnSpPr>
          <p:cNvPr id="12" name="Straight Arrow Connector 11">
            <a:extLst>
              <a:ext uri="{FF2B5EF4-FFF2-40B4-BE49-F238E27FC236}">
                <a16:creationId xmlns:a16="http://schemas.microsoft.com/office/drawing/2014/main" id="{4DAD380D-C9EC-6552-EEFA-8221FF019A1B}"/>
              </a:ext>
            </a:extLst>
          </p:cNvPr>
          <p:cNvCxnSpPr>
            <a:cxnSpLocks/>
          </p:cNvCxnSpPr>
          <p:nvPr/>
        </p:nvCxnSpPr>
        <p:spPr>
          <a:xfrm>
            <a:off x="5251977" y="6039162"/>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58040184-2324-8284-EAE7-A31C5AC3E79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0502" y="4139557"/>
            <a:ext cx="904240" cy="278228"/>
          </a:xfrm>
          <a:prstGeom prst="rect">
            <a:avLst/>
          </a:prstGeom>
          <a:noFill/>
          <a:ln>
            <a:noFill/>
          </a:ln>
        </p:spPr>
      </p:pic>
      <p:sp>
        <p:nvSpPr>
          <p:cNvPr id="15" name="TextBox 14">
            <a:extLst>
              <a:ext uri="{FF2B5EF4-FFF2-40B4-BE49-F238E27FC236}">
                <a16:creationId xmlns:a16="http://schemas.microsoft.com/office/drawing/2014/main" id="{EFA7EC74-5960-4782-EA5A-26E847E01F6C}"/>
              </a:ext>
            </a:extLst>
          </p:cNvPr>
          <p:cNvSpPr txBox="1"/>
          <p:nvPr/>
        </p:nvSpPr>
        <p:spPr>
          <a:xfrm>
            <a:off x="2854781" y="2807100"/>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a16="http://schemas.microsoft.com/office/drawing/2014/main" id="{E4D38853-25B3-8013-B528-28BC47F82979}"/>
              </a:ext>
            </a:extLst>
          </p:cNvPr>
          <p:cNvSpPr txBox="1"/>
          <p:nvPr/>
        </p:nvSpPr>
        <p:spPr>
          <a:xfrm>
            <a:off x="767446" y="3324459"/>
            <a:ext cx="11212283" cy="461665"/>
          </a:xfrm>
          <a:prstGeom prst="rect">
            <a:avLst/>
          </a:prstGeom>
          <a:noFill/>
        </p:spPr>
        <p:txBody>
          <a:bodyPr wrap="square">
            <a:spAutoFit/>
          </a:bodyPr>
          <a:lstStyle/>
          <a:p>
            <a:pPr algn="just"/>
            <a:r>
              <a:rPr lang="en-US" sz="2400" i="0" dirty="0">
                <a:solidFill>
                  <a:srgbClr val="333333"/>
                </a:solidFill>
                <a:effectLst/>
                <a:latin typeface="Times New Roman" panose="02020603050405020304" pitchFamily="18" charset="0"/>
                <a:cs typeface="Times New Roman" panose="02020603050405020304" pitchFamily="18" charset="0"/>
              </a:rPr>
              <a:t>O</a:t>
            </a:r>
            <a:r>
              <a:rPr lang="vi-VN" sz="2400" i="0" dirty="0">
                <a:solidFill>
                  <a:srgbClr val="333333"/>
                </a:solidFill>
                <a:effectLst/>
                <a:latin typeface="Times New Roman" panose="02020603050405020304" pitchFamily="18" charset="0"/>
                <a:cs typeface="Times New Roman" panose="02020603050405020304" pitchFamily="18" charset="0"/>
              </a:rPr>
              <a:t>x</a:t>
            </a:r>
            <a:r>
              <a:rPr lang="vi-VN" sz="2400" i="0" dirty="0">
                <a:solidFill>
                  <a:srgbClr val="333333"/>
                </a:solidFill>
                <a:effectLst/>
                <a:latin typeface="+mj-lt"/>
              </a:rPr>
              <a:t>i ở vế trái thì chẵn, vế phải thì lẻ, nên ta cũng nhân 2 cho số nguyên tử oxi ở vế phải.</a:t>
            </a:r>
          </a:p>
        </p:txBody>
      </p:sp>
      <p:pic>
        <p:nvPicPr>
          <p:cNvPr id="21" name="Picture 20">
            <a:extLst>
              <a:ext uri="{FF2B5EF4-FFF2-40B4-BE49-F238E27FC236}">
                <a16:creationId xmlns:a16="http://schemas.microsoft.com/office/drawing/2014/main" id="{451F8F60-1F5A-9A4F-39AD-4F9E60A1EC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8220" y="3032072"/>
            <a:ext cx="904240" cy="278228"/>
          </a:xfrm>
          <a:prstGeom prst="rect">
            <a:avLst/>
          </a:prstGeom>
          <a:noFill/>
          <a:ln>
            <a:noFill/>
          </a:ln>
        </p:spPr>
      </p:pic>
      <p:sp>
        <p:nvSpPr>
          <p:cNvPr id="22" name="TextBox 21">
            <a:extLst>
              <a:ext uri="{FF2B5EF4-FFF2-40B4-BE49-F238E27FC236}">
                <a16:creationId xmlns:a16="http://schemas.microsoft.com/office/drawing/2014/main" id="{A8C25A75-A4BE-DDBC-22BF-6D1054FE3748}"/>
              </a:ext>
            </a:extLst>
          </p:cNvPr>
          <p:cNvSpPr txBox="1"/>
          <p:nvPr/>
        </p:nvSpPr>
        <p:spPr>
          <a:xfrm>
            <a:off x="3445329" y="4858679"/>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a:t>
            </a:r>
            <a:r>
              <a:rPr lang="en-US" sz="2800" dirty="0">
                <a:solidFill>
                  <a:srgbClr val="333333"/>
                </a:solidFill>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4" name="TextBox 23">
            <a:extLst>
              <a:ext uri="{FF2B5EF4-FFF2-40B4-BE49-F238E27FC236}">
                <a16:creationId xmlns:a16="http://schemas.microsoft.com/office/drawing/2014/main" id="{3E710ED5-9379-7EC7-AF87-A423A4EDD56F}"/>
              </a:ext>
            </a:extLst>
          </p:cNvPr>
          <p:cNvSpPr txBox="1"/>
          <p:nvPr/>
        </p:nvSpPr>
        <p:spPr>
          <a:xfrm>
            <a:off x="2881994" y="4472673"/>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b="0" i="0" dirty="0">
                <a:solidFill>
                  <a:srgbClr val="333333"/>
                </a:solidFill>
                <a:effectLst/>
                <a:latin typeface="Times New Roman" panose="02020603050405020304" pitchFamily="18" charset="0"/>
                <a:cs typeface="Times New Roman" panose="02020603050405020304" pitchFamily="18" charset="0"/>
              </a:rPr>
              <a:t>O ở </a:t>
            </a:r>
            <a:r>
              <a:rPr lang="en-US" sz="2400" b="0" i="0" dirty="0" err="1">
                <a:solidFill>
                  <a:srgbClr val="333333"/>
                </a:solidFill>
                <a:effectLst/>
                <a:latin typeface="Times New Roman" panose="02020603050405020304" pitchFamily="18" charset="0"/>
                <a:cs typeface="Times New Roman" panose="02020603050405020304" pitchFamily="18" charset="0"/>
              </a:rPr>
              <a:t>vế</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trái</a:t>
            </a:r>
            <a:endParaRPr lang="en-US" sz="2400"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745DE443-D9FA-633E-48F3-24267375A8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76405" y="5058145"/>
            <a:ext cx="904240" cy="278228"/>
          </a:xfrm>
          <a:prstGeom prst="rect">
            <a:avLst/>
          </a:prstGeom>
          <a:noFill/>
          <a:ln>
            <a:noFill/>
          </a:ln>
        </p:spPr>
      </p:pic>
      <p:sp>
        <p:nvSpPr>
          <p:cNvPr id="26" name="TextBox 25">
            <a:extLst>
              <a:ext uri="{FF2B5EF4-FFF2-40B4-BE49-F238E27FC236}">
                <a16:creationId xmlns:a16="http://schemas.microsoft.com/office/drawing/2014/main" id="{730C7059-8022-0289-B8CC-F8F77C48E3DD}"/>
              </a:ext>
            </a:extLst>
          </p:cNvPr>
          <p:cNvSpPr txBox="1"/>
          <p:nvPr/>
        </p:nvSpPr>
        <p:spPr>
          <a:xfrm>
            <a:off x="3282044" y="5355759"/>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dirty="0">
                <a:solidFill>
                  <a:srgbClr val="333333"/>
                </a:solidFill>
                <a:latin typeface="Times New Roman" panose="02020603050405020304" pitchFamily="18" charset="0"/>
                <a:cs typeface="Times New Roman" panose="02020603050405020304" pitchFamily="18" charset="0"/>
              </a:rPr>
              <a:t>P</a:t>
            </a:r>
            <a:endParaRPr lang="en-US" sz="2400" dirty="0">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D87F1416-2AE9-74AA-794F-CDFF728F788F}"/>
              </a:ext>
            </a:extLst>
          </p:cNvPr>
          <p:cNvGraphicFramePr>
            <a:graphicFrameLocks noChangeAspect="1"/>
          </p:cNvGraphicFramePr>
          <p:nvPr>
            <p:extLst>
              <p:ext uri="{D42A27DB-BD31-4B8C-83A1-F6EECF244321}">
                <p14:modId xmlns:p14="http://schemas.microsoft.com/office/powerpoint/2010/main" val="3719650938"/>
              </p:ext>
            </p:extLst>
          </p:nvPr>
        </p:nvGraphicFramePr>
        <p:xfrm>
          <a:off x="4860768" y="6228481"/>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768" y="6228481"/>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23208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ppt_x"/>
                                          </p:val>
                                        </p:tav>
                                        <p:tav tm="100000">
                                          <p:val>
                                            <p:strVal val="#ppt_x"/>
                                          </p:val>
                                        </p:tav>
                                      </p:tavLst>
                                    </p:anim>
                                    <p:anim calcmode="lin" valueType="num">
                                      <p:cBhvr additive="base">
                                        <p:cTn id="65" dur="500" fill="hold"/>
                                        <p:tgtEl>
                                          <p:spTgt spid="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ppt_x"/>
                                          </p:val>
                                        </p:tav>
                                        <p:tav tm="100000">
                                          <p:val>
                                            <p:strVal val="#ppt_x"/>
                                          </p:val>
                                        </p:tav>
                                      </p:tavLst>
                                    </p:anim>
                                    <p:anim calcmode="lin" valueType="num">
                                      <p:cBhvr additive="base">
                                        <p:cTn id="6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7" grpId="0"/>
      <p:bldP spid="7" grpId="0" animBg="1"/>
      <p:bldP spid="11" grpId="0"/>
      <p:bldP spid="15" grpId="0"/>
      <p:bldP spid="18" grpId="0"/>
      <p:bldP spid="22" grpId="0"/>
      <p:bldP spid="24"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E53431-5D24-2AE4-EB78-ECFD991E2688}"/>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7357" y="0"/>
            <a:ext cx="12191999" cy="68580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FFBFFA-A3C3-5AEA-638D-18458B73BEBE}"/>
                  </a:ext>
                </a:extLst>
              </p:cNvPr>
              <p:cNvSpPr txBox="1"/>
              <p:nvPr/>
            </p:nvSpPr>
            <p:spPr>
              <a:xfrm>
                <a:off x="3441674" y="3940339"/>
                <a:ext cx="6183086" cy="707758"/>
              </a:xfrm>
              <a:prstGeom prst="rect">
                <a:avLst/>
              </a:prstGeom>
              <a:noFill/>
            </p:spPr>
            <p:txBody>
              <a:bodyPr wrap="square">
                <a:spAutoFit/>
              </a:bodyPr>
              <a:lstStyle/>
              <a:p>
                <a:r>
                  <a:rPr lang="en-US" sz="2800" dirty="0">
                    <a:solidFill>
                      <a:srgbClr val="333333"/>
                    </a:solidFill>
                    <a:latin typeface="+mj-lt"/>
                  </a:rPr>
                  <a:t>2P</a:t>
                </a:r>
                <a:r>
                  <a:rPr lang="vi-VN" sz="2800" b="0" i="0" dirty="0">
                    <a:solidFill>
                      <a:srgbClr val="333333"/>
                    </a:solidFill>
                    <a:effectLst/>
                    <a:latin typeface="+mj-lt"/>
                  </a:rPr>
                  <a:t> + </a:t>
                </a:r>
                <a14:m>
                  <m:oMath xmlns:m="http://schemas.openxmlformats.org/officeDocument/2006/math">
                    <m:f>
                      <m:fPr>
                        <m:ctrlPr>
                          <a:rPr lang="vi-VN" sz="2800" b="0" i="1" smtClean="0">
                            <a:solidFill>
                              <a:srgbClr val="333333"/>
                            </a:solidFill>
                            <a:effectLst/>
                            <a:latin typeface="Cambria Math" panose="02040503050406030204" pitchFamily="18" charset="0"/>
                          </a:rPr>
                        </m:ctrlPr>
                      </m:fPr>
                      <m:num>
                        <m:r>
                          <a:rPr lang="en-US" sz="2800" b="0" i="1" smtClean="0">
                            <a:solidFill>
                              <a:srgbClr val="333333"/>
                            </a:solidFill>
                            <a:effectLst/>
                            <a:latin typeface="Cambria Math" panose="02040503050406030204" pitchFamily="18" charset="0"/>
                          </a:rPr>
                          <m:t>5</m:t>
                        </m:r>
                      </m:num>
                      <m:den>
                        <m:r>
                          <a:rPr lang="en-US" sz="2800" b="0" i="1" smtClean="0">
                            <a:solidFill>
                              <a:srgbClr val="333333"/>
                            </a:solidFill>
                            <a:effectLst/>
                            <a:latin typeface="Cambria Math" panose="02040503050406030204" pitchFamily="18" charset="0"/>
                          </a:rPr>
                          <m:t>2</m:t>
                        </m:r>
                      </m:den>
                    </m:f>
                  </m:oMath>
                </a14:m>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mc:Choice>
        <mc:Fallback xmlns="">
          <p:sp>
            <p:nvSpPr>
              <p:cNvPr id="20" name="TextBox 19">
                <a:extLst>
                  <a:ext uri="{FF2B5EF4-FFF2-40B4-BE49-F238E27FC236}">
                    <a16:creationId xmlns:a16="http://schemas.microsoft.com/office/drawing/2014/main" id="{20FFBFFA-A3C3-5AEA-638D-18458B73BEBE}"/>
                  </a:ext>
                </a:extLst>
              </p:cNvPr>
              <p:cNvSpPr txBox="1">
                <a:spLocks noRot="1" noChangeAspect="1" noMove="1" noResize="1" noEditPoints="1" noAdjustHandles="1" noChangeArrowheads="1" noChangeShapeType="1" noTextEdit="1"/>
              </p:cNvSpPr>
              <p:nvPr/>
            </p:nvSpPr>
            <p:spPr>
              <a:xfrm>
                <a:off x="3441674" y="3940339"/>
                <a:ext cx="6183086" cy="707758"/>
              </a:xfrm>
              <a:prstGeom prst="rect">
                <a:avLst/>
              </a:prstGeom>
              <a:blipFill>
                <a:blip r:embed="rId5"/>
                <a:stretch>
                  <a:fillRect l="-2071" b="-1206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66FB0BE5-47B9-1F86-9BEE-1AD5245F7D2B}"/>
              </a:ext>
            </a:extLst>
          </p:cNvPr>
          <p:cNvSpPr txBox="1"/>
          <p:nvPr/>
        </p:nvSpPr>
        <p:spPr>
          <a:xfrm>
            <a:off x="3441674" y="5872186"/>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8" name="TextBox 7">
            <a:extLst>
              <a:ext uri="{FF2B5EF4-FFF2-40B4-BE49-F238E27FC236}">
                <a16:creationId xmlns:a16="http://schemas.microsoft.com/office/drawing/2014/main" id="{DFA8536E-CE96-3679-907F-778007394471}"/>
              </a:ext>
            </a:extLst>
          </p:cNvPr>
          <p:cNvSpPr txBox="1"/>
          <p:nvPr/>
        </p:nvSpPr>
        <p:spPr>
          <a:xfrm>
            <a:off x="3445328" y="5253779"/>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7" name="TextBox 6">
            <a:extLst>
              <a:ext uri="{FF2B5EF4-FFF2-40B4-BE49-F238E27FC236}">
                <a16:creationId xmlns:a16="http://schemas.microsoft.com/office/drawing/2014/main" id="{716A0B37-1C53-57F8-6B03-7E337F412824}"/>
              </a:ext>
            </a:extLst>
          </p:cNvPr>
          <p:cNvSpPr txBox="1"/>
          <p:nvPr/>
        </p:nvSpPr>
        <p:spPr>
          <a:xfrm>
            <a:off x="2854781" y="178737"/>
            <a:ext cx="6692475"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a:t>
            </a:r>
            <a:r>
              <a:rPr lang="en-US" sz="2000" b="1" i="0" dirty="0">
                <a:solidFill>
                  <a:srgbClr val="002060"/>
                </a:solidFill>
                <a:effectLst/>
                <a:latin typeface="Times New Roman" panose="02020603050405020304" pitchFamily="18" charset="0"/>
                <a:cs typeface="Times New Roman" panose="02020603050405020304" pitchFamily="18" charset="0"/>
              </a:rPr>
              <a:t>HỆ SỐ PHÂN SỐ</a:t>
            </a:r>
          </a:p>
        </p:txBody>
      </p:sp>
      <p:sp>
        <p:nvSpPr>
          <p:cNvPr id="10" name="TextBox 3">
            <a:extLst>
              <a:ext uri="{FF2B5EF4-FFF2-40B4-BE49-F238E27FC236}">
                <a16:creationId xmlns:a16="http://schemas.microsoft.com/office/drawing/2014/main" id="{56A8ED4F-4B52-97E0-CB53-4C664306E516}"/>
              </a:ext>
            </a:extLst>
          </p:cNvPr>
          <p:cNvSpPr txBox="1">
            <a:spLocks noChangeArrowheads="1"/>
          </p:cNvSpPr>
          <p:nvPr/>
        </p:nvSpPr>
        <p:spPr bwMode="auto">
          <a:xfrm>
            <a:off x="439524" y="730499"/>
            <a:ext cx="11553566" cy="1952794"/>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4DAD380D-C9EC-6552-EEFA-8221FF019A1B}"/>
              </a:ext>
            </a:extLst>
          </p:cNvPr>
          <p:cNvCxnSpPr>
            <a:cxnSpLocks/>
          </p:cNvCxnSpPr>
          <p:nvPr/>
        </p:nvCxnSpPr>
        <p:spPr>
          <a:xfrm>
            <a:off x="5045528" y="5515389"/>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a16="http://schemas.microsoft.com/office/drawing/2014/main" id="{58040184-2324-8284-EAE7-A31C5AC3E79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26847" y="4136853"/>
            <a:ext cx="904240" cy="278228"/>
          </a:xfrm>
          <a:prstGeom prst="rect">
            <a:avLst/>
          </a:prstGeom>
          <a:noFill/>
          <a:ln>
            <a:noFill/>
          </a:ln>
        </p:spPr>
      </p:pic>
      <p:sp>
        <p:nvSpPr>
          <p:cNvPr id="15" name="TextBox 14">
            <a:extLst>
              <a:ext uri="{FF2B5EF4-FFF2-40B4-BE49-F238E27FC236}">
                <a16:creationId xmlns:a16="http://schemas.microsoft.com/office/drawing/2014/main" id="{EFA7EC74-5960-4782-EA5A-26E847E01F6C}"/>
              </a:ext>
            </a:extLst>
          </p:cNvPr>
          <p:cNvSpPr txBox="1"/>
          <p:nvPr/>
        </p:nvSpPr>
        <p:spPr>
          <a:xfrm>
            <a:off x="2819432" y="2819095"/>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a16="http://schemas.microsoft.com/office/drawing/2014/main" id="{E4D38853-25B3-8013-B528-28BC47F82979}"/>
              </a:ext>
            </a:extLst>
          </p:cNvPr>
          <p:cNvSpPr txBox="1"/>
          <p:nvPr/>
        </p:nvSpPr>
        <p:spPr>
          <a:xfrm>
            <a:off x="930730" y="3323170"/>
            <a:ext cx="11212283" cy="461665"/>
          </a:xfrm>
          <a:prstGeom prst="rect">
            <a:avLst/>
          </a:prstGeom>
          <a:noFill/>
        </p:spPr>
        <p:txBody>
          <a:bodyPr wrap="square">
            <a:spAutoFit/>
          </a:bodyPr>
          <a:lstStyle/>
          <a:p>
            <a:pPr algn="just"/>
            <a:r>
              <a:rPr lang="vi-VN" sz="2400" b="1" dirty="0">
                <a:solidFill>
                  <a:srgbClr val="000000"/>
                </a:solidFill>
                <a:effectLst/>
                <a:latin typeface="+mj-lt"/>
              </a:rPr>
              <a:t>Bước 1:</a:t>
            </a:r>
            <a:r>
              <a:rPr lang="vi-VN" sz="2400" dirty="0">
                <a:solidFill>
                  <a:srgbClr val="000000"/>
                </a:solidFill>
                <a:effectLst/>
                <a:latin typeface="+mj-lt"/>
              </a:rPr>
              <a:t> Đặt hệ số để cân bằng</a:t>
            </a:r>
          </a:p>
        </p:txBody>
      </p:sp>
      <p:pic>
        <p:nvPicPr>
          <p:cNvPr id="21" name="Picture 20">
            <a:extLst>
              <a:ext uri="{FF2B5EF4-FFF2-40B4-BE49-F238E27FC236}">
                <a16:creationId xmlns:a16="http://schemas.microsoft.com/office/drawing/2014/main" id="{451F8F60-1F5A-9A4F-39AD-4F9E60A1EC5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72871" y="3044067"/>
            <a:ext cx="904240" cy="278228"/>
          </a:xfrm>
          <a:prstGeom prst="rect">
            <a:avLst/>
          </a:prstGeom>
          <a:noFill/>
          <a:ln>
            <a:noFill/>
          </a:ln>
        </p:spPr>
      </p:pic>
      <p:sp>
        <p:nvSpPr>
          <p:cNvPr id="3" name="TextBox 2">
            <a:extLst>
              <a:ext uri="{FF2B5EF4-FFF2-40B4-BE49-F238E27FC236}">
                <a16:creationId xmlns:a16="http://schemas.microsoft.com/office/drawing/2014/main" id="{BF235A31-C78F-CC7E-884B-9D11EFB8B550}"/>
              </a:ext>
            </a:extLst>
          </p:cNvPr>
          <p:cNvSpPr txBox="1"/>
          <p:nvPr/>
        </p:nvSpPr>
        <p:spPr>
          <a:xfrm>
            <a:off x="596804" y="766957"/>
            <a:ext cx="11553566" cy="1815882"/>
          </a:xfrm>
          <a:prstGeom prst="rect">
            <a:avLst/>
          </a:prstGeom>
          <a:noFill/>
        </p:spPr>
        <p:txBody>
          <a:bodyPr wrap="square">
            <a:spAutoFit/>
          </a:bodyPr>
          <a:lstStyle/>
          <a:p>
            <a:pPr fontAlgn="base"/>
            <a:r>
              <a:rPr lang="vi-VN" sz="2800" b="1" dirty="0">
                <a:solidFill>
                  <a:srgbClr val="000000"/>
                </a:solidFill>
                <a:effectLst/>
                <a:latin typeface="+mj-lt"/>
              </a:rPr>
              <a:t>Bước 1:</a:t>
            </a:r>
            <a:r>
              <a:rPr lang="vi-VN" sz="2800" dirty="0">
                <a:solidFill>
                  <a:srgbClr val="000000"/>
                </a:solidFill>
                <a:effectLst/>
                <a:latin typeface="+mj-lt"/>
              </a:rPr>
              <a:t> Thay các hệ số vào phương trình hoá học sao cho thoả điều kiện số nguyên tử của mỗi nguyên tố ở 2 vế phương trình bằng nhau, không phân biệt phân số hay số nguyên.</a:t>
            </a:r>
          </a:p>
          <a:p>
            <a:pPr fontAlgn="base"/>
            <a:r>
              <a:rPr lang="vi-VN" sz="2800" b="1" dirty="0">
                <a:solidFill>
                  <a:srgbClr val="000000"/>
                </a:solidFill>
                <a:effectLst/>
                <a:latin typeface="+mj-lt"/>
              </a:rPr>
              <a:t>Bước 2:</a:t>
            </a:r>
            <a:r>
              <a:rPr lang="vi-VN" sz="2800" dirty="0">
                <a:solidFill>
                  <a:srgbClr val="000000"/>
                </a:solidFill>
                <a:effectLst/>
                <a:latin typeface="+mj-lt"/>
              </a:rPr>
              <a:t> Khử mẫu số bằng cách nhân mẫu số chung ở tất cả các hệ số.</a:t>
            </a:r>
          </a:p>
        </p:txBody>
      </p:sp>
      <p:sp>
        <p:nvSpPr>
          <p:cNvPr id="4" name="TextBox 3">
            <a:extLst>
              <a:ext uri="{FF2B5EF4-FFF2-40B4-BE49-F238E27FC236}">
                <a16:creationId xmlns:a16="http://schemas.microsoft.com/office/drawing/2014/main" id="{293AF53B-3D4F-4117-6BD8-699885888F02}"/>
              </a:ext>
            </a:extLst>
          </p:cNvPr>
          <p:cNvSpPr txBox="1"/>
          <p:nvPr/>
        </p:nvSpPr>
        <p:spPr>
          <a:xfrm>
            <a:off x="849745" y="4706875"/>
            <a:ext cx="10002982" cy="461665"/>
          </a:xfrm>
          <a:prstGeom prst="rect">
            <a:avLst/>
          </a:prstGeom>
          <a:noFill/>
        </p:spPr>
        <p:txBody>
          <a:bodyPr wrap="square">
            <a:spAutoFit/>
          </a:bodyPr>
          <a:lstStyle/>
          <a:p>
            <a:pPr fontAlgn="base"/>
            <a:r>
              <a:rPr lang="vi-VN" sz="2400" b="1" dirty="0">
                <a:solidFill>
                  <a:srgbClr val="000000"/>
                </a:solidFill>
                <a:effectLst/>
                <a:latin typeface="+mj-lt"/>
              </a:rPr>
              <a:t>Bước 2: </a:t>
            </a:r>
            <a:r>
              <a:rPr lang="vi-VN" sz="2400" dirty="0">
                <a:solidFill>
                  <a:srgbClr val="000000"/>
                </a:solidFill>
                <a:effectLst/>
                <a:latin typeface="+mj-lt"/>
              </a:rPr>
              <a:t>Khử các phân số bằng cách nhân hệ số với mẫu số chung nhỏ nhất</a:t>
            </a:r>
          </a:p>
        </p:txBody>
      </p:sp>
      <p:graphicFrame>
        <p:nvGraphicFramePr>
          <p:cNvPr id="2" name="Object 1">
            <a:extLst>
              <a:ext uri="{FF2B5EF4-FFF2-40B4-BE49-F238E27FC236}">
                <a16:creationId xmlns:a16="http://schemas.microsoft.com/office/drawing/2014/main" id="{15CF60E3-03EC-ADDF-49BD-DB8D33752109}"/>
              </a:ext>
            </a:extLst>
          </p:cNvPr>
          <p:cNvGraphicFramePr>
            <a:graphicFrameLocks noChangeAspect="1"/>
          </p:cNvGraphicFramePr>
          <p:nvPr>
            <p:extLst>
              <p:ext uri="{D42A27DB-BD31-4B8C-83A1-F6EECF244321}">
                <p14:modId xmlns:p14="http://schemas.microsoft.com/office/powerpoint/2010/main" val="1981561384"/>
              </p:ext>
            </p:extLst>
          </p:nvPr>
        </p:nvGraphicFramePr>
        <p:xfrm>
          <a:off x="5189794" y="5842849"/>
          <a:ext cx="898848" cy="560407"/>
        </p:xfrm>
        <a:graphic>
          <a:graphicData uri="http://schemas.openxmlformats.org/presentationml/2006/ole">
            <mc:AlternateContent xmlns:mc="http://schemas.openxmlformats.org/markup-compatibility/2006">
              <mc:Choice xmlns:v="urn:schemas-microsoft-com:vml" Requires="v">
                <p:oleObj r:id="rId7" imgW="406048" imgH="215713" progId="Equation.DSMT4">
                  <p:embed/>
                </p:oleObj>
              </mc:Choice>
              <mc:Fallback>
                <p:oleObj r:id="rId7"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9794" y="5842849"/>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31032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8" grpId="0"/>
      <p:bldP spid="15" grpId="0"/>
      <p:bldP spid="18" grpId="0"/>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117DC3F-297F-B46F-A689-E57F53E6DD9D}"/>
              </a:ext>
            </a:extLst>
          </p:cNvPr>
          <p:cNvSpPr txBox="1"/>
          <p:nvPr/>
        </p:nvSpPr>
        <p:spPr>
          <a:xfrm>
            <a:off x="4501779" y="202126"/>
            <a:ext cx="205142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655410" y="1420629"/>
            <a:ext cx="10313280" cy="4016741"/>
          </a:xfrm>
          <a:prstGeom prst="rect">
            <a:avLst/>
          </a:prstGeom>
          <a:noFill/>
        </p:spPr>
        <p:txBody>
          <a:bodyPr wrap="square">
            <a:spAutoFit/>
          </a:bodyPr>
          <a:lstStyle/>
          <a:p>
            <a:pPr marL="0" marR="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BT 1:</a:t>
            </a:r>
            <a:r>
              <a:rPr lang="en-US" sz="28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mn-ea"/>
              </a:rPr>
              <a:t>Lập</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phương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trình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hóa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học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của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phản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ứng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hóa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học</a:t>
            </a:r>
            <a:r>
              <a:rPr lang="en-US" sz="2800" kern="1200" dirty="0">
                <a:effectLst/>
                <a:latin typeface="Times New Roman" panose="02020603050405020304" pitchFamily="18" charset="0"/>
                <a:ea typeface="+mn-ea"/>
              </a:rPr>
              <a:t>:</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kern="1200" dirty="0" err="1">
                <a:effectLst/>
                <a:latin typeface="Times New Roman" panose="02020603050405020304" pitchFamily="18" charset="0"/>
                <a:ea typeface="+mn-ea"/>
              </a:rPr>
              <a:t>Sắt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dụng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với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khí</a:t>
            </a:r>
            <a:r>
              <a:rPr lang="en-US" sz="2800" kern="1200" dirty="0">
                <a:effectLst/>
                <a:latin typeface="Times New Roman" panose="02020603050405020304" pitchFamily="18" charset="0"/>
                <a:ea typeface="+mn-ea"/>
              </a:rPr>
              <a:t> Oxi </a:t>
            </a:r>
            <a:r>
              <a:rPr lang="en-US" sz="2800" kern="1200" dirty="0" err="1">
                <a:effectLst/>
                <a:latin typeface="Times New Roman" panose="02020603050405020304" pitchFamily="18" charset="0"/>
                <a:ea typeface="+mn-ea"/>
              </a:rPr>
              <a:t>tạo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ra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Sắt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từ</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oxit</a:t>
            </a:r>
            <a:r>
              <a:rPr lang="en-US" sz="2800" kern="1200" dirty="0">
                <a:effectLst/>
                <a:latin typeface="Times New Roman" panose="02020603050405020304" pitchFamily="18" charset="0"/>
                <a:ea typeface="+mn-ea"/>
              </a:rPr>
              <a:t> (Fe</a:t>
            </a:r>
            <a:r>
              <a:rPr lang="vi-VN" sz="2800" kern="1200" baseline="-25000" dirty="0">
                <a:effectLst/>
                <a:latin typeface="Times New Roman" panose="02020603050405020304" pitchFamily="18" charset="0"/>
                <a:ea typeface="+mn-ea"/>
              </a:rPr>
              <a:t>3</a:t>
            </a:r>
            <a:r>
              <a:rPr lang="en-US" sz="2800" kern="1200" dirty="0">
                <a:effectLst/>
                <a:latin typeface="Times New Roman" panose="02020603050405020304" pitchFamily="18" charset="0"/>
                <a:ea typeface="+mn-ea"/>
              </a:rPr>
              <a:t>O</a:t>
            </a:r>
            <a:r>
              <a:rPr lang="vi-VN" sz="2800" kern="1200" baseline="-25000" dirty="0">
                <a:effectLst/>
                <a:latin typeface="Times New Roman" panose="02020603050405020304" pitchFamily="18" charset="0"/>
                <a:ea typeface="+mn-ea"/>
              </a:rPr>
              <a:t>4</a:t>
            </a:r>
            <a:r>
              <a:rPr lang="en-US" sz="2800" kern="1200" dirty="0">
                <a:effectLst/>
                <a:latin typeface="Times New Roman" panose="02020603050405020304" pitchFamily="18" charset="0"/>
                <a:ea typeface="+mn-ea"/>
              </a:rPr>
              <a:t>)?</a:t>
            </a:r>
            <a:endParaRPr lang="en-US" sz="2800" kern="1200" dirty="0">
              <a:latin typeface="Times New Roman" panose="02020603050405020304" pitchFamily="18" charset="0"/>
            </a:endParaRPr>
          </a:p>
          <a:p>
            <a:pPr marL="0" marR="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                BT2: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PTHH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Al + Cl</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 ---&gt;AlCl</a:t>
            </a:r>
            <a:r>
              <a:rPr lang="en-US" sz="2800" kern="1200" baseline="-25000" dirty="0">
                <a:solidFill>
                  <a:srgbClr val="000000"/>
                </a:solidFill>
                <a:effectLst/>
                <a:latin typeface="Times New Roman" panose="02020603050405020304" pitchFamily="18" charset="0"/>
                <a:ea typeface="Times New Roman" panose="02020603050405020304" pitchFamily="18" charset="0"/>
              </a:rPr>
              <a:t>3</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Cu + AgNO</a:t>
            </a:r>
            <a:r>
              <a:rPr lang="en-US" sz="2800" baseline="-25000" dirty="0">
                <a:solidFill>
                  <a:srgbClr val="000000"/>
                </a:solidFill>
                <a:latin typeface="Times New Roman" panose="02020603050405020304" pitchFamily="18" charset="0"/>
              </a:rPr>
              <a:t>3</a:t>
            </a:r>
            <a:r>
              <a:rPr lang="en-US" sz="2800" dirty="0">
                <a:solidFill>
                  <a:srgbClr val="000000"/>
                </a:solidFill>
                <a:latin typeface="Times New Roman" panose="02020603050405020304" pitchFamily="18" charset="0"/>
              </a:rPr>
              <a:t> ----&gt;Cu(NO</a:t>
            </a:r>
            <a:r>
              <a:rPr lang="en-US" sz="2800" baseline="-25000" dirty="0">
                <a:solidFill>
                  <a:srgbClr val="000000"/>
                </a:solidFill>
                <a:latin typeface="Times New Roman" panose="02020603050405020304" pitchFamily="18" charset="0"/>
              </a:rPr>
              <a:t>3</a:t>
            </a:r>
            <a:r>
              <a:rPr lang="en-US" sz="2800" dirty="0">
                <a:solidFill>
                  <a:srgbClr val="000000"/>
                </a:solidFill>
                <a:latin typeface="Times New Roman" panose="02020603050405020304" pitchFamily="18" charset="0"/>
              </a:rPr>
              <a:t>)</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 Ag</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Na + O</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-----&gt;Na</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O</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BaCl</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 Na</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SO</a:t>
            </a:r>
            <a:r>
              <a:rPr lang="en-US" sz="2800" baseline="-25000" dirty="0">
                <a:solidFill>
                  <a:srgbClr val="000000"/>
                </a:solidFill>
                <a:latin typeface="Times New Roman" panose="02020603050405020304" pitchFamily="18" charset="0"/>
              </a:rPr>
              <a:t>4</a:t>
            </a:r>
            <a:r>
              <a:rPr lang="en-US" sz="2800" dirty="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sym typeface="Wingdings" panose="05000000000000000000" pitchFamily="2" charset="2"/>
              </a:rPr>
              <a:t>---&gt; NaCl + BaSO</a:t>
            </a:r>
            <a:r>
              <a:rPr lang="en-US" sz="2800" baseline="-25000" dirty="0">
                <a:solidFill>
                  <a:srgbClr val="000000"/>
                </a:solidFill>
                <a:latin typeface="Times New Roman" panose="02020603050405020304" pitchFamily="18" charset="0"/>
                <a:sym typeface="Wingdings" panose="05000000000000000000" pitchFamily="2" charset="2"/>
              </a:rPr>
              <a:t>4</a:t>
            </a:r>
            <a:endParaRPr lang="en-US" sz="2800" baseline="-25000" dirty="0"/>
          </a:p>
        </p:txBody>
      </p:sp>
    </p:spTree>
    <p:extLst>
      <p:ext uri="{BB962C8B-B14F-4D97-AF65-F5344CB8AC3E}">
        <p14:creationId xmlns:p14="http://schemas.microsoft.com/office/powerpoint/2010/main" val="3746674816"/>
      </p:ext>
    </p:extLst>
  </p:cSld>
  <p:clrMapOvr>
    <a:masterClrMapping/>
  </p:clrMapOvr>
  <p:transition advClick="0">
    <p:cover dir="l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E47A8A-B734-EDFF-1303-DB7569C27E56}"/>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79294" y="-71120"/>
            <a:ext cx="12192000" cy="6858000"/>
          </a:xfrm>
          <a:prstGeom prst="rect">
            <a:avLst/>
          </a:prstGeom>
        </p:spPr>
      </p:pic>
      <p:sp>
        <p:nvSpPr>
          <p:cNvPr id="4" name="TextBox 3">
            <a:extLst>
              <a:ext uri="{FF2B5EF4-FFF2-40B4-BE49-F238E27FC236}">
                <a16:creationId xmlns:a16="http://schemas.microsoft.com/office/drawing/2014/main" id="{967D7FF1-F0C5-72F2-7278-8AF01FC077C7}"/>
              </a:ext>
            </a:extLst>
          </p:cNvPr>
          <p:cNvSpPr txBox="1"/>
          <p:nvPr/>
        </p:nvSpPr>
        <p:spPr>
          <a:xfrm>
            <a:off x="179294" y="3029465"/>
            <a:ext cx="11080377" cy="3456587"/>
          </a:xfrm>
          <a:prstGeom prst="rect">
            <a:avLst/>
          </a:prstGeom>
          <a:noFill/>
        </p:spPr>
        <p:txBody>
          <a:bodyPr wrap="square">
            <a:spAutoFit/>
          </a:bodyPr>
          <a:lstStyle/>
          <a:p>
            <a:pPr>
              <a:lnSpc>
                <a:spcPct val="115000"/>
              </a:lnSpc>
            </a:pPr>
            <a:r>
              <a:rPr lang="nl-NL" sz="2800" dirty="0">
                <a:solidFill>
                  <a:srgbClr val="002060"/>
                </a:solidFill>
                <a:latin typeface="Times New Roman" panose="02020603050405020304" pitchFamily="18" charset="0"/>
                <a:ea typeface="Times New Roman" panose="02020603050405020304" pitchFamily="18" charset="0"/>
              </a:rPr>
              <a:t>**</a:t>
            </a:r>
            <a:r>
              <a:rPr lang="nl-NL" sz="2800" b="1" dirty="0">
                <a:ln/>
                <a:solidFill>
                  <a:srgbClr val="002060"/>
                </a:solidFill>
                <a:latin typeface="Times New Roman" panose="02020603050405020304" pitchFamily="18" charset="0"/>
                <a:ea typeface="Times New Roman" panose="02020603050405020304" pitchFamily="18" charset="0"/>
              </a:rPr>
              <a:t>Chú ý</a:t>
            </a:r>
            <a:endParaRPr lang="en-US" sz="3200" b="1" dirty="0">
              <a:ln/>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Không được thay đổi chỉ số ở chân nguyên tố trong những CTHH đã viết.</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Hệ số đặt trước CTHH và viết cao bằng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865755" algn="ctr"/>
                <a:tab pos="5731510" algn="r"/>
              </a:tabLst>
            </a:pPr>
            <a:r>
              <a:rPr lang="pt-BR" sz="2800" dirty="0">
                <a:solidFill>
                  <a:srgbClr val="002060"/>
                </a:solidFill>
                <a:effectLst/>
                <a:latin typeface="Times New Roman" panose="02020603050405020304" pitchFamily="18" charset="0"/>
                <a:ea typeface="Times New Roman" panose="02020603050405020304" pitchFamily="18" charset="0"/>
              </a:rPr>
              <a:t>+ Nếu hệ số là 1 thì không ghi.</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Nếu trong CTHH có nhóm nguyên tử thì coi cả nhóm như một đơn vị để cân bằng. Nếu chỉ có 1 vế có nhóm nguyên tử thì tách riêng từng nguyên tố trong nhóm ra cân bằng.</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7" name="Title 2">
            <a:extLst>
              <a:ext uri="{FF2B5EF4-FFF2-40B4-BE49-F238E27FC236}">
                <a16:creationId xmlns:a16="http://schemas.microsoft.com/office/drawing/2014/main" id="{90BA794F-DD8D-ECEA-9780-D638EF2C220C}"/>
              </a:ext>
            </a:extLst>
          </p:cNvPr>
          <p:cNvSpPr>
            <a:spLocks noGrp="1"/>
          </p:cNvSpPr>
          <p:nvPr>
            <p:ph type="title"/>
          </p:nvPr>
        </p:nvSpPr>
        <p:spPr>
          <a:xfrm>
            <a:off x="4346986" y="5769231"/>
            <a:ext cx="8610600" cy="1143000"/>
          </a:xfrm>
        </p:spPr>
        <p:txBody>
          <a:bodyPr/>
          <a:lstStyle/>
          <a:p>
            <a:pPr marL="342900" indent="-342900">
              <a:spcBef>
                <a:spcPct val="50000"/>
              </a:spcBef>
            </a:pPr>
            <a:r>
              <a:rPr lang="en-US" altLang="en-US" sz="3200" b="1" dirty="0"/>
              <a:t>Na</a:t>
            </a:r>
            <a:r>
              <a:rPr lang="en-US" altLang="en-US" sz="3200" b="1" baseline="-25000" dirty="0"/>
              <a:t>2</a:t>
            </a:r>
            <a:r>
              <a:rPr lang="en-US" altLang="en-US" sz="3200" b="1" dirty="0">
                <a:solidFill>
                  <a:srgbClr val="FF0000"/>
                </a:solidFill>
              </a:rPr>
              <a:t>CO</a:t>
            </a:r>
            <a:r>
              <a:rPr lang="en-US" altLang="en-US" sz="3200" b="1" baseline="-25000" dirty="0">
                <a:solidFill>
                  <a:srgbClr val="FF0000"/>
                </a:solidFill>
              </a:rPr>
              <a:t>3</a:t>
            </a:r>
            <a:r>
              <a:rPr lang="en-US" altLang="en-US" sz="3200" b="1" dirty="0"/>
              <a:t> + Ca(</a:t>
            </a:r>
            <a:r>
              <a:rPr lang="en-US" altLang="en-US" sz="3200" b="1" dirty="0">
                <a:solidFill>
                  <a:srgbClr val="0000CC"/>
                </a:solidFill>
              </a:rPr>
              <a:t>OH</a:t>
            </a:r>
            <a:r>
              <a:rPr lang="en-US" altLang="en-US" sz="3200" b="1" dirty="0"/>
              <a:t>)</a:t>
            </a:r>
            <a:r>
              <a:rPr lang="en-US" altLang="en-US" sz="3200" b="1" baseline="-25000" dirty="0">
                <a:solidFill>
                  <a:srgbClr val="FF00FF"/>
                </a:solidFill>
              </a:rPr>
              <a:t>2</a:t>
            </a:r>
            <a:r>
              <a:rPr lang="en-US" altLang="en-US" sz="3200" dirty="0">
                <a:solidFill>
                  <a:srgbClr val="FF00FF"/>
                </a:solidFill>
              </a:rPr>
              <a:t>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a:t> 2Na</a:t>
            </a:r>
            <a:r>
              <a:rPr lang="en-US" altLang="en-US" sz="3200" b="1" dirty="0">
                <a:solidFill>
                  <a:srgbClr val="0000CC"/>
                </a:solidFill>
              </a:rPr>
              <a:t>OH  </a:t>
            </a:r>
            <a:r>
              <a:rPr lang="en-US" altLang="en-US" sz="3200" b="1" dirty="0"/>
              <a:t>+</a:t>
            </a:r>
            <a:r>
              <a:rPr lang="en-US" altLang="en-US" sz="3200" b="1" dirty="0">
                <a:solidFill>
                  <a:srgbClr val="0000CC"/>
                </a:solidFill>
              </a:rPr>
              <a:t> </a:t>
            </a:r>
            <a:r>
              <a:rPr lang="en-US" altLang="en-US" sz="3200" b="1" dirty="0"/>
              <a:t>Ca</a:t>
            </a:r>
            <a:r>
              <a:rPr lang="en-US" altLang="en-US" sz="3200" b="1" dirty="0">
                <a:solidFill>
                  <a:srgbClr val="FF0000"/>
                </a:solidFill>
              </a:rPr>
              <a:t>CO</a:t>
            </a:r>
            <a:r>
              <a:rPr lang="en-US" altLang="en-US" sz="3200" b="1" baseline="-25000" dirty="0">
                <a:solidFill>
                  <a:srgbClr val="FF0000"/>
                </a:solidFill>
              </a:rPr>
              <a:t>3</a:t>
            </a:r>
            <a:endParaRPr lang="en-US" altLang="en-US" sz="2100" b="1" dirty="0">
              <a:solidFill>
                <a:srgbClr val="FF0000"/>
              </a:solidFill>
            </a:endParaRPr>
          </a:p>
        </p:txBody>
      </p:sp>
      <p:sp>
        <p:nvSpPr>
          <p:cNvPr id="3" name="TextBox 2">
            <a:extLst>
              <a:ext uri="{FF2B5EF4-FFF2-40B4-BE49-F238E27FC236}">
                <a16:creationId xmlns:a16="http://schemas.microsoft.com/office/drawing/2014/main" id="{E6503DF7-AF21-2162-CD2D-094F0ACD227B}"/>
              </a:ext>
            </a:extLst>
          </p:cNvPr>
          <p:cNvSpPr txBox="1"/>
          <p:nvPr/>
        </p:nvSpPr>
        <p:spPr>
          <a:xfrm>
            <a:off x="1865854" y="121920"/>
            <a:ext cx="10326146" cy="3025700"/>
          </a:xfrm>
          <a:prstGeom prst="rect">
            <a:avLst/>
          </a:prstGeom>
          <a:ln>
            <a:prstDash val="lgDashDotDo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nSpc>
                <a:spcPct val="115000"/>
              </a:lnSpc>
              <a:spcBef>
                <a:spcPts val="0"/>
              </a:spcBef>
              <a:spcAft>
                <a:spcPts val="0"/>
              </a:spcAft>
            </a:pPr>
            <a:r>
              <a:rPr lang="nl-NL" sz="2800" b="1" dirty="0">
                <a:solidFill>
                  <a:srgbClr val="002060"/>
                </a:solidFill>
                <a:effectLst/>
                <a:latin typeface="Times New Roman" panose="02020603050405020304" pitchFamily="18" charset="0"/>
                <a:ea typeface="Times New Roman" panose="02020603050405020304" pitchFamily="18" charset="0"/>
              </a:rPr>
              <a:t>**Các bước lập PTHH: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sơ đồ phản ứng: gồm CTHH của các chất phản ứng và sản phẩm.</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Cân bằng số nguyên tử nguyên tố ở 2 vế: Tìm hệ số thích hợp đặt trước các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thành PTHH.</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9218" name="Picture 2" descr="Ứng dụng ghi chú trên PDF - GoodNotes 4">
            <a:extLst>
              <a:ext uri="{FF2B5EF4-FFF2-40B4-BE49-F238E27FC236}">
                <a16:creationId xmlns:a16="http://schemas.microsoft.com/office/drawing/2014/main" id="{BDAF6314-E53C-F6EF-359B-C3958C71EB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7193" r="9738"/>
          <a:stretch/>
        </p:blipFill>
        <p:spPr bwMode="auto">
          <a:xfrm>
            <a:off x="104289" y="600470"/>
            <a:ext cx="1656080" cy="226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pic>
        <p:nvPicPr>
          <p:cNvPr id="1030" name="Picture 6" descr="Thử trí thông minh với 13 câu đố mẹo">
            <a:extLst>
              <a:ext uri="{FF2B5EF4-FFF2-40B4-BE49-F238E27FC236}">
                <a16:creationId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a16="http://schemas.microsoft.com/office/drawing/2014/main" id="{C69B4F0F-1FED-3B17-FF45-5120E5C1B73F}"/>
              </a:ext>
            </a:extLst>
          </p:cNvPr>
          <p:cNvSpPr txBox="1"/>
          <p:nvPr/>
        </p:nvSpPr>
        <p:spPr>
          <a:xfrm>
            <a:off x="5395467" y="1588700"/>
            <a:ext cx="5749556" cy="954107"/>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Nhìn vào phương trình hoá </a:t>
            </a:r>
            <a:r>
              <a:rPr lang="nl-NL" sz="2800" dirty="0">
                <a:solidFill>
                  <a:srgbClr val="002060"/>
                </a:solidFill>
                <a:effectLst/>
                <a:latin typeface="Times New Roman" panose="02020603050405020304" pitchFamily="18" charset="0"/>
                <a:ea typeface="Times New Roman" panose="02020603050405020304" pitchFamily="18" charset="0"/>
              </a:rPr>
              <a:t>học: </a:t>
            </a:r>
          </a:p>
          <a:p>
            <a:pPr algn="ctr"/>
            <a:r>
              <a:rPr lang="nl-NL" sz="2800" dirty="0">
                <a:solidFill>
                  <a:srgbClr val="002060"/>
                </a:solidFill>
                <a:effectLst/>
                <a:latin typeface="Times New Roman" panose="02020603050405020304" pitchFamily="18" charset="0"/>
                <a:ea typeface="Times New Roman" panose="02020603050405020304" pitchFamily="18" charset="0"/>
              </a:rPr>
              <a:t>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O</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O</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D6FDC8F-CE3D-451C-431E-DA66C225BD39}"/>
              </a:ext>
            </a:extLst>
          </p:cNvPr>
          <p:cNvSpPr txBox="1"/>
          <p:nvPr/>
        </p:nvSpPr>
        <p:spPr>
          <a:xfrm>
            <a:off x="5286552" y="2556947"/>
            <a:ext cx="5749556" cy="461665"/>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Cho ta biết điều gì?</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CE3C3440-C6E2-6354-08D5-903B21CB505B}"/>
              </a:ext>
            </a:extLst>
          </p:cNvPr>
          <p:cNvGraphicFramePr>
            <a:graphicFrameLocks noChangeAspect="1"/>
          </p:cNvGraphicFramePr>
          <p:nvPr>
            <p:extLst>
              <p:ext uri="{D42A27DB-BD31-4B8C-83A1-F6EECF244321}">
                <p14:modId xmlns:p14="http://schemas.microsoft.com/office/powerpoint/2010/main" val="970021505"/>
              </p:ext>
            </p:extLst>
          </p:nvPr>
        </p:nvGraphicFramePr>
        <p:xfrm>
          <a:off x="8161330" y="1982400"/>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2" name="Object 1">
                        <a:extLst>
                          <a:ext uri="{FF2B5EF4-FFF2-40B4-BE49-F238E27FC236}">
                            <a16:creationId xmlns:a16="http://schemas.microsoft.com/office/drawing/2014/main" id="{15CF60E3-03EC-ADDF-49BD-DB8D337521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61330" y="198240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27440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2" name="TextBox 3">
            <a:extLst>
              <a:ext uri="{FF2B5EF4-FFF2-40B4-BE49-F238E27FC236}">
                <a16:creationId xmlns:a16="http://schemas.microsoft.com/office/drawing/2014/main" id="{B04D1EC0-91ED-7B86-C754-7DA4D64A96AA}"/>
              </a:ext>
            </a:extLst>
          </p:cNvPr>
          <p:cNvSpPr txBox="1">
            <a:spLocks noChangeArrowheads="1"/>
          </p:cNvSpPr>
          <p:nvPr/>
        </p:nvSpPr>
        <p:spPr bwMode="auto">
          <a:xfrm>
            <a:off x="229569" y="985020"/>
            <a:ext cx="11553566" cy="292359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R="0">
              <a:spcBef>
                <a:spcPts val="0"/>
              </a:spcBef>
              <a:spcAft>
                <a:spcPts val="0"/>
              </a:spcAft>
              <a:tabLst>
                <a:tab pos="2865755" algn="ctr"/>
                <a:tab pos="5731510" algn="r"/>
              </a:tabLst>
            </a:pPr>
            <a:r>
              <a:rPr lang="nl-NL" sz="2400" b="1" dirty="0">
                <a:effectLst/>
                <a:latin typeface="Times New Roman" panose="02020603050405020304" pitchFamily="18" charset="0"/>
                <a:ea typeface="Times New Roman" panose="02020603050405020304" pitchFamily="18" charset="0"/>
              </a:rPr>
              <a:t>1. </a:t>
            </a:r>
            <a:r>
              <a:rPr lang="nl-NL" sz="2400" dirty="0">
                <a:effectLst/>
                <a:latin typeface="Times New Roman" panose="02020603050405020304" pitchFamily="18" charset="0"/>
                <a:ea typeface="Times New Roman" panose="02020603050405020304" pitchFamily="18" charset="0"/>
              </a:rPr>
              <a:t>Sơ đồ của PƯHH khác với PTHH ở điểm nào?</a:t>
            </a:r>
          </a:p>
          <a:p>
            <a:pPr marR="0">
              <a:spcBef>
                <a:spcPts val="0"/>
              </a:spcBef>
              <a:spcAft>
                <a:spcPts val="0"/>
              </a:spcAft>
              <a:tabLst>
                <a:tab pos="2865755" algn="ctr"/>
                <a:tab pos="5731510" algn="r"/>
              </a:tabLst>
            </a:pPr>
            <a:endParaRPr lang="en-US" sz="2400" dirty="0">
              <a:effectLst/>
              <a:latin typeface="Times New Roman" panose="02020603050405020304" pitchFamily="18" charset="0"/>
              <a:ea typeface="Times New Roman" panose="02020603050405020304" pitchFamily="18" charset="0"/>
            </a:endParaRPr>
          </a:p>
          <a:p>
            <a:r>
              <a:rPr lang="nl-NL" sz="2400" b="1" dirty="0">
                <a:latin typeface="Times New Roman" panose="02020603050405020304" pitchFamily="18" charset="0"/>
                <a:ea typeface="Times New Roman" panose="02020603050405020304" pitchFamily="18" charset="0"/>
              </a:rPr>
              <a:t>2</a:t>
            </a:r>
            <a:r>
              <a:rPr lang="nl-NL" sz="2400" b="1" dirty="0">
                <a:effectLst/>
                <a:latin typeface="Times New Roman" panose="02020603050405020304" pitchFamily="18" charset="0"/>
                <a:ea typeface="Times New Roman" panose="02020603050405020304" pitchFamily="18" charset="0"/>
              </a:rPr>
              <a:t>.</a:t>
            </a:r>
            <a:r>
              <a:rPr lang="nl-NL" sz="2400" dirty="0">
                <a:effectLst/>
                <a:latin typeface="Times New Roman" panose="02020603050405020304" pitchFamily="18" charset="0"/>
                <a:ea typeface="Times New Roman" panose="02020603050405020304" pitchFamily="18" charset="0"/>
              </a:rPr>
              <a:t> Lập phương trình hoá học và xác định tỷ lệ số phân tử các chất trong sơ đồ PƯHH sau:</a:t>
            </a:r>
          </a:p>
          <a:p>
            <a:r>
              <a:rPr lang="nl-NL" sz="2400" dirty="0">
                <a:latin typeface="Times New Roman" panose="02020603050405020304" pitchFamily="18" charset="0"/>
                <a:ea typeface="Times New Roman" panose="02020603050405020304" pitchFamily="18" charset="0"/>
              </a:rPr>
              <a:t>Na</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CO3 + Ba(OH)</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 ---&gt; NaOH + BaCO</a:t>
            </a:r>
            <a:r>
              <a:rPr lang="nl-NL" sz="2400" baseline="-25000" dirty="0">
                <a:latin typeface="Times New Roman" panose="02020603050405020304" pitchFamily="18" charset="0"/>
                <a:ea typeface="Times New Roman" panose="02020603050405020304" pitchFamily="18" charset="0"/>
              </a:rPr>
              <a:t>3</a:t>
            </a:r>
          </a:p>
          <a:p>
            <a:endParaRPr lang="nl-NL" sz="2400" dirty="0">
              <a:effectLst/>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Segoe UI" panose="020B0502040204020203" pitchFamily="34" charset="0"/>
              </a:rPr>
              <a:t>3</a:t>
            </a:r>
            <a:r>
              <a:rPr lang="en-US" sz="2400" b="1" dirty="0">
                <a:effectLst/>
                <a:latin typeface="Times New Roman" panose="02020603050405020304" pitchFamily="18" charset="0"/>
                <a:ea typeface="Segoe UI" panose="020B0502040204020203" pitchFamily="34" charset="0"/>
              </a:rPr>
              <a: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thiết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dụng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vơi</a:t>
            </a:r>
            <a:r>
              <a:rPr lang="en-US" sz="2400" dirty="0">
                <a:effectLst/>
                <a:latin typeface="Times New Roman" panose="02020603050405020304" pitchFamily="18" charset="0"/>
                <a:ea typeface="Segoe UI" panose="020B0502040204020203" pitchFamily="34" charset="0"/>
              </a:rPr>
              <a:t> oxygen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Từ</a:t>
            </a:r>
            <a:r>
              <a:rPr lang="en-US" sz="2400" dirty="0">
                <a:effectLst/>
                <a:latin typeface="Times New Roman" panose="02020603050405020304" pitchFamily="18" charset="0"/>
                <a:ea typeface="Segoe UI" panose="020B0502040204020203" pitchFamily="34" charset="0"/>
              </a:rPr>
              <a:t> 5,6g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thể</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bao </a:t>
            </a:r>
            <a:r>
              <a:rPr lang="en-US" sz="2400" dirty="0" err="1">
                <a:effectLst/>
                <a:latin typeface="Times New Roman" panose="02020603050405020304" pitchFamily="18" charset="0"/>
                <a:ea typeface="Segoe UI" panose="020B0502040204020203" pitchFamily="34" charset="0"/>
              </a:rPr>
              <a:t>nhiêu</a:t>
            </a:r>
            <a:r>
              <a:rPr lang="en-US" sz="2400" dirty="0">
                <a:effectLst/>
                <a:latin typeface="Times New Roman" panose="02020603050405020304" pitchFamily="18" charset="0"/>
                <a:ea typeface="Segoe UI" panose="020B0502040204020203" pitchFamily="34" charset="0"/>
              </a:rPr>
              <a:t> gam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a:t>
            </a:r>
            <a:endParaRPr lang="en-US" sz="2400" dirty="0">
              <a:effectLst/>
              <a:latin typeface="Segoe UI" panose="020B0502040204020203" pitchFamily="34" charset="0"/>
              <a:ea typeface="Segoe UI" panose="020B0502040204020203" pitchFamily="34" charset="0"/>
            </a:endParaRPr>
          </a:p>
          <a:p>
            <a:r>
              <a:rPr lang="nl-NL" sz="2400"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A41F5C4F-F178-F1BD-B3BF-B5FCA98D58E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pic>
        <p:nvPicPr>
          <p:cNvPr id="7" name="Picture 2" descr="Clip nghệ thuật Đồ họa học sinh Vector Đồ họa mạng di động Giáo viên - học sinh tiểu học">
            <a:extLst>
              <a:ext uri="{FF2B5EF4-FFF2-40B4-BE49-F238E27FC236}">
                <a16:creationId xmlns:a16="http://schemas.microsoft.com/office/drawing/2014/main" id="{97D59057-33EE-A51A-F701-369BFE1C8CB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2"/>
            <a:ext cx="4343949" cy="2814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lip nghệ thuật Đồ họa học sinh Vector Đồ họa mạng di động Giáo viên - học sinh tiểu học">
            <a:extLst>
              <a:ext uri="{FF2B5EF4-FFF2-40B4-BE49-F238E27FC236}">
                <a16:creationId xmlns:a16="http://schemas.microsoft.com/office/drawing/2014/main" id="{DD2835E9-F0E5-BA2D-2896-9E6A4AA1183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1"/>
            <a:ext cx="4343949" cy="28149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2DF768D-C2EA-206C-FD9A-9AA8883E3D73}"/>
              </a:ext>
            </a:extLst>
          </p:cNvPr>
          <p:cNvSpPr txBox="1"/>
          <p:nvPr/>
        </p:nvSpPr>
        <p:spPr>
          <a:xfrm>
            <a:off x="2671482" y="3266746"/>
            <a:ext cx="6347012" cy="369332"/>
          </a:xfrm>
          <a:prstGeom prst="rect">
            <a:avLst/>
          </a:prstGeom>
          <a:noFill/>
        </p:spPr>
        <p:txBody>
          <a:bodyPr wrap="square">
            <a:spAutoFit/>
          </a:bodyPr>
          <a:lstStyle/>
          <a:p>
            <a:r>
              <a:rPr lang="nl-NL" sz="1800" dirty="0">
                <a:latin typeface="Times New Roman" panose="02020603050405020304" pitchFamily="18" charset="0"/>
                <a:ea typeface="Times New Roman" panose="02020603050405020304" pitchFamily="18" charset="0"/>
              </a:rPr>
              <a:t> ---&gt; </a:t>
            </a:r>
            <a:endParaRPr lang="en-US" dirty="0"/>
          </a:p>
        </p:txBody>
      </p:sp>
    </p:spTree>
    <p:extLst>
      <p:ext uri="{BB962C8B-B14F-4D97-AF65-F5344CB8AC3E}">
        <p14:creationId xmlns:p14="http://schemas.microsoft.com/office/powerpoint/2010/main" val="320902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grpSp>
        <p:nvGrpSpPr>
          <p:cNvPr id="4" name="Group 3">
            <a:extLst>
              <a:ext uri="{FF2B5EF4-FFF2-40B4-BE49-F238E27FC236}">
                <a16:creationId xmlns:a16="http://schemas.microsoft.com/office/drawing/2014/main" id="{07BEC8E7-435E-4AD6-B430-F1641FB6D0D8}"/>
              </a:ext>
            </a:extLst>
          </p:cNvPr>
          <p:cNvGrpSpPr/>
          <p:nvPr/>
        </p:nvGrpSpPr>
        <p:grpSpPr>
          <a:xfrm>
            <a:off x="829340" y="0"/>
            <a:ext cx="10122195" cy="7612913"/>
            <a:chOff x="-87882" y="-334986"/>
            <a:chExt cx="5961132" cy="2594351"/>
          </a:xfrm>
        </p:grpSpPr>
        <p:pic>
          <p:nvPicPr>
            <p:cNvPr id="5" name="Hình ảnh 2">
              <a:extLst>
                <a:ext uri="{FF2B5EF4-FFF2-40B4-BE49-F238E27FC236}">
                  <a16:creationId xmlns:a16="http://schemas.microsoft.com/office/drawing/2014/main" id="{CBFD0F98-BF16-4CE1-B57D-047ACA34D18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87882" y="-334986"/>
              <a:ext cx="5961132" cy="1905236"/>
            </a:xfrm>
            <a:prstGeom prst="rect">
              <a:avLst/>
            </a:prstGeom>
          </p:spPr>
        </p:pic>
        <p:sp>
          <p:nvSpPr>
            <p:cNvPr id="6" name="Hộp Văn bản 2">
              <a:extLst>
                <a:ext uri="{FF2B5EF4-FFF2-40B4-BE49-F238E27FC236}">
                  <a16:creationId xmlns:a16="http://schemas.microsoft.com/office/drawing/2014/main" id="{E4FB153D-3EB2-456F-B9D4-D5B5A218E6D2}"/>
                </a:ext>
              </a:extLst>
            </p:cNvPr>
            <p:cNvSpPr txBox="1"/>
            <p:nvPr/>
          </p:nvSpPr>
          <p:spPr>
            <a:xfrm>
              <a:off x="-9584" y="1469835"/>
              <a:ext cx="5804535" cy="789530"/>
            </a:xfrm>
            <a:prstGeom prst="rect">
              <a:avLst/>
            </a:prstGeom>
            <a:noFill/>
          </p:spPr>
          <p:txBody>
            <a:bodyPr wrap="square" rtlCol="0">
              <a:noAutofit/>
            </a:bodyPr>
            <a:lstStyle/>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Sơ</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đồ</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phản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ứng</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hóa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học</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giữa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hydrogen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và</a:t>
              </a:r>
              <a:r>
                <a:rPr lang="en-US" sz="2800" b="1" kern="1200" dirty="0">
                  <a:solidFill>
                    <a:srgbClr val="FF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oxygen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tạo</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ra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endParaRPr>
            </a:p>
          </p:txBody>
        </p:sp>
      </p:grpSp>
      <p:cxnSp>
        <p:nvCxnSpPr>
          <p:cNvPr id="8" name="Straight Connector 7">
            <a:extLst>
              <a:ext uri="{FF2B5EF4-FFF2-40B4-BE49-F238E27FC236}">
                <a16:creationId xmlns:a16="http://schemas.microsoft.com/office/drawing/2014/main" id="{F8C5CB8E-D826-E5B9-3135-8375BA5F845F}"/>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E35F76C2-E868-2A13-2CC9-80404FA0D524}"/>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a16="http://schemas.microsoft.com/office/drawing/2014/main" id="{66E220C2-02FA-DADC-B9D5-EDADC035E8FD}"/>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4C37B90-A460-37A2-E6CB-1725C666F9A1}"/>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2679367"/>
      </p:ext>
    </p:extLst>
  </p:cSld>
  <p:clrMapOvr>
    <a:masterClrMapping/>
  </p:clrMapOvr>
  <p:transition spd="slow" advClick="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A584C-25D7-9132-FECB-7EA76BEFAC21}"/>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9" name="TextBox 3">
            <a:extLst>
              <a:ext uri="{FF2B5EF4-FFF2-40B4-BE49-F238E27FC236}">
                <a16:creationId xmlns:a16="http://schemas.microsoft.com/office/drawing/2014/main" id="{90E314A9-CC90-8E41-32B8-E62D151BF79A}"/>
              </a:ext>
            </a:extLst>
          </p:cNvPr>
          <p:cNvSpPr txBox="1">
            <a:spLocks noChangeArrowheads="1"/>
          </p:cNvSpPr>
          <p:nvPr/>
        </p:nvSpPr>
        <p:spPr bwMode="auto">
          <a:xfrm>
            <a:off x="319214" y="693349"/>
            <a:ext cx="11767276" cy="587157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6861FE0-9207-D20A-B55D-5DA17BDA04E7}"/>
                  </a:ext>
                </a:extLst>
              </p:cNvPr>
              <p:cNvSpPr txBox="1"/>
              <p:nvPr/>
            </p:nvSpPr>
            <p:spPr>
              <a:xfrm>
                <a:off x="319214" y="725843"/>
                <a:ext cx="11767277" cy="5917902"/>
              </a:xfrm>
              <a:prstGeom prst="rect">
                <a:avLst/>
              </a:prstGeom>
              <a:noFill/>
            </p:spPr>
            <p:txBody>
              <a:bodyPr wrap="square">
                <a:spAutoFit/>
              </a:bodyPr>
              <a:lstStyle/>
              <a:p>
                <a:pPr marL="457200" marR="0" indent="-457200" algn="just">
                  <a:lnSpc>
                    <a:spcPct val="119000"/>
                  </a:lnSpc>
                  <a:spcBef>
                    <a:spcPts val="0"/>
                  </a:spcBef>
                  <a:spcAft>
                    <a:spcPts val="600"/>
                  </a:spcAft>
                  <a:buAutoNum type="arabicPeriod"/>
                </a:pP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đồ</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ứng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biết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sinh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và</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thành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trong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p>
              <a:p>
                <a:pPr marR="0" algn="just">
                  <a:lnSpc>
                    <a:spcPct val="119000"/>
                  </a:lnSpc>
                  <a:spcBef>
                    <a:spcPts val="0"/>
                  </a:spcBef>
                  <a:spcAft>
                    <a:spcPts val="600"/>
                  </a:spcAft>
                </a:pPr>
                <a:r>
                  <a:rPr lang="en-US" sz="2400" dirty="0">
                    <a:effectLst/>
                    <a:latin typeface="Times New Roman" panose="02020603050405020304" pitchFamily="18" charset="0"/>
                    <a:ea typeface="Segoe UI" panose="020B0502040204020203" pitchFamily="34" charset="0"/>
                  </a:rPr>
                  <a:t>PTHH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đổ</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sau</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khi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bằng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để</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tổng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số</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của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mỗi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ở </a:t>
                </a:r>
                <a:r>
                  <a:rPr lang="en-US" sz="2400" dirty="0" err="1">
                    <a:effectLst/>
                    <a:latin typeface="Times New Roman" panose="02020603050405020304" pitchFamily="18" charset="0"/>
                    <a:ea typeface="Segoe UI" panose="020B0502040204020203" pitchFamily="34" charset="0"/>
                  </a:rPr>
                  <a:t>hai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vế</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bằng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nhau</a:t>
                </a:r>
                <a:r>
                  <a:rPr lang="en-US" sz="2400" dirty="0">
                    <a:effectLst/>
                    <a:latin typeface="Times New Roman" panose="02020603050405020304" pitchFamily="18" charset="0"/>
                    <a:ea typeface="Segoe UI" panose="020B0502040204020203" pitchFamily="34" charset="0"/>
                  </a:rPr>
                  <a:t> (H).</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 pos="188531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2. Na</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CO</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Ba(OH)</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BaCO</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+ 2NaOH</a:t>
                </a:r>
                <a:endParaRPr lang="en-US" sz="1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79400" algn="just">
                  <a:lnSpc>
                    <a:spcPct val="120000"/>
                  </a:lnSpc>
                  <a:spcBef>
                    <a:spcPts val="0"/>
                  </a:spcBef>
                  <a:spcAft>
                    <a:spcPts val="600"/>
                  </a:spcAft>
                </a:pPr>
                <a:r>
                  <a:rPr lang="en-US" sz="2400" dirty="0" err="1">
                    <a:effectLst/>
                    <a:latin typeface="Times New Roman" panose="02020603050405020304" pitchFamily="18" charset="0"/>
                    <a:ea typeface="Segoe UI" panose="020B0502040204020203" pitchFamily="34" charset="0"/>
                  </a:rPr>
                  <a:t>Như</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Na</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CO</a:t>
                </a:r>
                <a:r>
                  <a:rPr lang="en-US" sz="2400" baseline="-25000" dirty="0">
                    <a:solidFill>
                      <a:srgbClr val="4A4A4B"/>
                    </a:solidFill>
                    <a:effectLst/>
                    <a:latin typeface="Times New Roman" panose="02020603050405020304" pitchFamily="18" charset="0"/>
                    <a:ea typeface="Segoe UI" panose="020B0502040204020203" pitchFamily="34" charset="0"/>
                  </a:rPr>
                  <a:t>3</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latin typeface="Times New Roman" panose="02020603050405020304" pitchFamily="18" charset="0"/>
                    <a:ea typeface="Segoe UI" panose="020B0502040204020203" pitchFamily="34" charset="0"/>
                  </a:rPr>
                  <a:t>ứ</a:t>
                </a:r>
                <a:r>
                  <a:rPr lang="en-US" sz="2400" dirty="0" err="1">
                    <a:solidFill>
                      <a:srgbClr val="4A4A4B"/>
                    </a:solidFill>
                    <a:effectLst/>
                    <a:latin typeface="Times New Roman" panose="02020603050405020304" pitchFamily="18" charset="0"/>
                    <a:ea typeface="Segoe UI" panose="020B0502040204020203" pitchFamily="34" charset="0"/>
                  </a:rPr>
                  <a:t>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với</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solidFill>
                      <a:srgbClr val="4A4A4B"/>
                    </a:solidFill>
                    <a:effectLst/>
                    <a:latin typeface="Times New Roman" panose="02020603050405020304" pitchFamily="18" charset="0"/>
                    <a:ea typeface="Segoe UI" panose="020B0502040204020203" pitchFamily="34" charset="0"/>
                  </a:rPr>
                  <a:t>phân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Ba(OH)</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BaCO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2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NaOH </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mol Fe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0,1 mol.</a:t>
                </a:r>
                <a:r>
                  <a:rPr lang="en-US" sz="1400" dirty="0">
                    <a:solidFill>
                      <a:srgbClr val="4A4A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toàn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bộ</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hết</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7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4Fe + 3O</a:t>
                </a:r>
                <a:r>
                  <a:rPr lang="en-US" sz="2400" baseline="-25000" dirty="0">
                    <a:effectLst/>
                    <a:latin typeface="Times New Roman" panose="02020603050405020304" pitchFamily="18" charset="0"/>
                    <a:ea typeface="Segoe UI" panose="020B0502040204020203" pitchFamily="34" charset="0"/>
                  </a:rPr>
                  <a:t>2</a:t>
                </a:r>
                <a14:m>
                  <m:oMath xmlns:m="http://schemas.openxmlformats.org/officeDocument/2006/math">
                    <m:r>
                      <a:rPr lang="en-US" sz="4800" i="1" baseline="-25000">
                        <a:effectLst/>
                        <a:latin typeface="Cambria Math" panose="02040503050406030204" pitchFamily="18" charset="0"/>
                        <a:ea typeface="Segoe UI" panose="020B0502040204020203" pitchFamily="34" charset="0"/>
                        <a:cs typeface="Times New Roman" panose="02020603050405020304" pitchFamily="18" charset="0"/>
                      </a:rPr>
                      <m:t> </m:t>
                    </m:r>
                    <m:r>
                      <a:rPr lang="en-US" sz="4800" b="0" i="1" baseline="-25000" smtClean="0">
                        <a:effectLst/>
                        <a:latin typeface="Cambria Math" panose="02040503050406030204" pitchFamily="18" charset="0"/>
                        <a:ea typeface="Segoe UI" panose="020B0502040204020203" pitchFamily="34" charset="0"/>
                        <a:cs typeface="Times New Roman" panose="02020603050405020304" pitchFamily="18" charset="0"/>
                      </a:rPr>
                      <m:t>  </m:t>
                    </m:r>
                  </m:oMath>
                </a14:m>
                <a:r>
                  <a:rPr lang="en-US" sz="2400" dirty="0">
                    <a:effectLst/>
                    <a:latin typeface="Times New Roman" panose="02020603050405020304" pitchFamily="18" charset="0"/>
                    <a:ea typeface="Segoe UI" panose="020B0502040204020203" pitchFamily="34" charset="0"/>
                  </a:rPr>
                  <a:t>         2Fe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2489200" algn="l"/>
                  </a:tabLst>
                </a:pP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PTHH: 2 mol	1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0,1 mol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&gt; 0,05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1100"/>
                  </a:spcAft>
                </a:pPr>
                <a:r>
                  <a:rPr lang="en-US" sz="2400" dirty="0" err="1">
                    <a:effectLst/>
                    <a:latin typeface="Times New Roman" panose="02020603050405020304" pitchFamily="18" charset="0"/>
                    <a:ea typeface="Segoe UI" panose="020B0502040204020203" pitchFamily="34" charset="0"/>
                  </a:rPr>
                  <a:t>Khối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lượng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0,05 • 160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8 (g) </a:t>
                </a:r>
                <a:endParaRPr lang="en-US" sz="1400" dirty="0">
                  <a:effectLst/>
                  <a:latin typeface="Segoe UI" panose="020B0502040204020203" pitchFamily="34" charset="0"/>
                  <a:ea typeface="Segoe UI" panose="020B0502040204020203" pitchFamily="34" charset="0"/>
                </a:endParaRPr>
              </a:p>
            </p:txBody>
          </p:sp>
        </mc:Choice>
        <mc:Fallback xmlns="">
          <p:sp>
            <p:nvSpPr>
              <p:cNvPr id="6" name="TextBox 5">
                <a:extLst>
                  <a:ext uri="{FF2B5EF4-FFF2-40B4-BE49-F238E27FC236}">
                    <a16:creationId xmlns:a16="http://schemas.microsoft.com/office/drawing/2014/main" id="{26861FE0-9207-D20A-B55D-5DA17BDA04E7}"/>
                  </a:ext>
                </a:extLst>
              </p:cNvPr>
              <p:cNvSpPr txBox="1">
                <a:spLocks noRot="1" noChangeAspect="1" noMove="1" noResize="1" noEditPoints="1" noAdjustHandles="1" noChangeArrowheads="1" noChangeShapeType="1" noTextEdit="1"/>
              </p:cNvSpPr>
              <p:nvPr/>
            </p:nvSpPr>
            <p:spPr>
              <a:xfrm>
                <a:off x="319214" y="725843"/>
                <a:ext cx="11767277" cy="5917902"/>
              </a:xfrm>
              <a:prstGeom prst="rect">
                <a:avLst/>
              </a:prstGeom>
              <a:blipFill>
                <a:blip r:embed="rId5"/>
                <a:stretch>
                  <a:fillRect l="-777" t="-206" r="-777" b="-144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79F0064-5120-7A60-EAD4-E2DC47E74D8C}"/>
              </a:ext>
            </a:extLst>
          </p:cNvPr>
          <p:cNvSpPr txBox="1"/>
          <p:nvPr/>
        </p:nvSpPr>
        <p:spPr>
          <a:xfrm>
            <a:off x="3919073"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graphicFrame>
        <p:nvGraphicFramePr>
          <p:cNvPr id="2" name="Object 1">
            <a:extLst>
              <a:ext uri="{FF2B5EF4-FFF2-40B4-BE49-F238E27FC236}">
                <a16:creationId xmlns:a16="http://schemas.microsoft.com/office/drawing/2014/main" id="{5EE2B3DF-7C48-5CFF-01AA-5321B702E894}"/>
              </a:ext>
            </a:extLst>
          </p:cNvPr>
          <p:cNvGraphicFramePr>
            <a:graphicFrameLocks noChangeAspect="1"/>
          </p:cNvGraphicFramePr>
          <p:nvPr>
            <p:extLst>
              <p:ext uri="{D42A27DB-BD31-4B8C-83A1-F6EECF244321}">
                <p14:modId xmlns:p14="http://schemas.microsoft.com/office/powerpoint/2010/main" val="4031057116"/>
              </p:ext>
            </p:extLst>
          </p:nvPr>
        </p:nvGraphicFramePr>
        <p:xfrm>
          <a:off x="3919073" y="4397354"/>
          <a:ext cx="898848" cy="560407"/>
        </p:xfrm>
        <a:graphic>
          <a:graphicData uri="http://schemas.openxmlformats.org/presentationml/2006/ole">
            <mc:AlternateContent xmlns:mc="http://schemas.openxmlformats.org/markup-compatibility/2006">
              <mc:Choice xmlns:v="urn:schemas-microsoft-com:vml" Requires="v">
                <p:oleObj r:id="rId6" imgW="406048" imgH="215713" progId="Equation.DSMT4">
                  <p:embed/>
                </p:oleObj>
              </mc:Choice>
              <mc:Fallback>
                <p:oleObj r:id="rId6" imgW="406048" imgH="215713" progId="Equation.DSMT4">
                  <p:embed/>
                  <p:pic>
                    <p:nvPicPr>
                      <p:cNvPr id="2" name="Object 1">
                        <a:extLst>
                          <a:ext uri="{FF2B5EF4-FFF2-40B4-BE49-F238E27FC236}">
                            <a16:creationId xmlns:a16="http://schemas.microsoft.com/office/drawing/2014/main" id="{CE3C3440-C6E2-6354-08D5-903B21CB50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9073" y="4397354"/>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478901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53CF6D4-A5BF-A803-6C60-884820063E5E}"/>
              </a:ext>
            </a:extLst>
          </p:cNvPr>
          <p:cNvGraphicFramePr>
            <a:graphicFrameLocks noGrp="1"/>
          </p:cNvGraphicFramePr>
          <p:nvPr>
            <p:extLst>
              <p:ext uri="{D42A27DB-BD31-4B8C-83A1-F6EECF244321}">
                <p14:modId xmlns:p14="http://schemas.microsoft.com/office/powerpoint/2010/main" val="1322937840"/>
              </p:ext>
            </p:extLst>
          </p:nvPr>
        </p:nvGraphicFramePr>
        <p:xfrm>
          <a:off x="161621" y="2975097"/>
          <a:ext cx="10980907" cy="3657600"/>
        </p:xfrm>
        <a:graphic>
          <a:graphicData uri="http://schemas.openxmlformats.org/drawingml/2006/table">
            <a:tbl>
              <a:tblPr>
                <a:tableStyleId>{5C22544A-7EE6-4342-B048-85BDC9FD1C3A}</a:tableStyleId>
              </a:tblPr>
              <a:tblGrid>
                <a:gridCol w="10980907">
                  <a:extLst>
                    <a:ext uri="{9D8B030D-6E8A-4147-A177-3AD203B41FA5}">
                      <a16:colId xmlns:a16="http://schemas.microsoft.com/office/drawing/2014/main" val="957432312"/>
                    </a:ext>
                  </a:extLst>
                </a:gridCol>
              </a:tblGrid>
              <a:tr h="0">
                <a:tc>
                  <a:txBody>
                    <a:bodyPr/>
                    <a:lstStyle/>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VD: </a:t>
                      </a:r>
                      <a:r>
                        <a:rPr lang="nl-NL" sz="2400" dirty="0">
                          <a:effectLst/>
                          <a:latin typeface="Times New Roman" panose="02020603050405020304" pitchFamily="18" charset="0"/>
                          <a:cs typeface="Times New Roman" panose="02020603050405020304" pitchFamily="18" charset="0"/>
                        </a:rPr>
                        <a:t>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 + O</a:t>
                      </a:r>
                      <a:r>
                        <a:rPr lang="nl-NL" sz="2400" baseline="-25000" dirty="0">
                          <a:effectLst/>
                          <a:latin typeface="Times New Roman" panose="02020603050405020304" pitchFamily="18" charset="0"/>
                          <a:cs typeface="Times New Roman" panose="02020603050405020304" pitchFamily="18" charset="0"/>
                        </a:rPr>
                        <a:t>2 </a:t>
                      </a:r>
                      <a:r>
                        <a:rPr lang="nl-NL" sz="2400" dirty="0">
                          <a:effectLst/>
                          <a:latin typeface="Times New Roman" panose="02020603050405020304" pitchFamily="18" charset="0"/>
                          <a:cs typeface="Times New Roman" panose="02020603050405020304" pitchFamily="18" charset="0"/>
                        </a:rPr>
                        <a:t>            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a:t>
                      </a: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      +    O</a:t>
                      </a:r>
                      <a:r>
                        <a:rPr lang="nl-NL" sz="2400" baseline="-25000" dirty="0">
                          <a:effectLst/>
                          <a:latin typeface="Times New Roman" panose="02020603050405020304" pitchFamily="18" charset="0"/>
                          <a:cs typeface="Times New Roman" panose="02020603050405020304" pitchFamily="18" charset="0"/>
                        </a:rPr>
                        <a:t>2 </a:t>
                      </a:r>
                      <a:r>
                        <a:rPr lang="nl-NL" sz="2400" dirty="0">
                          <a:effectLst/>
                          <a:latin typeface="Times New Roman" panose="02020603050405020304" pitchFamily="18" charset="0"/>
                          <a:cs typeface="Times New Roman" panose="02020603050405020304" pitchFamily="18" charset="0"/>
                        </a:rPr>
                        <a:t>              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2mol          1mol           2mol</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H</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=&gt; Tỉ lệ về khối lượng:</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1) : (1. 32) : (2. 18) </a:t>
                      </a:r>
                    </a:p>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 2 : 32: 36 = 1 : 16 : 18     </a:t>
                      </a:r>
                    </a:p>
                  </a:txBody>
                  <a:tcPr marL="114300" marR="114300" marT="0" marB="0"/>
                </a:tc>
                <a:extLst>
                  <a:ext uri="{0D108BD9-81ED-4DB2-BD59-A6C34878D82A}">
                    <a16:rowId xmlns:a16="http://schemas.microsoft.com/office/drawing/2014/main" val="2084176009"/>
                  </a:ext>
                </a:extLst>
              </a:tr>
            </a:tbl>
          </a:graphicData>
        </a:graphic>
      </p:graphicFrame>
      <p:pic>
        <p:nvPicPr>
          <p:cNvPr id="8" name="Picture 7">
            <a:extLst>
              <a:ext uri="{FF2B5EF4-FFF2-40B4-BE49-F238E27FC236}">
                <a16:creationId xmlns:a16="http://schemas.microsoft.com/office/drawing/2014/main" id="{B54409D3-0F41-2C8F-4B5E-1C5CBF9460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6" name="Rectangle 3">
            <a:extLst>
              <a:ext uri="{FF2B5EF4-FFF2-40B4-BE49-F238E27FC236}">
                <a16:creationId xmlns:a16="http://schemas.microsoft.com/office/drawing/2014/main" id="{5D9ACF60-40B5-5C3E-5CE4-E264B7735E4B}"/>
              </a:ext>
            </a:extLst>
          </p:cNvPr>
          <p:cNvSpPr>
            <a:spLocks noChangeArrowheads="1"/>
          </p:cNvSpPr>
          <p:nvPr/>
        </p:nvSpPr>
        <p:spPr bwMode="auto">
          <a:xfrm>
            <a:off x="2609215" y="207626"/>
            <a:ext cx="9188192" cy="2677656"/>
          </a:xfrm>
          <a:prstGeom prst="rect">
            <a:avLst/>
          </a:prstGeom>
          <a:solidFill>
            <a:srgbClr val="F2DB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nl-NL" altLang="en-US" sz="240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nghĩa của phương trình hoá học</a:t>
            </a: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Biết tỷ lệ chất tham gia và chất tạo thành sau phản ứng.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Tỷ lệ số nguyên tử, phân tử các chất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mol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a16="http://schemas.microsoft.com/office/drawing/2014/main" id="{D39FEF4E-6F95-C56F-A24F-A0F63D8C7DB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16731" y="-89815"/>
            <a:ext cx="2541634" cy="25416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id="{8E57E02D-2EFA-A220-36D5-E40754D964E2}"/>
              </a:ext>
            </a:extLst>
          </p:cNvPr>
          <p:cNvGraphicFramePr>
            <a:graphicFrameLocks noChangeAspect="1"/>
          </p:cNvGraphicFramePr>
          <p:nvPr>
            <p:extLst>
              <p:ext uri="{D42A27DB-BD31-4B8C-83A1-F6EECF244321}">
                <p14:modId xmlns:p14="http://schemas.microsoft.com/office/powerpoint/2010/main" val="3702140744"/>
              </p:ext>
            </p:extLst>
          </p:nvPr>
        </p:nvGraphicFramePr>
        <p:xfrm>
          <a:off x="2207415" y="2993033"/>
          <a:ext cx="434975" cy="236537"/>
        </p:xfrm>
        <a:graphic>
          <a:graphicData uri="http://schemas.openxmlformats.org/presentationml/2006/ole">
            <mc:AlternateContent xmlns:mc="http://schemas.openxmlformats.org/markup-compatibility/2006">
              <mc:Choice xmlns:v="urn:schemas-microsoft-com:vml" Requires="v">
                <p:oleObj r:id="rId6" imgW="431613" imgH="228501" progId="Equation.3">
                  <p:embed/>
                </p:oleObj>
              </mc:Choice>
              <mc:Fallback>
                <p:oleObj r:id="rId6" imgW="431613" imgH="228501" progId="Equation.3">
                  <p:embed/>
                  <p:pic>
                    <p:nvPicPr>
                      <p:cNvPr id="3" name="Object 2">
                        <a:extLst>
                          <a:ext uri="{FF2B5EF4-FFF2-40B4-BE49-F238E27FC236}">
                            <a16:creationId xmlns:a16="http://schemas.microsoft.com/office/drawing/2014/main" id="{7BDA9DC7-0E72-F217-4643-7D280986BF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7415" y="2993033"/>
                        <a:ext cx="434975" cy="236537"/>
                      </a:xfrm>
                      <a:prstGeom prst="rect">
                        <a:avLst/>
                      </a:prstGeom>
                      <a:noFill/>
                    </p:spPr>
                  </p:pic>
                </p:oleObj>
              </mc:Fallback>
            </mc:AlternateContent>
          </a:graphicData>
        </a:graphic>
      </p:graphicFrame>
      <p:graphicFrame>
        <p:nvGraphicFramePr>
          <p:cNvPr id="2" name="Object 1">
            <a:extLst>
              <a:ext uri="{FF2B5EF4-FFF2-40B4-BE49-F238E27FC236}">
                <a16:creationId xmlns:a16="http://schemas.microsoft.com/office/drawing/2014/main" id="{EA301A5A-754E-4E9C-B3C2-676F74061023}"/>
              </a:ext>
            </a:extLst>
          </p:cNvPr>
          <p:cNvGraphicFramePr>
            <a:graphicFrameLocks noChangeAspect="1"/>
          </p:cNvGraphicFramePr>
          <p:nvPr>
            <p:extLst>
              <p:ext uri="{D42A27DB-BD31-4B8C-83A1-F6EECF244321}">
                <p14:modId xmlns:p14="http://schemas.microsoft.com/office/powerpoint/2010/main" val="1856857745"/>
              </p:ext>
            </p:extLst>
          </p:nvPr>
        </p:nvGraphicFramePr>
        <p:xfrm>
          <a:off x="2159791" y="4280250"/>
          <a:ext cx="898848" cy="560407"/>
        </p:xfrm>
        <a:graphic>
          <a:graphicData uri="http://schemas.openxmlformats.org/presentationml/2006/ole">
            <mc:AlternateContent xmlns:mc="http://schemas.openxmlformats.org/markup-compatibility/2006">
              <mc:Choice xmlns:v="urn:schemas-microsoft-com:vml" Requires="v">
                <p:oleObj r:id="rId8" imgW="406048" imgH="215713" progId="Equation.DSMT4">
                  <p:embed/>
                </p:oleObj>
              </mc:Choice>
              <mc:Fallback>
                <p:oleObj r:id="rId8" imgW="406048" imgH="215713" progId="Equation.DSMT4">
                  <p:embed/>
                  <p:pic>
                    <p:nvPicPr>
                      <p:cNvPr id="2" name="Object 1">
                        <a:extLst>
                          <a:ext uri="{FF2B5EF4-FFF2-40B4-BE49-F238E27FC236}">
                            <a16:creationId xmlns:a16="http://schemas.microsoft.com/office/drawing/2014/main" id="{5EE2B3DF-7C48-5CFF-01AA-5321B702E8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9791" y="428025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74303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0A584C-25D7-9132-FECB-7EA76BEFAC21}"/>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13709"/>
            <a:ext cx="12191999" cy="6858000"/>
          </a:xfrm>
          <a:prstGeom prst="rect">
            <a:avLst/>
          </a:prstGeom>
        </p:spPr>
      </p:pic>
      <p:sp>
        <p:nvSpPr>
          <p:cNvPr id="8" name="TextBox 7">
            <a:extLst>
              <a:ext uri="{FF2B5EF4-FFF2-40B4-BE49-F238E27FC236}">
                <a16:creationId xmlns:a16="http://schemas.microsoft.com/office/drawing/2014/main" id="{679F0064-5120-7A60-EAD4-E2DC47E74D8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PHIẾU HỌC TẬP SỐ 7</a:t>
            </a:r>
            <a:endParaRPr lang="en-US" sz="2800" dirty="0">
              <a:effectLst/>
              <a:latin typeface="Times New Roman" panose="02020603050405020304" pitchFamily="18" charset="0"/>
              <a:ea typeface="Times New Roman" panose="02020603050405020304" pitchFamily="18" charset="0"/>
            </a:endParaRPr>
          </a:p>
        </p:txBody>
      </p:sp>
      <p:sp>
        <p:nvSpPr>
          <p:cNvPr id="9" name="TextBox 3">
            <a:extLst>
              <a:ext uri="{FF2B5EF4-FFF2-40B4-BE49-F238E27FC236}">
                <a16:creationId xmlns:a16="http://schemas.microsoft.com/office/drawing/2014/main" id="{90E314A9-CC90-8E41-32B8-E62D151BF79A}"/>
              </a:ext>
            </a:extLst>
          </p:cNvPr>
          <p:cNvSpPr txBox="1">
            <a:spLocks noChangeArrowheads="1"/>
          </p:cNvSpPr>
          <p:nvPr/>
        </p:nvSpPr>
        <p:spPr bwMode="auto">
          <a:xfrm>
            <a:off x="319216" y="907302"/>
            <a:ext cx="11553566" cy="545409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p:sp>
        <p:nvSpPr>
          <p:cNvPr id="61" name="TextBox 60">
            <a:extLst>
              <a:ext uri="{FF2B5EF4-FFF2-40B4-BE49-F238E27FC236}">
                <a16:creationId xmlns:a16="http://schemas.microsoft.com/office/drawing/2014/main" id="{0C927E4E-C53C-A519-C7C7-ED35CA1E54FB}"/>
              </a:ext>
            </a:extLst>
          </p:cNvPr>
          <p:cNvSpPr txBox="1"/>
          <p:nvPr/>
        </p:nvSpPr>
        <p:spPr>
          <a:xfrm>
            <a:off x="469956" y="907302"/>
            <a:ext cx="11017624" cy="5632311"/>
          </a:xfrm>
          <a:prstGeom prst="rect">
            <a:avLst/>
          </a:prstGeom>
          <a:noFill/>
        </p:spPr>
        <p:txBody>
          <a:bodyPr wrap="square" rtlCol="0">
            <a:spAutoFit/>
          </a:bodyPr>
          <a:lstStyle/>
          <a:p>
            <a:r>
              <a:rPr lang="en-US" sz="2800" b="1" dirty="0" err="1">
                <a:solidFill>
                  <a:srgbClr val="0000CC"/>
                </a:solidFill>
                <a:effectLst/>
                <a:latin typeface="Times New Roman" panose="02020603050405020304" pitchFamily="18" charset="0"/>
                <a:ea typeface="Times New Roman" panose="02020603050405020304" pitchFamily="18" charset="0"/>
              </a:rPr>
              <a:t>Câu</a:t>
            </a:r>
            <a:r>
              <a:rPr lang="en-US" sz="2800" b="1" dirty="0">
                <a:solidFill>
                  <a:srgbClr val="0000CC"/>
                </a:solidFill>
                <a:effectLst/>
                <a:latin typeface="Times New Roman" panose="02020603050405020304" pitchFamily="18" charset="0"/>
                <a:ea typeface="Times New Roman" panose="02020603050405020304" pitchFamily="18" charset="0"/>
              </a:rPr>
              <a:t> 1.</a:t>
            </a:r>
            <a:r>
              <a:rPr lang="en-US" sz="2800" b="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Cho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p>
          <a:p>
            <a:r>
              <a:rPr lang="nl-NL" sz="2800" dirty="0">
                <a:latin typeface="Times New Roman" panose="02020603050405020304" pitchFamily="18" charset="0"/>
                <a:ea typeface="Times New Roman" panose="02020603050405020304" pitchFamily="18" charset="0"/>
              </a:rPr>
              <a:t>                           K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K</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O</a:t>
            </a:r>
          </a:p>
          <a:p>
            <a:r>
              <a:rPr lang="nl-NL" sz="2800" dirty="0">
                <a:latin typeface="Times New Roman" panose="02020603050405020304" pitchFamily="18" charset="0"/>
                <a:ea typeface="Times New Roman" panose="02020603050405020304" pitchFamily="18" charset="0"/>
              </a:rPr>
              <a:t>                         Mg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MgO</a:t>
            </a:r>
          </a:p>
          <a:p>
            <a:r>
              <a:rPr lang="nl-NL" sz="2800" dirty="0">
                <a:latin typeface="Times New Roman" panose="02020603050405020304" pitchFamily="18" charset="0"/>
                <a:ea typeface="Times New Roman" panose="02020603050405020304" pitchFamily="18" charset="0"/>
              </a:rPr>
              <a:t>                        Fe + HCl ---&gt; FeCl</a:t>
            </a:r>
            <a:r>
              <a:rPr lang="nl-NL" sz="2800" baseline="-25000" dirty="0">
                <a:latin typeface="Times New Roman" panose="02020603050405020304" pitchFamily="18" charset="0"/>
                <a:ea typeface="Times New Roman" panose="02020603050405020304" pitchFamily="18" charset="0"/>
              </a:rPr>
              <a:t>2  </a:t>
            </a:r>
            <a:r>
              <a:rPr lang="nl-NL" sz="2800" dirty="0">
                <a:latin typeface="Times New Roman" panose="02020603050405020304" pitchFamily="18" charset="0"/>
                <a:ea typeface="Times New Roman" panose="02020603050405020304" pitchFamily="18" charset="0"/>
              </a:rPr>
              <a:t>+ H</a:t>
            </a:r>
            <a:r>
              <a:rPr lang="nl-NL" sz="2800" baseline="-25000" dirty="0">
                <a:latin typeface="Times New Roman" panose="02020603050405020304" pitchFamily="18" charset="0"/>
                <a:ea typeface="Times New Roman" panose="02020603050405020304" pitchFamily="18" charset="0"/>
              </a:rPr>
              <a:t>2</a:t>
            </a:r>
          </a:p>
          <a:p>
            <a:r>
              <a:rPr lang="nl-NL" sz="2800" dirty="0">
                <a:latin typeface="Times New Roman" panose="02020603050405020304" pitchFamily="18" charset="0"/>
                <a:ea typeface="Times New Roman" panose="02020603050405020304" pitchFamily="18" charset="0"/>
              </a:rPr>
              <a:t>                        CH</a:t>
            </a:r>
            <a:r>
              <a:rPr lang="nl-NL" sz="2800" baseline="-25000" dirty="0">
                <a:latin typeface="Times New Roman" panose="02020603050405020304" pitchFamily="18" charset="0"/>
                <a:ea typeface="Times New Roman" panose="02020603050405020304" pitchFamily="18" charset="0"/>
              </a:rPr>
              <a:t>4</a:t>
            </a:r>
            <a:r>
              <a:rPr lang="nl-NL" sz="2800" dirty="0">
                <a:latin typeface="Times New Roman" panose="02020603050405020304" pitchFamily="18" charset="0"/>
                <a:ea typeface="Times New Roman" panose="02020603050405020304" pitchFamily="18" charset="0"/>
              </a:rPr>
              <a:t>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CO</a:t>
            </a:r>
            <a:r>
              <a:rPr lang="nl-NL" sz="2800" baseline="-25000" dirty="0">
                <a:latin typeface="Times New Roman" panose="02020603050405020304" pitchFamily="18" charset="0"/>
                <a:ea typeface="Times New Roman" panose="02020603050405020304" pitchFamily="18" charset="0"/>
              </a:rPr>
              <a:t>2   </a:t>
            </a:r>
            <a:r>
              <a:rPr lang="nl-NL" sz="2800" dirty="0">
                <a:latin typeface="Times New Roman" panose="02020603050405020304" pitchFamily="18" charset="0"/>
                <a:ea typeface="Times New Roman" panose="02020603050405020304" pitchFamily="18" charset="0"/>
              </a:rPr>
              <a:t>+  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O</a:t>
            </a:r>
          </a:p>
          <a:p>
            <a:r>
              <a:rPr lang="nl-NL" sz="2800" dirty="0">
                <a:latin typeface="Times New Roman" panose="02020603050405020304" pitchFamily="18" charset="0"/>
                <a:ea typeface="Times New Roman" panose="02020603050405020304" pitchFamily="18" charset="0"/>
              </a:rPr>
              <a:t>         Na</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CO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Ca(OH)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CaCO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NaOH</a:t>
            </a:r>
          </a:p>
          <a:p>
            <a:r>
              <a:rPr lang="nl-NL" sz="2800" dirty="0">
                <a:latin typeface="Times New Roman" panose="02020603050405020304" pitchFamily="18" charset="0"/>
                <a:ea typeface="Times New Roman" panose="02020603050405020304" pitchFamily="18" charset="0"/>
              </a:rPr>
              <a:t>               FeCl</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AgNO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---&gt; Fe(NO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AgCl</a:t>
            </a:r>
          </a:p>
          <a:p>
            <a:r>
              <a:rPr lang="en-US" sz="2800" dirty="0">
                <a:effectLst/>
                <a:latin typeface="Times New Roman" panose="02020603050405020304" pitchFamily="18" charset="0"/>
                <a:ea typeface="Times New Roman" panose="02020603050405020304" pitchFamily="18" charset="0"/>
              </a:rPr>
              <a:t>                     Fe + HNO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 ---&gt; </a:t>
            </a:r>
            <a:r>
              <a:rPr lang="en-US" sz="2800" dirty="0">
                <a:effectLst/>
                <a:latin typeface="Times New Roman" panose="02020603050405020304" pitchFamily="18" charset="0"/>
                <a:ea typeface="Times New Roman" panose="02020603050405020304" pitchFamily="18" charset="0"/>
              </a:rPr>
              <a:t>Fe(NO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 NO + H</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p>
          <a:p>
            <a:r>
              <a:rPr lang="en-US" sz="2800" dirty="0">
                <a:effectLst/>
                <a:latin typeface="Times New Roman" panose="02020603050405020304" pitchFamily="18" charset="0"/>
                <a:ea typeface="Times New Roman" panose="02020603050405020304" pitchFamily="18" charset="0"/>
              </a:rPr>
              <a:t>                   CuFeS</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rPr>
              <a:t>CuO</a:t>
            </a:r>
            <a:r>
              <a:rPr lang="en-US" sz="2800" dirty="0">
                <a:effectLst/>
                <a:latin typeface="Times New Roman" panose="02020603050405020304" pitchFamily="18" charset="0"/>
                <a:ea typeface="Times New Roman" panose="02020603050405020304" pitchFamily="18" charset="0"/>
              </a:rPr>
              <a:t> + Fe</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 SO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                KMnO</a:t>
            </a:r>
            <a:r>
              <a:rPr lang="en-US" sz="2800" baseline="-25000" dirty="0">
                <a:effectLst/>
                <a:latin typeface="Times New Roman" panose="02020603050405020304" pitchFamily="18" charset="0"/>
                <a:ea typeface="Times New Roman" panose="02020603050405020304" pitchFamily="18" charset="0"/>
              </a:rPr>
              <a:t>4</a:t>
            </a:r>
            <a:r>
              <a:rPr lang="en-US" sz="2800" dirty="0">
                <a:effectLst/>
                <a:latin typeface="Times New Roman" panose="02020603050405020304" pitchFamily="18" charset="0"/>
                <a:ea typeface="Times New Roman" panose="02020603050405020304" pitchFamily="18" charset="0"/>
              </a:rPr>
              <a:t> + HCl </a:t>
            </a:r>
            <a:r>
              <a:rPr lang="nl-NL" sz="2800" dirty="0">
                <a:latin typeface="Times New Roman" panose="02020603050405020304" pitchFamily="18" charset="0"/>
                <a:ea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rPr>
              <a:t>KCl</a:t>
            </a:r>
            <a:r>
              <a:rPr lang="en-US" sz="2800" dirty="0">
                <a:effectLst/>
                <a:latin typeface="Times New Roman" panose="02020603050405020304" pitchFamily="18" charset="0"/>
                <a:ea typeface="Times New Roman" panose="02020603050405020304" pitchFamily="18" charset="0"/>
              </a:rPr>
              <a:t> + MnCl</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Cl</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H</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endParaRPr lang="nl-NL" sz="2800" baseline="-25000" dirty="0">
              <a:latin typeface="Times New Roman" panose="02020603050405020304" pitchFamily="18" charset="0"/>
              <a:ea typeface="Times New Roman" panose="02020603050405020304" pitchFamily="18" charset="0"/>
            </a:endParaRPr>
          </a:p>
          <a:p>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p>
          <a:p>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endParaRPr lang="en-US" sz="2400" dirty="0"/>
          </a:p>
        </p:txBody>
      </p:sp>
      <p:pic>
        <p:nvPicPr>
          <p:cNvPr id="62" name="Picture 2" descr="Clip nghệ thuật Đồ họa học sinh Vector Đồ họa mạng di động Giáo viên - học sinh tiểu học">
            <a:extLst>
              <a:ext uri="{FF2B5EF4-FFF2-40B4-BE49-F238E27FC236}">
                <a16:creationId xmlns:a16="http://schemas.microsoft.com/office/drawing/2014/main" id="{F864B7A6-39B2-5D56-A514-53E079295B1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373035" y="4355050"/>
            <a:ext cx="3939017" cy="255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84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117DC3F-297F-B46F-A689-E57F53E6DD9D}"/>
              </a:ext>
            </a:extLst>
          </p:cNvPr>
          <p:cNvSpPr txBox="1"/>
          <p:nvPr/>
        </p:nvSpPr>
        <p:spPr>
          <a:xfrm>
            <a:off x="4501779" y="202126"/>
            <a:ext cx="3160662"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BC85B41-F027-12DA-3398-12652C9DB469}"/>
              </a:ext>
            </a:extLst>
          </p:cNvPr>
          <p:cNvSpPr txBox="1"/>
          <p:nvPr/>
        </p:nvSpPr>
        <p:spPr>
          <a:xfrm>
            <a:off x="1238721" y="1038991"/>
            <a:ext cx="10313280" cy="1539139"/>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FeS</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7 gam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4 gam.</a:t>
            </a:r>
            <a:r>
              <a:rPr lang="en-US" sz="2800" b="1"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D0014B11-2332-6510-E1B4-9A1F6991C332}"/>
              </a:ext>
            </a:extLst>
          </p:cNvPr>
          <p:cNvSpPr txBox="1"/>
          <p:nvPr/>
        </p:nvSpPr>
        <p:spPr>
          <a:xfrm>
            <a:off x="2861840" y="2694584"/>
            <a:ext cx="9144964" cy="4025076"/>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hết</a:t>
            </a:r>
            <a:r>
              <a:rPr lang="en-US" sz="2800" dirty="0">
                <a:effectLst/>
                <a:latin typeface="Times New Roman" panose="02020603050405020304" pitchFamily="18" charset="0"/>
                <a:ea typeface="Times New Roman" panose="02020603050405020304" pitchFamily="18" charset="0"/>
              </a:rPr>
              <a:t> 9 gam </a:t>
            </a:r>
            <a:r>
              <a:rPr lang="en-US" sz="2800" dirty="0" err="1">
                <a:effectLst/>
                <a:latin typeface="Times New Roman" panose="02020603050405020304" pitchFamily="18" charset="0"/>
                <a:ea typeface="Times New Roman" panose="02020603050405020304" pitchFamily="18" charset="0"/>
              </a:rPr>
              <a:t>kim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rPr>
              <a:t> magnesium (Mg)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15 gam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magnesium oxide (MgO).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rằng</a:t>
            </a:r>
            <a:r>
              <a:rPr lang="en-US" sz="2800" dirty="0">
                <a:effectLst/>
                <a:latin typeface="Times New Roman" panose="02020603050405020304" pitchFamily="18" charset="0"/>
                <a:ea typeface="Times New Roman" panose="02020603050405020304" pitchFamily="18" charset="0"/>
              </a:rPr>
              <a:t>, magnesium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462620365"/>
      </p:ext>
    </p:extLst>
  </p:cSld>
  <p:clrMapOvr>
    <a:masterClrMapping/>
  </p:clrMapOvr>
  <p:transition advClick="0">
    <p:cover dir="l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49193"/>
            <a:ext cx="12192000" cy="6858000"/>
          </a:xfrm>
          <a:prstGeom prst="rect">
            <a:avLst/>
          </a:prstGeom>
        </p:spPr>
      </p:pic>
      <p:sp>
        <p:nvSpPr>
          <p:cNvPr id="12" name="TextBox 11">
            <a:extLst>
              <a:ext uri="{FF2B5EF4-FFF2-40B4-BE49-F238E27FC236}">
                <a16:creationId xmlns:a16="http://schemas.microsoft.com/office/drawing/2014/main" id="{A6888735-D65A-F414-AF34-307FFBAFE7B8}"/>
              </a:ext>
            </a:extLst>
          </p:cNvPr>
          <p:cNvSpPr txBox="1"/>
          <p:nvPr/>
        </p:nvSpPr>
        <p:spPr>
          <a:xfrm>
            <a:off x="3240052" y="339248"/>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01674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1: </a:t>
            </a:r>
            <a:r>
              <a:rPr lang="pt-BR" sz="2800" dirty="0">
                <a:solidFill>
                  <a:srgbClr val="002060"/>
                </a:solidFill>
                <a:effectLst/>
                <a:latin typeface="Times New Roman" panose="02020603050405020304" pitchFamily="18" charset="0"/>
                <a:ea typeface="Times New Roman" panose="02020603050405020304" pitchFamily="18" charset="0"/>
              </a:rPr>
              <a:t>Cho khí oxygen tác dụng với khí hydrogen, sau phản ứng thu được nước (H</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pt-BR" sz="2800" dirty="0">
                <a:solidFill>
                  <a:srgbClr val="002060"/>
                </a:solidFill>
                <a:effectLst/>
                <a:latin typeface="Times New Roman" panose="02020603050405020304" pitchFamily="18" charset="0"/>
                <a:ea typeface="Times New Roman" panose="02020603050405020304" pitchFamily="18" charset="0"/>
              </a:rPr>
              <a:t>O). Theo định luật bảo toàn khối lượng ta có</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                                              B.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C.                                              D.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a16="http://schemas.microsoft.com/office/drawing/2014/main" id="{7D006820-0E24-091A-5BF1-0336C9F5BA2B}"/>
              </a:ext>
            </a:extLst>
          </p:cNvPr>
          <p:cNvGraphicFramePr>
            <a:graphicFrameLocks noChangeAspect="1"/>
          </p:cNvGraphicFramePr>
          <p:nvPr>
            <p:extLst>
              <p:ext uri="{D42A27DB-BD31-4B8C-83A1-F6EECF244321}">
                <p14:modId xmlns:p14="http://schemas.microsoft.com/office/powerpoint/2010/main" val="3608881247"/>
              </p:ext>
            </p:extLst>
          </p:nvPr>
        </p:nvGraphicFramePr>
        <p:xfrm>
          <a:off x="1951430" y="2700457"/>
          <a:ext cx="3232335" cy="728543"/>
        </p:xfrm>
        <a:graphic>
          <a:graphicData uri="http://schemas.openxmlformats.org/presentationml/2006/ole">
            <mc:AlternateContent xmlns:mc="http://schemas.openxmlformats.org/markup-compatibility/2006">
              <mc:Choice xmlns:v="urn:schemas-microsoft-com:vml" Requires="v">
                <p:oleObj r:id="rId6" imgW="1104900" imgH="254000" progId="Equation.DSMT4">
                  <p:embed/>
                </p:oleObj>
              </mc:Choice>
              <mc:Fallback>
                <p:oleObj r:id="rId6" imgW="1104900" imgH="2540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1430" y="2700457"/>
                        <a:ext cx="3232335" cy="728543"/>
                      </a:xfrm>
                      <a:prstGeom prst="rect">
                        <a:avLst/>
                      </a:prstGeom>
                      <a:noFill/>
                    </p:spPr>
                  </p:pic>
                </p:oleObj>
              </mc:Fallback>
            </mc:AlternateContent>
          </a:graphicData>
        </a:graphic>
      </p:graphicFrame>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a16="http://schemas.microsoft.com/office/drawing/2014/main" id="{5D1CB074-573D-356C-91A3-3F18681295C9}"/>
              </a:ext>
            </a:extLst>
          </p:cNvPr>
          <p:cNvGraphicFramePr>
            <a:graphicFrameLocks noChangeAspect="1"/>
          </p:cNvGraphicFramePr>
          <p:nvPr>
            <p:extLst>
              <p:ext uri="{D42A27DB-BD31-4B8C-83A1-F6EECF244321}">
                <p14:modId xmlns:p14="http://schemas.microsoft.com/office/powerpoint/2010/main" val="3179511817"/>
              </p:ext>
            </p:extLst>
          </p:nvPr>
        </p:nvGraphicFramePr>
        <p:xfrm>
          <a:off x="6238753" y="2725870"/>
          <a:ext cx="3119585" cy="703130"/>
        </p:xfrm>
        <a:graphic>
          <a:graphicData uri="http://schemas.openxmlformats.org/presentationml/2006/ole">
            <mc:AlternateContent xmlns:mc="http://schemas.openxmlformats.org/markup-compatibility/2006">
              <mc:Choice xmlns:v="urn:schemas-microsoft-com:vml" Requires="v">
                <p:oleObj r:id="rId8" imgW="1104900" imgH="254000" progId="Equation.DSMT4">
                  <p:embed/>
                </p:oleObj>
              </mc:Choice>
              <mc:Fallback>
                <p:oleObj r:id="rId8" imgW="1104900" imgH="25400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38753" y="2725870"/>
                        <a:ext cx="3119585" cy="703130"/>
                      </a:xfrm>
                      <a:prstGeom prst="rect">
                        <a:avLst/>
                      </a:prstGeom>
                      <a:noFill/>
                    </p:spPr>
                  </p:pic>
                </p:oleObj>
              </mc:Fallback>
            </mc:AlternateContent>
          </a:graphicData>
        </a:graphic>
      </p:graphicFrame>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a16="http://schemas.microsoft.com/office/drawing/2014/main" id="{C2DB89FB-A4B6-BD54-20A9-6505E1C4C066}"/>
              </a:ext>
            </a:extLst>
          </p:cNvPr>
          <p:cNvGraphicFramePr>
            <a:graphicFrameLocks noChangeAspect="1"/>
          </p:cNvGraphicFramePr>
          <p:nvPr>
            <p:extLst>
              <p:ext uri="{D42A27DB-BD31-4B8C-83A1-F6EECF244321}">
                <p14:modId xmlns:p14="http://schemas.microsoft.com/office/powerpoint/2010/main" val="2030314796"/>
              </p:ext>
            </p:extLst>
          </p:nvPr>
        </p:nvGraphicFramePr>
        <p:xfrm>
          <a:off x="1869541" y="3624419"/>
          <a:ext cx="3232335" cy="728543"/>
        </p:xfrm>
        <a:graphic>
          <a:graphicData uri="http://schemas.openxmlformats.org/presentationml/2006/ole">
            <mc:AlternateContent xmlns:mc="http://schemas.openxmlformats.org/markup-compatibility/2006">
              <mc:Choice xmlns:v="urn:schemas-microsoft-com:vml" Requires="v">
                <p:oleObj r:id="rId10" imgW="1104900" imgH="254000" progId="Equation.DSMT4">
                  <p:embed/>
                </p:oleObj>
              </mc:Choice>
              <mc:Fallback>
                <p:oleObj r:id="rId10" imgW="1104900" imgH="254000" progId="Equation.DSMT4">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69541" y="3624419"/>
                        <a:ext cx="3232335" cy="728543"/>
                      </a:xfrm>
                      <a:prstGeom prst="rect">
                        <a:avLst/>
                      </a:prstGeom>
                      <a:noFill/>
                    </p:spPr>
                  </p:pic>
                </p:oleObj>
              </mc:Fallback>
            </mc:AlternateContent>
          </a:graphicData>
        </a:graphic>
      </p:graphicFrame>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a16="http://schemas.microsoft.com/office/drawing/2014/main" id="{389FF3B6-5684-2508-C1D6-0780BF6108A0}"/>
              </a:ext>
            </a:extLst>
          </p:cNvPr>
          <p:cNvGraphicFramePr>
            <a:graphicFrameLocks noChangeAspect="1"/>
          </p:cNvGraphicFramePr>
          <p:nvPr>
            <p:extLst>
              <p:ext uri="{D42A27DB-BD31-4B8C-83A1-F6EECF244321}">
                <p14:modId xmlns:p14="http://schemas.microsoft.com/office/powerpoint/2010/main" val="691641564"/>
              </p:ext>
            </p:extLst>
          </p:nvPr>
        </p:nvGraphicFramePr>
        <p:xfrm>
          <a:off x="6238753" y="3664688"/>
          <a:ext cx="3232335" cy="728543"/>
        </p:xfrm>
        <a:graphic>
          <a:graphicData uri="http://schemas.openxmlformats.org/presentationml/2006/ole">
            <mc:AlternateContent xmlns:mc="http://schemas.openxmlformats.org/markup-compatibility/2006">
              <mc:Choice xmlns:v="urn:schemas-microsoft-com:vml" Requires="v">
                <p:oleObj r:id="rId12" imgW="1104900" imgH="254000" progId="Equation.DSMT4">
                  <p:embed/>
                </p:oleObj>
              </mc:Choice>
              <mc:Fallback>
                <p:oleObj r:id="rId12" imgW="1104900" imgH="254000" progId="Equation.DSMT4">
                  <p:embed/>
                  <p:pic>
                    <p:nvPicPr>
                      <p:cNvPr id="0" name="Object 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38753" y="3664688"/>
                        <a:ext cx="3232335" cy="728543"/>
                      </a:xfrm>
                      <a:prstGeom prst="rect">
                        <a:avLst/>
                      </a:prstGeom>
                      <a:noFill/>
                    </p:spPr>
                  </p:pic>
                </p:oleObj>
              </mc:Fallback>
            </mc:AlternateContent>
          </a:graphicData>
        </a:graphic>
      </p:graphicFrame>
      <p:sp>
        <p:nvSpPr>
          <p:cNvPr id="24" name="Smiley Face 23">
            <a:extLst>
              <a:ext uri="{FF2B5EF4-FFF2-40B4-BE49-F238E27FC236}">
                <a16:creationId xmlns:a16="http://schemas.microsoft.com/office/drawing/2014/main" id="{84145D9D-5D0B-FAA7-ED97-67CDF9332DE8}"/>
              </a:ext>
            </a:extLst>
          </p:cNvPr>
          <p:cNvSpPr/>
          <p:nvPr/>
        </p:nvSpPr>
        <p:spPr>
          <a:xfrm>
            <a:off x="1037030" y="2637441"/>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450185"/>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1221837"/>
            <a:ext cx="11327524" cy="43183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fontAlgn="ctr">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Đốt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cháy</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mẩu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trong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dụng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thành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oxide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là</a:t>
            </a: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A. 2Al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B</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4Al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4Al + 6O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a:t>
            </a:r>
            <a:r>
              <a:rPr lang="en-US" sz="2800" b="1" spc="-20" dirty="0">
                <a:solidFill>
                  <a:srgbClr val="002060"/>
                </a:solidFill>
                <a:effectLst/>
                <a:latin typeface="Times New Roman" panose="02020603050405020304" pitchFamily="18" charset="0"/>
                <a:ea typeface="Times New Roman" panose="02020603050405020304" pitchFamily="18" charset="0"/>
              </a:rPr>
              <a:t>.</a:t>
            </a:r>
            <a:r>
              <a:rPr lang="en-US" sz="2800" spc="-20" dirty="0">
                <a:solidFill>
                  <a:srgbClr val="002060"/>
                </a:solidFill>
                <a:effectLst/>
                <a:latin typeface="Times New Roman" panose="02020603050405020304" pitchFamily="18" charset="0"/>
                <a:ea typeface="Times New Roman" panose="02020603050405020304" pitchFamily="18" charset="0"/>
              </a:rPr>
              <a:t> 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+ 3O</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a:t>
            </a:r>
            <a:r>
              <a:rPr lang="pt-BR" sz="280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O</a:t>
            </a:r>
            <a:r>
              <a:rPr lang="en-US" sz="2800" spc="-20" baseline="-25000" dirty="0">
                <a:solidFill>
                  <a:srgbClr val="002060"/>
                </a:solidFill>
                <a:effectLst/>
                <a:latin typeface="Times New Roman" panose="02020603050405020304" pitchFamily="18" charset="0"/>
                <a:ea typeface="Times New Roman" panose="02020603050405020304" pitchFamily="18" charset="0"/>
              </a:rPr>
              <a:t>3</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6AA0E08E-4C1D-E74C-6ABC-693A6CC36593}"/>
              </a:ext>
            </a:extLst>
          </p:cNvPr>
          <p:cNvGraphicFramePr>
            <a:graphicFrameLocks noChangeAspect="1"/>
          </p:cNvGraphicFramePr>
          <p:nvPr>
            <p:extLst>
              <p:ext uri="{D42A27DB-BD31-4B8C-83A1-F6EECF244321}">
                <p14:modId xmlns:p14="http://schemas.microsoft.com/office/powerpoint/2010/main" val="132061577"/>
              </p:ext>
            </p:extLst>
          </p:nvPr>
        </p:nvGraphicFramePr>
        <p:xfrm>
          <a:off x="2858866" y="3732663"/>
          <a:ext cx="898848"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8866" y="3732663"/>
                        <a:ext cx="898848" cy="56040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82D89CDC-7EE9-BE9B-68C3-B8D59CAF9BF0}"/>
              </a:ext>
            </a:extLst>
          </p:cNvPr>
          <p:cNvGraphicFramePr>
            <a:graphicFrameLocks noChangeAspect="1"/>
          </p:cNvGraphicFramePr>
          <p:nvPr>
            <p:extLst>
              <p:ext uri="{D42A27DB-BD31-4B8C-83A1-F6EECF244321}">
                <p14:modId xmlns:p14="http://schemas.microsoft.com/office/powerpoint/2010/main" val="2438981150"/>
              </p:ext>
            </p:extLst>
          </p:nvPr>
        </p:nvGraphicFramePr>
        <p:xfrm>
          <a:off x="2858866" y="4391563"/>
          <a:ext cx="898848"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8866" y="4391563"/>
                        <a:ext cx="898848" cy="56040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17E0897B-E35F-1C8E-26FB-F5E6897E71E3}"/>
              </a:ext>
            </a:extLst>
          </p:cNvPr>
          <p:cNvGraphicFramePr>
            <a:graphicFrameLocks noChangeAspect="1"/>
          </p:cNvGraphicFramePr>
          <p:nvPr>
            <p:extLst>
              <p:ext uri="{D42A27DB-BD31-4B8C-83A1-F6EECF244321}">
                <p14:modId xmlns:p14="http://schemas.microsoft.com/office/powerpoint/2010/main" val="229132002"/>
              </p:ext>
            </p:extLst>
          </p:nvPr>
        </p:nvGraphicFramePr>
        <p:xfrm>
          <a:off x="7984864" y="3732036"/>
          <a:ext cx="898848"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6" name="Object 5">
                        <a:extLst>
                          <a:ext uri="{FF2B5EF4-FFF2-40B4-BE49-F238E27FC236}">
                            <a16:creationId xmlns:a16="http://schemas.microsoft.com/office/drawing/2014/main" id="{82D89CDC-7EE9-BE9B-68C3-B8D59CAF9B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4864" y="3732036"/>
                        <a:ext cx="898848" cy="5604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C8C2F591-0BC7-E8D2-99E2-7B135D8A5D76}"/>
              </a:ext>
            </a:extLst>
          </p:cNvPr>
          <p:cNvGraphicFramePr>
            <a:graphicFrameLocks noChangeAspect="1"/>
          </p:cNvGraphicFramePr>
          <p:nvPr>
            <p:extLst>
              <p:ext uri="{D42A27DB-BD31-4B8C-83A1-F6EECF244321}">
                <p14:modId xmlns:p14="http://schemas.microsoft.com/office/powerpoint/2010/main" val="83256214"/>
              </p:ext>
            </p:extLst>
          </p:nvPr>
        </p:nvGraphicFramePr>
        <p:xfrm>
          <a:off x="7984864" y="4390936"/>
          <a:ext cx="898848"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7" name="Object 6">
                        <a:extLst>
                          <a:ext uri="{FF2B5EF4-FFF2-40B4-BE49-F238E27FC236}">
                            <a16:creationId xmlns:a16="http://schemas.microsoft.com/office/drawing/2014/main" id="{17E0897B-E35F-1C8E-26FB-F5E6897E71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4864" y="4390936"/>
                        <a:ext cx="898848" cy="560407"/>
                      </a:xfrm>
                      <a:prstGeom prst="rect">
                        <a:avLst/>
                      </a:prstGeom>
                      <a:noFill/>
                    </p:spPr>
                  </p:pic>
                </p:oleObj>
              </mc:Fallback>
            </mc:AlternateContent>
          </a:graphicData>
        </a:graphic>
      </p:graphicFrame>
      <p:sp>
        <p:nvSpPr>
          <p:cNvPr id="9" name="Smiley Face 8">
            <a:extLst>
              <a:ext uri="{FF2B5EF4-FFF2-40B4-BE49-F238E27FC236}">
                <a16:creationId xmlns:a16="http://schemas.microsoft.com/office/drawing/2014/main" id="{240200E8-544E-DDB2-270B-408504BC2EEC}"/>
              </a:ext>
            </a:extLst>
          </p:cNvPr>
          <p:cNvSpPr/>
          <p:nvPr/>
        </p:nvSpPr>
        <p:spPr>
          <a:xfrm>
            <a:off x="5541482" y="372311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07680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203787" y="478607"/>
            <a:ext cx="10788868" cy="584775"/>
          </a:xfrm>
          <a:prstGeom prst="rect">
            <a:avLst/>
          </a:prstGeom>
          <a:noFill/>
        </p:spPr>
        <p:txBody>
          <a:bodyPr wrap="square">
            <a:spAutoFit/>
          </a:bodyPr>
          <a:lstStyle/>
          <a:p>
            <a:r>
              <a:rPr lang="en-US" sz="3200" b="1" dirty="0">
                <a:solidFill>
                  <a:srgbClr val="FFFF00"/>
                </a:solidFill>
                <a:latin typeface="Times New Roman" panose="02020603050405020304" pitchFamily="18" charset="0"/>
              </a:rPr>
              <a:t>CÂU HỎI TRẮC NGHIỆM</a:t>
            </a:r>
            <a:endParaRPr lang="en-US" sz="3200" dirty="0">
              <a:solidFill>
                <a:srgbClr val="FFFF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1399309" y="1221837"/>
            <a:ext cx="8922328" cy="4659737"/>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15000"/>
              </a:lnSpc>
              <a:spcBef>
                <a:spcPts val="0"/>
              </a:spcBef>
              <a:spcAft>
                <a:spcPts val="0"/>
              </a:spcAft>
            </a:pPr>
            <a:r>
              <a:rPr lang="pt-BR" sz="2800" b="1" dirty="0">
                <a:solidFill>
                  <a:schemeClr val="bg1"/>
                </a:solidFill>
                <a:effectLst/>
                <a:latin typeface="Times New Roman" panose="02020603050405020304" pitchFamily="18" charset="0"/>
                <a:ea typeface="Times New Roman" panose="02020603050405020304" pitchFamily="18" charset="0"/>
              </a:rPr>
              <a:t>Câu 3. Rượu ethylic (C</a:t>
            </a:r>
            <a:r>
              <a:rPr lang="pt-BR" sz="2800" b="1" baseline="-25000" dirty="0">
                <a:solidFill>
                  <a:schemeClr val="bg1"/>
                </a:solidFill>
                <a:effectLst/>
                <a:latin typeface="Times New Roman" panose="02020603050405020304" pitchFamily="18" charset="0"/>
                <a:ea typeface="Times New Roman" panose="02020603050405020304" pitchFamily="18" charset="0"/>
              </a:rPr>
              <a:t>2</a:t>
            </a:r>
            <a:r>
              <a:rPr lang="pt-BR" sz="2800" b="1" dirty="0">
                <a:solidFill>
                  <a:schemeClr val="bg1"/>
                </a:solidFill>
                <a:effectLst/>
                <a:latin typeface="Times New Roman" panose="02020603050405020304" pitchFamily="18" charset="0"/>
                <a:ea typeface="Times New Roman" panose="02020603050405020304" pitchFamily="18" charset="0"/>
              </a:rPr>
              <a:t>H</a:t>
            </a:r>
            <a:r>
              <a:rPr lang="pt-BR" sz="2800" b="1" baseline="-25000" dirty="0">
                <a:solidFill>
                  <a:schemeClr val="bg1"/>
                </a:solidFill>
                <a:effectLst/>
                <a:latin typeface="Times New Roman" panose="02020603050405020304" pitchFamily="18" charset="0"/>
                <a:ea typeface="Times New Roman" panose="02020603050405020304" pitchFamily="18" charset="0"/>
              </a:rPr>
              <a:t>5</a:t>
            </a:r>
            <a:r>
              <a:rPr lang="pt-BR" sz="2800" b="1" dirty="0">
                <a:solidFill>
                  <a:schemeClr val="bg1"/>
                </a:solidFill>
                <a:effectLst/>
                <a:latin typeface="Times New Roman" panose="02020603050405020304" pitchFamily="18" charset="0"/>
                <a:ea typeface="Times New Roman" panose="02020603050405020304" pitchFamily="18" charset="0"/>
              </a:rPr>
              <a:t>OH) cháy trong khí oxygen tạo ra khí carbon dioxide và nước. Phương trình hoá học biểu diễn phản ứng trên là</a:t>
            </a:r>
            <a:endParaRPr lang="en-US" sz="2800" b="1" dirty="0">
              <a:solidFill>
                <a:schemeClr val="bg1"/>
              </a:solidFill>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a:solidFill>
                  <a:schemeClr val="bg1"/>
                </a:solidFill>
                <a:effectLst/>
                <a:latin typeface="Times New Roman" panose="02020603050405020304" pitchFamily="18" charset="0"/>
                <a:ea typeface="Times New Roman" panose="02020603050405020304" pitchFamily="18" charset="0"/>
              </a:rPr>
              <a:t> A.                                                 </a:t>
            </a:r>
          </a:p>
          <a:p>
            <a:pPr marR="0">
              <a:lnSpc>
                <a:spcPct val="150000"/>
              </a:lnSpc>
              <a:spcBef>
                <a:spcPts val="0"/>
              </a:spcBef>
              <a:spcAft>
                <a:spcPts val="0"/>
              </a:spcAft>
            </a:pPr>
            <a:r>
              <a:rPr lang="en-US" sz="2800" b="1" dirty="0">
                <a:solidFill>
                  <a:schemeClr val="bg1"/>
                </a:solidFill>
                <a:effectLst/>
                <a:latin typeface="Times New Roman" panose="02020603050405020304" pitchFamily="18" charset="0"/>
                <a:ea typeface="Times New Roman" panose="02020603050405020304" pitchFamily="18" charset="0"/>
              </a:rPr>
              <a:t>                       B. </a:t>
            </a:r>
          </a:p>
          <a:p>
            <a:pPr>
              <a:lnSpc>
                <a:spcPct val="150000"/>
              </a:lnSpc>
            </a:pPr>
            <a:r>
              <a:rPr lang="en-US" sz="2800" b="1" dirty="0">
                <a:solidFill>
                  <a:schemeClr val="bg1"/>
                </a:solidFill>
                <a:effectLst/>
                <a:latin typeface="Times New Roman" panose="02020603050405020304" pitchFamily="18" charset="0"/>
                <a:ea typeface="Times New Roman" panose="02020603050405020304" pitchFamily="18" charset="0"/>
              </a:rPr>
              <a:t>                       C. </a:t>
            </a:r>
          </a:p>
          <a:p>
            <a:pPr>
              <a:lnSpc>
                <a:spcPct val="150000"/>
              </a:lnSpc>
            </a:pPr>
            <a:r>
              <a:rPr lang="en-US" sz="2800" b="1" spc="-20" dirty="0">
                <a:solidFill>
                  <a:schemeClr val="bg1"/>
                </a:solidFill>
                <a:latin typeface="Times New Roman" panose="02020603050405020304" pitchFamily="18" charset="0"/>
                <a:ea typeface="Times New Roman" panose="02020603050405020304" pitchFamily="18" charset="0"/>
              </a:rPr>
              <a:t>                        </a:t>
            </a:r>
            <a:r>
              <a:rPr lang="en-US" sz="2800" b="1" spc="-20" dirty="0">
                <a:solidFill>
                  <a:schemeClr val="bg1"/>
                </a:solidFill>
                <a:effectLst/>
                <a:latin typeface="Times New Roman" panose="02020603050405020304" pitchFamily="18" charset="0"/>
                <a:ea typeface="Times New Roman" panose="02020603050405020304" pitchFamily="18" charset="0"/>
              </a:rPr>
              <a:t>D. </a:t>
            </a:r>
            <a:endParaRPr lang="pt-BR" sz="2800" b="1" dirty="0">
              <a:solidFill>
                <a:schemeClr val="bg1"/>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b="1" dirty="0">
              <a:solidFill>
                <a:schemeClr val="bg1"/>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889F3256-3A74-8A73-BBEA-29BD6FB593D6}"/>
              </a:ext>
            </a:extLst>
          </p:cNvPr>
          <p:cNvGraphicFramePr>
            <a:graphicFrameLocks noChangeAspect="1"/>
          </p:cNvGraphicFramePr>
          <p:nvPr>
            <p:extLst>
              <p:ext uri="{D42A27DB-BD31-4B8C-83A1-F6EECF244321}">
                <p14:modId xmlns:p14="http://schemas.microsoft.com/office/powerpoint/2010/main" val="549903627"/>
              </p:ext>
            </p:extLst>
          </p:nvPr>
        </p:nvGraphicFramePr>
        <p:xfrm>
          <a:off x="4214518" y="3453798"/>
          <a:ext cx="4488206" cy="574666"/>
        </p:xfrm>
        <a:graphic>
          <a:graphicData uri="http://schemas.openxmlformats.org/presentationml/2006/ole">
            <mc:AlternateContent xmlns:mc="http://schemas.openxmlformats.org/markup-compatibility/2006">
              <mc:Choice xmlns:v="urn:schemas-microsoft-com:vml" Requires="v">
                <p:oleObj r:id="rId5" imgW="2108200" imgH="254000" progId="Equation.DSMT4">
                  <p:embed/>
                </p:oleObj>
              </mc:Choice>
              <mc:Fallback>
                <p:oleObj r:id="rId5" imgW="2108200" imgH="2540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4518" y="3453798"/>
                        <a:ext cx="4488206" cy="574666"/>
                      </a:xfrm>
                      <a:prstGeom prst="rect">
                        <a:avLst/>
                      </a:prstGeom>
                      <a:blipFill>
                        <a:blip r:embed="rId7"/>
                        <a:stretch>
                          <a:fillRect/>
                        </a:stretch>
                      </a:blipFill>
                    </p:spPr>
                  </p:pic>
                </p:oleObj>
              </mc:Fallback>
            </mc:AlternateContent>
          </a:graphicData>
        </a:graphic>
      </p:graphicFrame>
      <p:graphicFrame>
        <p:nvGraphicFramePr>
          <p:cNvPr id="14" name="Object 13">
            <a:extLst>
              <a:ext uri="{FF2B5EF4-FFF2-40B4-BE49-F238E27FC236}">
                <a16:creationId xmlns:a16="http://schemas.microsoft.com/office/drawing/2014/main" id="{84574FED-61FE-6C82-263B-F8F8FB4671A2}"/>
              </a:ext>
            </a:extLst>
          </p:cNvPr>
          <p:cNvGraphicFramePr>
            <a:graphicFrameLocks noChangeAspect="1"/>
          </p:cNvGraphicFramePr>
          <p:nvPr>
            <p:extLst>
              <p:ext uri="{D42A27DB-BD31-4B8C-83A1-F6EECF244321}">
                <p14:modId xmlns:p14="http://schemas.microsoft.com/office/powerpoint/2010/main" val="1477917001"/>
              </p:ext>
            </p:extLst>
          </p:nvPr>
        </p:nvGraphicFramePr>
        <p:xfrm>
          <a:off x="4214510" y="2913351"/>
          <a:ext cx="4488214" cy="574666"/>
        </p:xfrm>
        <a:graphic>
          <a:graphicData uri="http://schemas.openxmlformats.org/presentationml/2006/ole">
            <mc:AlternateContent xmlns:mc="http://schemas.openxmlformats.org/markup-compatibility/2006">
              <mc:Choice xmlns:v="urn:schemas-microsoft-com:vml" Requires="v">
                <p:oleObj name="Equation" r:id="rId8" imgW="1968480" imgH="253800" progId="Equation.DSMT4">
                  <p:embed/>
                </p:oleObj>
              </mc:Choice>
              <mc:Fallback>
                <p:oleObj name="Equation" r:id="rId8" imgW="1968480" imgH="253800" progId="Equation.DSMT4">
                  <p:embed/>
                  <p:pic>
                    <p:nvPicPr>
                      <p:cNvPr id="0" name="Object 5"/>
                      <p:cNvPicPr>
                        <a:picLocks noChangeAspect="1" noChangeArrowheads="1"/>
                      </p:cNvPicPr>
                      <p:nvPr/>
                    </p:nvPicPr>
                    <p:blipFill>
                      <a:blip r:embed="rId9"/>
                      <a:srcRect/>
                      <a:stretch>
                        <a:fillRect/>
                      </a:stretch>
                    </p:blipFill>
                    <p:spPr bwMode="auto">
                      <a:xfrm>
                        <a:off x="4214510" y="2913351"/>
                        <a:ext cx="4488214" cy="574666"/>
                      </a:xfrm>
                      <a:prstGeom prst="rect">
                        <a:avLst/>
                      </a:prstGeom>
                      <a:blipFill>
                        <a:blip r:embed="rId10"/>
                        <a:stretch>
                          <a:fillRect/>
                        </a:stretch>
                      </a:blipFill>
                    </p:spPr>
                  </p:pic>
                </p:oleObj>
              </mc:Fallback>
            </mc:AlternateContent>
          </a:graphicData>
        </a:graphic>
      </p:graphicFrame>
      <p:graphicFrame>
        <p:nvGraphicFramePr>
          <p:cNvPr id="15" name="Object 14">
            <a:extLst>
              <a:ext uri="{FF2B5EF4-FFF2-40B4-BE49-F238E27FC236}">
                <a16:creationId xmlns:a16="http://schemas.microsoft.com/office/drawing/2014/main" id="{C00C95E4-A1AD-AF85-875A-738DEAC08E01}"/>
              </a:ext>
            </a:extLst>
          </p:cNvPr>
          <p:cNvGraphicFramePr>
            <a:graphicFrameLocks noChangeAspect="1"/>
          </p:cNvGraphicFramePr>
          <p:nvPr>
            <p:extLst>
              <p:ext uri="{D42A27DB-BD31-4B8C-83A1-F6EECF244321}">
                <p14:modId xmlns:p14="http://schemas.microsoft.com/office/powerpoint/2010/main" val="2084287204"/>
              </p:ext>
            </p:extLst>
          </p:nvPr>
        </p:nvGraphicFramePr>
        <p:xfrm>
          <a:off x="4214518" y="4028464"/>
          <a:ext cx="4488214" cy="649686"/>
        </p:xfrm>
        <a:graphic>
          <a:graphicData uri="http://schemas.openxmlformats.org/presentationml/2006/ole">
            <mc:AlternateContent xmlns:mc="http://schemas.openxmlformats.org/markup-compatibility/2006">
              <mc:Choice xmlns:v="urn:schemas-microsoft-com:vml" Requires="v">
                <p:oleObj r:id="rId11" imgW="1968500" imgH="254000" progId="Equation.DSMT4">
                  <p:embed/>
                </p:oleObj>
              </mc:Choice>
              <mc:Fallback>
                <p:oleObj r:id="rId11" imgW="1968500" imgH="254000"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14518" y="4028464"/>
                        <a:ext cx="4488214" cy="649686"/>
                      </a:xfrm>
                      <a:prstGeom prst="rect">
                        <a:avLst/>
                      </a:prstGeom>
                      <a:blipFill>
                        <a:blip r:embed="rId7"/>
                        <a:stretch>
                          <a:fillRect/>
                        </a:stretch>
                      </a:blipFill>
                    </p:spPr>
                  </p:pic>
                </p:oleObj>
              </mc:Fallback>
            </mc:AlternateContent>
          </a:graphicData>
        </a:graphic>
      </p:graphicFrame>
      <p:graphicFrame>
        <p:nvGraphicFramePr>
          <p:cNvPr id="17" name="Object 16">
            <a:extLst>
              <a:ext uri="{FF2B5EF4-FFF2-40B4-BE49-F238E27FC236}">
                <a16:creationId xmlns:a16="http://schemas.microsoft.com/office/drawing/2014/main" id="{7CA38109-4817-CB80-5DF8-9854808CFC9A}"/>
              </a:ext>
            </a:extLst>
          </p:cNvPr>
          <p:cNvGraphicFramePr>
            <a:graphicFrameLocks noChangeAspect="1"/>
          </p:cNvGraphicFramePr>
          <p:nvPr>
            <p:extLst>
              <p:ext uri="{D42A27DB-BD31-4B8C-83A1-F6EECF244321}">
                <p14:modId xmlns:p14="http://schemas.microsoft.com/office/powerpoint/2010/main" val="3683278370"/>
              </p:ext>
            </p:extLst>
          </p:nvPr>
        </p:nvGraphicFramePr>
        <p:xfrm>
          <a:off x="4214518" y="4679319"/>
          <a:ext cx="4488206" cy="574665"/>
        </p:xfrm>
        <a:graphic>
          <a:graphicData uri="http://schemas.openxmlformats.org/presentationml/2006/ole">
            <mc:AlternateContent xmlns:mc="http://schemas.openxmlformats.org/markup-compatibility/2006">
              <mc:Choice xmlns:v="urn:schemas-microsoft-com:vml" Requires="v">
                <p:oleObj r:id="rId13" imgW="1968500" imgH="254000" progId="Equation.DSMT4">
                  <p:embed/>
                </p:oleObj>
              </mc:Choice>
              <mc:Fallback>
                <p:oleObj r:id="rId13" imgW="1968500" imgH="254000"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4518" y="4679319"/>
                        <a:ext cx="4488206" cy="574665"/>
                      </a:xfrm>
                      <a:prstGeom prst="rect">
                        <a:avLst/>
                      </a:prstGeom>
                      <a:blipFill>
                        <a:blip r:embed="rId7"/>
                        <a:stretch>
                          <a:fillRect/>
                        </a:stretch>
                      </a:blipFill>
                    </p:spPr>
                  </p:pic>
                </p:oleObj>
              </mc:Fallback>
            </mc:AlternateContent>
          </a:graphicData>
        </a:graphic>
      </p:graphicFrame>
      <p:sp>
        <p:nvSpPr>
          <p:cNvPr id="24" name="Smiley Face 23">
            <a:extLst>
              <a:ext uri="{FF2B5EF4-FFF2-40B4-BE49-F238E27FC236}">
                <a16:creationId xmlns:a16="http://schemas.microsoft.com/office/drawing/2014/main" id="{31E35CB5-3668-8D3F-1536-454BFB3DD8DC}"/>
              </a:ext>
            </a:extLst>
          </p:cNvPr>
          <p:cNvSpPr/>
          <p:nvPr/>
        </p:nvSpPr>
        <p:spPr>
          <a:xfrm>
            <a:off x="1982048" y="288828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98971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308290" y="7424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351214" y="632557"/>
            <a:ext cx="11327524" cy="2795958"/>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50000"/>
              </a:lnSpc>
              <a:spcBef>
                <a:spcPts val="0"/>
              </a:spcBef>
              <a:spcAft>
                <a:spcPts val="0"/>
              </a:spcAft>
            </a:pPr>
            <a:r>
              <a:rPr lang="nl-NL" sz="2400" b="1" dirty="0">
                <a:effectLst/>
                <a:latin typeface="Times New Roman" panose="02020603050405020304" pitchFamily="18" charset="0"/>
                <a:ea typeface="Times New Roman" panose="02020603050405020304" pitchFamily="18" charset="0"/>
              </a:rPr>
              <a:t>Câu 4. Trong một phản ứng hoá học, các chất phản ứng và chất tạo thành phải chứa cùng</a:t>
            </a:r>
            <a:endParaRPr lang="en-US" sz="2400" b="1" dirty="0">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effectLst/>
                <a:latin typeface="Times New Roman" panose="02020603050405020304" pitchFamily="18" charset="0"/>
                <a:ea typeface="Times New Roman" panose="02020603050405020304" pitchFamily="18" charset="0"/>
              </a:rPr>
              <a:t>A. số nguyên tử của mỗi nguyên tố.</a:t>
            </a:r>
            <a:r>
              <a:rPr lang="pt-BR" sz="2400" b="1" dirty="0">
                <a:effectLst/>
                <a:latin typeface="Times New Roman" panose="02020603050405020304" pitchFamily="18" charset="0"/>
                <a:ea typeface="Times New Roman" panose="02020603050405020304" pitchFamily="18" charset="0"/>
              </a:rPr>
              <a:t>	               </a:t>
            </a:r>
            <a:r>
              <a:rPr lang="nl-NL" sz="2400" b="1" dirty="0">
                <a:effectLst/>
                <a:latin typeface="Times New Roman" panose="02020603050405020304" pitchFamily="18" charset="0"/>
                <a:ea typeface="Times New Roman" panose="02020603050405020304" pitchFamily="18" charset="0"/>
              </a:rPr>
              <a:t>B. Số nguyên tử trong mỗi chất.</a:t>
            </a:r>
            <a:endParaRPr lang="en-US" sz="2400" b="1" dirty="0">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effectLst/>
                <a:latin typeface="Times New Roman" panose="02020603050405020304" pitchFamily="18" charset="0"/>
                <a:ea typeface="Times New Roman" panose="02020603050405020304" pitchFamily="18" charset="0"/>
              </a:rPr>
              <a:t>C. số phân tử trong mỗi chất.</a:t>
            </a:r>
            <a:r>
              <a:rPr lang="pt-BR" sz="2400" b="1" dirty="0">
                <a:effectLst/>
                <a:latin typeface="Times New Roman" panose="02020603050405020304" pitchFamily="18" charset="0"/>
                <a:ea typeface="Times New Roman" panose="02020603050405020304" pitchFamily="18" charset="0"/>
              </a:rPr>
              <a:t>	               </a:t>
            </a:r>
            <a:r>
              <a:rPr lang="nl-NL" sz="2400" b="1" dirty="0">
                <a:effectLst/>
                <a:latin typeface="Times New Roman" panose="02020603050405020304" pitchFamily="18" charset="0"/>
                <a:ea typeface="Times New Roman" panose="02020603050405020304" pitchFamily="18" charset="0"/>
              </a:rPr>
              <a:t>D. số nguyên tố tạo ra chất.</a:t>
            </a:r>
            <a:endParaRPr lang="en-US" sz="2400" b="1"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endParaRPr lang="en-US" sz="2400" b="1" dirty="0">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a16="http://schemas.microsoft.com/office/drawing/2014/main" id="{7AA4601D-A327-6867-F31C-6F7D61B297C5}"/>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263572" y="3142962"/>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3">
            <a:extLst>
              <a:ext uri="{FF2B5EF4-FFF2-40B4-BE49-F238E27FC236}">
                <a16:creationId xmlns:a16="http://schemas.microsoft.com/office/drawing/2014/main" id="{BC62CC9D-BD22-C3A7-A4E7-7B06D76D0159}"/>
              </a:ext>
            </a:extLst>
          </p:cNvPr>
          <p:cNvSpPr txBox="1">
            <a:spLocks noChangeArrowheads="1"/>
          </p:cNvSpPr>
          <p:nvPr/>
        </p:nvSpPr>
        <p:spPr bwMode="auto">
          <a:xfrm>
            <a:off x="351214" y="3344567"/>
            <a:ext cx="11327524" cy="2308324"/>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it-IT" sz="2400" b="1" dirty="0">
                <a:latin typeface="Times New Roman" panose="02020603050405020304" pitchFamily="18" charset="0"/>
                <a:ea typeface="Times New Roman" panose="02020603050405020304" pitchFamily="18" charset="0"/>
              </a:rPr>
              <a:t>Câu 5. Cứ 4 mol sắt (iron) sẽ phản ứng được 3 mol khí oxygen.</a:t>
            </a:r>
          </a:p>
          <a:p>
            <a:pPr algn="just">
              <a:lnSpc>
                <a:spcPct val="150000"/>
              </a:lnSpc>
            </a:pPr>
            <a:r>
              <a:rPr lang="it-IT" sz="2400" b="1" dirty="0">
                <a:latin typeface="Times New Roman" panose="02020603050405020304" pitchFamily="18" charset="0"/>
                <a:ea typeface="Times New Roman" panose="02020603050405020304" pitchFamily="18" charset="0"/>
              </a:rPr>
              <a:t> Phương trình nào sau đây là đúng?</a:t>
            </a:r>
          </a:p>
          <a:p>
            <a:pPr algn="just">
              <a:lnSpc>
                <a:spcPct val="150000"/>
              </a:lnSpc>
            </a:pPr>
            <a:r>
              <a:rPr lang="pt-BR" sz="2400" b="1" dirty="0">
                <a:effectLst/>
                <a:latin typeface="Times New Roman" panose="02020603050405020304" pitchFamily="18" charset="0"/>
                <a:ea typeface="Times New Roman" panose="02020603050405020304" pitchFamily="18" charset="0"/>
              </a:rPr>
              <a:t>     A. Fe</a:t>
            </a:r>
            <a:r>
              <a:rPr lang="pt-BR" sz="2400" b="1" baseline="-25000" dirty="0">
                <a:effectLst/>
                <a:latin typeface="Times New Roman" panose="02020603050405020304" pitchFamily="18" charset="0"/>
                <a:ea typeface="Times New Roman" panose="02020603050405020304" pitchFamily="18" charset="0"/>
              </a:rPr>
              <a:t>2</a:t>
            </a:r>
            <a:r>
              <a:rPr lang="pt-BR" sz="2400" b="1" dirty="0">
                <a:effectLst/>
                <a:latin typeface="Times New Roman" panose="02020603050405020304" pitchFamily="18" charset="0"/>
                <a:ea typeface="Times New Roman" panose="02020603050405020304" pitchFamily="18" charset="0"/>
              </a:rPr>
              <a:t> + O</a:t>
            </a:r>
            <a:r>
              <a:rPr lang="pt-BR" sz="2400" b="1" baseline="-25000" dirty="0">
                <a:effectLst/>
                <a:latin typeface="Times New Roman" panose="02020603050405020304" pitchFamily="18" charset="0"/>
                <a:ea typeface="Times New Roman" panose="02020603050405020304" pitchFamily="18" charset="0"/>
              </a:rPr>
              <a:t>3</a:t>
            </a:r>
            <a:r>
              <a:rPr lang="pt-BR" sz="2400" b="1" dirty="0">
                <a:effectLst/>
                <a:latin typeface="Times New Roman" panose="02020603050405020304" pitchFamily="18" charset="0"/>
                <a:ea typeface="Times New Roman" panose="02020603050405020304" pitchFamily="18" charset="0"/>
              </a:rPr>
              <a:t>            Fe</a:t>
            </a:r>
            <a:r>
              <a:rPr lang="pt-BR" sz="2400" b="1" baseline="-25000" dirty="0">
                <a:effectLst/>
                <a:latin typeface="Times New Roman" panose="02020603050405020304" pitchFamily="18" charset="0"/>
                <a:ea typeface="Times New Roman" panose="02020603050405020304" pitchFamily="18" charset="0"/>
              </a:rPr>
              <a:t>2</a:t>
            </a:r>
            <a:r>
              <a:rPr lang="pt-BR" sz="2400" b="1" dirty="0">
                <a:effectLst/>
                <a:latin typeface="Times New Roman" panose="02020603050405020304" pitchFamily="18" charset="0"/>
                <a:ea typeface="Times New Roman" panose="02020603050405020304" pitchFamily="18" charset="0"/>
              </a:rPr>
              <a:t>O</a:t>
            </a:r>
            <a:r>
              <a:rPr lang="pt-BR" sz="2400" b="1" baseline="-25000" dirty="0">
                <a:effectLst/>
                <a:latin typeface="Times New Roman" panose="02020603050405020304" pitchFamily="18" charset="0"/>
                <a:ea typeface="Times New Roman" panose="02020603050405020304" pitchFamily="18" charset="0"/>
              </a:rPr>
              <a:t>3</a:t>
            </a:r>
            <a:r>
              <a:rPr lang="it-IT" sz="2400" b="1" dirty="0">
                <a:effectLst/>
                <a:latin typeface="Times New Roman" panose="02020603050405020304" pitchFamily="18" charset="0"/>
                <a:ea typeface="Times New Roman" panose="02020603050405020304" pitchFamily="18" charset="0"/>
              </a:rPr>
              <a:t>.	</a:t>
            </a:r>
            <a:r>
              <a:rPr lang="pt-BR" sz="2400" b="1" dirty="0">
                <a:effectLst/>
                <a:latin typeface="Times New Roman" panose="02020603050405020304" pitchFamily="18" charset="0"/>
                <a:ea typeface="Times New Roman" panose="02020603050405020304" pitchFamily="18" charset="0"/>
              </a:rPr>
              <a:t>	    B. 2Fe</a:t>
            </a:r>
            <a:r>
              <a:rPr lang="pt-BR" sz="2400" b="1" baseline="-25000" dirty="0">
                <a:effectLst/>
                <a:latin typeface="Times New Roman" panose="02020603050405020304" pitchFamily="18" charset="0"/>
                <a:ea typeface="Times New Roman" panose="02020603050405020304" pitchFamily="18" charset="0"/>
              </a:rPr>
              <a:t>2</a:t>
            </a:r>
            <a:r>
              <a:rPr lang="pt-BR" sz="2400" b="1" dirty="0">
                <a:effectLst/>
                <a:latin typeface="Times New Roman" panose="02020603050405020304" pitchFamily="18" charset="0"/>
                <a:ea typeface="Times New Roman" panose="02020603050405020304" pitchFamily="18" charset="0"/>
              </a:rPr>
              <a:t> + 3O</a:t>
            </a:r>
            <a:r>
              <a:rPr lang="pt-BR" sz="2400" b="1" baseline="-25000" dirty="0">
                <a:effectLst/>
                <a:latin typeface="Times New Roman" panose="02020603050405020304" pitchFamily="18" charset="0"/>
                <a:ea typeface="Times New Roman" panose="02020603050405020304" pitchFamily="18" charset="0"/>
              </a:rPr>
              <a:t>2</a:t>
            </a:r>
            <a:r>
              <a:rPr lang="pt-BR" sz="2400" b="1" dirty="0">
                <a:effectLst/>
                <a:latin typeface="Times New Roman" panose="02020603050405020304" pitchFamily="18" charset="0"/>
                <a:ea typeface="Times New Roman" panose="02020603050405020304" pitchFamily="18" charset="0"/>
              </a:rPr>
              <a:t>             2Fe</a:t>
            </a:r>
            <a:r>
              <a:rPr lang="pt-BR" sz="2400" b="1" baseline="-25000" dirty="0">
                <a:effectLst/>
                <a:latin typeface="Times New Roman" panose="02020603050405020304" pitchFamily="18" charset="0"/>
                <a:ea typeface="Times New Roman" panose="02020603050405020304" pitchFamily="18" charset="0"/>
              </a:rPr>
              <a:t>2</a:t>
            </a:r>
            <a:r>
              <a:rPr lang="pt-BR" sz="2400" b="1" dirty="0">
                <a:effectLst/>
                <a:latin typeface="Times New Roman" panose="02020603050405020304" pitchFamily="18" charset="0"/>
                <a:ea typeface="Times New Roman" panose="02020603050405020304" pitchFamily="18" charset="0"/>
              </a:rPr>
              <a:t>O</a:t>
            </a:r>
            <a:r>
              <a:rPr lang="pt-BR" sz="2400" b="1" baseline="-25000" dirty="0">
                <a:effectLst/>
                <a:latin typeface="Times New Roman" panose="02020603050405020304" pitchFamily="18" charset="0"/>
                <a:ea typeface="Times New Roman" panose="02020603050405020304" pitchFamily="18" charset="0"/>
              </a:rPr>
              <a:t>3</a:t>
            </a:r>
            <a:r>
              <a:rPr lang="it-IT" sz="2400" b="1" dirty="0">
                <a:effectLst/>
                <a:latin typeface="Times New Roman" panose="02020603050405020304" pitchFamily="18" charset="0"/>
                <a:ea typeface="Times New Roman" panose="02020603050405020304" pitchFamily="18" charset="0"/>
              </a:rPr>
              <a:t>.</a:t>
            </a:r>
            <a:endParaRPr lang="en-US" sz="2400" b="1" dirty="0">
              <a:effectLst/>
              <a:latin typeface="Times New Roman" panose="02020603050405020304" pitchFamily="18" charset="0"/>
              <a:ea typeface="Times New Roman" panose="02020603050405020304" pitchFamily="18" charset="0"/>
            </a:endParaRPr>
          </a:p>
          <a:p>
            <a:pPr algn="just">
              <a:lnSpc>
                <a:spcPct val="150000"/>
              </a:lnSpc>
            </a:pPr>
            <a:r>
              <a:rPr lang="pt-BR" sz="2400" b="1" dirty="0">
                <a:effectLst/>
                <a:latin typeface="Times New Roman" panose="02020603050405020304" pitchFamily="18" charset="0"/>
                <a:ea typeface="Times New Roman" panose="02020603050405020304" pitchFamily="18" charset="0"/>
              </a:rPr>
              <a:t>    C. 4Fe + 3O</a:t>
            </a:r>
            <a:r>
              <a:rPr lang="pt-BR" sz="2400" b="1" baseline="-25000" dirty="0">
                <a:effectLst/>
                <a:latin typeface="Times New Roman" panose="02020603050405020304" pitchFamily="18" charset="0"/>
                <a:ea typeface="Times New Roman" panose="02020603050405020304" pitchFamily="18" charset="0"/>
              </a:rPr>
              <a:t>2</a:t>
            </a:r>
            <a:r>
              <a:rPr lang="pt-BR" sz="2400" b="1" dirty="0">
                <a:effectLst/>
                <a:latin typeface="Times New Roman" panose="02020603050405020304" pitchFamily="18" charset="0"/>
                <a:ea typeface="Times New Roman" panose="02020603050405020304" pitchFamily="18" charset="0"/>
              </a:rPr>
              <a:t>           2Fe</a:t>
            </a:r>
            <a:r>
              <a:rPr lang="pt-BR" sz="2400" b="1" baseline="-25000" dirty="0">
                <a:effectLst/>
                <a:latin typeface="Times New Roman" panose="02020603050405020304" pitchFamily="18" charset="0"/>
                <a:ea typeface="Times New Roman" panose="02020603050405020304" pitchFamily="18" charset="0"/>
              </a:rPr>
              <a:t>2</a:t>
            </a:r>
            <a:r>
              <a:rPr lang="pt-BR" sz="2400" b="1" dirty="0">
                <a:effectLst/>
                <a:latin typeface="Times New Roman" panose="02020603050405020304" pitchFamily="18" charset="0"/>
                <a:ea typeface="Times New Roman" panose="02020603050405020304" pitchFamily="18" charset="0"/>
              </a:rPr>
              <a:t>O</a:t>
            </a:r>
            <a:r>
              <a:rPr lang="pt-BR" sz="2400" b="1" baseline="-25000" dirty="0">
                <a:effectLst/>
                <a:latin typeface="Times New Roman" panose="02020603050405020304" pitchFamily="18" charset="0"/>
                <a:ea typeface="Times New Roman" panose="02020603050405020304" pitchFamily="18" charset="0"/>
              </a:rPr>
              <a:t>3</a:t>
            </a:r>
            <a:r>
              <a:rPr lang="it-IT" sz="2400" b="1" dirty="0">
                <a:effectLst/>
                <a:latin typeface="Times New Roman" panose="02020603050405020304" pitchFamily="18" charset="0"/>
                <a:ea typeface="Times New Roman" panose="02020603050405020304" pitchFamily="18" charset="0"/>
              </a:rPr>
              <a:t>.</a:t>
            </a:r>
            <a:r>
              <a:rPr lang="pt-BR" sz="2400" b="1" dirty="0">
                <a:effectLst/>
                <a:latin typeface="Times New Roman" panose="02020603050405020304" pitchFamily="18" charset="0"/>
                <a:ea typeface="Times New Roman" panose="02020603050405020304" pitchFamily="18" charset="0"/>
              </a:rPr>
              <a:t>	     D. Fe</a:t>
            </a:r>
            <a:r>
              <a:rPr lang="pt-BR" sz="2400" b="1" baseline="-25000" dirty="0">
                <a:effectLst/>
                <a:latin typeface="Times New Roman" panose="02020603050405020304" pitchFamily="18" charset="0"/>
                <a:ea typeface="Times New Roman" panose="02020603050405020304" pitchFamily="18" charset="0"/>
              </a:rPr>
              <a:t>2</a:t>
            </a:r>
            <a:r>
              <a:rPr lang="pt-BR" sz="2400" b="1" dirty="0">
                <a:effectLst/>
                <a:latin typeface="Times New Roman" panose="02020603050405020304" pitchFamily="18" charset="0"/>
                <a:ea typeface="Times New Roman" panose="02020603050405020304" pitchFamily="18" charset="0"/>
              </a:rPr>
              <a:t> + 3O                 Fe</a:t>
            </a:r>
            <a:r>
              <a:rPr lang="pt-BR" sz="2400" b="1" baseline="-25000" dirty="0">
                <a:effectLst/>
                <a:latin typeface="Times New Roman" panose="02020603050405020304" pitchFamily="18" charset="0"/>
                <a:ea typeface="Times New Roman" panose="02020603050405020304" pitchFamily="18" charset="0"/>
              </a:rPr>
              <a:t>2</a:t>
            </a:r>
            <a:r>
              <a:rPr lang="pt-BR" sz="2400" b="1" dirty="0">
                <a:effectLst/>
                <a:latin typeface="Times New Roman" panose="02020603050405020304" pitchFamily="18" charset="0"/>
                <a:ea typeface="Times New Roman" panose="02020603050405020304" pitchFamily="18" charset="0"/>
              </a:rPr>
              <a:t>O</a:t>
            </a:r>
            <a:r>
              <a:rPr lang="pt-BR" sz="2400" b="1" baseline="-25000" dirty="0">
                <a:effectLst/>
                <a:latin typeface="Times New Roman" panose="02020603050405020304" pitchFamily="18" charset="0"/>
                <a:ea typeface="Times New Roman" panose="02020603050405020304" pitchFamily="18" charset="0"/>
              </a:rPr>
              <a:t>3</a:t>
            </a:r>
            <a:r>
              <a:rPr lang="it-IT" sz="2400" b="1" dirty="0">
                <a:effectLst/>
                <a:latin typeface="Times New Roman" panose="02020603050405020304" pitchFamily="18" charset="0"/>
                <a:ea typeface="Times New Roman" panose="02020603050405020304" pitchFamily="18" charset="0"/>
              </a:rPr>
              <a:t>.</a:t>
            </a:r>
            <a:endParaRPr lang="en-US" sz="2400" b="1" dirty="0">
              <a:latin typeface="Times New Roman" panose="02020603050405020304" pitchFamily="18" charset="0"/>
              <a:ea typeface="Times New Roman" panose="02020603050405020304" pitchFamily="18" charset="0"/>
            </a:endParaRPr>
          </a:p>
        </p:txBody>
      </p:sp>
      <p:graphicFrame>
        <p:nvGraphicFramePr>
          <p:cNvPr id="7" name="Object 6">
            <a:extLst>
              <a:ext uri="{FF2B5EF4-FFF2-40B4-BE49-F238E27FC236}">
                <a16:creationId xmlns:a16="http://schemas.microsoft.com/office/drawing/2014/main" id="{EF8B307E-78CC-1BC1-CA0F-E3DDCFE79DA3}"/>
              </a:ext>
            </a:extLst>
          </p:cNvPr>
          <p:cNvGraphicFramePr>
            <a:graphicFrameLocks noChangeAspect="1"/>
          </p:cNvGraphicFramePr>
          <p:nvPr>
            <p:extLst>
              <p:ext uri="{D42A27DB-BD31-4B8C-83A1-F6EECF244321}">
                <p14:modId xmlns:p14="http://schemas.microsoft.com/office/powerpoint/2010/main" val="3403024255"/>
              </p:ext>
            </p:extLst>
          </p:nvPr>
        </p:nvGraphicFramePr>
        <p:xfrm>
          <a:off x="2204720" y="4465547"/>
          <a:ext cx="869890"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5" name="Object 4">
                        <a:extLst>
                          <a:ext uri="{FF2B5EF4-FFF2-40B4-BE49-F238E27FC236}">
                            <a16:creationId xmlns:a16="http://schemas.microsoft.com/office/drawing/2014/main" id="{6AA0E08E-4C1D-E74C-6ABC-693A6CC365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4720" y="4465547"/>
                        <a:ext cx="869890" cy="560407"/>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D6255EFF-9B91-0694-1EBF-0BE0978DDB8C}"/>
              </a:ext>
            </a:extLst>
          </p:cNvPr>
          <p:cNvGraphicFramePr>
            <a:graphicFrameLocks noChangeAspect="1"/>
          </p:cNvGraphicFramePr>
          <p:nvPr>
            <p:extLst>
              <p:ext uri="{D42A27DB-BD31-4B8C-83A1-F6EECF244321}">
                <p14:modId xmlns:p14="http://schemas.microsoft.com/office/powerpoint/2010/main" val="1595972174"/>
              </p:ext>
            </p:extLst>
          </p:nvPr>
        </p:nvGraphicFramePr>
        <p:xfrm>
          <a:off x="7020560" y="4465546"/>
          <a:ext cx="869890"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7" name="Object 6">
                        <a:extLst>
                          <a:ext uri="{FF2B5EF4-FFF2-40B4-BE49-F238E27FC236}">
                            <a16:creationId xmlns:a16="http://schemas.microsoft.com/office/drawing/2014/main" id="{EF8B307E-78CC-1BC1-CA0F-E3DDCFE79D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560" y="4465546"/>
                        <a:ext cx="869890" cy="560407"/>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80FC2D9A-2B1F-0BB6-2862-7C5AF7D78214}"/>
              </a:ext>
            </a:extLst>
          </p:cNvPr>
          <p:cNvGraphicFramePr>
            <a:graphicFrameLocks noChangeAspect="1"/>
          </p:cNvGraphicFramePr>
          <p:nvPr>
            <p:extLst>
              <p:ext uri="{D42A27DB-BD31-4B8C-83A1-F6EECF244321}">
                <p14:modId xmlns:p14="http://schemas.microsoft.com/office/powerpoint/2010/main" val="3781848319"/>
              </p:ext>
            </p:extLst>
          </p:nvPr>
        </p:nvGraphicFramePr>
        <p:xfrm>
          <a:off x="7020560" y="5021256"/>
          <a:ext cx="869890"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8" name="Object 7">
                        <a:extLst>
                          <a:ext uri="{FF2B5EF4-FFF2-40B4-BE49-F238E27FC236}">
                            <a16:creationId xmlns:a16="http://schemas.microsoft.com/office/drawing/2014/main" id="{D6255EFF-9B91-0694-1EBF-0BE0978DDB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560" y="5021256"/>
                        <a:ext cx="869890" cy="560407"/>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0C191111-D86A-73C1-290F-73C55008B1F8}"/>
              </a:ext>
            </a:extLst>
          </p:cNvPr>
          <p:cNvGraphicFramePr>
            <a:graphicFrameLocks noChangeAspect="1"/>
          </p:cNvGraphicFramePr>
          <p:nvPr>
            <p:extLst>
              <p:ext uri="{D42A27DB-BD31-4B8C-83A1-F6EECF244321}">
                <p14:modId xmlns:p14="http://schemas.microsoft.com/office/powerpoint/2010/main" val="1546081905"/>
              </p:ext>
            </p:extLst>
          </p:nvPr>
        </p:nvGraphicFramePr>
        <p:xfrm>
          <a:off x="2271213" y="4965573"/>
          <a:ext cx="869890" cy="560407"/>
        </p:xfrm>
        <a:graphic>
          <a:graphicData uri="http://schemas.openxmlformats.org/presentationml/2006/ole">
            <mc:AlternateContent xmlns:mc="http://schemas.openxmlformats.org/markup-compatibility/2006">
              <mc:Choice xmlns:v="urn:schemas-microsoft-com:vml" Requires="v">
                <p:oleObj r:id="rId5" imgW="406048" imgH="215713" progId="Equation.DSMT4">
                  <p:embed/>
                </p:oleObj>
              </mc:Choice>
              <mc:Fallback>
                <p:oleObj r:id="rId5" imgW="406048" imgH="215713" progId="Equation.DSMT4">
                  <p:embed/>
                  <p:pic>
                    <p:nvPicPr>
                      <p:cNvPr id="19" name="Object 18">
                        <a:extLst>
                          <a:ext uri="{FF2B5EF4-FFF2-40B4-BE49-F238E27FC236}">
                            <a16:creationId xmlns:a16="http://schemas.microsoft.com/office/drawing/2014/main" id="{80FC2D9A-2B1F-0BB6-2862-7C5AF7D782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1213" y="4965573"/>
                        <a:ext cx="869890" cy="560407"/>
                      </a:xfrm>
                      <a:prstGeom prst="rect">
                        <a:avLst/>
                      </a:prstGeom>
                      <a:noFill/>
                    </p:spPr>
                  </p:pic>
                </p:oleObj>
              </mc:Fallback>
            </mc:AlternateContent>
          </a:graphicData>
        </a:graphic>
      </p:graphicFrame>
      <p:sp>
        <p:nvSpPr>
          <p:cNvPr id="23" name="Smiley Face 22">
            <a:extLst>
              <a:ext uri="{FF2B5EF4-FFF2-40B4-BE49-F238E27FC236}">
                <a16:creationId xmlns:a16="http://schemas.microsoft.com/office/drawing/2014/main" id="{2C692315-AB58-B55A-FF66-3C4C3F8974A6}"/>
              </a:ext>
            </a:extLst>
          </p:cNvPr>
          <p:cNvSpPr/>
          <p:nvPr/>
        </p:nvSpPr>
        <p:spPr>
          <a:xfrm>
            <a:off x="56062" y="1109324"/>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Smiley Face 23">
            <a:extLst>
              <a:ext uri="{FF2B5EF4-FFF2-40B4-BE49-F238E27FC236}">
                <a16:creationId xmlns:a16="http://schemas.microsoft.com/office/drawing/2014/main" id="{F0483991-EE8A-58DA-EC24-509BAF8175CB}"/>
              </a:ext>
            </a:extLst>
          </p:cNvPr>
          <p:cNvSpPr/>
          <p:nvPr/>
        </p:nvSpPr>
        <p:spPr>
          <a:xfrm>
            <a:off x="123734" y="5014790"/>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86700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id="{A6888735-D65A-F414-AF34-307FFBAFE7B8}"/>
              </a:ext>
            </a:extLst>
          </p:cNvPr>
          <p:cNvSpPr txBox="1"/>
          <p:nvPr/>
        </p:nvSpPr>
        <p:spPr>
          <a:xfrm>
            <a:off x="3127537" y="84249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a16="http://schemas.microsoft.com/office/drawing/2014/main" id="{426512F1-F5C7-2684-8156-CFB4AA0471C7}"/>
              </a:ext>
            </a:extLst>
          </p:cNvPr>
          <p:cNvSpPr txBox="1">
            <a:spLocks noChangeArrowheads="1"/>
          </p:cNvSpPr>
          <p:nvPr/>
        </p:nvSpPr>
        <p:spPr bwMode="auto">
          <a:xfrm>
            <a:off x="432238" y="1812556"/>
            <a:ext cx="11327524" cy="2600199"/>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50000"/>
              </a:lnSpc>
              <a:spcBef>
                <a:spcPts val="0"/>
              </a:spcBef>
              <a:spcAft>
                <a:spcPts val="0"/>
              </a:spcAft>
            </a:pPr>
            <a:r>
              <a:rPr lang="pt-BR" sz="2800" b="1" dirty="0">
                <a:effectLst/>
                <a:latin typeface="Times New Roman" panose="02020603050405020304" pitchFamily="18" charset="0"/>
                <a:ea typeface="Times New Roman" panose="02020603050405020304" pitchFamily="18" charset="0"/>
              </a:rPr>
              <a:t>Câu 6. Cho phương trình hoá học:                                      </a:t>
            </a:r>
          </a:p>
          <a:p>
            <a:pPr marL="0" marR="0" algn="just">
              <a:lnSpc>
                <a:spcPct val="150000"/>
              </a:lnSpc>
              <a:spcBef>
                <a:spcPts val="0"/>
              </a:spcBef>
              <a:spcAft>
                <a:spcPts val="0"/>
              </a:spcAft>
            </a:pPr>
            <a:r>
              <a:rPr lang="pt-BR" sz="2800" b="1" dirty="0">
                <a:effectLst/>
                <a:latin typeface="Times New Roman" panose="02020603050405020304" pitchFamily="18" charset="0"/>
                <a:ea typeface="Times New Roman" panose="02020603050405020304" pitchFamily="18" charset="0"/>
              </a:rPr>
              <a:t>Công thức hóa học và hệ số của X là</a:t>
            </a:r>
          </a:p>
          <a:p>
            <a:pPr marL="0" marR="0" indent="179705" algn="just">
              <a:lnSpc>
                <a:spcPct val="150000"/>
              </a:lnSpc>
              <a:spcBef>
                <a:spcPts val="0"/>
              </a:spcBef>
              <a:spcAft>
                <a:spcPts val="0"/>
              </a:spcAft>
              <a:tabLst>
                <a:tab pos="179705" algn="l"/>
                <a:tab pos="1800225" algn="l"/>
                <a:tab pos="3420110" algn="l"/>
                <a:tab pos="5039995" algn="l"/>
              </a:tabLst>
            </a:pPr>
            <a:r>
              <a:rPr lang="pt-BR" sz="2800" b="1" dirty="0">
                <a:latin typeface="Times New Roman" panose="02020603050405020304" pitchFamily="18" charset="0"/>
                <a:ea typeface="Times New Roman" panose="02020603050405020304" pitchFamily="18" charset="0"/>
              </a:rPr>
              <a:t>  </a:t>
            </a:r>
            <a:r>
              <a:rPr lang="pt-BR" sz="2800" b="1" dirty="0">
                <a:effectLst/>
                <a:latin typeface="Times New Roman" panose="02020603050405020304" pitchFamily="18" charset="0"/>
                <a:ea typeface="Times New Roman" panose="02020603050405020304" pitchFamily="18" charset="0"/>
              </a:rPr>
              <a:t>A. O</a:t>
            </a:r>
            <a:r>
              <a:rPr lang="pt-BR" sz="2800" b="1" baseline="-25000" dirty="0">
                <a:effectLst/>
                <a:latin typeface="Times New Roman" panose="02020603050405020304" pitchFamily="18" charset="0"/>
                <a:ea typeface="Times New Roman" panose="02020603050405020304" pitchFamily="18" charset="0"/>
              </a:rPr>
              <a:t>4</a:t>
            </a:r>
            <a:r>
              <a:rPr lang="it-IT" sz="2800" b="1" dirty="0">
                <a:effectLst/>
                <a:latin typeface="Times New Roman" panose="02020603050405020304" pitchFamily="18" charset="0"/>
                <a:ea typeface="Times New Roman" panose="02020603050405020304" pitchFamily="18" charset="0"/>
              </a:rPr>
              <a:t>.</a:t>
            </a:r>
            <a:r>
              <a:rPr lang="pt-BR" sz="2800" b="1" dirty="0">
                <a:effectLst/>
                <a:latin typeface="Times New Roman" panose="02020603050405020304" pitchFamily="18" charset="0"/>
                <a:ea typeface="Times New Roman" panose="02020603050405020304" pitchFamily="18" charset="0"/>
              </a:rPr>
              <a:t>	        B. O</a:t>
            </a:r>
            <a:r>
              <a:rPr lang="pt-BR" sz="2800" b="1" baseline="-25000" dirty="0">
                <a:effectLst/>
                <a:latin typeface="Times New Roman" panose="02020603050405020304" pitchFamily="18" charset="0"/>
                <a:ea typeface="Times New Roman" panose="02020603050405020304" pitchFamily="18" charset="0"/>
              </a:rPr>
              <a:t>2</a:t>
            </a:r>
            <a:r>
              <a:rPr lang="it-IT" sz="2800" b="1" dirty="0">
                <a:effectLst/>
                <a:latin typeface="Times New Roman" panose="02020603050405020304" pitchFamily="18" charset="0"/>
                <a:ea typeface="Times New Roman" panose="02020603050405020304" pitchFamily="18" charset="0"/>
              </a:rPr>
              <a:t>.</a:t>
            </a:r>
            <a:r>
              <a:rPr lang="pt-BR" sz="2800" b="1" dirty="0">
                <a:effectLst/>
                <a:latin typeface="Times New Roman" panose="02020603050405020304" pitchFamily="18" charset="0"/>
                <a:ea typeface="Times New Roman" panose="02020603050405020304" pitchFamily="18" charset="0"/>
              </a:rPr>
              <a:t>	                   C. 2O</a:t>
            </a:r>
            <a:r>
              <a:rPr lang="pt-BR" sz="2800" b="1" baseline="-25000" dirty="0">
                <a:effectLst/>
                <a:latin typeface="Times New Roman" panose="02020603050405020304" pitchFamily="18" charset="0"/>
                <a:ea typeface="Times New Roman" panose="02020603050405020304" pitchFamily="18" charset="0"/>
              </a:rPr>
              <a:t>2</a:t>
            </a:r>
            <a:r>
              <a:rPr lang="it-IT" sz="2800" b="1" dirty="0">
                <a:effectLst/>
                <a:latin typeface="Times New Roman" panose="02020603050405020304" pitchFamily="18" charset="0"/>
                <a:ea typeface="Times New Roman" panose="02020603050405020304" pitchFamily="18" charset="0"/>
              </a:rPr>
              <a:t>.</a:t>
            </a:r>
            <a:r>
              <a:rPr lang="pt-BR" sz="2800" b="1" dirty="0">
                <a:effectLst/>
                <a:latin typeface="Times New Roman" panose="02020603050405020304" pitchFamily="18" charset="0"/>
                <a:ea typeface="Times New Roman" panose="02020603050405020304" pitchFamily="18" charset="0"/>
              </a:rPr>
              <a:t>	               D. 3O</a:t>
            </a:r>
            <a:r>
              <a:rPr lang="pt-BR" sz="2800" b="1" baseline="-25000" dirty="0">
                <a:effectLst/>
                <a:latin typeface="Times New Roman" panose="02020603050405020304" pitchFamily="18" charset="0"/>
                <a:ea typeface="Times New Roman" panose="02020603050405020304" pitchFamily="18" charset="0"/>
              </a:rPr>
              <a:t>2</a:t>
            </a:r>
            <a:r>
              <a:rPr lang="it-IT" sz="2800" b="1" dirty="0">
                <a:effectLst/>
                <a:latin typeface="Times New Roman" panose="02020603050405020304" pitchFamily="18" charset="0"/>
                <a:ea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endParaRPr lang="en-US" sz="2800" b="1" dirty="0">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BF789D7C-F675-BC65-49A9-D15EEA28F4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5A4AEB4A-5A63-2334-70A6-1B12F43825A8}"/>
              </a:ext>
            </a:extLst>
          </p:cNvPr>
          <p:cNvGraphicFramePr>
            <a:graphicFrameLocks noChangeAspect="1"/>
          </p:cNvGraphicFramePr>
          <p:nvPr>
            <p:extLst>
              <p:ext uri="{D42A27DB-BD31-4B8C-83A1-F6EECF244321}">
                <p14:modId xmlns:p14="http://schemas.microsoft.com/office/powerpoint/2010/main" val="1294566396"/>
              </p:ext>
            </p:extLst>
          </p:nvPr>
        </p:nvGraphicFramePr>
        <p:xfrm>
          <a:off x="5500688" y="1897063"/>
          <a:ext cx="3201987" cy="647700"/>
        </p:xfrm>
        <a:graphic>
          <a:graphicData uri="http://schemas.openxmlformats.org/presentationml/2006/ole">
            <mc:AlternateContent xmlns:mc="http://schemas.openxmlformats.org/markup-compatibility/2006">
              <mc:Choice xmlns:v="urn:schemas-microsoft-com:vml" Requires="v">
                <p:oleObj r:id="rId3" imgW="1269449" imgH="253890" progId="Equation.DSMT4">
                  <p:embed/>
                </p:oleObj>
              </mc:Choice>
              <mc:Fallback>
                <p:oleObj r:id="rId3" imgW="1269449" imgH="25389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88" y="1897063"/>
                        <a:ext cx="3201987" cy="647700"/>
                      </a:xfrm>
                      <a:prstGeom prst="rect">
                        <a:avLst/>
                      </a:prstGeom>
                      <a:noFill/>
                    </p:spPr>
                  </p:pic>
                </p:oleObj>
              </mc:Fallback>
            </mc:AlternateContent>
          </a:graphicData>
        </a:graphic>
      </p:graphicFrame>
      <p:pic>
        <p:nvPicPr>
          <p:cNvPr id="6148" name="Picture 4" descr="Âm thanh trả lời đúng | Lữ Đại Hoàng Minh - YouTube">
            <a:extLst>
              <a:ext uri="{FF2B5EF4-FFF2-40B4-BE49-F238E27FC236}">
                <a16:creationId xmlns:a16="http://schemas.microsoft.com/office/drawing/2014/main" id="{5AC26417-522E-AEFA-0BF2-4D7B59628F4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38483" y="3854873"/>
            <a:ext cx="5858539" cy="3295428"/>
          </a:xfrm>
          <a:prstGeom prst="rect">
            <a:avLst/>
          </a:prstGeom>
          <a:noFill/>
          <a:extLst>
            <a:ext uri="{909E8E84-426E-40DD-AFC4-6F175D3DCCD1}">
              <a14:hiddenFill xmlns:a14="http://schemas.microsoft.com/office/drawing/2010/main">
                <a:solidFill>
                  <a:srgbClr val="FFFFFF"/>
                </a:solidFill>
              </a14:hiddenFill>
            </a:ext>
          </a:extLst>
        </p:spPr>
      </p:pic>
      <p:sp>
        <p:nvSpPr>
          <p:cNvPr id="10" name="Smiley Face 9">
            <a:extLst>
              <a:ext uri="{FF2B5EF4-FFF2-40B4-BE49-F238E27FC236}">
                <a16:creationId xmlns:a16="http://schemas.microsoft.com/office/drawing/2014/main" id="{437EA01E-F1F8-2B3D-424F-C9591E0467CE}"/>
              </a:ext>
            </a:extLst>
          </p:cNvPr>
          <p:cNvSpPr/>
          <p:nvPr/>
        </p:nvSpPr>
        <p:spPr>
          <a:xfrm>
            <a:off x="5111262" y="3083052"/>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18420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01337" y="326571"/>
            <a:ext cx="10515600" cy="6531428"/>
          </a:xfrm>
          <a:prstGeom prst="rect">
            <a:avLst/>
          </a:prstGeom>
        </p:spPr>
      </p:pic>
    </p:spTree>
    <p:extLst>
      <p:ext uri="{BB962C8B-B14F-4D97-AF65-F5344CB8AC3E}">
        <p14:creationId xmlns:p14="http://schemas.microsoft.com/office/powerpoint/2010/main" val="2618030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E6AA56-90C4-0504-BC4C-A2CE1EDD4E80}"/>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180109" y="21968"/>
            <a:ext cx="12011891" cy="6378832"/>
          </a:xfrm>
          <a:prstGeom prst="rect">
            <a:avLst/>
          </a:prstGeom>
        </p:spPr>
      </p:pic>
      <p:sp>
        <p:nvSpPr>
          <p:cNvPr id="6" name="Arrow: Down 5">
            <a:extLst>
              <a:ext uri="{FF2B5EF4-FFF2-40B4-BE49-F238E27FC236}">
                <a16:creationId xmlns:a16="http://schemas.microsoft.com/office/drawing/2014/main" id="{56DC9933-57EB-456D-F2F2-A7D6E71CF002}"/>
              </a:ext>
            </a:extLst>
          </p:cNvPr>
          <p:cNvSpPr/>
          <p:nvPr/>
        </p:nvSpPr>
        <p:spPr>
          <a:xfrm>
            <a:off x="6911163" y="3116399"/>
            <a:ext cx="212652" cy="8309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2209F12-9CB8-75F8-2D02-5056CB452D9C}"/>
              </a:ext>
            </a:extLst>
          </p:cNvPr>
          <p:cNvSpPr txBox="1"/>
          <p:nvPr/>
        </p:nvSpPr>
        <p:spPr>
          <a:xfrm>
            <a:off x="3320016" y="294503"/>
            <a:ext cx="8524653" cy="261610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latinLnBrk="1">
              <a:spcBef>
                <a:spcPts val="0"/>
              </a:spcBef>
              <a:spcAft>
                <a:spcPts val="0"/>
              </a:spcAft>
            </a:pPr>
            <a:endParaRPr lang="en-US" sz="18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1A6B7528-27DB-F1FA-F5BA-252C2A943571}"/>
              </a:ext>
            </a:extLst>
          </p:cNvPr>
          <p:cNvSpPr txBox="1"/>
          <p:nvPr/>
        </p:nvSpPr>
        <p:spPr>
          <a:xfrm>
            <a:off x="3583171" y="479168"/>
            <a:ext cx="7998341"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atinLnBrk="1">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Trong quá trình phản ứng hoá học xảy ra, </a:t>
            </a:r>
            <a:r>
              <a:rPr lang="en-US" sz="2800" kern="1200" dirty="0" err="1">
                <a:effectLst/>
                <a:latin typeface="Times New Roman" panose="02020603050405020304" pitchFamily="18" charset="0"/>
                <a:ea typeface="+mn-ea"/>
              </a:rPr>
              <a:t>chỉ</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có</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liên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kết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giữa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nguyên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thay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làm</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này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biến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thành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Vậy</a:t>
            </a:r>
            <a:r>
              <a:rPr lang="en-US" sz="2800" dirty="0">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tổng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khối lượng các chất trước và sau phản ứng có bằng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nhau không?</a:t>
            </a:r>
            <a:endParaRPr lang="en-US"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F27F0F21-A7AD-7407-39DA-FB13AB35FD1B}"/>
              </a:ext>
            </a:extLst>
          </p:cNvPr>
          <p:cNvSpPr txBox="1"/>
          <p:nvPr/>
        </p:nvSpPr>
        <p:spPr>
          <a:xfrm>
            <a:off x="3185335" y="4038968"/>
            <a:ext cx="8524653"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E08404C5-EBEF-6E60-4150-097839D3DAF8}"/>
              </a:ext>
            </a:extLst>
          </p:cNvPr>
          <p:cNvSpPr txBox="1"/>
          <p:nvPr/>
        </p:nvSpPr>
        <p:spPr>
          <a:xfrm>
            <a:off x="3448490" y="4182962"/>
            <a:ext cx="7998341"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latinLnBrk="1"/>
            <a:r>
              <a:rPr lang="en-US" sz="2800" b="1" dirty="0">
                <a:solidFill>
                  <a:srgbClr val="FF0000"/>
                </a:solidFill>
                <a:effectLst/>
                <a:latin typeface="Times New Roman" panose="02020603050405020304" pitchFamily="18" charset="0"/>
                <a:ea typeface="Times New Roman" panose="02020603050405020304" pitchFamily="18" charset="0"/>
              </a:rPr>
              <a:t>ĐỊNH LUẬT BẢO TOÀN KHỐI LƯỢNG</a:t>
            </a:r>
            <a:endParaRPr lang="en-US" sz="2800" dirty="0"/>
          </a:p>
        </p:txBody>
      </p:sp>
    </p:spTree>
    <p:extLst>
      <p:ext uri="{BB962C8B-B14F-4D97-AF65-F5344CB8AC3E}">
        <p14:creationId xmlns:p14="http://schemas.microsoft.com/office/powerpoint/2010/main" val="25577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31521" y="483327"/>
            <a:ext cx="10920548" cy="6178730"/>
          </a:xfrm>
          <a:prstGeom prst="rect">
            <a:avLst/>
          </a:prstGeom>
        </p:spPr>
      </p:pic>
    </p:spTree>
    <p:extLst>
      <p:ext uri="{BB962C8B-B14F-4D97-AF65-F5344CB8AC3E}">
        <p14:creationId xmlns:p14="http://schemas.microsoft.com/office/powerpoint/2010/main" val="3846298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32411" y="483326"/>
            <a:ext cx="10358846" cy="5969725"/>
          </a:xfrm>
          <a:prstGeom prst="rect">
            <a:avLst/>
          </a:prstGeom>
        </p:spPr>
      </p:pic>
    </p:spTree>
    <p:extLst>
      <p:ext uri="{BB962C8B-B14F-4D97-AF65-F5344CB8AC3E}">
        <p14:creationId xmlns:p14="http://schemas.microsoft.com/office/powerpoint/2010/main" val="2651860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53143" y="600891"/>
            <a:ext cx="9875520" cy="5630092"/>
          </a:xfrm>
          <a:prstGeom prst="rect">
            <a:avLst/>
          </a:prstGeom>
        </p:spPr>
      </p:pic>
    </p:spTree>
    <p:extLst>
      <p:ext uri="{BB962C8B-B14F-4D97-AF65-F5344CB8AC3E}">
        <p14:creationId xmlns:p14="http://schemas.microsoft.com/office/powerpoint/2010/main" val="3272329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5395" y="431075"/>
            <a:ext cx="10528662" cy="6270172"/>
          </a:xfrm>
          <a:prstGeom prst="rect">
            <a:avLst/>
          </a:prstGeom>
        </p:spPr>
      </p:pic>
    </p:spTree>
    <p:extLst>
      <p:ext uri="{BB962C8B-B14F-4D97-AF65-F5344CB8AC3E}">
        <p14:creationId xmlns:p14="http://schemas.microsoft.com/office/powerpoint/2010/main" val="52040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A95AAFA-BE6D-451B-81C8-BB1E69A68D92}"/>
              </a:ext>
            </a:extLst>
          </p:cNvPr>
          <p:cNvSpPr>
            <a:spLocks noGrp="1"/>
          </p:cNvSpPr>
          <p:nvPr>
            <p:ph type="title"/>
          </p:nvPr>
        </p:nvSpPr>
        <p:spPr/>
        <p:txBody>
          <a:bodyPr/>
          <a:lstStyle/>
          <a:p>
            <a:endParaRPr lang="en-US"/>
          </a:p>
        </p:txBody>
      </p:sp>
      <p:sp>
        <p:nvSpPr>
          <p:cNvPr id="9" name="Text Box 3">
            <a:extLst>
              <a:ext uri="{FF2B5EF4-FFF2-40B4-BE49-F238E27FC236}">
                <a16:creationId xmlns:a16="http://schemas.microsoft.com/office/drawing/2014/main" id="{F72AFE7B-07A3-68BB-FFBB-9638C640E24C}"/>
              </a:ext>
            </a:extLst>
          </p:cNvPr>
          <p:cNvSpPr txBox="1">
            <a:spLocks noChangeArrowheads="1"/>
          </p:cNvSpPr>
          <p:nvPr/>
        </p:nvSpPr>
        <p:spPr bwMode="auto">
          <a:xfrm>
            <a:off x="6064269" y="5654739"/>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800" b="1" dirty="0">
                <a:solidFill>
                  <a:schemeClr val="hlink"/>
                </a:solidFill>
              </a:rPr>
              <a:t>TRƯỚC PHẢN ỨNG</a:t>
            </a:r>
          </a:p>
        </p:txBody>
      </p:sp>
      <p:pic>
        <p:nvPicPr>
          <p:cNvPr id="10" name="Picture 4">
            <a:extLst>
              <a:ext uri="{FF2B5EF4-FFF2-40B4-BE49-F238E27FC236}">
                <a16:creationId xmlns:a16="http://schemas.microsoft.com/office/drawing/2014/main" id="{76120D20-1A0C-4C57-04CE-E0566535F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9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a16="http://schemas.microsoft.com/office/drawing/2014/main" id="{B7E03C3B-823A-CD08-D087-79B51E864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5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6">
            <a:extLst>
              <a:ext uri="{FF2B5EF4-FFF2-40B4-BE49-F238E27FC236}">
                <a16:creationId xmlns:a16="http://schemas.microsoft.com/office/drawing/2014/main" id="{F332C1BD-384E-3E6D-06A6-0EA20B99E961}"/>
              </a:ext>
            </a:extLst>
          </p:cNvPr>
          <p:cNvGrpSpPr>
            <a:grpSpLocks/>
          </p:cNvGrpSpPr>
          <p:nvPr/>
        </p:nvGrpSpPr>
        <p:grpSpPr bwMode="auto">
          <a:xfrm>
            <a:off x="9726763" y="3509319"/>
            <a:ext cx="1653177" cy="469022"/>
            <a:chOff x="3888" y="2448"/>
            <a:chExt cx="1008" cy="384"/>
          </a:xfrm>
        </p:grpSpPr>
        <p:sp>
          <p:nvSpPr>
            <p:cNvPr id="13" name="AutoShape 7">
              <a:extLst>
                <a:ext uri="{FF2B5EF4-FFF2-40B4-BE49-F238E27FC236}">
                  <a16:creationId xmlns:a16="http://schemas.microsoft.com/office/drawing/2014/main" id="{1A185E6A-508E-3E63-80F5-632F6F1EA14A}"/>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14" name="AutoShape 8">
              <a:extLst>
                <a:ext uri="{FF2B5EF4-FFF2-40B4-BE49-F238E27FC236}">
                  <a16:creationId xmlns:a16="http://schemas.microsoft.com/office/drawing/2014/main" id="{B2C75AEF-5157-EEF3-BD1B-1608F8D0046A}"/>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15" name="Line 9">
            <a:extLst>
              <a:ext uri="{FF2B5EF4-FFF2-40B4-BE49-F238E27FC236}">
                <a16:creationId xmlns:a16="http://schemas.microsoft.com/office/drawing/2014/main" id="{F1453355-5E91-A506-2B5E-DCD1AC3D324D}"/>
              </a:ext>
            </a:extLst>
          </p:cNvPr>
          <p:cNvSpPr>
            <a:spLocks noChangeShapeType="1"/>
          </p:cNvSpPr>
          <p:nvPr/>
        </p:nvSpPr>
        <p:spPr bwMode="auto">
          <a:xfrm flipV="1">
            <a:off x="7942052" y="3990085"/>
            <a:ext cx="0" cy="60302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10">
            <a:extLst>
              <a:ext uri="{FF2B5EF4-FFF2-40B4-BE49-F238E27FC236}">
                <a16:creationId xmlns:a16="http://schemas.microsoft.com/office/drawing/2014/main" id="{E710E3EB-C41D-3228-CABA-0F8A7DB91FE7}"/>
              </a:ext>
            </a:extLst>
          </p:cNvPr>
          <p:cNvSpPr txBox="1">
            <a:spLocks noChangeArrowheads="1"/>
          </p:cNvSpPr>
          <p:nvPr/>
        </p:nvSpPr>
        <p:spPr bwMode="auto">
          <a:xfrm>
            <a:off x="2412501" y="1657054"/>
            <a:ext cx="2475918"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Barium chloride</a:t>
            </a:r>
            <a:endParaRPr lang="en-US" altLang="en-US" sz="2000" b="1" dirty="0">
              <a:ln/>
              <a:solidFill>
                <a:srgbClr val="FF0000"/>
              </a:solidFill>
            </a:endParaRPr>
          </a:p>
          <a:p>
            <a:pPr algn="ctr" eaLnBrk="1" hangingPunct="1">
              <a:spcBef>
                <a:spcPct val="50000"/>
              </a:spcBef>
            </a:pPr>
            <a:r>
              <a:rPr lang="en-US" altLang="en-US" sz="2000" b="1" dirty="0">
                <a:ln/>
                <a:solidFill>
                  <a:srgbClr val="FF0000"/>
                </a:solidFill>
              </a:rPr>
              <a:t>BaCl</a:t>
            </a:r>
            <a:r>
              <a:rPr lang="en-US" altLang="en-US" sz="2000" b="1" baseline="-25000" dirty="0">
                <a:ln/>
                <a:solidFill>
                  <a:srgbClr val="FF0000"/>
                </a:solidFill>
              </a:rPr>
              <a:t>2</a:t>
            </a:r>
            <a:endParaRPr lang="en-US" altLang="en-US" sz="1600" b="1" dirty="0">
              <a:ln/>
              <a:solidFill>
                <a:srgbClr val="FF0000"/>
              </a:solidFill>
            </a:endParaRPr>
          </a:p>
        </p:txBody>
      </p:sp>
      <p:sp>
        <p:nvSpPr>
          <p:cNvPr id="17" name="Line 11">
            <a:extLst>
              <a:ext uri="{FF2B5EF4-FFF2-40B4-BE49-F238E27FC236}">
                <a16:creationId xmlns:a16="http://schemas.microsoft.com/office/drawing/2014/main" id="{46B56275-517A-E488-80EB-177F0FD77977}"/>
              </a:ext>
            </a:extLst>
          </p:cNvPr>
          <p:cNvSpPr>
            <a:spLocks noChangeShapeType="1"/>
          </p:cNvSpPr>
          <p:nvPr/>
        </p:nvSpPr>
        <p:spPr bwMode="auto">
          <a:xfrm>
            <a:off x="3632288" y="2771228"/>
            <a:ext cx="87692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12">
            <a:extLst>
              <a:ext uri="{FF2B5EF4-FFF2-40B4-BE49-F238E27FC236}">
                <a16:creationId xmlns:a16="http://schemas.microsoft.com/office/drawing/2014/main" id="{23D83237-09D6-22B2-21BA-68BAC63C6224}"/>
              </a:ext>
            </a:extLst>
          </p:cNvPr>
          <p:cNvSpPr txBox="1">
            <a:spLocks noChangeArrowheads="1"/>
          </p:cNvSpPr>
          <p:nvPr/>
        </p:nvSpPr>
        <p:spPr bwMode="auto">
          <a:xfrm>
            <a:off x="6012126" y="1688190"/>
            <a:ext cx="2306504"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19" name="Line 13">
            <a:extLst>
              <a:ext uri="{FF2B5EF4-FFF2-40B4-BE49-F238E27FC236}">
                <a16:creationId xmlns:a16="http://schemas.microsoft.com/office/drawing/2014/main" id="{FE08507A-1A0E-B89F-6CFF-AA0BA1F642AB}"/>
              </a:ext>
            </a:extLst>
          </p:cNvPr>
          <p:cNvSpPr>
            <a:spLocks noChangeShapeType="1"/>
          </p:cNvSpPr>
          <p:nvPr/>
        </p:nvSpPr>
        <p:spPr bwMode="auto">
          <a:xfrm flipH="1">
            <a:off x="6507938" y="2589502"/>
            <a:ext cx="67191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0" name="Group 14">
            <a:extLst>
              <a:ext uri="{FF2B5EF4-FFF2-40B4-BE49-F238E27FC236}">
                <a16:creationId xmlns:a16="http://schemas.microsoft.com/office/drawing/2014/main" id="{C85D5DC4-7EBF-32EA-7ADD-656A1645167A}"/>
              </a:ext>
            </a:extLst>
          </p:cNvPr>
          <p:cNvGrpSpPr>
            <a:grpSpLocks/>
          </p:cNvGrpSpPr>
          <p:nvPr/>
        </p:nvGrpSpPr>
        <p:grpSpPr bwMode="auto">
          <a:xfrm>
            <a:off x="4119163" y="2923005"/>
            <a:ext cx="7718974" cy="2557847"/>
            <a:chOff x="761" y="2122"/>
            <a:chExt cx="4512" cy="1718"/>
          </a:xfrm>
        </p:grpSpPr>
        <p:sp>
          <p:nvSpPr>
            <p:cNvPr id="21" name="Line 15">
              <a:extLst>
                <a:ext uri="{FF2B5EF4-FFF2-40B4-BE49-F238E27FC236}">
                  <a16:creationId xmlns:a16="http://schemas.microsoft.com/office/drawing/2014/main" id="{043342D3-07F4-4D28-8167-424E9608CC76}"/>
                </a:ext>
              </a:extLst>
            </p:cNvPr>
            <p:cNvSpPr>
              <a:spLocks noChangeShapeType="1"/>
            </p:cNvSpPr>
            <p:nvPr/>
          </p:nvSpPr>
          <p:spPr bwMode="auto">
            <a:xfrm>
              <a:off x="1575" y="3382"/>
              <a:ext cx="2930"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22" name="Group 16">
              <a:extLst>
                <a:ext uri="{FF2B5EF4-FFF2-40B4-BE49-F238E27FC236}">
                  <a16:creationId xmlns:a16="http://schemas.microsoft.com/office/drawing/2014/main" id="{DFC95ECA-1A61-1F08-1063-FAAE69D6B649}"/>
                </a:ext>
              </a:extLst>
            </p:cNvPr>
            <p:cNvGrpSpPr>
              <a:grpSpLocks/>
            </p:cNvGrpSpPr>
            <p:nvPr/>
          </p:nvGrpSpPr>
          <p:grpSpPr bwMode="auto">
            <a:xfrm>
              <a:off x="761" y="3552"/>
              <a:ext cx="4512" cy="288"/>
              <a:chOff x="432" y="3395"/>
              <a:chExt cx="2029" cy="253"/>
            </a:xfrm>
          </p:grpSpPr>
          <p:sp>
            <p:nvSpPr>
              <p:cNvPr id="33" name="Line 17">
                <a:extLst>
                  <a:ext uri="{FF2B5EF4-FFF2-40B4-BE49-F238E27FC236}">
                    <a16:creationId xmlns:a16="http://schemas.microsoft.com/office/drawing/2014/main" id="{F9AF2328-9875-6C34-7422-B3CF08E59A99}"/>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4" name="Line 18">
                <a:extLst>
                  <a:ext uri="{FF2B5EF4-FFF2-40B4-BE49-F238E27FC236}">
                    <a16:creationId xmlns:a16="http://schemas.microsoft.com/office/drawing/2014/main" id="{15110DEA-2BB7-18C6-FB85-F641A131A14C}"/>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5" name="Line 19">
                <a:extLst>
                  <a:ext uri="{FF2B5EF4-FFF2-40B4-BE49-F238E27FC236}">
                    <a16:creationId xmlns:a16="http://schemas.microsoft.com/office/drawing/2014/main" id="{1ECDE305-40C6-FF98-0C60-33500042281C}"/>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6" name="Line 20">
                <a:extLst>
                  <a:ext uri="{FF2B5EF4-FFF2-40B4-BE49-F238E27FC236}">
                    <a16:creationId xmlns:a16="http://schemas.microsoft.com/office/drawing/2014/main" id="{4F0F74C4-2F08-8826-6829-6CBB8A69479A}"/>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3" name="Line 21">
              <a:extLst>
                <a:ext uri="{FF2B5EF4-FFF2-40B4-BE49-F238E27FC236}">
                  <a16:creationId xmlns:a16="http://schemas.microsoft.com/office/drawing/2014/main" id="{63605BA7-995C-EE33-D7EF-4A09429E437F}"/>
                </a:ext>
              </a:extLst>
            </p:cNvPr>
            <p:cNvSpPr>
              <a:spLocks noChangeShapeType="1"/>
            </p:cNvSpPr>
            <p:nvPr/>
          </p:nvSpPr>
          <p:spPr bwMode="auto">
            <a:xfrm>
              <a:off x="1561" y="2928"/>
              <a:ext cx="7" cy="655"/>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4" name="Line 22">
              <a:extLst>
                <a:ext uri="{FF2B5EF4-FFF2-40B4-BE49-F238E27FC236}">
                  <a16:creationId xmlns:a16="http://schemas.microsoft.com/office/drawing/2014/main" id="{A4CF11CB-04FD-810D-CB9D-02734D64B24B}"/>
                </a:ext>
              </a:extLst>
            </p:cNvPr>
            <p:cNvSpPr>
              <a:spLocks noChangeShapeType="1"/>
            </p:cNvSpPr>
            <p:nvPr/>
          </p:nvSpPr>
          <p:spPr bwMode="auto">
            <a:xfrm>
              <a:off x="4522" y="2976"/>
              <a:ext cx="0" cy="59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5" name="Freeform 23">
              <a:extLst>
                <a:ext uri="{FF2B5EF4-FFF2-40B4-BE49-F238E27FC236}">
                  <a16:creationId xmlns:a16="http://schemas.microsoft.com/office/drawing/2014/main" id="{C91648B5-7E17-B4DF-4A46-490EA6253F39}"/>
                </a:ext>
              </a:extLst>
            </p:cNvPr>
            <p:cNvSpPr>
              <a:spLocks noChangeArrowheads="1"/>
            </p:cNvSpPr>
            <p:nvPr/>
          </p:nvSpPr>
          <p:spPr bwMode="auto">
            <a:xfrm>
              <a:off x="3936" y="2832"/>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4">
              <a:extLst>
                <a:ext uri="{FF2B5EF4-FFF2-40B4-BE49-F238E27FC236}">
                  <a16:creationId xmlns:a16="http://schemas.microsoft.com/office/drawing/2014/main" id="{BB5F720F-F577-FCB7-4AD7-FB8F4F65BFCC}"/>
                </a:ext>
              </a:extLst>
            </p:cNvPr>
            <p:cNvSpPr>
              <a:spLocks noChangeArrowheads="1"/>
            </p:cNvSpPr>
            <p:nvPr/>
          </p:nvSpPr>
          <p:spPr bwMode="auto">
            <a:xfrm>
              <a:off x="989" y="2784"/>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 name="Group 25">
              <a:extLst>
                <a:ext uri="{FF2B5EF4-FFF2-40B4-BE49-F238E27FC236}">
                  <a16:creationId xmlns:a16="http://schemas.microsoft.com/office/drawing/2014/main" id="{C6153D39-D32B-B212-8F74-ED081B05FCC3}"/>
                </a:ext>
              </a:extLst>
            </p:cNvPr>
            <p:cNvGrpSpPr>
              <a:grpSpLocks/>
            </p:cNvGrpSpPr>
            <p:nvPr/>
          </p:nvGrpSpPr>
          <p:grpSpPr bwMode="auto">
            <a:xfrm>
              <a:off x="2540" y="2122"/>
              <a:ext cx="955" cy="710"/>
              <a:chOff x="1824" y="2266"/>
              <a:chExt cx="803" cy="710"/>
            </a:xfrm>
          </p:grpSpPr>
          <p:sp>
            <p:nvSpPr>
              <p:cNvPr id="30" name="Freeform 26">
                <a:extLst>
                  <a:ext uri="{FF2B5EF4-FFF2-40B4-BE49-F238E27FC236}">
                    <a16:creationId xmlns:a16="http://schemas.microsoft.com/office/drawing/2014/main" id="{2F1C4EA2-2775-37C0-B656-32CCE1D7ADA0}"/>
                  </a:ext>
                </a:extLst>
              </p:cNvPr>
              <p:cNvSpPr>
                <a:spLocks noChangeArrowheads="1"/>
              </p:cNvSpPr>
              <p:nvPr/>
            </p:nvSpPr>
            <p:spPr bwMode="auto">
              <a:xfrm>
                <a:off x="1824" y="2736"/>
                <a:ext cx="768" cy="96"/>
              </a:xfrm>
              <a:custGeom>
                <a:avLst/>
                <a:gdLst>
                  <a:gd name="T0" fmla="*/ 62 w 984"/>
                  <a:gd name="T1" fmla="*/ 96 h 336"/>
                  <a:gd name="T2" fmla="*/ 100 w 984"/>
                  <a:gd name="T3" fmla="*/ 14 h 336"/>
                  <a:gd name="T4" fmla="*/ 662 w 984"/>
                  <a:gd name="T5" fmla="*/ 14 h 336"/>
                  <a:gd name="T6" fmla="*/ 737 w 984"/>
                  <a:gd name="T7" fmla="*/ 55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Text Box 27">
                <a:extLst>
                  <a:ext uri="{FF2B5EF4-FFF2-40B4-BE49-F238E27FC236}">
                    <a16:creationId xmlns:a16="http://schemas.microsoft.com/office/drawing/2014/main" id="{4BA59C74-AFE9-A12C-E55E-3DF600C2A4DB}"/>
                  </a:ext>
                </a:extLst>
              </p:cNvPr>
              <p:cNvSpPr txBox="1">
                <a:spLocks noChangeArrowheads="1"/>
              </p:cNvSpPr>
              <p:nvPr/>
            </p:nvSpPr>
            <p:spPr bwMode="auto">
              <a:xfrm>
                <a:off x="2099" y="2266"/>
                <a:ext cx="52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32" name="Line 28">
                <a:extLst>
                  <a:ext uri="{FF2B5EF4-FFF2-40B4-BE49-F238E27FC236}">
                    <a16:creationId xmlns:a16="http://schemas.microsoft.com/office/drawing/2014/main" id="{170CF41A-5B44-D09C-037D-E72870B3CE6B}"/>
                  </a:ext>
                </a:extLst>
              </p:cNvPr>
              <p:cNvSpPr>
                <a:spLocks noChangeShapeType="1"/>
              </p:cNvSpPr>
              <p:nvPr/>
            </p:nvSpPr>
            <p:spPr bwMode="auto">
              <a:xfrm>
                <a:off x="2208" y="2688"/>
                <a:ext cx="0" cy="28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8" name="Text Box 29">
              <a:extLst>
                <a:ext uri="{FF2B5EF4-FFF2-40B4-BE49-F238E27FC236}">
                  <a16:creationId xmlns:a16="http://schemas.microsoft.com/office/drawing/2014/main" id="{E6D35E3A-7328-88A3-E242-3F0018B469E1}"/>
                </a:ext>
              </a:extLst>
            </p:cNvPr>
            <p:cNvSpPr txBox="1">
              <a:spLocks noChangeArrowheads="1"/>
            </p:cNvSpPr>
            <p:nvPr/>
          </p:nvSpPr>
          <p:spPr bwMode="auto">
            <a:xfrm>
              <a:off x="1001"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dirty="0"/>
                <a:t>A</a:t>
              </a:r>
            </a:p>
          </p:txBody>
        </p:sp>
        <p:sp>
          <p:nvSpPr>
            <p:cNvPr id="29" name="Text Box 30">
              <a:extLst>
                <a:ext uri="{FF2B5EF4-FFF2-40B4-BE49-F238E27FC236}">
                  <a16:creationId xmlns:a16="http://schemas.microsoft.com/office/drawing/2014/main" id="{9D476FE9-76C0-3169-15F8-8027D111B4D9}"/>
                </a:ext>
              </a:extLst>
            </p:cNvPr>
            <p:cNvSpPr txBox="1">
              <a:spLocks noChangeArrowheads="1"/>
            </p:cNvSpPr>
            <p:nvPr/>
          </p:nvSpPr>
          <p:spPr bwMode="auto">
            <a:xfrm>
              <a:off x="4553"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a:t>B</a:t>
              </a:r>
            </a:p>
          </p:txBody>
        </p:sp>
      </p:grpSp>
      <p:sp>
        <p:nvSpPr>
          <p:cNvPr id="43" name="Rectangle 5">
            <a:extLst>
              <a:ext uri="{FF2B5EF4-FFF2-40B4-BE49-F238E27FC236}">
                <a16:creationId xmlns:a16="http://schemas.microsoft.com/office/drawing/2014/main" id="{786643BA-CA6C-C483-C728-981FB298345F}"/>
              </a:ext>
            </a:extLst>
          </p:cNvPr>
          <p:cNvSpPr>
            <a:spLocks noChangeArrowheads="1"/>
          </p:cNvSpPr>
          <p:nvPr/>
        </p:nvSpPr>
        <p:spPr bwMode="auto">
          <a:xfrm>
            <a:off x="1113098" y="2808262"/>
            <a:ext cx="40788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endParaRPr lang="en-US" altLang="en-US" sz="3600" b="1" dirty="0">
              <a:solidFill>
                <a:srgbClr val="C00000"/>
              </a:solidFill>
              <a:latin typeface=".VnTime" pitchFamily="34" charset="0"/>
            </a:endParaRPr>
          </a:p>
          <a:p>
            <a:pPr eaLnBrk="1" hangingPunct="1"/>
            <a:r>
              <a:rPr lang="en-US" altLang="en-US" sz="2400" dirty="0">
                <a:latin typeface=".VnTime" pitchFamily="34" charset="0"/>
              </a:rPr>
              <a:t> </a:t>
            </a:r>
          </a:p>
        </p:txBody>
      </p:sp>
      <p:sp>
        <p:nvSpPr>
          <p:cNvPr id="5" name="TextBox 4">
            <a:extLst>
              <a:ext uri="{FF2B5EF4-FFF2-40B4-BE49-F238E27FC236}">
                <a16:creationId xmlns:a16="http://schemas.microsoft.com/office/drawing/2014/main" id="{C9D29430-5B3D-2649-C28C-048438AEA8D4}"/>
              </a:ext>
            </a:extLst>
          </p:cNvPr>
          <p:cNvSpPr txBox="1"/>
          <p:nvPr/>
        </p:nvSpPr>
        <p:spPr>
          <a:xfrm>
            <a:off x="1552745" y="35725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1619020219"/>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plus(in)">
                                      <p:cBhvr>
                                        <p:cTn id="12" dur="3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32" presetClass="emph" presetSubtype="0" repeatCount="4000" fill="hold" nodeType="withEffect">
                                  <p:stCondLst>
                                    <p:cond delay="0"/>
                                  </p:stCondLst>
                                  <p:childTnLst>
                                    <p:animClr clrSpc="rgb" dir="cw">
                                      <p:cBhvr override="childStyle">
                                        <p:cTn id="36" dur="100" fill="hold"/>
                                        <p:tgtEl>
                                          <p:spTgt spid="11"/>
                                        </p:tgtEl>
                                        <p:attrNameLst>
                                          <p:attrName>style.color</p:attrName>
                                        </p:attrNameLst>
                                      </p:cBhvr>
                                      <p:to>
                                        <a:schemeClr val="accent2"/>
                                      </p:to>
                                    </p:animClr>
                                    <p:animClr clrSpc="rgb" dir="cw">
                                      <p:cBhvr>
                                        <p:cTn id="37" dur="100" fill="hold"/>
                                        <p:tgtEl>
                                          <p:spTgt spid="11"/>
                                        </p:tgtEl>
                                        <p:attrNameLst>
                                          <p:attrName>fillcolor</p:attrName>
                                        </p:attrNameLst>
                                      </p:cBhvr>
                                      <p:to>
                                        <a:schemeClr val="accent2"/>
                                      </p:to>
                                    </p:animClr>
                                    <p:set>
                                      <p:cBhvr>
                                        <p:cTn id="38" dur="100" fill="hold"/>
                                        <p:tgtEl>
                                          <p:spTgt spid="11"/>
                                        </p:tgtEl>
                                        <p:attrNameLst>
                                          <p:attrName>fill.type</p:attrName>
                                        </p:attrNameLst>
                                      </p:cBhvr>
                                      <p:to>
                                        <p:strVal val="solid"/>
                                      </p:to>
                                    </p:set>
                                    <p:set>
                                      <p:cBhvr>
                                        <p:cTn id="39" dur="100" fill="hold"/>
                                        <p:tgtEl>
                                          <p:spTgt spid="11"/>
                                        </p:tgtEl>
                                        <p:attrNameLst>
                                          <p:attrName>fill.on</p:attrName>
                                        </p:attrNameLst>
                                      </p:cBhvr>
                                      <p:to>
                                        <p:strVal val="true"/>
                                      </p:to>
                                    </p:set>
                                    <p:animRot by="120000">
                                      <p:cBhvr>
                                        <p:cTn id="40" dur="100" fill="hold">
                                          <p:stCondLst>
                                            <p:cond delay="0"/>
                                          </p:stCondLst>
                                        </p:cTn>
                                        <p:tgtEl>
                                          <p:spTgt spid="11"/>
                                        </p:tgtEl>
                                        <p:attrNameLst>
                                          <p:attrName>r</p:attrName>
                                        </p:attrNameLst>
                                      </p:cBhvr>
                                    </p:animRot>
                                    <p:animRot by="-240000">
                                      <p:cBhvr>
                                        <p:cTn id="41" dur="200" fill="hold">
                                          <p:stCondLst>
                                            <p:cond delay="200"/>
                                          </p:stCondLst>
                                        </p:cTn>
                                        <p:tgtEl>
                                          <p:spTgt spid="11"/>
                                        </p:tgtEl>
                                        <p:attrNameLst>
                                          <p:attrName>r</p:attrName>
                                        </p:attrNameLst>
                                      </p:cBhvr>
                                    </p:animRot>
                                    <p:animRot by="240000">
                                      <p:cBhvr>
                                        <p:cTn id="42" dur="200" fill="hold">
                                          <p:stCondLst>
                                            <p:cond delay="400"/>
                                          </p:stCondLst>
                                        </p:cTn>
                                        <p:tgtEl>
                                          <p:spTgt spid="11"/>
                                        </p:tgtEl>
                                        <p:attrNameLst>
                                          <p:attrName>r</p:attrName>
                                        </p:attrNameLst>
                                      </p:cBhvr>
                                    </p:animRot>
                                    <p:animRot by="-240000">
                                      <p:cBhvr>
                                        <p:cTn id="43" dur="200" fill="hold">
                                          <p:stCondLst>
                                            <p:cond delay="600"/>
                                          </p:stCondLst>
                                        </p:cTn>
                                        <p:tgtEl>
                                          <p:spTgt spid="11"/>
                                        </p:tgtEl>
                                        <p:attrNameLst>
                                          <p:attrName>r</p:attrName>
                                        </p:attrNameLst>
                                      </p:cBhvr>
                                    </p:animRot>
                                    <p:animRot by="120000">
                                      <p:cBhvr>
                                        <p:cTn id="44" dur="200" fill="hold">
                                          <p:stCondLst>
                                            <p:cond delay="800"/>
                                          </p:stCondLst>
                                        </p:cTn>
                                        <p:tgtEl>
                                          <p:spTgt spid="11"/>
                                        </p:tgtEl>
                                        <p:attrNameLst>
                                          <p:attrName>r</p:attrName>
                                        </p:attrNameLst>
                                      </p:cBhvr>
                                    </p:animRot>
                                  </p:childTnLst>
                                </p:cTn>
                              </p:par>
                              <p:par>
                                <p:cTn id="45" presetID="2" presetClass="entr" presetSubtype="9"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2" presetClass="entr" presetSubtype="9"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0-#ppt_h/2"/>
                                          </p:val>
                                        </p:tav>
                                        <p:tav tm="100000">
                                          <p:val>
                                            <p:strVal val="#ppt_y"/>
                                          </p:val>
                                        </p:tav>
                                      </p:tavLst>
                                    </p:anim>
                                  </p:childTnLst>
                                </p:cTn>
                              </p:par>
                              <p:par>
                                <p:cTn id="58" presetID="5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770" decel="100000"/>
                                        <p:tgtEl>
                                          <p:spTgt spid="15"/>
                                        </p:tgtEl>
                                      </p:cBhvr>
                                    </p:animEffect>
                                    <p:animScale>
                                      <p:cBhvr>
                                        <p:cTn id="61" dur="770" decel="100000"/>
                                        <p:tgtEl>
                                          <p:spTgt spid="15"/>
                                        </p:tgtEl>
                                      </p:cBhvr>
                                      <p:from x="10000" y="10000"/>
                                      <p:to x="200000" y="450000"/>
                                    </p:animScale>
                                    <p:animScale>
                                      <p:cBhvr>
                                        <p:cTn id="62" dur="1230" accel="100000" fill="hold">
                                          <p:stCondLst>
                                            <p:cond delay="770"/>
                                          </p:stCondLst>
                                        </p:cTn>
                                        <p:tgtEl>
                                          <p:spTgt spid="15"/>
                                        </p:tgtEl>
                                      </p:cBhvr>
                                      <p:from x="200000" y="450000"/>
                                      <p:to x="100000" y="100000"/>
                                    </p:animScale>
                                    <p:set>
                                      <p:cBhvr>
                                        <p:cTn id="63" dur="770" fill="hold"/>
                                        <p:tgtEl>
                                          <p:spTgt spid="15"/>
                                        </p:tgtEl>
                                        <p:attrNameLst>
                                          <p:attrName>ppt_x</p:attrName>
                                        </p:attrNameLst>
                                      </p:cBhvr>
                                      <p:to>
                                        <p:strVal val="(0.5)"/>
                                      </p:to>
                                    </p:set>
                                    <p:anim from="(0.5)" to="(#ppt_x)" calcmode="lin" valueType="num">
                                      <p:cBhvr>
                                        <p:cTn id="64" dur="1230" accel="100000" fill="hold">
                                          <p:stCondLst>
                                            <p:cond delay="770"/>
                                          </p:stCondLst>
                                        </p:cTn>
                                        <p:tgtEl>
                                          <p:spTgt spid="15"/>
                                        </p:tgtEl>
                                        <p:attrNameLst>
                                          <p:attrName>ppt_x</p:attrName>
                                        </p:attrNameLst>
                                      </p:cBhvr>
                                    </p:anim>
                                    <p:set>
                                      <p:cBhvr>
                                        <p:cTn id="65" dur="770" fill="hold"/>
                                        <p:tgtEl>
                                          <p:spTgt spid="15"/>
                                        </p:tgtEl>
                                        <p:attrNameLst>
                                          <p:attrName>ppt_y</p:attrName>
                                        </p:attrNameLst>
                                      </p:cBhvr>
                                      <p:to>
                                        <p:strVal val="(#ppt_y+0.4)"/>
                                      </p:to>
                                    </p:set>
                                    <p:anim from="(#ppt_y+0.4)" to="(#ppt_y)" calcmode="lin" valueType="num">
                                      <p:cBhvr>
                                        <p:cTn id="66" dur="1230" accel="100000" fill="hold">
                                          <p:stCondLst>
                                            <p:cond delay="770"/>
                                          </p:stCondLst>
                                        </p:cTn>
                                        <p:tgtEl>
                                          <p:spTgt spid="15"/>
                                        </p:tgtEl>
                                        <p:attrNameLst>
                                          <p:attrName>ppt_y</p:attrName>
                                        </p:attrNameLst>
                                      </p:cBhvr>
                                    </p:anim>
                                  </p:childTnLst>
                                </p:cTn>
                              </p:par>
                              <p:par>
                                <p:cTn id="67" presetID="51"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770" decel="100000"/>
                                        <p:tgtEl>
                                          <p:spTgt spid="9"/>
                                        </p:tgtEl>
                                      </p:cBhvr>
                                    </p:animEffect>
                                    <p:animScale>
                                      <p:cBhvr>
                                        <p:cTn id="70" dur="770" decel="100000"/>
                                        <p:tgtEl>
                                          <p:spTgt spid="9"/>
                                        </p:tgtEl>
                                      </p:cBhvr>
                                      <p:from x="10000" y="10000"/>
                                      <p:to x="200000" y="450000"/>
                                    </p:animScale>
                                    <p:animScale>
                                      <p:cBhvr>
                                        <p:cTn id="71" dur="1230" accel="100000" fill="hold">
                                          <p:stCondLst>
                                            <p:cond delay="770"/>
                                          </p:stCondLst>
                                        </p:cTn>
                                        <p:tgtEl>
                                          <p:spTgt spid="9"/>
                                        </p:tgtEl>
                                      </p:cBhvr>
                                      <p:from x="200000" y="450000"/>
                                      <p:to x="100000" y="100000"/>
                                    </p:animScale>
                                    <p:set>
                                      <p:cBhvr>
                                        <p:cTn id="72" dur="770" fill="hold"/>
                                        <p:tgtEl>
                                          <p:spTgt spid="9"/>
                                        </p:tgtEl>
                                        <p:attrNameLst>
                                          <p:attrName>ppt_x</p:attrName>
                                        </p:attrNameLst>
                                      </p:cBhvr>
                                      <p:to>
                                        <p:strVal val="(0.5)"/>
                                      </p:to>
                                    </p:set>
                                    <p:anim from="(0.5)" to="(#ppt_x)" calcmode="lin" valueType="num">
                                      <p:cBhvr>
                                        <p:cTn id="73" dur="1230" accel="100000" fill="hold">
                                          <p:stCondLst>
                                            <p:cond delay="770"/>
                                          </p:stCondLst>
                                        </p:cTn>
                                        <p:tgtEl>
                                          <p:spTgt spid="9"/>
                                        </p:tgtEl>
                                        <p:attrNameLst>
                                          <p:attrName>ppt_x</p:attrName>
                                        </p:attrNameLst>
                                      </p:cBhvr>
                                    </p:anim>
                                    <p:set>
                                      <p:cBhvr>
                                        <p:cTn id="74" dur="770" fill="hold"/>
                                        <p:tgtEl>
                                          <p:spTgt spid="9"/>
                                        </p:tgtEl>
                                        <p:attrNameLst>
                                          <p:attrName>ppt_y</p:attrName>
                                        </p:attrNameLst>
                                      </p:cBhvr>
                                      <p:to>
                                        <p:strVal val="(#ppt_y+0.4)"/>
                                      </p:to>
                                    </p:set>
                                    <p:anim from="(#ppt_y+0.4)" to="(#ppt_y)" calcmode="lin" valueType="num">
                                      <p:cBhvr>
                                        <p:cTn id="75"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3" grpId="0"/>
      <p:bldP spid="43" grpId="1"/>
      <p:bldP spid="43"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31055" y="0"/>
            <a:ext cx="12192000" cy="6858000"/>
          </a:xfrm>
          <a:prstGeom prst="rect">
            <a:avLst/>
          </a:prstGeom>
          <a:blipFill>
            <a:blip r:embed="rId4"/>
            <a:stretch>
              <a:fillRect/>
            </a:stretch>
          </a:blipFill>
        </p:spPr>
      </p:pic>
      <p:sp>
        <p:nvSpPr>
          <p:cNvPr id="5" name="Line 3">
            <a:extLst>
              <a:ext uri="{FF2B5EF4-FFF2-40B4-BE49-F238E27FC236}">
                <a16:creationId xmlns:a16="http://schemas.microsoft.com/office/drawing/2014/main" id="{3AA6939E-5B95-02E3-1F20-F04A49C12243}"/>
              </a:ext>
            </a:extLst>
          </p:cNvPr>
          <p:cNvSpPr>
            <a:spLocks noChangeShapeType="1"/>
          </p:cNvSpPr>
          <p:nvPr/>
        </p:nvSpPr>
        <p:spPr bwMode="auto">
          <a:xfrm flipV="1">
            <a:off x="3993251" y="4762375"/>
            <a:ext cx="5378940" cy="1970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6" name="Group 4">
            <a:extLst>
              <a:ext uri="{FF2B5EF4-FFF2-40B4-BE49-F238E27FC236}">
                <a16:creationId xmlns:a16="http://schemas.microsoft.com/office/drawing/2014/main" id="{F0D0FB7B-1CF2-77F4-9695-A23CEE417363}"/>
              </a:ext>
            </a:extLst>
          </p:cNvPr>
          <p:cNvGrpSpPr>
            <a:grpSpLocks/>
          </p:cNvGrpSpPr>
          <p:nvPr/>
        </p:nvGrpSpPr>
        <p:grpSpPr bwMode="auto">
          <a:xfrm>
            <a:off x="2464344" y="5087142"/>
            <a:ext cx="8189726" cy="520919"/>
            <a:chOff x="432" y="3395"/>
            <a:chExt cx="2029" cy="253"/>
          </a:xfrm>
        </p:grpSpPr>
        <p:sp>
          <p:nvSpPr>
            <p:cNvPr id="7" name="Line 5">
              <a:extLst>
                <a:ext uri="{FF2B5EF4-FFF2-40B4-BE49-F238E27FC236}">
                  <a16:creationId xmlns:a16="http://schemas.microsoft.com/office/drawing/2014/main" id="{C22979E4-27D4-B7EF-B7FF-18A8D3DC28A6}"/>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8" name="Line 6">
              <a:extLst>
                <a:ext uri="{FF2B5EF4-FFF2-40B4-BE49-F238E27FC236}">
                  <a16:creationId xmlns:a16="http://schemas.microsoft.com/office/drawing/2014/main" id="{AC3741EE-3D9D-C7EA-46BB-4DFDB1BF8BE1}"/>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9" name="Line 7">
              <a:extLst>
                <a:ext uri="{FF2B5EF4-FFF2-40B4-BE49-F238E27FC236}">
                  <a16:creationId xmlns:a16="http://schemas.microsoft.com/office/drawing/2014/main" id="{4EF13E42-A8DF-7576-0A56-A662AB3EAD96}"/>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0" name="Line 8">
              <a:extLst>
                <a:ext uri="{FF2B5EF4-FFF2-40B4-BE49-F238E27FC236}">
                  <a16:creationId xmlns:a16="http://schemas.microsoft.com/office/drawing/2014/main" id="{08D9B097-04C6-70E1-1BB5-0C8D315A6552}"/>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11" name="Line 9">
            <a:extLst>
              <a:ext uri="{FF2B5EF4-FFF2-40B4-BE49-F238E27FC236}">
                <a16:creationId xmlns:a16="http://schemas.microsoft.com/office/drawing/2014/main" id="{44AD1F15-1777-FE65-4A40-CB8AEACDF43D}"/>
              </a:ext>
            </a:extLst>
          </p:cNvPr>
          <p:cNvSpPr>
            <a:spLocks noChangeShapeType="1"/>
          </p:cNvSpPr>
          <p:nvPr/>
        </p:nvSpPr>
        <p:spPr bwMode="auto">
          <a:xfrm>
            <a:off x="3978420" y="4087087"/>
            <a:ext cx="14831" cy="981176"/>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2" name="Line 10">
            <a:extLst>
              <a:ext uri="{FF2B5EF4-FFF2-40B4-BE49-F238E27FC236}">
                <a16:creationId xmlns:a16="http://schemas.microsoft.com/office/drawing/2014/main" id="{FA040980-F242-8F41-0A72-638EBB64732B}"/>
              </a:ext>
            </a:extLst>
          </p:cNvPr>
          <p:cNvSpPr>
            <a:spLocks noChangeShapeType="1"/>
          </p:cNvSpPr>
          <p:nvPr/>
        </p:nvSpPr>
        <p:spPr bwMode="auto">
          <a:xfrm>
            <a:off x="9372194" y="3981113"/>
            <a:ext cx="0" cy="108163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3" name="Freeform 11">
            <a:extLst>
              <a:ext uri="{FF2B5EF4-FFF2-40B4-BE49-F238E27FC236}">
                <a16:creationId xmlns:a16="http://schemas.microsoft.com/office/drawing/2014/main" id="{8E96A42C-D8BA-2ACF-0851-45AB87295FDA}"/>
              </a:ext>
            </a:extLst>
          </p:cNvPr>
          <p:cNvSpPr>
            <a:spLocks noChangeArrowheads="1"/>
          </p:cNvSpPr>
          <p:nvPr/>
        </p:nvSpPr>
        <p:spPr bwMode="auto">
          <a:xfrm>
            <a:off x="8205130" y="3846762"/>
            <a:ext cx="2078289" cy="311104"/>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2">
            <a:extLst>
              <a:ext uri="{FF2B5EF4-FFF2-40B4-BE49-F238E27FC236}">
                <a16:creationId xmlns:a16="http://schemas.microsoft.com/office/drawing/2014/main" id="{C08885F6-F7BE-8971-0055-2FF0AF8FCC26}"/>
              </a:ext>
            </a:extLst>
          </p:cNvPr>
          <p:cNvSpPr>
            <a:spLocks noChangeArrowheads="1"/>
          </p:cNvSpPr>
          <p:nvPr/>
        </p:nvSpPr>
        <p:spPr bwMode="auto">
          <a:xfrm>
            <a:off x="2969657" y="3785093"/>
            <a:ext cx="2170098" cy="334312"/>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3">
            <a:extLst>
              <a:ext uri="{FF2B5EF4-FFF2-40B4-BE49-F238E27FC236}">
                <a16:creationId xmlns:a16="http://schemas.microsoft.com/office/drawing/2014/main" id="{D85A19D6-1919-42A7-4B30-794429F83CA2}"/>
              </a:ext>
            </a:extLst>
          </p:cNvPr>
          <p:cNvSpPr>
            <a:spLocks noChangeArrowheads="1"/>
          </p:cNvSpPr>
          <p:nvPr/>
        </p:nvSpPr>
        <p:spPr bwMode="auto">
          <a:xfrm>
            <a:off x="5908406" y="3439956"/>
            <a:ext cx="1657185" cy="173640"/>
          </a:xfrm>
          <a:custGeom>
            <a:avLst/>
            <a:gdLst>
              <a:gd name="T0" fmla="*/ 117836 w 984"/>
              <a:gd name="T1" fmla="*/ 152400 h 336"/>
              <a:gd name="T2" fmla="*/ 188538 w 984"/>
              <a:gd name="T3" fmla="*/ 21771 h 336"/>
              <a:gd name="T4" fmla="*/ 1249065 w 984"/>
              <a:gd name="T5" fmla="*/ 21771 h 336"/>
              <a:gd name="T6" fmla="*/ 1390469 w 984"/>
              <a:gd name="T7" fmla="*/ 8708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Text Box 14">
            <a:extLst>
              <a:ext uri="{FF2B5EF4-FFF2-40B4-BE49-F238E27FC236}">
                <a16:creationId xmlns:a16="http://schemas.microsoft.com/office/drawing/2014/main" id="{8628856E-BFE3-99B1-DC1D-3BA63DE532AB}"/>
              </a:ext>
            </a:extLst>
          </p:cNvPr>
          <p:cNvSpPr txBox="1">
            <a:spLocks noChangeArrowheads="1"/>
          </p:cNvSpPr>
          <p:nvPr/>
        </p:nvSpPr>
        <p:spPr bwMode="auto">
          <a:xfrm>
            <a:off x="6425709" y="2691622"/>
            <a:ext cx="11398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17" name="Line 15">
            <a:extLst>
              <a:ext uri="{FF2B5EF4-FFF2-40B4-BE49-F238E27FC236}">
                <a16:creationId xmlns:a16="http://schemas.microsoft.com/office/drawing/2014/main" id="{747CBEDE-F68E-B0B9-9A04-E07E2B0A8479}"/>
              </a:ext>
            </a:extLst>
          </p:cNvPr>
          <p:cNvSpPr>
            <a:spLocks noChangeShapeType="1"/>
          </p:cNvSpPr>
          <p:nvPr/>
        </p:nvSpPr>
        <p:spPr bwMode="auto">
          <a:xfrm>
            <a:off x="6687439" y="3397827"/>
            <a:ext cx="0" cy="520919"/>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pic>
        <p:nvPicPr>
          <p:cNvPr id="18" name="Picture 16">
            <a:extLst>
              <a:ext uri="{FF2B5EF4-FFF2-40B4-BE49-F238E27FC236}">
                <a16:creationId xmlns:a16="http://schemas.microsoft.com/office/drawing/2014/main" id="{F7A297BD-6C83-E12E-13D6-9FA2D8E20E16}"/>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394841">
            <a:off x="3415579" y="1165246"/>
            <a:ext cx="1209312" cy="149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7">
            <a:extLst>
              <a:ext uri="{FF2B5EF4-FFF2-40B4-BE49-F238E27FC236}">
                <a16:creationId xmlns:a16="http://schemas.microsoft.com/office/drawing/2014/main" id="{F534373C-64CF-AEC1-8439-0C62155F9AC6}"/>
              </a:ext>
            </a:extLst>
          </p:cNvPr>
          <p:cNvGrpSpPr>
            <a:grpSpLocks/>
          </p:cNvGrpSpPr>
          <p:nvPr/>
        </p:nvGrpSpPr>
        <p:grpSpPr bwMode="auto">
          <a:xfrm>
            <a:off x="8369661" y="3546952"/>
            <a:ext cx="1829620" cy="607739"/>
            <a:chOff x="3888" y="2448"/>
            <a:chExt cx="1008" cy="384"/>
          </a:xfrm>
        </p:grpSpPr>
        <p:sp>
          <p:nvSpPr>
            <p:cNvPr id="20" name="AutoShape 18">
              <a:extLst>
                <a:ext uri="{FF2B5EF4-FFF2-40B4-BE49-F238E27FC236}">
                  <a16:creationId xmlns:a16="http://schemas.microsoft.com/office/drawing/2014/main" id="{9AD76EB6-2AF5-4E97-837B-5E9BF0B12833}"/>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21" name="AutoShape 19">
              <a:extLst>
                <a:ext uri="{FF2B5EF4-FFF2-40B4-BE49-F238E27FC236}">
                  <a16:creationId xmlns:a16="http://schemas.microsoft.com/office/drawing/2014/main" id="{7C9B8B17-1F64-4D08-5D43-6D1A72CEA0FC}"/>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22" name="Line 20">
            <a:extLst>
              <a:ext uri="{FF2B5EF4-FFF2-40B4-BE49-F238E27FC236}">
                <a16:creationId xmlns:a16="http://schemas.microsoft.com/office/drawing/2014/main" id="{470522BE-C64F-D813-1346-6E5685624002}"/>
              </a:ext>
            </a:extLst>
          </p:cNvPr>
          <p:cNvSpPr>
            <a:spLocks noChangeShapeType="1"/>
          </p:cNvSpPr>
          <p:nvPr/>
        </p:nvSpPr>
        <p:spPr bwMode="auto">
          <a:xfrm flipV="1">
            <a:off x="6682721" y="3936771"/>
            <a:ext cx="0" cy="78137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ext Box 21">
            <a:extLst>
              <a:ext uri="{FF2B5EF4-FFF2-40B4-BE49-F238E27FC236}">
                <a16:creationId xmlns:a16="http://schemas.microsoft.com/office/drawing/2014/main" id="{14424B29-5320-E3FF-6C5B-02953E505B69}"/>
              </a:ext>
            </a:extLst>
          </p:cNvPr>
          <p:cNvSpPr txBox="1">
            <a:spLocks noChangeArrowheads="1"/>
          </p:cNvSpPr>
          <p:nvPr/>
        </p:nvSpPr>
        <p:spPr bwMode="auto">
          <a:xfrm>
            <a:off x="5231336" y="1052465"/>
            <a:ext cx="2562006" cy="160043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800" b="1" dirty="0">
                <a:ln/>
              </a:rPr>
              <a:t>dd </a:t>
            </a:r>
            <a:r>
              <a:rPr lang="en-US" sz="2800" b="1" dirty="0">
                <a:ln/>
                <a:latin typeface="Times New Roman" panose="02020603050405020304" pitchFamily="18" charset="0"/>
                <a:ea typeface="Times New Roman" panose="02020603050405020304" pitchFamily="18" charset="0"/>
              </a:rPr>
              <a:t>Sodium sulfate </a:t>
            </a:r>
            <a:endParaRPr lang="en-US" sz="2800" b="1" dirty="0">
              <a:ln/>
            </a:endParaRPr>
          </a:p>
          <a:p>
            <a:pPr algn="ctr" eaLnBrk="1" hangingPunct="1">
              <a:spcBef>
                <a:spcPct val="50000"/>
              </a:spcBef>
            </a:pPr>
            <a:r>
              <a:rPr lang="en-US" altLang="en-US" sz="2800" b="1" dirty="0">
                <a:ln/>
              </a:rPr>
              <a:t>Na</a:t>
            </a:r>
            <a:r>
              <a:rPr lang="en-US" altLang="en-US" sz="2800" b="1" baseline="-25000" dirty="0">
                <a:ln/>
              </a:rPr>
              <a:t>2</a:t>
            </a:r>
            <a:r>
              <a:rPr lang="en-US" altLang="en-US" sz="2800" b="1" dirty="0">
                <a:ln/>
              </a:rPr>
              <a:t>SO</a:t>
            </a:r>
            <a:r>
              <a:rPr lang="en-US" altLang="en-US" sz="2800" b="1" baseline="-25000" dirty="0">
                <a:ln/>
              </a:rPr>
              <a:t>4</a:t>
            </a:r>
            <a:endParaRPr lang="en-US" altLang="en-US" sz="2800" b="1" dirty="0">
              <a:ln/>
            </a:endParaRPr>
          </a:p>
        </p:txBody>
      </p:sp>
      <p:sp>
        <p:nvSpPr>
          <p:cNvPr id="24" name="Line 22">
            <a:extLst>
              <a:ext uri="{FF2B5EF4-FFF2-40B4-BE49-F238E27FC236}">
                <a16:creationId xmlns:a16="http://schemas.microsoft.com/office/drawing/2014/main" id="{FA9A6D04-F338-E791-89A4-781BEF4CC363}"/>
              </a:ext>
            </a:extLst>
          </p:cNvPr>
          <p:cNvSpPr>
            <a:spLocks noChangeShapeType="1"/>
          </p:cNvSpPr>
          <p:nvPr/>
        </p:nvSpPr>
        <p:spPr bwMode="auto">
          <a:xfrm flipH="1">
            <a:off x="4676507" y="1504374"/>
            <a:ext cx="500354" cy="703611"/>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5" name="Picture 23">
            <a:extLst>
              <a:ext uri="{FF2B5EF4-FFF2-40B4-BE49-F238E27FC236}">
                <a16:creationId xmlns:a16="http://schemas.microsoft.com/office/drawing/2014/main" id="{ACEA65BC-2CB9-8523-A389-C279019E0CFB}"/>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3396" y="2595502"/>
            <a:ext cx="112349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a:hlinkClick r:id="rId6"/>
            <a:extLst>
              <a:ext uri="{FF2B5EF4-FFF2-40B4-BE49-F238E27FC236}">
                <a16:creationId xmlns:a16="http://schemas.microsoft.com/office/drawing/2014/main" id="{DF6DC00B-A1CC-1E2C-E9FF-815F1B8E9A04}"/>
              </a:ext>
            </a:extLst>
          </p:cNvPr>
          <p:cNvPicPr>
            <a:picLocks noChangeAspect="1" noChangeArrowheads="1"/>
          </p:cNvPicPr>
          <p:nvPr/>
        </p:nvPicPr>
        <p:blipFill>
          <a:blip r:embed="rId7">
            <a:clrChange>
              <a:clrFrom>
                <a:srgbClr val="D8D8D8"/>
              </a:clrFrom>
              <a:clrTo>
                <a:srgbClr val="D8D8D8">
                  <a:alpha val="0"/>
                </a:srgbClr>
              </a:clrTo>
            </a:clrChange>
            <a:extLst>
              <a:ext uri="{28A0092B-C50C-407E-A947-70E740481C1C}">
                <a14:useLocalDpi xmlns:a14="http://schemas.microsoft.com/office/drawing/2010/main" val="0"/>
              </a:ext>
            </a:extLst>
          </a:blip>
          <a:srcRect l="10715" r="3572"/>
          <a:stretch>
            <a:fillRect/>
          </a:stretch>
        </p:blipFill>
        <p:spPr bwMode="auto">
          <a:xfrm>
            <a:off x="3141446" y="2581347"/>
            <a:ext cx="936241" cy="1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6">
            <a:extLst>
              <a:ext uri="{FF2B5EF4-FFF2-40B4-BE49-F238E27FC236}">
                <a16:creationId xmlns:a16="http://schemas.microsoft.com/office/drawing/2014/main" id="{32BDD8CF-066B-7EC0-6DD5-D4A109ACB7A5}"/>
              </a:ext>
            </a:extLst>
          </p:cNvPr>
          <p:cNvSpPr>
            <a:spLocks noChangeArrowheads="1"/>
          </p:cNvSpPr>
          <p:nvPr/>
        </p:nvSpPr>
        <p:spPr bwMode="auto">
          <a:xfrm>
            <a:off x="3200760" y="1346823"/>
            <a:ext cx="1910444" cy="46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vi-VN" altLang="en-US" b="1"/>
          </a:p>
        </p:txBody>
      </p:sp>
      <p:sp>
        <p:nvSpPr>
          <p:cNvPr id="29" name="Rectangle 27">
            <a:extLst>
              <a:ext uri="{FF2B5EF4-FFF2-40B4-BE49-F238E27FC236}">
                <a16:creationId xmlns:a16="http://schemas.microsoft.com/office/drawing/2014/main" id="{40BEF635-E37F-C791-0B44-5761490E5503}"/>
              </a:ext>
            </a:extLst>
          </p:cNvPr>
          <p:cNvSpPr>
            <a:spLocks noChangeArrowheads="1"/>
          </p:cNvSpPr>
          <p:nvPr/>
        </p:nvSpPr>
        <p:spPr bwMode="auto">
          <a:xfrm>
            <a:off x="4428192" y="5805535"/>
            <a:ext cx="46176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200" b="1" dirty="0"/>
              <a:t>         SAU PHẢN ỨNG</a:t>
            </a:r>
          </a:p>
        </p:txBody>
      </p:sp>
      <p:pic>
        <p:nvPicPr>
          <p:cNvPr id="30" name="Picture 30">
            <a:extLst>
              <a:ext uri="{FF2B5EF4-FFF2-40B4-BE49-F238E27FC236}">
                <a16:creationId xmlns:a16="http://schemas.microsoft.com/office/drawing/2014/main" id="{7717B8D5-B538-EE84-564F-B9EBECE4C150}"/>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9600" y="2555815"/>
            <a:ext cx="104547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31">
            <a:extLst>
              <a:ext uri="{FF2B5EF4-FFF2-40B4-BE49-F238E27FC236}">
                <a16:creationId xmlns:a16="http://schemas.microsoft.com/office/drawing/2014/main" id="{F65A5EFD-CD9A-1BDC-FF2D-7405B30D0EFE}"/>
              </a:ext>
            </a:extLst>
          </p:cNvPr>
          <p:cNvSpPr txBox="1">
            <a:spLocks noChangeArrowheads="1"/>
          </p:cNvSpPr>
          <p:nvPr/>
        </p:nvSpPr>
        <p:spPr bwMode="auto">
          <a:xfrm>
            <a:off x="-1" y="670238"/>
            <a:ext cx="2780689" cy="267765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800" b="1" dirty="0">
                <a:ln/>
                <a:latin typeface="Times New Roman" panose="02020603050405020304" pitchFamily="18" charset="0"/>
                <a:cs typeface="Times New Roman" panose="02020603050405020304" pitchFamily="18" charset="0"/>
              </a:rPr>
              <a:t>dd </a:t>
            </a:r>
            <a:r>
              <a:rPr lang="en-US" sz="2800" b="1" dirty="0">
                <a:ln/>
                <a:latin typeface="Times New Roman" panose="02020603050405020304" pitchFamily="18" charset="0"/>
                <a:ea typeface="Times New Roman" panose="02020603050405020304" pitchFamily="18" charset="0"/>
                <a:cs typeface="Times New Roman" panose="02020603050405020304" pitchFamily="18" charset="0"/>
              </a:rPr>
              <a:t>Sodium chloride </a:t>
            </a:r>
            <a:r>
              <a:rPr lang="en-US" altLang="en-US" sz="2800" b="1" dirty="0">
                <a:ln/>
                <a:latin typeface="Times New Roman" panose="02020603050405020304" pitchFamily="18" charset="0"/>
                <a:cs typeface="Times New Roman" panose="02020603050405020304" pitchFamily="18" charset="0"/>
              </a:rPr>
              <a:t>NaCl</a:t>
            </a:r>
            <a:r>
              <a:rPr lang="en-US" altLang="en-US" sz="2800" b="1" baseline="-25000" dirty="0">
                <a:ln/>
                <a:latin typeface="Times New Roman" panose="02020603050405020304" pitchFamily="18" charset="0"/>
                <a:cs typeface="Times New Roman" panose="02020603050405020304" pitchFamily="18" charset="0"/>
              </a:rPr>
              <a:t> </a:t>
            </a:r>
          </a:p>
          <a:p>
            <a:pPr algn="ctr" eaLnBrk="1" hangingPunct="1">
              <a:spcBef>
                <a:spcPct val="50000"/>
              </a:spcBef>
            </a:pPr>
            <a:r>
              <a:rPr lang="en-US" altLang="en-US" sz="2800" b="1" dirty="0" err="1">
                <a:ln/>
                <a:latin typeface="Times New Roman" panose="02020603050405020304" pitchFamily="18" charset="0"/>
                <a:cs typeface="Times New Roman" panose="02020603050405020304" pitchFamily="18" charset="0"/>
              </a:rPr>
              <a:t>và</a:t>
            </a:r>
            <a:r>
              <a:rPr lang="en-US" altLang="en-US" sz="2800" b="1" dirty="0">
                <a:ln/>
                <a:latin typeface="Times New Roman" panose="02020603050405020304" pitchFamily="18" charset="0"/>
                <a:cs typeface="Times New Roman" panose="02020603050405020304" pitchFamily="18" charset="0"/>
              </a:rPr>
              <a:t> </a:t>
            </a:r>
            <a:r>
              <a:rPr lang="en-US" altLang="en-US" sz="2800" b="1" dirty="0" err="1">
                <a:ln/>
                <a:latin typeface="Times New Roman" panose="02020603050405020304" pitchFamily="18" charset="0"/>
                <a:cs typeface="Times New Roman" panose="02020603050405020304" pitchFamily="18" charset="0"/>
              </a:rPr>
              <a:t>kết</a:t>
            </a:r>
            <a:r>
              <a:rPr lang="en-US" altLang="en-US" sz="2800" b="1" dirty="0">
                <a:ln/>
                <a:latin typeface="Times New Roman" panose="02020603050405020304" pitchFamily="18" charset="0"/>
                <a:cs typeface="Times New Roman" panose="02020603050405020304" pitchFamily="18" charset="0"/>
              </a:rPr>
              <a:t> </a:t>
            </a:r>
            <a:r>
              <a:rPr lang="en-US" altLang="en-US" sz="2800" b="1" dirty="0" err="1">
                <a:ln/>
                <a:latin typeface="Times New Roman" panose="02020603050405020304" pitchFamily="18" charset="0"/>
                <a:cs typeface="Times New Roman" panose="02020603050405020304" pitchFamily="18" charset="0"/>
              </a:rPr>
              <a:t>tủa</a:t>
            </a:r>
            <a:r>
              <a:rPr lang="en-US" altLang="en-US" sz="2800" b="1" dirty="0">
                <a:ln/>
                <a:latin typeface="Times New Roman" panose="02020603050405020304" pitchFamily="18" charset="0"/>
                <a:cs typeface="Times New Roman" panose="02020603050405020304" pitchFamily="18" charset="0"/>
              </a:rPr>
              <a:t> </a:t>
            </a:r>
            <a:r>
              <a:rPr lang="en-US" altLang="en-US" sz="2800" b="1" dirty="0" err="1">
                <a:ln/>
                <a:latin typeface="Times New Roman" panose="02020603050405020304" pitchFamily="18" charset="0"/>
                <a:cs typeface="Times New Roman" panose="02020603050405020304" pitchFamily="18" charset="0"/>
              </a:rPr>
              <a:t>trắng</a:t>
            </a:r>
            <a:r>
              <a:rPr lang="en-US" altLang="en-US" sz="2800" b="1" dirty="0">
                <a:ln/>
                <a:latin typeface="Times New Roman" panose="02020603050405020304" pitchFamily="18" charset="0"/>
                <a:cs typeface="Times New Roman" panose="02020603050405020304" pitchFamily="18" charset="0"/>
              </a:rPr>
              <a:t> </a:t>
            </a:r>
          </a:p>
          <a:p>
            <a:pPr algn="ctr" eaLnBrk="1" hangingPunct="1">
              <a:spcBef>
                <a:spcPct val="50000"/>
              </a:spcBef>
            </a:pPr>
            <a:r>
              <a:rPr lang="en-US" sz="2800" b="1" dirty="0">
                <a:ln/>
                <a:latin typeface="Times New Roman" panose="02020603050405020304" pitchFamily="18" charset="0"/>
                <a:ea typeface="Times New Roman" panose="02020603050405020304" pitchFamily="18" charset="0"/>
                <a:cs typeface="Times New Roman" panose="02020603050405020304" pitchFamily="18" charset="0"/>
              </a:rPr>
              <a:t>Barium sulfate </a:t>
            </a:r>
            <a:r>
              <a:rPr lang="en-US" altLang="en-US" sz="2800" b="1" dirty="0">
                <a:ln/>
                <a:latin typeface="Times New Roman" panose="02020603050405020304" pitchFamily="18" charset="0"/>
                <a:cs typeface="Times New Roman" panose="02020603050405020304" pitchFamily="18" charset="0"/>
              </a:rPr>
              <a:t>BaSO</a:t>
            </a:r>
            <a:r>
              <a:rPr lang="en-US" altLang="en-US" sz="2800" b="1" baseline="-25000" dirty="0">
                <a:ln/>
                <a:latin typeface="Times New Roman" panose="02020603050405020304" pitchFamily="18" charset="0"/>
                <a:cs typeface="Times New Roman" panose="02020603050405020304" pitchFamily="18" charset="0"/>
              </a:rPr>
              <a:t>4</a:t>
            </a:r>
          </a:p>
        </p:txBody>
      </p:sp>
      <p:sp>
        <p:nvSpPr>
          <p:cNvPr id="32" name="Line 32">
            <a:extLst>
              <a:ext uri="{FF2B5EF4-FFF2-40B4-BE49-F238E27FC236}">
                <a16:creationId xmlns:a16="http://schemas.microsoft.com/office/drawing/2014/main" id="{8F19D09F-9E30-A74C-DD1F-0E6EB3AD2EF3}"/>
              </a:ext>
            </a:extLst>
          </p:cNvPr>
          <p:cNvSpPr>
            <a:spLocks noChangeShapeType="1"/>
          </p:cNvSpPr>
          <p:nvPr/>
        </p:nvSpPr>
        <p:spPr bwMode="auto">
          <a:xfrm>
            <a:off x="2839306" y="2273016"/>
            <a:ext cx="636814" cy="74637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33" name="Picture 33">
            <a:extLst>
              <a:ext uri="{FF2B5EF4-FFF2-40B4-BE49-F238E27FC236}">
                <a16:creationId xmlns:a16="http://schemas.microsoft.com/office/drawing/2014/main" id="{42F170B1-9A8F-86A1-2BC2-D7529846F94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5897" y="2555815"/>
            <a:ext cx="1020112"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4">
            <a:extLst>
              <a:ext uri="{FF2B5EF4-FFF2-40B4-BE49-F238E27FC236}">
                <a16:creationId xmlns:a16="http://schemas.microsoft.com/office/drawing/2014/main" id="{E115E88F-B99F-5F83-99EC-56612FE0AE2A}"/>
              </a:ext>
            </a:extLst>
          </p:cNvPr>
          <p:cNvSpPr>
            <a:spLocks noChangeArrowheads="1"/>
          </p:cNvSpPr>
          <p:nvPr/>
        </p:nvSpPr>
        <p:spPr bwMode="auto">
          <a:xfrm>
            <a:off x="4257474" y="2850955"/>
            <a:ext cx="622870" cy="1006441"/>
          </a:xfrm>
          <a:prstGeom prst="rect">
            <a:avLst/>
          </a:prstGeom>
          <a:solidFill>
            <a:srgbClr val="DDDDDD"/>
          </a:solidFill>
          <a:ln w="952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36" name="TextBox 35">
            <a:extLst>
              <a:ext uri="{FF2B5EF4-FFF2-40B4-BE49-F238E27FC236}">
                <a16:creationId xmlns:a16="http://schemas.microsoft.com/office/drawing/2014/main" id="{347DD476-DC87-2674-7F48-A901553F5C99}"/>
              </a:ext>
            </a:extLst>
          </p:cNvPr>
          <p:cNvSpPr txBox="1"/>
          <p:nvPr/>
        </p:nvSpPr>
        <p:spPr>
          <a:xfrm>
            <a:off x="-1790700" y="-583367"/>
            <a:ext cx="6096000" cy="369332"/>
          </a:xfrm>
          <a:prstGeom prst="rect">
            <a:avLst/>
          </a:prstGeom>
          <a:noFill/>
        </p:spPr>
        <p:txBody>
          <a:bodyPr wrap="square">
            <a:spAutoFit/>
          </a:bodyPr>
          <a:lstStyle/>
          <a:p>
            <a:r>
              <a:rPr lang="en-US" sz="1800" kern="1200" dirty="0" err="1">
                <a:solidFill>
                  <a:srgbClr val="000000"/>
                </a:solidFill>
                <a:effectLst/>
                <a:latin typeface="Times New Roman" panose="02020603050405020304" pitchFamily="18" charset="0"/>
                <a:ea typeface="Times New Roman" panose="02020603050405020304" pitchFamily="18" charset="0"/>
              </a:rPr>
              <a:t>và</a:t>
            </a:r>
            <a:endParaRPr lang="en-US" dirty="0"/>
          </a:p>
        </p:txBody>
      </p:sp>
      <p:sp>
        <p:nvSpPr>
          <p:cNvPr id="37" name="Rectangle 5">
            <a:extLst>
              <a:ext uri="{FF2B5EF4-FFF2-40B4-BE49-F238E27FC236}">
                <a16:creationId xmlns:a16="http://schemas.microsoft.com/office/drawing/2014/main" id="{AD9CE08C-7E0B-3B3F-E1FA-DC07E9229105}"/>
              </a:ext>
            </a:extLst>
          </p:cNvPr>
          <p:cNvSpPr>
            <a:spLocks noChangeArrowheads="1"/>
          </p:cNvSpPr>
          <p:nvPr/>
        </p:nvSpPr>
        <p:spPr bwMode="auto">
          <a:xfrm>
            <a:off x="8154057" y="1245196"/>
            <a:ext cx="40788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a:solidFill>
                  <a:srgbClr val="003300"/>
                </a:solidFill>
                <a:latin typeface=".VnTime" pitchFamily="34" charset="0"/>
              </a:rPr>
              <a:t>  </a:t>
            </a:r>
            <a:r>
              <a:rPr lang="en-US" altLang="en-US" sz="3600" b="1" dirty="0" err="1">
                <a:solidFill>
                  <a:srgbClr val="003300"/>
                </a:solidFill>
                <a:latin typeface="Times New Roman" panose="02020603050405020304" pitchFamily="18" charset="0"/>
              </a:rPr>
              <a:t>Tiến</a:t>
            </a:r>
            <a:r>
              <a:rPr lang="en-US" altLang="en-US" sz="3600" b="1" dirty="0">
                <a:solidFill>
                  <a:srgbClr val="003300"/>
                </a:solidFill>
                <a:latin typeface="Times New Roman" panose="02020603050405020304" pitchFamily="18" charset="0"/>
              </a:rPr>
              <a:t> </a:t>
            </a:r>
            <a:r>
              <a:rPr lang="en-US" altLang="en-US" sz="3600" b="1" dirty="0" err="1">
                <a:solidFill>
                  <a:srgbClr val="003300"/>
                </a:solidFill>
                <a:latin typeface="Times New Roman" panose="02020603050405020304" pitchFamily="18" charset="0"/>
              </a:rPr>
              <a:t>hành</a:t>
            </a:r>
            <a:r>
              <a:rPr lang="en-US" altLang="en-US" sz="3600" b="1" dirty="0">
                <a:solidFill>
                  <a:srgbClr val="003300"/>
                </a:solidFill>
                <a:latin typeface="Times New Roman" panose="02020603050405020304" pitchFamily="18" charset="0"/>
              </a:rPr>
              <a:t> </a:t>
            </a:r>
            <a:r>
              <a:rPr lang="en-US" altLang="en-US" sz="3600" b="1" dirty="0" err="1">
                <a:solidFill>
                  <a:srgbClr val="003300"/>
                </a:solidFill>
                <a:latin typeface="Times New Roman" panose="02020603050405020304" pitchFamily="18" charset="0"/>
              </a:rPr>
              <a:t>thí</a:t>
            </a:r>
            <a:r>
              <a:rPr lang="en-US" altLang="en-US" sz="3600" b="1" dirty="0">
                <a:solidFill>
                  <a:srgbClr val="003300"/>
                </a:solidFill>
                <a:latin typeface="Times New Roman" panose="02020603050405020304" pitchFamily="18" charset="0"/>
              </a:rPr>
              <a:t> </a:t>
            </a:r>
            <a:r>
              <a:rPr lang="en-US" altLang="en-US" sz="3600" b="1" dirty="0" err="1">
                <a:solidFill>
                  <a:srgbClr val="003300"/>
                </a:solidFill>
                <a:latin typeface="Times New Roman" panose="02020603050405020304" pitchFamily="18" charset="0"/>
              </a:rPr>
              <a:t>nghiệm</a:t>
            </a:r>
            <a:r>
              <a:rPr lang="en-US" altLang="en-US" sz="3600" b="1" dirty="0">
                <a:solidFill>
                  <a:srgbClr val="003300"/>
                </a:solidFill>
                <a:latin typeface="Times New Roman" panose="02020603050405020304" pitchFamily="18" charset="0"/>
              </a:rPr>
              <a:t> </a:t>
            </a:r>
            <a:r>
              <a:rPr lang="en-US" altLang="en-US" sz="3600" b="1" dirty="0" err="1">
                <a:solidFill>
                  <a:srgbClr val="003300"/>
                </a:solidFill>
                <a:latin typeface="Times New Roman" panose="02020603050405020304" pitchFamily="18" charset="0"/>
              </a:rPr>
              <a:t>như</a:t>
            </a:r>
            <a:r>
              <a:rPr lang="en-US" altLang="en-US" sz="3600" b="1" dirty="0">
                <a:solidFill>
                  <a:srgbClr val="003300"/>
                </a:solidFill>
                <a:latin typeface="Times New Roman" panose="02020603050405020304" pitchFamily="18" charset="0"/>
              </a:rPr>
              <a:t> </a:t>
            </a:r>
            <a:r>
              <a:rPr lang="en-US" altLang="en-US" sz="3600" b="1" dirty="0" err="1">
                <a:solidFill>
                  <a:srgbClr val="003300"/>
                </a:solidFill>
                <a:latin typeface="Times New Roman" panose="02020603050405020304" pitchFamily="18" charset="0"/>
              </a:rPr>
              <a:t>sau</a:t>
            </a:r>
            <a:r>
              <a:rPr lang="en-US" altLang="en-US" sz="3600" b="1" dirty="0">
                <a:solidFill>
                  <a:srgbClr val="003300"/>
                </a:solidFill>
                <a:latin typeface=".VnTime" pitchFamily="34" charset="0"/>
              </a:rPr>
              <a:t>:</a:t>
            </a:r>
          </a:p>
          <a:p>
            <a:pPr eaLnBrk="1" hangingPunct="1"/>
            <a:r>
              <a:rPr lang="en-US" altLang="en-US" sz="2400" dirty="0">
                <a:solidFill>
                  <a:srgbClr val="003300"/>
                </a:solidFill>
                <a:latin typeface=".VnTime" pitchFamily="34" charset="0"/>
              </a:rPr>
              <a:t> </a:t>
            </a:r>
          </a:p>
        </p:txBody>
      </p:sp>
      <p:sp>
        <p:nvSpPr>
          <p:cNvPr id="4" name="TextBox 3">
            <a:extLst>
              <a:ext uri="{FF2B5EF4-FFF2-40B4-BE49-F238E27FC236}">
                <a16:creationId xmlns:a16="http://schemas.microsoft.com/office/drawing/2014/main" id="{DB713236-E9E7-78F9-EE08-CA2E0710E983}"/>
              </a:ext>
            </a:extLst>
          </p:cNvPr>
          <p:cNvSpPr txBox="1"/>
          <p:nvPr/>
        </p:nvSpPr>
        <p:spPr>
          <a:xfrm>
            <a:off x="1897897" y="6031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271678939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25" presetClass="exit" presetSubtype="0" fill="hold" nodeType="withEffect">
                                  <p:stCondLst>
                                    <p:cond delay="0"/>
                                  </p:stCondLst>
                                  <p:childTnLst>
                                    <p:animEffect transition="out" filter="fade">
                                      <p:cBhvr>
                                        <p:cTn id="26" dur="5000" accel="50000">
                                          <p:stCondLst>
                                            <p:cond delay="0"/>
                                          </p:stCondLst>
                                        </p:cTn>
                                        <p:tgtEl>
                                          <p:spTgt spid="18"/>
                                        </p:tgtEl>
                                      </p:cBhvr>
                                    </p:animEffect>
                                    <p:anim calcmode="lin" valueType="num">
                                      <p:cBhvr>
                                        <p:cTn id="27" dur="2500" accel="50000">
                                          <p:stCondLst>
                                            <p:cond delay="0"/>
                                          </p:stCondLst>
                                        </p:cTn>
                                        <p:tgtEl>
                                          <p:spTgt spid="18"/>
                                        </p:tgtEl>
                                        <p:attrNameLst>
                                          <p:attrName>ppt_y</p:attrName>
                                        </p:attrNameLst>
                                      </p:cBhvr>
                                      <p:tavLst>
                                        <p:tav tm="0">
                                          <p:val>
                                            <p:strVal val="ppt_y"/>
                                          </p:val>
                                        </p:tav>
                                        <p:tav tm="100000">
                                          <p:val>
                                            <p:strVal val="ppt_y+.1"/>
                                          </p:val>
                                        </p:tav>
                                      </p:tavLst>
                                    </p:anim>
                                    <p:anim calcmode="lin" valueType="num">
                                      <p:cBhvr>
                                        <p:cTn id="28" dur="2500" decel="50000">
                                          <p:stCondLst>
                                            <p:cond delay="2500"/>
                                          </p:stCondLst>
                                        </p:cTn>
                                        <p:tgtEl>
                                          <p:spTgt spid="18"/>
                                        </p:tgtEl>
                                        <p:attrNameLst>
                                          <p:attrName>ppt_y</p:attrName>
                                        </p:attrNameLst>
                                      </p:cBhvr>
                                      <p:tavLst>
                                        <p:tav tm="0">
                                          <p:val>
                                            <p:strVal val="ppt_y"/>
                                          </p:val>
                                        </p:tav>
                                        <p:tav tm="100000">
                                          <p:val>
                                            <p:strVal val="ppt_y-.1"/>
                                          </p:val>
                                        </p:tav>
                                      </p:tavLst>
                                    </p:anim>
                                    <p:anim calcmode="lin" valueType="num">
                                      <p:cBhvr>
                                        <p:cTn id="29" dur="2500" accel="50000">
                                          <p:stCondLst>
                                            <p:cond delay="2500"/>
                                          </p:stCondLst>
                                        </p:cTn>
                                        <p:tgtEl>
                                          <p:spTgt spid="18"/>
                                        </p:tgtEl>
                                        <p:attrNameLst>
                                          <p:attrName>ppt_x</p:attrName>
                                        </p:attrNameLst>
                                      </p:cBhvr>
                                      <p:tavLst>
                                        <p:tav tm="0">
                                          <p:val>
                                            <p:strVal val="ppt_x"/>
                                          </p:val>
                                        </p:tav>
                                        <p:tav tm="100000">
                                          <p:val>
                                            <p:strVal val="ppt_x+.4"/>
                                          </p:val>
                                        </p:tav>
                                      </p:tavLst>
                                    </p:anim>
                                    <p:anim calcmode="lin" valueType="num">
                                      <p:cBhvr>
                                        <p:cTn id="30" dur="5000"/>
                                        <p:tgtEl>
                                          <p:spTgt spid="18"/>
                                        </p:tgtEl>
                                        <p:attrNameLst>
                                          <p:attrName>ppt_h</p:attrName>
                                        </p:attrNameLst>
                                      </p:cBhvr>
                                      <p:tavLst>
                                        <p:tav tm="0">
                                          <p:val>
                                            <p:strVal val="ppt_h"/>
                                          </p:val>
                                        </p:tav>
                                        <p:tav tm="100000">
                                          <p:val>
                                            <p:strVal val="ppt_h"/>
                                          </p:val>
                                        </p:tav>
                                      </p:tavLst>
                                    </p:anim>
                                    <p:anim calcmode="lin" valueType="num">
                                      <p:cBhvr>
                                        <p:cTn id="31" dur="2500" accel="50000">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2" dur="2500" decel="50000">
                                          <p:stCondLst>
                                            <p:cond delay="2500"/>
                                          </p:stCondLst>
                                        </p:cTn>
                                        <p:tgtEl>
                                          <p:spTgt spid="18"/>
                                        </p:tgtEl>
                                        <p:attrNameLst>
                                          <p:attrName>ppt_w</p:attrName>
                                        </p:attrNameLst>
                                      </p:cBhvr>
                                      <p:tavLst>
                                        <p:tav tm="0">
                                          <p:val>
                                            <p:strVal val="ppt_w"/>
                                          </p:val>
                                        </p:tav>
                                        <p:tav tm="100000">
                                          <p:val>
                                            <p:strVal val="ppt_w/.05"/>
                                          </p:val>
                                        </p:tav>
                                      </p:tavLst>
                                    </p:anim>
                                    <p:anim calcmode="lin" valueType="num">
                                      <p:cBhvr>
                                        <p:cTn id="33" dur="2500" accel="50000">
                                          <p:stCondLst>
                                            <p:cond delay="2500"/>
                                          </p:stCondLst>
                                        </p:cTn>
                                        <p:tgtEl>
                                          <p:spTgt spid="18"/>
                                        </p:tgtEl>
                                        <p:attrNameLst>
                                          <p:attrName>style.rotation</p:attrName>
                                        </p:attrNameLst>
                                      </p:cBhvr>
                                      <p:tavLst>
                                        <p:tav tm="0">
                                          <p:val>
                                            <p:fltVal val="0"/>
                                          </p:val>
                                        </p:tav>
                                        <p:tav tm="100000">
                                          <p:val>
                                            <p:fltVal val="-90"/>
                                          </p:val>
                                        </p:tav>
                                      </p:tavLst>
                                    </p:anim>
                                    <p:set>
                                      <p:cBhvr>
                                        <p:cTn id="34" dur="1" fill="hold">
                                          <p:stCondLst>
                                            <p:cond delay="4999"/>
                                          </p:stCondLst>
                                        </p:cTn>
                                        <p:tgtEl>
                                          <p:spTgt spid="18"/>
                                        </p:tgtEl>
                                        <p:attrNameLst>
                                          <p:attrName>style.visibility</p:attrName>
                                        </p:attrNameLst>
                                      </p:cBhvr>
                                      <p:to>
                                        <p:strVal val="hidden"/>
                                      </p:to>
                                    </p:set>
                                  </p:childTnLst>
                                </p:cTn>
                              </p:par>
                              <p:par>
                                <p:cTn id="35" presetID="29" presetClass="exit" presetSubtype="0" fill="hold" nodeType="withEffect">
                                  <p:stCondLst>
                                    <p:cond delay="0"/>
                                  </p:stCondLst>
                                  <p:childTnLst>
                                    <p:anim calcmode="lin" valueType="num">
                                      <p:cBhvr>
                                        <p:cTn id="36" dur="5000"/>
                                        <p:tgtEl>
                                          <p:spTgt spid="24"/>
                                        </p:tgtEl>
                                        <p:attrNameLst>
                                          <p:attrName>ppt_x</p:attrName>
                                        </p:attrNameLst>
                                      </p:cBhvr>
                                      <p:tavLst>
                                        <p:tav tm="0">
                                          <p:val>
                                            <p:strVal val="ppt_x"/>
                                          </p:val>
                                        </p:tav>
                                        <p:tav tm="100000">
                                          <p:val>
                                            <p:strVal val="ppt_x-.2"/>
                                          </p:val>
                                        </p:tav>
                                      </p:tavLst>
                                    </p:anim>
                                    <p:anim calcmode="lin" valueType="num">
                                      <p:cBhvr>
                                        <p:cTn id="37" dur="5000"/>
                                        <p:tgtEl>
                                          <p:spTgt spid="24"/>
                                        </p:tgtEl>
                                        <p:attrNameLst>
                                          <p:attrName>ppt_y</p:attrName>
                                        </p:attrNameLst>
                                      </p:cBhvr>
                                      <p:tavLst>
                                        <p:tav tm="0">
                                          <p:val>
                                            <p:strVal val="ppt_y"/>
                                          </p:val>
                                        </p:tav>
                                        <p:tav tm="100000">
                                          <p:val>
                                            <p:strVal val="ppt_y"/>
                                          </p:val>
                                        </p:tav>
                                      </p:tavLst>
                                    </p:anim>
                                    <p:animEffect transition="out" filter="fade">
                                      <p:cBhvr>
                                        <p:cTn id="38" dur="5000"/>
                                        <p:tgtEl>
                                          <p:spTgt spid="24"/>
                                        </p:tgtEl>
                                      </p:cBhvr>
                                    </p:animEffect>
                                    <p:set>
                                      <p:cBhvr>
                                        <p:cTn id="39" dur="1" fill="hold">
                                          <p:stCondLst>
                                            <p:cond delay="4999"/>
                                          </p:stCondLst>
                                        </p:cTn>
                                        <p:tgtEl>
                                          <p:spTgt spid="24"/>
                                        </p:tgtEl>
                                        <p:attrNameLst>
                                          <p:attrName>style.visibility</p:attrName>
                                        </p:attrNameLst>
                                      </p:cBhvr>
                                      <p:to>
                                        <p:strVal val="hidden"/>
                                      </p:to>
                                    </p:set>
                                  </p:childTnLst>
                                </p:cTn>
                              </p:par>
                              <p:par>
                                <p:cTn id="40" presetID="29" presetClass="exit" presetSubtype="0" fill="hold" nodeType="withEffect">
                                  <p:stCondLst>
                                    <p:cond delay="0"/>
                                  </p:stCondLst>
                                  <p:childTnLst>
                                    <p:anim calcmode="lin" valueType="num">
                                      <p:cBhvr>
                                        <p:cTn id="41" dur="500"/>
                                        <p:tgtEl>
                                          <p:spTgt spid="23"/>
                                        </p:tgtEl>
                                        <p:attrNameLst>
                                          <p:attrName>ppt_x</p:attrName>
                                        </p:attrNameLst>
                                      </p:cBhvr>
                                      <p:tavLst>
                                        <p:tav tm="0">
                                          <p:val>
                                            <p:strVal val="ppt_x"/>
                                          </p:val>
                                        </p:tav>
                                        <p:tav tm="100000">
                                          <p:val>
                                            <p:strVal val="ppt_x-.2"/>
                                          </p:val>
                                        </p:tav>
                                      </p:tavLst>
                                    </p:anim>
                                    <p:anim calcmode="lin" valueType="num">
                                      <p:cBhvr>
                                        <p:cTn id="42" dur="500"/>
                                        <p:tgtEl>
                                          <p:spTgt spid="23"/>
                                        </p:tgtEl>
                                        <p:attrNameLst>
                                          <p:attrName>ppt_y</p:attrName>
                                        </p:attrNameLst>
                                      </p:cBhvr>
                                      <p:tavLst>
                                        <p:tav tm="0">
                                          <p:val>
                                            <p:strVal val="ppt_y"/>
                                          </p:val>
                                        </p:tav>
                                        <p:tav tm="100000">
                                          <p:val>
                                            <p:strVal val="ppt_y"/>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par>
                                <p:cTn id="45" presetID="22" presetClass="entr" presetSubtype="4" repeatCount="indefinite"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3000"/>
                                        <p:tgtEl>
                                          <p:spTgt spid="26"/>
                                        </p:tgtEl>
                                      </p:cBhvr>
                                    </p:animEffect>
                                  </p:childTnLst>
                                </p:cTn>
                              </p:par>
                              <p:par>
                                <p:cTn id="48" presetID="51" presetClass="entr" presetSubtype="0" fill="hold" nodeType="withEffect">
                                  <p:stCondLst>
                                    <p:cond delay="0"/>
                                  </p:stCondLst>
                                  <p:endCondLst>
                                    <p:cond delay="0"/>
                                  </p:endCondLst>
                                  <p:childTnLst>
                                    <p:set>
                                      <p:cBhvr>
                                        <p:cTn id="49" dur="1" fill="hold">
                                          <p:stCondLst>
                                            <p:cond delay="0"/>
                                          </p:stCondLst>
                                        </p:cTn>
                                        <p:tgtEl>
                                          <p:spTgt spid="28"/>
                                        </p:tgtEl>
                                        <p:attrNameLst>
                                          <p:attrName>style.visibility</p:attrName>
                                        </p:attrNameLst>
                                      </p:cBhvr>
                                      <p:to>
                                        <p:strVal val="visible"/>
                                      </p:to>
                                    </p:set>
                                    <p:animEffect transition="in" filter="fade">
                                      <p:cBhvr>
                                        <p:cTn id="50" dur="770" decel="100000"/>
                                        <p:tgtEl>
                                          <p:spTgt spid="28"/>
                                        </p:tgtEl>
                                      </p:cBhvr>
                                    </p:animEffect>
                                    <p:animScale>
                                      <p:cBhvr>
                                        <p:cTn id="51" dur="770" decel="100000"/>
                                        <p:tgtEl>
                                          <p:spTgt spid="28"/>
                                        </p:tgtEl>
                                      </p:cBhvr>
                                      <p:from x="10000" y="10000"/>
                                      <p:to x="200000" y="450000"/>
                                    </p:animScale>
                                    <p:animScale>
                                      <p:cBhvr>
                                        <p:cTn id="52" dur="1230" accel="100000" fill="hold">
                                          <p:stCondLst>
                                            <p:cond delay="770"/>
                                          </p:stCondLst>
                                        </p:cTn>
                                        <p:tgtEl>
                                          <p:spTgt spid="28"/>
                                        </p:tgtEl>
                                      </p:cBhvr>
                                      <p:from x="200000" y="450000"/>
                                      <p:to x="100000" y="100000"/>
                                    </p:animScale>
                                    <p:set>
                                      <p:cBhvr>
                                        <p:cTn id="53" dur="770" fill="hold"/>
                                        <p:tgtEl>
                                          <p:spTgt spid="28"/>
                                        </p:tgtEl>
                                        <p:attrNameLst>
                                          <p:attrName>ppt_x</p:attrName>
                                        </p:attrNameLst>
                                      </p:cBhvr>
                                      <p:to>
                                        <p:strVal val="(0.5)"/>
                                      </p:to>
                                    </p:set>
                                    <p:anim from="(0.5)" to="(#ppt_x)" calcmode="lin" valueType="num">
                                      <p:cBhvr>
                                        <p:cTn id="54" dur="1230" accel="100000" fill="hold">
                                          <p:stCondLst>
                                            <p:cond delay="770"/>
                                          </p:stCondLst>
                                        </p:cTn>
                                        <p:tgtEl>
                                          <p:spTgt spid="28"/>
                                        </p:tgtEl>
                                        <p:attrNameLst>
                                          <p:attrName>ppt_x</p:attrName>
                                        </p:attrNameLst>
                                      </p:cBhvr>
                                    </p:anim>
                                    <p:set>
                                      <p:cBhvr>
                                        <p:cTn id="55" dur="770" fill="hold"/>
                                        <p:tgtEl>
                                          <p:spTgt spid="28"/>
                                        </p:tgtEl>
                                        <p:attrNameLst>
                                          <p:attrName>ppt_y</p:attrName>
                                        </p:attrNameLst>
                                      </p:cBhvr>
                                      <p:to>
                                        <p:strVal val="(#ppt_y+0.4)"/>
                                      </p:to>
                                    </p:set>
                                    <p:anim from="(#ppt_y+0.4)" to="(#ppt_y)" calcmode="lin" valueType="num">
                                      <p:cBhvr>
                                        <p:cTn id="56" dur="1230" accel="100000" fill="hold">
                                          <p:stCondLst>
                                            <p:cond delay="770"/>
                                          </p:stCondLst>
                                        </p:cTn>
                                        <p:tgtEl>
                                          <p:spTgt spid="28"/>
                                        </p:tgtEl>
                                        <p:attrNameLst>
                                          <p:attrName>ppt_y</p:attrName>
                                        </p:attrNameLst>
                                      </p:cBhvr>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770" decel="100000"/>
                                        <p:tgtEl>
                                          <p:spTgt spid="29"/>
                                        </p:tgtEl>
                                      </p:cBhvr>
                                    </p:animEffect>
                                    <p:animScale>
                                      <p:cBhvr>
                                        <p:cTn id="62" dur="770" decel="100000"/>
                                        <p:tgtEl>
                                          <p:spTgt spid="29"/>
                                        </p:tgtEl>
                                      </p:cBhvr>
                                      <p:from x="10000" y="10000"/>
                                      <p:to x="200000" y="450000"/>
                                    </p:animScale>
                                    <p:animScale>
                                      <p:cBhvr>
                                        <p:cTn id="63" dur="1230" accel="100000" fill="hold">
                                          <p:stCondLst>
                                            <p:cond delay="770"/>
                                          </p:stCondLst>
                                        </p:cTn>
                                        <p:tgtEl>
                                          <p:spTgt spid="29"/>
                                        </p:tgtEl>
                                      </p:cBhvr>
                                      <p:from x="200000" y="450000"/>
                                      <p:to x="100000" y="100000"/>
                                    </p:animScale>
                                    <p:set>
                                      <p:cBhvr>
                                        <p:cTn id="64" dur="770" fill="hold"/>
                                        <p:tgtEl>
                                          <p:spTgt spid="29"/>
                                        </p:tgtEl>
                                        <p:attrNameLst>
                                          <p:attrName>ppt_x</p:attrName>
                                        </p:attrNameLst>
                                      </p:cBhvr>
                                      <p:to>
                                        <p:strVal val="(0.5)"/>
                                      </p:to>
                                    </p:set>
                                    <p:anim from="(0.5)" to="(#ppt_x)" calcmode="lin" valueType="num">
                                      <p:cBhvr>
                                        <p:cTn id="65" dur="1230" accel="100000" fill="hold">
                                          <p:stCondLst>
                                            <p:cond delay="770"/>
                                          </p:stCondLst>
                                        </p:cTn>
                                        <p:tgtEl>
                                          <p:spTgt spid="29"/>
                                        </p:tgtEl>
                                        <p:attrNameLst>
                                          <p:attrName>ppt_x</p:attrName>
                                        </p:attrNameLst>
                                      </p:cBhvr>
                                    </p:anim>
                                    <p:set>
                                      <p:cBhvr>
                                        <p:cTn id="66" dur="770" fill="hold"/>
                                        <p:tgtEl>
                                          <p:spTgt spid="29"/>
                                        </p:tgtEl>
                                        <p:attrNameLst>
                                          <p:attrName>ppt_y</p:attrName>
                                        </p:attrNameLst>
                                      </p:cBhvr>
                                      <p:to>
                                        <p:strVal val="(#ppt_y+0.4)"/>
                                      </p:to>
                                    </p:set>
                                    <p:anim from="(#ppt_y+0.4)" to="(#ppt_y)" calcmode="lin" valueType="num">
                                      <p:cBhvr>
                                        <p:cTn id="67" dur="1230" accel="100000" fill="hold">
                                          <p:stCondLst>
                                            <p:cond delay="770"/>
                                          </p:stCondLst>
                                        </p:cTn>
                                        <p:tgtEl>
                                          <p:spTgt spid="29"/>
                                        </p:tgtEl>
                                        <p:attrNameLst>
                                          <p:attrName>ppt_y</p:attrName>
                                        </p:attrNameLst>
                                      </p:cBhvr>
                                    </p:anim>
                                  </p:childTnLst>
                                </p:cTn>
                              </p:par>
                              <p:par>
                                <p:cTn id="68" presetID="2" presetClass="entr" presetSubtype="9"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0-#ppt_w/2"/>
                                          </p:val>
                                        </p:tav>
                                        <p:tav tm="100000">
                                          <p:val>
                                            <p:strVal val="#ppt_x"/>
                                          </p:val>
                                        </p:tav>
                                      </p:tavLst>
                                    </p:anim>
                                    <p:anim calcmode="lin" valueType="num">
                                      <p:cBhvr additive="base">
                                        <p:cTn id="71" dur="500" fill="hold"/>
                                        <p:tgtEl>
                                          <p:spTgt spid="31"/>
                                        </p:tgtEl>
                                        <p:attrNameLst>
                                          <p:attrName>ppt_y</p:attrName>
                                        </p:attrNameLst>
                                      </p:cBhvr>
                                      <p:tavLst>
                                        <p:tav tm="0">
                                          <p:val>
                                            <p:strVal val="0-#ppt_h/2"/>
                                          </p:val>
                                        </p:tav>
                                        <p:tav tm="100000">
                                          <p:val>
                                            <p:strVal val="#ppt_y"/>
                                          </p:val>
                                        </p:tav>
                                      </p:tavLst>
                                    </p:anim>
                                  </p:childTnLst>
                                </p:cTn>
                              </p:par>
                              <p:par>
                                <p:cTn id="72" presetID="2" presetClass="entr" presetSubtype="9"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0-#ppt_h/2"/>
                                          </p:val>
                                        </p:tav>
                                        <p:tav tm="100000">
                                          <p:val>
                                            <p:strVal val="#ppt_y"/>
                                          </p:val>
                                        </p:tav>
                                      </p:tavLst>
                                    </p:anim>
                                  </p:childTnLst>
                                </p:cTn>
                              </p:par>
                              <p:par>
                                <p:cTn id="76" presetID="5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770" decel="100000"/>
                                        <p:tgtEl>
                                          <p:spTgt spid="22"/>
                                        </p:tgtEl>
                                      </p:cBhvr>
                                    </p:animEffect>
                                    <p:animScale>
                                      <p:cBhvr>
                                        <p:cTn id="79" dur="770" decel="100000"/>
                                        <p:tgtEl>
                                          <p:spTgt spid="22"/>
                                        </p:tgtEl>
                                      </p:cBhvr>
                                      <p:from x="10000" y="10000"/>
                                      <p:to x="200000" y="450000"/>
                                    </p:animScale>
                                    <p:animScale>
                                      <p:cBhvr>
                                        <p:cTn id="80" dur="1230" accel="100000" fill="hold">
                                          <p:stCondLst>
                                            <p:cond delay="770"/>
                                          </p:stCondLst>
                                        </p:cTn>
                                        <p:tgtEl>
                                          <p:spTgt spid="22"/>
                                        </p:tgtEl>
                                      </p:cBhvr>
                                      <p:from x="200000" y="450000"/>
                                      <p:to x="100000" y="100000"/>
                                    </p:animScale>
                                    <p:set>
                                      <p:cBhvr>
                                        <p:cTn id="81" dur="770" fill="hold"/>
                                        <p:tgtEl>
                                          <p:spTgt spid="22"/>
                                        </p:tgtEl>
                                        <p:attrNameLst>
                                          <p:attrName>ppt_x</p:attrName>
                                        </p:attrNameLst>
                                      </p:cBhvr>
                                      <p:to>
                                        <p:strVal val="(0.5)"/>
                                      </p:to>
                                    </p:set>
                                    <p:anim from="(0.5)" to="(#ppt_x)" calcmode="lin" valueType="num">
                                      <p:cBhvr>
                                        <p:cTn id="82" dur="1230" accel="100000" fill="hold">
                                          <p:stCondLst>
                                            <p:cond delay="770"/>
                                          </p:stCondLst>
                                        </p:cTn>
                                        <p:tgtEl>
                                          <p:spTgt spid="22"/>
                                        </p:tgtEl>
                                        <p:attrNameLst>
                                          <p:attrName>ppt_x</p:attrName>
                                        </p:attrNameLst>
                                      </p:cBhvr>
                                    </p:anim>
                                    <p:set>
                                      <p:cBhvr>
                                        <p:cTn id="83" dur="770" fill="hold"/>
                                        <p:tgtEl>
                                          <p:spTgt spid="22"/>
                                        </p:tgtEl>
                                        <p:attrNameLst>
                                          <p:attrName>ppt_y</p:attrName>
                                        </p:attrNameLst>
                                      </p:cBhvr>
                                      <p:to>
                                        <p:strVal val="(#ppt_y+0.4)"/>
                                      </p:to>
                                    </p:set>
                                    <p:anim from="(#ppt_y+0.4)" to="(#ppt_y)" calcmode="lin" valueType="num">
                                      <p:cBhvr>
                                        <p:cTn id="84" dur="1230" accel="100000" fill="hold">
                                          <p:stCondLst>
                                            <p:cond delay="770"/>
                                          </p:stCondLst>
                                        </p:cTn>
                                        <p:tgtEl>
                                          <p:spTgt spid="22"/>
                                        </p:tgtEl>
                                        <p:attrNameLst>
                                          <p:attrName>ppt_y</p:attrName>
                                        </p:attrNameLst>
                                      </p:cBhvr>
                                    </p:anim>
                                  </p:childTnLst>
                                </p:cTn>
                              </p:par>
                              <p:par>
                                <p:cTn id="85" presetID="2" presetClass="entr" presetSubtype="4"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ppt_x"/>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8" grpId="0"/>
      <p:bldP spid="29" grpId="0"/>
      <p:bldP spid="34" grpId="0" animBg="1"/>
      <p:bldP spid="37" grpId="0"/>
      <p:bldP spid="3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66254" y="0"/>
            <a:ext cx="12192000" cy="6858000"/>
          </a:xfrm>
          <a:prstGeom prst="rect">
            <a:avLst/>
          </a:prstGeom>
          <a:blipFill>
            <a:blip r:embed="rId4"/>
            <a:stretch>
              <a:fillRect/>
            </a:stretch>
          </a:blipFill>
        </p:spPr>
      </p:pic>
      <p:sp>
        <p:nvSpPr>
          <p:cNvPr id="4" name="TextBox 3">
            <a:extLst>
              <a:ext uri="{FF2B5EF4-FFF2-40B4-BE49-F238E27FC236}">
                <a16:creationId xmlns:a16="http://schemas.microsoft.com/office/drawing/2014/main" id="{8987EC99-DB17-4435-A133-82B67914104B}"/>
              </a:ext>
            </a:extLst>
          </p:cNvPr>
          <p:cNvSpPr txBox="1">
            <a:spLocks noChangeArrowheads="1"/>
          </p:cNvSpPr>
          <p:nvPr/>
        </p:nvSpPr>
        <p:spPr bwMode="auto">
          <a:xfrm>
            <a:off x="3463638" y="671691"/>
            <a:ext cx="8091053" cy="563231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514350" marR="0" indent="-514350" latinLnBrk="1">
              <a:spcBef>
                <a:spcPts val="0"/>
              </a:spcBef>
              <a:spcAft>
                <a:spcPts val="0"/>
              </a:spcAft>
              <a:buAutoNum type="arabicPeriod"/>
            </a:pPr>
            <a:r>
              <a:rPr lang="en-US" sz="3600" b="1" kern="1200" dirty="0" err="1">
                <a:effectLst/>
                <a:latin typeface="Times New Roman" panose="02020603050405020304" pitchFamily="18" charset="0"/>
                <a:ea typeface="Times New Roman" panose="02020603050405020304" pitchFamily="18" charset="0"/>
              </a:rPr>
              <a:t>Có</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phản</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ứng</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hóa</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học</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xảy</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ra</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không</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Nếu</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có</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thì</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dựa</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vào</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dấu</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hiệu</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nào</a:t>
            </a:r>
            <a:r>
              <a:rPr lang="en-US" sz="3600" b="1" kern="1200" dirty="0">
                <a:effectLst/>
                <a:latin typeface="Times New Roman" panose="02020603050405020304" pitchFamily="18" charset="0"/>
                <a:ea typeface="Times New Roman" panose="02020603050405020304" pitchFamily="18" charset="0"/>
              </a:rPr>
              <a:t>?</a:t>
            </a:r>
            <a:endParaRPr lang="en-US" sz="3600" b="1" dirty="0">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r>
              <a:rPr lang="en-US" sz="3600" b="1" kern="1200" dirty="0">
                <a:effectLst/>
                <a:latin typeface="Times New Roman" panose="02020603050405020304" pitchFamily="18" charset="0"/>
                <a:ea typeface="Times New Roman" panose="02020603050405020304" pitchFamily="18" charset="0"/>
              </a:rPr>
              <a:t>2. </a:t>
            </a:r>
            <a:r>
              <a:rPr lang="en-US" sz="3600" b="1" kern="1200" dirty="0" err="1">
                <a:effectLst/>
                <a:latin typeface="Times New Roman" panose="02020603050405020304" pitchFamily="18" charset="0"/>
                <a:ea typeface="Times New Roman" panose="02020603050405020304" pitchFamily="18" charset="0"/>
              </a:rPr>
              <a:t>Nêu</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tên</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các</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chất</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tham</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gia</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các</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chất</a:t>
            </a:r>
            <a:r>
              <a:rPr lang="en-US" sz="3600" b="1" kern="1200" dirty="0">
                <a:effectLst/>
                <a:latin typeface="Times New Roman" panose="02020603050405020304" pitchFamily="18" charset="0"/>
                <a:ea typeface="Times New Roman" panose="02020603050405020304" pitchFamily="18" charset="0"/>
              </a:rPr>
              <a:t> </a:t>
            </a:r>
          </a:p>
          <a:p>
            <a:pPr marL="0" marR="0" latinLnBrk="1">
              <a:spcBef>
                <a:spcPts val="0"/>
              </a:spcBef>
              <a:spcAft>
                <a:spcPts val="0"/>
              </a:spcAft>
            </a:pPr>
            <a:r>
              <a:rPr lang="en-US" sz="3600" b="1" kern="1200" dirty="0" err="1">
                <a:effectLst/>
                <a:latin typeface="Times New Roman" panose="02020603050405020304" pitchFamily="18" charset="0"/>
                <a:ea typeface="Times New Roman" panose="02020603050405020304" pitchFamily="18" charset="0"/>
              </a:rPr>
              <a:t>sản</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phẩm</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của</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thí</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nghiệm</a:t>
            </a:r>
            <a:r>
              <a:rPr lang="en-US" sz="3600" b="1" kern="1200" dirty="0">
                <a:effectLst/>
                <a:latin typeface="Times New Roman" panose="02020603050405020304" pitchFamily="18" charset="0"/>
                <a:ea typeface="Times New Roman" panose="02020603050405020304" pitchFamily="18" charset="0"/>
              </a:rPr>
              <a:t>?</a:t>
            </a:r>
            <a:endParaRPr lang="en-US" sz="3600" b="1" dirty="0">
              <a:effectLst/>
              <a:latin typeface="Times New Roman" panose="02020603050405020304" pitchFamily="18" charset="0"/>
              <a:ea typeface="Times New Roman" panose="02020603050405020304" pitchFamily="18" charset="0"/>
            </a:endParaRPr>
          </a:p>
          <a:p>
            <a:pPr latinLnBrk="1"/>
            <a:r>
              <a:rPr lang="en-US" sz="3600" b="1" kern="1200" dirty="0">
                <a:effectLst/>
                <a:latin typeface="Times New Roman" panose="02020603050405020304" pitchFamily="18" charset="0"/>
                <a:ea typeface="Times New Roman" panose="02020603050405020304" pitchFamily="18" charset="0"/>
              </a:rPr>
              <a:t>3. </a:t>
            </a:r>
            <a:r>
              <a:rPr lang="en-US" sz="3600" b="1" kern="1200" dirty="0" err="1">
                <a:effectLst/>
                <a:latin typeface="Times New Roman" panose="02020603050405020304" pitchFamily="18" charset="0"/>
                <a:ea typeface="Times New Roman" panose="02020603050405020304" pitchFamily="18" charset="0"/>
              </a:rPr>
              <a:t>Viết</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phương</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trình</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chữ</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của</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phản</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ứng</a:t>
            </a:r>
            <a:endParaRPr lang="en-US" sz="3600" b="1" dirty="0">
              <a:latin typeface="Times New Roman" panose="02020603050405020304" pitchFamily="18" charset="0"/>
              <a:ea typeface="Times New Roman" panose="02020603050405020304" pitchFamily="18" charset="0"/>
            </a:endParaRPr>
          </a:p>
          <a:p>
            <a:pPr marL="0" marR="0" latinLnBrk="1">
              <a:spcBef>
                <a:spcPts val="0"/>
              </a:spcBef>
              <a:spcAft>
                <a:spcPts val="0"/>
              </a:spcAft>
            </a:pPr>
            <a:r>
              <a:rPr lang="en-US" sz="3600" b="1" dirty="0">
                <a:effectLst/>
                <a:latin typeface="Times New Roman" panose="02020603050405020304" pitchFamily="18" charset="0"/>
                <a:ea typeface="Times New Roman" panose="02020603050405020304" pitchFamily="18" charset="0"/>
              </a:rPr>
              <a:t> </a:t>
            </a:r>
            <a:r>
              <a:rPr lang="en-US" sz="3600" b="1" kern="1200" dirty="0">
                <a:effectLst/>
                <a:latin typeface="Times New Roman" panose="02020603050405020304" pitchFamily="18" charset="0"/>
                <a:ea typeface="Times New Roman" panose="02020603050405020304" pitchFamily="18" charset="0"/>
              </a:rPr>
              <a:t>4. </a:t>
            </a:r>
            <a:r>
              <a:rPr lang="en-US" sz="3600" b="1" kern="1200" dirty="0" err="1">
                <a:effectLst/>
                <a:latin typeface="Times New Roman" panose="02020603050405020304" pitchFamily="18" charset="0"/>
                <a:ea typeface="Times New Roman" panose="02020603050405020304" pitchFamily="18" charset="0"/>
              </a:rPr>
              <a:t>Nhận</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xét</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vị</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trí</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của</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kim</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cân</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trước</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và</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sau</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phản</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ứng</a:t>
            </a:r>
            <a:r>
              <a:rPr lang="en-US" sz="3600" b="1" kern="1200" dirty="0">
                <a:effectLst/>
                <a:latin typeface="Times New Roman" panose="02020603050405020304" pitchFamily="18" charset="0"/>
                <a:ea typeface="Times New Roman" panose="02020603050405020304" pitchFamily="18" charset="0"/>
              </a:rPr>
              <a:t>?</a:t>
            </a:r>
            <a:endParaRPr lang="en-US" sz="3600" b="1" dirty="0">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r>
              <a:rPr lang="en-US" sz="3600" b="1" kern="1200" dirty="0">
                <a:effectLst/>
                <a:latin typeface="Times New Roman" panose="02020603050405020304" pitchFamily="18" charset="0"/>
                <a:ea typeface="Times New Roman" panose="02020603050405020304" pitchFamily="18" charset="0"/>
              </a:rPr>
              <a:t>5. </a:t>
            </a:r>
            <a:r>
              <a:rPr lang="en-US" sz="3600" b="1" kern="1200" dirty="0" err="1">
                <a:effectLst/>
                <a:latin typeface="Times New Roman" panose="02020603050405020304" pitchFamily="18" charset="0"/>
                <a:ea typeface="Times New Roman" panose="02020603050405020304" pitchFamily="18" charset="0"/>
              </a:rPr>
              <a:t>Có</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nhận</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xét</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gì</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về</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khối</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lượng</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của</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các</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chất</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tham</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gia</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và</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khối</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lượng</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của</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các</a:t>
            </a:r>
            <a:r>
              <a:rPr lang="en-US" sz="3600" b="1" kern="1200" dirty="0">
                <a:effectLst/>
                <a:latin typeface="Times New Roman" panose="02020603050405020304" pitchFamily="18" charset="0"/>
                <a:ea typeface="Times New Roman" panose="02020603050405020304" pitchFamily="18" charset="0"/>
              </a:rPr>
              <a:t> </a:t>
            </a:r>
          </a:p>
          <a:p>
            <a:pPr marL="0" marR="0" latinLnBrk="1">
              <a:spcBef>
                <a:spcPts val="0"/>
              </a:spcBef>
              <a:spcAft>
                <a:spcPts val="0"/>
              </a:spcAft>
            </a:pPr>
            <a:r>
              <a:rPr lang="en-US" sz="3600" b="1" kern="1200" dirty="0" err="1">
                <a:effectLst/>
                <a:latin typeface="Times New Roman" panose="02020603050405020304" pitchFamily="18" charset="0"/>
                <a:ea typeface="Times New Roman" panose="02020603050405020304" pitchFamily="18" charset="0"/>
              </a:rPr>
              <a:t>chất</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sản</a:t>
            </a:r>
            <a:r>
              <a:rPr lang="en-US" sz="3600" b="1" kern="1200" dirty="0">
                <a:effectLst/>
                <a:latin typeface="Times New Roman" panose="02020603050405020304" pitchFamily="18" charset="0"/>
                <a:ea typeface="Times New Roman" panose="02020603050405020304" pitchFamily="18" charset="0"/>
              </a:rPr>
              <a:t> </a:t>
            </a:r>
            <a:r>
              <a:rPr lang="en-US" sz="3600" b="1" kern="1200" dirty="0" err="1">
                <a:effectLst/>
                <a:latin typeface="Times New Roman" panose="02020603050405020304" pitchFamily="18" charset="0"/>
                <a:ea typeface="Times New Roman" panose="02020603050405020304" pitchFamily="18" charset="0"/>
              </a:rPr>
              <a:t>phẩm</a:t>
            </a:r>
            <a:r>
              <a:rPr lang="en-US" sz="3600" b="1" kern="1200" dirty="0">
                <a:effectLst/>
                <a:latin typeface="Times New Roman" panose="02020603050405020304" pitchFamily="18" charset="0"/>
                <a:ea typeface="Times New Roman" panose="02020603050405020304" pitchFamily="18" charset="0"/>
              </a:rPr>
              <a:t>?</a:t>
            </a:r>
            <a:endParaRPr lang="en-US" sz="3600" b="1"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275246EB-E019-1F05-5019-6C3D9FA57DC0}"/>
              </a:ext>
            </a:extLst>
          </p:cNvPr>
          <p:cNvSpPr txBox="1"/>
          <p:nvPr/>
        </p:nvSpPr>
        <p:spPr>
          <a:xfrm>
            <a:off x="3896759" y="117693"/>
            <a:ext cx="5908851" cy="658642"/>
          </a:xfrm>
          <a:prstGeom prst="rect">
            <a:avLst/>
          </a:prstGeom>
          <a:solidFill>
            <a:srgbClr val="0070C0"/>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b="1" dirty="0">
                <a:solidFill>
                  <a:srgbClr val="FFFF00"/>
                </a:solidFill>
                <a:effectLst/>
                <a:latin typeface="Times New Roman" panose="02020603050405020304" pitchFamily="18" charset="0"/>
                <a:ea typeface="Times New Roman" panose="02020603050405020304" pitchFamily="18" charset="0"/>
              </a:rPr>
              <a:t>PHIẾU HỌC TẬP 1</a:t>
            </a:r>
            <a:endParaRPr lang="en-US" sz="3200" b="1" dirty="0">
              <a:solidFill>
                <a:srgbClr val="FFFF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5069328"/>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B024E25-FECE-E3B0-CB83-997DEC271D88}"/>
              </a:ext>
            </a:extLst>
          </p:cNvPr>
          <p:cNvCxnSpPr/>
          <p:nvPr/>
        </p:nvCxnSpPr>
        <p:spPr>
          <a:xfrm flipH="1">
            <a:off x="-57873" y="21065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B79A69C7-954A-1813-B796-A670E11CA25E}"/>
              </a:ext>
            </a:extLst>
          </p:cNvPr>
          <p:cNvCxnSpPr>
            <a:cxnSpLocks/>
          </p:cNvCxnSpPr>
          <p:nvPr/>
        </p:nvCxnSpPr>
        <p:spPr>
          <a:xfrm>
            <a:off x="159030" y="8718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a16="http://schemas.microsoft.com/office/drawing/2014/main" id="{BE4AADFF-67EF-1D9D-6EDD-45EE0B2334CE}"/>
              </a:ext>
            </a:extLst>
          </p:cNvPr>
          <p:cNvCxnSpPr>
            <a:cxnSpLocks/>
          </p:cNvCxnSpPr>
          <p:nvPr/>
        </p:nvCxnSpPr>
        <p:spPr>
          <a:xfrm>
            <a:off x="126991" y="8718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F240D503-1C24-1E12-A1B8-C1C84AF59E45}"/>
              </a:ext>
            </a:extLst>
          </p:cNvPr>
          <p:cNvCxnSpPr>
            <a:cxnSpLocks/>
          </p:cNvCxnSpPr>
          <p:nvPr/>
        </p:nvCxnSpPr>
        <p:spPr>
          <a:xfrm>
            <a:off x="11986587" y="10343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254E1923-3C86-0089-016D-ED1C8C2DE7B1}"/>
              </a:ext>
            </a:extLst>
          </p:cNvPr>
          <p:cNvCxnSpPr>
            <a:cxnSpLocks/>
          </p:cNvCxnSpPr>
          <p:nvPr/>
        </p:nvCxnSpPr>
        <p:spPr>
          <a:xfrm>
            <a:off x="159030" y="65604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a16="http://schemas.microsoft.com/office/drawing/2014/main" id="{9E501592-3269-8BDC-E856-CC9FC2BB0EA9}"/>
              </a:ext>
            </a:extLst>
          </p:cNvPr>
          <p:cNvSpPr txBox="1"/>
          <p:nvPr/>
        </p:nvSpPr>
        <p:spPr>
          <a:xfrm>
            <a:off x="159030" y="789117"/>
            <a:ext cx="12563057" cy="5854103"/>
          </a:xfrm>
          <a:prstGeom prst="rect">
            <a:avLst/>
          </a:prstGeom>
          <a:noFill/>
        </p:spPr>
        <p:txBody>
          <a:bodyPr wrap="square">
            <a:spAutoFit/>
          </a:bodyPr>
          <a:lstStyle/>
          <a:p>
            <a:pPr marL="457200" indent="-457200" algn="just">
              <a:lnSpc>
                <a:spcPct val="115000"/>
              </a:lnSpc>
              <a:buAutoNum type="arabicPeriod"/>
            </a:pPr>
            <a:r>
              <a:rPr lang="en-US" sz="2400" b="1" kern="1200" dirty="0" err="1">
                <a:solidFill>
                  <a:srgbClr val="7030A0"/>
                </a:solidFill>
                <a:effectLst/>
                <a:latin typeface="Times New Roman" panose="02020603050405020304" pitchFamily="18" charset="0"/>
                <a:ea typeface="Times New Roman" panose="02020603050405020304" pitchFamily="18" charset="0"/>
              </a:rPr>
              <a:t>Có</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phản</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ứng</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hóa</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học</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xảy</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ra</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không</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Nếu</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có</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thì</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dựa</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vào</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dấu</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hiệu</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nào</a:t>
            </a:r>
            <a:r>
              <a:rPr lang="en-US" sz="2400" b="1" kern="1200" dirty="0">
                <a:solidFill>
                  <a:srgbClr val="7030A0"/>
                </a:solidFill>
                <a:effectLst/>
                <a:latin typeface="Times New Roman" panose="02020603050405020304" pitchFamily="18" charset="0"/>
                <a:ea typeface="Times New Roman" panose="02020603050405020304" pitchFamily="18" charset="0"/>
              </a:rPr>
              <a:t>?</a:t>
            </a:r>
          </a:p>
          <a:p>
            <a:pPr marL="457200" indent="-457200" algn="just">
              <a:lnSpc>
                <a:spcPct val="115000"/>
              </a:lnSpc>
              <a:buAutoNum type="arabicPeriod"/>
            </a:pPr>
            <a:endParaRPr lang="en-US" sz="2400" dirty="0">
              <a:solidFill>
                <a:srgbClr val="7030A0"/>
              </a:solidFill>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900" b="1" dirty="0">
              <a:solidFill>
                <a:srgbClr val="7030A0"/>
              </a:solidFill>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400" b="1" dirty="0">
                <a:solidFill>
                  <a:srgbClr val="7030A0"/>
                </a:solidFill>
                <a:effectLst/>
                <a:latin typeface="Times New Roman" panose="02020603050405020304" pitchFamily="18" charset="0"/>
                <a:ea typeface="Times New Roman" panose="02020603050405020304" pitchFamily="18" charset="0"/>
              </a:rPr>
              <a:t>2. </a:t>
            </a:r>
            <a:r>
              <a:rPr lang="en-US" sz="2400"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Nêu</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tên</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các</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chất</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tham</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gia</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các</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chất</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sản</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phẩm</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của</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thí</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nghiệm</a:t>
            </a:r>
            <a:r>
              <a:rPr lang="en-US" sz="2400" b="1" kern="1200" dirty="0">
                <a:solidFill>
                  <a:srgbClr val="7030A0"/>
                </a:solidFill>
                <a:effectLst/>
                <a:latin typeface="Times New Roman" panose="02020603050405020304" pitchFamily="18" charset="0"/>
                <a:ea typeface="Times New Roman" panose="02020603050405020304" pitchFamily="18" charset="0"/>
              </a:rPr>
              <a:t>?</a:t>
            </a:r>
            <a:endParaRPr lang="en-US" sz="2400" dirty="0">
              <a:solidFill>
                <a:srgbClr val="7030A0"/>
              </a:solidFill>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solidFill>
                <a:srgbClr val="7030A0"/>
              </a:solidFill>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solidFill>
                <a:srgbClr val="7030A0"/>
              </a:solidFill>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000" b="1" dirty="0">
              <a:solidFill>
                <a:srgbClr val="7030A0"/>
              </a:solidFill>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7030A0"/>
                </a:solidFill>
                <a:effectLst/>
                <a:latin typeface="Times New Roman" panose="02020603050405020304" pitchFamily="18" charset="0"/>
                <a:ea typeface="Times New Roman" panose="02020603050405020304" pitchFamily="18" charset="0"/>
              </a:rPr>
              <a:t>Viết</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phương</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trình</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chữ</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của</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phản</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ứng</a:t>
            </a:r>
            <a:r>
              <a:rPr lang="en-US" sz="2400" b="1" kern="1200" dirty="0">
                <a:solidFill>
                  <a:srgbClr val="7030A0"/>
                </a:solidFill>
                <a:effectLst/>
                <a:latin typeface="Times New Roman" panose="02020603050405020304" pitchFamily="18" charset="0"/>
                <a:ea typeface="Times New Roman" panose="02020603050405020304" pitchFamily="18" charset="0"/>
              </a:rPr>
              <a:t>.</a:t>
            </a:r>
          </a:p>
          <a:p>
            <a:pPr marL="342900" marR="0" lvl="0" indent="-342900" latinLnBrk="1">
              <a:lnSpc>
                <a:spcPct val="115000"/>
              </a:lnSpc>
              <a:spcBef>
                <a:spcPts val="0"/>
              </a:spcBef>
              <a:spcAft>
                <a:spcPts val="0"/>
              </a:spcAft>
              <a:buFont typeface="+mj-lt"/>
              <a:buAutoNum type="arabicPeriod" startAt="3"/>
            </a:pPr>
            <a:endParaRPr lang="en-US" sz="2400" b="1" dirty="0">
              <a:solidFill>
                <a:srgbClr val="7030A0"/>
              </a:solidFill>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7030A0"/>
                </a:solidFill>
                <a:effectLst/>
                <a:latin typeface="Times New Roman" panose="02020603050405020304" pitchFamily="18" charset="0"/>
                <a:ea typeface="Times New Roman" panose="02020603050405020304" pitchFamily="18" charset="0"/>
              </a:rPr>
              <a:t>Nhận</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xét</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vị</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trí</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của</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kim</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cân</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trước</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và</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sau</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phản</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ứng</a:t>
            </a:r>
            <a:r>
              <a:rPr lang="en-US" sz="2400" b="1" kern="1200" dirty="0">
                <a:solidFill>
                  <a:srgbClr val="7030A0"/>
                </a:solidFill>
                <a:effectLst/>
                <a:latin typeface="Times New Roman" panose="02020603050405020304" pitchFamily="18" charset="0"/>
                <a:ea typeface="Times New Roman" panose="02020603050405020304" pitchFamily="18" charset="0"/>
              </a:rPr>
              <a:t>?</a:t>
            </a:r>
          </a:p>
          <a:p>
            <a:pPr marR="0" lvl="0" latinLnBrk="1">
              <a:lnSpc>
                <a:spcPct val="115000"/>
              </a:lnSpc>
              <a:spcBef>
                <a:spcPts val="0"/>
              </a:spcBef>
              <a:spcAft>
                <a:spcPts val="0"/>
              </a:spcAft>
            </a:pPr>
            <a:endParaRPr lang="en-US" sz="2400" b="1" kern="1200" dirty="0">
              <a:solidFill>
                <a:srgbClr val="7030A0"/>
              </a:solidFill>
              <a:effectLst/>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endParaRPr lang="en-US" sz="800" b="1" dirty="0">
              <a:solidFill>
                <a:srgbClr val="7030A0"/>
              </a:solidFill>
              <a:latin typeface="Times New Roman" panose="02020603050405020304" pitchFamily="18" charset="0"/>
              <a:ea typeface="Times New Roman" panose="02020603050405020304" pitchFamily="18" charset="0"/>
            </a:endParaRPr>
          </a:p>
          <a:p>
            <a:pPr latinLnBrk="1">
              <a:lnSpc>
                <a:spcPct val="115000"/>
              </a:lnSpc>
            </a:pPr>
            <a:r>
              <a:rPr lang="en-US" sz="2400" b="1" kern="1200" dirty="0">
                <a:solidFill>
                  <a:srgbClr val="7030A0"/>
                </a:solidFill>
                <a:effectLst/>
                <a:latin typeface="Times New Roman" panose="02020603050405020304" pitchFamily="18" charset="0"/>
                <a:ea typeface="Times New Roman" panose="02020603050405020304" pitchFamily="18" charset="0"/>
              </a:rPr>
              <a:t>5. </a:t>
            </a:r>
            <a:r>
              <a:rPr lang="en-US" sz="2400" b="1" kern="1200" dirty="0" err="1">
                <a:solidFill>
                  <a:srgbClr val="7030A0"/>
                </a:solidFill>
                <a:effectLst/>
                <a:latin typeface="Times New Roman" panose="02020603050405020304" pitchFamily="18" charset="0"/>
                <a:ea typeface="Times New Roman" panose="02020603050405020304" pitchFamily="18" charset="0"/>
              </a:rPr>
              <a:t>Có</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nhận</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xét</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gì</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về</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khối</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lượng</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của</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các</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chất</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tham</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gia</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và</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khối</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lượng</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của</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các</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chất</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sản</a:t>
            </a:r>
            <a:r>
              <a:rPr lang="en-US" sz="2400" b="1" kern="1200" dirty="0">
                <a:solidFill>
                  <a:srgbClr val="7030A0"/>
                </a:solidFill>
                <a:effectLst/>
                <a:latin typeface="Times New Roman" panose="02020603050405020304" pitchFamily="18" charset="0"/>
                <a:ea typeface="Times New Roman" panose="02020603050405020304" pitchFamily="18" charset="0"/>
              </a:rPr>
              <a:t> </a:t>
            </a:r>
            <a:r>
              <a:rPr lang="en-US" sz="2400" b="1" kern="1200" dirty="0" err="1">
                <a:solidFill>
                  <a:srgbClr val="7030A0"/>
                </a:solidFill>
                <a:effectLst/>
                <a:latin typeface="Times New Roman" panose="02020603050405020304" pitchFamily="18" charset="0"/>
                <a:ea typeface="Times New Roman" panose="02020603050405020304" pitchFamily="18" charset="0"/>
              </a:rPr>
              <a:t>phẩm</a:t>
            </a:r>
            <a:r>
              <a:rPr lang="en-US" sz="2400" b="1" kern="1200" dirty="0">
                <a:solidFill>
                  <a:srgbClr val="7030A0"/>
                </a:solidFill>
                <a:effectLst/>
                <a:latin typeface="Times New Roman" panose="02020603050405020304" pitchFamily="18" charset="0"/>
                <a:ea typeface="Times New Roman" panose="02020603050405020304" pitchFamily="18" charset="0"/>
              </a:rPr>
              <a:t>?</a:t>
            </a:r>
            <a:endParaRPr lang="en-US" sz="2400" dirty="0">
              <a:solidFill>
                <a:srgbClr val="7030A0"/>
              </a:solidFill>
              <a:effectLst/>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endParaRPr lang="en-US" sz="2400" dirty="0">
              <a:solidFill>
                <a:srgbClr val="7030A0"/>
              </a:solidFill>
              <a:effectLst/>
              <a:latin typeface="Times New Roman" panose="02020603050405020304" pitchFamily="18" charset="0"/>
              <a:ea typeface="Times New Roman" panose="02020603050405020304" pitchFamily="18" charset="0"/>
            </a:endParaRPr>
          </a:p>
          <a:p>
            <a:pPr algn="just">
              <a:lnSpc>
                <a:spcPct val="115000"/>
              </a:lnSpc>
            </a:pPr>
            <a:r>
              <a:rPr lang="en-US" sz="2400" b="1" dirty="0">
                <a:solidFill>
                  <a:srgbClr val="7030A0"/>
                </a:solidFill>
                <a:latin typeface="Times New Roman" panose="02020603050405020304" pitchFamily="18" charset="0"/>
                <a:ea typeface="Times New Roman" panose="02020603050405020304" pitchFamily="18" charset="0"/>
              </a:rPr>
              <a:t>            </a:t>
            </a:r>
            <a:endParaRPr lang="en-US" sz="2400" b="1" dirty="0">
              <a:solidFill>
                <a:srgbClr val="7030A0"/>
              </a:solidFill>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a16="http://schemas.microsoft.com/office/drawing/2014/main" id="{A923CF4E-2204-6B97-435E-40EEB23EFC82}"/>
              </a:ext>
            </a:extLst>
          </p:cNvPr>
          <p:cNvSpPr txBox="1"/>
          <p:nvPr/>
        </p:nvSpPr>
        <p:spPr>
          <a:xfrm>
            <a:off x="848142" y="1346226"/>
            <a:ext cx="9607824" cy="483017"/>
          </a:xfrm>
          <a:prstGeom prst="rect">
            <a:avLst/>
          </a:prstGeom>
          <a:noFill/>
        </p:spPr>
        <p:txBody>
          <a:bodyPr wrap="square">
            <a:spAutoFit/>
          </a:bodyPr>
          <a:lstStyle/>
          <a:p>
            <a:pPr marL="457200" marR="0" latinLnBrk="1">
              <a:lnSpc>
                <a:spcPct val="115000"/>
              </a:lnSpc>
              <a:spcBef>
                <a:spcPts val="0"/>
              </a:spcBef>
              <a:spcAft>
                <a:spcPts val="0"/>
              </a:spcAft>
            </a:pPr>
            <a:r>
              <a:rPr lang="en-US" sz="2400" b="1" kern="1200" dirty="0" err="1">
                <a:solidFill>
                  <a:srgbClr val="003300"/>
                </a:solidFill>
                <a:effectLst/>
                <a:latin typeface="Times New Roman" panose="02020603050405020304" pitchFamily="18" charset="0"/>
                <a:ea typeface="Times New Roman" panose="02020603050405020304" pitchFamily="18" charset="0"/>
              </a:rPr>
              <a:t>Có</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Hiện</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tượng</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xuất</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hiện</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chất</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rắn</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màu</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trắng</a:t>
            </a:r>
            <a:endParaRPr lang="en-US" sz="2400" b="1" dirty="0">
              <a:solidFill>
                <a:srgbClr val="0033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FEF7C88C-2417-EF9C-8437-56C7B3FA6A06}"/>
              </a:ext>
            </a:extLst>
          </p:cNvPr>
          <p:cNvSpPr txBox="1"/>
          <p:nvPr/>
        </p:nvSpPr>
        <p:spPr>
          <a:xfrm>
            <a:off x="718212" y="2452698"/>
            <a:ext cx="11362315" cy="941796"/>
          </a:xfrm>
          <a:prstGeom prst="rect">
            <a:avLst/>
          </a:prstGeom>
          <a:noFill/>
        </p:spPr>
        <p:txBody>
          <a:bodyPr wrap="square">
            <a:spAutoFit/>
          </a:bodyPr>
          <a:lstStyle/>
          <a:p>
            <a:pPr marL="0" marR="0" latinLnBrk="1">
              <a:lnSpc>
                <a:spcPct val="115000"/>
              </a:lnSpc>
              <a:spcBef>
                <a:spcPts val="0"/>
              </a:spcBef>
              <a:spcAft>
                <a:spcPts val="0"/>
              </a:spcAft>
            </a:pPr>
            <a:r>
              <a:rPr lang="en-US" sz="2400" b="1" kern="1200" dirty="0" err="1">
                <a:solidFill>
                  <a:srgbClr val="003300"/>
                </a:solidFill>
                <a:effectLst/>
                <a:latin typeface="Times New Roman" panose="02020603050405020304" pitchFamily="18" charset="0"/>
                <a:ea typeface="Times New Roman" panose="02020603050405020304" pitchFamily="18" charset="0"/>
              </a:rPr>
              <a:t>Các</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chất</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tham</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gia</a:t>
            </a:r>
            <a:r>
              <a:rPr lang="en-US" sz="2400" b="1" kern="1200" dirty="0">
                <a:solidFill>
                  <a:srgbClr val="003300"/>
                </a:solidFill>
                <a:effectLst/>
                <a:latin typeface="Times New Roman" panose="02020603050405020304" pitchFamily="18" charset="0"/>
                <a:ea typeface="Times New Roman" panose="02020603050405020304" pitchFamily="18" charset="0"/>
              </a:rPr>
              <a:t>: Barium chloride </a:t>
            </a:r>
            <a:r>
              <a:rPr lang="en-US" sz="2400" b="1" kern="1200" dirty="0" err="1">
                <a:solidFill>
                  <a:srgbClr val="003300"/>
                </a:solidFill>
                <a:effectLst/>
                <a:latin typeface="Times New Roman" panose="02020603050405020304" pitchFamily="18" charset="0"/>
                <a:ea typeface="Times New Roman" panose="02020603050405020304" pitchFamily="18" charset="0"/>
              </a:rPr>
              <a:t>và</a:t>
            </a:r>
            <a:r>
              <a:rPr lang="en-US" sz="2400" b="1" kern="1200" dirty="0">
                <a:solidFill>
                  <a:srgbClr val="003300"/>
                </a:solidFill>
                <a:effectLst/>
                <a:latin typeface="Times New Roman" panose="02020603050405020304" pitchFamily="18" charset="0"/>
                <a:ea typeface="Times New Roman" panose="02020603050405020304" pitchFamily="18" charset="0"/>
              </a:rPr>
              <a:t> Sodium sulfate</a:t>
            </a:r>
            <a:endParaRPr lang="en-US" sz="2400" b="1" dirty="0">
              <a:solidFill>
                <a:srgbClr val="003300"/>
              </a:solidFill>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0"/>
              </a:spcAft>
            </a:pPr>
            <a:r>
              <a:rPr lang="en-US" sz="2400" b="1" kern="1200" dirty="0" err="1">
                <a:solidFill>
                  <a:srgbClr val="003300"/>
                </a:solidFill>
                <a:effectLst/>
                <a:latin typeface="Times New Roman" panose="02020603050405020304" pitchFamily="18" charset="0"/>
                <a:ea typeface="Times New Roman" panose="02020603050405020304" pitchFamily="18" charset="0"/>
              </a:rPr>
              <a:t>Các</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chất</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sản</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phẩm</a:t>
            </a:r>
            <a:r>
              <a:rPr lang="en-US" sz="2400" b="1" kern="1200" dirty="0">
                <a:solidFill>
                  <a:srgbClr val="003300"/>
                </a:solidFill>
                <a:effectLst/>
                <a:latin typeface="Times New Roman" panose="02020603050405020304" pitchFamily="18" charset="0"/>
                <a:ea typeface="Times New Roman" panose="02020603050405020304" pitchFamily="18" charset="0"/>
              </a:rPr>
              <a:t>: Barium sulfate </a:t>
            </a:r>
            <a:r>
              <a:rPr lang="en-US" sz="2400" b="1" kern="1200" dirty="0" err="1">
                <a:solidFill>
                  <a:srgbClr val="003300"/>
                </a:solidFill>
                <a:effectLst/>
                <a:latin typeface="Times New Roman" panose="02020603050405020304" pitchFamily="18" charset="0"/>
                <a:ea typeface="Times New Roman" panose="02020603050405020304" pitchFamily="18" charset="0"/>
              </a:rPr>
              <a:t>và</a:t>
            </a:r>
            <a:r>
              <a:rPr lang="en-US" sz="2400" b="1" kern="1200" dirty="0">
                <a:solidFill>
                  <a:srgbClr val="003300"/>
                </a:solidFill>
                <a:effectLst/>
                <a:latin typeface="Times New Roman" panose="02020603050405020304" pitchFamily="18" charset="0"/>
                <a:ea typeface="Times New Roman" panose="02020603050405020304" pitchFamily="18" charset="0"/>
              </a:rPr>
              <a:t> Sodium chloride</a:t>
            </a:r>
            <a:endParaRPr lang="en-US" sz="2400" b="1" dirty="0">
              <a:solidFill>
                <a:srgbClr val="00330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a16="http://schemas.microsoft.com/office/drawing/2014/main" id="{20AD9427-5291-EF8C-9DB4-DE546A97066D}"/>
              </a:ext>
            </a:extLst>
          </p:cNvPr>
          <p:cNvSpPr txBox="1"/>
          <p:nvPr/>
        </p:nvSpPr>
        <p:spPr>
          <a:xfrm>
            <a:off x="558311" y="3845285"/>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b="1" kern="1200" dirty="0">
                <a:solidFill>
                  <a:srgbClr val="003300"/>
                </a:solidFill>
                <a:effectLst/>
                <a:latin typeface="Times New Roman" panose="02020603050405020304" pitchFamily="18" charset="0"/>
                <a:ea typeface="Times New Roman" panose="02020603050405020304" pitchFamily="18" charset="0"/>
              </a:rPr>
              <a:t>Barium chloride +  Sodium sulfate → Barium sulfate +  Sodium chloride</a:t>
            </a:r>
            <a:endParaRPr lang="en-US" sz="2400" b="1" dirty="0">
              <a:solidFill>
                <a:srgbClr val="003300"/>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0A935F87-8942-648A-547E-08DE313D33D2}"/>
              </a:ext>
            </a:extLst>
          </p:cNvPr>
          <p:cNvSpPr txBox="1"/>
          <p:nvPr/>
        </p:nvSpPr>
        <p:spPr>
          <a:xfrm>
            <a:off x="3919074" y="49569"/>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685ED027-E318-91CF-36A1-73048ACE04EA}"/>
              </a:ext>
            </a:extLst>
          </p:cNvPr>
          <p:cNvSpPr txBox="1"/>
          <p:nvPr/>
        </p:nvSpPr>
        <p:spPr>
          <a:xfrm>
            <a:off x="1477841" y="5842276"/>
            <a:ext cx="9453395" cy="461665"/>
          </a:xfrm>
          <a:prstGeom prst="rect">
            <a:avLst/>
          </a:prstGeom>
          <a:noFill/>
        </p:spPr>
        <p:txBody>
          <a:bodyPr wrap="square">
            <a:spAutoFit/>
          </a:bodyPr>
          <a:lstStyle/>
          <a:p>
            <a:pPr marL="0" marR="0" latinLnBrk="1">
              <a:spcBef>
                <a:spcPts val="0"/>
              </a:spcBef>
              <a:spcAft>
                <a:spcPts val="0"/>
              </a:spcAft>
            </a:pPr>
            <a:r>
              <a:rPr lang="en-US" sz="2400" b="1" kern="1200" dirty="0" err="1">
                <a:solidFill>
                  <a:srgbClr val="003300"/>
                </a:solidFill>
                <a:effectLst/>
                <a:latin typeface="Times New Roman" panose="02020603050405020304" pitchFamily="18" charset="0"/>
                <a:ea typeface="Times New Roman" panose="02020603050405020304" pitchFamily="18" charset="0"/>
              </a:rPr>
              <a:t>Khối</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lượng</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các</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chất</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tham</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gia</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bằng</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khối</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lượng</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các</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chất</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sản</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phẩm</a:t>
            </a:r>
            <a:endParaRPr lang="en-US" sz="2000" b="1" dirty="0">
              <a:solidFill>
                <a:srgbClr val="00330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59FE9196-6EB3-3B28-8954-27130BB5ACC8}"/>
              </a:ext>
            </a:extLst>
          </p:cNvPr>
          <p:cNvSpPr txBox="1"/>
          <p:nvPr/>
        </p:nvSpPr>
        <p:spPr>
          <a:xfrm>
            <a:off x="1202128" y="4816566"/>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b="1" kern="1200" dirty="0">
                <a:solidFill>
                  <a:srgbClr val="003300"/>
                </a:solidFill>
                <a:effectLst/>
                <a:latin typeface="Times New Roman" panose="02020603050405020304" pitchFamily="18" charset="0"/>
                <a:ea typeface="Times New Roman" panose="02020603050405020304" pitchFamily="18" charset="0"/>
              </a:rPr>
              <a:t>Kim </a:t>
            </a:r>
            <a:r>
              <a:rPr lang="en-US" sz="2400" b="1" kern="1200" dirty="0" err="1">
                <a:solidFill>
                  <a:srgbClr val="003300"/>
                </a:solidFill>
                <a:effectLst/>
                <a:latin typeface="Times New Roman" panose="02020603050405020304" pitchFamily="18" charset="0"/>
                <a:ea typeface="Times New Roman" panose="02020603050405020304" pitchFamily="18" charset="0"/>
              </a:rPr>
              <a:t>cân</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vẫn</a:t>
            </a:r>
            <a:r>
              <a:rPr lang="en-US" sz="2400" b="1" kern="1200" dirty="0">
                <a:solidFill>
                  <a:srgbClr val="003300"/>
                </a:solidFill>
                <a:effectLst/>
                <a:latin typeface="Times New Roman" panose="02020603050405020304" pitchFamily="18" charset="0"/>
                <a:ea typeface="Times New Roman" panose="02020603050405020304" pitchFamily="18" charset="0"/>
              </a:rPr>
              <a:t> ở </a:t>
            </a:r>
            <a:r>
              <a:rPr lang="en-US" sz="2400" b="1" kern="1200" dirty="0" err="1">
                <a:solidFill>
                  <a:srgbClr val="003300"/>
                </a:solidFill>
                <a:effectLst/>
                <a:latin typeface="Times New Roman" panose="02020603050405020304" pitchFamily="18" charset="0"/>
                <a:ea typeface="Times New Roman" panose="02020603050405020304" pitchFamily="18" charset="0"/>
              </a:rPr>
              <a:t>vị</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trí</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cân</a:t>
            </a:r>
            <a:r>
              <a:rPr lang="en-US" sz="2400" b="1" kern="1200" dirty="0">
                <a:solidFill>
                  <a:srgbClr val="003300"/>
                </a:solidFill>
                <a:effectLst/>
                <a:latin typeface="Times New Roman" panose="02020603050405020304" pitchFamily="18" charset="0"/>
                <a:ea typeface="Times New Roman" panose="02020603050405020304" pitchFamily="18" charset="0"/>
              </a:rPr>
              <a:t> </a:t>
            </a:r>
            <a:r>
              <a:rPr lang="en-US" sz="2400" b="1" kern="1200" dirty="0" err="1">
                <a:solidFill>
                  <a:srgbClr val="003300"/>
                </a:solidFill>
                <a:effectLst/>
                <a:latin typeface="Times New Roman" panose="02020603050405020304" pitchFamily="18" charset="0"/>
                <a:ea typeface="Times New Roman" panose="02020603050405020304" pitchFamily="18" charset="0"/>
              </a:rPr>
              <a:t>bằng</a:t>
            </a:r>
            <a:r>
              <a:rPr lang="en-US" sz="2400" b="1" kern="1200" dirty="0">
                <a:solidFill>
                  <a:srgbClr val="003300"/>
                </a:solidFill>
                <a:effectLst/>
                <a:latin typeface="Times New Roman" panose="02020603050405020304" pitchFamily="18" charset="0"/>
                <a:ea typeface="Times New Roman" panose="02020603050405020304" pitchFamily="18" charset="0"/>
              </a:rPr>
              <a:t>.</a:t>
            </a:r>
            <a:endParaRPr lang="en-US" sz="2400" b="1" dirty="0">
              <a:solidFill>
                <a:srgbClr val="0033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51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07F6E0B-CC71-6E5F-519E-40BB998F3549}"/>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60447" y="-36762"/>
            <a:ext cx="12192000" cy="6858000"/>
          </a:xfrm>
          <a:prstGeom prst="rect">
            <a:avLst/>
          </a:prstGeom>
          <a:blipFill>
            <a:blip r:embed="rId4"/>
            <a:stretch>
              <a:fillRect/>
            </a:stretch>
          </a:blipFill>
        </p:spPr>
      </p:pic>
      <p:sp>
        <p:nvSpPr>
          <p:cNvPr id="14" name="Rounded Rectangle 20">
            <a:extLst>
              <a:ext uri="{FF2B5EF4-FFF2-40B4-BE49-F238E27FC236}">
                <a16:creationId xmlns:a16="http://schemas.microsoft.com/office/drawing/2014/main" id="{69BCB2F3-51E9-41BB-B366-1BFD3057BA30}"/>
              </a:ext>
            </a:extLst>
          </p:cNvPr>
          <p:cNvSpPr/>
          <p:nvPr/>
        </p:nvSpPr>
        <p:spPr>
          <a:xfrm>
            <a:off x="2593743" y="2049725"/>
            <a:ext cx="2829288" cy="1163673"/>
          </a:xfrm>
          <a:prstGeom prst="roundRect">
            <a:avLst/>
          </a:prstGeom>
          <a:solidFill>
            <a:srgbClr val="FFC000"/>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Trước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ứng</a:t>
            </a:r>
            <a:endParaRPr lang="en-US" sz="2800" kern="1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FF0000"/>
                </a:solidFill>
                <a:effectLst/>
                <a:latin typeface="Times New Roman" panose="02020603050405020304" pitchFamily="18" charset="0"/>
                <a:ea typeface="Times New Roman" panose="02020603050405020304" pitchFamily="18" charset="0"/>
              </a:rPr>
              <a:t>4H, 2O </a:t>
            </a:r>
            <a:endParaRPr lang="en-US" sz="2800" dirty="0">
              <a:effectLst/>
              <a:latin typeface="Times New Roman" panose="02020603050405020304" pitchFamily="18" charset="0"/>
              <a:ea typeface="Times New Roman" panose="02020603050405020304" pitchFamily="18" charset="0"/>
            </a:endParaRPr>
          </a:p>
        </p:txBody>
      </p:sp>
      <p:sp>
        <p:nvSpPr>
          <p:cNvPr id="15" name="Rounded Rectangle 21">
            <a:extLst>
              <a:ext uri="{FF2B5EF4-FFF2-40B4-BE49-F238E27FC236}">
                <a16:creationId xmlns:a16="http://schemas.microsoft.com/office/drawing/2014/main" id="{22C64C53-3582-48F3-9AD7-61B6365EE0C9}"/>
              </a:ext>
            </a:extLst>
          </p:cNvPr>
          <p:cNvSpPr/>
          <p:nvPr/>
        </p:nvSpPr>
        <p:spPr>
          <a:xfrm>
            <a:off x="6720899" y="2066700"/>
            <a:ext cx="2712643" cy="1219390"/>
          </a:xfrm>
          <a:prstGeom prst="roundRect">
            <a:avLst/>
          </a:prstGeom>
          <a:solidFill>
            <a:srgbClr val="C4DB88"/>
          </a:solidFill>
          <a:ln>
            <a:noFill/>
          </a:ln>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Sau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ứng</a:t>
            </a:r>
            <a:r>
              <a:rPr lang="en-US" sz="2800" kern="1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4H, 2O</a:t>
            </a:r>
            <a:endParaRPr lang="en-US" sz="3200" dirty="0">
              <a:effectLst/>
              <a:latin typeface="Times New Roman" panose="02020603050405020304" pitchFamily="18" charset="0"/>
              <a:ea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4CD238A6-6A4D-68E9-CAD3-D4CE14B381DD}"/>
              </a:ext>
            </a:extLst>
          </p:cNvPr>
          <p:cNvCxnSpPr/>
          <p:nvPr/>
        </p:nvCxnSpPr>
        <p:spPr>
          <a:xfrm>
            <a:off x="5639700" y="2663888"/>
            <a:ext cx="8537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7" name="Group 6">
            <a:extLst>
              <a:ext uri="{FF2B5EF4-FFF2-40B4-BE49-F238E27FC236}">
                <a16:creationId xmlns:a16="http://schemas.microsoft.com/office/drawing/2014/main" id="{D1AAF99E-9E14-4D8A-B2AC-17F4BE44F012}"/>
              </a:ext>
            </a:extLst>
          </p:cNvPr>
          <p:cNvGrpSpPr/>
          <p:nvPr/>
        </p:nvGrpSpPr>
        <p:grpSpPr>
          <a:xfrm>
            <a:off x="3139009" y="3215760"/>
            <a:ext cx="6421251" cy="2123529"/>
            <a:chOff x="-605784" y="-154941"/>
            <a:chExt cx="3940168" cy="999274"/>
          </a:xfrm>
        </p:grpSpPr>
        <p:sp>
          <p:nvSpPr>
            <p:cNvPr id="11" name="Rounded Rectangle 22">
              <a:extLst>
                <a:ext uri="{FF2B5EF4-FFF2-40B4-BE49-F238E27FC236}">
                  <a16:creationId xmlns:a16="http://schemas.microsoft.com/office/drawing/2014/main" id="{2FD87D88-869A-40AC-94FF-A31707C01231}"/>
                </a:ext>
              </a:extLst>
            </p:cNvPr>
            <p:cNvSpPr/>
            <p:nvPr/>
          </p:nvSpPr>
          <p:spPr>
            <a:xfrm>
              <a:off x="-605784" y="183927"/>
              <a:ext cx="3940168" cy="660406"/>
            </a:xfrm>
            <a:prstGeom prst="roundRect">
              <a:avLst/>
            </a:prstGeom>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Không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thay</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đổi</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về</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số</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lượng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kích</a:t>
              </a:r>
              <a:br>
                <a:rPr lang="vi-VN" sz="2800" kern="1200" dirty="0">
                  <a:solidFill>
                    <a:srgbClr val="000000"/>
                  </a:solidFill>
                  <a:effectLst/>
                  <a:latin typeface="Times New Roman" panose="02020603050405020304" pitchFamily="18" charset="0"/>
                  <a:ea typeface="Times New Roman" panose="02020603050405020304" pitchFamily="18" charset="0"/>
                </a:rPr>
              </a:b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của</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các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nguyên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tử</a:t>
              </a:r>
              <a:endParaRPr lang="en-US" sz="2800" dirty="0">
                <a:effectLst/>
                <a:latin typeface="Times New Roman" panose="02020603050405020304" pitchFamily="18" charset="0"/>
                <a:ea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88586B8A-0BD2-9AD1-E614-9C3D81AA1D5A}"/>
                </a:ext>
              </a:extLst>
            </p:cNvPr>
            <p:cNvCxnSpPr>
              <a:cxnSpLocks/>
            </p:cNvCxnSpPr>
            <p:nvPr/>
          </p:nvCxnSpPr>
          <p:spPr>
            <a:xfrm>
              <a:off x="277357" y="-154941"/>
              <a:ext cx="387317" cy="2809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9800A254-61FB-5C77-53C7-B4CD85611D49}"/>
                </a:ext>
              </a:extLst>
            </p:cNvPr>
            <p:cNvCxnSpPr>
              <a:cxnSpLocks/>
            </p:cNvCxnSpPr>
            <p:nvPr/>
          </p:nvCxnSpPr>
          <p:spPr>
            <a:xfrm flipH="1">
              <a:off x="1752660" y="-132893"/>
              <a:ext cx="489777" cy="2674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8" name="Group 7">
            <a:extLst>
              <a:ext uri="{FF2B5EF4-FFF2-40B4-BE49-F238E27FC236}">
                <a16:creationId xmlns:a16="http://schemas.microsoft.com/office/drawing/2014/main" id="{E5C1464C-44A7-AE77-2969-43507B4D6AB0}"/>
              </a:ext>
            </a:extLst>
          </p:cNvPr>
          <p:cNvGrpSpPr/>
          <p:nvPr/>
        </p:nvGrpSpPr>
        <p:grpSpPr>
          <a:xfrm>
            <a:off x="4008387" y="5283494"/>
            <a:ext cx="4682499" cy="1460572"/>
            <a:chOff x="-348547" y="-620198"/>
            <a:chExt cx="2873246" cy="687305"/>
          </a:xfrm>
        </p:grpSpPr>
        <p:sp>
          <p:nvSpPr>
            <p:cNvPr id="9" name="Rounded Rectangle 24">
              <a:extLst>
                <a:ext uri="{FF2B5EF4-FFF2-40B4-BE49-F238E27FC236}">
                  <a16:creationId xmlns:a16="http://schemas.microsoft.com/office/drawing/2014/main" id="{AE486898-0309-4D98-93A8-3FFFB0B8E22E}"/>
                </a:ext>
              </a:extLst>
            </p:cNvPr>
            <p:cNvSpPr/>
            <p:nvPr/>
          </p:nvSpPr>
          <p:spPr>
            <a:xfrm>
              <a:off x="-348547" y="-337494"/>
              <a:ext cx="2873246" cy="404601"/>
            </a:xfrm>
            <a:prstGeom prst="roundRect">
              <a:avLst/>
            </a:prstGeom>
            <a:ln/>
            <a:effectLst>
              <a:outerShdw blurRad="63500" sx="102000" sy="102000" algn="c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b="1" kern="1200" dirty="0" err="1">
                  <a:solidFill>
                    <a:srgbClr val="000000"/>
                  </a:solidFill>
                  <a:effectLst/>
                  <a:latin typeface="Times New Roman" panose="02020603050405020304" pitchFamily="18" charset="0"/>
                  <a:ea typeface="Times New Roman" panose="02020603050405020304" pitchFamily="18" charset="0"/>
                </a:rPr>
                <a:t>Khối</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lượng</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được</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bảo</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toàn</a:t>
              </a:r>
              <a:endParaRPr lang="en-US" sz="2800" dirty="0">
                <a:effectLst/>
                <a:latin typeface="Times New Roman" panose="02020603050405020304" pitchFamily="18" charset="0"/>
                <a:ea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2DCFC84C-E2C3-75AB-A084-46FA490DD7FC}"/>
                </a:ext>
              </a:extLst>
            </p:cNvPr>
            <p:cNvCxnSpPr>
              <a:cxnSpLocks/>
            </p:cNvCxnSpPr>
            <p:nvPr/>
          </p:nvCxnSpPr>
          <p:spPr>
            <a:xfrm>
              <a:off x="932441" y="-620198"/>
              <a:ext cx="0" cy="2827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pic>
        <p:nvPicPr>
          <p:cNvPr id="2" name="Hình ảnh 2">
            <a:extLst>
              <a:ext uri="{FF2B5EF4-FFF2-40B4-BE49-F238E27FC236}">
                <a16:creationId xmlns:a16="http://schemas.microsoft.com/office/drawing/2014/main" id="{C7585EF6-8283-8F59-1726-2C72B887D68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rcRect r="1480" b="41590"/>
          <a:stretch/>
        </p:blipFill>
        <p:spPr>
          <a:xfrm>
            <a:off x="3164098" y="-545056"/>
            <a:ext cx="6001932" cy="2063767"/>
          </a:xfrm>
          <a:prstGeom prst="rect">
            <a:avLst/>
          </a:prstGeom>
        </p:spPr>
      </p:pic>
      <p:grpSp>
        <p:nvGrpSpPr>
          <p:cNvPr id="3" name="Group 2">
            <a:extLst>
              <a:ext uri="{FF2B5EF4-FFF2-40B4-BE49-F238E27FC236}">
                <a16:creationId xmlns:a16="http://schemas.microsoft.com/office/drawing/2014/main" id="{96CBE3F7-9D11-39C5-4DE2-939DEE7A12F0}"/>
              </a:ext>
            </a:extLst>
          </p:cNvPr>
          <p:cNvGrpSpPr/>
          <p:nvPr/>
        </p:nvGrpSpPr>
        <p:grpSpPr>
          <a:xfrm>
            <a:off x="3210357" y="-1"/>
            <a:ext cx="6001932" cy="1499191"/>
            <a:chOff x="1240465" y="735495"/>
            <a:chExt cx="9349409" cy="2895601"/>
          </a:xfrm>
        </p:grpSpPr>
        <p:cxnSp>
          <p:nvCxnSpPr>
            <p:cNvPr id="4" name="Straight Connector 3">
              <a:extLst>
                <a:ext uri="{FF2B5EF4-FFF2-40B4-BE49-F238E27FC236}">
                  <a16:creationId xmlns:a16="http://schemas.microsoft.com/office/drawing/2014/main" id="{FCC1FF14-5594-B885-947D-448B30B5F993}"/>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557C2534-80CB-1301-DC83-3EF60BE60055}"/>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a16="http://schemas.microsoft.com/office/drawing/2014/main" id="{77FF352E-0B65-8743-A009-9E5469F1FFFF}"/>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7226A084-3720-AB5E-1477-592AB6EBEFD9}"/>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81017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3005</Words>
  <Application>Microsoft Office PowerPoint</Application>
  <PresentationFormat>Widescreen</PresentationFormat>
  <Paragraphs>370</Paragraphs>
  <Slides>43</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43</vt:i4>
      </vt:variant>
    </vt:vector>
  </HeadingPairs>
  <TitlesOfParts>
    <vt:vector size="57" baseType="lpstr">
      <vt:lpstr>.VnTime</vt:lpstr>
      <vt:lpstr>Arial</vt:lpstr>
      <vt:lpstr>Calibri</vt:lpstr>
      <vt:lpstr>Calibri Light</vt:lpstr>
      <vt:lpstr>Cambria Math</vt:lpstr>
      <vt:lpstr>Segoe UI</vt:lpstr>
      <vt:lpstr>Tahoma</vt:lpstr>
      <vt:lpstr>Times New Roman</vt:lpstr>
      <vt:lpstr>UTM Azuki</vt:lpstr>
      <vt:lpstr>UTM Nyala</vt:lpstr>
      <vt:lpstr>Office Theme</vt:lpstr>
      <vt:lpstr>Equation.DSMT4</vt:lpstr>
      <vt:lpstr>Equation.3</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Na2CO3 + Ca(OH)2 → 2NaOH  + CaCO3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 Sang</dc:creator>
  <cp:lastModifiedBy>STD_DELL</cp:lastModifiedBy>
  <cp:revision>37</cp:revision>
  <dcterms:created xsi:type="dcterms:W3CDTF">2023-07-12T15:22:11Z</dcterms:created>
  <dcterms:modified xsi:type="dcterms:W3CDTF">2025-09-18T08:52:46Z</dcterms:modified>
</cp:coreProperties>
</file>