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700" r:id="rId2"/>
    <p:sldMasterId id="2147483709" r:id="rId3"/>
    <p:sldMasterId id="2147483873" r:id="rId4"/>
    <p:sldMasterId id="2147483900" r:id="rId5"/>
    <p:sldMasterId id="2147483913" r:id="rId6"/>
    <p:sldMasterId id="2147483925" r:id="rId7"/>
    <p:sldMasterId id="2147483937" r:id="rId8"/>
  </p:sldMasterIdLst>
  <p:notesMasterIdLst>
    <p:notesMasterId r:id="rId47"/>
  </p:notesMasterIdLst>
  <p:sldIdLst>
    <p:sldId id="629" r:id="rId9"/>
    <p:sldId id="2007577196" r:id="rId10"/>
    <p:sldId id="664" r:id="rId11"/>
    <p:sldId id="322" r:id="rId12"/>
    <p:sldId id="2007577190" r:id="rId13"/>
    <p:sldId id="2007577205" r:id="rId14"/>
    <p:sldId id="2007577188" r:id="rId15"/>
    <p:sldId id="2007577189" r:id="rId16"/>
    <p:sldId id="2007577197" r:id="rId17"/>
    <p:sldId id="2007577191" r:id="rId18"/>
    <p:sldId id="2007577192" r:id="rId19"/>
    <p:sldId id="2007577185" r:id="rId20"/>
    <p:sldId id="333" r:id="rId21"/>
    <p:sldId id="2007577200" r:id="rId22"/>
    <p:sldId id="2007577201" r:id="rId23"/>
    <p:sldId id="2007577199" r:id="rId24"/>
    <p:sldId id="702" r:id="rId25"/>
    <p:sldId id="647" r:id="rId26"/>
    <p:sldId id="2007577193" r:id="rId27"/>
    <p:sldId id="2007577198" r:id="rId28"/>
    <p:sldId id="335" r:id="rId29"/>
    <p:sldId id="340" r:id="rId30"/>
    <p:sldId id="2007577194" r:id="rId31"/>
    <p:sldId id="341" r:id="rId32"/>
    <p:sldId id="2007577203" r:id="rId33"/>
    <p:sldId id="2007577204" r:id="rId34"/>
    <p:sldId id="282" r:id="rId35"/>
    <p:sldId id="662" r:id="rId36"/>
    <p:sldId id="661" r:id="rId37"/>
    <p:sldId id="256" r:id="rId38"/>
    <p:sldId id="697" r:id="rId39"/>
    <p:sldId id="698" r:id="rId40"/>
    <p:sldId id="700" r:id="rId41"/>
    <p:sldId id="699" r:id="rId42"/>
    <p:sldId id="633" r:id="rId43"/>
    <p:sldId id="324" r:id="rId44"/>
    <p:sldId id="304" r:id="rId45"/>
    <p:sldId id="320" r:id="rId46"/>
  </p:sldIdLst>
  <p:sldSz cx="9144000" cy="5143500" type="screen16x9"/>
  <p:notesSz cx="6858000" cy="9144000"/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60" userDrawn="1">
          <p15:clr>
            <a:srgbClr val="A4A3A4"/>
          </p15:clr>
        </p15:guide>
        <p15:guide id="2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E3"/>
    <a:srgbClr val="EFEDD5"/>
    <a:srgbClr val="F8C04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39"/>
    <p:restoredTop sz="94580"/>
  </p:normalViewPr>
  <p:slideViewPr>
    <p:cSldViewPr>
      <p:cViewPr varScale="1">
        <p:scale>
          <a:sx n="104" d="100"/>
          <a:sy n="104" d="100"/>
        </p:scale>
        <p:origin x="470" y="72"/>
      </p:cViewPr>
      <p:guideLst>
        <p:guide orient="horz" pos="1860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Mật</a:t>
            </a:r>
            <a:r>
              <a:rPr lang="en-US" baseline="0" dirty="0"/>
              <a:t> </a:t>
            </a:r>
            <a:r>
              <a:rPr lang="en-US" baseline="0" dirty="0" err="1"/>
              <a:t>mã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</a:t>
            </a:r>
          </a:p>
          <a:p>
            <a:pPr marL="158750" indent="0">
              <a:buNone/>
            </a:pP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đất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A, B, C, D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736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77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20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5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46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991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57F4A-8DA2-448A-90DE-E63AE57854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702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99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048500" y="1289275"/>
            <a:ext cx="35283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055000" y="3614425"/>
            <a:ext cx="3528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0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4813550" y="651425"/>
            <a:ext cx="35925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4820325" y="1565225"/>
            <a:ext cx="3585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4922055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727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5974450" y="910400"/>
            <a:ext cx="2575200" cy="18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5953500" y="2836400"/>
            <a:ext cx="2629800" cy="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6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491075" y="4087375"/>
            <a:ext cx="2629800" cy="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000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626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741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37650" y="527600"/>
            <a:ext cx="8268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544926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17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10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47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11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759989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836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12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4858500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959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447850" y="1502250"/>
            <a:ext cx="3705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4910650" y="2981525"/>
            <a:ext cx="373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505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80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851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657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946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997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" name="Google Shape;111;p2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33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904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832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338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10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1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D6CFDA-D424-4B1E-B638-9E9858AF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AB8887-F0F0-488B-9CFB-0DAB0685C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7CF6C0-C290-4048-B58F-7822F939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EEF3BF-43B8-4E77-B45B-97DEA0C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D787F-2B44-4D70-B40C-17B42C6D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10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3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21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9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50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1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9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14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69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67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03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637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562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935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843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926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395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658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454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688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6622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41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500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36410-AF39-48B5-B5EE-D94942F07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744456-0E26-4D3F-AC2A-44CDF30FD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CC23F7-531E-4524-8972-D91D92B4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A76495-3D48-4F38-912B-05EB7CA1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C06A63-9C4D-4CF2-A507-4F79F273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D6CFDA-D424-4B1E-B638-9E9858AF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AB8887-F0F0-488B-9CFB-0DAB0685C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7CF6C0-C290-4048-B58F-7822F939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EEF3BF-43B8-4E77-B45B-97DEA0C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D787F-2B44-4D70-B40C-17B42C6D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24E2F-8C25-42B7-B863-076B3A94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EAA5BC-4A57-4055-AFB3-0F014F4E8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F0AA83-7EF0-43D4-9C68-1FCFAF10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A76AD-EF74-4EC1-9683-DD91F1410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8D4596-A28A-4688-A7D8-2BC22D61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1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36E48-E46B-4748-B122-1A9A6D78D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F80EAC-709D-4050-821E-7E42B5EA3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332367-57D2-42D9-9F82-037A82861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70E15-3099-4A1E-A910-21B1BB86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EF5F07-2988-4011-91F9-8E213CA3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7D4C72-B70B-4187-9979-43162437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1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5480DC-79ED-420F-8BA3-DAAA10B2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B235EA-0F25-405F-94A7-E44B44A8B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9B633F-9C11-4486-97B9-E3481CD14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4BA351-DED8-45F6-AB36-467555850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3484DFE-B3B9-4145-8353-27617C5C6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2F5263-2F70-4DF4-B72F-825FD9B3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B15B5D-522A-4E7D-9A46-9106F9C68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3A1C5C-A5D1-48BD-BB27-CB3BDF95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A522-4584-486A-ABAA-B7790216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355E2C-50B4-474F-B939-1FEB0C69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ECDE94-4155-49D1-8727-CA7AAF5E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A3DE84-64F1-4B68-8438-B6A67501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7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8D78568-44A9-4487-8C1E-C859BACF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A3F902-3D13-4B29-A7B9-B86360BB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C0F7FF-91F3-4317-8DB2-CCFE20BD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0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7D8EE6-7946-4C5C-9644-B6F3D2B3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67223C-EDCF-4750-9D52-45EC042F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A3DCA1-9BA1-429A-9299-F241B8CCF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E6B819-C0E7-445C-B0A9-FB5783A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7BF0D0-F318-41C0-B3EE-16E9AE71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66C5FE-7CC9-4B19-AC46-6297EDAC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98A71-7366-4FD1-9D30-B759F95C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269D75C-302C-4259-8FE0-C4CC734C0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F94396-4417-479A-9ACA-F01F4D8AC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611C88-E1DD-430A-940C-D292C297D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FCE977-3559-4124-8436-A50128D3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07BECB-A6F7-4220-84DF-659D59A3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8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3845E-DB50-4A06-A929-1521D266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427576-7D5B-409F-9F5C-C629759AA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A375D-6C78-4080-99CD-0D6FE307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B21843-5972-43FA-82AA-9451F2BD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C8ED1C-BC9D-4D6E-9AA3-7C4AB951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7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998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074CFB-CFD7-4A69-BADD-1951F70CA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7B4A10-447F-4955-B9C6-BD0EF6C2A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C7E8FE-1EA8-4D44-B6F8-C4580EAF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CF97C-C46A-4444-B53B-D47AB87E6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B659CC-8ACA-4026-959C-C11C460F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7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791A3-F708-4D9B-9021-ED9A45EED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A26FB-62B1-4E6E-9366-3C9CF11D7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AF358-6A86-48A4-BF0A-63627A43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AB8EA-DAFC-4BBA-A959-489FBE24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495FF-6DDC-412E-AA08-AEB5F083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4701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57F-0D37-46A5-9D4A-AE48D3CF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357F3-4DDD-4A87-A3D5-13DE21BEF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1B91B-F90D-45AD-8CC8-B02C7600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EC815-0DC8-444E-A6FE-D3350A26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C33C1-C392-4C72-B7AF-C9904ADB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8609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8DD80-B25E-491B-A87E-71E28D77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14996-F7C2-4E11-A71B-C9EEC822E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41E07-0FA5-4E30-875B-62B81199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F5DFF-250C-4996-8950-3903B587D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385E7-2CBC-4D6B-91D9-E5135C315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25325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CDF8-9433-4B5C-B21B-BC7747B6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9F517-48DA-46A5-A351-9B4B904C9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CD35A-5954-4ABB-97F9-BB811E07F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535E2-8808-452F-A2D7-A5848B4A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0AA24-A893-4234-AFF5-23B826D0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A1473-E685-45B0-893F-33B4E67F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799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B37CD-FFBC-4A81-89AD-A5F268AC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FD5A7-2236-4745-8764-B204FBE01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05BE6-8D68-4A7D-BC3D-4E15B646F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0A7337-91B3-406B-9190-F6C019FD1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F787AD-1794-433E-8046-675EBC398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F23411-0A61-4A1A-9B1F-FDCB42E1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8F302-C69D-435B-9B6B-4A4C64C65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09B851-CF2D-4DAB-ADFF-3D21EE5B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902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6113B-79B4-4BF0-89A5-017D173A2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779070-707E-41C5-86D0-D8ADCA9D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8DC3EB-077A-4DF2-862E-7A5F6DD51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D506B-9890-4365-8584-9FD27E9E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517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F63187-9A2B-49A1-8C74-A1A1334B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04F34-8438-4B92-9754-28C510FB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95363-1EDF-41C0-97A7-DF763821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70523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7B381-9189-4EDB-8CC5-229DB8EA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8A0F4-20F7-40EA-AC8E-01E072F3A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47686-AE80-432D-BEBA-8FC990D35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26856-736A-4A9A-81BA-0A62A0B5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36504-AF7C-4056-B031-0A094E723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FC7F8-025F-4D57-BB11-9A52431D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761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67B0-5059-4D9C-985D-FA569686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835FA-0986-431E-9F95-0973C2E5D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EC444-5408-4D51-91BA-CBF96664D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F860F-E70A-465A-9C6F-543D5B2A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12B8C-F281-4757-BE34-C9AFBF45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02210-1BFA-4EBD-904B-F061D8F78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74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47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5B68-D370-45BB-BE0E-F86812FE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C0D3BB-DE19-4985-A24B-1CB45ED9C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F4F9A-C905-49E1-91C9-1B379D37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A1EDF-2AEE-4203-B753-60F29DD4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5BDDF-12CA-479C-A53F-E387A18B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9221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BE5D-C31E-419B-9B2B-7CC7EDB566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88D12-A8EE-4FD7-8DF0-D40978BB7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F398C-5AAE-4E16-B85E-502D2C99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49292-8A59-46D2-AE26-1A6D29E9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AB8AB-71DC-43FB-9C68-E407DA7C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1612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828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594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7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51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018850" y="1146775"/>
            <a:ext cx="2453700" cy="165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41075" y="3838375"/>
            <a:ext cx="5109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94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ags" Target="../tags/tag2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40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ags" Target="../tags/tag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91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268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5" r:id="rId3"/>
    <p:sldLayoutId id="214748370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068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4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04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E5DE500-361D-474D-882C-6086D4BF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C47AA4-9BB9-48E9-B23B-1C6704685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0041B3-1EC1-4B47-B832-555F71550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87E60-2218-43E4-BAFA-2D5DE65A914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8209D3-D395-4D0D-95AE-ED0A5F4A0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4DDB8B-F6E0-49CE-A5CE-31996B320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80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B01CC-4D76-466B-A3B9-942DC494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4D21B-7298-4B4B-9971-6A0F49485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EB9E5-EBD5-4840-B540-ED8AAC503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101F6-29A9-484C-AA28-8CD1198FCFA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C6541-C68B-41AD-B781-20694EE9B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49808-6EF2-47E7-B58D-BFBD9C81C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11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712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4.png"/><Relationship Id="rId12" Type="http://schemas.openxmlformats.org/officeDocument/2006/relationships/image" Target="../media/image6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image" Target="../media/image63.png"/><Relationship Id="rId39" Type="http://schemas.openxmlformats.org/officeDocument/2006/relationships/image" Target="../media/image60.png"/><Relationship Id="rId3" Type="http://schemas.openxmlformats.org/officeDocument/2006/relationships/tags" Target="../tags/tag19.xml"/><Relationship Id="rId21" Type="http://schemas.openxmlformats.org/officeDocument/2006/relationships/tags" Target="../tags/tag33.xml"/><Relationship Id="rId34" Type="http://schemas.openxmlformats.org/officeDocument/2006/relationships/image" Target="../media/image69.png"/><Relationship Id="rId7" Type="http://schemas.microsoft.com/office/2007/relationships/media" Target="../media/media4.wav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audio" Target="../media/audio2.wav"/><Relationship Id="rId33" Type="http://schemas.openxmlformats.org/officeDocument/2006/relationships/image" Target="../media/image56.png"/><Relationship Id="rId38" Type="http://schemas.openxmlformats.org/officeDocument/2006/relationships/image" Target="../media/image72.png"/><Relationship Id="rId2" Type="http://schemas.openxmlformats.org/officeDocument/2006/relationships/tags" Target="../tags/tag18.xml"/><Relationship Id="rId16" Type="http://schemas.openxmlformats.org/officeDocument/2006/relationships/tags" Target="../tags/tag28.xml"/><Relationship Id="rId20" Type="http://schemas.openxmlformats.org/officeDocument/2006/relationships/tags" Target="../tags/tag32.xml"/><Relationship Id="rId29" Type="http://schemas.openxmlformats.org/officeDocument/2006/relationships/image" Target="../media/image65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3.xml"/><Relationship Id="rId24" Type="http://schemas.openxmlformats.org/officeDocument/2006/relationships/notesSlide" Target="../notesSlides/notesSlide11.xml"/><Relationship Id="rId32" Type="http://schemas.openxmlformats.org/officeDocument/2006/relationships/image" Target="../media/image68.png"/><Relationship Id="rId37" Type="http://schemas.openxmlformats.org/officeDocument/2006/relationships/image" Target="../media/image58.png"/><Relationship Id="rId5" Type="http://schemas.openxmlformats.org/officeDocument/2006/relationships/tags" Target="../tags/tag21.xml"/><Relationship Id="rId15" Type="http://schemas.openxmlformats.org/officeDocument/2006/relationships/tags" Target="../tags/tag27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55.png"/><Relationship Id="rId36" Type="http://schemas.openxmlformats.org/officeDocument/2006/relationships/image" Target="../media/image71.emf"/><Relationship Id="rId10" Type="http://schemas.openxmlformats.org/officeDocument/2006/relationships/audio" Target="../media/media5.mp3"/><Relationship Id="rId19" Type="http://schemas.openxmlformats.org/officeDocument/2006/relationships/tags" Target="../tags/tag31.xml"/><Relationship Id="rId31" Type="http://schemas.openxmlformats.org/officeDocument/2006/relationships/image" Target="../media/image67.png"/><Relationship Id="rId4" Type="http://schemas.openxmlformats.org/officeDocument/2006/relationships/tags" Target="../tags/tag20.xml"/><Relationship Id="rId9" Type="http://schemas.microsoft.com/office/2007/relationships/media" Target="../media/media5.mp3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image" Target="../media/image64.png"/><Relationship Id="rId30" Type="http://schemas.openxmlformats.org/officeDocument/2006/relationships/image" Target="../media/image66.png"/><Relationship Id="rId35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image" Target="../media/image64.png"/><Relationship Id="rId3" Type="http://schemas.openxmlformats.org/officeDocument/2006/relationships/tags" Target="../tags/tag37.xml"/><Relationship Id="rId21" Type="http://schemas.openxmlformats.org/officeDocument/2006/relationships/tags" Target="../tags/tag51.xml"/><Relationship Id="rId34" Type="http://schemas.openxmlformats.org/officeDocument/2006/relationships/image" Target="../media/image58.png"/><Relationship Id="rId7" Type="http://schemas.microsoft.com/office/2007/relationships/media" Target="../media/media4.wav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image" Target="../media/image63.png"/><Relationship Id="rId33" Type="http://schemas.openxmlformats.org/officeDocument/2006/relationships/image" Target="../media/image71.emf"/><Relationship Id="rId2" Type="http://schemas.openxmlformats.org/officeDocument/2006/relationships/tags" Target="../tags/tag36.xml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29" Type="http://schemas.openxmlformats.org/officeDocument/2006/relationships/image" Target="../media/image66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1.xml"/><Relationship Id="rId24" Type="http://schemas.openxmlformats.org/officeDocument/2006/relationships/audio" Target="../media/audio2.wav"/><Relationship Id="rId32" Type="http://schemas.openxmlformats.org/officeDocument/2006/relationships/image" Target="../media/image69.png"/><Relationship Id="rId37" Type="http://schemas.openxmlformats.org/officeDocument/2006/relationships/image" Target="../media/image60.png"/><Relationship Id="rId5" Type="http://schemas.openxmlformats.org/officeDocument/2006/relationships/tags" Target="../tags/tag39.xml"/><Relationship Id="rId15" Type="http://schemas.openxmlformats.org/officeDocument/2006/relationships/tags" Target="../tags/tag45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65.png"/><Relationship Id="rId36" Type="http://schemas.openxmlformats.org/officeDocument/2006/relationships/image" Target="../media/image72.png"/><Relationship Id="rId10" Type="http://schemas.openxmlformats.org/officeDocument/2006/relationships/audio" Target="../media/media5.mp3"/><Relationship Id="rId19" Type="http://schemas.openxmlformats.org/officeDocument/2006/relationships/tags" Target="../tags/tag49.xml"/><Relationship Id="rId31" Type="http://schemas.openxmlformats.org/officeDocument/2006/relationships/image" Target="../media/image74.png"/><Relationship Id="rId4" Type="http://schemas.openxmlformats.org/officeDocument/2006/relationships/tags" Target="../tags/tag38.xml"/><Relationship Id="rId9" Type="http://schemas.microsoft.com/office/2007/relationships/media" Target="../media/media5.mp3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image" Target="../media/image55.png"/><Relationship Id="rId30" Type="http://schemas.openxmlformats.org/officeDocument/2006/relationships/image" Target="../media/image73.png"/><Relationship Id="rId35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image" Target="../media/image55.png"/><Relationship Id="rId3" Type="http://schemas.openxmlformats.org/officeDocument/2006/relationships/tags" Target="../tags/tag55.xml"/><Relationship Id="rId21" Type="http://schemas.openxmlformats.org/officeDocument/2006/relationships/slideLayout" Target="../slideLayouts/slideLayout40.xml"/><Relationship Id="rId34" Type="http://schemas.openxmlformats.org/officeDocument/2006/relationships/image" Target="../media/image58.png"/><Relationship Id="rId7" Type="http://schemas.microsoft.com/office/2007/relationships/media" Target="../media/media4.wav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image" Target="../media/image64.png"/><Relationship Id="rId33" Type="http://schemas.openxmlformats.org/officeDocument/2006/relationships/image" Target="../media/image71.emf"/><Relationship Id="rId2" Type="http://schemas.openxmlformats.org/officeDocument/2006/relationships/tags" Target="../tags/tag54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29" Type="http://schemas.openxmlformats.org/officeDocument/2006/relationships/image" Target="../media/image73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59.xml"/><Relationship Id="rId24" Type="http://schemas.openxmlformats.org/officeDocument/2006/relationships/image" Target="../media/image63.png"/><Relationship Id="rId32" Type="http://schemas.openxmlformats.org/officeDocument/2006/relationships/image" Target="../media/image69.png"/><Relationship Id="rId5" Type="http://schemas.openxmlformats.org/officeDocument/2006/relationships/tags" Target="../tags/tag57.xml"/><Relationship Id="rId15" Type="http://schemas.openxmlformats.org/officeDocument/2006/relationships/tags" Target="../tags/tag63.xml"/><Relationship Id="rId23" Type="http://schemas.openxmlformats.org/officeDocument/2006/relationships/audio" Target="../media/audio2.wav"/><Relationship Id="rId28" Type="http://schemas.openxmlformats.org/officeDocument/2006/relationships/image" Target="../media/image66.png"/><Relationship Id="rId36" Type="http://schemas.openxmlformats.org/officeDocument/2006/relationships/image" Target="../media/image60.png"/><Relationship Id="rId10" Type="http://schemas.openxmlformats.org/officeDocument/2006/relationships/audio" Target="../media/media5.mp3"/><Relationship Id="rId19" Type="http://schemas.openxmlformats.org/officeDocument/2006/relationships/tags" Target="../tags/tag67.xml"/><Relationship Id="rId31" Type="http://schemas.openxmlformats.org/officeDocument/2006/relationships/image" Target="../media/image75.png"/><Relationship Id="rId4" Type="http://schemas.openxmlformats.org/officeDocument/2006/relationships/tags" Target="../tags/tag56.xml"/><Relationship Id="rId9" Type="http://schemas.microsoft.com/office/2007/relationships/media" Target="../media/media5.mp3"/><Relationship Id="rId14" Type="http://schemas.openxmlformats.org/officeDocument/2006/relationships/tags" Target="../tags/tag62.xml"/><Relationship Id="rId22" Type="http://schemas.openxmlformats.org/officeDocument/2006/relationships/notesSlide" Target="../notesSlides/notesSlide12.xml"/><Relationship Id="rId27" Type="http://schemas.openxmlformats.org/officeDocument/2006/relationships/image" Target="../media/image74.png"/><Relationship Id="rId30" Type="http://schemas.openxmlformats.org/officeDocument/2006/relationships/image" Target="../media/image70.png"/><Relationship Id="rId35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image" Target="../media/image55.png"/><Relationship Id="rId3" Type="http://schemas.openxmlformats.org/officeDocument/2006/relationships/tags" Target="../tags/tag71.xml"/><Relationship Id="rId21" Type="http://schemas.openxmlformats.org/officeDocument/2006/relationships/slideLayout" Target="../slideLayouts/slideLayout40.xml"/><Relationship Id="rId34" Type="http://schemas.openxmlformats.org/officeDocument/2006/relationships/image" Target="../media/image70.png"/><Relationship Id="rId7" Type="http://schemas.microsoft.com/office/2007/relationships/media" Target="../media/media4.wav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image" Target="../media/image64.png"/><Relationship Id="rId33" Type="http://schemas.openxmlformats.org/officeDocument/2006/relationships/image" Target="../media/image58.png"/><Relationship Id="rId2" Type="http://schemas.openxmlformats.org/officeDocument/2006/relationships/tags" Target="../tags/tag70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29" Type="http://schemas.openxmlformats.org/officeDocument/2006/relationships/image" Target="../media/image67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5.xml"/><Relationship Id="rId24" Type="http://schemas.openxmlformats.org/officeDocument/2006/relationships/image" Target="../media/image63.png"/><Relationship Id="rId32" Type="http://schemas.openxmlformats.org/officeDocument/2006/relationships/image" Target="../media/image71.emf"/><Relationship Id="rId5" Type="http://schemas.openxmlformats.org/officeDocument/2006/relationships/tags" Target="../tags/tag73.xml"/><Relationship Id="rId15" Type="http://schemas.openxmlformats.org/officeDocument/2006/relationships/tags" Target="../tags/tag79.xml"/><Relationship Id="rId23" Type="http://schemas.openxmlformats.org/officeDocument/2006/relationships/audio" Target="../media/audio2.wav"/><Relationship Id="rId28" Type="http://schemas.openxmlformats.org/officeDocument/2006/relationships/image" Target="../media/image73.png"/><Relationship Id="rId36" Type="http://schemas.openxmlformats.org/officeDocument/2006/relationships/image" Target="../media/image60.png"/><Relationship Id="rId10" Type="http://schemas.openxmlformats.org/officeDocument/2006/relationships/audio" Target="../media/media5.mp3"/><Relationship Id="rId19" Type="http://schemas.openxmlformats.org/officeDocument/2006/relationships/tags" Target="../tags/tag83.xml"/><Relationship Id="rId31" Type="http://schemas.openxmlformats.org/officeDocument/2006/relationships/image" Target="../media/image69.png"/><Relationship Id="rId4" Type="http://schemas.openxmlformats.org/officeDocument/2006/relationships/tags" Target="../tags/tag72.xml"/><Relationship Id="rId9" Type="http://schemas.microsoft.com/office/2007/relationships/media" Target="../media/media5.mp3"/><Relationship Id="rId14" Type="http://schemas.openxmlformats.org/officeDocument/2006/relationships/tags" Target="../tags/tag78.xml"/><Relationship Id="rId22" Type="http://schemas.openxmlformats.org/officeDocument/2006/relationships/notesSlide" Target="../notesSlides/notesSlide13.xml"/><Relationship Id="rId27" Type="http://schemas.openxmlformats.org/officeDocument/2006/relationships/image" Target="../media/image65.png"/><Relationship Id="rId30" Type="http://schemas.openxmlformats.org/officeDocument/2006/relationships/image" Target="../media/image76.png"/><Relationship Id="rId35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817437"/>
            <a:ext cx="4648199" cy="350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A. </a:t>
            </a:r>
            <a:b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</a:b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Khởi</a:t>
            </a: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Động</a:t>
            </a:r>
            <a:endParaRPr lang="en-VN" sz="8800" b="1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399" y="0"/>
            <a:ext cx="2794000" cy="4819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955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7597067-AC39-914E-B3BF-58DB306652EF}"/>
              </a:ext>
            </a:extLst>
          </p:cNvPr>
          <p:cNvSpPr/>
          <p:nvPr/>
        </p:nvSpPr>
        <p:spPr>
          <a:xfrm>
            <a:off x="4055022" y="1250367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7DB269-44D8-C546-AE91-3F613AEF5C62}"/>
              </a:ext>
            </a:extLst>
          </p:cNvPr>
          <p:cNvSpPr/>
          <p:nvPr/>
        </p:nvSpPr>
        <p:spPr>
          <a:xfrm>
            <a:off x="4055022" y="1397323"/>
            <a:ext cx="4034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400" b="1" dirty="0">
              <a:solidFill>
                <a:srgbClr val="0070C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9DD78E4-FB92-3C4E-A743-5F05A37AEF8F}"/>
              </a:ext>
            </a:extLst>
          </p:cNvPr>
          <p:cNvSpPr/>
          <p:nvPr/>
        </p:nvSpPr>
        <p:spPr>
          <a:xfrm>
            <a:off x="4042209" y="2317497"/>
            <a:ext cx="3951590" cy="1200329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73493-E65C-9043-AC34-48E23D25B5D8}"/>
              </a:ext>
            </a:extLst>
          </p:cNvPr>
          <p:cNvSpPr/>
          <p:nvPr/>
        </p:nvSpPr>
        <p:spPr>
          <a:xfrm>
            <a:off x="4190099" y="2502162"/>
            <a:ext cx="3808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Đầu nhỏ, trán thấp và bợt ra sau, hàm nhô về phía trước.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A2C3E2-087B-AB4E-946C-5AD16452DC63}"/>
              </a:ext>
            </a:extLst>
          </p:cNvPr>
          <p:cNvSpPr/>
          <p:nvPr/>
        </p:nvSpPr>
        <p:spPr>
          <a:xfrm>
            <a:off x="4022037" y="3985209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8573F2-0455-4449-82F6-2D80AFD061E7}"/>
              </a:ext>
            </a:extLst>
          </p:cNvPr>
          <p:cNvSpPr/>
          <p:nvPr/>
        </p:nvSpPr>
        <p:spPr>
          <a:xfrm>
            <a:off x="4194712" y="3947500"/>
            <a:ext cx="3778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cơ thể còn bao phủ bởi một lớp lông mỏng.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2CC647-B7CE-F442-A15C-E14D85FB113A}"/>
              </a:ext>
            </a:extLst>
          </p:cNvPr>
          <p:cNvGrpSpPr/>
          <p:nvPr/>
        </p:nvGrpSpPr>
        <p:grpSpPr>
          <a:xfrm>
            <a:off x="3171870" y="1153548"/>
            <a:ext cx="924645" cy="896096"/>
            <a:chOff x="4303155" y="714214"/>
            <a:chExt cx="924645" cy="8960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D054801-7AFE-6746-B108-24AEBA5D2E83}"/>
                </a:ext>
              </a:extLst>
            </p:cNvPr>
            <p:cNvSpPr/>
            <p:nvPr/>
          </p:nvSpPr>
          <p:spPr>
            <a:xfrm>
              <a:off x="4303155" y="714214"/>
              <a:ext cx="924645" cy="89609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F70656-AADB-9042-A04F-D03A5BB263F7}"/>
                </a:ext>
              </a:extLst>
            </p:cNvPr>
            <p:cNvSpPr txBox="1"/>
            <p:nvPr/>
          </p:nvSpPr>
          <p:spPr>
            <a:xfrm>
              <a:off x="4358423" y="821551"/>
              <a:ext cx="8071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E52F50-629D-1840-AE38-9D5A0CD8DBCD}"/>
              </a:ext>
            </a:extLst>
          </p:cNvPr>
          <p:cNvGrpSpPr/>
          <p:nvPr/>
        </p:nvGrpSpPr>
        <p:grpSpPr>
          <a:xfrm>
            <a:off x="3232579" y="2442621"/>
            <a:ext cx="978277" cy="905879"/>
            <a:chOff x="4380286" y="2218968"/>
            <a:chExt cx="978277" cy="90587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7F80B4-11BC-E848-8B41-7819ADE3839E}"/>
                </a:ext>
              </a:extLst>
            </p:cNvPr>
            <p:cNvSpPr/>
            <p:nvPr/>
          </p:nvSpPr>
          <p:spPr>
            <a:xfrm>
              <a:off x="4380286" y="2218968"/>
              <a:ext cx="978277" cy="90587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958635-9E40-8C4D-9ACF-C7F7B4FD8A35}"/>
                </a:ext>
              </a:extLst>
            </p:cNvPr>
            <p:cNvSpPr txBox="1"/>
            <p:nvPr/>
          </p:nvSpPr>
          <p:spPr>
            <a:xfrm>
              <a:off x="4432077" y="2317965"/>
              <a:ext cx="8424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ặc điểm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BE23E2-8737-1049-A96D-1B90ABBF02F5}"/>
              </a:ext>
            </a:extLst>
          </p:cNvPr>
          <p:cNvGrpSpPr/>
          <p:nvPr/>
        </p:nvGrpSpPr>
        <p:grpSpPr>
          <a:xfrm>
            <a:off x="3198757" y="3897235"/>
            <a:ext cx="941712" cy="864506"/>
            <a:chOff x="4346464" y="3673582"/>
            <a:chExt cx="941712" cy="8645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35F580-2DE9-7C4A-8618-97A943C43333}"/>
                </a:ext>
              </a:extLst>
            </p:cNvPr>
            <p:cNvSpPr/>
            <p:nvPr/>
          </p:nvSpPr>
          <p:spPr>
            <a:xfrm>
              <a:off x="4346464" y="3673582"/>
              <a:ext cx="918078" cy="86450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EB6ED0-CD31-BF41-B6FE-043E5BC4DB36}"/>
                </a:ext>
              </a:extLst>
            </p:cNvPr>
            <p:cNvSpPr txBox="1"/>
            <p:nvPr/>
          </p:nvSpPr>
          <p:spPr>
            <a:xfrm>
              <a:off x="4370098" y="3920897"/>
              <a:ext cx="918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 thể</a:t>
              </a:r>
            </a:p>
          </p:txBody>
        </p:sp>
      </p:grpSp>
      <p:pic>
        <p:nvPicPr>
          <p:cNvPr id="18" name="图片 6">
            <a:extLst>
              <a:ext uri="{FF2B5EF4-FFF2-40B4-BE49-F238E27FC236}">
                <a16:creationId xmlns:a16="http://schemas.microsoft.com/office/drawing/2014/main" id="{7AFC92AF-EEA8-CF40-B9C7-4CB8B281E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76" y="-987492"/>
            <a:ext cx="2638425" cy="23999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0C2E22C-7DC5-8C45-8FA3-762E696D26AA}"/>
              </a:ext>
            </a:extLst>
          </p:cNvPr>
          <p:cNvSpPr/>
          <p:nvPr/>
        </p:nvSpPr>
        <p:spPr>
          <a:xfrm>
            <a:off x="3705572" y="137175"/>
            <a:ext cx="39515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Người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tối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cổ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ABF168A-45F3-4044-AD64-83EDCA46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1" y="472440"/>
            <a:ext cx="3467908" cy="46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9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 animBg="1"/>
          <p:bldP spid="5" grpId="0"/>
          <p:bldP spid="6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 animBg="1"/>
          <p:bldP spid="5" grpId="0"/>
          <p:bldP spid="6" grpId="0" animBg="1"/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ttps://cdn.vungoi.vn/vungoi/1543911321052_3.png">
            <a:extLst>
              <a:ext uri="{FF2B5EF4-FFF2-40B4-BE49-F238E27FC236}">
                <a16:creationId xmlns:a16="http://schemas.microsoft.com/office/drawing/2014/main" id="{C0AF727D-A976-5245-8E56-853DAF2888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3CAB3BBD-4291-034B-A2CE-6C6FEDCD997C}"/>
              </a:ext>
            </a:extLst>
          </p:cNvPr>
          <p:cNvSpPr/>
          <p:nvPr/>
        </p:nvSpPr>
        <p:spPr>
          <a:xfrm>
            <a:off x="2971800" y="2419349"/>
            <a:ext cx="3505200" cy="381001"/>
          </a:xfrm>
          <a:prstGeom prst="roundRect">
            <a:avLst/>
          </a:prstGeom>
          <a:solidFill>
            <a:srgbClr val="F8C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: Khoảng 15 vạn năm</a:t>
            </a:r>
          </a:p>
        </p:txBody>
      </p:sp>
    </p:spTree>
    <p:extLst>
      <p:ext uri="{BB962C8B-B14F-4D97-AF65-F5344CB8AC3E}">
        <p14:creationId xmlns:p14="http://schemas.microsoft.com/office/powerpoint/2010/main" val="142892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6B1D5C4-3EAF-4265-BE7E-924172189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50"/>
            <a:ext cx="4395429" cy="39080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64DE2B-7103-4259-BF13-B87D139B4FC8}"/>
              </a:ext>
            </a:extLst>
          </p:cNvPr>
          <p:cNvSpPr txBox="1"/>
          <p:nvPr/>
        </p:nvSpPr>
        <p:spPr>
          <a:xfrm>
            <a:off x="451099" y="1820868"/>
            <a:ext cx="36841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lang="en-US" sz="3200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652EF-21F6-4B1C-9C0B-A6F93CA08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29" y="133350"/>
            <a:ext cx="4721139" cy="501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6BD5535F-8842-1A49-810E-E0A9249E2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7924" flipH="1">
            <a:off x="-230284" y="-1296348"/>
            <a:ext cx="3517900" cy="31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C8711-CD4D-402B-AB70-123638105941}"/>
              </a:ext>
            </a:extLst>
          </p:cNvPr>
          <p:cNvSpPr txBox="1"/>
          <p:nvPr/>
        </p:nvSpPr>
        <p:spPr>
          <a:xfrm>
            <a:off x="0" y="0"/>
            <a:ext cx="9144000" cy="4847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lang="vi-VN" sz="255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0ECB651-30A6-4530-8903-42FF6F3C49F9}"/>
              </a:ext>
            </a:extLst>
          </p:cNvPr>
          <p:cNvGraphicFramePr>
            <a:graphicFrameLocks noGrp="1"/>
          </p:cNvGraphicFramePr>
          <p:nvPr/>
        </p:nvGraphicFramePr>
        <p:xfrm>
          <a:off x="0" y="461664"/>
          <a:ext cx="9144001" cy="47100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2135">
                  <a:extLst>
                    <a:ext uri="{9D8B030D-6E8A-4147-A177-3AD203B41FA5}">
                      <a16:colId xmlns:a16="http://schemas.microsoft.com/office/drawing/2014/main" val="1023227033"/>
                    </a:ext>
                  </a:extLst>
                </a:gridCol>
                <a:gridCol w="2158316">
                  <a:extLst>
                    <a:ext uri="{9D8B030D-6E8A-4147-A177-3AD203B41FA5}">
                      <a16:colId xmlns:a16="http://schemas.microsoft.com/office/drawing/2014/main" val="2280925840"/>
                    </a:ext>
                  </a:extLst>
                </a:gridCol>
                <a:gridCol w="3236119">
                  <a:extLst>
                    <a:ext uri="{9D8B030D-6E8A-4147-A177-3AD203B41FA5}">
                      <a16:colId xmlns:a16="http://schemas.microsoft.com/office/drawing/2014/main" val="2578795856"/>
                    </a:ext>
                  </a:extLst>
                </a:gridCol>
                <a:gridCol w="2307431">
                  <a:extLst>
                    <a:ext uri="{9D8B030D-6E8A-4147-A177-3AD203B41FA5}">
                      <a16:colId xmlns:a16="http://schemas.microsoft.com/office/drawing/2014/main" val="599574266"/>
                    </a:ext>
                  </a:extLst>
                </a:gridCol>
              </a:tblGrid>
              <a:tr h="1897380"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30012818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vi-VN" sz="2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94629848"/>
                  </a:ext>
                </a:extLst>
              </a:tr>
              <a:tr h="2104008"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vi-VN" sz="2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854013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ECF45A8-0186-4638-919F-6B3E4BB6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" t="33373" r="76724" b="20738"/>
          <a:stretch/>
        </p:blipFill>
        <p:spPr>
          <a:xfrm>
            <a:off x="2216646" y="921349"/>
            <a:ext cx="991511" cy="13087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B7604-AC78-4F26-8F65-1E1E263E3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4" t="19305" r="57859" b="19509"/>
          <a:stretch/>
        </p:blipFill>
        <p:spPr>
          <a:xfrm>
            <a:off x="4686320" y="921349"/>
            <a:ext cx="991511" cy="13087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AC6AF-86E0-4283-A43A-F2112059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48" t="11124" b="20900"/>
          <a:stretch/>
        </p:blipFill>
        <p:spPr>
          <a:xfrm>
            <a:off x="7600970" y="921349"/>
            <a:ext cx="991511" cy="13268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DF87F85-8585-4AB2-ADAF-C769AA0E9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63197" r="-370" b="14199"/>
          <a:stretch/>
        </p:blipFill>
        <p:spPr bwMode="auto">
          <a:xfrm>
            <a:off x="72629" y="899434"/>
            <a:ext cx="1404938" cy="84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22BF3-7795-48CD-9D55-2E1B37AC69A7}"/>
              </a:ext>
            </a:extLst>
          </p:cNvPr>
          <p:cNvSpPr txBox="1"/>
          <p:nvPr/>
        </p:nvSpPr>
        <p:spPr>
          <a:xfrm>
            <a:off x="1155740" y="2335152"/>
            <a:ext cx="27865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5- 6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B0AB8-E2BD-4BAA-A009-3E8374C56E6A}"/>
              </a:ext>
            </a:extLst>
          </p:cNvPr>
          <p:cNvSpPr txBox="1"/>
          <p:nvPr/>
        </p:nvSpPr>
        <p:spPr>
          <a:xfrm>
            <a:off x="3739471" y="2308952"/>
            <a:ext cx="27865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056AE-28C8-441F-982F-7DC6AE9562F2}"/>
              </a:ext>
            </a:extLst>
          </p:cNvPr>
          <p:cNvSpPr txBox="1"/>
          <p:nvPr/>
        </p:nvSpPr>
        <p:spPr>
          <a:xfrm>
            <a:off x="6549183" y="2308951"/>
            <a:ext cx="27865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CEA204-CA79-4FC8-81A1-1678769F185C}"/>
              </a:ext>
            </a:extLst>
          </p:cNvPr>
          <p:cNvSpPr txBox="1"/>
          <p:nvPr/>
        </p:nvSpPr>
        <p:spPr>
          <a:xfrm>
            <a:off x="1463775" y="3064823"/>
            <a:ext cx="215096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chi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 chi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D07B0D-0272-4158-8242-BC7D835E350F}"/>
              </a:ext>
            </a:extLst>
          </p:cNvPr>
          <p:cNvSpPr txBox="1"/>
          <p:nvPr/>
        </p:nvSpPr>
        <p:spPr>
          <a:xfrm>
            <a:off x="3579415" y="2952750"/>
            <a:ext cx="3205322" cy="227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 chi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não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0F71F6-E7E4-4680-ACE1-25C72E0B3642}"/>
              </a:ext>
            </a:extLst>
          </p:cNvPr>
          <p:cNvSpPr txBox="1"/>
          <p:nvPr/>
        </p:nvSpPr>
        <p:spPr>
          <a:xfrm>
            <a:off x="6844567" y="3064824"/>
            <a:ext cx="229943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E9574A-BA90-494A-9FC6-D1972FF77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97" y="-41475"/>
            <a:ext cx="9159668" cy="522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rehistoric humans hunting, artwork Photograph by Science Photo Library">
            <a:extLst>
              <a:ext uri="{FF2B5EF4-FFF2-40B4-BE49-F238E27FC236}">
                <a16:creationId xmlns:a16="http://schemas.microsoft.com/office/drawing/2014/main" id="{B5EE3D6A-B2FB-8945-9163-86DF6E37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15"/>
            <a:ext cx="4648200" cy="51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one age man hunting wild bears Stock Photo - Alamy">
            <a:extLst>
              <a:ext uri="{FF2B5EF4-FFF2-40B4-BE49-F238E27FC236}">
                <a16:creationId xmlns:a16="http://schemas.microsoft.com/office/drawing/2014/main" id="{B9F2E1A1-88A8-E44E-959B-D45D6F767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b="8819"/>
          <a:stretch/>
        </p:blipFill>
        <p:spPr bwMode="auto">
          <a:xfrm>
            <a:off x="4648200" y="-4457"/>
            <a:ext cx="44958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imitive Man Photographs | Fine Art America">
            <a:extLst>
              <a:ext uri="{FF2B5EF4-FFF2-40B4-BE49-F238E27FC236}">
                <a16:creationId xmlns:a16="http://schemas.microsoft.com/office/drawing/2014/main" id="{46924FB0-4BC8-2440-AEBE-95A013CD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6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anderthals - HISTORY">
            <a:extLst>
              <a:ext uri="{FF2B5EF4-FFF2-40B4-BE49-F238E27FC236}">
                <a16:creationId xmlns:a16="http://schemas.microsoft.com/office/drawing/2014/main" id="{723A75D1-7034-B541-9719-9B620A7B4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/>
          <a:stretch/>
        </p:blipFill>
        <p:spPr bwMode="auto">
          <a:xfrm>
            <a:off x="3969896" y="-20426"/>
            <a:ext cx="5181600" cy="52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he sound of the Neanderthals | National Museum Wales">
            <a:extLst>
              <a:ext uri="{FF2B5EF4-FFF2-40B4-BE49-F238E27FC236}">
                <a16:creationId xmlns:a16="http://schemas.microsoft.com/office/drawing/2014/main" id="{89E6AA86-9A96-8048-AB57-CAC9A01D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" y="3073"/>
            <a:ext cx="3967105" cy="52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BA9F6-DE8F-5B41-9D26-83FAC0AD3ECF}"/>
              </a:ext>
            </a:extLst>
          </p:cNvPr>
          <p:cNvSpPr/>
          <p:nvPr/>
        </p:nvSpPr>
        <p:spPr>
          <a:xfrm>
            <a:off x="2286000" y="4640299"/>
            <a:ext cx="402706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Hang động người nguyên thuỷ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averns Stock Photos &amp;amp; Royalty-Free Images | Depositphotos">
            <a:extLst>
              <a:ext uri="{FF2B5EF4-FFF2-40B4-BE49-F238E27FC236}">
                <a16:creationId xmlns:a16="http://schemas.microsoft.com/office/drawing/2014/main" id="{10BEA5E2-A0AE-1D40-8BE9-8FCA4497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3" y="26572"/>
            <a:ext cx="9176726" cy="52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9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0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0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1D2BAC-7294-BD48-85FB-DFBF15535415}"/>
              </a:ext>
            </a:extLst>
          </p:cNvPr>
          <p:cNvGrpSpPr/>
          <p:nvPr/>
        </p:nvGrpSpPr>
        <p:grpSpPr>
          <a:xfrm>
            <a:off x="0" y="-19050"/>
            <a:ext cx="9144000" cy="5092706"/>
            <a:chOff x="2385058" y="34043"/>
            <a:chExt cx="6744854" cy="50927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0A922DA-B246-EB41-ABD9-330D0E3F78E5}"/>
                </a:ext>
              </a:extLst>
            </p:cNvPr>
            <p:cNvGrpSpPr/>
            <p:nvPr/>
          </p:nvGrpSpPr>
          <p:grpSpPr>
            <a:xfrm>
              <a:off x="2385058" y="34043"/>
              <a:ext cx="6744854" cy="5092706"/>
              <a:chOff x="2422013" y="68086"/>
              <a:chExt cx="6664401" cy="5092706"/>
            </a:xfrm>
          </p:grpSpPr>
          <p:pic>
            <p:nvPicPr>
              <p:cNvPr id="5" name="Content Placeholder 7">
                <a:extLst>
                  <a:ext uri="{FF2B5EF4-FFF2-40B4-BE49-F238E27FC236}">
                    <a16:creationId xmlns:a16="http://schemas.microsoft.com/office/drawing/2014/main" id="{CBF8CE4B-E7AF-904D-ACF3-BE4AD7281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2013" y="68086"/>
                <a:ext cx="6664401" cy="50754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Title 3">
                <a:extLst>
                  <a:ext uri="{FF2B5EF4-FFF2-40B4-BE49-F238E27FC236}">
                    <a16:creationId xmlns:a16="http://schemas.microsoft.com/office/drawing/2014/main" id="{1A6C12F9-CF69-0E49-92EF-1F94099C1B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09829" y="4698812"/>
                <a:ext cx="5603731" cy="461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1pPr>
                <a:lvl2pPr marR="0" lvl="1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2pPr>
                <a:lvl3pPr marR="0" lvl="2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3pPr>
                <a:lvl4pPr marR="0" lvl="3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4pPr>
                <a:lvl5pPr marR="0" lvl="4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5pPr>
                <a:lvl6pPr marR="0" lvl="5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6pPr>
                <a:lvl7pPr marR="0" lvl="6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7pPr>
                <a:lvl8pPr marR="0" lvl="7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8pPr>
                <a:lvl9pPr marR="0" lvl="8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9pPr>
              </a:lstStyle>
              <a:p>
                <a:pPr algn="ctr"/>
                <a:r>
                  <a:rPr lang="vi-V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Cảnh sinh hoạt của người nguyên thủy 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716CCDC-D7E4-B549-8FA8-B75BA45253EE}"/>
                </a:ext>
              </a:extLst>
            </p:cNvPr>
            <p:cNvSpPr/>
            <p:nvPr/>
          </p:nvSpPr>
          <p:spPr>
            <a:xfrm>
              <a:off x="6596984" y="866200"/>
              <a:ext cx="505025" cy="2029400"/>
            </a:xfrm>
            <a:prstGeom prst="ellipse">
              <a:avLst/>
            </a:prstGeom>
            <a:solidFill>
              <a:srgbClr val="CCB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8022E6C-482A-674C-A9C1-6011E5C35E07}"/>
              </a:ext>
            </a:extLst>
          </p:cNvPr>
          <p:cNvGrpSpPr/>
          <p:nvPr/>
        </p:nvGrpSpPr>
        <p:grpSpPr>
          <a:xfrm>
            <a:off x="-38100" y="9525"/>
            <a:ext cx="9182100" cy="5144314"/>
            <a:chOff x="2399146" y="-49412"/>
            <a:chExt cx="6744854" cy="5192912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6EA35964-1C7E-8A4A-A33B-5EFA3BDF2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146" y="-49412"/>
              <a:ext cx="6744854" cy="5192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A9979B-1AEC-784E-92A4-D52DF1C40D97}"/>
                </a:ext>
              </a:extLst>
            </p:cNvPr>
            <p:cNvSpPr txBox="1"/>
            <p:nvPr/>
          </p:nvSpPr>
          <p:spPr>
            <a:xfrm>
              <a:off x="2399146" y="4557903"/>
              <a:ext cx="6730766" cy="5281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 sinh hoạt của các công xã thị tộc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2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rippl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6D873C-A001-A34F-9AC5-607949C3C7F4}"/>
              </a:ext>
            </a:extLst>
          </p:cNvPr>
          <p:cNvSpPr/>
          <p:nvPr/>
        </p:nvSpPr>
        <p:spPr>
          <a:xfrm>
            <a:off x="411952" y="1796023"/>
            <a:ext cx="7131847" cy="1156727"/>
          </a:xfrm>
          <a:prstGeom prst="rect">
            <a:avLst/>
          </a:prstGeom>
          <a:solidFill>
            <a:srgbClr val="FFFDE3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Aft>
                <a:spcPts val="500"/>
              </a:spcAft>
              <a:buSzPts val="1100"/>
              <a:tabLst>
                <a:tab pos="448310" algn="l"/>
              </a:tabLst>
            </a:pP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uá trình tiến hóa từ vượn người thành người diễn ra cách đây hàng triệu  năm</a:t>
            </a:r>
            <a:endParaRPr lang="en-VN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FE0CAC-3793-304C-8FD7-0313107A79ED}"/>
              </a:ext>
            </a:extLst>
          </p:cNvPr>
          <p:cNvSpPr/>
          <p:nvPr/>
        </p:nvSpPr>
        <p:spPr>
          <a:xfrm>
            <a:off x="411953" y="3037478"/>
            <a:ext cx="6540500" cy="1781000"/>
          </a:xfrm>
          <a:prstGeom prst="rect">
            <a:avLst/>
          </a:prstGeom>
          <a:solidFill>
            <a:srgbClr val="FFFDE3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spcAft>
                <a:spcPts val="500"/>
              </a:spcAft>
              <a:buSzPts val="1100"/>
              <a:tabLst>
                <a:tab pos="448310" algn="l"/>
              </a:tabLst>
            </a:pP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Quá trình hình thành:  </a:t>
            </a:r>
          </a:p>
          <a:p>
            <a:pPr lvl="0" algn="just">
              <a:lnSpc>
                <a:spcPct val="130000"/>
              </a:lnSpc>
              <a:spcAft>
                <a:spcPts val="500"/>
              </a:spcAft>
              <a:buSzPts val="1100"/>
              <a:tabLst>
                <a:tab pos="448310" algn="l"/>
              </a:tabLst>
            </a:pP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Vượn người =&gt; Người tối cổ =&gt; Người tinh khôn.</a:t>
            </a:r>
            <a:endParaRPr lang="en-VN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320;p29">
            <a:extLst>
              <a:ext uri="{FF2B5EF4-FFF2-40B4-BE49-F238E27FC236}">
                <a16:creationId xmlns:a16="http://schemas.microsoft.com/office/drawing/2014/main" id="{30F7B022-0226-FD4C-B5B5-02B0EA21CB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953" y="497032"/>
            <a:ext cx="78486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685800">
              <a:buClrTx/>
              <a:buSzTx/>
              <a:defRPr/>
            </a:pPr>
            <a:r>
              <a:rPr lang="vi-VN" sz="3200" dirty="0">
                <a:solidFill>
                  <a:srgbClr val="A01127"/>
                </a:solidFill>
                <a:cs typeface="Arial"/>
              </a:rPr>
              <a:t>BÀI 4: NGUỒN GỐC LOÀI NGƯỜI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EC6A2-4D88-1C45-B393-F3E2B9B9E25C}"/>
              </a:ext>
            </a:extLst>
          </p:cNvPr>
          <p:cNvSpPr/>
          <p:nvPr/>
        </p:nvSpPr>
        <p:spPr>
          <a:xfrm>
            <a:off x="327202" y="1240041"/>
            <a:ext cx="7848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Quá trình tiến hóa từ vượn người thành người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03663EE-800F-2F41-A984-030EB2CE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1975177"/>
            <a:ext cx="1891837" cy="31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8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1249"/>
            <a:ext cx="1121923" cy="101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89EB11-F4C6-5C42-9350-F6888509EB2B}"/>
              </a:ext>
            </a:extLst>
          </p:cNvPr>
          <p:cNvSpPr/>
          <p:nvPr/>
        </p:nvSpPr>
        <p:spPr>
          <a:xfrm>
            <a:off x="191540" y="2116889"/>
            <a:ext cx="67581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D0480B83-6AEC-7748-8704-2D3AAAAA3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9891" r="24495" b="10086"/>
          <a:stretch/>
        </p:blipFill>
        <p:spPr bwMode="auto">
          <a:xfrm flipH="1">
            <a:off x="7019827" y="1923832"/>
            <a:ext cx="1948675" cy="315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320;p29">
            <a:extLst>
              <a:ext uri="{FF2B5EF4-FFF2-40B4-BE49-F238E27FC236}">
                <a16:creationId xmlns:a16="http://schemas.microsoft.com/office/drawing/2014/main" id="{FC216334-B51B-5E4F-8CB7-618F26B1AF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480" y="624354"/>
            <a:ext cx="78486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685800">
              <a:buClrTx/>
              <a:buSzTx/>
              <a:defRPr/>
            </a:pPr>
            <a:r>
              <a:rPr lang="vi-VN" sz="3200" dirty="0">
                <a:solidFill>
                  <a:srgbClr val="A01127"/>
                </a:solidFill>
                <a:cs typeface="Arial"/>
              </a:rPr>
              <a:t>BÀI 4: NGUỒN GỐC LOÀI NGƯỜI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714587-5B31-614C-B5EF-D31F83EA6099}"/>
              </a:ext>
            </a:extLst>
          </p:cNvPr>
          <p:cNvSpPr/>
          <p:nvPr/>
        </p:nvSpPr>
        <p:spPr>
          <a:xfrm>
            <a:off x="256161" y="1442037"/>
            <a:ext cx="6758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Quá trình tiến hóa từ vượn thành người</a:t>
            </a:r>
          </a:p>
        </p:txBody>
      </p:sp>
    </p:spTree>
    <p:extLst>
      <p:ext uri="{BB962C8B-B14F-4D97-AF65-F5344CB8AC3E}">
        <p14:creationId xmlns:p14="http://schemas.microsoft.com/office/powerpoint/2010/main" val="22451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13FDDF-7498-5D46-82A0-CAAB7D772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955" y="590550"/>
            <a:ext cx="9412955" cy="4823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B45FE0-6A35-5C47-AA4E-7EE0F3B96539}"/>
              </a:ext>
            </a:extLst>
          </p:cNvPr>
          <p:cNvSpPr txBox="1"/>
          <p:nvPr/>
        </p:nvSpPr>
        <p:spPr>
          <a:xfrm>
            <a:off x="1267691" y="1354336"/>
            <a:ext cx="63396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-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Mỗi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đội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chơi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là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một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cặp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đôi</a:t>
            </a:r>
            <a:endParaRPr lang="en-US" sz="3400" dirty="0">
              <a:solidFill>
                <a:srgbClr val="C00000"/>
              </a:solidFill>
              <a:effectLst/>
            </a:endParaRPr>
          </a:p>
          <a:p>
            <a:pPr algn="ctr"/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nhiệm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vụ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như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sau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: 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Quan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sát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lược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đồ</a:t>
            </a:r>
            <a:r>
              <a:rPr lang="en-US" sz="3400" dirty="0">
                <a:solidFill>
                  <a:srgbClr val="0070C0"/>
                </a:solidFill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trong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2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phút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,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sau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đó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đi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tìm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các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vị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trí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trên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lược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đồ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có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dấu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tích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của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Người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tối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cổ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ở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Đông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Nam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Á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.</a:t>
            </a:r>
            <a:endParaRPr lang="en-US" sz="3400" dirty="0">
              <a:solidFill>
                <a:srgbClr val="0070C0"/>
              </a:solidFill>
              <a:effectLst/>
            </a:endParaRPr>
          </a:p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400" i="1" dirty="0">
              <a:solidFill>
                <a:srgbClr val="7030A0"/>
              </a:solidFill>
              <a:effectLst/>
            </a:endParaRPr>
          </a:p>
          <a:p>
            <a:pPr algn="ctr"/>
            <a:endParaRPr lang="en-US" sz="3400" i="1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3F2F8-4465-514F-AFEA-837EA0D16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̛̉i dộng.mp4" descr="khởi dộng.mp4">
            <a:hlinkClick r:id="" action="ppaction://media"/>
            <a:extLst>
              <a:ext uri="{FF2B5EF4-FFF2-40B4-BE49-F238E27FC236}">
                <a16:creationId xmlns:a16="http://schemas.microsoft.com/office/drawing/2014/main" id="{0F954F15-5D29-3B40-8EE4-4C893A213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1F3E90-2362-194B-BEC8-2A1457CCD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id="{A6D85F91-490D-2942-A264-F59614B63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6032" y="2586821"/>
            <a:ext cx="1164336" cy="1164336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5E6155ED-499F-E247-BE35-1A4829B58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81200" y="0"/>
            <a:ext cx="1164336" cy="1164336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C0B8C1BD-BF72-C141-83A6-D7964D523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9032" y="582168"/>
            <a:ext cx="1164336" cy="1164336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52D5E243-82B8-C340-A8D5-E0E36B479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9032" y="2004653"/>
            <a:ext cx="1164336" cy="1164336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696ECE7F-0B04-BC40-92CE-1CD21A9AA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4130" y="870459"/>
            <a:ext cx="116433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15C42-261C-45DC-B122-CC6D259BDFAE}"/>
              </a:ext>
            </a:extLst>
          </p:cNvPr>
          <p:cNvSpPr txBox="1"/>
          <p:nvPr/>
        </p:nvSpPr>
        <p:spPr>
          <a:xfrm>
            <a:off x="0" y="1"/>
            <a:ext cx="9144000" cy="8771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Á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lang="vi-VN" sz="255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5" descr="Hãy chỉ ra những dấu tích của Người tối cổ tìm thấy được ở Đông Nam Á và  Việt Nam trên lược đồ">
            <a:extLst>
              <a:ext uri="{FF2B5EF4-FFF2-40B4-BE49-F238E27FC236}">
                <a16:creationId xmlns:a16="http://schemas.microsoft.com/office/drawing/2014/main" id="{B7A24FA8-B078-4B76-81F1-23F7B929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80"/>
            <a:ext cx="3200400" cy="251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4D522A5-0724-4B2B-9593-35C27D0384D5}"/>
              </a:ext>
            </a:extLst>
          </p:cNvPr>
          <p:cNvGraphicFramePr>
            <a:graphicFrameLocks noGrp="1"/>
          </p:cNvGraphicFramePr>
          <p:nvPr/>
        </p:nvGraphicFramePr>
        <p:xfrm>
          <a:off x="3278981" y="928688"/>
          <a:ext cx="5733097" cy="40290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3795">
                  <a:extLst>
                    <a:ext uri="{9D8B030D-6E8A-4147-A177-3AD203B41FA5}">
                      <a16:colId xmlns:a16="http://schemas.microsoft.com/office/drawing/2014/main" val="3926086875"/>
                    </a:ext>
                  </a:extLst>
                </a:gridCol>
                <a:gridCol w="4449302">
                  <a:extLst>
                    <a:ext uri="{9D8B030D-6E8A-4147-A177-3AD203B41FA5}">
                      <a16:colId xmlns:a16="http://schemas.microsoft.com/office/drawing/2014/main" val="4226808657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8181448"/>
                  </a:ext>
                </a:extLst>
              </a:tr>
              <a:tr h="447675">
                <a:tc rowSpan="4">
                  <a:txBody>
                    <a:bodyPr/>
                    <a:lstStyle/>
                    <a:p>
                      <a:pPr algn="ctr"/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endParaRPr lang="vi-VN" sz="23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Pôn-đa-ung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(Mi-an-ma)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0531191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(In-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-xi-a)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7283087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Sa-ra-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oắc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(Ma-lay-xi-a)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7234344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00766952"/>
                  </a:ext>
                </a:extLst>
              </a:tr>
              <a:tr h="447675">
                <a:tc rowSpan="4">
                  <a:txBody>
                    <a:bodyPr/>
                    <a:lstStyle/>
                    <a:p>
                      <a:pPr algn="ctr"/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vi-VN" sz="23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-at (Mi-an-ma)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58247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 (Cam-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-chia).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6052148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Kô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-ta Tam-pan (Ma-lay-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-a).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9337401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Nam).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75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E269BA5-D3A7-47AE-9946-C97C0B6E72AD}"/>
              </a:ext>
            </a:extLst>
          </p:cNvPr>
          <p:cNvSpPr txBox="1"/>
          <p:nvPr/>
        </p:nvSpPr>
        <p:spPr>
          <a:xfrm>
            <a:off x="50007" y="3370758"/>
            <a:ext cx="31503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GV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gọi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HS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lên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chỉ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lược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đồ</a:t>
            </a:r>
            <a:endParaRPr lang="vi-VN" sz="13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ạn Lịch sử 6 bài 3 : Nguồn gốc loài người (SGK Cánh diều)">
            <a:extLst>
              <a:ext uri="{FF2B5EF4-FFF2-40B4-BE49-F238E27FC236}">
                <a16:creationId xmlns:a16="http://schemas.microsoft.com/office/drawing/2014/main" id="{312A3EFA-CAC1-4838-B6AC-3703F2583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4116221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E985C8-2F4F-412C-B63B-F7CCDC92C739}"/>
              </a:ext>
            </a:extLst>
          </p:cNvPr>
          <p:cNvSpPr txBox="1"/>
          <p:nvPr/>
        </p:nvSpPr>
        <p:spPr>
          <a:xfrm>
            <a:off x="0" y="4471987"/>
            <a:ext cx="408622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EBA6F4F-EC15-493F-A84B-6EFC3CA0132F}"/>
              </a:ext>
            </a:extLst>
          </p:cNvPr>
          <p:cNvGraphicFramePr>
            <a:graphicFrameLocks noGrp="1"/>
          </p:cNvGraphicFramePr>
          <p:nvPr/>
        </p:nvGraphicFramePr>
        <p:xfrm>
          <a:off x="4116222" y="907256"/>
          <a:ext cx="5027779" cy="33585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34523">
                  <a:extLst>
                    <a:ext uri="{9D8B030D-6E8A-4147-A177-3AD203B41FA5}">
                      <a16:colId xmlns:a16="http://schemas.microsoft.com/office/drawing/2014/main" val="3926086875"/>
                    </a:ext>
                  </a:extLst>
                </a:gridCol>
                <a:gridCol w="3193256">
                  <a:extLst>
                    <a:ext uri="{9D8B030D-6E8A-4147-A177-3AD203B41FA5}">
                      <a16:colId xmlns:a16="http://schemas.microsoft.com/office/drawing/2014/main" val="4226808657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8181448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vi-VN" sz="23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Lạng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0531191"/>
                  </a:ext>
                </a:extLst>
              </a:tr>
              <a:tr h="1790700">
                <a:tc>
                  <a:txBody>
                    <a:bodyPr/>
                    <a:lstStyle/>
                    <a:p>
                      <a:pPr algn="ctr"/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ghè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vi-VN" sz="23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(Gia Lai),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(Thanh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An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Phước</a:t>
                      </a:r>
                      <a:r>
                        <a:rPr lang="en-US" sz="2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)…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582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1D694C-01AB-49D9-A876-2322294E777D}"/>
              </a:ext>
            </a:extLst>
          </p:cNvPr>
          <p:cNvSpPr txBox="1"/>
          <p:nvPr/>
        </p:nvSpPr>
        <p:spPr>
          <a:xfrm>
            <a:off x="4250531" y="178594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*Ở </a:t>
            </a:r>
            <a:r>
              <a:rPr lang="en-US" sz="24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4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Nam:</a:t>
            </a:r>
            <a:endParaRPr lang="vi-VN" sz="2400" b="1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B4F975-A4E8-9B49-B449-6DE28207845A}"/>
              </a:ext>
            </a:extLst>
          </p:cNvPr>
          <p:cNvSpPr/>
          <p:nvPr/>
        </p:nvSpPr>
        <p:spPr>
          <a:xfrm>
            <a:off x="-14288" y="1187469"/>
            <a:ext cx="67960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Tại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Đông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Á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</a:t>
            </a: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Diễn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quá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trình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tiến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sớm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Gia-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va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(In-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nê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-xi-a); Mi-an-ma,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Lan,...</a:t>
            </a: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di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cốt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thạch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cụ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Tại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Nam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An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Khê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(Gia Lai),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Núi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(Thanh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),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Thẩm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Khuyên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Lạng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Sơn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),...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D72760-96AD-B848-A594-3DC6FC546A21}"/>
              </a:ext>
            </a:extLst>
          </p:cNvPr>
          <p:cNvSpPr txBox="1"/>
          <p:nvPr/>
        </p:nvSpPr>
        <p:spPr>
          <a:xfrm>
            <a:off x="0" y="1"/>
            <a:ext cx="9144000" cy="877163"/>
          </a:xfrm>
          <a:prstGeom prst="rect">
            <a:avLst/>
          </a:prstGeom>
          <a:solidFill>
            <a:srgbClr val="FFFDE3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Á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lang="vi-VN" sz="255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0FE0F66-724F-694F-9B33-E696E85F4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12777" r="31360" b="17882"/>
          <a:stretch/>
        </p:blipFill>
        <p:spPr bwMode="auto">
          <a:xfrm>
            <a:off x="6934200" y="949386"/>
            <a:ext cx="2032412" cy="41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9A7D2-ECAE-4039-8E54-62AFF1425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963" r="300" b="42222"/>
          <a:stretch/>
        </p:blipFill>
        <p:spPr>
          <a:xfrm>
            <a:off x="0" y="0"/>
            <a:ext cx="7122443" cy="509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0EBA6-9054-4587-BB3F-9B3F6D83258D}"/>
              </a:ext>
            </a:extLst>
          </p:cNvPr>
          <p:cNvSpPr txBox="1"/>
          <p:nvPr/>
        </p:nvSpPr>
        <p:spPr>
          <a:xfrm>
            <a:off x="5842283" y="2226454"/>
            <a:ext cx="25603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Em</a:t>
            </a:r>
            <a:r>
              <a:rPr lang="en-US" sz="270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có</a:t>
            </a:r>
            <a:r>
              <a:rPr lang="en-US" sz="270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biết</a:t>
            </a:r>
            <a:r>
              <a:rPr lang="en-US" sz="270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?</a:t>
            </a:r>
            <a:endParaRPr lang="vi-VN" sz="2700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90A7C-993C-4258-8106-772D87B69F0D}"/>
              </a:ext>
            </a:extLst>
          </p:cNvPr>
          <p:cNvSpPr txBox="1"/>
          <p:nvPr/>
        </p:nvSpPr>
        <p:spPr>
          <a:xfrm>
            <a:off x="5440680" y="2813611"/>
            <a:ext cx="355758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di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Khê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Khê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Gia Lai),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3000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rìu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ghè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đẽo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…)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nay 80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xưa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chứng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tỏ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sớm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Nam.</a:t>
            </a:r>
            <a:endParaRPr lang="vi-VN" sz="1800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A201FE7-3EF4-B74E-AEA9-5BB4354E2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12777" r="31360" b="17882"/>
          <a:stretch/>
        </p:blipFill>
        <p:spPr bwMode="auto">
          <a:xfrm>
            <a:off x="457200" y="2800657"/>
            <a:ext cx="1041812" cy="21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A5BE2F-7FA6-9F44-BF96-1CB8D3576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4544" r="23489" b="3083"/>
          <a:stretch/>
        </p:blipFill>
        <p:spPr bwMode="auto">
          <a:xfrm>
            <a:off x="7122443" y="92378"/>
            <a:ext cx="1720756" cy="20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7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883A03C-1215-3146-9BF6-786DE45E36EA}"/>
              </a:ext>
            </a:extLst>
          </p:cNvPr>
          <p:cNvSpPr/>
          <p:nvPr/>
        </p:nvSpPr>
        <p:spPr>
          <a:xfrm>
            <a:off x="2586233" y="2645570"/>
            <a:ext cx="1369064" cy="144536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1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480C45-3CA9-F542-A701-99FFF97017B4}"/>
              </a:ext>
            </a:extLst>
          </p:cNvPr>
          <p:cNvGrpSpPr/>
          <p:nvPr/>
        </p:nvGrpSpPr>
        <p:grpSpPr>
          <a:xfrm>
            <a:off x="3912345" y="2343150"/>
            <a:ext cx="5208464" cy="1938991"/>
            <a:chOff x="3706936" y="134767"/>
            <a:chExt cx="5208464" cy="94375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7BC016BD-6E27-6C4A-AEFB-69B366205AC5}"/>
                </a:ext>
              </a:extLst>
            </p:cNvPr>
            <p:cNvSpPr/>
            <p:nvPr/>
          </p:nvSpPr>
          <p:spPr>
            <a:xfrm>
              <a:off x="3762589" y="134767"/>
              <a:ext cx="5027211" cy="9437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50800" dir="5400000" algn="ctr" rotWithShape="0">
                <a:srgbClr val="000000">
                  <a:alpha val="83573"/>
                </a:srgbClr>
              </a:outerShdw>
              <a:reflection stA="93000" endPos="21799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31B615-90ED-1147-AC73-CCB0C129DDA8}"/>
                </a:ext>
              </a:extLst>
            </p:cNvPr>
            <p:cNvSpPr/>
            <p:nvPr/>
          </p:nvSpPr>
          <p:spPr>
            <a:xfrm>
              <a:off x="3706936" y="237427"/>
              <a:ext cx="5208464" cy="763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dấu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tích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người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tối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cổ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phát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ở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Đông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Nam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Á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chứng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tỏ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điều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?</a:t>
              </a:r>
              <a:endParaRPr lang="zh-CN" altLang="en-US" sz="3200" kern="1200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0" y="2168401"/>
            <a:ext cx="2666184" cy="2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AEE3E-84F4-C64E-BD8B-144B1A4C260B}"/>
              </a:ext>
            </a:extLst>
          </p:cNvPr>
          <p:cNvGrpSpPr/>
          <p:nvPr/>
        </p:nvGrpSpPr>
        <p:grpSpPr>
          <a:xfrm>
            <a:off x="762000" y="415127"/>
            <a:ext cx="8001000" cy="1456462"/>
            <a:chOff x="533400" y="438150"/>
            <a:chExt cx="8001000" cy="14564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94360B-E827-C743-9A0B-BC503ED68423}"/>
                </a:ext>
              </a:extLst>
            </p:cNvPr>
            <p:cNvSpPr/>
            <p:nvPr/>
          </p:nvSpPr>
          <p:spPr>
            <a:xfrm>
              <a:off x="609600" y="498686"/>
              <a:ext cx="792480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Suy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nghĩ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endParaRPr kumimoji="0" lang="en-US" sz="66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BBED2942-A826-1742-826B-D93A192C4FC2}"/>
                </a:ext>
              </a:extLst>
            </p:cNvPr>
            <p:cNvSpPr/>
            <p:nvPr/>
          </p:nvSpPr>
          <p:spPr>
            <a:xfrm>
              <a:off x="533400" y="438150"/>
              <a:ext cx="7848600" cy="1456462"/>
            </a:xfrm>
            <a:prstGeom prst="flowChartTermina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96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D480C45-3CA9-F542-A701-99FFF97017B4}"/>
              </a:ext>
            </a:extLst>
          </p:cNvPr>
          <p:cNvGrpSpPr/>
          <p:nvPr/>
        </p:nvGrpSpPr>
        <p:grpSpPr>
          <a:xfrm>
            <a:off x="3733799" y="2343150"/>
            <a:ext cx="5494343" cy="1938991"/>
            <a:chOff x="3528390" y="134767"/>
            <a:chExt cx="5494343" cy="94375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7BC016BD-6E27-6C4A-AEFB-69B366205AC5}"/>
                </a:ext>
              </a:extLst>
            </p:cNvPr>
            <p:cNvSpPr/>
            <p:nvPr/>
          </p:nvSpPr>
          <p:spPr>
            <a:xfrm>
              <a:off x="3528391" y="134767"/>
              <a:ext cx="5410200" cy="9437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50800" dir="5400000" algn="ctr" rotWithShape="0">
                <a:srgbClr val="000000">
                  <a:alpha val="83573"/>
                </a:srgbClr>
              </a:outerShdw>
              <a:reflection stA="93000" endPos="21799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31B615-90ED-1147-AC73-CCB0C129DDA8}"/>
                </a:ext>
              </a:extLst>
            </p:cNvPr>
            <p:cNvSpPr/>
            <p:nvPr/>
          </p:nvSpPr>
          <p:spPr>
            <a:xfrm>
              <a:off x="3528390" y="231596"/>
              <a:ext cx="5494343" cy="763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vi-VN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Việc phát hiện các công cụ bằng đá và răng hóa thạch ở nước ta cho em biết thêm điều gì? </a:t>
              </a:r>
            </a:p>
          </p:txBody>
        </p:sp>
      </p:grp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0" y="1871589"/>
            <a:ext cx="2501956" cy="31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AEE3E-84F4-C64E-BD8B-144B1A4C260B}"/>
              </a:ext>
            </a:extLst>
          </p:cNvPr>
          <p:cNvGrpSpPr/>
          <p:nvPr/>
        </p:nvGrpSpPr>
        <p:grpSpPr>
          <a:xfrm>
            <a:off x="762000" y="415127"/>
            <a:ext cx="8001000" cy="1456462"/>
            <a:chOff x="533400" y="438150"/>
            <a:chExt cx="8001000" cy="14564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94360B-E827-C743-9A0B-BC503ED68423}"/>
                </a:ext>
              </a:extLst>
            </p:cNvPr>
            <p:cNvSpPr/>
            <p:nvPr/>
          </p:nvSpPr>
          <p:spPr>
            <a:xfrm>
              <a:off x="609600" y="498686"/>
              <a:ext cx="792480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Suy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nghĩ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endParaRPr kumimoji="0" lang="en-US" sz="66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BBED2942-A826-1742-826B-D93A192C4FC2}"/>
                </a:ext>
              </a:extLst>
            </p:cNvPr>
            <p:cNvSpPr/>
            <p:nvPr/>
          </p:nvSpPr>
          <p:spPr>
            <a:xfrm>
              <a:off x="533400" y="438150"/>
              <a:ext cx="7848600" cy="1456462"/>
            </a:xfrm>
            <a:prstGeom prst="flowChartTermina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solidFill>
                  <a:srgbClr val="0070C0"/>
                </a:solidFill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883A03C-1215-3146-9BF6-786DE45E36EA}"/>
              </a:ext>
            </a:extLst>
          </p:cNvPr>
          <p:cNvSpPr/>
          <p:nvPr/>
        </p:nvSpPr>
        <p:spPr>
          <a:xfrm>
            <a:off x="2362200" y="2655289"/>
            <a:ext cx="1287457" cy="145646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2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2649360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975" y="433563"/>
            <a:ext cx="5562599" cy="841800"/>
          </a:xfrm>
        </p:spPr>
        <p:txBody>
          <a:bodyPr/>
          <a:lstStyle/>
          <a:p>
            <a:pPr algn="ctr"/>
            <a:r>
              <a:rPr lang="en-VN" sz="5400" dirty="0"/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26" y="1423113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399" y="1423112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7D3CC-EDFC-6F4F-9E9A-4763DEE38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85" y="1047750"/>
            <a:ext cx="357661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1.48148E-6 L 2.22045E-16 0.02847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1.48148E-6 L 2.22045E-16 0.02847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2649360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HÌNH THÀNH KIẾN THỨC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708519" y="2376013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Nhạc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nền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2315" y="2058373"/>
            <a:ext cx="3601902" cy="1471009"/>
            <a:chOff x="408527" y="2785803"/>
            <a:chExt cx="4802536" cy="196134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 flipH="1">
              <a:off x="814455" y="2785803"/>
              <a:ext cx="4396608" cy="1863938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08527" y="2903039"/>
              <a:ext cx="4343238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Vượn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cổ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7969" y="3760246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mập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352740" y="199203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voi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362188" y="3744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Con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nguồn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gốc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từ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đâu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06731" y="748993"/>
              <a:ext cx="909211" cy="6771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-1343483" y="152774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Đúng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-1257716" y="2718812"/>
            <a:ext cx="10422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5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387092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623315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04328" y="3914272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32" y="2279446"/>
            <a:ext cx="1007692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155" y="2279446"/>
            <a:ext cx="1001354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531751" y="1841981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Khoảng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15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15434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6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12033" y="1844494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529081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tinh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xuất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gian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06731" y="795158"/>
              <a:ext cx="909211" cy="584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927346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920951" y="2084348"/>
            <a:ext cx="365522" cy="365522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-1343483" y="152774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Đúng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-1275751" y="2646256"/>
            <a:ext cx="10422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3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525217" y="3504784"/>
            <a:ext cx="3336782" cy="1403313"/>
            <a:chOff x="418429" y="2465042"/>
            <a:chExt cx="4449042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65958" y="2492017"/>
              <a:ext cx="4101513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85800">
                <a:buClrTx/>
                <a:defRPr/>
              </a:pP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Indonesia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Nam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31951" y="1812096"/>
            <a:ext cx="3297456" cy="1421421"/>
            <a:chOff x="7254104" y="2434201"/>
            <a:chExt cx="4396608" cy="1895228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flipH="1">
              <a:off x="7254104" y="2434201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85800">
                <a:buClrTx/>
                <a:defRPr/>
              </a:pP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</a:t>
              </a:r>
              <a:endPara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6364" y="119285"/>
            <a:ext cx="8365299" cy="1507050"/>
            <a:chOff x="150128" y="102542"/>
            <a:chExt cx="11153732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96795" cy="1863939"/>
              <a:chOff x="1107064" y="247999"/>
              <a:chExt cx="10431460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10008" y="388967"/>
                <a:ext cx="1022851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vi-VN" sz="4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Ở Đông Nam Á người tối cổ xuất hiện sớm nhất ở nước nào?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06731" y="697695"/>
              <a:ext cx="909211" cy="7797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3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45220" y="3455717"/>
            <a:ext cx="3466057" cy="1431863"/>
            <a:chOff x="193627" y="2419831"/>
            <a:chExt cx="4621410" cy="190915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93627" y="241983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Khắp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Nam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41384" y="1847361"/>
            <a:ext cx="3289951" cy="1458898"/>
            <a:chOff x="321846" y="4651957"/>
            <a:chExt cx="4386601" cy="194519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321846" y="4733216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410200" y="3489625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Nam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93003" y="318451"/>
                <a:ext cx="10118658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Dấu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tích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tối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cổ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tìm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thấy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ở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đâu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Đông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Nam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Á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06731" y="697697"/>
              <a:ext cx="909211" cy="7797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3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447052" y="19570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0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1096139" y="1704087"/>
            <a:ext cx="45336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Vận Dụng</a:t>
            </a:r>
            <a:endParaRPr kumimoji="0" lang="en-VN" sz="72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6091727" y="259131"/>
            <a:ext cx="2550046" cy="456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3124200" y="289229"/>
            <a:ext cx="5867399" cy="4854271"/>
            <a:chOff x="4191000" y="742950"/>
            <a:chExt cx="4343400" cy="437625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376255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3470556" y="534310"/>
            <a:ext cx="50359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547868"/>
            <a:ext cx="3269877" cy="4305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53BD3E-64FB-DC49-9487-693CBFE18AD9}"/>
              </a:ext>
            </a:extLst>
          </p:cNvPr>
          <p:cNvSpPr/>
          <p:nvPr/>
        </p:nvSpPr>
        <p:spPr>
          <a:xfrm>
            <a:off x="3507770" y="1934691"/>
            <a:ext cx="50359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lớn người châu Phi có làn da đen, châu Á có làn da vàng, châu Âu có làn da trắng, liệu họ có chung một nguồn gốc hay không?</a:t>
            </a:r>
          </a:p>
        </p:txBody>
      </p:sp>
    </p:spTree>
    <p:extLst>
      <p:ext uri="{BB962C8B-B14F-4D97-AF65-F5344CB8AC3E}">
        <p14:creationId xmlns:p14="http://schemas.microsoft.com/office/powerpoint/2010/main" val="311574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EE4C7A-EB67-DB48-BBFC-B9CDAF01351C}"/>
              </a:ext>
            </a:extLst>
          </p:cNvPr>
          <p:cNvSpPr/>
          <p:nvPr/>
        </p:nvSpPr>
        <p:spPr>
          <a:xfrm>
            <a:off x="493998" y="1802309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vi-VN" sz="5400" b="1" i="0" u="none" strike="noStrike" kern="0" cap="none" spc="0" normalizeH="0" baseline="0" noProof="0" dirty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kumimoji="0" lang="en-VN" sz="5400" b="1" i="0" u="none" strike="noStrike" kern="0" cap="none" spc="0" normalizeH="0" baseline="0" noProof="0" dirty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35B47-9615-4445-BBB1-A8D7ECF1EB75}"/>
              </a:ext>
            </a:extLst>
          </p:cNvPr>
          <p:cNvGrpSpPr/>
          <p:nvPr/>
        </p:nvGrpSpPr>
        <p:grpSpPr>
          <a:xfrm>
            <a:off x="3962400" y="169221"/>
            <a:ext cx="4953000" cy="4805057"/>
            <a:chOff x="7205472" y="0"/>
            <a:chExt cx="4846320" cy="667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DA1675C-9747-A140-8BAF-5E8589760AFC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4D30C02-F641-4748-87E9-6CA6CEC4400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860A81-5B07-F346-B68C-497FF6BF87B9}"/>
              </a:ext>
            </a:extLst>
          </p:cNvPr>
          <p:cNvSpPr/>
          <p:nvPr/>
        </p:nvSpPr>
        <p:spPr>
          <a:xfrm>
            <a:off x="4387868" y="555814"/>
            <a:ext cx="4102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HỌC VÀ  XEM LẠI CÁC CÂU HỎI TRONG BÀI ĐÃ HỌC.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CHUẨN BỊ BÀI MỚI.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B2E69-AA5E-FE46-843E-1CE3CFE55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/>
        </p:blipFill>
        <p:spPr>
          <a:xfrm>
            <a:off x="6701482" y="3431651"/>
            <a:ext cx="1367961" cy="14098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7A5429-A4F5-2A46-9D03-EE0FA4EC351F}"/>
              </a:ext>
            </a:extLst>
          </p:cNvPr>
          <p:cNvGrpSpPr/>
          <p:nvPr/>
        </p:nvGrpSpPr>
        <p:grpSpPr>
          <a:xfrm>
            <a:off x="-312596" y="421513"/>
            <a:ext cx="4510301" cy="3741250"/>
            <a:chOff x="-312596" y="421513"/>
            <a:chExt cx="4510301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1779F0-F737-DF45-AD36-52FCBA7C438D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6251E2-3746-F74F-9CF1-EB52A64643B2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6DCD8-3DCC-0846-9791-D8ED57B541FC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084" y="133350"/>
            <a:ext cx="6283500" cy="3530400"/>
          </a:xfrm>
        </p:spPr>
        <p:txBody>
          <a:bodyPr/>
          <a:lstStyle/>
          <a:p>
            <a:r>
              <a:rPr lang="en-US" sz="5500" dirty="0"/>
              <a:t>CẢM ƠN SỰ THEO DÕI CỦA CÁC EM!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" y="356248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5" y="364289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114403"/>
            <a:ext cx="1387366" cy="18666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44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-304800" y="540467"/>
            <a:ext cx="78486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685800">
              <a:buClrTx/>
              <a:buSzTx/>
              <a:defRPr/>
            </a:pPr>
            <a:r>
              <a:rPr lang="vi-VN" sz="3200" dirty="0">
                <a:solidFill>
                  <a:srgbClr val="A01127"/>
                </a:solidFill>
                <a:cs typeface="Arial"/>
              </a:rPr>
              <a:t>BÀI 4: NGUỒN GỐC LOÀI NGƯỜI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1628115" y="1500950"/>
            <a:ext cx="42176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0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1. Mô tả được các giai đoạn tiến hóa của loài người phân biệt được các biểu hiện tiến hóa của Vượn người, Người tối cổ, Người tinh khôn.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1628115" y="3253716"/>
            <a:ext cx="43867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Liệt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kê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địa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tích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tối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cổ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ở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khu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vực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Đông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Nam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Á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Nam.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773416" y="1603298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742101" y="3213523"/>
            <a:ext cx="812008" cy="648098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587" y="1670261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6740" y="3213523"/>
            <a:ext cx="662730" cy="662730"/>
          </a:xfrm>
          <a:prstGeom prst="rect">
            <a:avLst/>
          </a:prstGeom>
        </p:spPr>
      </p:pic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2105140" y="1260633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842BC4D-F09B-1D49-8F8C-FE1FEC2E87EB}"/>
              </a:ext>
            </a:extLst>
          </p:cNvPr>
          <p:cNvSpPr/>
          <p:nvPr/>
        </p:nvSpPr>
        <p:spPr>
          <a:xfrm>
            <a:off x="6150139" y="1702182"/>
            <a:ext cx="2369416" cy="20593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53C8C9-2453-5946-BD5A-8B26834D9CA3}"/>
              </a:ext>
            </a:extLst>
          </p:cNvPr>
          <p:cNvSpPr/>
          <p:nvPr/>
        </p:nvSpPr>
        <p:spPr>
          <a:xfrm>
            <a:off x="6238780" y="1869037"/>
            <a:ext cx="22807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Mục</a:t>
            </a:r>
            <a:r>
              <a:rPr lang="en-US" sz="48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tiêu</a:t>
            </a:r>
            <a:endParaRPr lang="en-US" sz="4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7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7" grpId="0" animBg="1"/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CE07920-FE8B-7B45-ADEC-B9B286FA724F}"/>
              </a:ext>
            </a:extLst>
          </p:cNvPr>
          <p:cNvGrpSpPr/>
          <p:nvPr/>
        </p:nvGrpSpPr>
        <p:grpSpPr>
          <a:xfrm>
            <a:off x="-14377" y="-40384"/>
            <a:ext cx="9144000" cy="5143499"/>
            <a:chOff x="0" y="1"/>
            <a:chExt cx="12192000" cy="6857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CF532E-3435-4959-83B6-59B447F90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79" r="3023"/>
            <a:stretch/>
          </p:blipFill>
          <p:spPr>
            <a:xfrm>
              <a:off x="0" y="1"/>
              <a:ext cx="12192000" cy="685799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7FA0FC-FBB2-824A-893C-3291ADD2F0BA}"/>
                </a:ext>
              </a:extLst>
            </p:cNvPr>
            <p:cNvSpPr/>
            <p:nvPr/>
          </p:nvSpPr>
          <p:spPr>
            <a:xfrm>
              <a:off x="101600" y="182880"/>
              <a:ext cx="11988800" cy="552297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575382-17B9-5A44-966A-D974AC27F070}"/>
                </a:ext>
              </a:extLst>
            </p:cNvPr>
            <p:cNvSpPr/>
            <p:nvPr/>
          </p:nvSpPr>
          <p:spPr>
            <a:xfrm>
              <a:off x="50800" y="936768"/>
              <a:ext cx="12090399" cy="378565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Xem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video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sách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giáo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khoa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điền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khuyết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bảng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endParaRPr kumimoji="0" lang="en-US" sz="60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8" name="Nguon goc loai nguoi">
            <a:hlinkClick r:id="" action="ppaction://media"/>
            <a:extLst>
              <a:ext uri="{FF2B5EF4-FFF2-40B4-BE49-F238E27FC236}">
                <a16:creationId xmlns:a16="http://schemas.microsoft.com/office/drawing/2014/main" id="{F7E6F096-37A7-AA4F-AA99-3B2933FB1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78" y="40385"/>
            <a:ext cx="9000945" cy="506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F11E623-B798-9342-8469-499949E67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0481"/>
              </p:ext>
            </p:extLst>
          </p:nvPr>
        </p:nvGraphicFramePr>
        <p:xfrm>
          <a:off x="152400" y="71794"/>
          <a:ext cx="8915400" cy="4999912"/>
        </p:xfrm>
        <a:graphic>
          <a:graphicData uri="http://schemas.openxmlformats.org/drawingml/2006/table">
            <a:tbl>
              <a:tblPr firstRow="1" bandRow="1">
                <a:tableStyleId>{B1140E64-4373-4C8D-BCBB-07256B65901B}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475329408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98959519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845185287"/>
                    </a:ext>
                  </a:extLst>
                </a:gridCol>
              </a:tblGrid>
              <a:tr h="776292">
                <a:tc>
                  <a:txBody>
                    <a:bodyPr/>
                    <a:lstStyle/>
                    <a:p>
                      <a:endParaRPr lang="en-VN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743747"/>
                  </a:ext>
                </a:extLst>
              </a:tr>
              <a:tr h="4223620">
                <a:tc>
                  <a:txBody>
                    <a:bodyPr/>
                    <a:lstStyle/>
                    <a:p>
                      <a:endParaRPr lang="en-VN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0030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4024F0B-3AE0-4D49-B75E-4BC47DAFEFFB}"/>
              </a:ext>
            </a:extLst>
          </p:cNvPr>
          <p:cNvSpPr txBox="1"/>
          <p:nvPr/>
        </p:nvSpPr>
        <p:spPr>
          <a:xfrm>
            <a:off x="457200" y="7179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(know)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AD34B4-FFCB-D349-9218-7A7437360AB1}"/>
              </a:ext>
            </a:extLst>
          </p:cNvPr>
          <p:cNvSpPr/>
          <p:nvPr/>
        </p:nvSpPr>
        <p:spPr>
          <a:xfrm>
            <a:off x="3549925" y="71794"/>
            <a:ext cx="2172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(Want)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49A902-6903-304A-8FA3-9A426EE2B184}"/>
              </a:ext>
            </a:extLst>
          </p:cNvPr>
          <p:cNvSpPr/>
          <p:nvPr/>
        </p:nvSpPr>
        <p:spPr>
          <a:xfrm>
            <a:off x="6705600" y="71794"/>
            <a:ext cx="1941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(learn)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6ABCD5-C482-E44E-8CF9-FE66CF903FD9}"/>
              </a:ext>
            </a:extLst>
          </p:cNvPr>
          <p:cNvSpPr txBox="1"/>
          <p:nvPr/>
        </p:nvSpPr>
        <p:spPr>
          <a:xfrm>
            <a:off x="625083" y="1428750"/>
            <a:ext cx="188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Chị đánh nội dung vào đây</a:t>
            </a:r>
          </a:p>
        </p:txBody>
      </p:sp>
    </p:spTree>
    <p:extLst>
      <p:ext uri="{BB962C8B-B14F-4D97-AF65-F5344CB8AC3E}">
        <p14:creationId xmlns:p14="http://schemas.microsoft.com/office/powerpoint/2010/main" val="187287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458" y="-839391"/>
            <a:ext cx="1821656" cy="202168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E4B5604-6E72-4DBC-AFBE-5CA7812E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32" y="76646"/>
            <a:ext cx="1821656" cy="20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1667639-8F4F-4D44-B1FE-67D0FEE1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1" y="2026072"/>
            <a:ext cx="1880015" cy="162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DB8F8A9-81BB-408B-A5D4-F2F3662B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5" y="3762001"/>
            <a:ext cx="1880015" cy="14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0AB30F-2210-4793-A77B-8D61E586AC7C}"/>
              </a:ext>
            </a:extLst>
          </p:cNvPr>
          <p:cNvSpPr txBox="1"/>
          <p:nvPr/>
        </p:nvSpPr>
        <p:spPr>
          <a:xfrm>
            <a:off x="1371242" y="3674"/>
            <a:ext cx="526639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4.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Nguồn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gốc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loài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endParaRPr lang="zh-CN" altLang="en-US" sz="3300" b="1" kern="1200" dirty="0">
              <a:solidFill>
                <a:srgbClr val="FF0000"/>
              </a:solidFill>
              <a:latin typeface="SVN-Blenda Script" panose="02000804000000020003" pitchFamily="2" charset="0"/>
              <a:ea typeface="印品溜溜圆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0" descr="TR6">
            <a:extLst>
              <a:ext uri="{FF2B5EF4-FFF2-40B4-BE49-F238E27FC236}">
                <a16:creationId xmlns:a16="http://schemas.microsoft.com/office/drawing/2014/main" id="{232A533D-2C84-47C5-A657-AD049211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t="70000" r="71666" b="12222"/>
          <a:stretch>
            <a:fillRect/>
          </a:stretch>
        </p:blipFill>
        <p:spPr bwMode="auto">
          <a:xfrm>
            <a:off x="118241" y="405765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1">
            <a:extLst>
              <a:ext uri="{FF2B5EF4-FFF2-40B4-BE49-F238E27FC236}">
                <a16:creationId xmlns:a16="http://schemas.microsoft.com/office/drawing/2014/main" id="{38486584-49E9-4749-9227-0652ED85E1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41" y="2057400"/>
            <a:ext cx="6858000" cy="30861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13DC793C-9A3D-4226-A078-1C0B6C0425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61241" y="4400550"/>
            <a:ext cx="628650" cy="7429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74EB58E3-D0C3-4DF2-8F7B-8E03FC77E5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9891" y="4000500"/>
            <a:ext cx="857250" cy="1143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31BA485B-B56B-4DA0-B213-D5CFCFEEBC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32841" y="3429000"/>
            <a:ext cx="1371600" cy="17145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EF776E74-59FE-48AE-B2AF-7B0DD83157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4341" y="2914650"/>
            <a:ext cx="1885950" cy="2228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D20DD071-A35E-4491-93A0-93711DB4C4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0141" y="2343150"/>
            <a:ext cx="2457450" cy="2800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33C32397-3610-4092-BCDA-C765E4B2BF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7391" y="2457450"/>
            <a:ext cx="2228850" cy="26860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C681CDDE-A329-40D3-B3D5-41097728A9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7591" y="4286250"/>
            <a:ext cx="628650" cy="8572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81EC676D-1BC0-477A-A396-AD84D71DB5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4641" y="3486150"/>
            <a:ext cx="1371600" cy="1657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92F73121-32AF-45D2-9F58-128F86F421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591" y="4686300"/>
            <a:ext cx="514350" cy="457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1" descr="TR6">
            <a:extLst>
              <a:ext uri="{FF2B5EF4-FFF2-40B4-BE49-F238E27FC236}">
                <a16:creationId xmlns:a16="http://schemas.microsoft.com/office/drawing/2014/main" id="{3E93B310-4833-48AF-BA98-39E91C41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48889" r="36667" b="15555"/>
          <a:stretch>
            <a:fillRect/>
          </a:stretch>
        </p:blipFill>
        <p:spPr bwMode="auto">
          <a:xfrm>
            <a:off x="2175641" y="2171700"/>
            <a:ext cx="800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2" descr="TR6">
            <a:extLst>
              <a:ext uri="{FF2B5EF4-FFF2-40B4-BE49-F238E27FC236}">
                <a16:creationId xmlns:a16="http://schemas.microsoft.com/office/drawing/2014/main" id="{B96AB6A3-A46A-4D21-97E5-52FD6ED1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r="5000" b="61111"/>
          <a:stretch>
            <a:fillRect/>
          </a:stretch>
        </p:blipFill>
        <p:spPr bwMode="auto">
          <a:xfrm>
            <a:off x="4404491" y="971550"/>
            <a:ext cx="9715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CEFCAB0-F4D7-A64E-B029-4D043E470490}"/>
              </a:ext>
            </a:extLst>
          </p:cNvPr>
          <p:cNvSpPr/>
          <p:nvPr/>
        </p:nvSpPr>
        <p:spPr>
          <a:xfrm>
            <a:off x="67004" y="3486150"/>
            <a:ext cx="1194238" cy="548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F8F60C-985E-3D47-AA55-3197CC439BA0}"/>
              </a:ext>
            </a:extLst>
          </p:cNvPr>
          <p:cNvSpPr/>
          <p:nvPr/>
        </p:nvSpPr>
        <p:spPr>
          <a:xfrm>
            <a:off x="1884014" y="1622751"/>
            <a:ext cx="1194238" cy="548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B6F9710-26F3-2F4B-930A-B1D83B14EE07}"/>
              </a:ext>
            </a:extLst>
          </p:cNvPr>
          <p:cNvSpPr/>
          <p:nvPr/>
        </p:nvSpPr>
        <p:spPr>
          <a:xfrm>
            <a:off x="5264697" y="1126808"/>
            <a:ext cx="1194238" cy="548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61F67370-8361-7E4B-A2D2-F9BEA432E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9"/>
          <a:stretch/>
        </p:blipFill>
        <p:spPr bwMode="auto">
          <a:xfrm>
            <a:off x="1594165" y="3542408"/>
            <a:ext cx="5354916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4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458" y="-839391"/>
            <a:ext cx="1821656" cy="202168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E4B5604-6E72-4DBC-AFBE-5CA7812E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32" y="76646"/>
            <a:ext cx="1821656" cy="20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1667639-8F4F-4D44-B1FE-67D0FEE1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1" y="2026072"/>
            <a:ext cx="1880015" cy="162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DB8F8A9-81BB-408B-A5D4-F2F3662B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5" y="3762001"/>
            <a:ext cx="1880015" cy="14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A5F4A1-4928-4D8B-96E0-EEBC20E038E6}"/>
              </a:ext>
            </a:extLst>
          </p:cNvPr>
          <p:cNvSpPr txBox="1"/>
          <p:nvPr/>
        </p:nvSpPr>
        <p:spPr>
          <a:xfrm>
            <a:off x="118241" y="535707"/>
            <a:ext cx="7208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I.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Quá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trình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tiến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hóa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vượn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thành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AB30F-2210-4793-A77B-8D61E586AC7C}"/>
              </a:ext>
            </a:extLst>
          </p:cNvPr>
          <p:cNvSpPr txBox="1"/>
          <p:nvPr/>
        </p:nvSpPr>
        <p:spPr>
          <a:xfrm>
            <a:off x="1371242" y="3674"/>
            <a:ext cx="526639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4.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lang="zh-CN" altLang="en-US" sz="3300" b="1" kern="1200" dirty="0">
              <a:solidFill>
                <a:srgbClr val="FF0000"/>
              </a:solidFill>
              <a:latin typeface="SVN-Blenda Script" panose="02000804000000020003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20" name="Picture 10" descr="TR6">
            <a:extLst>
              <a:ext uri="{FF2B5EF4-FFF2-40B4-BE49-F238E27FC236}">
                <a16:creationId xmlns:a16="http://schemas.microsoft.com/office/drawing/2014/main" id="{232A533D-2C84-47C5-A657-AD049211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t="70000" r="71666" b="12222"/>
          <a:stretch>
            <a:fillRect/>
          </a:stretch>
        </p:blipFill>
        <p:spPr bwMode="auto">
          <a:xfrm>
            <a:off x="118241" y="405765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1">
            <a:extLst>
              <a:ext uri="{FF2B5EF4-FFF2-40B4-BE49-F238E27FC236}">
                <a16:creationId xmlns:a16="http://schemas.microsoft.com/office/drawing/2014/main" id="{38486584-49E9-4749-9227-0652ED85E1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41" y="2057400"/>
            <a:ext cx="6858000" cy="30861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13DC793C-9A3D-4226-A078-1C0B6C0425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61241" y="4400550"/>
            <a:ext cx="628650" cy="7429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74EB58E3-D0C3-4DF2-8F7B-8E03FC77E5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9891" y="4000500"/>
            <a:ext cx="857250" cy="1143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31BA485B-B56B-4DA0-B213-D5CFCFEEBC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32841" y="3429000"/>
            <a:ext cx="1371600" cy="17145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EF776E74-59FE-48AE-B2AF-7B0DD83157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4341" y="2914650"/>
            <a:ext cx="1885950" cy="2228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D20DD071-A35E-4491-93A0-93711DB4C4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0141" y="2343150"/>
            <a:ext cx="2457450" cy="2800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33C32397-3610-4092-BCDA-C765E4B2BF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7391" y="2457450"/>
            <a:ext cx="2228850" cy="26860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C681CDDE-A329-40D3-B3D5-41097728A9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7591" y="4286250"/>
            <a:ext cx="628650" cy="8572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81EC676D-1BC0-477A-A396-AD84D71DB5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4641" y="3486150"/>
            <a:ext cx="1371600" cy="1657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92F73121-32AF-45D2-9F58-128F86F421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591" y="4686300"/>
            <a:ext cx="514350" cy="457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32" name="Picture 22" descr="TR6">
            <a:extLst>
              <a:ext uri="{FF2B5EF4-FFF2-40B4-BE49-F238E27FC236}">
                <a16:creationId xmlns:a16="http://schemas.microsoft.com/office/drawing/2014/main" id="{B96AB6A3-A46A-4D21-97E5-52FD6ED1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r="5000" b="61111"/>
          <a:stretch>
            <a:fillRect/>
          </a:stretch>
        </p:blipFill>
        <p:spPr bwMode="auto">
          <a:xfrm>
            <a:off x="4404491" y="971550"/>
            <a:ext cx="9715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CEFCAB0-F4D7-A64E-B029-4D043E470490}"/>
              </a:ext>
            </a:extLst>
          </p:cNvPr>
          <p:cNvSpPr/>
          <p:nvPr/>
        </p:nvSpPr>
        <p:spPr>
          <a:xfrm>
            <a:off x="67003" y="2914650"/>
            <a:ext cx="1537137" cy="11195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F8F60C-985E-3D47-AA55-3197CC439BA0}"/>
              </a:ext>
            </a:extLst>
          </p:cNvPr>
          <p:cNvSpPr/>
          <p:nvPr/>
        </p:nvSpPr>
        <p:spPr>
          <a:xfrm>
            <a:off x="1884014" y="1210403"/>
            <a:ext cx="1194238" cy="10674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B6F9710-26F3-2F4B-930A-B1D83B14EE07}"/>
              </a:ext>
            </a:extLst>
          </p:cNvPr>
          <p:cNvSpPr/>
          <p:nvPr/>
        </p:nvSpPr>
        <p:spPr>
          <a:xfrm>
            <a:off x="5264696" y="1126808"/>
            <a:ext cx="1379701" cy="11510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61F67370-8361-7E4B-A2D2-F9BEA432E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9"/>
          <a:stretch/>
        </p:blipFill>
        <p:spPr bwMode="auto">
          <a:xfrm>
            <a:off x="1594165" y="3542408"/>
            <a:ext cx="5354916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576ABF-65E7-DC43-BF3A-F25FEAD3E23D}"/>
              </a:ext>
            </a:extLst>
          </p:cNvPr>
          <p:cNvSpPr/>
          <p:nvPr/>
        </p:nvSpPr>
        <p:spPr>
          <a:xfrm>
            <a:off x="1860019" y="1414860"/>
            <a:ext cx="1292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0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BE7058-CA28-B64A-AA2E-5F06193ADFDB}"/>
              </a:ext>
            </a:extLst>
          </p:cNvPr>
          <p:cNvSpPr/>
          <p:nvPr/>
        </p:nvSpPr>
        <p:spPr>
          <a:xfrm>
            <a:off x="5248378" y="1315614"/>
            <a:ext cx="137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15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vạn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000" b="1" dirty="0">
              <a:solidFill>
                <a:srgbClr val="C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B3C8C8-EDE7-1544-886B-2BBF8BC3B2EF}"/>
              </a:ext>
            </a:extLst>
          </p:cNvPr>
          <p:cNvSpPr/>
          <p:nvPr/>
        </p:nvSpPr>
        <p:spPr>
          <a:xfrm>
            <a:off x="19131" y="3086100"/>
            <a:ext cx="1661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5 – 6  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000" b="1" dirty="0"/>
          </a:p>
        </p:txBody>
      </p:sp>
      <p:pic>
        <p:nvPicPr>
          <p:cNvPr id="31" name="Picture 21" descr="TR6">
            <a:extLst>
              <a:ext uri="{FF2B5EF4-FFF2-40B4-BE49-F238E27FC236}">
                <a16:creationId xmlns:a16="http://schemas.microsoft.com/office/drawing/2014/main" id="{3E93B310-4833-48AF-BA98-39E91C41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48889" r="36667" b="15555"/>
          <a:stretch>
            <a:fillRect/>
          </a:stretch>
        </p:blipFill>
        <p:spPr bwMode="auto">
          <a:xfrm>
            <a:off x="2175641" y="2171700"/>
            <a:ext cx="800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  <p:bldP spid="5" grpId="0"/>
          <p:bldP spid="6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  <p:bldP spid="5" grpId="0"/>
          <p:bldP spid="6" grpId="0"/>
          <p:bldP spid="3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2DFFE8-80EF-8943-9287-92BADB481385}"/>
              </a:ext>
            </a:extLst>
          </p:cNvPr>
          <p:cNvSpPr/>
          <p:nvPr/>
        </p:nvSpPr>
        <p:spPr>
          <a:xfrm>
            <a:off x="1676400" y="1142910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9D6AEE-AF75-C74C-8D52-9EE70589B15B}"/>
              </a:ext>
            </a:extLst>
          </p:cNvPr>
          <p:cNvSpPr/>
          <p:nvPr/>
        </p:nvSpPr>
        <p:spPr>
          <a:xfrm>
            <a:off x="1676400" y="1289866"/>
            <a:ext cx="4034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5, 6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4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02B01F-5D89-9D4D-8030-DC869E11E460}"/>
              </a:ext>
            </a:extLst>
          </p:cNvPr>
          <p:cNvSpPr/>
          <p:nvPr/>
        </p:nvSpPr>
        <p:spPr>
          <a:xfrm>
            <a:off x="1663587" y="2210040"/>
            <a:ext cx="3951590" cy="1200329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830A9-511C-8042-AE91-230E1EF8D085}"/>
              </a:ext>
            </a:extLst>
          </p:cNvPr>
          <p:cNvSpPr/>
          <p:nvPr/>
        </p:nvSpPr>
        <p:spPr>
          <a:xfrm>
            <a:off x="1720941" y="2247749"/>
            <a:ext cx="3808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chi trước được tự do để sử dụng công cụ và tìm kiếm thức ăn.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F0FCB70-4E18-C149-8FD3-2E90ED08EDAB}"/>
              </a:ext>
            </a:extLst>
          </p:cNvPr>
          <p:cNvSpPr/>
          <p:nvPr/>
        </p:nvSpPr>
        <p:spPr>
          <a:xfrm>
            <a:off x="1643415" y="3877752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7392AD-83A6-7B49-9D68-C99C7D9328CD}"/>
              </a:ext>
            </a:extLst>
          </p:cNvPr>
          <p:cNvSpPr/>
          <p:nvPr/>
        </p:nvSpPr>
        <p:spPr>
          <a:xfrm>
            <a:off x="1816090" y="3840043"/>
            <a:ext cx="3778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cơ thể còn bao phủ bởi một lớp lông dày.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BA0F4F-607D-E844-BCA8-412D7BCE2FFB}"/>
              </a:ext>
            </a:extLst>
          </p:cNvPr>
          <p:cNvGrpSpPr/>
          <p:nvPr/>
        </p:nvGrpSpPr>
        <p:grpSpPr>
          <a:xfrm>
            <a:off x="793248" y="1046091"/>
            <a:ext cx="924645" cy="896096"/>
            <a:chOff x="4303155" y="714214"/>
            <a:chExt cx="924645" cy="8960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311EA4E-7DAA-C54F-BAA9-30F354837F02}"/>
                </a:ext>
              </a:extLst>
            </p:cNvPr>
            <p:cNvSpPr/>
            <p:nvPr/>
          </p:nvSpPr>
          <p:spPr>
            <a:xfrm>
              <a:off x="4303155" y="714214"/>
              <a:ext cx="924645" cy="89609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FD9BFA-AD32-C744-916B-CC9FDDB11A84}"/>
                </a:ext>
              </a:extLst>
            </p:cNvPr>
            <p:cNvSpPr txBox="1"/>
            <p:nvPr/>
          </p:nvSpPr>
          <p:spPr>
            <a:xfrm>
              <a:off x="4358423" y="821551"/>
              <a:ext cx="8071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93299F-6F20-6446-B5E0-9009DB668CC4}"/>
              </a:ext>
            </a:extLst>
          </p:cNvPr>
          <p:cNvGrpSpPr/>
          <p:nvPr/>
        </p:nvGrpSpPr>
        <p:grpSpPr>
          <a:xfrm>
            <a:off x="853957" y="2335164"/>
            <a:ext cx="978277" cy="905879"/>
            <a:chOff x="4380286" y="2218968"/>
            <a:chExt cx="978277" cy="90587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1B5778E-D328-A548-ACC2-9615CD2C630F}"/>
                </a:ext>
              </a:extLst>
            </p:cNvPr>
            <p:cNvSpPr/>
            <p:nvPr/>
          </p:nvSpPr>
          <p:spPr>
            <a:xfrm>
              <a:off x="4380286" y="2218968"/>
              <a:ext cx="978277" cy="90587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36C380-4146-1543-A825-9DFA9077C57D}"/>
                </a:ext>
              </a:extLst>
            </p:cNvPr>
            <p:cNvSpPr txBox="1"/>
            <p:nvPr/>
          </p:nvSpPr>
          <p:spPr>
            <a:xfrm>
              <a:off x="4432077" y="2317965"/>
              <a:ext cx="8424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ặc điểm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B4B0C1-6D2F-CB41-B186-45A4763A280A}"/>
              </a:ext>
            </a:extLst>
          </p:cNvPr>
          <p:cNvGrpSpPr/>
          <p:nvPr/>
        </p:nvGrpSpPr>
        <p:grpSpPr>
          <a:xfrm>
            <a:off x="820135" y="3789778"/>
            <a:ext cx="941712" cy="864506"/>
            <a:chOff x="4346464" y="3673582"/>
            <a:chExt cx="941712" cy="8645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020D42-E204-F34D-BB6B-68E3AF33762B}"/>
                </a:ext>
              </a:extLst>
            </p:cNvPr>
            <p:cNvSpPr/>
            <p:nvPr/>
          </p:nvSpPr>
          <p:spPr>
            <a:xfrm>
              <a:off x="4346464" y="3673582"/>
              <a:ext cx="918078" cy="86450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9DFEC4-B5E3-274A-8327-B3272800E6ED}"/>
                </a:ext>
              </a:extLst>
            </p:cNvPr>
            <p:cNvSpPr txBox="1"/>
            <p:nvPr/>
          </p:nvSpPr>
          <p:spPr>
            <a:xfrm>
              <a:off x="4370098" y="3920897"/>
              <a:ext cx="918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 thể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638DBBD-14F2-304F-8C84-BF94E8E43C33}"/>
              </a:ext>
            </a:extLst>
          </p:cNvPr>
          <p:cNvSpPr/>
          <p:nvPr/>
        </p:nvSpPr>
        <p:spPr>
          <a:xfrm>
            <a:off x="1439882" y="139910"/>
            <a:ext cx="39515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Vượn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cổ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B8FA98-93CF-DD48-B92E-07550E88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9255" y="-30743"/>
            <a:ext cx="3376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5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/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/>
          <p:bldP spid="7" grpId="0" animBg="1"/>
          <p:bldP spid="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A.  Khởi Động&amp;quot;&quot;/&gt;&lt;property id=&quot;20307&quot; value=&quot;629&quot;/&gt;&lt;/object&gt;&lt;object type=&quot;3&quot; unique_id=&quot;10004&quot;&gt;&lt;property id=&quot;20148&quot; value=&quot;5&quot;/&gt;&lt;property id=&quot;20300&quot; value=&quot;Slide 4&quot;/&gt;&lt;property id=&quot;20307&quot; value=&quot;637&quot;/&gt;&lt;/object&gt;&lt;object type=&quot;3&quot; unique_id=&quot;10005&quot;&gt;&lt;property id=&quot;20148&quot; value=&quot;5&quot;/&gt;&lt;property id=&quot;20300&quot; value=&quot;Slide 5&quot;/&gt;&lt;property id=&quot;20307&quot; value=&quot;636&quot;/&gt;&lt;/object&gt;&lt;object type=&quot;3&quot; unique_id=&quot;10006&quot;&gt;&lt;property id=&quot;20148&quot; value=&quot;5&quot;/&gt;&lt;property id=&quot;20300&quot; value=&quot;Slide 6&quot;/&gt;&lt;property id=&quot;20307&quot; value=&quot;442&quot;/&gt;&lt;/object&gt;&lt;object type=&quot;3&quot; unique_id=&quot;10007&quot;&gt;&lt;property id=&quot;20148&quot; value=&quot;5&quot;/&gt;&lt;property id=&quot;20300&quot; value=&quot;Slide 7&quot;/&gt;&lt;property id=&quot;20307&quot; value=&quot;397&quot;/&gt;&lt;/object&gt;&lt;object type=&quot;3&quot; unique_id=&quot;10009&quot;&gt;&lt;property id=&quot;20148&quot; value=&quot;5&quot;/&gt;&lt;property id=&quot;20300&quot; value=&quot;Slide 14 - &amp;quot;Nội dung chính&amp;quot;&quot;/&gt;&lt;property id=&quot;20307&quot; value=&quot;322&quot;/&gt;&lt;/object&gt;&lt;object type=&quot;3&quot; unique_id=&quot;10010&quot;&gt;&lt;property id=&quot;20148&quot; value=&quot;5&quot;/&gt;&lt;property id=&quot;20300&quot; value=&quot;Slide 16 - &amp;quot;Điều kiện tự nhiên&amp;quot;&quot;/&gt;&lt;property id=&quot;20307&quot; value=&quot;262&quot;/&gt;&lt;/object&gt;&lt;object type=&quot;3&quot; unique_id=&quot;10012&quot;&gt;&lt;property id=&quot;20148&quot; value=&quot;5&quot;/&gt;&lt;property id=&quot;20300&quot; value=&quot;Slide 22 - &amp;quot;II. &amp;quot;&quot;/&gt;&lt;property id=&quot;20307&quot; value=&quot;267&quot;/&gt;&lt;/object&gt;&lt;object type=&quot;3&quot; unique_id=&quot;10013&quot;&gt;&lt;property id=&quot;20148&quot; value=&quot;5&quot;/&gt;&lt;property id=&quot;20300&quot; value=&quot;Slide 23&quot;/&gt;&lt;property id=&quot;20307&quot; value=&quot;289&quot;/&gt;&lt;/object&gt;&lt;object type=&quot;3&quot; unique_id=&quot;10016&quot;&gt;&lt;property id=&quot;20148&quot; value=&quot;5&quot;/&gt;&lt;property id=&quot;20300&quot; value=&quot;Slide 27&quot;/&gt;&lt;property id=&quot;20307&quot; value=&quot;628&quot;/&gt;&lt;/object&gt;&lt;object type=&quot;3&quot; unique_id=&quot;10017&quot;&gt;&lt;property id=&quot;20148&quot; value=&quot;5&quot;/&gt;&lt;property id=&quot;20300&quot; value=&quot;Slide 30 - &amp;quot;III. &amp;quot;&quot;/&gt;&lt;property id=&quot;20307&quot; value=&quot;276&quot;/&gt;&lt;/object&gt;&lt;object type=&quot;3&quot; unique_id=&quot;10019&quot;&gt;&lt;property id=&quot;20148&quot; value=&quot;5&quot;/&gt;&lt;property id=&quot;20300&quot; value=&quot;Slide 33 - &amp;quot;3. Những thành tựu văn hoá tiêu biểu &amp;quot;&quot;/&gt;&lt;property id=&quot;20307&quot; value=&quot;272&quot;/&gt;&lt;/object&gt;&lt;object type=&quot;3&quot; unique_id=&quot;10021&quot;&gt;&lt;property id=&quot;20148&quot; value=&quot;5&quot;/&gt;&lt;property id=&quot;20300&quot; value=&quot;Slide 35 - &amp;quot;LUYỆN TẬP, VẬN DỤNG&amp;quot;&quot;/&gt;&lt;property id=&quot;20307&quot; value=&quot;282&quot;/&gt;&lt;/object&gt;&lt;object type=&quot;3&quot; unique_id=&quot;10024&quot;&gt;&lt;property id=&quot;20148&quot; value=&quot;5&quot;/&gt;&lt;property id=&quot;20300&quot; value=&quot;Slide 38&quot;/&gt;&lt;property id=&quot;20307&quot; value=&quot;633&quot;/&gt;&lt;/object&gt;&lt;object type=&quot;3&quot; unique_id=&quot;10025&quot;&gt;&lt;property id=&quot;20148&quot; value=&quot;5&quot;/&gt;&lt;property id=&quot;20300&quot; value=&quot;Slide 39&quot;/&gt;&lt;property id=&quot;20307&quot; value=&quot;324&quot;/&gt;&lt;/object&gt;&lt;object type=&quot;3&quot; unique_id=&quot;10026&quot;&gt;&lt;property id=&quot;20148&quot; value=&quot;5&quot;/&gt;&lt;property id=&quot;20300&quot; value=&quot;Slide 42&quot;/&gt;&lt;property id=&quot;20307&quot; value=&quot;304&quot;/&gt;&lt;/object&gt;&lt;object type=&quot;3&quot; unique_id=&quot;10027&quot;&gt;&lt;property id=&quot;20148&quot; value=&quot;5&quot;/&gt;&lt;property id=&quot;20300&quot; value=&quot;Slide 43 - &amp;quot;CẢM ƠN SỰ THEO DÕI CỦA CÁC EM!&amp;quot;&quot;/&gt;&lt;property id=&quot;20307&quot; value=&quot;320&quot;/&gt;&lt;/object&gt;&lt;object type=&quot;3&quot; unique_id=&quot;10028&quot;&gt;&lt;property id=&quot;20148&quot; value=&quot;5&quot;/&gt;&lt;property id=&quot;20300&quot; value=&quot;Slide 44 - &amp;quot;Tôn giáo &amp;quot;&quot;/&gt;&lt;property id=&quot;20307&quot; value=&quot;316&quot;/&gt;&lt;/object&gt;&lt;object type=&quot;3&quot; unique_id=&quot;10029&quot;&gt;&lt;property id=&quot;20148&quot; value=&quot;5&quot;/&gt;&lt;property id=&quot;20300&quot; value=&quot;Slide 45 - &amp;quot;Sử thi Ma-ha-bha-ra-ta và Ra-ma-y-a-na&amp;quot;&quot;/&gt;&lt;property id=&quot;20307&quot; value=&quot;315&quot;/&gt;&lt;/object&gt;&lt;object type=&quot;3&quot; unique_id=&quot;10030&quot;&gt;&lt;property id=&quot;20148&quot; value=&quot;5&quot;/&gt;&lt;property id=&quot;20300&quot; value=&quot;Slide 46 - &amp;quot;Chữ viết&amp;quot;&quot;/&gt;&lt;property id=&quot;20307&quot; value=&quot;317&quot;/&gt;&lt;/object&gt;&lt;object type=&quot;3&quot; unique_id=&quot;10031&quot;&gt;&lt;property id=&quot;20148&quot; value=&quot;5&quot;/&gt;&lt;property id=&quot;20300&quot; value=&quot;Slide 47 - &amp;quot;Cột đá A-sô-ca &amp;quot;&quot;/&gt;&lt;property id=&quot;20307&quot; value=&quot;313&quot;/&gt;&lt;/object&gt;&lt;object type=&quot;3&quot; unique_id=&quot;10032&quot;&gt;&lt;property id=&quot;20148&quot; value=&quot;5&quot;/&gt;&lt;property id=&quot;20300&quot; value=&quot;Slide 48 - &amp;quot;Đại bảo tháp San-chi&amp;quot;&quot;/&gt;&lt;property id=&quot;20307&quot; value=&quot;314&quot;/&gt;&lt;/object&gt;&lt;object type=&quot;3&quot; unique_id=&quot;10033&quot;&gt;&lt;property id=&quot;20148&quot; value=&quot;5&quot;/&gt;&lt;property id=&quot;20300&quot; value=&quot;Slide 49 - &amp;quot;Toán học &amp;quot;&quot;/&gt;&lt;property id=&quot;20307&quot; value=&quot;321&quot;/&gt;&lt;/object&gt;&lt;object type=&quot;3&quot; unique_id=&quot;10034&quot;&gt;&lt;property id=&quot;20148&quot; value=&quot;5&quot;/&gt;&lt;property id=&quot;20300&quot; value=&quot;Slide 50&quot;/&gt;&lt;property id=&quot;20307&quot; value=&quot;626&quot;/&gt;&lt;/object&gt;&lt;object type=&quot;3&quot; unique_id=&quot;10171&quot;&gt;&lt;property id=&quot;20148&quot; value=&quot;5&quot;/&gt;&lt;property id=&quot;20300&quot; value=&quot;Slide 24 - &amp;quot;Câu hỏi; Chế độ đẳng cấp trong xã hội Ấn Độ cổ đại được phân chia dựa trên cơ sở nào? A. Dựa trên sự phân biệt về &quot;/&gt;&lt;property id=&quot;20307&quot; value=&quot;638&quot;/&gt;&lt;/object&gt;&lt;object type=&quot;3&quot; unique_id=&quot;10172&quot;&gt;&lt;property id=&quot;20148&quot; value=&quot;5&quot;/&gt;&lt;property id=&quot;20300&quot; value=&quot;Slide 25 - &amp;quot;Quan sát sơ đồ các đẳng cấp trong xã hội Ấn Độ cổ đại, hãy cho biết đẳng cấp nào có vị thế cao nhất? A. Su - đra B&quot;/&gt;&lt;property id=&quot;20307&quot; value=&quot;639&quot;/&gt;&lt;/object&gt;&lt;object type=&quot;3&quot; unique_id=&quot;47118&quot;&gt;&lt;property id=&quot;20148&quot; value=&quot;5&quot;/&gt;&lt;property id=&quot;20300&quot; value=&quot;Slide 1&quot;/&gt;&lt;property id=&quot;20307&quot; value=&quot;640&quot;/&gt;&lt;/object&gt;&lt;object type=&quot;3&quot; unique_id=&quot;47119&quot;&gt;&lt;property id=&quot;20148&quot; value=&quot;5&quot;/&gt;&lt;property id=&quot;20300&quot; value=&quot;Slide 3 - &amp;quot;VIDEO DẪN DẮT CỦA GIÁO VIÊN&amp;quot;&quot;/&gt;&lt;property id=&quot;20307&quot; value=&quot;641&quot;/&gt;&lt;/object&gt;&lt;object type=&quot;3&quot; unique_id=&quot;47120&quot;&gt;&lt;property id=&quot;20148&quot; value=&quot;5&quot;/&gt;&lt;property id=&quot;20300&quot; value=&quot;Slide 8&quot;/&gt;&lt;property id=&quot;20307&quot; value=&quot;642&quot;/&gt;&lt;/object&gt;&lt;object type=&quot;3&quot; unique_id=&quot;47121&quot;&gt;&lt;property id=&quot;20148&quot; value=&quot;5&quot;/&gt;&lt;property id=&quot;20300&quot; value=&quot;Slide 9 - &amp;quot;Bài tập  1&amp;quot;&quot;/&gt;&lt;property id=&quot;20307&quot; value=&quot;643&quot;/&gt;&lt;/object&gt;&lt;object type=&quot;3&quot; unique_id=&quot;47122&quot;&gt;&lt;property id=&quot;20148&quot; value=&quot;5&quot;/&gt;&lt;property id=&quot;20300&quot; value=&quot;Slide 10 - &amp;quot;Video những điều thú vị về Ấn Độ&amp;quot;&quot;/&gt;&lt;property id=&quot;20307&quot; value=&quot;645&quot;/&gt;&lt;/object&gt;&lt;object type=&quot;3&quot; unique_id=&quot;47123&quot;&gt;&lt;property id=&quot;20148&quot; value=&quot;5&quot;/&gt;&lt;property id=&quot;20300&quot; value=&quot;Slide 11 - &amp;quot;Video ghi hinh dẫn vào bài giảng&amp;quot;&quot;/&gt;&lt;property id=&quot;20307&quot; value=&quot;646&quot;/&gt;&lt;/object&gt;&lt;object type=&quot;3&quot; unique_id=&quot;47124&quot;&gt;&lt;property id=&quot;20148&quot; value=&quot;5&quot;/&gt;&lt;property id=&quot;20300&quot; value=&quot;Slide 13&quot;/&gt;&lt;property id=&quot;20307&quot; value=&quot;648&quot;/&gt;&lt;/object&gt;&lt;object type=&quot;3&quot; unique_id=&quot;47125&quot;&gt;&lt;property id=&quot;20148&quot; value=&quot;5&quot;/&gt;&lt;property id=&quot;20300&quot; value=&quot;Slide 15 - &amp;quot;Mục tiêu cần đạt&amp;quot;&quot;/&gt;&lt;property id=&quot;20307&quot; value=&quot;647&quot;/&gt;&lt;/object&gt;&lt;object type=&quot;3&quot; unique_id=&quot;47126&quot;&gt;&lt;property id=&quot;20148&quot; value=&quot;5&quot;/&gt;&lt;property id=&quot;20300&quot; value=&quot;Slide 17 - &amp;quot;Vị trí địa lí: &amp;quot;&quot;/&gt;&lt;property id=&quot;20307&quot; value=&quot;649&quot;/&gt;&lt;/object&gt;&lt;object type=&quot;3&quot; unique_id=&quot;47127&quot;&gt;&lt;property id=&quot;20148&quot; value=&quot;5&quot;/&gt;&lt;property id=&quot;20300&quot; value=&quot;Slide 18 - &amp;quot;- Địa hình:&amp;quot;&quot;/&gt;&lt;property id=&quot;20307&quot; value=&quot;652&quot;/&gt;&lt;/object&gt;&lt;object type=&quot;3&quot; unique_id=&quot;47128&quot;&gt;&lt;property id=&quot;20148&quot; value=&quot;5&quot;/&gt;&lt;property id=&quot;20300&quot; value=&quot;Slide 19 - &amp;quot;Khí hậu:&amp;quot;&quot;/&gt;&lt;property id=&quot;20307&quot; value=&quot;651&quot;/&gt;&lt;/object&gt;&lt;object type=&quot;3&quot; unique_id=&quot;47129&quot;&gt;&lt;property id=&quot;20148&quot; value=&quot;5&quot;/&gt;&lt;property id=&quot;20300&quot; value=&quot;Slide 20 - &amp;quot;-Sông ngòi: &amp;quot;&quot;/&gt;&lt;property id=&quot;20307&quot; value=&quot;653&quot;/&gt;&lt;/object&gt;&lt;object type=&quot;3&quot; unique_id=&quot;47130&quot;&gt;&lt;property id=&quot;20148&quot; value=&quot;5&quot;/&gt;&lt;property id=&quot;20300&quot; value=&quot;Slide 21 - &amp;quot;Video  dẫn dắt sang mục mới&amp;quot;&quot;/&gt;&lt;property id=&quot;20307&quot; value=&quot;654&quot;/&gt;&lt;/object&gt;&lt;object type=&quot;3&quot; unique_id=&quot;47131&quot;&gt;&lt;property id=&quot;20148&quot; value=&quot;5&quot;/&gt;&lt;property id=&quot;20300&quot; value=&quot;Slide 26 - &amp;quot;Quan sát sơ đồ các đẳng cấp trong xã hội Ấn Độ cổ đại, hãy cho biết đẳng cấp nào có vị thế thấp nhất? A. Su - đra &quot;/&gt;&lt;property id=&quot;20307&quot; value=&quot;655&quot;/&gt;&lt;/object&gt;&lt;object type=&quot;3&quot; unique_id=&quot;47132&quot;&gt;&lt;property id=&quot;20148&quot; value=&quot;5&quot;/&gt;&lt;property id=&quot;20300&quot; value=&quot;Slide 28 - &amp;quot;Video dẫn dắt về nạn phân biệt chủng tộc.&amp;quot;&quot;/&gt;&lt;property id=&quot;20307&quot; value=&quot;657&quot;/&gt;&lt;/object&gt;&lt;object type=&quot;3&quot; unique_id=&quot;47133&quot;&gt;&lt;property id=&quot;20148&quot; value=&quot;5&quot;/&gt;&lt;property id=&quot;20300&quot; value=&quot;Slide 29 - &amp;quot;Video chuyển sang mục mới &amp;quot;&quot;/&gt;&lt;property id=&quot;20307&quot; value=&quot;658&quot;/&gt;&lt;/object&gt;&lt;object type=&quot;3&quot; unique_id=&quot;47134&quot;&gt;&lt;property id=&quot;20148&quot; value=&quot;5&quot;/&gt;&lt;property id=&quot;20300&quot; value=&quot;Slide 31 - &amp;quot;Video về thành tựu văn hóa Ấn Độ&amp;quot;&quot;/&gt;&lt;property id=&quot;20307&quot; value=&quot;659&quot;/&gt;&lt;/object&gt;&lt;object type=&quot;3&quot; unique_id=&quot;47135&quot;&gt;&lt;property id=&quot;20148&quot; value=&quot;5&quot;/&gt;&lt;property id=&quot;20300&quot; value=&quot;Slide 32&quot;/&gt;&lt;property id=&quot;20307&quot; value=&quot;656&quot;/&gt;&lt;/object&gt;&lt;object type=&quot;3&quot; unique_id=&quot;47461&quot;&gt;&lt;property id=&quot;20148&quot; value=&quot;5&quot;/&gt;&lt;property id=&quot;20300&quot; value=&quot;Slide 12 - &amp;quot;HÌNH THÀNH KIẾN THỨC&amp;quot;&quot;/&gt;&lt;property id=&quot;20307&quot; value=&quot;664&quot;/&gt;&lt;/object&gt;&lt;object type=&quot;3&quot; unique_id=&quot;47462&quot;&gt;&lt;property id=&quot;20148&quot; value=&quot;5&quot;/&gt;&lt;property id=&quot;20300&quot; value=&quot;Slide 36 - &amp;quot;LUYỆN TẬP&amp;quot;&quot;/&gt;&lt;property id=&quot;20307&quot; value=&quot;662&quot;/&gt;&lt;/object&gt;&lt;object type=&quot;3&quot; unique_id=&quot;47463&quot;&gt;&lt;property id=&quot;20148&quot; value=&quot;5&quot;/&gt;&lt;property id=&quot;20300&quot; value=&quot;Slide 37&quot;/&gt;&lt;property id=&quot;20307&quot; value=&quot;661&quot;/&gt;&lt;/object&gt;&lt;object type=&quot;3&quot; unique_id=&quot;47464&quot;&gt;&lt;property id=&quot;20148&quot; value=&quot;5&quot;/&gt;&lt;property id=&quot;20300&quot; value=&quot;Slide 40 - &amp;quot;TÌM TÒI, MỞ RỘNG&amp;quot;&quot;/&gt;&lt;property id=&quot;20307&quot; value=&quot;663&quot;/&gt;&lt;/object&gt;&lt;object type=&quot;3&quot; unique_id=&quot;47465&quot;&gt;&lt;property id=&quot;20148&quot; value=&quot;5&quot;/&gt;&lt;property id=&quot;20300&quot; value=&quot;Slide 41&quot;/&gt;&lt;property id=&quot;20307&quot; value=&quot;660&quot;/&gt;&lt;/object&gt;&lt;object type=&quot;3&quot; unique_id=&quot;47623&quot;&gt;&lt;property id=&quot;20148&quot; value=&quot;5&quot;/&gt;&lt;property id=&quot;20300&quot; value=&quot;Slide 34&quot;/&gt;&lt;property id=&quot;20307&quot; value=&quot;666&quot;/&gt;&lt;/object&gt;&lt;/object&gt;&lt;object type=&quot;8&quot; unique_id=&quot;1006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1.mp3"/>
  <p:tag name="PPSNARRATION" val="46,2141384940,C:\Users\Administrator\Desktop\BAI SOAN HOAN CHINH\BAI 8 AN DO CO DAI_pptx\Media.ppc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C7939F5-E00A-45B5-8E02-46C46D468D5B}&quot;/&gt;&lt;isInvalidForFieldText val=&quot;0&quot;/&gt;&lt;Image&gt;&lt;filename val=&quot;C:\Users\ADMINI~1\AppData\Local\Temp\~Ca275F\data\asimages\{6C7939F5-E00A-45B5-8E02-46C46D468D5B}_32.png&quot;/&gt;&lt;left val=&quot;5&quot;/&gt;&lt;top val=&quot;144&quot;/&gt;&lt;width val=&quot;283&quot;/&gt;&lt;height val=&quot;113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9482870-DAD1-4EC3-98A3-2D3D15306442}&quot;/&gt;&lt;isInvalidForFieldText val=&quot;0&quot;/&gt;&lt;Image&gt;&lt;filename val=&quot;C:\Users\ADMINI~1\AppData\Local\Temp\~Ca275F\data\asimages\{D9482870-DAD1-4EC3-98A3-2D3D15306442}_32.png&quot;/&gt;&lt;left val=&quot;23&quot;/&gt;&lt;top val=&quot;273&quot;/&gt;&lt;width val=&quot;266&quot;/&gt;&lt;height val=&quot;113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CE118EF-EC9F-48B4-A2D8-6D0976B1836E}&quot;/&gt;&lt;isInvalidForFieldText val=&quot;0&quot;/&gt;&lt;Image&gt;&lt;filename val=&quot;C:\Users\ADMINI~1\AppData\Local\Temp\~Ca275F\data\asimages\{1CE118EF-EC9F-48B4-A2D8-6D0976B1836E}_32.png&quot;/&gt;&lt;left val=&quot;430&quot;/&gt;&lt;top val=&quot;144&quot;/&gt;&lt;width val=&quot;266&quot;/&gt;&lt;height val=&quot;113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5374B85-F7ED-4C3E-B776-12031BD96C60}&quot;/&gt;&lt;isInvalidForFieldText val=&quot;0&quot;/&gt;&lt;Image&gt;&lt;filename val=&quot;C:\Users\ADMINI~1\AppData\Local\Temp\~Ca275F\data\asimages\{25374B85-F7ED-4C3E-B776-12031BD96C60}_32.png&quot;/&gt;&lt;left val=&quot;430&quot;/&gt;&lt;top val=&quot;273&quot;/&gt;&lt;width val=&quot;266&quot;/&gt;&lt;height val=&quot;113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8B934D55-A80A-4267-B31B-14BE5A9D3EA0}_32.png&quot;/&gt;&lt;left val=&quot;7&quot;/&gt;&lt;top val=&quot;9&quot;/&gt;&lt;width val=&quot;658&quot;/&gt;&lt;height val=&quot;119&quot;/&gt;&lt;hasText val=&quot;1&quot;/&gt;&lt;/Image&gt;&lt;/ThreeDShapeInfo&gt;"/>
  <p:tag name="PRESENTER_SHAPEINFO" val="&lt;ThreeDShapeInfo&gt;&lt;uuid val=&quot;{BDF9F444-9B07-42D8-A407-42D926DE6B99}&quot;/&gt;&lt;isInvalidForFieldText val=&quot;0&quot;/&gt;&lt;Image&gt;&lt;filename val=&quot;C:\Users\ADMINI~1\AppData\Local\Temp\~Ca275F\data\asimages\{BDF9F444-9B07-42D8-A407-42D926DE6B99}.png&quot;/&gt;&lt;left val=&quot;7&quot;/&gt;&lt;top val=&quot;9&quot;/&gt;&lt;width val=&quot;658&quot;/&gt;&lt;height val=&quot;119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E6354DF0-5CD6-4665-8D4B-28E528E293F0}_32.png&quot;/&gt;&lt;left val=&quot;-106&quot;/&gt;&lt;top val=&quot;119&quot;/&gt;&lt;width val=&quot;97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19D0868A-59A1-408F-BE0A-5E424EC34E28}_32.png&quot;/&gt;&lt;left val=&quot;-100&quot;/&gt;&lt;top val=&quot;213&quot;/&gt;&lt;width val=&quot;84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2.mp3"/>
  <p:tag name="PPSNARRATION" val="47,2141384940,C:\Users\Administrator\Desktop\BAI SOAN HOAN CHINH\BAI 8 AN DO CO DAI_pptx\Media.ppcx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A77924D-202E-48B2-A662-0A8DC01FD4D4}&quot;/&gt;&lt;isInvalidForFieldText val=&quot;0&quot;/&gt;&lt;Image&gt;&lt;filename val=&quot;C:\Users\ADMINI~1\AppData\Local\Temp\~CaB4F2\data\asimages\{1A77924D-202E-48B2-A662-0A8DC01FD4D4}_33.png&quot;/&gt;&lt;left val=&quot;430&quot;/&gt;&lt;top val=&quot;143&quot;/&gt;&lt;width val=&quot;266&quot;/&gt;&lt;height val=&quot;113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E534E5-ABD2-4601-8380-EDB0CA018FA1}&quot;/&gt;&lt;isInvalidForFieldText val=&quot;0&quot;/&gt;&lt;Image&gt;&lt;filename val=&quot;C:\Users\ADMINI~1\AppData\Local\Temp\~CaB4F2\data\asimages\{BFE534E5-ABD2-4601-8380-EDB0CA018FA1}_33.png&quot;/&gt;&lt;left val=&quot;24&quot;/&gt;&lt;top val=&quot;273&quot;/&gt;&lt;width val=&quot;266&quot;/&gt;&lt;height val=&quot;113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06F9BA-9177-444E-BA63-B9F513D1C766}&quot;/&gt;&lt;isInvalidForFieldText val=&quot;0&quot;/&gt;&lt;Image&gt;&lt;filename val=&quot;C:\Users\ADMINI~1\AppData\Local\Temp\~CaB4F2\data\asimages\{3506F9BA-9177-444E-BA63-B9F513D1C766}_33.png&quot;/&gt;&lt;left val=&quot;23&quot;/&gt;&lt;top val=&quot;143&quot;/&gt;&lt;width val=&quot;266&quot;/&gt;&lt;height val=&quot;113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3EE89D9-E2B3-4EF4-82DA-AEC0E1F0B6EE}&quot;/&gt;&lt;isInvalidForFieldText val=&quot;0&quot;/&gt;&lt;Image&gt;&lt;filename val=&quot;C:\Users\ADMINI~1\AppData\Local\Temp\~CaB4F2\data\asimages\{63EE89D9-E2B3-4EF4-82DA-AEC0E1F0B6EE}_33.png&quot;/&gt;&lt;left val=&quot;429&quot;/&gt;&lt;top val=&quot;273&quot;/&gt;&lt;width val=&quot;266&quot;/&gt;&lt;height val=&quot;11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70D7D321-82A5-4937-8647-0CA423A925A2}_33.png&quot;/&gt;&lt;left val=&quot;8&quot;/&gt;&lt;top val=&quot;8&quot;/&gt;&lt;width val=&quot;658&quot;/&gt;&lt;height val=&quot;119&quot;/&gt;&lt;hasText val=&quot;1&quot;/&gt;&lt;/Image&gt;&lt;/ThreeDShapeInfo&gt;"/>
  <p:tag name="PRESENTER_SHAPEINFO" val="&lt;ThreeDShapeInfo&gt;&lt;uuid val=&quot;{07E8BE81-FAD3-4F4B-A059-ABFE1A96CD1A}&quot;/&gt;&lt;isInvalidForFieldText val=&quot;0&quot;/&gt;&lt;Image&gt;&lt;filename val=&quot;C:\Users\ADMINI~1\AppData\Local\Temp\~CaB4F2\data\asimages\{07E8BE81-FAD3-4F4B-A059-ABFE1A96CD1A}.png&quot;/&gt;&lt;left val=&quot;8&quot;/&gt;&lt;top val=&quot;8&quot;/&gt;&lt;width val=&quot;658&quot;/&gt;&lt;height val=&quot;119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0AAD1900-6126-4761-8FDE-F233699B004C}_33.png&quot;/&gt;&lt;left val=&quot;-106&quot;/&gt;&lt;top val=&quot;119&quot;/&gt;&lt;width val=&quot;97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3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B0A1E284-7BE4-43E7-B5DD-7E552D19B7F1}_33.png&quot;/&gt;&lt;left val=&quot;-101&quot;/&gt;&lt;top val=&quot;207&quot;/&gt;&lt;width val=&quot;84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2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7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4.mp3"/>
  <p:tag name="PPSNARRATION" val="49,2141384940,C:\Users\Administrator\Desktop\BAI SOAN HOAN CHINH\BAI 8 AN DO CO DAI_pptx\Media.ppcx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3C0E009-3D1C-4672-877A-CDBBAADA41A6}&quot;/&gt;&lt;isInvalidForFieldText val=&quot;0&quot;/&gt;&lt;Image&gt;&lt;filename val=&quot;C:\Users\ADMINI~1\AppData\Local\Temp\~CaB4F2\data\asimages\{03C0E009-3D1C-4672-877A-CDBBAADA41A6}_35.png&quot;/&gt;&lt;left val=&quot;429&quot;/&gt;&lt;top val=&quot;274&quot;/&gt;&lt;width val=&quot;269&quot;/&gt;&lt;height val=&quot;113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3DE862B-A3FE-4C2D-8FEA-384E8B784BDC}&quot;/&gt;&lt;isInvalidForFieldText val=&quot;0&quot;/&gt;&lt;Image&gt;&lt;filename val=&quot;C:\Users\ADMINI~1\AppData\Local\Temp\~CaB4F2\data\asimages\{73DE862B-A3FE-4C2D-8FEA-384E8B784BDC}_35.png&quot;/&gt;&lt;left val=&quot;23&quot;/&gt;&lt;top val=&quot;273&quot;/&gt;&lt;width val=&quot;266&quot;/&gt;&lt;height val=&quot;113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B4B9437-8D56-4E92-A62B-0F5E352E7FA0}&quot;/&gt;&lt;isInvalidForFieldText val=&quot;0&quot;/&gt;&lt;Image&gt;&lt;filename val=&quot;C:\Users\ADMINI~1\AppData\Local\Temp\~CaB4F2\data\asimages\{DB4B9437-8D56-4E92-A62B-0F5E352E7FA0}_35.png&quot;/&gt;&lt;left val=&quot;16&quot;/&gt;&lt;top val=&quot;141&quot;/&gt;&lt;width val=&quot;266&quot;/&gt;&lt;height val=&quot;11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062FE5C-2BAF-4903-B059-412105A88C69}&quot;/&gt;&lt;isInvalidForFieldText val=&quot;0&quot;/&gt;&lt;Image&gt;&lt;filename val=&quot;C:\Users\ADMINI~1\AppData\Local\Temp\~CaB4F2\data\asimages\{C062FE5C-2BAF-4903-B059-412105A88C69}_35.png&quot;/&gt;&lt;left val=&quot;429&quot;/&gt;&lt;top val=&quot;143&quot;/&gt;&lt;width val=&quot;266&quot;/&gt;&lt;height val=&quot;113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801683A-ACCF-4FFA-AB9C-ECD4B7233071}_35.png&quot;/&gt;&lt;left val=&quot;8&quot;/&gt;&lt;top val=&quot;8&quot;/&gt;&lt;width val=&quot;658&quot;/&gt;&lt;height val=&quot;119&quot;/&gt;&lt;hasText val=&quot;1&quot;/&gt;&lt;/Image&gt;&lt;/ThreeDShapeInfo&gt;"/>
  <p:tag name="PRESENTER_SHAPEINFO" val="&lt;ThreeDShapeInfo&gt;&lt;uuid val=&quot;{21FC8D46-44A7-4C00-9146-33D335F0E338}&quot;/&gt;&lt;isInvalidForFieldText val=&quot;0&quot;/&gt;&lt;Image&gt;&lt;filename val=&quot;C:\Users\ADMINI~1\AppData\Local\Temp\~CaB4F2\data\asimages\{21FC8D46-44A7-4C00-9146-33D335F0E338}.png&quot;/&gt;&lt;left val=&quot;8&quot;/&gt;&lt;top val=&quot;8&quot;/&gt;&lt;width val=&quot;658&quot;/&gt;&lt;height val=&quot;119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4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3.mp3"/>
  <p:tag name="PPSNARRATION" val="48,2141384940,C:\Users\Administrator\Desktop\BAI SOAN HOAN CHINH\BAI 8 AN DO CO DAI_pptx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2EBFAC9-D618-4D16-A0B8-6B89829A2612}&quot;/&gt;&lt;isInvalidForFieldText val=&quot;0&quot;/&gt;&lt;Image&gt;&lt;filename val=&quot;C:\Users\ADMINI~1\AppData\Local\Temp\~CaB4F2\data\asimages\{92EBFAC9-D618-4D16-A0B8-6B89829A2612}_34.png&quot;/&gt;&lt;left val=&quot;10&quot;/&gt;&lt;top val=&quot;271&quot;/&gt;&lt;width val=&quot;279&quot;/&gt;&lt;height val=&quot;114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F7E57AF-9F5A-4229-BBD3-1E245EABDF7C}&quot;/&gt;&lt;isInvalidForFieldText val=&quot;0&quot;/&gt;&lt;Image&gt;&lt;filename val=&quot;C:\Users\ADMINI~1\AppData\Local\Temp\~CaB4F2\data\asimages\{7F7E57AF-9F5A-4229-BBD3-1E245EABDF7C}_34.png&quot;/&gt;&lt;left val=&quot;17&quot;/&gt;&lt;top val=&quot;144&quot;/&gt;&lt;width val=&quot;266&quot;/&gt;&lt;height val=&quot;117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3BE5380-1242-4E30-8E0F-FCA9D07D0012}&quot;/&gt;&lt;isInvalidForFieldText val=&quot;0&quot;/&gt;&lt;Image&gt;&lt;filename val=&quot;C:\Users\ADMINI~1\AppData\Local\Temp\~CaB4F2\data\asimages\{03BE5380-1242-4E30-8E0F-FCA9D07D0012}_34.png&quot;/&gt;&lt;left val=&quot;430&quot;/&gt;&lt;top val=&quot;143&quot;/&gt;&lt;width val=&quot;268&quot;/&gt;&lt;height val=&quot;122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F41662-C51A-4CC0-B634-B6DA02915B31}&quot;/&gt;&lt;isInvalidForFieldText val=&quot;0&quot;/&gt;&lt;Image&gt;&lt;filename val=&quot;C:\Users\ADMINI~1\AppData\Local\Temp\~CaB4F2\data\asimages\{BFF41662-C51A-4CC0-B634-B6DA02915B31}_34.png&quot;/&gt;&lt;left val=&quot;420&quot;/&gt;&lt;top val=&quot;273&quot;/&gt;&lt;width val=&quot;266&quot;/&gt;&lt;height val=&quot;113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19119FE2-7CD9-445F-BD40-155DE31A3DE3}_34.png&quot;/&gt;&lt;left val=&quot;8&quot;/&gt;&lt;top val=&quot;4&quot;/&gt;&lt;width val=&quot;658&quot;/&gt;&lt;height val=&quot;144&quot;/&gt;&lt;hasText val=&quot;1&quot;/&gt;&lt;/Image&gt;&lt;/ThreeDShapeInfo&gt;"/>
  <p:tag name="PRESENTER_SHAPEINFO" val="&lt;ThreeDShapeInfo&gt;&lt;uuid val=&quot;{A21CE518-55F1-4292-8E2F-2B10B09102DF}&quot;/&gt;&lt;isInvalidForFieldText val=&quot;0&quot;/&gt;&lt;Image&gt;&lt;filename val=&quot;C:\Users\ADMINI~1\AppData\Local\Temp\~CaB4F2\data\asimages\{A21CE518-55F1-4292-8E2F-2B10B09102DF}.png&quot;/&gt;&lt;left val=&quot;8&quot;/&gt;&lt;top val=&quot;4&quot;/&gt;&lt;width val=&quot;658&quot;/&gt;&lt;height val=&quot;144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4&quot;/&gt;&lt;lineCharCount val=&quot;32&quot;/&gt;&lt;lineCharCount val=&quot;3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1211</Words>
  <Application>Microsoft Office PowerPoint</Application>
  <PresentationFormat>On-screen Show (16:9)</PresentationFormat>
  <Paragraphs>175</Paragraphs>
  <Slides>38</Slides>
  <Notes>15</Notes>
  <HiddenSlides>0</HiddenSlides>
  <MMClips>11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63" baseType="lpstr">
      <vt:lpstr>等线</vt:lpstr>
      <vt:lpstr>等线 Light</vt:lpstr>
      <vt:lpstr>#9Slide03 Arima Madurai ExtraBo</vt:lpstr>
      <vt:lpstr>#9Slide05 Kathya</vt:lpstr>
      <vt:lpstr>Algerian</vt:lpstr>
      <vt:lpstr>Arial</vt:lpstr>
      <vt:lpstr>Calibri</vt:lpstr>
      <vt:lpstr>Calibri Light</vt:lpstr>
      <vt:lpstr>Livvic</vt:lpstr>
      <vt:lpstr>Open Sans</vt:lpstr>
      <vt:lpstr>PT Serif</vt:lpstr>
      <vt:lpstr>Roboto Condensed</vt:lpstr>
      <vt:lpstr>Roboto Condensed Light</vt:lpstr>
      <vt:lpstr>Roboto Slab</vt:lpstr>
      <vt:lpstr>Snell Roundhand Black</vt:lpstr>
      <vt:lpstr>SVN-Blenda Script</vt:lpstr>
      <vt:lpstr>Times New Roman</vt:lpstr>
      <vt:lpstr>Lección de Historia de España by Slidesgo</vt:lpstr>
      <vt:lpstr>1_Lección de Historia de España by Slidesgo</vt:lpstr>
      <vt:lpstr>Simple Light</vt:lpstr>
      <vt:lpstr>5_Office Theme</vt:lpstr>
      <vt:lpstr>10_Office Theme</vt:lpstr>
      <vt:lpstr>Office 主题​​</vt:lpstr>
      <vt:lpstr>Office Theme</vt:lpstr>
      <vt:lpstr>2_Lección de Historia de España by Slidesgo</vt:lpstr>
      <vt:lpstr>A.  Khởi Động</vt:lpstr>
      <vt:lpstr>PowerPoint Presentation</vt:lpstr>
      <vt:lpstr>HÌNH THÀNH KIẾN THỨC</vt:lpstr>
      <vt:lpstr>BÀI 4: NGUỒN GỐC LOÀI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4: NGUỒN GỐC LOÀI NGƯỜI</vt:lpstr>
      <vt:lpstr>BÀI 4: NGUỒN GỐC LOÀI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TẬP, VẬN DỤNG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SỰ THEO DÕI CỦA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dc:creator>Administrator</dc:creator>
  <cp:lastModifiedBy>Administrator</cp:lastModifiedBy>
  <cp:revision>70</cp:revision>
  <dcterms:modified xsi:type="dcterms:W3CDTF">2025-09-19T00:13:21Z</dcterms:modified>
</cp:coreProperties>
</file>