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71" r:id="rId2"/>
    <p:sldId id="270" r:id="rId3"/>
    <p:sldId id="274" r:id="rId4"/>
    <p:sldId id="256" r:id="rId5"/>
    <p:sldId id="259" r:id="rId6"/>
    <p:sldId id="276" r:id="rId7"/>
    <p:sldId id="275" r:id="rId8"/>
    <p:sldId id="258" r:id="rId9"/>
    <p:sldId id="283" r:id="rId10"/>
    <p:sldId id="263" r:id="rId11"/>
    <p:sldId id="264" r:id="rId12"/>
    <p:sldId id="277" r:id="rId13"/>
    <p:sldId id="262" r:id="rId14"/>
    <p:sldId id="284" r:id="rId15"/>
    <p:sldId id="265" r:id="rId16"/>
    <p:sldId id="273" r:id="rId17"/>
    <p:sldId id="282" r:id="rId18"/>
    <p:sldId id="268" r:id="rId19"/>
    <p:sldId id="278" r:id="rId20"/>
    <p:sldId id="279" r:id="rId21"/>
    <p:sldId id="261" r:id="rId22"/>
    <p:sldId id="272" r:id="rId23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3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95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E5233-A882-4245-BBB0-739DB6FF53EA}" type="datetimeFigureOut">
              <a:rPr lang="vi-VN" smtClean="0"/>
              <a:t>30/09/2025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777CC-E59E-49F8-A595-DA8A041575E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4259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777CC-E59E-49F8-A595-DA8A041575E2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480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7.png"/><Relationship Id="rId18" Type="http://schemas.openxmlformats.org/officeDocument/2006/relationships/image" Target="../media/image114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45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49.svg"/><Relationship Id="rId4" Type="http://schemas.openxmlformats.org/officeDocument/2006/relationships/image" Target="../media/image2.svg"/><Relationship Id="rId9" Type="http://schemas.openxmlformats.org/officeDocument/2006/relationships/image" Target="../media/image5.png"/><Relationship Id="rId14" Type="http://schemas.openxmlformats.org/officeDocument/2006/relationships/image" Target="../media/image1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31.svg"/><Relationship Id="rId18" Type="http://schemas.openxmlformats.org/officeDocument/2006/relationships/image" Target="../media/image50.png"/><Relationship Id="rId7" Type="http://schemas.openxmlformats.org/officeDocument/2006/relationships/image" Target="../media/image57.svg"/><Relationship Id="rId12" Type="http://schemas.openxmlformats.org/officeDocument/2006/relationships/image" Target="../media/image47.png"/><Relationship Id="rId17" Type="http://schemas.openxmlformats.org/officeDocument/2006/relationships/image" Target="../media/image17.svg"/><Relationship Id="rId2" Type="http://schemas.openxmlformats.org/officeDocument/2006/relationships/image" Target="../media/image44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96.svg"/><Relationship Id="rId5" Type="http://schemas.openxmlformats.org/officeDocument/2006/relationships/image" Target="../media/image4.svg"/><Relationship Id="rId15" Type="http://schemas.openxmlformats.org/officeDocument/2006/relationships/image" Target="../media/image37.svg"/><Relationship Id="rId10" Type="http://schemas.openxmlformats.org/officeDocument/2006/relationships/image" Target="../media/image46.png"/><Relationship Id="rId19" Type="http://schemas.openxmlformats.org/officeDocument/2006/relationships/image" Target="../media/image109.svg"/><Relationship Id="rId9" Type="http://schemas.openxmlformats.org/officeDocument/2006/relationships/image" Target="../media/image94.svg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svg"/><Relationship Id="rId18" Type="http://schemas.openxmlformats.org/officeDocument/2006/relationships/image" Target="../media/image51.png"/><Relationship Id="rId3" Type="http://schemas.openxmlformats.org/officeDocument/2006/relationships/image" Target="../media/image6.png"/><Relationship Id="rId7" Type="http://schemas.openxmlformats.org/officeDocument/2006/relationships/image" Target="../media/image45.svg"/><Relationship Id="rId1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image" Target="../media/image100.sv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9.svg"/><Relationship Id="rId19" Type="http://schemas.openxmlformats.org/officeDocument/2006/relationships/image" Target="../media/image52.pn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svg"/><Relationship Id="rId18" Type="http://schemas.openxmlformats.org/officeDocument/2006/relationships/image" Target="../media/image53.png"/><Relationship Id="rId3" Type="http://schemas.openxmlformats.org/officeDocument/2006/relationships/image" Target="../media/image120.svg"/><Relationship Id="rId21" Type="http://schemas.openxmlformats.org/officeDocument/2006/relationships/image" Target="../media/image112.svg"/><Relationship Id="rId17" Type="http://schemas.openxmlformats.org/officeDocument/2006/relationships/image" Target="../media/image14.png"/><Relationship Id="rId2" Type="http://schemas.openxmlformats.org/officeDocument/2006/relationships/image" Target="../media/image10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6.svg"/><Relationship Id="rId15" Type="http://schemas.openxmlformats.org/officeDocument/2006/relationships/image" Target="../media/image12.png"/><Relationship Id="rId5" Type="http://schemas.openxmlformats.org/officeDocument/2006/relationships/image" Target="../media/image122.svg"/><Relationship Id="rId23" Type="http://schemas.openxmlformats.org/officeDocument/2006/relationships/image" Target="../media/image55.png"/><Relationship Id="rId14" Type="http://schemas.openxmlformats.org/officeDocument/2006/relationships/image" Target="../media/image11.png"/><Relationship Id="rId9" Type="http://schemas.openxmlformats.org/officeDocument/2006/relationships/image" Target="../media/image59.svg"/><Relationship Id="rId22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43.png"/><Relationship Id="rId7" Type="http://schemas.openxmlformats.org/officeDocument/2006/relationships/image" Target="../media/image7.png"/><Relationship Id="rId12" Type="http://schemas.openxmlformats.org/officeDocument/2006/relationships/image" Target="../media/image23.svg"/><Relationship Id="rId17" Type="http://schemas.openxmlformats.org/officeDocument/2006/relationships/image" Target="../media/image60.png"/><Relationship Id="rId2" Type="http://schemas.openxmlformats.org/officeDocument/2006/relationships/image" Target="../media/image56.png"/><Relationship Id="rId16" Type="http://schemas.openxmlformats.org/officeDocument/2006/relationships/image" Target="../media/image7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svg"/><Relationship Id="rId11" Type="http://schemas.openxmlformats.org/officeDocument/2006/relationships/image" Target="../media/image58.png"/><Relationship Id="rId15" Type="http://schemas.openxmlformats.org/officeDocument/2006/relationships/image" Target="../media/image59.png"/><Relationship Id="rId10" Type="http://schemas.openxmlformats.org/officeDocument/2006/relationships/image" Target="../media/image92.svg"/><Relationship Id="rId9" Type="http://schemas.openxmlformats.org/officeDocument/2006/relationships/image" Target="../media/image57.png"/><Relationship Id="rId14" Type="http://schemas.openxmlformats.org/officeDocument/2006/relationships/image" Target="../media/image4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43.png"/><Relationship Id="rId7" Type="http://schemas.openxmlformats.org/officeDocument/2006/relationships/image" Target="../media/image7.png"/><Relationship Id="rId12" Type="http://schemas.openxmlformats.org/officeDocument/2006/relationships/image" Target="../media/image23.svg"/><Relationship Id="rId17" Type="http://schemas.openxmlformats.org/officeDocument/2006/relationships/image" Target="../media/image60.png"/><Relationship Id="rId2" Type="http://schemas.openxmlformats.org/officeDocument/2006/relationships/image" Target="../media/image56.png"/><Relationship Id="rId16" Type="http://schemas.openxmlformats.org/officeDocument/2006/relationships/image" Target="../media/image7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svg"/><Relationship Id="rId11" Type="http://schemas.openxmlformats.org/officeDocument/2006/relationships/image" Target="../media/image58.png"/><Relationship Id="rId15" Type="http://schemas.openxmlformats.org/officeDocument/2006/relationships/image" Target="../media/image59.png"/><Relationship Id="rId10" Type="http://schemas.openxmlformats.org/officeDocument/2006/relationships/image" Target="../media/image92.svg"/><Relationship Id="rId9" Type="http://schemas.openxmlformats.org/officeDocument/2006/relationships/image" Target="../media/image57.png"/><Relationship Id="rId14" Type="http://schemas.openxmlformats.org/officeDocument/2006/relationships/image" Target="../media/image43.sv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svg"/><Relationship Id="rId12" Type="http://schemas.openxmlformats.org/officeDocument/2006/relationships/image" Target="../media/image59.png"/><Relationship Id="rId17" Type="http://schemas.openxmlformats.org/officeDocument/2006/relationships/image" Target="../media/image63.png"/><Relationship Id="rId2" Type="http://schemas.openxmlformats.org/officeDocument/2006/relationships/image" Target="../media/image5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51.svg"/><Relationship Id="rId5" Type="http://schemas.openxmlformats.org/officeDocument/2006/relationships/image" Target="../media/image49.svg"/><Relationship Id="rId15" Type="http://schemas.openxmlformats.org/officeDocument/2006/relationships/image" Target="../media/image7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16.svg"/><Relationship Id="rId3" Type="http://schemas.openxmlformats.org/officeDocument/2006/relationships/image" Target="../media/image120.svg"/><Relationship Id="rId7" Type="http://schemas.openxmlformats.org/officeDocument/2006/relationships/image" Target="../media/image124.sv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126.svg"/><Relationship Id="rId5" Type="http://schemas.openxmlformats.org/officeDocument/2006/relationships/image" Target="../media/image122.svg"/><Relationship Id="rId10" Type="http://schemas.openxmlformats.org/officeDocument/2006/relationships/image" Target="../media/image14.png"/><Relationship Id="rId31" Type="http://schemas.openxmlformats.org/officeDocument/2006/relationships/image" Target="../media/image720.svg"/><Relationship Id="rId4" Type="http://schemas.openxmlformats.org/officeDocument/2006/relationships/image" Target="../media/image12.png"/><Relationship Id="rId9" Type="http://schemas.openxmlformats.org/officeDocument/2006/relationships/image" Target="../media/image59.svg"/><Relationship Id="rId1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31.svg"/><Relationship Id="rId18" Type="http://schemas.openxmlformats.org/officeDocument/2006/relationships/image" Target="../media/image50.png"/><Relationship Id="rId21" Type="http://schemas.openxmlformats.org/officeDocument/2006/relationships/image" Target="../media/image66.png"/><Relationship Id="rId7" Type="http://schemas.openxmlformats.org/officeDocument/2006/relationships/image" Target="../media/image57.svg"/><Relationship Id="rId12" Type="http://schemas.openxmlformats.org/officeDocument/2006/relationships/image" Target="../media/image47.png"/><Relationship Id="rId17" Type="http://schemas.openxmlformats.org/officeDocument/2006/relationships/image" Target="../media/image17.svg"/><Relationship Id="rId2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96.svg"/><Relationship Id="rId5" Type="http://schemas.openxmlformats.org/officeDocument/2006/relationships/image" Target="../media/image4.svg"/><Relationship Id="rId15" Type="http://schemas.openxmlformats.org/officeDocument/2006/relationships/image" Target="../media/image37.svg"/><Relationship Id="rId10" Type="http://schemas.openxmlformats.org/officeDocument/2006/relationships/image" Target="../media/image46.png"/><Relationship Id="rId19" Type="http://schemas.openxmlformats.org/officeDocument/2006/relationships/image" Target="../media/image109.svg"/><Relationship Id="rId9" Type="http://schemas.openxmlformats.org/officeDocument/2006/relationships/image" Target="../media/image94.svg"/><Relationship Id="rId14" Type="http://schemas.openxmlformats.org/officeDocument/2006/relationships/image" Target="../media/image49.png"/><Relationship Id="rId22" Type="http://schemas.openxmlformats.org/officeDocument/2006/relationships/image" Target="../media/image159.svg"/></Relationships>
</file>

<file path=ppt/slides/_rels/slide1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5.svg"/><Relationship Id="rId8" Type="http://schemas.openxmlformats.org/officeDocument/2006/relationships/image" Target="../media/image19.svg"/><Relationship Id="rId17" Type="http://schemas.openxmlformats.org/officeDocument/2006/relationships/image" Target="../media/image34.png"/><Relationship Id="rId2" Type="http://schemas.openxmlformats.org/officeDocument/2006/relationships/image" Target="../media/image67.png"/><Relationship Id="rId16" Type="http://schemas.openxmlformats.org/officeDocument/2006/relationships/image" Target="../media/image114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19.svg"/><Relationship Id="rId19" Type="http://schemas.openxmlformats.org/officeDocument/2006/relationships/image" Target="../media/image68.png"/><Relationship Id="rId4" Type="http://schemas.openxmlformats.org/officeDocument/2006/relationships/image" Target="../media/image87.sv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svg"/><Relationship Id="rId18" Type="http://schemas.openxmlformats.org/officeDocument/2006/relationships/image" Target="../media/image52.png"/><Relationship Id="rId3" Type="http://schemas.openxmlformats.org/officeDocument/2006/relationships/image" Target="../media/image98.svg"/><Relationship Id="rId7" Type="http://schemas.openxmlformats.org/officeDocument/2006/relationships/image" Target="../media/image45.svg"/><Relationship Id="rId12" Type="http://schemas.openxmlformats.org/officeDocument/2006/relationships/image" Target="../media/image7.png"/><Relationship Id="rId17" Type="http://schemas.openxmlformats.org/officeDocument/2006/relationships/image" Target="../media/image6.svg"/><Relationship Id="rId2" Type="http://schemas.openxmlformats.org/officeDocument/2006/relationships/image" Target="../media/image69.png"/><Relationship Id="rId16" Type="http://schemas.openxmlformats.org/officeDocument/2006/relationships/image" Target="../media/image8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15" Type="http://schemas.openxmlformats.org/officeDocument/2006/relationships/image" Target="../media/image59.svg"/><Relationship Id="rId10" Type="http://schemas.openxmlformats.org/officeDocument/2006/relationships/image" Target="../media/image70.png"/><Relationship Id="rId19" Type="http://schemas.openxmlformats.org/officeDocument/2006/relationships/image" Target="../media/image100.svg"/><Relationship Id="rId9" Type="http://schemas.openxmlformats.org/officeDocument/2006/relationships/image" Target="../media/image144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svg"/><Relationship Id="rId18" Type="http://schemas.openxmlformats.org/officeDocument/2006/relationships/image" Target="../media/image15.png"/><Relationship Id="rId3" Type="http://schemas.openxmlformats.org/officeDocument/2006/relationships/image" Target="../media/image120.svg"/><Relationship Id="rId17" Type="http://schemas.openxmlformats.org/officeDocument/2006/relationships/image" Target="../media/image14.png"/><Relationship Id="rId2" Type="http://schemas.openxmlformats.org/officeDocument/2006/relationships/image" Target="../media/image10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6.svg"/><Relationship Id="rId15" Type="http://schemas.openxmlformats.org/officeDocument/2006/relationships/image" Target="../media/image12.png"/><Relationship Id="rId5" Type="http://schemas.openxmlformats.org/officeDocument/2006/relationships/image" Target="../media/image122.svg"/><Relationship Id="rId14" Type="http://schemas.openxmlformats.org/officeDocument/2006/relationships/image" Target="../media/image11.png"/><Relationship Id="rId9" Type="http://schemas.openxmlformats.org/officeDocument/2006/relationships/image" Target="../media/image59.sv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svg"/><Relationship Id="rId3" Type="http://schemas.openxmlformats.org/officeDocument/2006/relationships/image" Target="../media/image120.svg"/><Relationship Id="rId2" Type="http://schemas.openxmlformats.org/officeDocument/2006/relationships/image" Target="../media/image10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2.png"/><Relationship Id="rId5" Type="http://schemas.openxmlformats.org/officeDocument/2006/relationships/image" Target="../media/image122.svg"/><Relationship Id="rId14" Type="http://schemas.openxmlformats.org/officeDocument/2006/relationships/image" Target="../media/image11.png"/><Relationship Id="rId9" Type="http://schemas.openxmlformats.org/officeDocument/2006/relationships/image" Target="../media/image5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81.svg"/><Relationship Id="rId3" Type="http://schemas.openxmlformats.org/officeDocument/2006/relationships/image" Target="../media/image73.svg"/><Relationship Id="rId7" Type="http://schemas.openxmlformats.org/officeDocument/2006/relationships/image" Target="../media/image10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5.svg"/><Relationship Id="rId10" Type="http://schemas.openxmlformats.org/officeDocument/2006/relationships/image" Target="../media/image75.png"/><Relationship Id="rId4" Type="http://schemas.openxmlformats.org/officeDocument/2006/relationships/image" Target="../media/image73.png"/><Relationship Id="rId9" Type="http://schemas.openxmlformats.org/officeDocument/2006/relationships/image" Target="../media/image77.svg"/><Relationship Id="rId1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sv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17" Type="http://schemas.openxmlformats.org/officeDocument/2006/relationships/image" Target="../media/image10.svg"/><Relationship Id="rId2" Type="http://schemas.openxmlformats.org/officeDocument/2006/relationships/image" Target="../media/image77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svg"/><Relationship Id="rId11" Type="http://schemas.openxmlformats.org/officeDocument/2006/relationships/image" Target="../media/image45.svg"/><Relationship Id="rId5" Type="http://schemas.openxmlformats.org/officeDocument/2006/relationships/image" Target="../media/image3.png"/><Relationship Id="rId15" Type="http://schemas.openxmlformats.org/officeDocument/2006/relationships/image" Target="../media/image6.svg"/><Relationship Id="rId10" Type="http://schemas.openxmlformats.org/officeDocument/2006/relationships/image" Target="../media/image6.png"/><Relationship Id="rId19" Type="http://schemas.openxmlformats.org/officeDocument/2006/relationships/image" Target="../media/image114.svg"/><Relationship Id="rId4" Type="http://schemas.openxmlformats.org/officeDocument/2006/relationships/image" Target="../media/image2.svg"/><Relationship Id="rId9" Type="http://schemas.openxmlformats.org/officeDocument/2006/relationships/image" Target="../media/image49.sv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svg"/><Relationship Id="rId18" Type="http://schemas.openxmlformats.org/officeDocument/2006/relationships/image" Target="../media/image16.jpeg"/><Relationship Id="rId26" Type="http://schemas.openxmlformats.org/officeDocument/2006/relationships/image" Target="../media/image24.png"/><Relationship Id="rId3" Type="http://schemas.openxmlformats.org/officeDocument/2006/relationships/image" Target="../media/image120.svg"/><Relationship Id="rId21" Type="http://schemas.openxmlformats.org/officeDocument/2006/relationships/image" Target="../media/image19.png"/><Relationship Id="rId17" Type="http://schemas.openxmlformats.org/officeDocument/2006/relationships/image" Target="../media/image13.png"/><Relationship Id="rId25" Type="http://schemas.openxmlformats.org/officeDocument/2006/relationships/image" Target="../media/image23.png"/><Relationship Id="rId2" Type="http://schemas.openxmlformats.org/officeDocument/2006/relationships/image" Target="../media/image10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6.svg"/><Relationship Id="rId24" Type="http://schemas.openxmlformats.org/officeDocument/2006/relationships/image" Target="../media/image22.png"/><Relationship Id="rId15" Type="http://schemas.openxmlformats.org/officeDocument/2006/relationships/image" Target="../media/image12.png"/><Relationship Id="rId5" Type="http://schemas.openxmlformats.org/officeDocument/2006/relationships/image" Target="../media/image122.svg"/><Relationship Id="rId23" Type="http://schemas.openxmlformats.org/officeDocument/2006/relationships/image" Target="../media/image21.png"/><Relationship Id="rId19" Type="http://schemas.openxmlformats.org/officeDocument/2006/relationships/image" Target="../media/image17.png"/><Relationship Id="rId14" Type="http://schemas.openxmlformats.org/officeDocument/2006/relationships/image" Target="../media/image11.png"/><Relationship Id="rId9" Type="http://schemas.openxmlformats.org/officeDocument/2006/relationships/image" Target="../media/image59.svg"/><Relationship Id="rId2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6.svg"/><Relationship Id="rId12" Type="http://schemas.openxmlformats.org/officeDocument/2006/relationships/image" Target="../media/image1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4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9" Type="http://schemas.openxmlformats.org/officeDocument/2006/relationships/image" Target="../media/image29.png"/><Relationship Id="rId1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9.sv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12" Type="http://schemas.openxmlformats.org/officeDocument/2006/relationships/image" Target="../media/image7.png"/><Relationship Id="rId17" Type="http://schemas.openxmlformats.org/officeDocument/2006/relationships/image" Target="../media/image35.png"/><Relationship Id="rId2" Type="http://schemas.openxmlformats.org/officeDocument/2006/relationships/image" Target="../media/image5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7.svg"/><Relationship Id="rId15" Type="http://schemas.openxmlformats.org/officeDocument/2006/relationships/image" Target="../media/image15.svg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image" Target="../media/image55.sv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svg"/><Relationship Id="rId18" Type="http://schemas.openxmlformats.org/officeDocument/2006/relationships/image" Target="../media/image36.png"/><Relationship Id="rId3" Type="http://schemas.openxmlformats.org/officeDocument/2006/relationships/image" Target="../media/image120.svg"/><Relationship Id="rId17" Type="http://schemas.openxmlformats.org/officeDocument/2006/relationships/image" Target="../media/image13.png"/><Relationship Id="rId2" Type="http://schemas.openxmlformats.org/officeDocument/2006/relationships/image" Target="../media/image10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6.svg"/><Relationship Id="rId15" Type="http://schemas.openxmlformats.org/officeDocument/2006/relationships/image" Target="../media/image12.png"/><Relationship Id="rId5" Type="http://schemas.openxmlformats.org/officeDocument/2006/relationships/image" Target="../media/image122.svg"/><Relationship Id="rId14" Type="http://schemas.openxmlformats.org/officeDocument/2006/relationships/image" Target="../media/image11.png"/><Relationship Id="rId9" Type="http://schemas.openxmlformats.org/officeDocument/2006/relationships/image" Target="../media/image59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svg"/><Relationship Id="rId18" Type="http://schemas.openxmlformats.org/officeDocument/2006/relationships/image" Target="../media/image37.png"/><Relationship Id="rId3" Type="http://schemas.openxmlformats.org/officeDocument/2006/relationships/image" Target="../media/image120.svg"/><Relationship Id="rId17" Type="http://schemas.openxmlformats.org/officeDocument/2006/relationships/image" Target="../media/image13.png"/><Relationship Id="rId2" Type="http://schemas.openxmlformats.org/officeDocument/2006/relationships/image" Target="../media/image10.png"/><Relationship Id="rId16" Type="http://schemas.openxmlformats.org/officeDocument/2006/relationships/image" Target="../media/image14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6.svg"/><Relationship Id="rId15" Type="http://schemas.openxmlformats.org/officeDocument/2006/relationships/image" Target="../media/image12.png"/><Relationship Id="rId5" Type="http://schemas.openxmlformats.org/officeDocument/2006/relationships/image" Target="../media/image122.svg"/><Relationship Id="rId19" Type="http://schemas.openxmlformats.org/officeDocument/2006/relationships/image" Target="../media/image38.png"/><Relationship Id="rId14" Type="http://schemas.openxmlformats.org/officeDocument/2006/relationships/image" Target="../media/image11.png"/><Relationship Id="rId9" Type="http://schemas.openxmlformats.org/officeDocument/2006/relationships/image" Target="../media/image59.sv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.png"/><Relationship Id="rId21" Type="http://schemas.openxmlformats.org/officeDocument/2006/relationships/image" Target="../media/image45.svg"/><Relationship Id="rId17" Type="http://schemas.openxmlformats.org/officeDocument/2006/relationships/image" Target="../media/image41.svg"/><Relationship Id="rId2" Type="http://schemas.openxmlformats.org/officeDocument/2006/relationships/image" Target="../media/image40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43.png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19" Type="http://schemas.openxmlformats.org/officeDocument/2006/relationships/image" Target="../media/image43.svg"/><Relationship Id="rId22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.png"/><Relationship Id="rId21" Type="http://schemas.openxmlformats.org/officeDocument/2006/relationships/image" Target="../media/image45.svg"/><Relationship Id="rId17" Type="http://schemas.openxmlformats.org/officeDocument/2006/relationships/image" Target="../media/image41.svg"/><Relationship Id="rId2" Type="http://schemas.openxmlformats.org/officeDocument/2006/relationships/image" Target="../media/image40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43.png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19" Type="http://schemas.openxmlformats.org/officeDocument/2006/relationships/image" Target="../media/image43.svg"/><Relationship Id="rId22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rot="579588">
            <a:off x="11316744" y="8003929"/>
            <a:ext cx="677480" cy="8266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20942345">
            <a:off x="10525266" y="8198728"/>
            <a:ext cx="728148" cy="64984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308828">
            <a:off x="9772013" y="7978946"/>
            <a:ext cx="610152" cy="6808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20942345">
            <a:off x="8972941" y="8115331"/>
            <a:ext cx="732393" cy="8166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032841" y="7940892"/>
            <a:ext cx="838672" cy="9140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887207">
            <a:off x="7332259" y="8100145"/>
            <a:ext cx="566970" cy="7156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0942345">
            <a:off x="6295816" y="8183377"/>
            <a:ext cx="959690" cy="8266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o.remove.bg/downloads/221da7ab-4ae3-4640-9bcf-2356c0fb4e5b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363" y="5553169"/>
            <a:ext cx="7743515" cy="488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31784"/>
          <a:stretch>
            <a:fillRect/>
          </a:stretch>
        </p:blipFill>
        <p:spPr>
          <a:xfrm>
            <a:off x="228600" y="0"/>
            <a:ext cx="17830800" cy="700886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74575" y="1600940"/>
            <a:ext cx="15329124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000"/>
              </a:lnSpc>
            </a:pPr>
            <a:r>
              <a:rPr lang="vi-VN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</a:t>
            </a: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ĐẾN VỚI BÀI HỌ</a:t>
            </a: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C!</a:t>
            </a:r>
            <a:endParaRPr lang="en-US" sz="7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02772" y="5078886"/>
            <a:ext cx="1642240" cy="19299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739664" y="-176291"/>
            <a:ext cx="2528069" cy="20132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438058" y="8986966"/>
            <a:ext cx="1849942" cy="12983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r="33544" b="22486"/>
          <a:stretch>
            <a:fillRect/>
          </a:stretch>
        </p:blipFill>
        <p:spPr>
          <a:xfrm rot="5400000">
            <a:off x="-19111" y="8417005"/>
            <a:ext cx="1889107" cy="18508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b="24805"/>
          <a:stretch>
            <a:fillRect/>
          </a:stretch>
        </p:blipFill>
        <p:spPr>
          <a:xfrm>
            <a:off x="925442" y="9330841"/>
            <a:ext cx="3268083" cy="956159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4859000" y="8109126"/>
            <a:ext cx="900931" cy="1527001"/>
          </a:xfrm>
          <a:prstGeom prst="rect">
            <a:avLst/>
          </a:prstGeom>
        </p:spPr>
      </p:pic>
      <p:pic>
        <p:nvPicPr>
          <p:cNvPr id="12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0" y="-176291"/>
            <a:ext cx="2737103" cy="2164801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144001" y="6596192"/>
            <a:ext cx="9144000" cy="3690808"/>
            <a:chOff x="0" y="0"/>
            <a:chExt cx="4166870" cy="14999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68140" cy="1499996"/>
            </a:xfrm>
            <a:custGeom>
              <a:avLst/>
              <a:gdLst/>
              <a:ahLst/>
              <a:cxnLst/>
              <a:rect l="l" t="t" r="r" b="b"/>
              <a:pathLst>
                <a:path w="4168140" h="1499996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499996"/>
                  </a:lnTo>
                  <a:lnTo>
                    <a:pt x="4166870" y="1499996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6352570"/>
            <a:ext cx="9144000" cy="3934430"/>
            <a:chOff x="0" y="0"/>
            <a:chExt cx="4166870" cy="15990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599008"/>
            </a:xfrm>
            <a:custGeom>
              <a:avLst/>
              <a:gdLst/>
              <a:ahLst/>
              <a:cxnLst/>
              <a:rect l="l" t="t" r="r" b="b"/>
              <a:pathLst>
                <a:path w="4168140" h="1599008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599008"/>
                  </a:lnTo>
                  <a:lnTo>
                    <a:pt x="4166870" y="1599008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656738" y="2444607"/>
            <a:ext cx="12974523" cy="6698282"/>
            <a:chOff x="15240" y="10160"/>
            <a:chExt cx="3109664" cy="4011097"/>
          </a:xfrm>
        </p:grpSpPr>
        <p:sp>
          <p:nvSpPr>
            <p:cNvPr id="8" name="Freeform 8"/>
            <p:cNvSpPr/>
            <p:nvPr/>
          </p:nvSpPr>
          <p:spPr>
            <a:xfrm>
              <a:off x="15240" y="248920"/>
              <a:ext cx="3109664" cy="3772337"/>
            </a:xfrm>
            <a:custGeom>
              <a:avLst/>
              <a:gdLst/>
              <a:ahLst/>
              <a:cxnLst/>
              <a:rect l="l" t="t" r="r" b="b"/>
              <a:pathLst>
                <a:path w="3109664" h="3772337">
                  <a:moveTo>
                    <a:pt x="3107124" y="645160"/>
                  </a:moveTo>
                  <a:cubicBezTo>
                    <a:pt x="3109664" y="488950"/>
                    <a:pt x="3088074" y="30480"/>
                    <a:pt x="3088074" y="30480"/>
                  </a:cubicBezTo>
                  <a:cubicBezTo>
                    <a:pt x="3088074" y="30480"/>
                    <a:pt x="2703264" y="40640"/>
                    <a:pt x="2451960" y="40640"/>
                  </a:cubicBezTo>
                  <a:cubicBezTo>
                    <a:pt x="2451960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2923977"/>
                    <a:pt x="21590" y="3115747"/>
                  </a:cubicBezTo>
                  <a:cubicBezTo>
                    <a:pt x="6350" y="3360857"/>
                    <a:pt x="0" y="3734237"/>
                    <a:pt x="0" y="3734237"/>
                  </a:cubicBezTo>
                  <a:cubicBezTo>
                    <a:pt x="204470" y="3764717"/>
                    <a:pt x="450850" y="3772337"/>
                    <a:pt x="657860" y="3769797"/>
                  </a:cubicBezTo>
                  <a:cubicBezTo>
                    <a:pt x="891540" y="3769797"/>
                    <a:pt x="2451960" y="3769797"/>
                    <a:pt x="2451960" y="3769797"/>
                  </a:cubicBezTo>
                  <a:lnTo>
                    <a:pt x="3067754" y="3755827"/>
                  </a:lnTo>
                  <a:cubicBezTo>
                    <a:pt x="3067754" y="3755827"/>
                    <a:pt x="3107124" y="3053517"/>
                    <a:pt x="3107124" y="2927787"/>
                  </a:cubicBezTo>
                  <a:cubicBezTo>
                    <a:pt x="3107124" y="2753797"/>
                    <a:pt x="3104584" y="803910"/>
                    <a:pt x="3107124" y="6451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469900" y="10160"/>
              <a:ext cx="416348" cy="554990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2C0BA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894199" y="2062612"/>
            <a:ext cx="1002360" cy="110925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8370"/>
          <a:stretch>
            <a:fillRect/>
          </a:stretch>
        </p:blipFill>
        <p:spPr>
          <a:xfrm>
            <a:off x="16851181" y="8319785"/>
            <a:ext cx="1490905" cy="164620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851181" y="3303934"/>
            <a:ext cx="990753" cy="146877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9181" y="8511380"/>
            <a:ext cx="605399" cy="716448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97864" y="8572742"/>
            <a:ext cx="3305285" cy="1592547"/>
          </a:xfrm>
          <a:prstGeom prst="rect">
            <a:avLst/>
          </a:prstGeom>
        </p:spPr>
      </p:pic>
      <p:pic>
        <p:nvPicPr>
          <p:cNvPr id="30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72942" y="7960428"/>
            <a:ext cx="2693719" cy="1297884"/>
          </a:xfrm>
          <a:prstGeom prst="rect">
            <a:avLst/>
          </a:prstGeom>
        </p:spPr>
      </p:pic>
      <p:pic>
        <p:nvPicPr>
          <p:cNvPr id="32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116105">
            <a:off x="12867650" y="612766"/>
            <a:ext cx="5546881" cy="1639401"/>
          </a:xfrm>
          <a:prstGeom prst="rect">
            <a:avLst/>
          </a:prstGeom>
        </p:spPr>
      </p:pic>
      <p:pic>
        <p:nvPicPr>
          <p:cNvPr id="33" name="Picture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186122">
            <a:off x="-118169" y="754801"/>
            <a:ext cx="5544785" cy="143142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15819" y="918002"/>
            <a:ext cx="18288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6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 rộng kiến thức</a:t>
            </a:r>
            <a:endParaRPr lang="en-US" sz="6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89518" y="3694054"/>
            <a:ext cx="11508962" cy="496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hoạ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toát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túc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khoẻ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33544" b="22486"/>
          <a:stretch>
            <a:fillRect/>
          </a:stretch>
        </p:blipFill>
        <p:spPr>
          <a:xfrm rot="5400000">
            <a:off x="-19111" y="8417005"/>
            <a:ext cx="1889107" cy="18508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b="24805"/>
          <a:stretch>
            <a:fillRect/>
          </a:stretch>
        </p:blipFill>
        <p:spPr>
          <a:xfrm>
            <a:off x="925442" y="9330841"/>
            <a:ext cx="3268083" cy="95615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054338" y="2061809"/>
            <a:ext cx="2196383" cy="23790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347156">
            <a:off x="16463519" y="8845040"/>
            <a:ext cx="900931" cy="1527001"/>
          </a:xfrm>
          <a:prstGeom prst="rect">
            <a:avLst/>
          </a:prstGeom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-381000" y="495300"/>
            <a:ext cx="7391399" cy="927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SÁNG TẠO</a:t>
            </a:r>
          </a:p>
        </p:txBody>
      </p:sp>
      <p:pic>
        <p:nvPicPr>
          <p:cNvPr id="15" name="Picture 14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00" y="2922337"/>
            <a:ext cx="15858184" cy="5708793"/>
          </a:xfrm>
          <a:prstGeom prst="rect">
            <a:avLst/>
          </a:prstGeom>
        </p:spPr>
      </p:pic>
      <p:pic>
        <p:nvPicPr>
          <p:cNvPr id="20" name="Picture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1952139">
            <a:off x="5326615" y="9079934"/>
            <a:ext cx="840485" cy="1057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0885" y="1453185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vi-VN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471206" y="6374624"/>
            <a:ext cx="597807" cy="8571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021353" y="3795546"/>
            <a:ext cx="597807" cy="857130"/>
          </a:xfrm>
          <a:prstGeom prst="rect">
            <a:avLst/>
          </a:prstGeom>
        </p:spPr>
      </p:pic>
      <p:grpSp>
        <p:nvGrpSpPr>
          <p:cNvPr id="13" name="Group 3"/>
          <p:cNvGrpSpPr/>
          <p:nvPr/>
        </p:nvGrpSpPr>
        <p:grpSpPr>
          <a:xfrm>
            <a:off x="884554" y="731394"/>
            <a:ext cx="16223168" cy="8907905"/>
            <a:chOff x="0" y="0"/>
            <a:chExt cx="1913890" cy="2174748"/>
          </a:xfrm>
        </p:grpSpPr>
        <p:sp>
          <p:nvSpPr>
            <p:cNvPr id="14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9374" r="62394"/>
          <a:stretch>
            <a:fillRect/>
          </a:stretch>
        </p:blipFill>
        <p:spPr>
          <a:xfrm>
            <a:off x="16361053" y="7772"/>
            <a:ext cx="1926947" cy="2895159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48612" r="27947"/>
          <a:stretch>
            <a:fillRect/>
          </a:stretch>
        </p:blipFill>
        <p:spPr>
          <a:xfrm>
            <a:off x="13980051" y="-55008"/>
            <a:ext cx="4307949" cy="1407716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612" t="14899"/>
          <a:stretch>
            <a:fillRect/>
          </a:stretch>
        </p:blipFill>
        <p:spPr>
          <a:xfrm>
            <a:off x="-122050" y="40185"/>
            <a:ext cx="2742060" cy="2854974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7048" t="47145"/>
          <a:stretch>
            <a:fillRect/>
          </a:stretch>
        </p:blipFill>
        <p:spPr>
          <a:xfrm>
            <a:off x="-38872" y="-80369"/>
            <a:ext cx="4361719" cy="1447900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24512"/>
          <a:stretch>
            <a:fillRect/>
          </a:stretch>
        </p:blipFill>
        <p:spPr>
          <a:xfrm>
            <a:off x="16142379" y="8306365"/>
            <a:ext cx="2392399" cy="1956183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34672">
            <a:off x="444226" y="9048671"/>
            <a:ext cx="1395292" cy="1078180"/>
          </a:xfrm>
          <a:prstGeom prst="rect">
            <a:avLst/>
          </a:prstGeom>
        </p:spPr>
      </p:pic>
      <p:sp>
        <p:nvSpPr>
          <p:cNvPr id="23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41485" y="1084744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endParaRPr lang="en-US" sz="6500" b="1" i="1" dirty="0">
              <a:solidFill>
                <a:srgbClr val="7939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2037" y="2523503"/>
            <a:ext cx="1489882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cong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5452838" y="7061549"/>
            <a:ext cx="7086600" cy="2577750"/>
          </a:xfrm>
          <a:prstGeom prst="rect">
            <a:avLst/>
          </a:prstGeom>
        </p:spPr>
      </p:pic>
      <p:pic>
        <p:nvPicPr>
          <p:cNvPr id="2050" name="Picture 2" descr="https://o.remove.bg/downloads/5e6b8621-cef2-4d2c-83b1-eef4dbf0c1db/image-removebg-preview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2009">
            <a:off x="3929106" y="8011718"/>
            <a:ext cx="2030701" cy="219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o.remove.bg/downloads/1fd5b5c6-8065-42d4-8fb7-83e599632fa4/image-removebg-preview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35" flipH="1">
            <a:off x="12469585" y="6114383"/>
            <a:ext cx="1749802" cy="226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84893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785002">
            <a:off x="-148257" y="423464"/>
            <a:ext cx="5544785" cy="143142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922565" y="9128481"/>
            <a:ext cx="3268083" cy="12715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19892" b="14514"/>
          <a:stretch>
            <a:fillRect/>
          </a:stretch>
        </p:blipFill>
        <p:spPr>
          <a:xfrm>
            <a:off x="-79872" y="8514217"/>
            <a:ext cx="2949586" cy="18542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20495136">
            <a:off x="14747988" y="1386923"/>
            <a:ext cx="1761405" cy="4084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0313594">
            <a:off x="1086110" y="452271"/>
            <a:ext cx="1062798" cy="5440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flipH="1">
            <a:off x="16600909" y="249253"/>
            <a:ext cx="1911396" cy="1198967"/>
          </a:xfrm>
          <a:prstGeom prst="rect">
            <a:avLst/>
          </a:prstGeom>
        </p:spPr>
      </p:pic>
      <p:sp>
        <p:nvSpPr>
          <p:cNvPr id="13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73158" y="406154"/>
            <a:ext cx="11219929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6500" b="1" i="1" dirty="0">
              <a:solidFill>
                <a:srgbClr val="7939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19346"/>
            <a:ext cx="8077200" cy="62370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31503" y="1880377"/>
            <a:ext cx="9144000" cy="75302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4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Cách 1</a:t>
            </a:r>
            <a:r>
              <a:rPr lang="vi-VN" sz="4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Chuẩn bị giấy màu thủ công và đồ dùng </a:t>
            </a:r>
            <a:endParaRPr lang="en-US" sz="40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vi-VN" sz="4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Bước 1. Cắt các nét và hình có nhiều màu với kích thước khác nhau</a:t>
            </a:r>
            <a:endParaRPr lang="en-US" sz="4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vi-VN" sz="4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Bước 2. Xếp các chữ cái có nét thẳng với nét sổ dài 5 cm, nét ngang dài 3 cm, nét xiên dài 4 cm để được các chữ cái A, M, K, N, H, F...</a:t>
            </a:r>
            <a:endParaRPr lang="en-US" sz="4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785002">
            <a:off x="-148257" y="423464"/>
            <a:ext cx="5544785" cy="143142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922565" y="9128481"/>
            <a:ext cx="3268083" cy="12715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19892" b="14514"/>
          <a:stretch>
            <a:fillRect/>
          </a:stretch>
        </p:blipFill>
        <p:spPr>
          <a:xfrm>
            <a:off x="-79872" y="8514217"/>
            <a:ext cx="2949586" cy="18542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20495136">
            <a:off x="14747988" y="1386923"/>
            <a:ext cx="1761405" cy="4084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0313594">
            <a:off x="1086110" y="452271"/>
            <a:ext cx="1062798" cy="5440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flipH="1">
            <a:off x="16600909" y="249253"/>
            <a:ext cx="1911396" cy="1198967"/>
          </a:xfrm>
          <a:prstGeom prst="rect">
            <a:avLst/>
          </a:prstGeom>
        </p:spPr>
      </p:pic>
      <p:sp>
        <p:nvSpPr>
          <p:cNvPr id="13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34035" y="665206"/>
            <a:ext cx="11219929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6500" b="1" i="1" dirty="0">
              <a:solidFill>
                <a:srgbClr val="7939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19346"/>
            <a:ext cx="8077200" cy="62370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66672" y="3014479"/>
            <a:ext cx="9144000" cy="6232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3800" dirty="0" smtClean="0"/>
              <a:t>Bước </a:t>
            </a:r>
            <a:r>
              <a:rPr lang="vi-VN" sz="3800" dirty="0"/>
              <a:t>3. Xếp tạo hình các chữ có nét tròn bằng các hình tròn. </a:t>
            </a:r>
            <a:endParaRPr lang="en-US" sz="3800" dirty="0" smtClean="0"/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800" dirty="0" smtClean="0"/>
              <a:t>Dùng </a:t>
            </a:r>
            <a:r>
              <a:rPr lang="vi-VN" sz="3800" dirty="0"/>
              <a:t>hình vuông và hình tam giác kết hợp với hình tròn, nét sổ thẳng để xếp các chữ cái C, G, </a:t>
            </a:r>
            <a:r>
              <a:rPr lang="vi-VN" sz="3800" dirty="0" smtClean="0"/>
              <a:t>D</a:t>
            </a:r>
            <a:r>
              <a:rPr lang="en-US" sz="3800" dirty="0" smtClean="0"/>
              <a:t>.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3800" dirty="0" smtClean="0"/>
              <a:t>ùng </a:t>
            </a:r>
            <a:r>
              <a:rPr lang="vi-VN" sz="3800" dirty="0"/>
              <a:t>hình vuông bé kết hợp nét sổ để xếp các chữ cái </a:t>
            </a:r>
            <a:r>
              <a:rPr lang="vi-VN" sz="3800" dirty="0" smtClean="0"/>
              <a:t>B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3800" dirty="0" smtClean="0"/>
              <a:t> P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3800" dirty="0" smtClean="0"/>
              <a:t> R</a:t>
            </a:r>
            <a:r>
              <a:rPr lang="en-US" sz="3800" dirty="0" smtClean="0"/>
              <a:t>.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42514854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8995960"/>
            <a:ext cx="1839565" cy="1291040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6828480" y="3144386"/>
            <a:ext cx="11052900" cy="2177673"/>
          </a:xfrm>
          <a:custGeom>
            <a:avLst/>
            <a:gdLst/>
            <a:ahLst/>
            <a:cxnLst/>
            <a:rect l="l" t="t" r="r" b="b"/>
            <a:pathLst>
              <a:path w="8600311" h="3003674">
                <a:moveTo>
                  <a:pt x="8597771" y="645160"/>
                </a:moveTo>
                <a:cubicBezTo>
                  <a:pt x="8600311" y="488950"/>
                  <a:pt x="8578721" y="30480"/>
                  <a:pt x="8578721" y="30480"/>
                </a:cubicBezTo>
                <a:cubicBezTo>
                  <a:pt x="8578721" y="30480"/>
                  <a:pt x="8193911" y="40640"/>
                  <a:pt x="6272714" y="40640"/>
                </a:cubicBezTo>
                <a:cubicBezTo>
                  <a:pt x="5751672" y="40640"/>
                  <a:pt x="2401570" y="40640"/>
                  <a:pt x="2341880" y="40640"/>
                </a:cubicBezTo>
                <a:cubicBezTo>
                  <a:pt x="1906270" y="40640"/>
                  <a:pt x="1042670" y="38100"/>
                  <a:pt x="795020" y="33020"/>
                </a:cubicBezTo>
                <a:cubicBezTo>
                  <a:pt x="482600" y="20320"/>
                  <a:pt x="11430" y="0"/>
                  <a:pt x="10160" y="29210"/>
                </a:cubicBezTo>
                <a:cubicBezTo>
                  <a:pt x="8890" y="58420"/>
                  <a:pt x="21590" y="440690"/>
                  <a:pt x="21590" y="440690"/>
                </a:cubicBezTo>
                <a:cubicBezTo>
                  <a:pt x="21590" y="440690"/>
                  <a:pt x="21590" y="2155314"/>
                  <a:pt x="21590" y="2347084"/>
                </a:cubicBezTo>
                <a:cubicBezTo>
                  <a:pt x="6350" y="2592194"/>
                  <a:pt x="0" y="2965574"/>
                  <a:pt x="0" y="2965574"/>
                </a:cubicBezTo>
                <a:cubicBezTo>
                  <a:pt x="204470" y="2996054"/>
                  <a:pt x="450850" y="3003674"/>
                  <a:pt x="657860" y="3001135"/>
                </a:cubicBezTo>
                <a:cubicBezTo>
                  <a:pt x="891540" y="3001135"/>
                  <a:pt x="5147262" y="3001135"/>
                  <a:pt x="5147262" y="3001135"/>
                </a:cubicBezTo>
                <a:lnTo>
                  <a:pt x="8558401" y="2987164"/>
                </a:lnTo>
                <a:cubicBezTo>
                  <a:pt x="8558401" y="2987164"/>
                  <a:pt x="8597771" y="2284854"/>
                  <a:pt x="8597771" y="2159124"/>
                </a:cubicBezTo>
                <a:cubicBezTo>
                  <a:pt x="8597771" y="1985134"/>
                  <a:pt x="8595231" y="803910"/>
                  <a:pt x="8597771" y="645160"/>
                </a:cubicBez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83902">
            <a:off x="7114217" y="3715134"/>
            <a:ext cx="1888241" cy="114781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l="25366" b="25366"/>
          <a:stretch>
            <a:fillRect/>
          </a:stretch>
        </p:blipFill>
        <p:spPr>
          <a:xfrm flipH="1">
            <a:off x="16463100" y="9165493"/>
            <a:ext cx="1911396" cy="119896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807550" y="492736"/>
            <a:ext cx="510402" cy="865088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0" y="1817490"/>
            <a:ext cx="18288000" cy="80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fr-FR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fr-F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fr-F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fr-F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fr-F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cm </a:t>
            </a:r>
            <a:r>
              <a:rPr lang="fr-FR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fr-FR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fr-F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fr-F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1 cm.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247556" y="3306722"/>
            <a:ext cx="817395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ý ở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33670" y="3932233"/>
            <a:ext cx="1449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reeform 7"/>
          <p:cNvSpPr/>
          <p:nvPr/>
        </p:nvSpPr>
        <p:spPr>
          <a:xfrm>
            <a:off x="6828480" y="5496397"/>
            <a:ext cx="11052900" cy="2177673"/>
          </a:xfrm>
          <a:custGeom>
            <a:avLst/>
            <a:gdLst/>
            <a:ahLst/>
            <a:cxnLst/>
            <a:rect l="l" t="t" r="r" b="b"/>
            <a:pathLst>
              <a:path w="8600311" h="3003674">
                <a:moveTo>
                  <a:pt x="8597771" y="645160"/>
                </a:moveTo>
                <a:cubicBezTo>
                  <a:pt x="8600311" y="488950"/>
                  <a:pt x="8578721" y="30480"/>
                  <a:pt x="8578721" y="30480"/>
                </a:cubicBezTo>
                <a:cubicBezTo>
                  <a:pt x="8578721" y="30480"/>
                  <a:pt x="8193911" y="40640"/>
                  <a:pt x="6272714" y="40640"/>
                </a:cubicBezTo>
                <a:cubicBezTo>
                  <a:pt x="5751672" y="40640"/>
                  <a:pt x="2401570" y="40640"/>
                  <a:pt x="2341880" y="40640"/>
                </a:cubicBezTo>
                <a:cubicBezTo>
                  <a:pt x="1906270" y="40640"/>
                  <a:pt x="1042670" y="38100"/>
                  <a:pt x="795020" y="33020"/>
                </a:cubicBezTo>
                <a:cubicBezTo>
                  <a:pt x="482600" y="20320"/>
                  <a:pt x="11430" y="0"/>
                  <a:pt x="10160" y="29210"/>
                </a:cubicBezTo>
                <a:cubicBezTo>
                  <a:pt x="8890" y="58420"/>
                  <a:pt x="21590" y="440690"/>
                  <a:pt x="21590" y="440690"/>
                </a:cubicBezTo>
                <a:cubicBezTo>
                  <a:pt x="21590" y="440690"/>
                  <a:pt x="21590" y="2155314"/>
                  <a:pt x="21590" y="2347084"/>
                </a:cubicBezTo>
                <a:cubicBezTo>
                  <a:pt x="6350" y="2592194"/>
                  <a:pt x="0" y="2965574"/>
                  <a:pt x="0" y="2965574"/>
                </a:cubicBezTo>
                <a:cubicBezTo>
                  <a:pt x="204470" y="2996054"/>
                  <a:pt x="450850" y="3003674"/>
                  <a:pt x="657860" y="3001135"/>
                </a:cubicBezTo>
                <a:cubicBezTo>
                  <a:pt x="891540" y="3001135"/>
                  <a:pt x="5147262" y="3001135"/>
                  <a:pt x="5147262" y="3001135"/>
                </a:cubicBezTo>
                <a:lnTo>
                  <a:pt x="8558401" y="2987164"/>
                </a:lnTo>
                <a:cubicBezTo>
                  <a:pt x="8558401" y="2987164"/>
                  <a:pt x="8597771" y="2284854"/>
                  <a:pt x="8597771" y="2159124"/>
                </a:cubicBezTo>
                <a:cubicBezTo>
                  <a:pt x="8597771" y="1985134"/>
                  <a:pt x="8595231" y="803910"/>
                  <a:pt x="8597771" y="645160"/>
                </a:cubicBez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46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83902">
            <a:off x="7114217" y="6081683"/>
            <a:ext cx="1888241" cy="1147811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9247556" y="5661903"/>
            <a:ext cx="817395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ý ở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33670" y="6298782"/>
            <a:ext cx="1449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reeform 7"/>
          <p:cNvSpPr/>
          <p:nvPr/>
        </p:nvSpPr>
        <p:spPr>
          <a:xfrm>
            <a:off x="6833560" y="7848408"/>
            <a:ext cx="11052900" cy="2177673"/>
          </a:xfrm>
          <a:custGeom>
            <a:avLst/>
            <a:gdLst/>
            <a:ahLst/>
            <a:cxnLst/>
            <a:rect l="l" t="t" r="r" b="b"/>
            <a:pathLst>
              <a:path w="8600311" h="3003674">
                <a:moveTo>
                  <a:pt x="8597771" y="645160"/>
                </a:moveTo>
                <a:cubicBezTo>
                  <a:pt x="8600311" y="488950"/>
                  <a:pt x="8578721" y="30480"/>
                  <a:pt x="8578721" y="30480"/>
                </a:cubicBezTo>
                <a:cubicBezTo>
                  <a:pt x="8578721" y="30480"/>
                  <a:pt x="8193911" y="40640"/>
                  <a:pt x="6272714" y="40640"/>
                </a:cubicBezTo>
                <a:cubicBezTo>
                  <a:pt x="5751672" y="40640"/>
                  <a:pt x="2401570" y="40640"/>
                  <a:pt x="2341880" y="40640"/>
                </a:cubicBezTo>
                <a:cubicBezTo>
                  <a:pt x="1906270" y="40640"/>
                  <a:pt x="1042670" y="38100"/>
                  <a:pt x="795020" y="33020"/>
                </a:cubicBezTo>
                <a:cubicBezTo>
                  <a:pt x="482600" y="20320"/>
                  <a:pt x="11430" y="0"/>
                  <a:pt x="10160" y="29210"/>
                </a:cubicBezTo>
                <a:cubicBezTo>
                  <a:pt x="8890" y="58420"/>
                  <a:pt x="21590" y="440690"/>
                  <a:pt x="21590" y="440690"/>
                </a:cubicBezTo>
                <a:cubicBezTo>
                  <a:pt x="21590" y="440690"/>
                  <a:pt x="21590" y="2155314"/>
                  <a:pt x="21590" y="2347084"/>
                </a:cubicBezTo>
                <a:cubicBezTo>
                  <a:pt x="6350" y="2592194"/>
                  <a:pt x="0" y="2965574"/>
                  <a:pt x="0" y="2965574"/>
                </a:cubicBezTo>
                <a:cubicBezTo>
                  <a:pt x="204470" y="2996054"/>
                  <a:pt x="450850" y="3003674"/>
                  <a:pt x="657860" y="3001135"/>
                </a:cubicBezTo>
                <a:cubicBezTo>
                  <a:pt x="891540" y="3001135"/>
                  <a:pt x="5147262" y="3001135"/>
                  <a:pt x="5147262" y="3001135"/>
                </a:cubicBezTo>
                <a:lnTo>
                  <a:pt x="8558401" y="2987164"/>
                </a:lnTo>
                <a:cubicBezTo>
                  <a:pt x="8558401" y="2987164"/>
                  <a:pt x="8597771" y="2284854"/>
                  <a:pt x="8597771" y="2159124"/>
                </a:cubicBezTo>
                <a:cubicBezTo>
                  <a:pt x="8597771" y="1985134"/>
                  <a:pt x="8595231" y="803910"/>
                  <a:pt x="8597771" y="645160"/>
                </a:cubicBez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50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83902">
            <a:off x="7114215" y="8422054"/>
            <a:ext cx="1888241" cy="1147811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9247556" y="8068096"/>
            <a:ext cx="86206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cong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ý ở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333668" y="8639153"/>
            <a:ext cx="1449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34035" y="665206"/>
            <a:ext cx="11219929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6500" b="1" i="1" dirty="0">
              <a:solidFill>
                <a:srgbClr val="7939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2" y="2977913"/>
            <a:ext cx="6086325" cy="699855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39" grpId="0"/>
      <p:bldP spid="47" grpId="0"/>
      <p:bldP spid="48" grpId="0"/>
      <p:bldP spid="51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9374" r="62394"/>
          <a:stretch>
            <a:fillRect/>
          </a:stretch>
        </p:blipFill>
        <p:spPr>
          <a:xfrm>
            <a:off x="16452724" y="-44294"/>
            <a:ext cx="1926947" cy="28951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48612" r="27947"/>
          <a:stretch>
            <a:fillRect/>
          </a:stretch>
        </p:blipFill>
        <p:spPr>
          <a:xfrm>
            <a:off x="14071722" y="-84479"/>
            <a:ext cx="4307949" cy="14077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612" t="14899"/>
          <a:stretch>
            <a:fillRect/>
          </a:stretch>
        </p:blipFill>
        <p:spPr>
          <a:xfrm>
            <a:off x="-65072" y="-4109"/>
            <a:ext cx="2742060" cy="28549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7048" t="47145"/>
          <a:stretch>
            <a:fillRect/>
          </a:stretch>
        </p:blipFill>
        <p:spPr>
          <a:xfrm>
            <a:off x="-145441" y="-124663"/>
            <a:ext cx="4361719" cy="1447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22614">
            <a:off x="2240188" y="1554005"/>
            <a:ext cx="13721367" cy="86082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24512"/>
          <a:stretch>
            <a:fillRect/>
          </a:stretch>
        </p:blipFill>
        <p:spPr>
          <a:xfrm>
            <a:off x="15240001" y="7794755"/>
            <a:ext cx="3048000" cy="24922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34672">
            <a:off x="2187323" y="1999878"/>
            <a:ext cx="1778101" cy="13739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458283" y="5127246"/>
            <a:ext cx="597807" cy="8571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79466" y="3429322"/>
            <a:ext cx="597807" cy="8571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5820" y="652079"/>
            <a:ext cx="18288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6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  <a:endParaRPr lang="en-US" sz="6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96499" y="3016654"/>
            <a:ext cx="1286457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fr-F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914400" y="6651945"/>
            <a:ext cx="2855431" cy="360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7350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144001" y="6596192"/>
            <a:ext cx="9144000" cy="3690808"/>
            <a:chOff x="0" y="0"/>
            <a:chExt cx="4166870" cy="14999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68140" cy="1499996"/>
            </a:xfrm>
            <a:custGeom>
              <a:avLst/>
              <a:gdLst/>
              <a:ahLst/>
              <a:cxnLst/>
              <a:rect l="l" t="t" r="r" b="b"/>
              <a:pathLst>
                <a:path w="4168140" h="1499996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499996"/>
                  </a:lnTo>
                  <a:lnTo>
                    <a:pt x="4166870" y="1499996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6352570"/>
            <a:ext cx="9144000" cy="3934430"/>
            <a:chOff x="0" y="0"/>
            <a:chExt cx="4166870" cy="15990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599008"/>
            </a:xfrm>
            <a:custGeom>
              <a:avLst/>
              <a:gdLst/>
              <a:ahLst/>
              <a:cxnLst/>
              <a:rect l="l" t="t" r="r" b="b"/>
              <a:pathLst>
                <a:path w="4168140" h="1599008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599008"/>
                  </a:lnTo>
                  <a:lnTo>
                    <a:pt x="4166870" y="1599008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894199" y="2062612"/>
            <a:ext cx="1002360" cy="110925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8370"/>
          <a:stretch>
            <a:fillRect/>
          </a:stretch>
        </p:blipFill>
        <p:spPr>
          <a:xfrm>
            <a:off x="16851181" y="8319785"/>
            <a:ext cx="1490905" cy="164620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851181" y="3303934"/>
            <a:ext cx="990753" cy="146877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9181" y="8511380"/>
            <a:ext cx="605399" cy="716448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81473" y="8457319"/>
            <a:ext cx="3305285" cy="1592547"/>
          </a:xfrm>
          <a:prstGeom prst="rect">
            <a:avLst/>
          </a:prstGeom>
        </p:spPr>
      </p:pic>
      <p:pic>
        <p:nvPicPr>
          <p:cNvPr id="32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116105">
            <a:off x="12867650" y="612766"/>
            <a:ext cx="5546881" cy="1639401"/>
          </a:xfrm>
          <a:prstGeom prst="rect">
            <a:avLst/>
          </a:prstGeom>
        </p:spPr>
      </p:pic>
      <p:pic>
        <p:nvPicPr>
          <p:cNvPr id="33" name="Picture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186122">
            <a:off x="-118169" y="754801"/>
            <a:ext cx="5544785" cy="14314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41485" y="873121"/>
            <a:ext cx="11219929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LUYỆN </a:t>
            </a:r>
            <a:r>
              <a:rPr lang="en-US" sz="6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65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7"/>
          <p:cNvGrpSpPr/>
          <p:nvPr/>
        </p:nvGrpSpPr>
        <p:grpSpPr>
          <a:xfrm>
            <a:off x="2656738" y="2444607"/>
            <a:ext cx="12974523" cy="6698282"/>
            <a:chOff x="15240" y="10160"/>
            <a:chExt cx="3109664" cy="4011097"/>
          </a:xfrm>
        </p:grpSpPr>
        <p:sp>
          <p:nvSpPr>
            <p:cNvPr id="21" name="Freeform 8"/>
            <p:cNvSpPr/>
            <p:nvPr/>
          </p:nvSpPr>
          <p:spPr>
            <a:xfrm>
              <a:off x="15240" y="248920"/>
              <a:ext cx="3109664" cy="3772337"/>
            </a:xfrm>
            <a:custGeom>
              <a:avLst/>
              <a:gdLst/>
              <a:ahLst/>
              <a:cxnLst/>
              <a:rect l="l" t="t" r="r" b="b"/>
              <a:pathLst>
                <a:path w="3109664" h="3772337">
                  <a:moveTo>
                    <a:pt x="3107124" y="645160"/>
                  </a:moveTo>
                  <a:cubicBezTo>
                    <a:pt x="3109664" y="488950"/>
                    <a:pt x="3088074" y="30480"/>
                    <a:pt x="3088074" y="30480"/>
                  </a:cubicBezTo>
                  <a:cubicBezTo>
                    <a:pt x="3088074" y="30480"/>
                    <a:pt x="2703264" y="40640"/>
                    <a:pt x="2451960" y="40640"/>
                  </a:cubicBezTo>
                  <a:cubicBezTo>
                    <a:pt x="2451960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2923977"/>
                    <a:pt x="21590" y="3115747"/>
                  </a:cubicBezTo>
                  <a:cubicBezTo>
                    <a:pt x="6350" y="3360857"/>
                    <a:pt x="0" y="3734237"/>
                    <a:pt x="0" y="3734237"/>
                  </a:cubicBezTo>
                  <a:cubicBezTo>
                    <a:pt x="204470" y="3764717"/>
                    <a:pt x="450850" y="3772337"/>
                    <a:pt x="657860" y="3769797"/>
                  </a:cubicBezTo>
                  <a:cubicBezTo>
                    <a:pt x="891540" y="3769797"/>
                    <a:pt x="2451960" y="3769797"/>
                    <a:pt x="2451960" y="3769797"/>
                  </a:cubicBezTo>
                  <a:lnTo>
                    <a:pt x="3067754" y="3755827"/>
                  </a:lnTo>
                  <a:cubicBezTo>
                    <a:pt x="3067754" y="3755827"/>
                    <a:pt x="3107124" y="3053517"/>
                    <a:pt x="3107124" y="2927787"/>
                  </a:cubicBezTo>
                  <a:cubicBezTo>
                    <a:pt x="3107124" y="2753797"/>
                    <a:pt x="3104584" y="803910"/>
                    <a:pt x="3107124" y="6451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Freeform 9"/>
            <p:cNvSpPr/>
            <p:nvPr/>
          </p:nvSpPr>
          <p:spPr>
            <a:xfrm>
              <a:off x="469900" y="10160"/>
              <a:ext cx="416348" cy="554990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2C0BA"/>
            </a:solidFill>
          </p:spPr>
        </p:sp>
      </p:grpSp>
      <p:pic>
        <p:nvPicPr>
          <p:cNvPr id="30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256551" y="7845005"/>
            <a:ext cx="2693719" cy="1297884"/>
          </a:xfrm>
          <a:prstGeom prst="rect">
            <a:avLst/>
          </a:prstGeom>
        </p:spPr>
      </p:pic>
      <p:grpSp>
        <p:nvGrpSpPr>
          <p:cNvPr id="27" name="Group 6"/>
          <p:cNvGrpSpPr/>
          <p:nvPr/>
        </p:nvGrpSpPr>
        <p:grpSpPr>
          <a:xfrm>
            <a:off x="3612654" y="3594724"/>
            <a:ext cx="10166594" cy="3693255"/>
            <a:chOff x="0" y="0"/>
            <a:chExt cx="2783350" cy="2115085"/>
          </a:xfrm>
          <a:solidFill>
            <a:srgbClr val="92D050"/>
          </a:solidFill>
        </p:grpSpPr>
        <p:sp>
          <p:nvSpPr>
            <p:cNvPr id="31" name="Freeform 7"/>
            <p:cNvSpPr/>
            <p:nvPr/>
          </p:nvSpPr>
          <p:spPr>
            <a:xfrm>
              <a:off x="-1" y="0"/>
              <a:ext cx="2789621" cy="2119713"/>
            </a:xfrm>
            <a:custGeom>
              <a:avLst/>
              <a:gdLst/>
              <a:ahLst/>
              <a:cxnLst/>
              <a:rect l="l" t="t" r="r" b="b"/>
              <a:pathLst>
                <a:path w="2789621" h="2119713">
                  <a:moveTo>
                    <a:pt x="2751519" y="1514541"/>
                  </a:moveTo>
                  <a:cubicBezTo>
                    <a:pt x="2749093" y="1694565"/>
                    <a:pt x="2575977" y="1828218"/>
                    <a:pt x="2375102" y="1828218"/>
                  </a:cubicBezTo>
                  <a:cubicBezTo>
                    <a:pt x="2375102" y="1828218"/>
                    <a:pt x="2181122" y="1818249"/>
                    <a:pt x="1884714" y="1831693"/>
                  </a:cubicBezTo>
                  <a:cubicBezTo>
                    <a:pt x="1697539" y="1840183"/>
                    <a:pt x="1377928" y="1843310"/>
                    <a:pt x="908799" y="1844463"/>
                  </a:cubicBezTo>
                  <a:lnTo>
                    <a:pt x="940817" y="2097260"/>
                  </a:lnTo>
                  <a:cubicBezTo>
                    <a:pt x="942220" y="2110608"/>
                    <a:pt x="927684" y="2119713"/>
                    <a:pt x="916302" y="2112599"/>
                  </a:cubicBezTo>
                  <a:cubicBezTo>
                    <a:pt x="864324" y="2080114"/>
                    <a:pt x="793268" y="2038746"/>
                    <a:pt x="653873" y="1951299"/>
                  </a:cubicBezTo>
                  <a:cubicBezTo>
                    <a:pt x="595960" y="1914968"/>
                    <a:pt x="543807" y="1876085"/>
                    <a:pt x="504750" y="1845088"/>
                  </a:cubicBezTo>
                  <a:cubicBezTo>
                    <a:pt x="439719" y="1845136"/>
                    <a:pt x="401817" y="1845136"/>
                    <a:pt x="401817" y="1845136"/>
                  </a:cubicBezTo>
                  <a:cubicBezTo>
                    <a:pt x="200942" y="1845136"/>
                    <a:pt x="26610" y="1747868"/>
                    <a:pt x="25400" y="1587755"/>
                  </a:cubicBezTo>
                  <a:cubicBezTo>
                    <a:pt x="25400" y="1587755"/>
                    <a:pt x="0" y="821138"/>
                    <a:pt x="0" y="606979"/>
                  </a:cubicBezTo>
                  <a:cubicBezTo>
                    <a:pt x="0" y="392820"/>
                    <a:pt x="12700" y="249245"/>
                    <a:pt x="12700" y="249245"/>
                  </a:cubicBezTo>
                  <a:cubicBezTo>
                    <a:pt x="12701" y="120576"/>
                    <a:pt x="1" y="0"/>
                    <a:pt x="376419" y="8134"/>
                  </a:cubicBezTo>
                  <a:cubicBezTo>
                    <a:pt x="376419" y="8134"/>
                    <a:pt x="936900" y="28433"/>
                    <a:pt x="1332325" y="20834"/>
                  </a:cubicBezTo>
                  <a:cubicBezTo>
                    <a:pt x="1377928" y="12700"/>
                    <a:pt x="2337002" y="0"/>
                    <a:pt x="2337002" y="0"/>
                  </a:cubicBezTo>
                  <a:cubicBezTo>
                    <a:pt x="2592289" y="0"/>
                    <a:pt x="2783350" y="101068"/>
                    <a:pt x="2776919" y="303615"/>
                  </a:cubicBezTo>
                  <a:cubicBezTo>
                    <a:pt x="2776919" y="303615"/>
                    <a:pt x="2775285" y="802156"/>
                    <a:pt x="2782453" y="914526"/>
                  </a:cubicBezTo>
                  <a:cubicBezTo>
                    <a:pt x="2789621" y="1181471"/>
                    <a:pt x="2751519" y="1514541"/>
                    <a:pt x="2751519" y="1514541"/>
                  </a:cubicBezTo>
                  <a:close/>
                </a:path>
              </a:pathLst>
            </a:custGeom>
            <a:solidFill>
              <a:schemeClr val="accent6"/>
            </a:solidFill>
          </p:spPr>
        </p:sp>
      </p:grpSp>
      <p:sp>
        <p:nvSpPr>
          <p:cNvPr id="2" name="Rectangle 1"/>
          <p:cNvSpPr/>
          <p:nvPr/>
        </p:nvSpPr>
        <p:spPr>
          <a:xfrm>
            <a:off x="3681005" y="3971554"/>
            <a:ext cx="10065005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tạo </a:t>
            </a:r>
            <a:r>
              <a:rPr lang="nl-NL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các chữ cái bằng giấy hoặc kế chữ theo gợi</a:t>
            </a:r>
            <a:r>
              <a:rPr lang="vi-VN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đã </a:t>
            </a:r>
            <a:r>
              <a:rPr lang="vi-VN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0814567" y="6276384"/>
            <a:ext cx="4145824" cy="337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4743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3"/>
          <p:cNvGrpSpPr/>
          <p:nvPr/>
        </p:nvGrpSpPr>
        <p:grpSpPr>
          <a:xfrm>
            <a:off x="884554" y="731394"/>
            <a:ext cx="16223168" cy="8907905"/>
            <a:chOff x="0" y="0"/>
            <a:chExt cx="1913890" cy="2174748"/>
          </a:xfrm>
        </p:grpSpPr>
        <p:sp>
          <p:nvSpPr>
            <p:cNvPr id="23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859000" y="8410478"/>
            <a:ext cx="3995356" cy="171437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r="14527" b="21324"/>
          <a:stretch>
            <a:fillRect/>
          </a:stretch>
        </p:blipFill>
        <p:spPr>
          <a:xfrm rot="-10800000">
            <a:off x="0" y="0"/>
            <a:ext cx="3005244" cy="107631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773400" y="470467"/>
            <a:ext cx="2705257" cy="213961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147862" y="1032441"/>
            <a:ext cx="1828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60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 cầu</a:t>
            </a:r>
            <a:endParaRPr lang="en-US" sz="60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 l="16927" b="16666"/>
          <a:stretch>
            <a:fillRect/>
          </a:stretch>
        </p:blipFill>
        <p:spPr>
          <a:xfrm>
            <a:off x="-105257" y="7676727"/>
            <a:ext cx="4693283" cy="2773445"/>
          </a:xfrm>
          <a:prstGeom prst="rect">
            <a:avLst/>
          </a:prstGeom>
        </p:spPr>
      </p:pic>
      <p:pic>
        <p:nvPicPr>
          <p:cNvPr id="25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54476" b="27132"/>
          <a:stretch>
            <a:fillRect/>
          </a:stretch>
        </p:blipFill>
        <p:spPr>
          <a:xfrm>
            <a:off x="-65072" y="8812388"/>
            <a:ext cx="2565152" cy="159759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411732" y="2399915"/>
            <a:ext cx="151688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cong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rình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A3/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3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12573000" y="6411177"/>
            <a:ext cx="3832407" cy="388091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77013" y="2427931"/>
            <a:ext cx="13487400" cy="70657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4249"/>
          <a:stretch>
            <a:fillRect/>
          </a:stretch>
        </p:blipFill>
        <p:spPr>
          <a:xfrm>
            <a:off x="-79872" y="478344"/>
            <a:ext cx="3108555" cy="11007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33544" b="22486"/>
          <a:stretch>
            <a:fillRect/>
          </a:stretch>
        </p:blipFill>
        <p:spPr>
          <a:xfrm rot="5400000">
            <a:off x="-19111" y="8417005"/>
            <a:ext cx="1889107" cy="18508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b="24805"/>
          <a:stretch>
            <a:fillRect/>
          </a:stretch>
        </p:blipFill>
        <p:spPr>
          <a:xfrm>
            <a:off x="925442" y="9330841"/>
            <a:ext cx="3268083" cy="95615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815794" y="530133"/>
            <a:ext cx="2196383" cy="23790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347156">
            <a:off x="16463519" y="8845040"/>
            <a:ext cx="900931" cy="15270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952139">
            <a:off x="5326615" y="9079934"/>
            <a:ext cx="840485" cy="1057214"/>
          </a:xfrm>
          <a:prstGeom prst="rect">
            <a:avLst/>
          </a:prstGeom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34035" y="665206"/>
            <a:ext cx="11219929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VẬN </a:t>
            </a:r>
            <a:r>
              <a:rPr lang="en-US" sz="6500" b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6500" b="1" dirty="0">
              <a:solidFill>
                <a:srgbClr val="7939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46857" y="4085630"/>
            <a:ext cx="11244430" cy="367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54" y="2313835"/>
            <a:ext cx="4108944" cy="72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010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471206" y="6374624"/>
            <a:ext cx="597807" cy="8571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021353" y="3795546"/>
            <a:ext cx="597807" cy="857130"/>
          </a:xfrm>
          <a:prstGeom prst="rect">
            <a:avLst/>
          </a:prstGeom>
        </p:spPr>
      </p:pic>
      <p:grpSp>
        <p:nvGrpSpPr>
          <p:cNvPr id="13" name="Group 3"/>
          <p:cNvGrpSpPr/>
          <p:nvPr/>
        </p:nvGrpSpPr>
        <p:grpSpPr>
          <a:xfrm>
            <a:off x="884554" y="731394"/>
            <a:ext cx="16223168" cy="8907905"/>
            <a:chOff x="0" y="0"/>
            <a:chExt cx="1913890" cy="2174748"/>
          </a:xfrm>
        </p:grpSpPr>
        <p:sp>
          <p:nvSpPr>
            <p:cNvPr id="14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9374" r="62394"/>
          <a:stretch>
            <a:fillRect/>
          </a:stretch>
        </p:blipFill>
        <p:spPr>
          <a:xfrm>
            <a:off x="16361053" y="7772"/>
            <a:ext cx="1926947" cy="2895159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48612" r="27947"/>
          <a:stretch>
            <a:fillRect/>
          </a:stretch>
        </p:blipFill>
        <p:spPr>
          <a:xfrm>
            <a:off x="13980051" y="-55008"/>
            <a:ext cx="4307949" cy="1407716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612" t="14899"/>
          <a:stretch>
            <a:fillRect/>
          </a:stretch>
        </p:blipFill>
        <p:spPr>
          <a:xfrm>
            <a:off x="-122050" y="40185"/>
            <a:ext cx="2742060" cy="2854974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7048" t="47145"/>
          <a:stretch>
            <a:fillRect/>
          </a:stretch>
        </p:blipFill>
        <p:spPr>
          <a:xfrm>
            <a:off x="-38872" y="-80369"/>
            <a:ext cx="4361719" cy="1447900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24512"/>
          <a:stretch>
            <a:fillRect/>
          </a:stretch>
        </p:blipFill>
        <p:spPr>
          <a:xfrm>
            <a:off x="16142379" y="8306365"/>
            <a:ext cx="2392399" cy="1956183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34672">
            <a:off x="444226" y="9048671"/>
            <a:ext cx="1395292" cy="1078180"/>
          </a:xfrm>
          <a:prstGeom prst="rect">
            <a:avLst/>
          </a:prstGeom>
        </p:spPr>
      </p:pic>
      <p:sp>
        <p:nvSpPr>
          <p:cNvPr id="25" name="TextBox 3">
            <a:extLst>
              <a:ext uri="{FF2B5EF4-FFF2-40B4-BE49-F238E27FC236}">
                <a16:creationId xmlns:a16="http://schemas.microsoft.com/office/drawing/2014/main" id="{65DF7566-BF95-49C9-C3A9-9541C09B846D}"/>
              </a:ext>
            </a:extLst>
          </p:cNvPr>
          <p:cNvSpPr txBox="1"/>
          <p:nvPr/>
        </p:nvSpPr>
        <p:spPr>
          <a:xfrm>
            <a:off x="2312691" y="736806"/>
            <a:ext cx="13677516" cy="116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grpSp>
        <p:nvGrpSpPr>
          <p:cNvPr id="27" name="Group 7"/>
          <p:cNvGrpSpPr/>
          <p:nvPr/>
        </p:nvGrpSpPr>
        <p:grpSpPr>
          <a:xfrm rot="5400000">
            <a:off x="8113927" y="-195912"/>
            <a:ext cx="4660738" cy="11978213"/>
            <a:chOff x="0" y="0"/>
            <a:chExt cx="2565552" cy="8252080"/>
          </a:xfrm>
          <a:solidFill>
            <a:schemeClr val="accent1">
              <a:lumMod val="75000"/>
            </a:schemeClr>
          </a:solidFill>
        </p:grpSpPr>
        <p:sp>
          <p:nvSpPr>
            <p:cNvPr id="28" name="Freeform 8"/>
            <p:cNvSpPr/>
            <p:nvPr/>
          </p:nvSpPr>
          <p:spPr>
            <a:xfrm>
              <a:off x="0" y="0"/>
              <a:ext cx="2570532" cy="8255757"/>
            </a:xfrm>
            <a:custGeom>
              <a:avLst/>
              <a:gdLst/>
              <a:ahLst/>
              <a:cxnLst/>
              <a:rect l="l" t="t" r="r" b="b"/>
              <a:pathLst>
                <a:path w="2570532" h="8255757">
                  <a:moveTo>
                    <a:pt x="2564839" y="1112592"/>
                  </a:moveTo>
                  <a:cubicBezTo>
                    <a:pt x="2559147" y="1453591"/>
                    <a:pt x="2550356" y="7810569"/>
                    <a:pt x="2550356" y="7810569"/>
                  </a:cubicBezTo>
                  <a:cubicBezTo>
                    <a:pt x="2550356" y="7960164"/>
                    <a:pt x="2413790" y="8119264"/>
                    <a:pt x="2211012" y="8119264"/>
                  </a:cubicBezTo>
                  <a:cubicBezTo>
                    <a:pt x="2211012" y="8119264"/>
                    <a:pt x="1747503" y="8126705"/>
                    <a:pt x="1379264" y="8125954"/>
                  </a:cubicBezTo>
                  <a:cubicBezTo>
                    <a:pt x="1358627" y="8154560"/>
                    <a:pt x="1338570" y="8181427"/>
                    <a:pt x="1332046" y="8187157"/>
                  </a:cubicBezTo>
                  <a:cubicBezTo>
                    <a:pt x="1323228" y="8194901"/>
                    <a:pt x="1304780" y="8221063"/>
                    <a:pt x="1291002" y="8241419"/>
                  </a:cubicBezTo>
                  <a:cubicBezTo>
                    <a:pt x="1282101" y="8254572"/>
                    <a:pt x="1263230" y="8255757"/>
                    <a:pt x="1252736" y="8243835"/>
                  </a:cubicBezTo>
                  <a:cubicBezTo>
                    <a:pt x="1231200" y="8219370"/>
                    <a:pt x="1199001" y="8181336"/>
                    <a:pt x="1184913" y="8157317"/>
                  </a:cubicBezTo>
                  <a:cubicBezTo>
                    <a:pt x="1178494" y="8146375"/>
                    <a:pt x="1172538" y="8135175"/>
                    <a:pt x="1167084" y="8124282"/>
                  </a:cubicBezTo>
                  <a:cubicBezTo>
                    <a:pt x="1137061" y="8123806"/>
                    <a:pt x="1109055" y="8123220"/>
                    <a:pt x="1083678" y="8122507"/>
                  </a:cubicBezTo>
                  <a:cubicBezTo>
                    <a:pt x="769588" y="8113672"/>
                    <a:pt x="324392" y="8109807"/>
                    <a:pt x="324392" y="8109807"/>
                  </a:cubicBezTo>
                  <a:cubicBezTo>
                    <a:pt x="25400" y="8119264"/>
                    <a:pt x="49183" y="8009211"/>
                    <a:pt x="22788" y="7829486"/>
                  </a:cubicBezTo>
                  <a:cubicBezTo>
                    <a:pt x="22788" y="7829486"/>
                    <a:pt x="0" y="7662563"/>
                    <a:pt x="0" y="7413577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" name="Rectangle 1"/>
          <p:cNvSpPr/>
          <p:nvPr/>
        </p:nvSpPr>
        <p:spPr>
          <a:xfrm>
            <a:off x="4929623" y="3640272"/>
            <a:ext cx="11024007" cy="4302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334188" y="1809805"/>
            <a:ext cx="4584851" cy="6697287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471206" y="6374624"/>
            <a:ext cx="597807" cy="8571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021353" y="3795546"/>
            <a:ext cx="597807" cy="857130"/>
          </a:xfrm>
          <a:prstGeom prst="rect">
            <a:avLst/>
          </a:prstGeom>
        </p:spPr>
      </p:pic>
      <p:grpSp>
        <p:nvGrpSpPr>
          <p:cNvPr id="13" name="Group 3"/>
          <p:cNvGrpSpPr/>
          <p:nvPr/>
        </p:nvGrpSpPr>
        <p:grpSpPr>
          <a:xfrm>
            <a:off x="884554" y="731394"/>
            <a:ext cx="16223168" cy="8907905"/>
            <a:chOff x="0" y="0"/>
            <a:chExt cx="1913890" cy="2174748"/>
          </a:xfrm>
        </p:grpSpPr>
        <p:sp>
          <p:nvSpPr>
            <p:cNvPr id="14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9374" r="62394"/>
          <a:stretch>
            <a:fillRect/>
          </a:stretch>
        </p:blipFill>
        <p:spPr>
          <a:xfrm>
            <a:off x="16361053" y="7772"/>
            <a:ext cx="1926947" cy="2895159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48612" r="27947"/>
          <a:stretch>
            <a:fillRect/>
          </a:stretch>
        </p:blipFill>
        <p:spPr>
          <a:xfrm>
            <a:off x="13980051" y="-55008"/>
            <a:ext cx="4307949" cy="1407716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612" t="14899"/>
          <a:stretch>
            <a:fillRect/>
          </a:stretch>
        </p:blipFill>
        <p:spPr>
          <a:xfrm>
            <a:off x="-122050" y="40185"/>
            <a:ext cx="2742060" cy="2854974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7048" t="47145"/>
          <a:stretch>
            <a:fillRect/>
          </a:stretch>
        </p:blipFill>
        <p:spPr>
          <a:xfrm>
            <a:off x="-38872" y="-80369"/>
            <a:ext cx="4361719" cy="1447900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24512"/>
          <a:stretch>
            <a:fillRect/>
          </a:stretch>
        </p:blipFill>
        <p:spPr>
          <a:xfrm>
            <a:off x="16142379" y="8306365"/>
            <a:ext cx="2392399" cy="1956183"/>
          </a:xfrm>
          <a:prstGeom prst="rect">
            <a:avLst/>
          </a:prstGeom>
        </p:spPr>
      </p:pic>
      <p:sp>
        <p:nvSpPr>
          <p:cNvPr id="23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-38872" y="1358913"/>
            <a:ext cx="18326872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6500" b="1" i="1" dirty="0">
              <a:solidFill>
                <a:srgbClr val="7939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0324" y="2902931"/>
            <a:ext cx="14411627" cy="568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Chữ viết là ngôn ngữ kí hiệu đặc biệt giúp con người chia sẻ, giao tiếp với nhau. </a:t>
            </a:r>
            <a:endParaRPr lang="en-US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vi-VN" sz="4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Có 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nhiều kiểu chữ khác nhau nên các nhà thiết kế thường phải chọn kĩ cho phù hợp nội dung thông điệp</a:t>
            </a:r>
            <a:endParaRPr lang="en-US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vi-VN" sz="4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Công 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thức 5 ô vuông để tạo hình chữ được phát minh ra từ rất lâu, giúp cho việc sáng tạo chữ trở nên dễ dàng.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0553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89725">
            <a:off x="15021753" y="8657099"/>
            <a:ext cx="3957772" cy="14944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6682"/>
          <a:stretch>
            <a:fillRect/>
          </a:stretch>
        </p:blipFill>
        <p:spPr>
          <a:xfrm rot="-10800000">
            <a:off x="2076744" y="0"/>
            <a:ext cx="1541832" cy="13457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18057"/>
          <a:stretch>
            <a:fillRect/>
          </a:stretch>
        </p:blipFill>
        <p:spPr>
          <a:xfrm>
            <a:off x="-1584946" y="4457699"/>
            <a:ext cx="2553573" cy="24817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528280" y="1086284"/>
            <a:ext cx="1810892" cy="21281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800000">
            <a:off x="526966" y="8267700"/>
            <a:ext cx="605399" cy="7164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41485" y="873121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8"/>
          <p:cNvGrpSpPr/>
          <p:nvPr/>
        </p:nvGrpSpPr>
        <p:grpSpPr>
          <a:xfrm rot="5400000" flipV="1">
            <a:off x="5652466" y="-1630699"/>
            <a:ext cx="2109481" cy="10896603"/>
            <a:chOff x="0" y="0"/>
            <a:chExt cx="2565552" cy="5476073"/>
          </a:xfrm>
        </p:grpSpPr>
        <p:sp>
          <p:nvSpPr>
            <p:cNvPr id="23" name="Freeform 9"/>
            <p:cNvSpPr/>
            <p:nvPr/>
          </p:nvSpPr>
          <p:spPr>
            <a:xfrm>
              <a:off x="0" y="0"/>
              <a:ext cx="2570532" cy="5479751"/>
            </a:xfrm>
            <a:custGeom>
              <a:avLst/>
              <a:gdLst/>
              <a:ahLst/>
              <a:cxnLst/>
              <a:rect l="l" t="t" r="r" b="b"/>
              <a:pathLst>
                <a:path w="2570532" h="5479751">
                  <a:moveTo>
                    <a:pt x="2564839" y="1112592"/>
                  </a:moveTo>
                  <a:cubicBezTo>
                    <a:pt x="2559147" y="1453591"/>
                    <a:pt x="2550356" y="5034563"/>
                    <a:pt x="2550356" y="5034563"/>
                  </a:cubicBezTo>
                  <a:cubicBezTo>
                    <a:pt x="2550356" y="5184157"/>
                    <a:pt x="2413790" y="5343258"/>
                    <a:pt x="2211012" y="5343258"/>
                  </a:cubicBezTo>
                  <a:cubicBezTo>
                    <a:pt x="2211012" y="5343258"/>
                    <a:pt x="1747503" y="5350699"/>
                    <a:pt x="1379264" y="5349948"/>
                  </a:cubicBezTo>
                  <a:cubicBezTo>
                    <a:pt x="1358627" y="5378554"/>
                    <a:pt x="1338570" y="5405420"/>
                    <a:pt x="1332046" y="5411151"/>
                  </a:cubicBezTo>
                  <a:cubicBezTo>
                    <a:pt x="1323228" y="5418895"/>
                    <a:pt x="1304780" y="5445056"/>
                    <a:pt x="1291002" y="5465413"/>
                  </a:cubicBezTo>
                  <a:cubicBezTo>
                    <a:pt x="1282101" y="5478566"/>
                    <a:pt x="1263230" y="5479751"/>
                    <a:pt x="1252736" y="5467828"/>
                  </a:cubicBezTo>
                  <a:cubicBezTo>
                    <a:pt x="1231200" y="5443364"/>
                    <a:pt x="1199001" y="5405329"/>
                    <a:pt x="1184913" y="5381311"/>
                  </a:cubicBezTo>
                  <a:cubicBezTo>
                    <a:pt x="1178494" y="5370369"/>
                    <a:pt x="1172538" y="5359169"/>
                    <a:pt x="1167084" y="5348275"/>
                  </a:cubicBezTo>
                  <a:cubicBezTo>
                    <a:pt x="1137061" y="5347800"/>
                    <a:pt x="1109055" y="5347214"/>
                    <a:pt x="1083678" y="5346500"/>
                  </a:cubicBezTo>
                  <a:cubicBezTo>
                    <a:pt x="769588" y="5337666"/>
                    <a:pt x="324392" y="5333800"/>
                    <a:pt x="324392" y="5333800"/>
                  </a:cubicBezTo>
                  <a:cubicBezTo>
                    <a:pt x="25400" y="5343258"/>
                    <a:pt x="49183" y="5233205"/>
                    <a:pt x="22788" y="5053480"/>
                  </a:cubicBezTo>
                  <a:cubicBezTo>
                    <a:pt x="22788" y="5053480"/>
                    <a:pt x="0" y="4886557"/>
                    <a:pt x="0" y="4637571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grpSp>
        <p:nvGrpSpPr>
          <p:cNvPr id="24" name="Group 8"/>
          <p:cNvGrpSpPr/>
          <p:nvPr/>
        </p:nvGrpSpPr>
        <p:grpSpPr>
          <a:xfrm rot="5400000" flipV="1">
            <a:off x="5652466" y="783658"/>
            <a:ext cx="2109481" cy="10896602"/>
            <a:chOff x="0" y="0"/>
            <a:chExt cx="2565552" cy="5476073"/>
          </a:xfrm>
        </p:grpSpPr>
        <p:sp>
          <p:nvSpPr>
            <p:cNvPr id="25" name="Freeform 9"/>
            <p:cNvSpPr/>
            <p:nvPr/>
          </p:nvSpPr>
          <p:spPr>
            <a:xfrm>
              <a:off x="0" y="0"/>
              <a:ext cx="2570532" cy="5479751"/>
            </a:xfrm>
            <a:custGeom>
              <a:avLst/>
              <a:gdLst/>
              <a:ahLst/>
              <a:cxnLst/>
              <a:rect l="l" t="t" r="r" b="b"/>
              <a:pathLst>
                <a:path w="2570532" h="5479751">
                  <a:moveTo>
                    <a:pt x="2564839" y="1112592"/>
                  </a:moveTo>
                  <a:cubicBezTo>
                    <a:pt x="2559147" y="1453591"/>
                    <a:pt x="2550356" y="5034563"/>
                    <a:pt x="2550356" y="5034563"/>
                  </a:cubicBezTo>
                  <a:cubicBezTo>
                    <a:pt x="2550356" y="5184157"/>
                    <a:pt x="2413790" y="5343258"/>
                    <a:pt x="2211012" y="5343258"/>
                  </a:cubicBezTo>
                  <a:cubicBezTo>
                    <a:pt x="2211012" y="5343258"/>
                    <a:pt x="1747503" y="5350699"/>
                    <a:pt x="1379264" y="5349948"/>
                  </a:cubicBezTo>
                  <a:cubicBezTo>
                    <a:pt x="1358627" y="5378554"/>
                    <a:pt x="1338570" y="5405420"/>
                    <a:pt x="1332046" y="5411151"/>
                  </a:cubicBezTo>
                  <a:cubicBezTo>
                    <a:pt x="1323228" y="5418895"/>
                    <a:pt x="1304780" y="5445056"/>
                    <a:pt x="1291002" y="5465413"/>
                  </a:cubicBezTo>
                  <a:cubicBezTo>
                    <a:pt x="1282101" y="5478566"/>
                    <a:pt x="1263230" y="5479751"/>
                    <a:pt x="1252736" y="5467828"/>
                  </a:cubicBezTo>
                  <a:cubicBezTo>
                    <a:pt x="1231200" y="5443364"/>
                    <a:pt x="1199001" y="5405329"/>
                    <a:pt x="1184913" y="5381311"/>
                  </a:cubicBezTo>
                  <a:cubicBezTo>
                    <a:pt x="1178494" y="5370369"/>
                    <a:pt x="1172538" y="5359169"/>
                    <a:pt x="1167084" y="5348275"/>
                  </a:cubicBezTo>
                  <a:cubicBezTo>
                    <a:pt x="1137061" y="5347800"/>
                    <a:pt x="1109055" y="5347214"/>
                    <a:pt x="1083678" y="5346500"/>
                  </a:cubicBezTo>
                  <a:cubicBezTo>
                    <a:pt x="769588" y="5337666"/>
                    <a:pt x="324392" y="5333800"/>
                    <a:pt x="324392" y="5333800"/>
                  </a:cubicBezTo>
                  <a:cubicBezTo>
                    <a:pt x="25400" y="5343258"/>
                    <a:pt x="49183" y="5233205"/>
                    <a:pt x="22788" y="5053480"/>
                  </a:cubicBezTo>
                  <a:cubicBezTo>
                    <a:pt x="22788" y="5053480"/>
                    <a:pt x="0" y="4886557"/>
                    <a:pt x="0" y="4637571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grpSp>
        <p:nvGrpSpPr>
          <p:cNvPr id="26" name="Group 8"/>
          <p:cNvGrpSpPr/>
          <p:nvPr/>
        </p:nvGrpSpPr>
        <p:grpSpPr>
          <a:xfrm rot="5400000" flipV="1">
            <a:off x="5652464" y="3194021"/>
            <a:ext cx="2109481" cy="10896600"/>
            <a:chOff x="0" y="0"/>
            <a:chExt cx="2565552" cy="5476073"/>
          </a:xfrm>
        </p:grpSpPr>
        <p:sp>
          <p:nvSpPr>
            <p:cNvPr id="27" name="Freeform 9"/>
            <p:cNvSpPr/>
            <p:nvPr/>
          </p:nvSpPr>
          <p:spPr>
            <a:xfrm>
              <a:off x="0" y="0"/>
              <a:ext cx="2570532" cy="5479751"/>
            </a:xfrm>
            <a:custGeom>
              <a:avLst/>
              <a:gdLst/>
              <a:ahLst/>
              <a:cxnLst/>
              <a:rect l="l" t="t" r="r" b="b"/>
              <a:pathLst>
                <a:path w="2570532" h="5479751">
                  <a:moveTo>
                    <a:pt x="2564839" y="1112592"/>
                  </a:moveTo>
                  <a:cubicBezTo>
                    <a:pt x="2559147" y="1453591"/>
                    <a:pt x="2550356" y="5034563"/>
                    <a:pt x="2550356" y="5034563"/>
                  </a:cubicBezTo>
                  <a:cubicBezTo>
                    <a:pt x="2550356" y="5184157"/>
                    <a:pt x="2413790" y="5343258"/>
                    <a:pt x="2211012" y="5343258"/>
                  </a:cubicBezTo>
                  <a:cubicBezTo>
                    <a:pt x="2211012" y="5343258"/>
                    <a:pt x="1747503" y="5350699"/>
                    <a:pt x="1379264" y="5349948"/>
                  </a:cubicBezTo>
                  <a:cubicBezTo>
                    <a:pt x="1358627" y="5378554"/>
                    <a:pt x="1338570" y="5405420"/>
                    <a:pt x="1332046" y="5411151"/>
                  </a:cubicBezTo>
                  <a:cubicBezTo>
                    <a:pt x="1323228" y="5418895"/>
                    <a:pt x="1304780" y="5445056"/>
                    <a:pt x="1291002" y="5465413"/>
                  </a:cubicBezTo>
                  <a:cubicBezTo>
                    <a:pt x="1282101" y="5478566"/>
                    <a:pt x="1263230" y="5479751"/>
                    <a:pt x="1252736" y="5467828"/>
                  </a:cubicBezTo>
                  <a:cubicBezTo>
                    <a:pt x="1231200" y="5443364"/>
                    <a:pt x="1199001" y="5405329"/>
                    <a:pt x="1184913" y="5381311"/>
                  </a:cubicBezTo>
                  <a:cubicBezTo>
                    <a:pt x="1178494" y="5370369"/>
                    <a:pt x="1172538" y="5359169"/>
                    <a:pt x="1167084" y="5348275"/>
                  </a:cubicBezTo>
                  <a:cubicBezTo>
                    <a:pt x="1137061" y="5347800"/>
                    <a:pt x="1109055" y="5347214"/>
                    <a:pt x="1083678" y="5346500"/>
                  </a:cubicBezTo>
                  <a:cubicBezTo>
                    <a:pt x="769588" y="5337666"/>
                    <a:pt x="324392" y="5333800"/>
                    <a:pt x="324392" y="5333800"/>
                  </a:cubicBezTo>
                  <a:cubicBezTo>
                    <a:pt x="25400" y="5343258"/>
                    <a:pt x="49183" y="5233205"/>
                    <a:pt x="22788" y="5053480"/>
                  </a:cubicBezTo>
                  <a:cubicBezTo>
                    <a:pt x="22788" y="5053480"/>
                    <a:pt x="0" y="4886557"/>
                    <a:pt x="0" y="4637571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pic>
        <p:nvPicPr>
          <p:cNvPr id="28" name="Picture 4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3335000" y="3300915"/>
            <a:ext cx="3085758" cy="643424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752600" y="3467705"/>
            <a:ext cx="5604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52600" y="5880063"/>
            <a:ext cx="86198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00200" y="7859538"/>
            <a:ext cx="990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 </a:t>
            </a:r>
            <a:r>
              <a:rPr lang="en-US" sz="40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40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</a:t>
            </a:r>
            <a:r>
              <a:rPr lang="en-US" sz="40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40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40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40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12111719" y="7974869"/>
            <a:ext cx="754251" cy="665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300976" y="7974869"/>
            <a:ext cx="754251" cy="8155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476999" y="7974870"/>
            <a:ext cx="754251" cy="8155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s://o.remove.bg/downloads/6df0869d-7d04-42ec-ac42-50ca7b388931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66" y="5646200"/>
            <a:ext cx="8004509" cy="492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31784"/>
          <a:stretch>
            <a:fillRect/>
          </a:stretch>
        </p:blipFill>
        <p:spPr>
          <a:xfrm>
            <a:off x="228600" y="0"/>
            <a:ext cx="17830800" cy="700886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02772" y="5078886"/>
            <a:ext cx="1642240" cy="19299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438058" y="8986966"/>
            <a:ext cx="1849942" cy="12983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33544" b="22486"/>
          <a:stretch>
            <a:fillRect/>
          </a:stretch>
        </p:blipFill>
        <p:spPr>
          <a:xfrm rot="5400000">
            <a:off x="-19111" y="8417005"/>
            <a:ext cx="1889107" cy="18508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b="24805"/>
          <a:stretch>
            <a:fillRect/>
          </a:stretch>
        </p:blipFill>
        <p:spPr>
          <a:xfrm>
            <a:off x="925442" y="9330841"/>
            <a:ext cx="3268083" cy="956159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4859000" y="8109126"/>
            <a:ext cx="900931" cy="1527001"/>
          </a:xfrm>
          <a:prstGeom prst="rect">
            <a:avLst/>
          </a:prstGeom>
        </p:spPr>
      </p:pic>
      <p:sp>
        <p:nvSpPr>
          <p:cNvPr id="14" name="TextBox 3"/>
          <p:cNvSpPr txBox="1"/>
          <p:nvPr/>
        </p:nvSpPr>
        <p:spPr>
          <a:xfrm>
            <a:off x="2304225" y="1793949"/>
            <a:ext cx="1367955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000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</a:t>
            </a: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EM!</a:t>
            </a:r>
            <a:endParaRPr lang="en-US" sz="7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5759931" y="0"/>
            <a:ext cx="2528069" cy="2013262"/>
          </a:xfrm>
          <a:prstGeom prst="rect">
            <a:avLst/>
          </a:prstGeom>
        </p:spPr>
      </p:pic>
      <p:pic>
        <p:nvPicPr>
          <p:cNvPr id="16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-23884" y="128838"/>
            <a:ext cx="2737103" cy="216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9821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471206" y="6374624"/>
            <a:ext cx="597807" cy="8571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021353" y="3795546"/>
            <a:ext cx="597807" cy="857130"/>
          </a:xfrm>
          <a:prstGeom prst="rect">
            <a:avLst/>
          </a:prstGeom>
        </p:spPr>
      </p:pic>
      <p:grpSp>
        <p:nvGrpSpPr>
          <p:cNvPr id="13" name="Group 3"/>
          <p:cNvGrpSpPr/>
          <p:nvPr/>
        </p:nvGrpSpPr>
        <p:grpSpPr>
          <a:xfrm>
            <a:off x="884554" y="731394"/>
            <a:ext cx="16223168" cy="8907905"/>
            <a:chOff x="0" y="0"/>
            <a:chExt cx="1913890" cy="2174748"/>
          </a:xfrm>
        </p:grpSpPr>
        <p:sp>
          <p:nvSpPr>
            <p:cNvPr id="14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9374" r="62394"/>
          <a:stretch>
            <a:fillRect/>
          </a:stretch>
        </p:blipFill>
        <p:spPr>
          <a:xfrm>
            <a:off x="16361053" y="7772"/>
            <a:ext cx="1926947" cy="2895159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48612" r="27947"/>
          <a:stretch>
            <a:fillRect/>
          </a:stretch>
        </p:blipFill>
        <p:spPr>
          <a:xfrm>
            <a:off x="13980051" y="-55008"/>
            <a:ext cx="4307949" cy="1407716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34672">
            <a:off x="444226" y="9048671"/>
            <a:ext cx="1395292" cy="1078180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612" t="14899"/>
          <a:stretch>
            <a:fillRect/>
          </a:stretch>
        </p:blipFill>
        <p:spPr>
          <a:xfrm>
            <a:off x="-122050" y="40185"/>
            <a:ext cx="2742060" cy="2854974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7048" t="47145"/>
          <a:stretch>
            <a:fillRect/>
          </a:stretch>
        </p:blipFill>
        <p:spPr>
          <a:xfrm>
            <a:off x="-38872" y="-80369"/>
            <a:ext cx="4361719" cy="1447900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24512"/>
          <a:stretch>
            <a:fillRect/>
          </a:stretch>
        </p:blipFill>
        <p:spPr>
          <a:xfrm>
            <a:off x="16142379" y="8306365"/>
            <a:ext cx="2392399" cy="1956183"/>
          </a:xfrm>
          <a:prstGeom prst="rect">
            <a:avLst/>
          </a:prstGeom>
        </p:spPr>
      </p:pic>
      <p:pic>
        <p:nvPicPr>
          <p:cNvPr id="1026" name="Picture 2" descr="http://kstudio.klong.com.vn/wp-content/uploads/2022/07/MicrosoftTeams-image-168-927x618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70" y="529440"/>
            <a:ext cx="668655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15173" y="594981"/>
            <a:ext cx="6548079" cy="43435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8692" y="6820994"/>
            <a:ext cx="7471696" cy="28846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57242" y="3492310"/>
            <a:ext cx="6365491" cy="3572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675428" y="625412"/>
            <a:ext cx="4432294" cy="2972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049086" y="6716862"/>
            <a:ext cx="5203141" cy="2920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16895" y="3368918"/>
            <a:ext cx="5573992" cy="3575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877347" y="6716862"/>
            <a:ext cx="4566334" cy="29546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3731" y="4804908"/>
            <a:ext cx="4191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7958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404672">
            <a:off x="223265" y="897584"/>
            <a:ext cx="17627200" cy="83640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028700" y="1341125"/>
            <a:ext cx="1327236" cy="14687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071867" y="7942164"/>
            <a:ext cx="776520" cy="13161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48681" y="9077325"/>
            <a:ext cx="380574" cy="6450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952139">
            <a:off x="937112" y="8117301"/>
            <a:ext cx="1250669" cy="15731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3318010" y="0"/>
            <a:ext cx="4152277" cy="33067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700000">
            <a:off x="12736349" y="889097"/>
            <a:ext cx="471413" cy="452556"/>
          </a:xfrm>
          <a:prstGeom prst="rect">
            <a:avLst/>
          </a:prstGeom>
        </p:spPr>
      </p:pic>
      <p:sp>
        <p:nvSpPr>
          <p:cNvPr id="11" name="TextBox 6"/>
          <p:cNvSpPr txBox="1"/>
          <p:nvPr/>
        </p:nvSpPr>
        <p:spPr>
          <a:xfrm>
            <a:off x="1611714" y="4408845"/>
            <a:ext cx="14850302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20000"/>
              </a:lnSpc>
            </a:pPr>
            <a:r>
              <a:rPr lang="en-US" sz="8000" b="1" dirty="0" smtClean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7,8 - BÀI </a:t>
            </a:r>
            <a:r>
              <a:rPr lang="en-US" sz="8000" b="1" dirty="0" smtClean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CHỮ CƠ BẢN</a:t>
            </a:r>
            <a:endParaRPr lang="en-US" sz="8000" b="1" u="none" dirty="0">
              <a:solidFill>
                <a:srgbClr val="003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78617" y="4484996"/>
            <a:ext cx="2674680" cy="18771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890918" y="2071647"/>
            <a:ext cx="14415882" cy="6985432"/>
            <a:chOff x="0" y="0"/>
            <a:chExt cx="1913890" cy="21747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0" y="-47625"/>
            <a:ext cx="9935432" cy="3576572"/>
            <a:chOff x="0" y="0"/>
            <a:chExt cx="4166870" cy="14999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499996"/>
            </a:xfrm>
            <a:custGeom>
              <a:avLst/>
              <a:gdLst/>
              <a:ahLst/>
              <a:cxnLst/>
              <a:rect l="l" t="t" r="r" b="b"/>
              <a:pathLst>
                <a:path w="4168140" h="1499996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499996"/>
                  </a:lnTo>
                  <a:lnTo>
                    <a:pt x="4166870" y="1499996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9935432" y="-47626"/>
            <a:ext cx="9935432" cy="3812654"/>
            <a:chOff x="0" y="0"/>
            <a:chExt cx="4166870" cy="15990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68140" cy="1599008"/>
            </a:xfrm>
            <a:custGeom>
              <a:avLst/>
              <a:gdLst/>
              <a:ahLst/>
              <a:cxnLst/>
              <a:rect l="l" t="t" r="r" b="b"/>
              <a:pathLst>
                <a:path w="4168140" h="1599008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599008"/>
                  </a:lnTo>
                  <a:lnTo>
                    <a:pt x="4166870" y="1599008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305800" y="9248862"/>
            <a:ext cx="990753" cy="14687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20670"/>
          <a:stretch>
            <a:fillRect/>
          </a:stretch>
        </p:blipFill>
        <p:spPr>
          <a:xfrm>
            <a:off x="15809903" y="4635012"/>
            <a:ext cx="2534290" cy="18587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18645"/>
          <a:stretch>
            <a:fillRect/>
          </a:stretch>
        </p:blipFill>
        <p:spPr>
          <a:xfrm>
            <a:off x="-53095" y="908422"/>
            <a:ext cx="1693323" cy="164620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6051636" y="88918"/>
            <a:ext cx="2415328" cy="939782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4648527" y="1045725"/>
            <a:ext cx="8900663" cy="9562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vi-VN" sz="6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63063" y="3680948"/>
            <a:ext cx="11679839" cy="2734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800"/>
              </a:spcBef>
            </a:pPr>
            <a:r>
              <a:rPr lang="en-US" sz="5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 </a:t>
            </a:r>
            <a:r>
              <a:rPr lang="en-US" sz="5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Khám</a:t>
            </a:r>
            <a:r>
              <a:rPr lang="en-US" sz="5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</a:t>
            </a:r>
            <a:endParaRPr lang="en-US" sz="55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800"/>
              </a:spcBef>
            </a:pPr>
            <a:r>
              <a:rPr lang="en-US" sz="5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II. </a:t>
            </a:r>
            <a:r>
              <a:rPr lang="en-US" sz="5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5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endParaRPr lang="en-US" sz="55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l="16927" b="16666"/>
          <a:stretch>
            <a:fillRect/>
          </a:stretch>
        </p:blipFill>
        <p:spPr>
          <a:xfrm>
            <a:off x="-105257" y="7676727"/>
            <a:ext cx="4693283" cy="2773445"/>
          </a:xfrm>
          <a:prstGeom prst="rect">
            <a:avLst/>
          </a:prstGeom>
        </p:spPr>
      </p:pic>
      <p:pic>
        <p:nvPicPr>
          <p:cNvPr id="28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 l="54476" b="27132"/>
          <a:stretch>
            <a:fillRect/>
          </a:stretch>
        </p:blipFill>
        <p:spPr>
          <a:xfrm>
            <a:off x="-65072" y="8812388"/>
            <a:ext cx="2565152" cy="1597599"/>
          </a:xfrm>
          <a:prstGeom prst="rect">
            <a:avLst/>
          </a:prstGeom>
        </p:spPr>
      </p:pic>
      <p:pic>
        <p:nvPicPr>
          <p:cNvPr id="29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r="50955" b="13236"/>
          <a:stretch>
            <a:fillRect/>
          </a:stretch>
        </p:blipFill>
        <p:spPr>
          <a:xfrm>
            <a:off x="15722395" y="7600527"/>
            <a:ext cx="2657276" cy="2769275"/>
          </a:xfrm>
          <a:prstGeom prst="rect">
            <a:avLst/>
          </a:prstGeom>
        </p:spPr>
      </p:pic>
      <p:pic>
        <p:nvPicPr>
          <p:cNvPr id="30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 r="17166" b="25104"/>
          <a:stretch>
            <a:fillRect/>
          </a:stretch>
        </p:blipFill>
        <p:spPr>
          <a:xfrm>
            <a:off x="13955171" y="8812388"/>
            <a:ext cx="4476285" cy="1574783"/>
          </a:xfrm>
          <a:prstGeom prst="rect">
            <a:avLst/>
          </a:prstGeom>
        </p:spPr>
      </p:pic>
      <p:pic>
        <p:nvPicPr>
          <p:cNvPr id="19" name="Picture 9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1867225" y="6665698"/>
            <a:ext cx="4930589" cy="3704104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471206" y="6374624"/>
            <a:ext cx="597807" cy="8571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021353" y="3795546"/>
            <a:ext cx="597807" cy="857130"/>
          </a:xfrm>
          <a:prstGeom prst="rect">
            <a:avLst/>
          </a:prstGeom>
        </p:spPr>
      </p:pic>
      <p:grpSp>
        <p:nvGrpSpPr>
          <p:cNvPr id="13" name="Group 3"/>
          <p:cNvGrpSpPr/>
          <p:nvPr/>
        </p:nvGrpSpPr>
        <p:grpSpPr>
          <a:xfrm>
            <a:off x="884554" y="731394"/>
            <a:ext cx="16223168" cy="8907905"/>
            <a:chOff x="0" y="0"/>
            <a:chExt cx="1913890" cy="2174748"/>
          </a:xfrm>
        </p:grpSpPr>
        <p:sp>
          <p:nvSpPr>
            <p:cNvPr id="14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9374" r="62394"/>
          <a:stretch>
            <a:fillRect/>
          </a:stretch>
        </p:blipFill>
        <p:spPr>
          <a:xfrm>
            <a:off x="16361053" y="7772"/>
            <a:ext cx="1926947" cy="2895159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48612" r="27947"/>
          <a:stretch>
            <a:fillRect/>
          </a:stretch>
        </p:blipFill>
        <p:spPr>
          <a:xfrm>
            <a:off x="13980051" y="-55008"/>
            <a:ext cx="4307949" cy="1407716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612" t="14899"/>
          <a:stretch>
            <a:fillRect/>
          </a:stretch>
        </p:blipFill>
        <p:spPr>
          <a:xfrm>
            <a:off x="-122050" y="40185"/>
            <a:ext cx="2742060" cy="2854974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7048" t="47145"/>
          <a:stretch>
            <a:fillRect/>
          </a:stretch>
        </p:blipFill>
        <p:spPr>
          <a:xfrm>
            <a:off x="-38872" y="-80369"/>
            <a:ext cx="4361719" cy="1447900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34672">
            <a:off x="444226" y="9048671"/>
            <a:ext cx="1395292" cy="1078180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65DF7566-BF95-49C9-C3A9-9541C09B846D}"/>
              </a:ext>
            </a:extLst>
          </p:cNvPr>
          <p:cNvSpPr txBox="1"/>
          <p:nvPr/>
        </p:nvSpPr>
        <p:spPr>
          <a:xfrm>
            <a:off x="2312691" y="736806"/>
            <a:ext cx="13677516" cy="1300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65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6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6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24512"/>
          <a:stretch>
            <a:fillRect/>
          </a:stretch>
        </p:blipFill>
        <p:spPr>
          <a:xfrm>
            <a:off x="16142379" y="8306365"/>
            <a:ext cx="2392399" cy="19561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53117" y="2502804"/>
            <a:ext cx="1189489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tạp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....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, logo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dung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 flipH="1">
            <a:off x="894827" y="2781615"/>
            <a:ext cx="3958290" cy="650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2099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471206" y="6374624"/>
            <a:ext cx="597807" cy="8571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021353" y="3795546"/>
            <a:ext cx="597807" cy="857130"/>
          </a:xfrm>
          <a:prstGeom prst="rect">
            <a:avLst/>
          </a:prstGeom>
        </p:spPr>
      </p:pic>
      <p:grpSp>
        <p:nvGrpSpPr>
          <p:cNvPr id="13" name="Group 3"/>
          <p:cNvGrpSpPr/>
          <p:nvPr/>
        </p:nvGrpSpPr>
        <p:grpSpPr>
          <a:xfrm>
            <a:off x="884554" y="731394"/>
            <a:ext cx="16223168" cy="8907905"/>
            <a:chOff x="0" y="0"/>
            <a:chExt cx="1913890" cy="2174748"/>
          </a:xfrm>
        </p:grpSpPr>
        <p:sp>
          <p:nvSpPr>
            <p:cNvPr id="14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9374" r="62394"/>
          <a:stretch>
            <a:fillRect/>
          </a:stretch>
        </p:blipFill>
        <p:spPr>
          <a:xfrm>
            <a:off x="16361053" y="7772"/>
            <a:ext cx="1926947" cy="2895159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48612" r="27947"/>
          <a:stretch>
            <a:fillRect/>
          </a:stretch>
        </p:blipFill>
        <p:spPr>
          <a:xfrm>
            <a:off x="13980051" y="-55008"/>
            <a:ext cx="4307949" cy="1407716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612" t="14899"/>
          <a:stretch>
            <a:fillRect/>
          </a:stretch>
        </p:blipFill>
        <p:spPr>
          <a:xfrm>
            <a:off x="-122050" y="40185"/>
            <a:ext cx="2742060" cy="2854974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7048" t="47145"/>
          <a:stretch>
            <a:fillRect/>
          </a:stretch>
        </p:blipFill>
        <p:spPr>
          <a:xfrm>
            <a:off x="-38872" y="-80369"/>
            <a:ext cx="4361719" cy="1447900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34672">
            <a:off x="444226" y="9048671"/>
            <a:ext cx="1395292" cy="1078180"/>
          </a:xfrm>
          <a:prstGeom prst="rect">
            <a:avLst/>
          </a:prstGeom>
        </p:spPr>
      </p:pic>
      <p:sp>
        <p:nvSpPr>
          <p:cNvPr id="22" name="TextBox 3">
            <a:extLst>
              <a:ext uri="{FF2B5EF4-FFF2-40B4-BE49-F238E27FC236}">
                <a16:creationId xmlns:a16="http://schemas.microsoft.com/office/drawing/2014/main" id="{65DF7566-BF95-49C9-C3A9-9541C09B846D}"/>
              </a:ext>
            </a:extLst>
          </p:cNvPr>
          <p:cNvSpPr txBox="1"/>
          <p:nvPr/>
        </p:nvSpPr>
        <p:spPr>
          <a:xfrm>
            <a:off x="2312691" y="887928"/>
            <a:ext cx="13677516" cy="1300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6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65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6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6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24512"/>
          <a:stretch>
            <a:fillRect/>
          </a:stretch>
        </p:blipFill>
        <p:spPr>
          <a:xfrm>
            <a:off x="16142379" y="8306365"/>
            <a:ext cx="2392399" cy="1956183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202" y="2974686"/>
            <a:ext cx="6198903" cy="4997745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"/>
          <a:stretch/>
        </p:blipFill>
        <p:spPr>
          <a:xfrm>
            <a:off x="763838" y="2344818"/>
            <a:ext cx="5242966" cy="6658952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503" y="3521650"/>
            <a:ext cx="5658940" cy="457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863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2"/>
          <p:cNvGrpSpPr/>
          <p:nvPr/>
        </p:nvGrpSpPr>
        <p:grpSpPr>
          <a:xfrm>
            <a:off x="1064598" y="777151"/>
            <a:ext cx="16227714" cy="1801010"/>
            <a:chOff x="0" y="0"/>
            <a:chExt cx="4579120" cy="1777080"/>
          </a:xfrm>
          <a:solidFill>
            <a:schemeClr val="accent5">
              <a:lumMod val="75000"/>
            </a:schemeClr>
          </a:solidFill>
        </p:grpSpPr>
        <p:sp>
          <p:nvSpPr>
            <p:cNvPr id="36" name="Freeform 3"/>
            <p:cNvSpPr/>
            <p:nvPr/>
          </p:nvSpPr>
          <p:spPr>
            <a:xfrm>
              <a:off x="-1" y="0"/>
              <a:ext cx="4586779" cy="1777080"/>
            </a:xfrm>
            <a:custGeom>
              <a:avLst/>
              <a:gdLst/>
              <a:ahLst/>
              <a:cxnLst/>
              <a:rect l="l" t="t" r="r" b="b"/>
              <a:pathLst>
                <a:path w="4586779" h="1777080">
                  <a:moveTo>
                    <a:pt x="4080340" y="1760162"/>
                  </a:moveTo>
                  <a:cubicBezTo>
                    <a:pt x="4080340" y="1760162"/>
                    <a:pt x="3843344" y="1750192"/>
                    <a:pt x="3481205" y="1763636"/>
                  </a:cubicBezTo>
                  <a:cubicBezTo>
                    <a:pt x="3119067" y="1777080"/>
                    <a:pt x="490924" y="1777080"/>
                    <a:pt x="490924" y="1777080"/>
                  </a:cubicBezTo>
                  <a:cubicBezTo>
                    <a:pt x="245502" y="1777080"/>
                    <a:pt x="32509" y="1679812"/>
                    <a:pt x="31032" y="1519699"/>
                  </a:cubicBezTo>
                  <a:cubicBezTo>
                    <a:pt x="31032" y="1519699"/>
                    <a:pt x="0" y="60785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4033792" y="0"/>
                    <a:pt x="4033792" y="0"/>
                  </a:cubicBezTo>
                  <a:cubicBezTo>
                    <a:pt x="4345692" y="0"/>
                    <a:pt x="4579121" y="101069"/>
                    <a:pt x="4571263" y="303616"/>
                  </a:cubicBezTo>
                  <a:cubicBezTo>
                    <a:pt x="4571263" y="303616"/>
                    <a:pt x="4569268" y="607854"/>
                    <a:pt x="4578024" y="820111"/>
                  </a:cubicBezTo>
                  <a:cubicBezTo>
                    <a:pt x="4586779" y="1113413"/>
                    <a:pt x="4540231" y="1446484"/>
                    <a:pt x="4540231" y="1446484"/>
                  </a:cubicBezTo>
                  <a:cubicBezTo>
                    <a:pt x="4537266" y="1626509"/>
                    <a:pt x="4325762" y="1760162"/>
                    <a:pt x="4080340" y="1760162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t="59234" r="43697"/>
          <a:stretch>
            <a:fillRect/>
          </a:stretch>
        </p:blipFill>
        <p:spPr>
          <a:xfrm rot="-10800000" flipV="1">
            <a:off x="0" y="0"/>
            <a:ext cx="2159692" cy="125096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 b="33006"/>
          <a:stretch>
            <a:fillRect/>
          </a:stretch>
        </p:blipFill>
        <p:spPr>
          <a:xfrm>
            <a:off x="-265653" y="9154874"/>
            <a:ext cx="1844141" cy="113212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 r="29876" b="27632"/>
          <a:stretch>
            <a:fillRect/>
          </a:stretch>
        </p:blipFill>
        <p:spPr>
          <a:xfrm>
            <a:off x="16888634" y="9099352"/>
            <a:ext cx="1453451" cy="125995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-36694" y="6828692"/>
            <a:ext cx="1106378" cy="14522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84860" y="1139042"/>
            <a:ext cx="13675539" cy="861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Baton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(Ba-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tông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là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kiểu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2"/>
          <p:cNvGrpSpPr/>
          <p:nvPr/>
        </p:nvGrpSpPr>
        <p:grpSpPr>
          <a:xfrm>
            <a:off x="1069682" y="2744184"/>
            <a:ext cx="16227714" cy="7186583"/>
            <a:chOff x="0" y="0"/>
            <a:chExt cx="4579120" cy="1777080"/>
          </a:xfrm>
          <a:solidFill>
            <a:schemeClr val="accent5">
              <a:lumMod val="75000"/>
            </a:schemeClr>
          </a:solidFill>
        </p:grpSpPr>
        <p:sp>
          <p:nvSpPr>
            <p:cNvPr id="16" name="Freeform 3"/>
            <p:cNvSpPr/>
            <p:nvPr/>
          </p:nvSpPr>
          <p:spPr>
            <a:xfrm>
              <a:off x="-1" y="0"/>
              <a:ext cx="4586779" cy="1777080"/>
            </a:xfrm>
            <a:custGeom>
              <a:avLst/>
              <a:gdLst/>
              <a:ahLst/>
              <a:cxnLst/>
              <a:rect l="l" t="t" r="r" b="b"/>
              <a:pathLst>
                <a:path w="4586779" h="1777080">
                  <a:moveTo>
                    <a:pt x="4080340" y="1760162"/>
                  </a:moveTo>
                  <a:cubicBezTo>
                    <a:pt x="4080340" y="1760162"/>
                    <a:pt x="3843344" y="1750192"/>
                    <a:pt x="3481205" y="1763636"/>
                  </a:cubicBezTo>
                  <a:cubicBezTo>
                    <a:pt x="3119067" y="1777080"/>
                    <a:pt x="490924" y="1777080"/>
                    <a:pt x="490924" y="1777080"/>
                  </a:cubicBezTo>
                  <a:cubicBezTo>
                    <a:pt x="245502" y="1777080"/>
                    <a:pt x="32509" y="1679812"/>
                    <a:pt x="31032" y="1519699"/>
                  </a:cubicBezTo>
                  <a:cubicBezTo>
                    <a:pt x="31032" y="1519699"/>
                    <a:pt x="0" y="60785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4033792" y="0"/>
                    <a:pt x="4033792" y="0"/>
                  </a:cubicBezTo>
                  <a:cubicBezTo>
                    <a:pt x="4345692" y="0"/>
                    <a:pt x="4579121" y="101069"/>
                    <a:pt x="4571263" y="303616"/>
                  </a:cubicBezTo>
                  <a:cubicBezTo>
                    <a:pt x="4571263" y="303616"/>
                    <a:pt x="4569268" y="607854"/>
                    <a:pt x="4578024" y="820111"/>
                  </a:cubicBezTo>
                  <a:cubicBezTo>
                    <a:pt x="4586779" y="1113413"/>
                    <a:pt x="4540231" y="1446484"/>
                    <a:pt x="4540231" y="1446484"/>
                  </a:cubicBezTo>
                  <a:cubicBezTo>
                    <a:pt x="4537266" y="1626509"/>
                    <a:pt x="4325762" y="1760162"/>
                    <a:pt x="4080340" y="1760162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015398">
            <a:off x="15876662" y="4953001"/>
            <a:ext cx="1370360" cy="7014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4860" y="3182765"/>
            <a:ext cx="1560377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Gothic (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Gô-tích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Roman (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Rô-măng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nguồn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trúc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cổ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Tây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38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Roman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chân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38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thanh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là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ngang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xiên</a:t>
            </a:r>
            <a:r>
              <a:rPr lang="vi-VN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theo chiều viết từ phải sang trái (theo chiều viết từ dưới lên). </a:t>
            </a:r>
            <a:endParaRPr lang="en-US" sz="38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vi-VN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 </a:t>
            </a:r>
            <a:r>
              <a:rPr lang="vi-VN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đậm là các nét sổ thẳng và nét xiên từ trái sang phải (theo chiều viết từ trên xuống).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t="59234" r="43697"/>
          <a:stretch>
            <a:fillRect/>
          </a:stretch>
        </p:blipFill>
        <p:spPr>
          <a:xfrm rot="-10800000" flipV="1">
            <a:off x="0" y="0"/>
            <a:ext cx="2159692" cy="125096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 b="33006"/>
          <a:stretch>
            <a:fillRect/>
          </a:stretch>
        </p:blipFill>
        <p:spPr>
          <a:xfrm>
            <a:off x="-265653" y="9154874"/>
            <a:ext cx="1844141" cy="113212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 r="29876" b="27632"/>
          <a:stretch>
            <a:fillRect/>
          </a:stretch>
        </p:blipFill>
        <p:spPr>
          <a:xfrm>
            <a:off x="16888634" y="9099352"/>
            <a:ext cx="1453451" cy="125995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-36694" y="6828692"/>
            <a:ext cx="1106378" cy="1452287"/>
          </a:xfrm>
          <a:prstGeom prst="rect">
            <a:avLst/>
          </a:prstGeom>
        </p:spPr>
      </p:pic>
      <p:grpSp>
        <p:nvGrpSpPr>
          <p:cNvPr id="15" name="Group 2"/>
          <p:cNvGrpSpPr/>
          <p:nvPr/>
        </p:nvGrpSpPr>
        <p:grpSpPr>
          <a:xfrm>
            <a:off x="1069684" y="729586"/>
            <a:ext cx="16227714" cy="8937788"/>
            <a:chOff x="0" y="0"/>
            <a:chExt cx="4579120" cy="1777080"/>
          </a:xfrm>
          <a:solidFill>
            <a:schemeClr val="accent5">
              <a:lumMod val="75000"/>
            </a:schemeClr>
          </a:solidFill>
        </p:grpSpPr>
        <p:sp>
          <p:nvSpPr>
            <p:cNvPr id="16" name="Freeform 3"/>
            <p:cNvSpPr/>
            <p:nvPr/>
          </p:nvSpPr>
          <p:spPr>
            <a:xfrm>
              <a:off x="-1" y="0"/>
              <a:ext cx="4586779" cy="1777080"/>
            </a:xfrm>
            <a:custGeom>
              <a:avLst/>
              <a:gdLst/>
              <a:ahLst/>
              <a:cxnLst/>
              <a:rect l="l" t="t" r="r" b="b"/>
              <a:pathLst>
                <a:path w="4586779" h="1777080">
                  <a:moveTo>
                    <a:pt x="4080340" y="1760162"/>
                  </a:moveTo>
                  <a:cubicBezTo>
                    <a:pt x="4080340" y="1760162"/>
                    <a:pt x="3843344" y="1750192"/>
                    <a:pt x="3481205" y="1763636"/>
                  </a:cubicBezTo>
                  <a:cubicBezTo>
                    <a:pt x="3119067" y="1777080"/>
                    <a:pt x="490924" y="1777080"/>
                    <a:pt x="490924" y="1777080"/>
                  </a:cubicBezTo>
                  <a:cubicBezTo>
                    <a:pt x="245502" y="1777080"/>
                    <a:pt x="32509" y="1679812"/>
                    <a:pt x="31032" y="1519699"/>
                  </a:cubicBezTo>
                  <a:cubicBezTo>
                    <a:pt x="31032" y="1519699"/>
                    <a:pt x="0" y="60785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4033792" y="0"/>
                    <a:pt x="4033792" y="0"/>
                  </a:cubicBezTo>
                  <a:cubicBezTo>
                    <a:pt x="4345692" y="0"/>
                    <a:pt x="4579121" y="101069"/>
                    <a:pt x="4571263" y="303616"/>
                  </a:cubicBezTo>
                  <a:cubicBezTo>
                    <a:pt x="4571263" y="303616"/>
                    <a:pt x="4569268" y="607854"/>
                    <a:pt x="4578024" y="820111"/>
                  </a:cubicBezTo>
                  <a:cubicBezTo>
                    <a:pt x="4586779" y="1113413"/>
                    <a:pt x="4540231" y="1446484"/>
                    <a:pt x="4540231" y="1446484"/>
                  </a:cubicBezTo>
                  <a:cubicBezTo>
                    <a:pt x="4537266" y="1626509"/>
                    <a:pt x="4325762" y="1760162"/>
                    <a:pt x="4080340" y="1760162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015398">
            <a:off x="15876662" y="4953001"/>
            <a:ext cx="1370360" cy="7014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78488" y="1001769"/>
            <a:ext cx="15063979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ữ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Baton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5 ô </a:t>
            </a: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vi-VN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endParaRPr lang="fr-F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L, T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3 </a:t>
            </a:r>
            <a:r>
              <a:rPr lang="vi-VN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endParaRPr lang="fr-F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D, H, N, K..... là 4 </a:t>
            </a:r>
            <a:r>
              <a:rPr lang="vi-VN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endParaRPr lang="fr-F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là 5 </a:t>
            </a:r>
            <a:r>
              <a:rPr lang="vi-VN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endParaRPr lang="fr-F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M, 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là 6</a:t>
            </a:r>
            <a:r>
              <a:rPr lang="vi-V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408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982</Words>
  <Application>Microsoft Office PowerPoint</Application>
  <PresentationFormat>Custom</PresentationFormat>
  <Paragraphs>77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Times New Roman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75</cp:revision>
  <dcterms:created xsi:type="dcterms:W3CDTF">2006-08-16T00:00:00Z</dcterms:created>
  <dcterms:modified xsi:type="dcterms:W3CDTF">2025-09-30T02:27:49Z</dcterms:modified>
  <dc:identifier>DAEswOIwa4E</dc:identifier>
</cp:coreProperties>
</file>