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1142761" y="393746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1227</Words>
  <Application>Microsoft Office PowerPoint</Application>
  <PresentationFormat>Màn hình rộng</PresentationFormat>
  <Paragraphs>91</Paragraphs>
  <Slides>17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buidinhluan1985@outlook.com.vn</cp:lastModifiedBy>
  <cp:revision>12</cp:revision>
  <dcterms:created xsi:type="dcterms:W3CDTF">2022-06-19T11:40:22Z</dcterms:created>
  <dcterms:modified xsi:type="dcterms:W3CDTF">2025-09-15T07:32:14Z</dcterms:modified>
</cp:coreProperties>
</file>