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2" r:id="rId1"/>
    <p:sldMasterId id="2147483848" r:id="rId2"/>
    <p:sldMasterId id="2147483928" r:id="rId3"/>
  </p:sldMasterIdLst>
  <p:notesMasterIdLst>
    <p:notesMasterId r:id="rId18"/>
  </p:notesMasterIdLst>
  <p:sldIdLst>
    <p:sldId id="391" r:id="rId4"/>
    <p:sldId id="271" r:id="rId5"/>
    <p:sldId id="579" r:id="rId6"/>
    <p:sldId id="581" r:id="rId7"/>
    <p:sldId id="559" r:id="rId8"/>
    <p:sldId id="580" r:id="rId9"/>
    <p:sldId id="582" r:id="rId10"/>
    <p:sldId id="585" r:id="rId11"/>
    <p:sldId id="586" r:id="rId12"/>
    <p:sldId id="587" r:id="rId13"/>
    <p:sldId id="571" r:id="rId14"/>
    <p:sldId id="261" r:id="rId15"/>
    <p:sldId id="588" r:id="rId16"/>
    <p:sldId id="58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BE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3"/>
    <p:restoredTop sz="94643"/>
  </p:normalViewPr>
  <p:slideViewPr>
    <p:cSldViewPr snapToGrid="0" snapToObjects="1">
      <p:cViewPr varScale="1">
        <p:scale>
          <a:sx n="83" d="100"/>
          <a:sy n="83" d="100"/>
        </p:scale>
        <p:origin x="106" y="3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496D5D-DF63-134B-A231-058755C38826}" type="datetimeFigureOut">
              <a:rPr lang="en-US" smtClean="0"/>
              <a:t>6/27/2022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57E61-C41B-D341-B3B7-53E7FFAD13CE}" type="slidenum">
              <a:rPr lang="en-US" smtClean="0"/>
              <a:t>‹#›</a:t>
            </a:fld>
            <a:endParaRPr lang="en-US"/>
          </a:p>
        </p:txBody>
      </p:sp>
    </p:spTree>
    <p:extLst>
      <p:ext uri="{BB962C8B-B14F-4D97-AF65-F5344CB8AC3E}">
        <p14:creationId xmlns:p14="http://schemas.microsoft.com/office/powerpoint/2010/main" val="214944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42" name="Google Shape;1881;ga90788db52_0_5:notes">
            <a:extLst>
              <a:ext uri="{FF2B5EF4-FFF2-40B4-BE49-F238E27FC236}">
                <a16:creationId xmlns:a16="http://schemas.microsoft.com/office/drawing/2014/main" id="{FCDEA5A2-11CC-7442-AF7A-337B622B9419}"/>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17443" name="Google Shape;1882;ga90788db52_0_5:notes">
            <a:extLst>
              <a:ext uri="{FF2B5EF4-FFF2-40B4-BE49-F238E27FC236}">
                <a16:creationId xmlns:a16="http://schemas.microsoft.com/office/drawing/2014/main" id="{FAF381FA-B812-4E4D-A0F8-F382F396BB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9490" name="Google Shape;1886;ga950446a0d_0_16:notes">
            <a:extLst>
              <a:ext uri="{FF2B5EF4-FFF2-40B4-BE49-F238E27FC236}">
                <a16:creationId xmlns:a16="http://schemas.microsoft.com/office/drawing/2014/main" id="{0D92DFAA-3CB1-1241-AEE3-67E3B4F5C7A7}"/>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19491" name="Google Shape;1887;ga950446a0d_0_16:notes">
            <a:extLst>
              <a:ext uri="{FF2B5EF4-FFF2-40B4-BE49-F238E27FC236}">
                <a16:creationId xmlns:a16="http://schemas.microsoft.com/office/drawing/2014/main" id="{A14772FF-5298-0643-B7F7-D83B72E024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9490" name="Google Shape;1886;ga950446a0d_0_16:notes">
            <a:extLst>
              <a:ext uri="{FF2B5EF4-FFF2-40B4-BE49-F238E27FC236}">
                <a16:creationId xmlns:a16="http://schemas.microsoft.com/office/drawing/2014/main" id="{0D92DFAA-3CB1-1241-AEE3-67E3B4F5C7A7}"/>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19491" name="Google Shape;1887;ga950446a0d_0_16:notes">
            <a:extLst>
              <a:ext uri="{FF2B5EF4-FFF2-40B4-BE49-F238E27FC236}">
                <a16:creationId xmlns:a16="http://schemas.microsoft.com/office/drawing/2014/main" id="{A14772FF-5298-0643-B7F7-D83B72E024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876540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1778" name="Google Shape;577;ge4409c116f_0_517:notes">
            <a:extLst>
              <a:ext uri="{FF2B5EF4-FFF2-40B4-BE49-F238E27FC236}">
                <a16:creationId xmlns:a16="http://schemas.microsoft.com/office/drawing/2014/main" id="{CDA62818-286B-EE45-AA08-2D462FB51B8E}"/>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31779" name="Google Shape;578;ge4409c116f_0_517:notes">
            <a:extLst>
              <a:ext uri="{FF2B5EF4-FFF2-40B4-BE49-F238E27FC236}">
                <a16:creationId xmlns:a16="http://schemas.microsoft.com/office/drawing/2014/main" id="{415D034A-0F51-C14A-9FD5-AAFE9EB548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1778" name="Google Shape;577;ge4409c116f_0_517:notes">
            <a:extLst>
              <a:ext uri="{FF2B5EF4-FFF2-40B4-BE49-F238E27FC236}">
                <a16:creationId xmlns:a16="http://schemas.microsoft.com/office/drawing/2014/main" id="{CDA62818-286B-EE45-AA08-2D462FB51B8E}"/>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31779" name="Google Shape;578;ge4409c116f_0_517:notes">
            <a:extLst>
              <a:ext uri="{FF2B5EF4-FFF2-40B4-BE49-F238E27FC236}">
                <a16:creationId xmlns:a16="http://schemas.microsoft.com/office/drawing/2014/main" id="{415D034A-0F51-C14A-9FD5-AAFE9EB548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427653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1778" name="Google Shape;577;ge4409c116f_0_517:notes">
            <a:extLst>
              <a:ext uri="{FF2B5EF4-FFF2-40B4-BE49-F238E27FC236}">
                <a16:creationId xmlns:a16="http://schemas.microsoft.com/office/drawing/2014/main" id="{CDA62818-286B-EE45-AA08-2D462FB51B8E}"/>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31779" name="Google Shape;578;ge4409c116f_0_517:notes">
            <a:extLst>
              <a:ext uri="{FF2B5EF4-FFF2-40B4-BE49-F238E27FC236}">
                <a16:creationId xmlns:a16="http://schemas.microsoft.com/office/drawing/2014/main" id="{415D034A-0F51-C14A-9FD5-AAFE9EB548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308835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1778" name="Google Shape;577;ge4409c116f_0_517:notes">
            <a:extLst>
              <a:ext uri="{FF2B5EF4-FFF2-40B4-BE49-F238E27FC236}">
                <a16:creationId xmlns:a16="http://schemas.microsoft.com/office/drawing/2014/main" id="{CDA62818-286B-EE45-AA08-2D462FB51B8E}"/>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31779" name="Google Shape;578;ge4409c116f_0_517:notes">
            <a:extLst>
              <a:ext uri="{FF2B5EF4-FFF2-40B4-BE49-F238E27FC236}">
                <a16:creationId xmlns:a16="http://schemas.microsoft.com/office/drawing/2014/main" id="{415D034A-0F51-C14A-9FD5-AAFE9EB548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217519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1778" name="Google Shape;577;ge4409c116f_0_517:notes">
            <a:extLst>
              <a:ext uri="{FF2B5EF4-FFF2-40B4-BE49-F238E27FC236}">
                <a16:creationId xmlns:a16="http://schemas.microsoft.com/office/drawing/2014/main" id="{CDA62818-286B-EE45-AA08-2D462FB51B8E}"/>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31779" name="Google Shape;578;ge4409c116f_0_517:notes">
            <a:extLst>
              <a:ext uri="{FF2B5EF4-FFF2-40B4-BE49-F238E27FC236}">
                <a16:creationId xmlns:a16="http://schemas.microsoft.com/office/drawing/2014/main" id="{415D034A-0F51-C14A-9FD5-AAFE9EB548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56789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9490" name="Google Shape;1886;ga950446a0d_0_16:notes">
            <a:extLst>
              <a:ext uri="{FF2B5EF4-FFF2-40B4-BE49-F238E27FC236}">
                <a16:creationId xmlns:a16="http://schemas.microsoft.com/office/drawing/2014/main" id="{0D92DFAA-3CB1-1241-AEE3-67E3B4F5C7A7}"/>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319491" name="Google Shape;1887;ga950446a0d_0_16:notes">
            <a:extLst>
              <a:ext uri="{FF2B5EF4-FFF2-40B4-BE49-F238E27FC236}">
                <a16:creationId xmlns:a16="http://schemas.microsoft.com/office/drawing/2014/main" id="{A14772FF-5298-0643-B7F7-D83B72E024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en-US" altLang="en-US"/>
          </a:p>
        </p:txBody>
      </p:sp>
    </p:spTree>
    <p:extLst>
      <p:ext uri="{BB962C8B-B14F-4D97-AF65-F5344CB8AC3E}">
        <p14:creationId xmlns:p14="http://schemas.microsoft.com/office/powerpoint/2010/main" val="157439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4" name="Google Shape;9;p2">
            <a:extLst>
              <a:ext uri="{FF2B5EF4-FFF2-40B4-BE49-F238E27FC236}">
                <a16:creationId xmlns:a16="http://schemas.microsoft.com/office/drawing/2014/main" id="{B38A982A-F336-8349-9A4A-6EA25C0369F0}"/>
              </a:ext>
            </a:extLst>
          </p:cNvPr>
          <p:cNvSpPr>
            <a:spLocks/>
          </p:cNvSpPr>
          <p:nvPr/>
        </p:nvSpPr>
        <p:spPr bwMode="auto">
          <a:xfrm rot="4500000">
            <a:off x="2776010" y="-902758"/>
            <a:ext cx="6555317" cy="7073900"/>
          </a:xfrm>
          <a:custGeom>
            <a:avLst/>
            <a:gdLst>
              <a:gd name="T0" fmla="*/ 2147483646 w 2725"/>
              <a:gd name="T1" fmla="*/ 2147483646 h 2940"/>
              <a:gd name="T2" fmla="*/ 2147483646 w 2725"/>
              <a:gd name="T3" fmla="*/ 2147483646 h 2940"/>
              <a:gd name="T4" fmla="*/ 2147483646 w 2725"/>
              <a:gd name="T5" fmla="*/ 2147483646 h 2940"/>
              <a:gd name="T6" fmla="*/ 2147483646 w 2725"/>
              <a:gd name="T7" fmla="*/ 2147483646 h 2940"/>
              <a:gd name="T8" fmla="*/ 2147483646 w 2725"/>
              <a:gd name="T9" fmla="*/ 2147483646 h 2940"/>
              <a:gd name="T10" fmla="*/ 2147483646 w 2725"/>
              <a:gd name="T11" fmla="*/ 2147483646 h 2940"/>
              <a:gd name="T12" fmla="*/ 2147483646 w 2725"/>
              <a:gd name="T13" fmla="*/ 2147483646 h 2940"/>
              <a:gd name="T14" fmla="*/ 2147483646 w 2725"/>
              <a:gd name="T15" fmla="*/ 2147483646 h 29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 name="Google Shape;10;p2">
            <a:extLst>
              <a:ext uri="{FF2B5EF4-FFF2-40B4-BE49-F238E27FC236}">
                <a16:creationId xmlns:a16="http://schemas.microsoft.com/office/drawing/2014/main" id="{22604129-D70B-214C-B600-52C1073CD8E4}"/>
              </a:ext>
            </a:extLst>
          </p:cNvPr>
          <p:cNvSpPr>
            <a:spLocks/>
          </p:cNvSpPr>
          <p:nvPr/>
        </p:nvSpPr>
        <p:spPr bwMode="auto">
          <a:xfrm>
            <a:off x="1752601" y="5844118"/>
            <a:ext cx="8699500" cy="575733"/>
          </a:xfrm>
          <a:custGeom>
            <a:avLst/>
            <a:gdLst>
              <a:gd name="T0" fmla="*/ 2147483646 w 43544"/>
              <a:gd name="T1" fmla="*/ 2147483646 h 2997"/>
              <a:gd name="T2" fmla="*/ 2147483646 w 43544"/>
              <a:gd name="T3" fmla="*/ 2147483646 h 2997"/>
              <a:gd name="T4" fmla="*/ 2147483646 w 43544"/>
              <a:gd name="T5" fmla="*/ 2147483646 h 2997"/>
              <a:gd name="T6" fmla="*/ 2147483646 w 43544"/>
              <a:gd name="T7" fmla="*/ 2147483646 h 2997"/>
              <a:gd name="T8" fmla="*/ 2147483646 w 43544"/>
              <a:gd name="T9" fmla="*/ 2147483646 h 2997"/>
              <a:gd name="T10" fmla="*/ 2147483646 w 43544"/>
              <a:gd name="T11" fmla="*/ 2147483646 h 2997"/>
              <a:gd name="T12" fmla="*/ 2147483646 w 43544"/>
              <a:gd name="T13" fmla="*/ 2147483646 h 2997"/>
              <a:gd name="T14" fmla="*/ 2147483646 w 43544"/>
              <a:gd name="T15" fmla="*/ 2147483646 h 2997"/>
              <a:gd name="T16" fmla="*/ 2147483646 w 43544"/>
              <a:gd name="T17" fmla="*/ 2147483646 h 2997"/>
              <a:gd name="T18" fmla="*/ 2147483646 w 43544"/>
              <a:gd name="T19" fmla="*/ 2147483646 h 2997"/>
              <a:gd name="T20" fmla="*/ 2147483646 w 43544"/>
              <a:gd name="T21" fmla="*/ 2147483646 h 2997"/>
              <a:gd name="T22" fmla="*/ 2147483646 w 43544"/>
              <a:gd name="T23" fmla="*/ 2147483646 h 2997"/>
              <a:gd name="T24" fmla="*/ 2147483646 w 43544"/>
              <a:gd name="T25" fmla="*/ 2147483646 h 29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6" name="Google Shape;11;p2">
            <a:extLst>
              <a:ext uri="{FF2B5EF4-FFF2-40B4-BE49-F238E27FC236}">
                <a16:creationId xmlns:a16="http://schemas.microsoft.com/office/drawing/2014/main" id="{55443D90-8E8D-8744-AE4C-9CC56C5F47E9}"/>
              </a:ext>
            </a:extLst>
          </p:cNvPr>
          <p:cNvSpPr>
            <a:spLocks/>
          </p:cNvSpPr>
          <p:nvPr/>
        </p:nvSpPr>
        <p:spPr bwMode="auto">
          <a:xfrm>
            <a:off x="4051301" y="3998385"/>
            <a:ext cx="192617" cy="165100"/>
          </a:xfrm>
          <a:custGeom>
            <a:avLst/>
            <a:gdLst>
              <a:gd name="T0" fmla="*/ 2147483646 w 1021"/>
              <a:gd name="T1" fmla="*/ 2147483646 h 879"/>
              <a:gd name="T2" fmla="*/ 2147483646 w 1021"/>
              <a:gd name="T3" fmla="*/ 2147483646 h 879"/>
              <a:gd name="T4" fmla="*/ 2147483646 w 1021"/>
              <a:gd name="T5" fmla="*/ 2147483646 h 879"/>
              <a:gd name="T6" fmla="*/ 2147483646 w 1021"/>
              <a:gd name="T7" fmla="*/ 2147483646 h 879"/>
              <a:gd name="T8" fmla="*/ 2147483646 w 1021"/>
              <a:gd name="T9" fmla="*/ 2147483646 h 879"/>
              <a:gd name="T10" fmla="*/ 2147483646 w 1021"/>
              <a:gd name="T11" fmla="*/ 2147483646 h 879"/>
              <a:gd name="T12" fmla="*/ 2147483646 w 1021"/>
              <a:gd name="T13" fmla="*/ 2147483646 h 879"/>
              <a:gd name="T14" fmla="*/ 2147483646 w 1021"/>
              <a:gd name="T15" fmla="*/ 2147483646 h 879"/>
              <a:gd name="T16" fmla="*/ 2147483646 w 1021"/>
              <a:gd name="T17" fmla="*/ 2147483646 h 879"/>
              <a:gd name="T18" fmla="*/ 2147483646 w 1021"/>
              <a:gd name="T19" fmla="*/ 2147483646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7" name="Google Shape;12;p2">
            <a:extLst>
              <a:ext uri="{FF2B5EF4-FFF2-40B4-BE49-F238E27FC236}">
                <a16:creationId xmlns:a16="http://schemas.microsoft.com/office/drawing/2014/main" id="{6454DFA9-AC5E-BE4A-B993-208237453257}"/>
              </a:ext>
            </a:extLst>
          </p:cNvPr>
          <p:cNvSpPr>
            <a:spLocks/>
          </p:cNvSpPr>
          <p:nvPr/>
        </p:nvSpPr>
        <p:spPr bwMode="auto">
          <a:xfrm>
            <a:off x="2518834" y="3206752"/>
            <a:ext cx="182033" cy="156633"/>
          </a:xfrm>
          <a:custGeom>
            <a:avLst/>
            <a:gdLst>
              <a:gd name="T0" fmla="*/ 2147483646 w 959"/>
              <a:gd name="T1" fmla="*/ 2147483646 h 822"/>
              <a:gd name="T2" fmla="*/ 2147483646 w 959"/>
              <a:gd name="T3" fmla="*/ 2147483646 h 822"/>
              <a:gd name="T4" fmla="*/ 2147483646 w 959"/>
              <a:gd name="T5" fmla="*/ 2147483646 h 822"/>
              <a:gd name="T6" fmla="*/ 2147483646 w 959"/>
              <a:gd name="T7" fmla="*/ 2147483646 h 822"/>
              <a:gd name="T8" fmla="*/ 2147483646 w 959"/>
              <a:gd name="T9" fmla="*/ 2147483646 h 822"/>
              <a:gd name="T10" fmla="*/ 2147483646 w 959"/>
              <a:gd name="T11" fmla="*/ 0 h 822"/>
              <a:gd name="T12" fmla="*/ 2147483646 w 959"/>
              <a:gd name="T13" fmla="*/ 2147483646 h 822"/>
              <a:gd name="T14" fmla="*/ 2147483646 w 959"/>
              <a:gd name="T15" fmla="*/ 2147483646 h 822"/>
              <a:gd name="T16" fmla="*/ 2147483646 w 959"/>
              <a:gd name="T17" fmla="*/ 2147483646 h 822"/>
              <a:gd name="T18" fmla="*/ 2147483646 w 959"/>
              <a:gd name="T19" fmla="*/ 0 h 8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8" name="Google Shape;13;p2">
            <a:extLst>
              <a:ext uri="{FF2B5EF4-FFF2-40B4-BE49-F238E27FC236}">
                <a16:creationId xmlns:a16="http://schemas.microsoft.com/office/drawing/2014/main" id="{D2B6DB1F-A654-3844-9E84-34DFC868C5E5}"/>
              </a:ext>
            </a:extLst>
          </p:cNvPr>
          <p:cNvSpPr>
            <a:spLocks/>
          </p:cNvSpPr>
          <p:nvPr/>
        </p:nvSpPr>
        <p:spPr bwMode="auto">
          <a:xfrm>
            <a:off x="1921933" y="3189817"/>
            <a:ext cx="135467" cy="116416"/>
          </a:xfrm>
          <a:custGeom>
            <a:avLst/>
            <a:gdLst>
              <a:gd name="T0" fmla="*/ 2147483646 w 707"/>
              <a:gd name="T1" fmla="*/ 2147483646 h 610"/>
              <a:gd name="T2" fmla="*/ 2147483646 w 707"/>
              <a:gd name="T3" fmla="*/ 2147483646 h 610"/>
              <a:gd name="T4" fmla="*/ 2147483646 w 707"/>
              <a:gd name="T5" fmla="*/ 2147483646 h 610"/>
              <a:gd name="T6" fmla="*/ 2147483646 w 707"/>
              <a:gd name="T7" fmla="*/ 2147483646 h 610"/>
              <a:gd name="T8" fmla="*/ 2147483646 w 707"/>
              <a:gd name="T9" fmla="*/ 2147483646 h 6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9" name="Google Shape;14;p2">
            <a:extLst>
              <a:ext uri="{FF2B5EF4-FFF2-40B4-BE49-F238E27FC236}">
                <a16:creationId xmlns:a16="http://schemas.microsoft.com/office/drawing/2014/main" id="{67EC45A2-B833-2D41-8629-B6609283B117}"/>
              </a:ext>
            </a:extLst>
          </p:cNvPr>
          <p:cNvSpPr>
            <a:spLocks/>
          </p:cNvSpPr>
          <p:nvPr/>
        </p:nvSpPr>
        <p:spPr bwMode="auto">
          <a:xfrm>
            <a:off x="2241551" y="2520951"/>
            <a:ext cx="220133" cy="228600"/>
          </a:xfrm>
          <a:custGeom>
            <a:avLst/>
            <a:gdLst>
              <a:gd name="T0" fmla="*/ 2147483646 w 1162"/>
              <a:gd name="T1" fmla="*/ 2147483646 h 1210"/>
              <a:gd name="T2" fmla="*/ 2147483646 w 1162"/>
              <a:gd name="T3" fmla="*/ 2147483646 h 1210"/>
              <a:gd name="T4" fmla="*/ 2147483646 w 1162"/>
              <a:gd name="T5" fmla="*/ 2147483646 h 1210"/>
              <a:gd name="T6" fmla="*/ 0 w 1162"/>
              <a:gd name="T7" fmla="*/ 2147483646 h 1210"/>
              <a:gd name="T8" fmla="*/ 2147483646 w 1162"/>
              <a:gd name="T9" fmla="*/ 2147483646 h 1210"/>
              <a:gd name="T10" fmla="*/ 2147483646 w 1162"/>
              <a:gd name="T11" fmla="*/ 2147483646 h 1210"/>
              <a:gd name="T12" fmla="*/ 2147483646 w 1162"/>
              <a:gd name="T13" fmla="*/ 2147483646 h 1210"/>
              <a:gd name="T14" fmla="*/ 2147483646 w 1162"/>
              <a:gd name="T15" fmla="*/ 2147483646 h 1210"/>
              <a:gd name="T16" fmla="*/ 2147483646 w 1162"/>
              <a:gd name="T17" fmla="*/ 2147483646 h 1210"/>
              <a:gd name="T18" fmla="*/ 2147483646 w 1162"/>
              <a:gd name="T19" fmla="*/ 2147483646 h 1210"/>
              <a:gd name="T20" fmla="*/ 2147483646 w 1162"/>
              <a:gd name="T21" fmla="*/ 2147483646 h 1210"/>
              <a:gd name="T22" fmla="*/ 2147483646 w 1162"/>
              <a:gd name="T23" fmla="*/ 2147483646 h 1210"/>
              <a:gd name="T24" fmla="*/ 2147483646 w 1162"/>
              <a:gd name="T25" fmla="*/ 2147483646 h 1210"/>
              <a:gd name="T26" fmla="*/ 2147483646 w 1162"/>
              <a:gd name="T27" fmla="*/ 2147483646 h 1210"/>
              <a:gd name="T28" fmla="*/ 2147483646 w 1162"/>
              <a:gd name="T29" fmla="*/ 2147483646 h 1210"/>
              <a:gd name="T30" fmla="*/ 2147483646 w 1162"/>
              <a:gd name="T31" fmla="*/ 2147483646 h 1210"/>
              <a:gd name="T32" fmla="*/ 2147483646 w 1162"/>
              <a:gd name="T33" fmla="*/ 2147483646 h 1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2" h="1210" extrusionOk="0">
                <a:moveTo>
                  <a:pt x="595" y="1"/>
                </a:moveTo>
                <a:lnTo>
                  <a:pt x="449" y="432"/>
                </a:lnTo>
                <a:lnTo>
                  <a:pt x="0" y="436"/>
                </a:lnTo>
                <a:lnTo>
                  <a:pt x="357" y="702"/>
                </a:lnTo>
                <a:lnTo>
                  <a:pt x="184" y="1210"/>
                </a:lnTo>
                <a:cubicBezTo>
                  <a:pt x="294" y="1125"/>
                  <a:pt x="447" y="1004"/>
                  <a:pt x="599" y="882"/>
                </a:cubicBezTo>
                <a:lnTo>
                  <a:pt x="1006" y="1186"/>
                </a:lnTo>
                <a:lnTo>
                  <a:pt x="835" y="691"/>
                </a:lnTo>
                <a:cubicBezTo>
                  <a:pt x="1019" y="543"/>
                  <a:pt x="1161" y="426"/>
                  <a:pt x="1161" y="426"/>
                </a:cubicBezTo>
                <a:lnTo>
                  <a:pt x="744" y="430"/>
                </a:lnTo>
                <a:lnTo>
                  <a:pt x="595" y="1"/>
                </a:ln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0" name="Google Shape;15;p2">
            <a:extLst>
              <a:ext uri="{FF2B5EF4-FFF2-40B4-BE49-F238E27FC236}">
                <a16:creationId xmlns:a16="http://schemas.microsoft.com/office/drawing/2014/main" id="{E0774351-B0CA-254E-97CF-A8061B9D7F49}"/>
              </a:ext>
            </a:extLst>
          </p:cNvPr>
          <p:cNvSpPr>
            <a:spLocks/>
          </p:cNvSpPr>
          <p:nvPr/>
        </p:nvSpPr>
        <p:spPr bwMode="auto">
          <a:xfrm rot="21235221">
            <a:off x="8178800" y="3539067"/>
            <a:ext cx="882651" cy="601133"/>
          </a:xfrm>
          <a:custGeom>
            <a:avLst/>
            <a:gdLst>
              <a:gd name="T0" fmla="*/ 2147483646 w 4654"/>
              <a:gd name="T1" fmla="*/ 0 h 3162"/>
              <a:gd name="T2" fmla="*/ 2147483646 w 4654"/>
              <a:gd name="T3" fmla="*/ 2147483646 h 3162"/>
              <a:gd name="T4" fmla="*/ 2147483646 w 4654"/>
              <a:gd name="T5" fmla="*/ 2147483646 h 3162"/>
              <a:gd name="T6" fmla="*/ 2147483646 w 4654"/>
              <a:gd name="T7" fmla="*/ 2147483646 h 3162"/>
              <a:gd name="T8" fmla="*/ 0 w 4654"/>
              <a:gd name="T9" fmla="*/ 2147483646 h 3162"/>
              <a:gd name="T10" fmla="*/ 2147483646 w 4654"/>
              <a:gd name="T11" fmla="*/ 2147483646 h 3162"/>
              <a:gd name="T12" fmla="*/ 2147483646 w 4654"/>
              <a:gd name="T13" fmla="*/ 2147483646 h 3162"/>
              <a:gd name="T14" fmla="*/ 2147483646 w 4654"/>
              <a:gd name="T15" fmla="*/ 2147483646 h 3162"/>
              <a:gd name="T16" fmla="*/ 2147483646 w 4654"/>
              <a:gd name="T17" fmla="*/ 2147483646 h 3162"/>
              <a:gd name="T18" fmla="*/ 2147483646 w 4654"/>
              <a:gd name="T19" fmla="*/ 0 h 3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1" name="Google Shape;16;p2">
            <a:extLst>
              <a:ext uri="{FF2B5EF4-FFF2-40B4-BE49-F238E27FC236}">
                <a16:creationId xmlns:a16="http://schemas.microsoft.com/office/drawing/2014/main" id="{273999F5-0F2A-B54B-958E-83CC4BB33BA7}"/>
              </a:ext>
            </a:extLst>
          </p:cNvPr>
          <p:cNvSpPr>
            <a:spLocks/>
          </p:cNvSpPr>
          <p:nvPr/>
        </p:nvSpPr>
        <p:spPr bwMode="auto">
          <a:xfrm rot="21235221">
            <a:off x="8411634" y="3945467"/>
            <a:ext cx="639233" cy="275167"/>
          </a:xfrm>
          <a:custGeom>
            <a:avLst/>
            <a:gdLst>
              <a:gd name="T0" fmla="*/ 2147483646 w 3363"/>
              <a:gd name="T1" fmla="*/ 2147483646 h 1456"/>
              <a:gd name="T2" fmla="*/ 2147483646 w 3363"/>
              <a:gd name="T3" fmla="*/ 2147483646 h 1456"/>
              <a:gd name="T4" fmla="*/ 2147483646 w 3363"/>
              <a:gd name="T5" fmla="*/ 2147483646 h 1456"/>
              <a:gd name="T6" fmla="*/ 2147483646 w 3363"/>
              <a:gd name="T7" fmla="*/ 2147483646 h 1456"/>
              <a:gd name="T8" fmla="*/ 0 w 3363"/>
              <a:gd name="T9" fmla="*/ 2147483646 h 1456"/>
              <a:gd name="T10" fmla="*/ 2147483646 w 3363"/>
              <a:gd name="T11" fmla="*/ 2147483646 h 1456"/>
              <a:gd name="T12" fmla="*/ 2147483646 w 3363"/>
              <a:gd name="T13" fmla="*/ 2147483646 h 1456"/>
              <a:gd name="T14" fmla="*/ 2147483646 w 3363"/>
              <a:gd name="T15" fmla="*/ 2147483646 h 1456"/>
              <a:gd name="T16" fmla="*/ 2147483646 w 3363"/>
              <a:gd name="T17" fmla="*/ 2147483646 h 1456"/>
              <a:gd name="T18" fmla="*/ 2147483646 w 3363"/>
              <a:gd name="T19" fmla="*/ 2147483646 h 1456"/>
              <a:gd name="T20" fmla="*/ 2147483646 w 3363"/>
              <a:gd name="T21" fmla="*/ 2147483646 h 1456"/>
              <a:gd name="T22" fmla="*/ 2147483646 w 3363"/>
              <a:gd name="T23" fmla="*/ 2147483646 h 14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2" name="Google Shape;17;p2">
            <a:extLst>
              <a:ext uri="{FF2B5EF4-FFF2-40B4-BE49-F238E27FC236}">
                <a16:creationId xmlns:a16="http://schemas.microsoft.com/office/drawing/2014/main" id="{D434C7BD-1B9A-DE4F-B66E-9443008115BF}"/>
              </a:ext>
            </a:extLst>
          </p:cNvPr>
          <p:cNvSpPr>
            <a:spLocks/>
          </p:cNvSpPr>
          <p:nvPr/>
        </p:nvSpPr>
        <p:spPr bwMode="auto">
          <a:xfrm>
            <a:off x="2241551" y="3558117"/>
            <a:ext cx="736600" cy="508000"/>
          </a:xfrm>
          <a:custGeom>
            <a:avLst/>
            <a:gdLst>
              <a:gd name="T0" fmla="*/ 2147483646 w 3880"/>
              <a:gd name="T1" fmla="*/ 0 h 2679"/>
              <a:gd name="T2" fmla="*/ 2147483646 w 3880"/>
              <a:gd name="T3" fmla="*/ 2147483646 h 2679"/>
              <a:gd name="T4" fmla="*/ 2147483646 w 3880"/>
              <a:gd name="T5" fmla="*/ 2147483646 h 2679"/>
              <a:gd name="T6" fmla="*/ 2147483646 w 3880"/>
              <a:gd name="T7" fmla="*/ 2147483646 h 2679"/>
              <a:gd name="T8" fmla="*/ 2147483646 w 3880"/>
              <a:gd name="T9" fmla="*/ 2147483646 h 2679"/>
              <a:gd name="T10" fmla="*/ 2147483646 w 3880"/>
              <a:gd name="T11" fmla="*/ 2147483646 h 2679"/>
              <a:gd name="T12" fmla="*/ 2147483646 w 3880"/>
              <a:gd name="T13" fmla="*/ 2147483646 h 2679"/>
              <a:gd name="T14" fmla="*/ 2147483646 w 3880"/>
              <a:gd name="T15" fmla="*/ 2147483646 h 2679"/>
              <a:gd name="T16" fmla="*/ 2147483646 w 3880"/>
              <a:gd name="T17" fmla="*/ 2147483646 h 2679"/>
              <a:gd name="T18" fmla="*/ 2147483646 w 3880"/>
              <a:gd name="T19" fmla="*/ 2147483646 h 2679"/>
              <a:gd name="T20" fmla="*/ 2147483646 w 3880"/>
              <a:gd name="T21" fmla="*/ 2147483646 h 2679"/>
              <a:gd name="T22" fmla="*/ 2147483646 w 3880"/>
              <a:gd name="T23" fmla="*/ 2147483646 h 2679"/>
              <a:gd name="T24" fmla="*/ 2147483646 w 3880"/>
              <a:gd name="T25" fmla="*/ 2147483646 h 2679"/>
              <a:gd name="T26" fmla="*/ 2147483646 w 3880"/>
              <a:gd name="T27" fmla="*/ 0 h 26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3" name="Google Shape;18;p2">
            <a:extLst>
              <a:ext uri="{FF2B5EF4-FFF2-40B4-BE49-F238E27FC236}">
                <a16:creationId xmlns:a16="http://schemas.microsoft.com/office/drawing/2014/main" id="{2D0F61EF-2AE1-094C-A987-985C6804A749}"/>
              </a:ext>
            </a:extLst>
          </p:cNvPr>
          <p:cNvSpPr>
            <a:spLocks/>
          </p:cNvSpPr>
          <p:nvPr/>
        </p:nvSpPr>
        <p:spPr bwMode="auto">
          <a:xfrm>
            <a:off x="2326218" y="4032251"/>
            <a:ext cx="651933" cy="194733"/>
          </a:xfrm>
          <a:custGeom>
            <a:avLst/>
            <a:gdLst>
              <a:gd name="T0" fmla="*/ 2147483646 w 3436"/>
              <a:gd name="T1" fmla="*/ 0 h 1030"/>
              <a:gd name="T2" fmla="*/ 2147483646 w 3436"/>
              <a:gd name="T3" fmla="*/ 2147483646 h 1030"/>
              <a:gd name="T4" fmla="*/ 2147483646 w 3436"/>
              <a:gd name="T5" fmla="*/ 2147483646 h 1030"/>
              <a:gd name="T6" fmla="*/ 2147483646 w 3436"/>
              <a:gd name="T7" fmla="*/ 2147483646 h 1030"/>
              <a:gd name="T8" fmla="*/ 2147483646 w 3436"/>
              <a:gd name="T9" fmla="*/ 2147483646 h 1030"/>
              <a:gd name="T10" fmla="*/ 2147483646 w 3436"/>
              <a:gd name="T11" fmla="*/ 2147483646 h 1030"/>
              <a:gd name="T12" fmla="*/ 2147483646 w 3436"/>
              <a:gd name="T13" fmla="*/ 2147483646 h 1030"/>
              <a:gd name="T14" fmla="*/ 2147483646 w 3436"/>
              <a:gd name="T15" fmla="*/ 2147483646 h 1030"/>
              <a:gd name="T16" fmla="*/ 2147483646 w 3436"/>
              <a:gd name="T17" fmla="*/ 2147483646 h 1030"/>
              <a:gd name="T18" fmla="*/ 2147483646 w 3436"/>
              <a:gd name="T19" fmla="*/ 2147483646 h 1030"/>
              <a:gd name="T20" fmla="*/ 2147483646 w 3436"/>
              <a:gd name="T21" fmla="*/ 2147483646 h 1030"/>
              <a:gd name="T22" fmla="*/ 2147483646 w 3436"/>
              <a:gd name="T23" fmla="*/ 2147483646 h 1030"/>
              <a:gd name="T24" fmla="*/ 2147483646 w 3436"/>
              <a:gd name="T25" fmla="*/ 2147483646 h 1030"/>
              <a:gd name="T26" fmla="*/ 2147483646 w 3436"/>
              <a:gd name="T27" fmla="*/ 0 h 10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4" name="Google Shape;19;p2">
            <a:extLst>
              <a:ext uri="{FF2B5EF4-FFF2-40B4-BE49-F238E27FC236}">
                <a16:creationId xmlns:a16="http://schemas.microsoft.com/office/drawing/2014/main" id="{6F8DAC48-131D-8044-B80A-7C4D8F57F799}"/>
              </a:ext>
            </a:extLst>
          </p:cNvPr>
          <p:cNvSpPr>
            <a:spLocks/>
          </p:cNvSpPr>
          <p:nvPr/>
        </p:nvSpPr>
        <p:spPr bwMode="auto">
          <a:xfrm>
            <a:off x="5947833" y="4269318"/>
            <a:ext cx="211667" cy="1071033"/>
          </a:xfrm>
          <a:custGeom>
            <a:avLst/>
            <a:gdLst>
              <a:gd name="T0" fmla="*/ 2147483646 w 1481"/>
              <a:gd name="T1" fmla="*/ 0 h 7471"/>
              <a:gd name="T2" fmla="*/ 2147483646 w 1481"/>
              <a:gd name="T3" fmla="*/ 2147483646 h 7471"/>
              <a:gd name="T4" fmla="*/ 2147483646 w 1481"/>
              <a:gd name="T5" fmla="*/ 2147483646 h 7471"/>
              <a:gd name="T6" fmla="*/ 2147483646 w 1481"/>
              <a:gd name="T7" fmla="*/ 2147483646 h 7471"/>
              <a:gd name="T8" fmla="*/ 2147483646 w 1481"/>
              <a:gd name="T9" fmla="*/ 2147483646 h 7471"/>
              <a:gd name="T10" fmla="*/ 2147483646 w 1481"/>
              <a:gd name="T11" fmla="*/ 2147483646 h 7471"/>
              <a:gd name="T12" fmla="*/ 2147483646 w 1481"/>
              <a:gd name="T13" fmla="*/ 2147483646 h 7471"/>
              <a:gd name="T14" fmla="*/ 2147483646 w 1481"/>
              <a:gd name="T15" fmla="*/ 2147483646 h 7471"/>
              <a:gd name="T16" fmla="*/ 2147483646 w 1481"/>
              <a:gd name="T17" fmla="*/ 2147483646 h 7471"/>
              <a:gd name="T18" fmla="*/ 2147483646 w 1481"/>
              <a:gd name="T19" fmla="*/ 2147483646 h 7471"/>
              <a:gd name="T20" fmla="*/ 2147483646 w 1481"/>
              <a:gd name="T21" fmla="*/ 2147483646 h 7471"/>
              <a:gd name="T22" fmla="*/ 2147483646 w 1481"/>
              <a:gd name="T23" fmla="*/ 2147483646 h 7471"/>
              <a:gd name="T24" fmla="*/ 2147483646 w 1481"/>
              <a:gd name="T25" fmla="*/ 0 h 74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81" h="7471" extrusionOk="0">
                <a:moveTo>
                  <a:pt x="552" y="0"/>
                </a:moveTo>
                <a:cubicBezTo>
                  <a:pt x="488" y="0"/>
                  <a:pt x="422" y="13"/>
                  <a:pt x="358" y="40"/>
                </a:cubicBezTo>
                <a:cubicBezTo>
                  <a:pt x="112" y="147"/>
                  <a:pt x="0" y="432"/>
                  <a:pt x="107" y="679"/>
                </a:cubicBezTo>
                <a:cubicBezTo>
                  <a:pt x="329" y="1201"/>
                  <a:pt x="508" y="1738"/>
                  <a:pt x="644" y="2285"/>
                </a:cubicBezTo>
                <a:cubicBezTo>
                  <a:pt x="789" y="2846"/>
                  <a:pt x="905" y="3412"/>
                  <a:pt x="992" y="3983"/>
                </a:cubicBezTo>
                <a:cubicBezTo>
                  <a:pt x="1079" y="4558"/>
                  <a:pt x="1137" y="5139"/>
                  <a:pt x="1161" y="5719"/>
                </a:cubicBezTo>
                <a:cubicBezTo>
                  <a:pt x="1195" y="6304"/>
                  <a:pt x="1176" y="6890"/>
                  <a:pt x="1108" y="7470"/>
                </a:cubicBezTo>
                <a:cubicBezTo>
                  <a:pt x="1253" y="6899"/>
                  <a:pt x="1355" y="6314"/>
                  <a:pt x="1403" y="5724"/>
                </a:cubicBezTo>
                <a:cubicBezTo>
                  <a:pt x="1461" y="5129"/>
                  <a:pt x="1481" y="4534"/>
                  <a:pt x="1476" y="3939"/>
                </a:cubicBezTo>
                <a:cubicBezTo>
                  <a:pt x="1466" y="3344"/>
                  <a:pt x="1427" y="2744"/>
                  <a:pt x="1360" y="2149"/>
                </a:cubicBezTo>
                <a:cubicBezTo>
                  <a:pt x="1292" y="1545"/>
                  <a:pt x="1181" y="945"/>
                  <a:pt x="1021" y="355"/>
                </a:cubicBezTo>
                <a:cubicBezTo>
                  <a:pt x="1011" y="331"/>
                  <a:pt x="1006" y="311"/>
                  <a:pt x="997" y="292"/>
                </a:cubicBezTo>
                <a:cubicBezTo>
                  <a:pt x="918" y="109"/>
                  <a:pt x="740" y="0"/>
                  <a:pt x="55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5" name="Google Shape;20;p2">
            <a:extLst>
              <a:ext uri="{FF2B5EF4-FFF2-40B4-BE49-F238E27FC236}">
                <a16:creationId xmlns:a16="http://schemas.microsoft.com/office/drawing/2014/main" id="{2CB68AB7-CC5D-0B4C-B0E6-BCEF0446C6FD}"/>
              </a:ext>
            </a:extLst>
          </p:cNvPr>
          <p:cNvSpPr>
            <a:spLocks/>
          </p:cNvSpPr>
          <p:nvPr/>
        </p:nvSpPr>
        <p:spPr bwMode="auto">
          <a:xfrm>
            <a:off x="5670551" y="4309533"/>
            <a:ext cx="315383" cy="501651"/>
          </a:xfrm>
          <a:custGeom>
            <a:avLst/>
            <a:gdLst>
              <a:gd name="T0" fmla="*/ 2147483646 w 2197"/>
              <a:gd name="T1" fmla="*/ 2147483646 h 3491"/>
              <a:gd name="T2" fmla="*/ 2147483646 w 2197"/>
              <a:gd name="T3" fmla="*/ 2147483646 h 3491"/>
              <a:gd name="T4" fmla="*/ 2147483646 w 2197"/>
              <a:gd name="T5" fmla="*/ 2147483646 h 3491"/>
              <a:gd name="T6" fmla="*/ 2147483646 w 2197"/>
              <a:gd name="T7" fmla="*/ 2147483646 h 3491"/>
              <a:gd name="T8" fmla="*/ 2147483646 w 2197"/>
              <a:gd name="T9" fmla="*/ 2147483646 h 3491"/>
              <a:gd name="T10" fmla="*/ 2147483646 w 2197"/>
              <a:gd name="T11" fmla="*/ 2147483646 h 3491"/>
              <a:gd name="T12" fmla="*/ 2147483646 w 2197"/>
              <a:gd name="T13" fmla="*/ 2147483646 h 3491"/>
              <a:gd name="T14" fmla="*/ 2147483646 w 2197"/>
              <a:gd name="T15" fmla="*/ 2147483646 h 3491"/>
              <a:gd name="T16" fmla="*/ 2147483646 w 2197"/>
              <a:gd name="T17" fmla="*/ 2147483646 h 3491"/>
              <a:gd name="T18" fmla="*/ 2147483646 w 2197"/>
              <a:gd name="T19" fmla="*/ 2147483646 h 3491"/>
              <a:gd name="T20" fmla="*/ 2147483646 w 2197"/>
              <a:gd name="T21" fmla="*/ 2147483646 h 34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97" h="3491" extrusionOk="0">
                <a:moveTo>
                  <a:pt x="468" y="1"/>
                </a:moveTo>
                <a:cubicBezTo>
                  <a:pt x="358" y="1"/>
                  <a:pt x="248" y="43"/>
                  <a:pt x="165" y="129"/>
                </a:cubicBezTo>
                <a:cubicBezTo>
                  <a:pt x="1" y="298"/>
                  <a:pt x="5" y="564"/>
                  <a:pt x="175" y="728"/>
                </a:cubicBezTo>
                <a:cubicBezTo>
                  <a:pt x="591" y="1139"/>
                  <a:pt x="1002" y="1541"/>
                  <a:pt x="1360" y="1986"/>
                </a:cubicBezTo>
                <a:cubicBezTo>
                  <a:pt x="1539" y="2208"/>
                  <a:pt x="1698" y="2445"/>
                  <a:pt x="1843" y="2692"/>
                </a:cubicBezTo>
                <a:cubicBezTo>
                  <a:pt x="1984" y="2949"/>
                  <a:pt x="2105" y="3215"/>
                  <a:pt x="2197" y="3490"/>
                </a:cubicBezTo>
                <a:cubicBezTo>
                  <a:pt x="2172" y="3195"/>
                  <a:pt x="2114" y="2900"/>
                  <a:pt x="2032" y="2615"/>
                </a:cubicBezTo>
                <a:cubicBezTo>
                  <a:pt x="1950" y="2325"/>
                  <a:pt x="1843" y="2039"/>
                  <a:pt x="1718" y="1768"/>
                </a:cubicBezTo>
                <a:cubicBezTo>
                  <a:pt x="1461" y="1217"/>
                  <a:pt x="1142" y="699"/>
                  <a:pt x="833" y="201"/>
                </a:cubicBezTo>
                <a:cubicBezTo>
                  <a:pt x="813" y="172"/>
                  <a:pt x="794" y="148"/>
                  <a:pt x="770" y="124"/>
                </a:cubicBezTo>
                <a:cubicBezTo>
                  <a:pt x="686" y="42"/>
                  <a:pt x="577" y="1"/>
                  <a:pt x="468" y="1"/>
                </a:cubicBezTo>
                <a:close/>
              </a:path>
            </a:pathLst>
          </a:custGeom>
          <a:solidFill>
            <a:srgbClr val="AAB8DB"/>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6" name="Google Shape;21;p2">
            <a:extLst>
              <a:ext uri="{FF2B5EF4-FFF2-40B4-BE49-F238E27FC236}">
                <a16:creationId xmlns:a16="http://schemas.microsoft.com/office/drawing/2014/main" id="{B5816F8E-358B-5547-AC13-279AC79A85A3}"/>
              </a:ext>
            </a:extLst>
          </p:cNvPr>
          <p:cNvSpPr>
            <a:spLocks/>
          </p:cNvSpPr>
          <p:nvPr/>
        </p:nvSpPr>
        <p:spPr bwMode="auto">
          <a:xfrm>
            <a:off x="6237818" y="4169834"/>
            <a:ext cx="169333" cy="546100"/>
          </a:xfrm>
          <a:custGeom>
            <a:avLst/>
            <a:gdLst>
              <a:gd name="T0" fmla="*/ 2147483646 w 1181"/>
              <a:gd name="T1" fmla="*/ 2147483646 h 3803"/>
              <a:gd name="T2" fmla="*/ 2147483646 w 1181"/>
              <a:gd name="T3" fmla="*/ 2147483646 h 3803"/>
              <a:gd name="T4" fmla="*/ 2147483646 w 1181"/>
              <a:gd name="T5" fmla="*/ 2147483646 h 3803"/>
              <a:gd name="T6" fmla="*/ 0 w 1181"/>
              <a:gd name="T7" fmla="*/ 2147483646 h 3803"/>
              <a:gd name="T8" fmla="*/ 2147483646 w 1181"/>
              <a:gd name="T9" fmla="*/ 2147483646 h 3803"/>
              <a:gd name="T10" fmla="*/ 2147483646 w 1181"/>
              <a:gd name="T11" fmla="*/ 2147483646 h 3803"/>
              <a:gd name="T12" fmla="*/ 2147483646 w 1181"/>
              <a:gd name="T13" fmla="*/ 2147483646 h 3803"/>
              <a:gd name="T14" fmla="*/ 2147483646 w 1181"/>
              <a:gd name="T15" fmla="*/ 2147483646 h 3803"/>
              <a:gd name="T16" fmla="*/ 2147483646 w 1181"/>
              <a:gd name="T17" fmla="*/ 2147483646 h 38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81" h="3803" extrusionOk="0">
                <a:moveTo>
                  <a:pt x="685" y="1"/>
                </a:moveTo>
                <a:cubicBezTo>
                  <a:pt x="505" y="1"/>
                  <a:pt x="334" y="115"/>
                  <a:pt x="276" y="301"/>
                </a:cubicBezTo>
                <a:lnTo>
                  <a:pt x="276" y="306"/>
                </a:lnTo>
                <a:cubicBezTo>
                  <a:pt x="97" y="881"/>
                  <a:pt x="5" y="1481"/>
                  <a:pt x="0" y="2081"/>
                </a:cubicBezTo>
                <a:cubicBezTo>
                  <a:pt x="0" y="2656"/>
                  <a:pt x="39" y="3232"/>
                  <a:pt x="117" y="3803"/>
                </a:cubicBezTo>
                <a:cubicBezTo>
                  <a:pt x="179" y="3242"/>
                  <a:pt x="276" y="2685"/>
                  <a:pt x="416" y="2139"/>
                </a:cubicBezTo>
                <a:cubicBezTo>
                  <a:pt x="552" y="1616"/>
                  <a:pt x="765" y="1113"/>
                  <a:pt x="1045" y="649"/>
                </a:cubicBezTo>
                <a:cubicBezTo>
                  <a:pt x="1181" y="431"/>
                  <a:pt x="1094" y="146"/>
                  <a:pt x="861" y="40"/>
                </a:cubicBezTo>
                <a:cubicBezTo>
                  <a:pt x="804" y="13"/>
                  <a:pt x="744" y="1"/>
                  <a:pt x="685" y="1"/>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17" name="Google Shape;22;p2">
            <a:extLst>
              <a:ext uri="{FF2B5EF4-FFF2-40B4-BE49-F238E27FC236}">
                <a16:creationId xmlns:a16="http://schemas.microsoft.com/office/drawing/2014/main" id="{F1AA600D-5C6F-3445-8F95-C9E4CE20C5F8}"/>
              </a:ext>
            </a:extLst>
          </p:cNvPr>
          <p:cNvGrpSpPr>
            <a:grpSpLocks/>
          </p:cNvGrpSpPr>
          <p:nvPr/>
        </p:nvGrpSpPr>
        <p:grpSpPr bwMode="auto">
          <a:xfrm>
            <a:off x="2379133" y="1797051"/>
            <a:ext cx="685800" cy="734483"/>
            <a:chOff x="2106473" y="1676890"/>
            <a:chExt cx="514452" cy="550088"/>
          </a:xfrm>
        </p:grpSpPr>
        <p:sp>
          <p:nvSpPr>
            <p:cNvPr id="18" name="Google Shape;23;p2">
              <a:extLst>
                <a:ext uri="{FF2B5EF4-FFF2-40B4-BE49-F238E27FC236}">
                  <a16:creationId xmlns:a16="http://schemas.microsoft.com/office/drawing/2014/main" id="{66A3338F-95BE-FC48-B3E0-8F83FAE7E50B}"/>
                </a:ext>
              </a:extLst>
            </p:cNvPr>
            <p:cNvSpPr>
              <a:spLocks/>
            </p:cNvSpPr>
            <p:nvPr/>
          </p:nvSpPr>
          <p:spPr bwMode="auto">
            <a:xfrm flipH="1">
              <a:off x="2106473" y="1676890"/>
              <a:ext cx="473670" cy="428343"/>
            </a:xfrm>
            <a:custGeom>
              <a:avLst/>
              <a:gdLst>
                <a:gd name="T0" fmla="*/ 2147483646 w 4669"/>
                <a:gd name="T1" fmla="*/ 0 h 4222"/>
                <a:gd name="T2" fmla="*/ 2147483646 w 4669"/>
                <a:gd name="T3" fmla="*/ 2147483646 h 4222"/>
                <a:gd name="T4" fmla="*/ 2147483646 w 4669"/>
                <a:gd name="T5" fmla="*/ 2147483646 h 4222"/>
                <a:gd name="T6" fmla="*/ 2147483646 w 4669"/>
                <a:gd name="T7" fmla="*/ 2147483646 h 4222"/>
                <a:gd name="T8" fmla="*/ 2147483646 w 4669"/>
                <a:gd name="T9" fmla="*/ 2147483646 h 4222"/>
                <a:gd name="T10" fmla="*/ 2147483646 w 4669"/>
                <a:gd name="T11" fmla="*/ 2147483646 h 4222"/>
                <a:gd name="T12" fmla="*/ 2147483646 w 4669"/>
                <a:gd name="T13" fmla="*/ 2147483646 h 4222"/>
                <a:gd name="T14" fmla="*/ 2147483646 w 4669"/>
                <a:gd name="T15" fmla="*/ 2147483646 h 4222"/>
                <a:gd name="T16" fmla="*/ 2147483646 w 4669"/>
                <a:gd name="T17" fmla="*/ 2147483646 h 4222"/>
                <a:gd name="T18" fmla="*/ 2147483646 w 4669"/>
                <a:gd name="T19" fmla="*/ 2147483646 h 4222"/>
                <a:gd name="T20" fmla="*/ 2147483646 w 4669"/>
                <a:gd name="T21" fmla="*/ 2147483646 h 4222"/>
                <a:gd name="T22" fmla="*/ 2147483646 w 4669"/>
                <a:gd name="T23" fmla="*/ 2147483646 h 4222"/>
                <a:gd name="T24" fmla="*/ 2147483646 w 4669"/>
                <a:gd name="T25" fmla="*/ 2147483646 h 4222"/>
                <a:gd name="T26" fmla="*/ 2147483646 w 4669"/>
                <a:gd name="T27" fmla="*/ 2147483646 h 4222"/>
                <a:gd name="T28" fmla="*/ 2147483646 w 4669"/>
                <a:gd name="T29" fmla="*/ 2147483646 h 4222"/>
                <a:gd name="T30" fmla="*/ 2147483646 w 4669"/>
                <a:gd name="T31" fmla="*/ 2147483646 h 4222"/>
                <a:gd name="T32" fmla="*/ 2147483646 w 4669"/>
                <a:gd name="T33" fmla="*/ 2147483646 h 4222"/>
                <a:gd name="T34" fmla="*/ 2147483646 w 4669"/>
                <a:gd name="T35" fmla="*/ 2147483646 h 4222"/>
                <a:gd name="T36" fmla="*/ 2147483646 w 4669"/>
                <a:gd name="T37" fmla="*/ 2147483646 h 4222"/>
                <a:gd name="T38" fmla="*/ 2147483646 w 4669"/>
                <a:gd name="T39" fmla="*/ 2147483646 h 4222"/>
                <a:gd name="T40" fmla="*/ 2147483646 w 4669"/>
                <a:gd name="T41" fmla="*/ 2147483646 h 4222"/>
                <a:gd name="T42" fmla="*/ 2147483646 w 4669"/>
                <a:gd name="T43" fmla="*/ 2147483646 h 4222"/>
                <a:gd name="T44" fmla="*/ 2147483646 w 4669"/>
                <a:gd name="T45" fmla="*/ 2147483646 h 4222"/>
                <a:gd name="T46" fmla="*/ 2147483646 w 4669"/>
                <a:gd name="T47" fmla="*/ 2147483646 h 4222"/>
                <a:gd name="T48" fmla="*/ 2147483646 w 4669"/>
                <a:gd name="T49" fmla="*/ 2147483646 h 4222"/>
                <a:gd name="T50" fmla="*/ 2147483646 w 4669"/>
                <a:gd name="T51" fmla="*/ 2147483646 h 4222"/>
                <a:gd name="T52" fmla="*/ 2147483646 w 4669"/>
                <a:gd name="T53" fmla="*/ 2147483646 h 4222"/>
                <a:gd name="T54" fmla="*/ 2147483646 w 4669"/>
                <a:gd name="T55" fmla="*/ 2147483646 h 4222"/>
                <a:gd name="T56" fmla="*/ 2147483646 w 4669"/>
                <a:gd name="T57" fmla="*/ 2147483646 h 4222"/>
                <a:gd name="T58" fmla="*/ 2147483646 w 4669"/>
                <a:gd name="T59" fmla="*/ 2147483646 h 4222"/>
                <a:gd name="T60" fmla="*/ 2147483646 w 4669"/>
                <a:gd name="T61" fmla="*/ 2147483646 h 4222"/>
                <a:gd name="T62" fmla="*/ 2147483646 w 4669"/>
                <a:gd name="T63" fmla="*/ 2147483646 h 4222"/>
                <a:gd name="T64" fmla="*/ 2147483646 w 4669"/>
                <a:gd name="T65" fmla="*/ 2147483646 h 4222"/>
                <a:gd name="T66" fmla="*/ 2147483646 w 4669"/>
                <a:gd name="T67" fmla="*/ 2147483646 h 4222"/>
                <a:gd name="T68" fmla="*/ 2147483646 w 4669"/>
                <a:gd name="T69" fmla="*/ 2147483646 h 4222"/>
                <a:gd name="T70" fmla="*/ 2147483646 w 4669"/>
                <a:gd name="T71" fmla="*/ 2147483646 h 4222"/>
                <a:gd name="T72" fmla="*/ 2147483646 w 4669"/>
                <a:gd name="T73" fmla="*/ 2147483646 h 4222"/>
                <a:gd name="T74" fmla="*/ 2147483646 w 4669"/>
                <a:gd name="T75" fmla="*/ 2147483646 h 4222"/>
                <a:gd name="T76" fmla="*/ 2147483646 w 4669"/>
                <a:gd name="T77" fmla="*/ 2147483646 h 4222"/>
                <a:gd name="T78" fmla="*/ 2147483646 w 4669"/>
                <a:gd name="T79" fmla="*/ 2147483646 h 4222"/>
                <a:gd name="T80" fmla="*/ 2147483646 w 4669"/>
                <a:gd name="T81" fmla="*/ 2147483646 h 4222"/>
                <a:gd name="T82" fmla="*/ 2147483646 w 4669"/>
                <a:gd name="T83" fmla="*/ 2147483646 h 4222"/>
                <a:gd name="T84" fmla="*/ 2147483646 w 4669"/>
                <a:gd name="T85" fmla="*/ 2147483646 h 4222"/>
                <a:gd name="T86" fmla="*/ 2147483646 w 4669"/>
                <a:gd name="T87" fmla="*/ 2147483646 h 4222"/>
                <a:gd name="T88" fmla="*/ 2147483646 w 4669"/>
                <a:gd name="T89" fmla="*/ 2147483646 h 4222"/>
                <a:gd name="T90" fmla="*/ 2147483646 w 4669"/>
                <a:gd name="T91" fmla="*/ 2147483646 h 4222"/>
                <a:gd name="T92" fmla="*/ 2147483646 w 4669"/>
                <a:gd name="T93" fmla="*/ 2147483646 h 4222"/>
                <a:gd name="T94" fmla="*/ 2147483646 w 4669"/>
                <a:gd name="T95" fmla="*/ 2147483646 h 4222"/>
                <a:gd name="T96" fmla="*/ 2147483646 w 4669"/>
                <a:gd name="T97" fmla="*/ 2147483646 h 4222"/>
                <a:gd name="T98" fmla="*/ 2147483646 w 4669"/>
                <a:gd name="T99" fmla="*/ 2147483646 h 4222"/>
                <a:gd name="T100" fmla="*/ 2147483646 w 4669"/>
                <a:gd name="T101" fmla="*/ 2147483646 h 4222"/>
                <a:gd name="T102" fmla="*/ 2147483646 w 4669"/>
                <a:gd name="T103" fmla="*/ 2147483646 h 4222"/>
                <a:gd name="T104" fmla="*/ 2147483646 w 4669"/>
                <a:gd name="T105" fmla="*/ 2147483646 h 4222"/>
                <a:gd name="T106" fmla="*/ 2147483646 w 4669"/>
                <a:gd name="T107" fmla="*/ 0 h 42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69" h="4222" extrusionOk="0">
                  <a:moveTo>
                    <a:pt x="4385" y="0"/>
                  </a:moveTo>
                  <a:cubicBezTo>
                    <a:pt x="4155" y="0"/>
                    <a:pt x="3927" y="17"/>
                    <a:pt x="3701" y="48"/>
                  </a:cubicBezTo>
                  <a:cubicBezTo>
                    <a:pt x="3710" y="125"/>
                    <a:pt x="3710" y="202"/>
                    <a:pt x="3710" y="280"/>
                  </a:cubicBezTo>
                  <a:cubicBezTo>
                    <a:pt x="3710" y="297"/>
                    <a:pt x="3698" y="312"/>
                    <a:pt x="3682" y="312"/>
                  </a:cubicBezTo>
                  <a:cubicBezTo>
                    <a:pt x="3676" y="312"/>
                    <a:pt x="3669" y="309"/>
                    <a:pt x="3662" y="304"/>
                  </a:cubicBezTo>
                  <a:cubicBezTo>
                    <a:pt x="3589" y="241"/>
                    <a:pt x="3522" y="169"/>
                    <a:pt x="3464" y="91"/>
                  </a:cubicBezTo>
                  <a:cubicBezTo>
                    <a:pt x="3077" y="169"/>
                    <a:pt x="2704" y="299"/>
                    <a:pt x="2351" y="468"/>
                  </a:cubicBezTo>
                  <a:cubicBezTo>
                    <a:pt x="2366" y="555"/>
                    <a:pt x="2380" y="638"/>
                    <a:pt x="2390" y="725"/>
                  </a:cubicBezTo>
                  <a:cubicBezTo>
                    <a:pt x="2393" y="746"/>
                    <a:pt x="2379" y="759"/>
                    <a:pt x="2361" y="759"/>
                  </a:cubicBezTo>
                  <a:cubicBezTo>
                    <a:pt x="2355" y="759"/>
                    <a:pt x="2348" y="758"/>
                    <a:pt x="2342" y="754"/>
                  </a:cubicBezTo>
                  <a:cubicBezTo>
                    <a:pt x="2264" y="701"/>
                    <a:pt x="2192" y="647"/>
                    <a:pt x="2114" y="594"/>
                  </a:cubicBezTo>
                  <a:cubicBezTo>
                    <a:pt x="1809" y="768"/>
                    <a:pt x="1524" y="976"/>
                    <a:pt x="1268" y="1218"/>
                  </a:cubicBezTo>
                  <a:cubicBezTo>
                    <a:pt x="1282" y="1262"/>
                    <a:pt x="1302" y="1310"/>
                    <a:pt x="1316" y="1349"/>
                  </a:cubicBezTo>
                  <a:cubicBezTo>
                    <a:pt x="1325" y="1371"/>
                    <a:pt x="1310" y="1393"/>
                    <a:pt x="1288" y="1393"/>
                  </a:cubicBezTo>
                  <a:cubicBezTo>
                    <a:pt x="1286" y="1393"/>
                    <a:pt x="1284" y="1393"/>
                    <a:pt x="1282" y="1392"/>
                  </a:cubicBezTo>
                  <a:cubicBezTo>
                    <a:pt x="1234" y="1383"/>
                    <a:pt x="1185" y="1368"/>
                    <a:pt x="1132" y="1354"/>
                  </a:cubicBezTo>
                  <a:cubicBezTo>
                    <a:pt x="929" y="1566"/>
                    <a:pt x="745" y="1803"/>
                    <a:pt x="591" y="2060"/>
                  </a:cubicBezTo>
                  <a:cubicBezTo>
                    <a:pt x="624" y="2123"/>
                    <a:pt x="649" y="2190"/>
                    <a:pt x="673" y="2258"/>
                  </a:cubicBezTo>
                  <a:cubicBezTo>
                    <a:pt x="682" y="2276"/>
                    <a:pt x="666" y="2297"/>
                    <a:pt x="645" y="2297"/>
                  </a:cubicBezTo>
                  <a:cubicBezTo>
                    <a:pt x="643" y="2297"/>
                    <a:pt x="641" y="2297"/>
                    <a:pt x="639" y="2297"/>
                  </a:cubicBezTo>
                  <a:cubicBezTo>
                    <a:pt x="586" y="2287"/>
                    <a:pt x="532" y="2268"/>
                    <a:pt x="479" y="2253"/>
                  </a:cubicBezTo>
                  <a:cubicBezTo>
                    <a:pt x="421" y="2360"/>
                    <a:pt x="368" y="2466"/>
                    <a:pt x="320" y="2577"/>
                  </a:cubicBezTo>
                  <a:cubicBezTo>
                    <a:pt x="358" y="2626"/>
                    <a:pt x="383" y="2679"/>
                    <a:pt x="392" y="2737"/>
                  </a:cubicBezTo>
                  <a:cubicBezTo>
                    <a:pt x="392" y="2756"/>
                    <a:pt x="377" y="2769"/>
                    <a:pt x="361" y="2769"/>
                  </a:cubicBezTo>
                  <a:cubicBezTo>
                    <a:pt x="357" y="2769"/>
                    <a:pt x="353" y="2768"/>
                    <a:pt x="349" y="2766"/>
                  </a:cubicBezTo>
                  <a:lnTo>
                    <a:pt x="257" y="2737"/>
                  </a:lnTo>
                  <a:cubicBezTo>
                    <a:pt x="83" y="3211"/>
                    <a:pt x="0" y="3714"/>
                    <a:pt x="20" y="4222"/>
                  </a:cubicBezTo>
                  <a:cubicBezTo>
                    <a:pt x="436" y="4057"/>
                    <a:pt x="837" y="3869"/>
                    <a:pt x="1229" y="3656"/>
                  </a:cubicBezTo>
                  <a:cubicBezTo>
                    <a:pt x="1185" y="3588"/>
                    <a:pt x="1156" y="3516"/>
                    <a:pt x="1137" y="3438"/>
                  </a:cubicBezTo>
                  <a:cubicBezTo>
                    <a:pt x="1133" y="3421"/>
                    <a:pt x="1144" y="3399"/>
                    <a:pt x="1165" y="3399"/>
                  </a:cubicBezTo>
                  <a:cubicBezTo>
                    <a:pt x="1167" y="3399"/>
                    <a:pt x="1169" y="3399"/>
                    <a:pt x="1171" y="3400"/>
                  </a:cubicBezTo>
                  <a:cubicBezTo>
                    <a:pt x="1273" y="3419"/>
                    <a:pt x="1364" y="3463"/>
                    <a:pt x="1442" y="3530"/>
                  </a:cubicBezTo>
                  <a:cubicBezTo>
                    <a:pt x="1563" y="3463"/>
                    <a:pt x="1679" y="3390"/>
                    <a:pt x="1790" y="3313"/>
                  </a:cubicBezTo>
                  <a:cubicBezTo>
                    <a:pt x="1722" y="3153"/>
                    <a:pt x="1689" y="2974"/>
                    <a:pt x="1693" y="2800"/>
                  </a:cubicBezTo>
                  <a:cubicBezTo>
                    <a:pt x="1693" y="2784"/>
                    <a:pt x="1707" y="2774"/>
                    <a:pt x="1722" y="2774"/>
                  </a:cubicBezTo>
                  <a:cubicBezTo>
                    <a:pt x="1725" y="2774"/>
                    <a:pt x="1729" y="2775"/>
                    <a:pt x="1732" y="2776"/>
                  </a:cubicBezTo>
                  <a:cubicBezTo>
                    <a:pt x="1872" y="2863"/>
                    <a:pt x="2013" y="2959"/>
                    <a:pt x="2138" y="3066"/>
                  </a:cubicBezTo>
                  <a:cubicBezTo>
                    <a:pt x="2288" y="2955"/>
                    <a:pt x="2429" y="2839"/>
                    <a:pt x="2564" y="2722"/>
                  </a:cubicBezTo>
                  <a:cubicBezTo>
                    <a:pt x="2540" y="2655"/>
                    <a:pt x="2520" y="2592"/>
                    <a:pt x="2511" y="2524"/>
                  </a:cubicBezTo>
                  <a:cubicBezTo>
                    <a:pt x="2511" y="2503"/>
                    <a:pt x="2522" y="2489"/>
                    <a:pt x="2537" y="2489"/>
                  </a:cubicBezTo>
                  <a:cubicBezTo>
                    <a:pt x="2540" y="2489"/>
                    <a:pt x="2542" y="2490"/>
                    <a:pt x="2545" y="2490"/>
                  </a:cubicBezTo>
                  <a:cubicBezTo>
                    <a:pt x="2617" y="2500"/>
                    <a:pt x="2690" y="2519"/>
                    <a:pt x="2758" y="2543"/>
                  </a:cubicBezTo>
                  <a:cubicBezTo>
                    <a:pt x="2912" y="2398"/>
                    <a:pt x="3057" y="2248"/>
                    <a:pt x="3203" y="2094"/>
                  </a:cubicBezTo>
                  <a:cubicBezTo>
                    <a:pt x="3096" y="1958"/>
                    <a:pt x="3028" y="1799"/>
                    <a:pt x="3009" y="1634"/>
                  </a:cubicBezTo>
                  <a:cubicBezTo>
                    <a:pt x="3005" y="1614"/>
                    <a:pt x="3021" y="1598"/>
                    <a:pt x="3037" y="1598"/>
                  </a:cubicBezTo>
                  <a:cubicBezTo>
                    <a:pt x="3041" y="1598"/>
                    <a:pt x="3044" y="1599"/>
                    <a:pt x="3048" y="1600"/>
                  </a:cubicBezTo>
                  <a:cubicBezTo>
                    <a:pt x="3178" y="1668"/>
                    <a:pt x="3299" y="1760"/>
                    <a:pt x="3430" y="1828"/>
                  </a:cubicBezTo>
                  <a:cubicBezTo>
                    <a:pt x="3594" y="1634"/>
                    <a:pt x="3754" y="1426"/>
                    <a:pt x="3904" y="1213"/>
                  </a:cubicBezTo>
                  <a:cubicBezTo>
                    <a:pt x="3822" y="1107"/>
                    <a:pt x="3764" y="981"/>
                    <a:pt x="3730" y="851"/>
                  </a:cubicBezTo>
                  <a:cubicBezTo>
                    <a:pt x="3717" y="834"/>
                    <a:pt x="3737" y="821"/>
                    <a:pt x="3759" y="821"/>
                  </a:cubicBezTo>
                  <a:cubicBezTo>
                    <a:pt x="3762" y="821"/>
                    <a:pt x="3765" y="821"/>
                    <a:pt x="3768" y="822"/>
                  </a:cubicBezTo>
                  <a:cubicBezTo>
                    <a:pt x="3870" y="870"/>
                    <a:pt x="3976" y="909"/>
                    <a:pt x="4078" y="952"/>
                  </a:cubicBezTo>
                  <a:cubicBezTo>
                    <a:pt x="4281" y="657"/>
                    <a:pt x="4475" y="343"/>
                    <a:pt x="4668" y="9"/>
                  </a:cubicBezTo>
                  <a:cubicBezTo>
                    <a:pt x="4574" y="3"/>
                    <a:pt x="4479" y="0"/>
                    <a:pt x="4385" y="0"/>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9" name="Google Shape;24;p2">
              <a:extLst>
                <a:ext uri="{FF2B5EF4-FFF2-40B4-BE49-F238E27FC236}">
                  <a16:creationId xmlns:a16="http://schemas.microsoft.com/office/drawing/2014/main" id="{6BC4E45B-B23E-3D48-A1C7-AA3F467363F4}"/>
                </a:ext>
              </a:extLst>
            </p:cNvPr>
            <p:cNvSpPr>
              <a:spLocks/>
            </p:cNvSpPr>
            <p:nvPr/>
          </p:nvSpPr>
          <p:spPr bwMode="auto">
            <a:xfrm flipH="1">
              <a:off x="2221821" y="1751864"/>
              <a:ext cx="399104" cy="475114"/>
            </a:xfrm>
            <a:custGeom>
              <a:avLst/>
              <a:gdLst>
                <a:gd name="T0" fmla="*/ 2147483646 w 3934"/>
                <a:gd name="T1" fmla="*/ 0 h 4683"/>
                <a:gd name="T2" fmla="*/ 2147483646 w 3934"/>
                <a:gd name="T3" fmla="*/ 0 h 4683"/>
                <a:gd name="T4" fmla="*/ 2147483646 w 3934"/>
                <a:gd name="T5" fmla="*/ 2147483646 h 4683"/>
                <a:gd name="T6" fmla="*/ 2147483646 w 3934"/>
                <a:gd name="T7" fmla="*/ 2147483646 h 4683"/>
                <a:gd name="T8" fmla="*/ 2147483646 w 3934"/>
                <a:gd name="T9" fmla="*/ 2147483646 h 4683"/>
                <a:gd name="T10" fmla="*/ 2147483646 w 3934"/>
                <a:gd name="T11" fmla="*/ 2147483646 h 4683"/>
                <a:gd name="T12" fmla="*/ 2147483646 w 3934"/>
                <a:gd name="T13" fmla="*/ 2147483646 h 4683"/>
                <a:gd name="T14" fmla="*/ 2147483646 w 3934"/>
                <a:gd name="T15" fmla="*/ 2147483646 h 4683"/>
                <a:gd name="T16" fmla="*/ 2147483646 w 3934"/>
                <a:gd name="T17" fmla="*/ 2147483646 h 4683"/>
                <a:gd name="T18" fmla="*/ 2147483646 w 3934"/>
                <a:gd name="T19" fmla="*/ 2147483646 h 4683"/>
                <a:gd name="T20" fmla="*/ 2147483646 w 3934"/>
                <a:gd name="T21" fmla="*/ 2147483646 h 4683"/>
                <a:gd name="T22" fmla="*/ 2147483646 w 3934"/>
                <a:gd name="T23" fmla="*/ 2147483646 h 4683"/>
                <a:gd name="T24" fmla="*/ 2147483646 w 3934"/>
                <a:gd name="T25" fmla="*/ 2147483646 h 4683"/>
                <a:gd name="T26" fmla="*/ 2147483646 w 3934"/>
                <a:gd name="T27" fmla="*/ 2147483646 h 4683"/>
                <a:gd name="T28" fmla="*/ 2147483646 w 3934"/>
                <a:gd name="T29" fmla="*/ 2147483646 h 4683"/>
                <a:gd name="T30" fmla="*/ 2147483646 w 3934"/>
                <a:gd name="T31" fmla="*/ 2147483646 h 4683"/>
                <a:gd name="T32" fmla="*/ 2147483646 w 3934"/>
                <a:gd name="T33" fmla="*/ 2147483646 h 4683"/>
                <a:gd name="T34" fmla="*/ 2147483646 w 3934"/>
                <a:gd name="T35" fmla="*/ 2147483646 h 4683"/>
                <a:gd name="T36" fmla="*/ 2147483646 w 3934"/>
                <a:gd name="T37" fmla="*/ 2147483646 h 4683"/>
                <a:gd name="T38" fmla="*/ 2147483646 w 3934"/>
                <a:gd name="T39" fmla="*/ 2147483646 h 4683"/>
                <a:gd name="T40" fmla="*/ 2147483646 w 3934"/>
                <a:gd name="T41" fmla="*/ 2147483646 h 4683"/>
                <a:gd name="T42" fmla="*/ 2147483646 w 3934"/>
                <a:gd name="T43" fmla="*/ 0 h 46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34" h="4683" extrusionOk="0">
                  <a:moveTo>
                    <a:pt x="3933" y="0"/>
                  </a:moveTo>
                  <a:lnTo>
                    <a:pt x="3933" y="0"/>
                  </a:lnTo>
                  <a:cubicBezTo>
                    <a:pt x="3426" y="150"/>
                    <a:pt x="2952" y="421"/>
                    <a:pt x="2526" y="740"/>
                  </a:cubicBezTo>
                  <a:cubicBezTo>
                    <a:pt x="2424" y="823"/>
                    <a:pt x="2313" y="905"/>
                    <a:pt x="2216" y="992"/>
                  </a:cubicBezTo>
                  <a:cubicBezTo>
                    <a:pt x="2115" y="1079"/>
                    <a:pt x="2013" y="1166"/>
                    <a:pt x="1916" y="1258"/>
                  </a:cubicBezTo>
                  <a:lnTo>
                    <a:pt x="1636" y="1543"/>
                  </a:lnTo>
                  <a:lnTo>
                    <a:pt x="1370" y="1838"/>
                  </a:lnTo>
                  <a:cubicBezTo>
                    <a:pt x="1283" y="1945"/>
                    <a:pt x="1201" y="2051"/>
                    <a:pt x="1118" y="2153"/>
                  </a:cubicBezTo>
                  <a:cubicBezTo>
                    <a:pt x="1075" y="2206"/>
                    <a:pt x="1036" y="2259"/>
                    <a:pt x="997" y="2312"/>
                  </a:cubicBezTo>
                  <a:lnTo>
                    <a:pt x="881" y="2477"/>
                  </a:lnTo>
                  <a:cubicBezTo>
                    <a:pt x="731" y="2699"/>
                    <a:pt x="596" y="2932"/>
                    <a:pt x="475" y="3169"/>
                  </a:cubicBezTo>
                  <a:cubicBezTo>
                    <a:pt x="233" y="3643"/>
                    <a:pt x="44" y="4155"/>
                    <a:pt x="1" y="4683"/>
                  </a:cubicBezTo>
                  <a:cubicBezTo>
                    <a:pt x="151" y="4184"/>
                    <a:pt x="364" y="3705"/>
                    <a:pt x="639" y="3260"/>
                  </a:cubicBezTo>
                  <a:cubicBezTo>
                    <a:pt x="775" y="3038"/>
                    <a:pt x="920" y="2820"/>
                    <a:pt x="1070" y="2612"/>
                  </a:cubicBezTo>
                  <a:cubicBezTo>
                    <a:pt x="1152" y="2506"/>
                    <a:pt x="1225" y="2399"/>
                    <a:pt x="1307" y="2298"/>
                  </a:cubicBezTo>
                  <a:cubicBezTo>
                    <a:pt x="1389" y="2196"/>
                    <a:pt x="1467" y="2095"/>
                    <a:pt x="1554" y="1998"/>
                  </a:cubicBezTo>
                  <a:lnTo>
                    <a:pt x="1810" y="1703"/>
                  </a:lnTo>
                  <a:lnTo>
                    <a:pt x="2076" y="1422"/>
                  </a:lnTo>
                  <a:cubicBezTo>
                    <a:pt x="2168" y="1330"/>
                    <a:pt x="2265" y="1239"/>
                    <a:pt x="2357" y="1147"/>
                  </a:cubicBezTo>
                  <a:cubicBezTo>
                    <a:pt x="2400" y="1103"/>
                    <a:pt x="2453" y="1064"/>
                    <a:pt x="2502" y="1021"/>
                  </a:cubicBezTo>
                  <a:lnTo>
                    <a:pt x="2647" y="890"/>
                  </a:lnTo>
                  <a:cubicBezTo>
                    <a:pt x="3039" y="542"/>
                    <a:pt x="3469" y="247"/>
                    <a:pt x="3933"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20" name="Google Shape;25;p2">
            <a:extLst>
              <a:ext uri="{FF2B5EF4-FFF2-40B4-BE49-F238E27FC236}">
                <a16:creationId xmlns:a16="http://schemas.microsoft.com/office/drawing/2014/main" id="{3957C6C5-859D-B043-9C85-6BBD6CCBE460}"/>
              </a:ext>
            </a:extLst>
          </p:cNvPr>
          <p:cNvGrpSpPr>
            <a:grpSpLocks/>
          </p:cNvGrpSpPr>
          <p:nvPr/>
        </p:nvGrpSpPr>
        <p:grpSpPr bwMode="auto">
          <a:xfrm>
            <a:off x="2099733" y="4347633"/>
            <a:ext cx="7907867" cy="1813984"/>
            <a:chOff x="1626038" y="3260449"/>
            <a:chExt cx="5930448" cy="1360829"/>
          </a:xfrm>
        </p:grpSpPr>
        <p:sp>
          <p:nvSpPr>
            <p:cNvPr id="21" name="Google Shape;26;p2">
              <a:extLst>
                <a:ext uri="{FF2B5EF4-FFF2-40B4-BE49-F238E27FC236}">
                  <a16:creationId xmlns:a16="http://schemas.microsoft.com/office/drawing/2014/main" id="{134CE248-00CF-B741-8B49-CBEA9980B155}"/>
                </a:ext>
              </a:extLst>
            </p:cNvPr>
            <p:cNvSpPr>
              <a:spLocks/>
            </p:cNvSpPr>
            <p:nvPr/>
          </p:nvSpPr>
          <p:spPr bwMode="auto">
            <a:xfrm>
              <a:off x="1749201" y="3677273"/>
              <a:ext cx="2857844" cy="813656"/>
            </a:xfrm>
            <a:custGeom>
              <a:avLst/>
              <a:gdLst>
                <a:gd name="T0" fmla="*/ 2147483646 w 19862"/>
                <a:gd name="T1" fmla="*/ 0 h 5655"/>
                <a:gd name="T2" fmla="*/ 2147483646 w 19862"/>
                <a:gd name="T3" fmla="*/ 2147483646 h 5655"/>
                <a:gd name="T4" fmla="*/ 0 w 19862"/>
                <a:gd name="T5" fmla="*/ 2147483646 h 5655"/>
                <a:gd name="T6" fmla="*/ 2147483646 w 19862"/>
                <a:gd name="T7" fmla="*/ 2147483646 h 5655"/>
                <a:gd name="T8" fmla="*/ 2147483646 w 19862"/>
                <a:gd name="T9" fmla="*/ 2147483646 h 5655"/>
                <a:gd name="T10" fmla="*/ 2147483646 w 19862"/>
                <a:gd name="T11" fmla="*/ 2147483646 h 5655"/>
                <a:gd name="T12" fmla="*/ 2147483646 w 19862"/>
                <a:gd name="T13" fmla="*/ 0 h 56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62" h="5655" extrusionOk="0">
                  <a:moveTo>
                    <a:pt x="10342" y="0"/>
                  </a:moveTo>
                  <a:cubicBezTo>
                    <a:pt x="6845" y="0"/>
                    <a:pt x="2632" y="759"/>
                    <a:pt x="2632" y="759"/>
                  </a:cubicBezTo>
                  <a:cubicBezTo>
                    <a:pt x="2008" y="2148"/>
                    <a:pt x="726" y="4295"/>
                    <a:pt x="0" y="5655"/>
                  </a:cubicBezTo>
                  <a:cubicBezTo>
                    <a:pt x="3173" y="5200"/>
                    <a:pt x="6438" y="4474"/>
                    <a:pt x="9703" y="4387"/>
                  </a:cubicBezTo>
                  <a:cubicBezTo>
                    <a:pt x="10360" y="4368"/>
                    <a:pt x="11047" y="4356"/>
                    <a:pt x="11752" y="4356"/>
                  </a:cubicBezTo>
                  <a:cubicBezTo>
                    <a:pt x="14458" y="4356"/>
                    <a:pt x="17417" y="4541"/>
                    <a:pt x="19861" y="5263"/>
                  </a:cubicBezTo>
                  <a:cubicBezTo>
                    <a:pt x="19411" y="1272"/>
                    <a:pt x="14095" y="0"/>
                    <a:pt x="10342" y="0"/>
                  </a:cubicBezTo>
                  <a:close/>
                </a:path>
              </a:pathLst>
            </a:custGeom>
            <a:solidFill>
              <a:srgbClr val="FBDDD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2" name="Google Shape;27;p2">
              <a:extLst>
                <a:ext uri="{FF2B5EF4-FFF2-40B4-BE49-F238E27FC236}">
                  <a16:creationId xmlns:a16="http://schemas.microsoft.com/office/drawing/2014/main" id="{4ED7579C-5650-CB4F-9B21-5C87ECC1F80F}"/>
                </a:ext>
              </a:extLst>
            </p:cNvPr>
            <p:cNvSpPr>
              <a:spLocks/>
            </p:cNvSpPr>
            <p:nvPr/>
          </p:nvSpPr>
          <p:spPr bwMode="auto">
            <a:xfrm>
              <a:off x="4578209" y="3677273"/>
              <a:ext cx="2858563" cy="813656"/>
            </a:xfrm>
            <a:custGeom>
              <a:avLst/>
              <a:gdLst>
                <a:gd name="T0" fmla="*/ 2147483646 w 19867"/>
                <a:gd name="T1" fmla="*/ 0 h 5655"/>
                <a:gd name="T2" fmla="*/ 2147483646 w 19867"/>
                <a:gd name="T3" fmla="*/ 2147483646 h 5655"/>
                <a:gd name="T4" fmla="*/ 2147483646 w 19867"/>
                <a:gd name="T5" fmla="*/ 2147483646 h 5655"/>
                <a:gd name="T6" fmla="*/ 2147483646 w 19867"/>
                <a:gd name="T7" fmla="*/ 2147483646 h 5655"/>
                <a:gd name="T8" fmla="*/ 2147483646 w 19867"/>
                <a:gd name="T9" fmla="*/ 2147483646 h 5655"/>
                <a:gd name="T10" fmla="*/ 2147483646 w 19867"/>
                <a:gd name="T11" fmla="*/ 2147483646 h 5655"/>
                <a:gd name="T12" fmla="*/ 2147483646 w 19867"/>
                <a:gd name="T13" fmla="*/ 0 h 56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867" h="5655" extrusionOk="0">
                  <a:moveTo>
                    <a:pt x="9525" y="0"/>
                  </a:moveTo>
                  <a:cubicBezTo>
                    <a:pt x="5771" y="0"/>
                    <a:pt x="456" y="1272"/>
                    <a:pt x="1" y="5263"/>
                  </a:cubicBezTo>
                  <a:cubicBezTo>
                    <a:pt x="2449" y="4541"/>
                    <a:pt x="5409" y="4356"/>
                    <a:pt x="8112" y="4356"/>
                  </a:cubicBezTo>
                  <a:cubicBezTo>
                    <a:pt x="8816" y="4356"/>
                    <a:pt x="9503" y="4368"/>
                    <a:pt x="10159" y="4387"/>
                  </a:cubicBezTo>
                  <a:cubicBezTo>
                    <a:pt x="13424" y="4474"/>
                    <a:pt x="16689" y="5200"/>
                    <a:pt x="19867" y="5655"/>
                  </a:cubicBezTo>
                  <a:cubicBezTo>
                    <a:pt x="19141" y="4295"/>
                    <a:pt x="17854" y="2148"/>
                    <a:pt x="17235" y="759"/>
                  </a:cubicBezTo>
                  <a:cubicBezTo>
                    <a:pt x="17235" y="759"/>
                    <a:pt x="13017" y="0"/>
                    <a:pt x="9525" y="0"/>
                  </a:cubicBezTo>
                  <a:close/>
                </a:path>
              </a:pathLst>
            </a:custGeom>
            <a:solidFill>
              <a:srgbClr val="FBDDD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3" name="Google Shape;28;p2">
              <a:extLst>
                <a:ext uri="{FF2B5EF4-FFF2-40B4-BE49-F238E27FC236}">
                  <a16:creationId xmlns:a16="http://schemas.microsoft.com/office/drawing/2014/main" id="{C7B64A73-3944-4B48-9DD7-EF2E3308D054}"/>
                </a:ext>
              </a:extLst>
            </p:cNvPr>
            <p:cNvSpPr>
              <a:spLocks/>
            </p:cNvSpPr>
            <p:nvPr/>
          </p:nvSpPr>
          <p:spPr bwMode="auto">
            <a:xfrm>
              <a:off x="2196674" y="3523032"/>
              <a:ext cx="2429067" cy="834950"/>
            </a:xfrm>
            <a:custGeom>
              <a:avLst/>
              <a:gdLst>
                <a:gd name="T0" fmla="*/ 2147483646 w 16882"/>
                <a:gd name="T1" fmla="*/ 0 h 5803"/>
                <a:gd name="T2" fmla="*/ 2147483646 w 16882"/>
                <a:gd name="T3" fmla="*/ 2147483646 h 5803"/>
                <a:gd name="T4" fmla="*/ 2147483646 w 16882"/>
                <a:gd name="T5" fmla="*/ 2147483646 h 5803"/>
                <a:gd name="T6" fmla="*/ 2147483646 w 16882"/>
                <a:gd name="T7" fmla="*/ 2147483646 h 5803"/>
                <a:gd name="T8" fmla="*/ 2147483646 w 16882"/>
                <a:gd name="T9" fmla="*/ 2147483646 h 5803"/>
                <a:gd name="T10" fmla="*/ 2147483646 w 16882"/>
                <a:gd name="T11" fmla="*/ 2147483646 h 5803"/>
                <a:gd name="T12" fmla="*/ 2147483646 w 16882"/>
                <a:gd name="T13" fmla="*/ 2147483646 h 5803"/>
                <a:gd name="T14" fmla="*/ 2147483646 w 16882"/>
                <a:gd name="T15" fmla="*/ 2147483646 h 5803"/>
                <a:gd name="T16" fmla="*/ 2147483646 w 16882"/>
                <a:gd name="T17" fmla="*/ 2147483646 h 5803"/>
                <a:gd name="T18" fmla="*/ 2147483646 w 16882"/>
                <a:gd name="T19" fmla="*/ 0 h 58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82" h="5803" extrusionOk="0">
                  <a:moveTo>
                    <a:pt x="6208" y="0"/>
                  </a:moveTo>
                  <a:cubicBezTo>
                    <a:pt x="4170" y="0"/>
                    <a:pt x="2130" y="191"/>
                    <a:pt x="363" y="356"/>
                  </a:cubicBezTo>
                  <a:lnTo>
                    <a:pt x="1" y="390"/>
                  </a:lnTo>
                  <a:lnTo>
                    <a:pt x="30" y="690"/>
                  </a:lnTo>
                  <a:lnTo>
                    <a:pt x="392" y="656"/>
                  </a:lnTo>
                  <a:cubicBezTo>
                    <a:pt x="2163" y="492"/>
                    <a:pt x="4198" y="302"/>
                    <a:pt x="6221" y="302"/>
                  </a:cubicBezTo>
                  <a:cubicBezTo>
                    <a:pt x="7530" y="302"/>
                    <a:pt x="8833" y="381"/>
                    <a:pt x="10057" y="598"/>
                  </a:cubicBezTo>
                  <a:cubicBezTo>
                    <a:pt x="13675" y="1236"/>
                    <a:pt x="15813" y="2939"/>
                    <a:pt x="16587" y="5803"/>
                  </a:cubicBezTo>
                  <a:lnTo>
                    <a:pt x="16882" y="5720"/>
                  </a:lnTo>
                  <a:cubicBezTo>
                    <a:pt x="15606" y="1018"/>
                    <a:pt x="10914" y="0"/>
                    <a:pt x="6208" y="0"/>
                  </a:cubicBezTo>
                  <a:close/>
                </a:path>
              </a:pathLst>
            </a:custGeom>
            <a:solidFill>
              <a:srgbClr val="FBDDD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4" name="Google Shape;29;p2">
              <a:extLst>
                <a:ext uri="{FF2B5EF4-FFF2-40B4-BE49-F238E27FC236}">
                  <a16:creationId xmlns:a16="http://schemas.microsoft.com/office/drawing/2014/main" id="{FAEE4CD8-F8AD-7641-A600-AE68FDBC2F2A}"/>
                </a:ext>
              </a:extLst>
            </p:cNvPr>
            <p:cNvSpPr>
              <a:spLocks/>
            </p:cNvSpPr>
            <p:nvPr/>
          </p:nvSpPr>
          <p:spPr bwMode="auto">
            <a:xfrm>
              <a:off x="4584539" y="3462602"/>
              <a:ext cx="2409642" cy="834806"/>
            </a:xfrm>
            <a:custGeom>
              <a:avLst/>
              <a:gdLst>
                <a:gd name="T0" fmla="*/ 2147483646 w 16747"/>
                <a:gd name="T1" fmla="*/ 0 h 5802"/>
                <a:gd name="T2" fmla="*/ 0 w 16747"/>
                <a:gd name="T3" fmla="*/ 2147483646 h 5802"/>
                <a:gd name="T4" fmla="*/ 2147483646 w 16747"/>
                <a:gd name="T5" fmla="*/ 2147483646 h 5802"/>
                <a:gd name="T6" fmla="*/ 2147483646 w 16747"/>
                <a:gd name="T7" fmla="*/ 2147483646 h 5802"/>
                <a:gd name="T8" fmla="*/ 2147483646 w 16747"/>
                <a:gd name="T9" fmla="*/ 2147483646 h 5802"/>
                <a:gd name="T10" fmla="*/ 2147483646 w 16747"/>
                <a:gd name="T11" fmla="*/ 2147483646 h 5802"/>
                <a:gd name="T12" fmla="*/ 2147483646 w 16747"/>
                <a:gd name="T13" fmla="*/ 2147483646 h 5802"/>
                <a:gd name="T14" fmla="*/ 2147483646 w 16747"/>
                <a:gd name="T15" fmla="*/ 0 h 58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747" h="5802" extrusionOk="0">
                  <a:moveTo>
                    <a:pt x="11042" y="0"/>
                  </a:moveTo>
                  <a:cubicBezTo>
                    <a:pt x="6307" y="0"/>
                    <a:pt x="1863" y="1619"/>
                    <a:pt x="0" y="5676"/>
                  </a:cubicBezTo>
                  <a:lnTo>
                    <a:pt x="271" y="5802"/>
                  </a:lnTo>
                  <a:cubicBezTo>
                    <a:pt x="1456" y="3243"/>
                    <a:pt x="3822" y="1487"/>
                    <a:pt x="7121" y="728"/>
                  </a:cubicBezTo>
                  <a:cubicBezTo>
                    <a:pt x="8351" y="447"/>
                    <a:pt x="9686" y="307"/>
                    <a:pt x="11073" y="307"/>
                  </a:cubicBezTo>
                  <a:cubicBezTo>
                    <a:pt x="12887" y="307"/>
                    <a:pt x="14791" y="546"/>
                    <a:pt x="16674" y="1023"/>
                  </a:cubicBezTo>
                  <a:lnTo>
                    <a:pt x="16746" y="733"/>
                  </a:lnTo>
                  <a:cubicBezTo>
                    <a:pt x="14897" y="262"/>
                    <a:pt x="12946" y="0"/>
                    <a:pt x="11042" y="0"/>
                  </a:cubicBezTo>
                  <a:close/>
                </a:path>
              </a:pathLst>
            </a:custGeom>
            <a:solidFill>
              <a:srgbClr val="FBDDD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5" name="Google Shape;30;p2">
              <a:extLst>
                <a:ext uri="{FF2B5EF4-FFF2-40B4-BE49-F238E27FC236}">
                  <a16:creationId xmlns:a16="http://schemas.microsoft.com/office/drawing/2014/main" id="{42E94F25-6B17-4B46-9867-6D5B806AEF40}"/>
                </a:ext>
              </a:extLst>
            </p:cNvPr>
            <p:cNvSpPr>
              <a:spLocks/>
            </p:cNvSpPr>
            <p:nvPr/>
          </p:nvSpPr>
          <p:spPr bwMode="auto">
            <a:xfrm>
              <a:off x="4583101" y="3260449"/>
              <a:ext cx="2302448" cy="1015379"/>
            </a:xfrm>
            <a:custGeom>
              <a:avLst/>
              <a:gdLst>
                <a:gd name="T0" fmla="*/ 2147483646 w 16002"/>
                <a:gd name="T1" fmla="*/ 0 h 7057"/>
                <a:gd name="T2" fmla="*/ 2147483646 w 16002"/>
                <a:gd name="T3" fmla="*/ 2147483646 h 7057"/>
                <a:gd name="T4" fmla="*/ 2147483646 w 16002"/>
                <a:gd name="T5" fmla="*/ 2147483646 h 7057"/>
                <a:gd name="T6" fmla="*/ 2147483646 w 16002"/>
                <a:gd name="T7" fmla="*/ 2147483646 h 7057"/>
                <a:gd name="T8" fmla="*/ 2147483646 w 16002"/>
                <a:gd name="T9" fmla="*/ 2147483646 h 7057"/>
                <a:gd name="T10" fmla="*/ 2147483646 w 16002"/>
                <a:gd name="T11" fmla="*/ 2147483646 h 7057"/>
                <a:gd name="T12" fmla="*/ 2147483646 w 16002"/>
                <a:gd name="T13" fmla="*/ 2147483646 h 7057"/>
                <a:gd name="T14" fmla="*/ 2147483646 w 16002"/>
                <a:gd name="T15" fmla="*/ 2147483646 h 7057"/>
                <a:gd name="T16" fmla="*/ 2147483646 w 16002"/>
                <a:gd name="T17" fmla="*/ 0 h 70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02" h="7057" extrusionOk="0">
                  <a:moveTo>
                    <a:pt x="12475" y="0"/>
                  </a:moveTo>
                  <a:cubicBezTo>
                    <a:pt x="9605" y="0"/>
                    <a:pt x="6304" y="672"/>
                    <a:pt x="3720" y="2254"/>
                  </a:cubicBezTo>
                  <a:cubicBezTo>
                    <a:pt x="1723" y="3473"/>
                    <a:pt x="436" y="5112"/>
                    <a:pt x="1" y="6989"/>
                  </a:cubicBezTo>
                  <a:lnTo>
                    <a:pt x="296" y="7057"/>
                  </a:lnTo>
                  <a:cubicBezTo>
                    <a:pt x="717" y="5238"/>
                    <a:pt x="1921" y="3705"/>
                    <a:pt x="3875" y="2510"/>
                  </a:cubicBezTo>
                  <a:cubicBezTo>
                    <a:pt x="6410" y="960"/>
                    <a:pt x="9645" y="300"/>
                    <a:pt x="12458" y="300"/>
                  </a:cubicBezTo>
                  <a:cubicBezTo>
                    <a:pt x="13735" y="300"/>
                    <a:pt x="14926" y="436"/>
                    <a:pt x="15924" y="686"/>
                  </a:cubicBezTo>
                  <a:lnTo>
                    <a:pt x="16002" y="391"/>
                  </a:lnTo>
                  <a:cubicBezTo>
                    <a:pt x="14986" y="138"/>
                    <a:pt x="13775" y="0"/>
                    <a:pt x="12475" y="0"/>
                  </a:cubicBezTo>
                  <a:close/>
                </a:path>
              </a:pathLst>
            </a:custGeom>
            <a:solidFill>
              <a:srgbClr val="FBDDD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6" name="Google Shape;31;p2">
              <a:extLst>
                <a:ext uri="{FF2B5EF4-FFF2-40B4-BE49-F238E27FC236}">
                  <a16:creationId xmlns:a16="http://schemas.microsoft.com/office/drawing/2014/main" id="{4E26C3B8-C29C-6C46-9D2E-060698D90547}"/>
                </a:ext>
              </a:extLst>
            </p:cNvPr>
            <p:cNvSpPr>
              <a:spLocks/>
            </p:cNvSpPr>
            <p:nvPr/>
          </p:nvSpPr>
          <p:spPr bwMode="auto">
            <a:xfrm>
              <a:off x="2330340" y="3292535"/>
              <a:ext cx="2283599" cy="993077"/>
            </a:xfrm>
            <a:custGeom>
              <a:avLst/>
              <a:gdLst>
                <a:gd name="T0" fmla="*/ 2147483646 w 15871"/>
                <a:gd name="T1" fmla="*/ 0 h 6902"/>
                <a:gd name="T2" fmla="*/ 2147483646 w 15871"/>
                <a:gd name="T3" fmla="*/ 2147483646 h 6902"/>
                <a:gd name="T4" fmla="*/ 0 w 15871"/>
                <a:gd name="T5" fmla="*/ 2147483646 h 6902"/>
                <a:gd name="T6" fmla="*/ 0 w 15871"/>
                <a:gd name="T7" fmla="*/ 2147483646 h 6902"/>
                <a:gd name="T8" fmla="*/ 2147483646 w 15871"/>
                <a:gd name="T9" fmla="*/ 2147483646 h 6902"/>
                <a:gd name="T10" fmla="*/ 2147483646 w 15871"/>
                <a:gd name="T11" fmla="*/ 2147483646 h 6902"/>
                <a:gd name="T12" fmla="*/ 2147483646 w 15871"/>
                <a:gd name="T13" fmla="*/ 2147483646 h 6902"/>
                <a:gd name="T14" fmla="*/ 2147483646 w 15871"/>
                <a:gd name="T15" fmla="*/ 2147483646 h 6902"/>
                <a:gd name="T16" fmla="*/ 2147483646 w 15871"/>
                <a:gd name="T17" fmla="*/ 2147483646 h 6902"/>
                <a:gd name="T18" fmla="*/ 2147483646 w 15871"/>
                <a:gd name="T19" fmla="*/ 2147483646 h 6902"/>
                <a:gd name="T20" fmla="*/ 2147483646 w 15871"/>
                <a:gd name="T21" fmla="*/ 0 h 69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871" h="6902" extrusionOk="0">
                  <a:moveTo>
                    <a:pt x="1708" y="0"/>
                  </a:moveTo>
                  <a:cubicBezTo>
                    <a:pt x="1362" y="0"/>
                    <a:pt x="1034" y="2"/>
                    <a:pt x="726" y="4"/>
                  </a:cubicBezTo>
                  <a:lnTo>
                    <a:pt x="0" y="4"/>
                  </a:lnTo>
                  <a:lnTo>
                    <a:pt x="0" y="304"/>
                  </a:lnTo>
                  <a:lnTo>
                    <a:pt x="726" y="304"/>
                  </a:lnTo>
                  <a:cubicBezTo>
                    <a:pt x="1003" y="303"/>
                    <a:pt x="1297" y="301"/>
                    <a:pt x="1604" y="301"/>
                  </a:cubicBezTo>
                  <a:cubicBezTo>
                    <a:pt x="3907" y="301"/>
                    <a:pt x="6990" y="373"/>
                    <a:pt x="9670" y="1107"/>
                  </a:cubicBezTo>
                  <a:cubicBezTo>
                    <a:pt x="13249" y="2089"/>
                    <a:pt x="15237" y="4038"/>
                    <a:pt x="15571" y="6902"/>
                  </a:cubicBezTo>
                  <a:lnTo>
                    <a:pt x="15871" y="6863"/>
                  </a:lnTo>
                  <a:cubicBezTo>
                    <a:pt x="15517" y="3864"/>
                    <a:pt x="13457" y="1832"/>
                    <a:pt x="9747" y="817"/>
                  </a:cubicBezTo>
                  <a:cubicBezTo>
                    <a:pt x="7071" y="85"/>
                    <a:pt x="4015" y="0"/>
                    <a:pt x="1708" y="0"/>
                  </a:cubicBezTo>
                  <a:close/>
                </a:path>
              </a:pathLst>
            </a:custGeom>
            <a:solidFill>
              <a:srgbClr val="FBDDD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7" name="Google Shape;32;p2">
              <a:extLst>
                <a:ext uri="{FF2B5EF4-FFF2-40B4-BE49-F238E27FC236}">
                  <a16:creationId xmlns:a16="http://schemas.microsoft.com/office/drawing/2014/main" id="{6611D3C3-8866-AE44-8792-0749C0359F6B}"/>
                </a:ext>
              </a:extLst>
            </p:cNvPr>
            <p:cNvSpPr/>
            <p:nvPr/>
          </p:nvSpPr>
          <p:spPr>
            <a:xfrm>
              <a:off x="4799209" y="3903548"/>
              <a:ext cx="2273127" cy="274706"/>
            </a:xfrm>
            <a:custGeom>
              <a:avLst/>
              <a:gdLst/>
              <a:ahLst/>
              <a:cxnLst/>
              <a:rect l="l" t="t" r="r" b="b"/>
              <a:pathLst>
                <a:path w="15798" h="1909" extrusionOk="0">
                  <a:moveTo>
                    <a:pt x="8965" y="0"/>
                  </a:moveTo>
                  <a:cubicBezTo>
                    <a:pt x="8582" y="0"/>
                    <a:pt x="8199" y="9"/>
                    <a:pt x="7817" y="27"/>
                  </a:cubicBezTo>
                  <a:cubicBezTo>
                    <a:pt x="6467" y="90"/>
                    <a:pt x="5127" y="274"/>
                    <a:pt x="3812" y="579"/>
                  </a:cubicBezTo>
                  <a:lnTo>
                    <a:pt x="2835" y="835"/>
                  </a:lnTo>
                  <a:cubicBezTo>
                    <a:pt x="2510" y="932"/>
                    <a:pt x="2186" y="1033"/>
                    <a:pt x="1867" y="1135"/>
                  </a:cubicBezTo>
                  <a:cubicBezTo>
                    <a:pt x="1553" y="1251"/>
                    <a:pt x="1238" y="1372"/>
                    <a:pt x="924" y="1493"/>
                  </a:cubicBezTo>
                  <a:cubicBezTo>
                    <a:pt x="614" y="1628"/>
                    <a:pt x="305" y="1769"/>
                    <a:pt x="0" y="1909"/>
                  </a:cubicBezTo>
                  <a:lnTo>
                    <a:pt x="938" y="1541"/>
                  </a:lnTo>
                  <a:cubicBezTo>
                    <a:pt x="1258" y="1435"/>
                    <a:pt x="1577" y="1324"/>
                    <a:pt x="1896" y="1222"/>
                  </a:cubicBezTo>
                  <a:lnTo>
                    <a:pt x="2864" y="946"/>
                  </a:lnTo>
                  <a:lnTo>
                    <a:pt x="3841" y="714"/>
                  </a:lnTo>
                  <a:cubicBezTo>
                    <a:pt x="5152" y="443"/>
                    <a:pt x="6482" y="274"/>
                    <a:pt x="7822" y="211"/>
                  </a:cubicBezTo>
                  <a:cubicBezTo>
                    <a:pt x="8155" y="197"/>
                    <a:pt x="8489" y="187"/>
                    <a:pt x="8828" y="182"/>
                  </a:cubicBezTo>
                  <a:cubicBezTo>
                    <a:pt x="8894" y="181"/>
                    <a:pt x="8961" y="181"/>
                    <a:pt x="9028" y="181"/>
                  </a:cubicBezTo>
                  <a:cubicBezTo>
                    <a:pt x="9295" y="181"/>
                    <a:pt x="9562" y="187"/>
                    <a:pt x="9829" y="187"/>
                  </a:cubicBezTo>
                  <a:cubicBezTo>
                    <a:pt x="9916" y="187"/>
                    <a:pt x="9998" y="192"/>
                    <a:pt x="10080" y="197"/>
                  </a:cubicBezTo>
                  <a:lnTo>
                    <a:pt x="10332" y="206"/>
                  </a:lnTo>
                  <a:lnTo>
                    <a:pt x="10835" y="230"/>
                  </a:lnTo>
                  <a:cubicBezTo>
                    <a:pt x="10917" y="235"/>
                    <a:pt x="10999" y="240"/>
                    <a:pt x="11087" y="250"/>
                  </a:cubicBezTo>
                  <a:lnTo>
                    <a:pt x="11333" y="269"/>
                  </a:lnTo>
                  <a:lnTo>
                    <a:pt x="11836" y="313"/>
                  </a:lnTo>
                  <a:lnTo>
                    <a:pt x="11962" y="322"/>
                  </a:lnTo>
                  <a:lnTo>
                    <a:pt x="12088" y="337"/>
                  </a:lnTo>
                  <a:lnTo>
                    <a:pt x="12334" y="366"/>
                  </a:lnTo>
                  <a:lnTo>
                    <a:pt x="12833" y="424"/>
                  </a:lnTo>
                  <a:cubicBezTo>
                    <a:pt x="12915" y="434"/>
                    <a:pt x="13002" y="448"/>
                    <a:pt x="13084" y="463"/>
                  </a:cubicBezTo>
                  <a:lnTo>
                    <a:pt x="13331" y="501"/>
                  </a:lnTo>
                  <a:lnTo>
                    <a:pt x="13829" y="583"/>
                  </a:lnTo>
                  <a:cubicBezTo>
                    <a:pt x="13911" y="593"/>
                    <a:pt x="13994" y="613"/>
                    <a:pt x="14076" y="627"/>
                  </a:cubicBezTo>
                  <a:lnTo>
                    <a:pt x="14323" y="675"/>
                  </a:lnTo>
                  <a:lnTo>
                    <a:pt x="14816" y="772"/>
                  </a:lnTo>
                  <a:lnTo>
                    <a:pt x="15798" y="1004"/>
                  </a:lnTo>
                  <a:cubicBezTo>
                    <a:pt x="15479" y="908"/>
                    <a:pt x="15154" y="811"/>
                    <a:pt x="14830" y="724"/>
                  </a:cubicBezTo>
                  <a:lnTo>
                    <a:pt x="14337" y="608"/>
                  </a:lnTo>
                  <a:lnTo>
                    <a:pt x="14090" y="550"/>
                  </a:lnTo>
                  <a:cubicBezTo>
                    <a:pt x="14013" y="525"/>
                    <a:pt x="13931" y="506"/>
                    <a:pt x="13848" y="492"/>
                  </a:cubicBezTo>
                  <a:lnTo>
                    <a:pt x="13350" y="400"/>
                  </a:lnTo>
                  <a:lnTo>
                    <a:pt x="13104" y="351"/>
                  </a:lnTo>
                  <a:cubicBezTo>
                    <a:pt x="13021" y="337"/>
                    <a:pt x="12939" y="322"/>
                    <a:pt x="12852" y="313"/>
                  </a:cubicBezTo>
                  <a:lnTo>
                    <a:pt x="12354" y="235"/>
                  </a:lnTo>
                  <a:lnTo>
                    <a:pt x="12102" y="201"/>
                  </a:lnTo>
                  <a:lnTo>
                    <a:pt x="11977" y="182"/>
                  </a:lnTo>
                  <a:lnTo>
                    <a:pt x="11851" y="168"/>
                  </a:lnTo>
                  <a:cubicBezTo>
                    <a:pt x="10892" y="57"/>
                    <a:pt x="9928" y="0"/>
                    <a:pt x="8965" y="0"/>
                  </a:cubicBez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28" name="Google Shape;33;p2">
              <a:extLst>
                <a:ext uri="{FF2B5EF4-FFF2-40B4-BE49-F238E27FC236}">
                  <a16:creationId xmlns:a16="http://schemas.microsoft.com/office/drawing/2014/main" id="{F2E21526-55B2-B244-806B-30529462CFEE}"/>
                </a:ext>
              </a:extLst>
            </p:cNvPr>
            <p:cNvSpPr/>
            <p:nvPr/>
          </p:nvSpPr>
          <p:spPr>
            <a:xfrm>
              <a:off x="5262724" y="4041695"/>
              <a:ext cx="1896917" cy="206427"/>
            </a:xfrm>
            <a:custGeom>
              <a:avLst/>
              <a:gdLst/>
              <a:ahLst/>
              <a:cxnLst/>
              <a:rect l="l" t="t" r="r" b="b"/>
              <a:pathLst>
                <a:path w="13182" h="1432" extrusionOk="0">
                  <a:moveTo>
                    <a:pt x="5860" y="1"/>
                  </a:moveTo>
                  <a:cubicBezTo>
                    <a:pt x="5003" y="1"/>
                    <a:pt x="4149" y="49"/>
                    <a:pt x="3295" y="145"/>
                  </a:cubicBezTo>
                  <a:cubicBezTo>
                    <a:pt x="2182" y="266"/>
                    <a:pt x="1079" y="474"/>
                    <a:pt x="1" y="764"/>
                  </a:cubicBezTo>
                  <a:cubicBezTo>
                    <a:pt x="1094" y="542"/>
                    <a:pt x="2197" y="382"/>
                    <a:pt x="3309" y="285"/>
                  </a:cubicBezTo>
                  <a:lnTo>
                    <a:pt x="4141" y="227"/>
                  </a:lnTo>
                  <a:cubicBezTo>
                    <a:pt x="4422" y="213"/>
                    <a:pt x="4697" y="203"/>
                    <a:pt x="4978" y="193"/>
                  </a:cubicBezTo>
                  <a:cubicBezTo>
                    <a:pt x="5254" y="179"/>
                    <a:pt x="5534" y="184"/>
                    <a:pt x="5810" y="179"/>
                  </a:cubicBezTo>
                  <a:cubicBezTo>
                    <a:pt x="5838" y="178"/>
                    <a:pt x="5866" y="177"/>
                    <a:pt x="5894" y="177"/>
                  </a:cubicBezTo>
                  <a:cubicBezTo>
                    <a:pt x="6006" y="177"/>
                    <a:pt x="6118" y="184"/>
                    <a:pt x="6231" y="184"/>
                  </a:cubicBezTo>
                  <a:lnTo>
                    <a:pt x="6647" y="193"/>
                  </a:lnTo>
                  <a:cubicBezTo>
                    <a:pt x="6787" y="198"/>
                    <a:pt x="6922" y="203"/>
                    <a:pt x="7063" y="213"/>
                  </a:cubicBezTo>
                  <a:lnTo>
                    <a:pt x="7479" y="237"/>
                  </a:lnTo>
                  <a:cubicBezTo>
                    <a:pt x="7551" y="242"/>
                    <a:pt x="7619" y="242"/>
                    <a:pt x="7687" y="251"/>
                  </a:cubicBezTo>
                  <a:lnTo>
                    <a:pt x="7895" y="271"/>
                  </a:lnTo>
                  <a:lnTo>
                    <a:pt x="8311" y="309"/>
                  </a:lnTo>
                  <a:cubicBezTo>
                    <a:pt x="8867" y="363"/>
                    <a:pt x="9418" y="440"/>
                    <a:pt x="9965" y="537"/>
                  </a:cubicBezTo>
                  <a:cubicBezTo>
                    <a:pt x="10033" y="551"/>
                    <a:pt x="10100" y="561"/>
                    <a:pt x="10168" y="571"/>
                  </a:cubicBezTo>
                  <a:lnTo>
                    <a:pt x="10376" y="614"/>
                  </a:lnTo>
                  <a:lnTo>
                    <a:pt x="10782" y="701"/>
                  </a:lnTo>
                  <a:cubicBezTo>
                    <a:pt x="10850" y="721"/>
                    <a:pt x="10918" y="730"/>
                    <a:pt x="10985" y="750"/>
                  </a:cubicBezTo>
                  <a:lnTo>
                    <a:pt x="11189" y="803"/>
                  </a:lnTo>
                  <a:lnTo>
                    <a:pt x="11595" y="904"/>
                  </a:lnTo>
                  <a:cubicBezTo>
                    <a:pt x="11730" y="938"/>
                    <a:pt x="11861" y="982"/>
                    <a:pt x="11992" y="1025"/>
                  </a:cubicBezTo>
                  <a:lnTo>
                    <a:pt x="12393" y="1146"/>
                  </a:lnTo>
                  <a:cubicBezTo>
                    <a:pt x="12461" y="1161"/>
                    <a:pt x="12524" y="1190"/>
                    <a:pt x="12591" y="1214"/>
                  </a:cubicBezTo>
                  <a:lnTo>
                    <a:pt x="12785" y="1286"/>
                  </a:lnTo>
                  <a:lnTo>
                    <a:pt x="13181" y="1432"/>
                  </a:lnTo>
                  <a:cubicBezTo>
                    <a:pt x="12161" y="958"/>
                    <a:pt x="11092" y="614"/>
                    <a:pt x="9989" y="396"/>
                  </a:cubicBezTo>
                  <a:cubicBezTo>
                    <a:pt x="9442" y="280"/>
                    <a:pt x="8886" y="193"/>
                    <a:pt x="8330" y="135"/>
                  </a:cubicBezTo>
                  <a:cubicBezTo>
                    <a:pt x="7774" y="72"/>
                    <a:pt x="7213" y="34"/>
                    <a:pt x="6651" y="14"/>
                  </a:cubicBezTo>
                  <a:cubicBezTo>
                    <a:pt x="6387" y="5"/>
                    <a:pt x="6124" y="1"/>
                    <a:pt x="5860" y="1"/>
                  </a:cubicBez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29" name="Google Shape;34;p2">
              <a:extLst>
                <a:ext uri="{FF2B5EF4-FFF2-40B4-BE49-F238E27FC236}">
                  <a16:creationId xmlns:a16="http://schemas.microsoft.com/office/drawing/2014/main" id="{2ACE6734-5515-9B41-A58D-475549169FC8}"/>
                </a:ext>
              </a:extLst>
            </p:cNvPr>
            <p:cNvSpPr/>
            <p:nvPr/>
          </p:nvSpPr>
          <p:spPr>
            <a:xfrm>
              <a:off x="2156223" y="3870202"/>
              <a:ext cx="2106452" cy="220718"/>
            </a:xfrm>
            <a:custGeom>
              <a:avLst/>
              <a:gdLst/>
              <a:ahLst/>
              <a:cxnLst/>
              <a:rect l="l" t="t" r="r" b="b"/>
              <a:pathLst>
                <a:path w="14638" h="1537" extrusionOk="0">
                  <a:moveTo>
                    <a:pt x="7751" y="0"/>
                  </a:moveTo>
                  <a:cubicBezTo>
                    <a:pt x="7630" y="0"/>
                    <a:pt x="7508" y="1"/>
                    <a:pt x="7387" y="3"/>
                  </a:cubicBezTo>
                  <a:cubicBezTo>
                    <a:pt x="6139" y="27"/>
                    <a:pt x="4896" y="133"/>
                    <a:pt x="3662" y="317"/>
                  </a:cubicBezTo>
                  <a:cubicBezTo>
                    <a:pt x="2429" y="501"/>
                    <a:pt x="1210" y="743"/>
                    <a:pt x="1" y="1053"/>
                  </a:cubicBezTo>
                  <a:cubicBezTo>
                    <a:pt x="1225" y="815"/>
                    <a:pt x="2448" y="612"/>
                    <a:pt x="3682" y="453"/>
                  </a:cubicBezTo>
                  <a:cubicBezTo>
                    <a:pt x="4296" y="380"/>
                    <a:pt x="4915" y="312"/>
                    <a:pt x="5534" y="269"/>
                  </a:cubicBezTo>
                  <a:cubicBezTo>
                    <a:pt x="6154" y="221"/>
                    <a:pt x="6773" y="187"/>
                    <a:pt x="7392" y="182"/>
                  </a:cubicBezTo>
                  <a:cubicBezTo>
                    <a:pt x="7516" y="180"/>
                    <a:pt x="7639" y="179"/>
                    <a:pt x="7763" y="179"/>
                  </a:cubicBezTo>
                  <a:cubicBezTo>
                    <a:pt x="8259" y="179"/>
                    <a:pt x="8754" y="194"/>
                    <a:pt x="9249" y="225"/>
                  </a:cubicBezTo>
                  <a:cubicBezTo>
                    <a:pt x="9868" y="264"/>
                    <a:pt x="10483" y="332"/>
                    <a:pt x="11092" y="433"/>
                  </a:cubicBezTo>
                  <a:cubicBezTo>
                    <a:pt x="11706" y="535"/>
                    <a:pt x="12311" y="670"/>
                    <a:pt x="12901" y="854"/>
                  </a:cubicBezTo>
                  <a:cubicBezTo>
                    <a:pt x="13496" y="1028"/>
                    <a:pt x="14077" y="1261"/>
                    <a:pt x="14638" y="1536"/>
                  </a:cubicBezTo>
                  <a:cubicBezTo>
                    <a:pt x="14091" y="1227"/>
                    <a:pt x="13525" y="970"/>
                    <a:pt x="12935" y="767"/>
                  </a:cubicBezTo>
                  <a:cubicBezTo>
                    <a:pt x="12340" y="569"/>
                    <a:pt x="11735" y="409"/>
                    <a:pt x="11121" y="293"/>
                  </a:cubicBezTo>
                  <a:cubicBezTo>
                    <a:pt x="10008" y="83"/>
                    <a:pt x="8878" y="0"/>
                    <a:pt x="7751" y="0"/>
                  </a:cubicBez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30" name="Google Shape;35;p2">
              <a:extLst>
                <a:ext uri="{FF2B5EF4-FFF2-40B4-BE49-F238E27FC236}">
                  <a16:creationId xmlns:a16="http://schemas.microsoft.com/office/drawing/2014/main" id="{72004E94-D085-D344-814F-DFBD1DE7E1B3}"/>
                </a:ext>
              </a:extLst>
            </p:cNvPr>
            <p:cNvSpPr/>
            <p:nvPr/>
          </p:nvSpPr>
          <p:spPr>
            <a:xfrm>
              <a:off x="1992723" y="4117914"/>
              <a:ext cx="2382655" cy="208015"/>
            </a:xfrm>
            <a:custGeom>
              <a:avLst/>
              <a:gdLst/>
              <a:ahLst/>
              <a:cxnLst/>
              <a:rect l="l" t="t" r="r" b="b"/>
              <a:pathLst>
                <a:path w="16568" h="1445" extrusionOk="0">
                  <a:moveTo>
                    <a:pt x="8922" y="1"/>
                  </a:moveTo>
                  <a:cubicBezTo>
                    <a:pt x="8697" y="1"/>
                    <a:pt x="8472" y="3"/>
                    <a:pt x="8248" y="8"/>
                  </a:cubicBezTo>
                  <a:cubicBezTo>
                    <a:pt x="6840" y="27"/>
                    <a:pt x="5442" y="143"/>
                    <a:pt x="4054" y="356"/>
                  </a:cubicBezTo>
                  <a:cubicBezTo>
                    <a:pt x="3357" y="462"/>
                    <a:pt x="2671" y="598"/>
                    <a:pt x="1989" y="772"/>
                  </a:cubicBezTo>
                  <a:cubicBezTo>
                    <a:pt x="1819" y="820"/>
                    <a:pt x="1650" y="859"/>
                    <a:pt x="1481" y="912"/>
                  </a:cubicBezTo>
                  <a:lnTo>
                    <a:pt x="1229" y="990"/>
                  </a:lnTo>
                  <a:cubicBezTo>
                    <a:pt x="1147" y="1014"/>
                    <a:pt x="1065" y="1043"/>
                    <a:pt x="982" y="1072"/>
                  </a:cubicBezTo>
                  <a:cubicBezTo>
                    <a:pt x="649" y="1178"/>
                    <a:pt x="320" y="1309"/>
                    <a:pt x="0" y="1444"/>
                  </a:cubicBezTo>
                  <a:cubicBezTo>
                    <a:pt x="653" y="1202"/>
                    <a:pt x="1326" y="1004"/>
                    <a:pt x="2008" y="854"/>
                  </a:cubicBezTo>
                  <a:cubicBezTo>
                    <a:pt x="2690" y="704"/>
                    <a:pt x="3377" y="583"/>
                    <a:pt x="4073" y="491"/>
                  </a:cubicBezTo>
                  <a:cubicBezTo>
                    <a:pt x="4765" y="399"/>
                    <a:pt x="5461" y="327"/>
                    <a:pt x="6158" y="279"/>
                  </a:cubicBezTo>
                  <a:cubicBezTo>
                    <a:pt x="6855" y="230"/>
                    <a:pt x="7551" y="196"/>
                    <a:pt x="8248" y="187"/>
                  </a:cubicBezTo>
                  <a:cubicBezTo>
                    <a:pt x="8511" y="181"/>
                    <a:pt x="8775" y="178"/>
                    <a:pt x="9039" y="178"/>
                  </a:cubicBezTo>
                  <a:cubicBezTo>
                    <a:pt x="10173" y="178"/>
                    <a:pt x="11306" y="229"/>
                    <a:pt x="12436" y="327"/>
                  </a:cubicBezTo>
                  <a:cubicBezTo>
                    <a:pt x="13133" y="390"/>
                    <a:pt x="13825" y="472"/>
                    <a:pt x="14516" y="588"/>
                  </a:cubicBezTo>
                  <a:cubicBezTo>
                    <a:pt x="15203" y="699"/>
                    <a:pt x="15890" y="845"/>
                    <a:pt x="16567" y="1023"/>
                  </a:cubicBezTo>
                  <a:cubicBezTo>
                    <a:pt x="15900" y="806"/>
                    <a:pt x="15218" y="632"/>
                    <a:pt x="14531" y="501"/>
                  </a:cubicBezTo>
                  <a:cubicBezTo>
                    <a:pt x="13839" y="370"/>
                    <a:pt x="13148" y="269"/>
                    <a:pt x="12451" y="187"/>
                  </a:cubicBezTo>
                  <a:cubicBezTo>
                    <a:pt x="11750" y="109"/>
                    <a:pt x="11053" y="61"/>
                    <a:pt x="10352" y="27"/>
                  </a:cubicBezTo>
                  <a:cubicBezTo>
                    <a:pt x="9875" y="11"/>
                    <a:pt x="9399" y="1"/>
                    <a:pt x="8922" y="1"/>
                  </a:cubicBez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31" name="Google Shape;36;p2">
              <a:extLst>
                <a:ext uri="{FF2B5EF4-FFF2-40B4-BE49-F238E27FC236}">
                  <a16:creationId xmlns:a16="http://schemas.microsoft.com/office/drawing/2014/main" id="{B757E373-8AA8-EA4E-B610-D0F340EF2AFF}"/>
                </a:ext>
              </a:extLst>
            </p:cNvPr>
            <p:cNvSpPr/>
            <p:nvPr/>
          </p:nvSpPr>
          <p:spPr>
            <a:xfrm>
              <a:off x="2905465" y="3990882"/>
              <a:ext cx="982588" cy="100038"/>
            </a:xfrm>
            <a:custGeom>
              <a:avLst/>
              <a:gdLst/>
              <a:ahLst/>
              <a:cxnLst/>
              <a:rect l="l" t="t" r="r" b="b"/>
              <a:pathLst>
                <a:path w="6836" h="693" extrusionOk="0">
                  <a:moveTo>
                    <a:pt x="2888" y="1"/>
                  </a:moveTo>
                  <a:cubicBezTo>
                    <a:pt x="2498" y="1"/>
                    <a:pt x="2107" y="15"/>
                    <a:pt x="1718" y="44"/>
                  </a:cubicBezTo>
                  <a:cubicBezTo>
                    <a:pt x="1142" y="83"/>
                    <a:pt x="567" y="155"/>
                    <a:pt x="1" y="267"/>
                  </a:cubicBezTo>
                  <a:cubicBezTo>
                    <a:pt x="576" y="228"/>
                    <a:pt x="1152" y="199"/>
                    <a:pt x="1723" y="184"/>
                  </a:cubicBezTo>
                  <a:cubicBezTo>
                    <a:pt x="2013" y="175"/>
                    <a:pt x="2298" y="175"/>
                    <a:pt x="2584" y="175"/>
                  </a:cubicBezTo>
                  <a:lnTo>
                    <a:pt x="3014" y="179"/>
                  </a:lnTo>
                  <a:lnTo>
                    <a:pt x="3445" y="194"/>
                  </a:lnTo>
                  <a:lnTo>
                    <a:pt x="3870" y="213"/>
                  </a:lnTo>
                  <a:lnTo>
                    <a:pt x="4301" y="242"/>
                  </a:lnTo>
                  <a:cubicBezTo>
                    <a:pt x="4441" y="252"/>
                    <a:pt x="4586" y="267"/>
                    <a:pt x="4726" y="281"/>
                  </a:cubicBezTo>
                  <a:cubicBezTo>
                    <a:pt x="4872" y="296"/>
                    <a:pt x="5012" y="320"/>
                    <a:pt x="5152" y="334"/>
                  </a:cubicBezTo>
                  <a:cubicBezTo>
                    <a:pt x="5723" y="407"/>
                    <a:pt x="6284" y="523"/>
                    <a:pt x="6835" y="692"/>
                  </a:cubicBezTo>
                  <a:cubicBezTo>
                    <a:pt x="6303" y="455"/>
                    <a:pt x="5747" y="291"/>
                    <a:pt x="5176" y="194"/>
                  </a:cubicBezTo>
                  <a:cubicBezTo>
                    <a:pt x="4606" y="92"/>
                    <a:pt x="4030" y="30"/>
                    <a:pt x="3449" y="10"/>
                  </a:cubicBezTo>
                  <a:cubicBezTo>
                    <a:pt x="3263" y="4"/>
                    <a:pt x="3075" y="1"/>
                    <a:pt x="2888" y="1"/>
                  </a:cubicBez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32" name="Google Shape;37;p2">
              <a:extLst>
                <a:ext uri="{FF2B5EF4-FFF2-40B4-BE49-F238E27FC236}">
                  <a16:creationId xmlns:a16="http://schemas.microsoft.com/office/drawing/2014/main" id="{889EE65E-CCDF-7C44-AF7F-A7BDE997AE7D}"/>
                </a:ext>
              </a:extLst>
            </p:cNvPr>
            <p:cNvSpPr/>
            <p:nvPr/>
          </p:nvSpPr>
          <p:spPr>
            <a:xfrm>
              <a:off x="5750049" y="4160788"/>
              <a:ext cx="1017510" cy="87334"/>
            </a:xfrm>
            <a:custGeom>
              <a:avLst/>
              <a:gdLst/>
              <a:ahLst/>
              <a:cxnLst/>
              <a:rect l="l" t="t" r="r" b="b"/>
              <a:pathLst>
                <a:path w="7073" h="606" extrusionOk="0">
                  <a:moveTo>
                    <a:pt x="2221" y="1"/>
                  </a:moveTo>
                  <a:cubicBezTo>
                    <a:pt x="2071" y="6"/>
                    <a:pt x="1921" y="10"/>
                    <a:pt x="1776" y="15"/>
                  </a:cubicBezTo>
                  <a:cubicBezTo>
                    <a:pt x="1181" y="39"/>
                    <a:pt x="586" y="93"/>
                    <a:pt x="0" y="175"/>
                  </a:cubicBezTo>
                  <a:cubicBezTo>
                    <a:pt x="591" y="165"/>
                    <a:pt x="1186" y="160"/>
                    <a:pt x="1776" y="160"/>
                  </a:cubicBezTo>
                  <a:lnTo>
                    <a:pt x="2221" y="165"/>
                  </a:lnTo>
                  <a:lnTo>
                    <a:pt x="2661" y="175"/>
                  </a:lnTo>
                  <a:lnTo>
                    <a:pt x="3106" y="189"/>
                  </a:lnTo>
                  <a:lnTo>
                    <a:pt x="3546" y="209"/>
                  </a:lnTo>
                  <a:lnTo>
                    <a:pt x="3991" y="238"/>
                  </a:lnTo>
                  <a:lnTo>
                    <a:pt x="4431" y="272"/>
                  </a:lnTo>
                  <a:cubicBezTo>
                    <a:pt x="4581" y="286"/>
                    <a:pt x="4726" y="296"/>
                    <a:pt x="4871" y="310"/>
                  </a:cubicBezTo>
                  <a:lnTo>
                    <a:pt x="5312" y="359"/>
                  </a:lnTo>
                  <a:cubicBezTo>
                    <a:pt x="5902" y="422"/>
                    <a:pt x="6487" y="509"/>
                    <a:pt x="7072" y="605"/>
                  </a:cubicBezTo>
                  <a:cubicBezTo>
                    <a:pt x="6501" y="436"/>
                    <a:pt x="5921" y="310"/>
                    <a:pt x="5331" y="218"/>
                  </a:cubicBezTo>
                  <a:cubicBezTo>
                    <a:pt x="5186" y="194"/>
                    <a:pt x="5036" y="170"/>
                    <a:pt x="4891" y="151"/>
                  </a:cubicBezTo>
                  <a:cubicBezTo>
                    <a:pt x="4746" y="131"/>
                    <a:pt x="4596" y="117"/>
                    <a:pt x="4446" y="97"/>
                  </a:cubicBezTo>
                  <a:cubicBezTo>
                    <a:pt x="4301" y="83"/>
                    <a:pt x="4151" y="73"/>
                    <a:pt x="4006" y="59"/>
                  </a:cubicBezTo>
                  <a:lnTo>
                    <a:pt x="3556" y="30"/>
                  </a:lnTo>
                  <a:lnTo>
                    <a:pt x="3111" y="10"/>
                  </a:lnTo>
                  <a:cubicBezTo>
                    <a:pt x="2966" y="6"/>
                    <a:pt x="2816" y="1"/>
                    <a:pt x="2666" y="1"/>
                  </a:cubicBez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33" name="Google Shape;38;p2">
              <a:extLst>
                <a:ext uri="{FF2B5EF4-FFF2-40B4-BE49-F238E27FC236}">
                  <a16:creationId xmlns:a16="http://schemas.microsoft.com/office/drawing/2014/main" id="{D8367AF5-1847-1E4F-8D64-F7197516AD0D}"/>
                </a:ext>
              </a:extLst>
            </p:cNvPr>
            <p:cNvSpPr/>
            <p:nvPr/>
          </p:nvSpPr>
          <p:spPr>
            <a:xfrm>
              <a:off x="5550039" y="3784455"/>
              <a:ext cx="827025" cy="63516"/>
            </a:xfrm>
            <a:custGeom>
              <a:avLst/>
              <a:gdLst/>
              <a:ahLst/>
              <a:cxnLst/>
              <a:rect l="l" t="t" r="r" b="b"/>
              <a:pathLst>
                <a:path w="5752" h="432" extrusionOk="0">
                  <a:moveTo>
                    <a:pt x="2869" y="1"/>
                  </a:moveTo>
                  <a:lnTo>
                    <a:pt x="2506" y="15"/>
                  </a:lnTo>
                  <a:cubicBezTo>
                    <a:pt x="2385" y="25"/>
                    <a:pt x="2264" y="30"/>
                    <a:pt x="2143" y="39"/>
                  </a:cubicBezTo>
                  <a:lnTo>
                    <a:pt x="1780" y="78"/>
                  </a:lnTo>
                  <a:cubicBezTo>
                    <a:pt x="1659" y="93"/>
                    <a:pt x="1539" y="107"/>
                    <a:pt x="1418" y="127"/>
                  </a:cubicBezTo>
                  <a:cubicBezTo>
                    <a:pt x="939" y="194"/>
                    <a:pt x="465" y="296"/>
                    <a:pt x="0" y="431"/>
                  </a:cubicBezTo>
                  <a:cubicBezTo>
                    <a:pt x="479" y="368"/>
                    <a:pt x="958" y="310"/>
                    <a:pt x="1442" y="267"/>
                  </a:cubicBezTo>
                  <a:lnTo>
                    <a:pt x="1800" y="238"/>
                  </a:lnTo>
                  <a:lnTo>
                    <a:pt x="2158" y="214"/>
                  </a:lnTo>
                  <a:lnTo>
                    <a:pt x="2516" y="194"/>
                  </a:lnTo>
                  <a:lnTo>
                    <a:pt x="2874" y="185"/>
                  </a:lnTo>
                  <a:lnTo>
                    <a:pt x="3232" y="180"/>
                  </a:lnTo>
                  <a:lnTo>
                    <a:pt x="3594" y="180"/>
                  </a:lnTo>
                  <a:lnTo>
                    <a:pt x="3952" y="185"/>
                  </a:lnTo>
                  <a:cubicBezTo>
                    <a:pt x="4068" y="189"/>
                    <a:pt x="4189" y="194"/>
                    <a:pt x="4310" y="194"/>
                  </a:cubicBezTo>
                  <a:cubicBezTo>
                    <a:pt x="4789" y="209"/>
                    <a:pt x="5268" y="233"/>
                    <a:pt x="5752" y="252"/>
                  </a:cubicBezTo>
                  <a:cubicBezTo>
                    <a:pt x="5278" y="160"/>
                    <a:pt x="4799" y="93"/>
                    <a:pt x="4320" y="49"/>
                  </a:cubicBezTo>
                  <a:cubicBezTo>
                    <a:pt x="4199" y="39"/>
                    <a:pt x="4078" y="30"/>
                    <a:pt x="3957" y="25"/>
                  </a:cubicBezTo>
                  <a:lnTo>
                    <a:pt x="3594" y="6"/>
                  </a:lnTo>
                  <a:lnTo>
                    <a:pt x="3232" y="1"/>
                  </a:ln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34" name="Google Shape;39;p2">
              <a:extLst>
                <a:ext uri="{FF2B5EF4-FFF2-40B4-BE49-F238E27FC236}">
                  <a16:creationId xmlns:a16="http://schemas.microsoft.com/office/drawing/2014/main" id="{598781E4-E37D-C74C-8D7E-846D8B0DFC23}"/>
                </a:ext>
              </a:extLst>
            </p:cNvPr>
            <p:cNvSpPr/>
            <p:nvPr/>
          </p:nvSpPr>
          <p:spPr>
            <a:xfrm>
              <a:off x="2340359" y="3766989"/>
              <a:ext cx="939728" cy="106389"/>
            </a:xfrm>
            <a:custGeom>
              <a:avLst/>
              <a:gdLst/>
              <a:ahLst/>
              <a:cxnLst/>
              <a:rect l="l" t="t" r="r" b="b"/>
              <a:pathLst>
                <a:path w="6531" h="732" extrusionOk="0">
                  <a:moveTo>
                    <a:pt x="5020" y="0"/>
                  </a:moveTo>
                  <a:cubicBezTo>
                    <a:pt x="4974" y="0"/>
                    <a:pt x="4928" y="0"/>
                    <a:pt x="4882" y="1"/>
                  </a:cubicBezTo>
                  <a:cubicBezTo>
                    <a:pt x="4606" y="1"/>
                    <a:pt x="4330" y="15"/>
                    <a:pt x="4054" y="30"/>
                  </a:cubicBezTo>
                  <a:cubicBezTo>
                    <a:pt x="3784" y="40"/>
                    <a:pt x="3508" y="59"/>
                    <a:pt x="3232" y="88"/>
                  </a:cubicBezTo>
                  <a:cubicBezTo>
                    <a:pt x="2956" y="117"/>
                    <a:pt x="2681" y="146"/>
                    <a:pt x="2415" y="189"/>
                  </a:cubicBezTo>
                  <a:cubicBezTo>
                    <a:pt x="2144" y="228"/>
                    <a:pt x="1868" y="272"/>
                    <a:pt x="1597" y="330"/>
                  </a:cubicBezTo>
                  <a:cubicBezTo>
                    <a:pt x="1055" y="431"/>
                    <a:pt x="523" y="567"/>
                    <a:pt x="1" y="731"/>
                  </a:cubicBezTo>
                  <a:cubicBezTo>
                    <a:pt x="543" y="639"/>
                    <a:pt x="1080" y="547"/>
                    <a:pt x="1621" y="465"/>
                  </a:cubicBezTo>
                  <a:lnTo>
                    <a:pt x="2028" y="412"/>
                  </a:lnTo>
                  <a:lnTo>
                    <a:pt x="2434" y="359"/>
                  </a:lnTo>
                  <a:lnTo>
                    <a:pt x="2840" y="310"/>
                  </a:lnTo>
                  <a:cubicBezTo>
                    <a:pt x="2981" y="296"/>
                    <a:pt x="3116" y="281"/>
                    <a:pt x="3251" y="272"/>
                  </a:cubicBezTo>
                  <a:lnTo>
                    <a:pt x="3658" y="233"/>
                  </a:lnTo>
                  <a:lnTo>
                    <a:pt x="4069" y="199"/>
                  </a:lnTo>
                  <a:lnTo>
                    <a:pt x="4475" y="170"/>
                  </a:lnTo>
                  <a:lnTo>
                    <a:pt x="4886" y="146"/>
                  </a:lnTo>
                  <a:cubicBezTo>
                    <a:pt x="5433" y="112"/>
                    <a:pt x="5980" y="93"/>
                    <a:pt x="6531" y="69"/>
                  </a:cubicBezTo>
                  <a:cubicBezTo>
                    <a:pt x="6026" y="24"/>
                    <a:pt x="5525" y="0"/>
                    <a:pt x="5020" y="0"/>
                  </a:cubicBez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35" name="Google Shape;40;p2">
              <a:extLst>
                <a:ext uri="{FF2B5EF4-FFF2-40B4-BE49-F238E27FC236}">
                  <a16:creationId xmlns:a16="http://schemas.microsoft.com/office/drawing/2014/main" id="{4E95672C-050D-8B47-9ADA-03757CEC57F1}"/>
                </a:ext>
              </a:extLst>
            </p:cNvPr>
            <p:cNvSpPr/>
            <p:nvPr/>
          </p:nvSpPr>
          <p:spPr>
            <a:xfrm>
              <a:off x="1626038" y="4281468"/>
              <a:ext cx="3043006" cy="325519"/>
            </a:xfrm>
            <a:custGeom>
              <a:avLst/>
              <a:gdLst/>
              <a:ahLst/>
              <a:cxnLst/>
              <a:rect l="l" t="t" r="r" b="b"/>
              <a:pathLst>
                <a:path w="21148" h="2264" extrusionOk="0">
                  <a:moveTo>
                    <a:pt x="12331" y="0"/>
                  </a:moveTo>
                  <a:cubicBezTo>
                    <a:pt x="11829" y="0"/>
                    <a:pt x="11328" y="8"/>
                    <a:pt x="10825" y="25"/>
                  </a:cubicBezTo>
                  <a:cubicBezTo>
                    <a:pt x="9563" y="63"/>
                    <a:pt x="8305" y="160"/>
                    <a:pt x="7048" y="305"/>
                  </a:cubicBezTo>
                  <a:cubicBezTo>
                    <a:pt x="5930" y="441"/>
                    <a:pt x="4813" y="610"/>
                    <a:pt x="3701" y="799"/>
                  </a:cubicBezTo>
                  <a:cubicBezTo>
                    <a:pt x="2714" y="968"/>
                    <a:pt x="1727" y="1152"/>
                    <a:pt x="735" y="1321"/>
                  </a:cubicBezTo>
                  <a:lnTo>
                    <a:pt x="387" y="1379"/>
                  </a:lnTo>
                  <a:cubicBezTo>
                    <a:pt x="155" y="1418"/>
                    <a:pt x="0" y="1722"/>
                    <a:pt x="73" y="1940"/>
                  </a:cubicBezTo>
                  <a:cubicBezTo>
                    <a:pt x="143" y="2155"/>
                    <a:pt x="316" y="2264"/>
                    <a:pt x="521" y="2264"/>
                  </a:cubicBezTo>
                  <a:cubicBezTo>
                    <a:pt x="556" y="2264"/>
                    <a:pt x="592" y="2261"/>
                    <a:pt x="629" y="2254"/>
                  </a:cubicBezTo>
                  <a:lnTo>
                    <a:pt x="629" y="2250"/>
                  </a:lnTo>
                  <a:cubicBezTo>
                    <a:pt x="1606" y="2090"/>
                    <a:pt x="2578" y="1911"/>
                    <a:pt x="3551" y="1737"/>
                  </a:cubicBezTo>
                  <a:cubicBezTo>
                    <a:pt x="4068" y="1650"/>
                    <a:pt x="4586" y="1563"/>
                    <a:pt x="5103" y="1481"/>
                  </a:cubicBezTo>
                  <a:cubicBezTo>
                    <a:pt x="5374" y="1442"/>
                    <a:pt x="5645" y="1398"/>
                    <a:pt x="5916" y="1360"/>
                  </a:cubicBezTo>
                  <a:lnTo>
                    <a:pt x="6105" y="1335"/>
                  </a:lnTo>
                  <a:lnTo>
                    <a:pt x="6206" y="1321"/>
                  </a:lnTo>
                  <a:lnTo>
                    <a:pt x="6237" y="1314"/>
                  </a:lnTo>
                  <a:lnTo>
                    <a:pt x="6237" y="1314"/>
                  </a:lnTo>
                  <a:lnTo>
                    <a:pt x="6656" y="1263"/>
                  </a:lnTo>
                  <a:cubicBezTo>
                    <a:pt x="7865" y="1108"/>
                    <a:pt x="9089" y="1002"/>
                    <a:pt x="10308" y="948"/>
                  </a:cubicBezTo>
                  <a:cubicBezTo>
                    <a:pt x="10967" y="920"/>
                    <a:pt x="11626" y="906"/>
                    <a:pt x="12286" y="906"/>
                  </a:cubicBezTo>
                  <a:cubicBezTo>
                    <a:pt x="13080" y="906"/>
                    <a:pt x="13874" y="926"/>
                    <a:pt x="14666" y="963"/>
                  </a:cubicBezTo>
                  <a:cubicBezTo>
                    <a:pt x="15503" y="1007"/>
                    <a:pt x="16335" y="1065"/>
                    <a:pt x="17167" y="1147"/>
                  </a:cubicBezTo>
                  <a:cubicBezTo>
                    <a:pt x="17612" y="1185"/>
                    <a:pt x="18062" y="1234"/>
                    <a:pt x="18507" y="1287"/>
                  </a:cubicBezTo>
                  <a:cubicBezTo>
                    <a:pt x="18734" y="1316"/>
                    <a:pt x="18957" y="1340"/>
                    <a:pt x="19184" y="1369"/>
                  </a:cubicBezTo>
                  <a:lnTo>
                    <a:pt x="19527" y="1413"/>
                  </a:lnTo>
                  <a:lnTo>
                    <a:pt x="19581" y="1422"/>
                  </a:lnTo>
                  <a:lnTo>
                    <a:pt x="19614" y="1427"/>
                  </a:lnTo>
                  <a:lnTo>
                    <a:pt x="19832" y="1456"/>
                  </a:lnTo>
                  <a:cubicBezTo>
                    <a:pt x="20064" y="1490"/>
                    <a:pt x="20301" y="1524"/>
                    <a:pt x="20538" y="1558"/>
                  </a:cubicBezTo>
                  <a:cubicBezTo>
                    <a:pt x="20575" y="1567"/>
                    <a:pt x="20612" y="1571"/>
                    <a:pt x="20650" y="1571"/>
                  </a:cubicBezTo>
                  <a:cubicBezTo>
                    <a:pt x="20732" y="1571"/>
                    <a:pt x="20814" y="1551"/>
                    <a:pt x="20887" y="1514"/>
                  </a:cubicBezTo>
                  <a:cubicBezTo>
                    <a:pt x="20988" y="1452"/>
                    <a:pt x="21065" y="1355"/>
                    <a:pt x="21094" y="1239"/>
                  </a:cubicBezTo>
                  <a:cubicBezTo>
                    <a:pt x="21148" y="1026"/>
                    <a:pt x="21032" y="721"/>
                    <a:pt x="20780" y="682"/>
                  </a:cubicBezTo>
                  <a:cubicBezTo>
                    <a:pt x="18957" y="412"/>
                    <a:pt x="17128" y="204"/>
                    <a:pt x="15285" y="92"/>
                  </a:cubicBezTo>
                  <a:cubicBezTo>
                    <a:pt x="14301" y="31"/>
                    <a:pt x="13317" y="0"/>
                    <a:pt x="12331" y="0"/>
                  </a:cubicBez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36" name="Google Shape;41;p2">
              <a:extLst>
                <a:ext uri="{FF2B5EF4-FFF2-40B4-BE49-F238E27FC236}">
                  <a16:creationId xmlns:a16="http://schemas.microsoft.com/office/drawing/2014/main" id="{FF87EDAA-0A02-9646-812F-22813AFF6374}"/>
                </a:ext>
              </a:extLst>
            </p:cNvPr>
            <p:cNvSpPr/>
            <p:nvPr/>
          </p:nvSpPr>
          <p:spPr>
            <a:xfrm>
              <a:off x="4519830" y="4281468"/>
              <a:ext cx="3036656" cy="325519"/>
            </a:xfrm>
            <a:custGeom>
              <a:avLst/>
              <a:gdLst/>
              <a:ahLst/>
              <a:cxnLst/>
              <a:rect l="l" t="t" r="r" b="b"/>
              <a:pathLst>
                <a:path w="21105" h="2264" extrusionOk="0">
                  <a:moveTo>
                    <a:pt x="1545" y="1422"/>
                  </a:moveTo>
                  <a:cubicBezTo>
                    <a:pt x="1533" y="1424"/>
                    <a:pt x="1523" y="1425"/>
                    <a:pt x="1523" y="1425"/>
                  </a:cubicBezTo>
                  <a:cubicBezTo>
                    <a:pt x="1524" y="1425"/>
                    <a:pt x="1530" y="1424"/>
                    <a:pt x="1545" y="1422"/>
                  </a:cubicBezTo>
                  <a:close/>
                  <a:moveTo>
                    <a:pt x="8813" y="0"/>
                  </a:moveTo>
                  <a:cubicBezTo>
                    <a:pt x="8018" y="0"/>
                    <a:pt x="7222" y="20"/>
                    <a:pt x="6429" y="59"/>
                  </a:cubicBezTo>
                  <a:cubicBezTo>
                    <a:pt x="4630" y="151"/>
                    <a:pt x="2840" y="335"/>
                    <a:pt x="1060" y="582"/>
                  </a:cubicBezTo>
                  <a:cubicBezTo>
                    <a:pt x="823" y="616"/>
                    <a:pt x="586" y="650"/>
                    <a:pt x="349" y="683"/>
                  </a:cubicBezTo>
                  <a:cubicBezTo>
                    <a:pt x="242" y="698"/>
                    <a:pt x="131" y="804"/>
                    <a:pt x="78" y="891"/>
                  </a:cubicBezTo>
                  <a:cubicBezTo>
                    <a:pt x="15" y="998"/>
                    <a:pt x="1" y="1124"/>
                    <a:pt x="34" y="1240"/>
                  </a:cubicBezTo>
                  <a:cubicBezTo>
                    <a:pt x="106" y="1463"/>
                    <a:pt x="281" y="1565"/>
                    <a:pt x="494" y="1565"/>
                  </a:cubicBezTo>
                  <a:cubicBezTo>
                    <a:pt x="526" y="1565"/>
                    <a:pt x="558" y="1563"/>
                    <a:pt x="591" y="1559"/>
                  </a:cubicBezTo>
                  <a:cubicBezTo>
                    <a:pt x="847" y="1520"/>
                    <a:pt x="1089" y="1486"/>
                    <a:pt x="1336" y="1453"/>
                  </a:cubicBezTo>
                  <a:lnTo>
                    <a:pt x="1490" y="1428"/>
                  </a:lnTo>
                  <a:lnTo>
                    <a:pt x="1568" y="1419"/>
                  </a:lnTo>
                  <a:lnTo>
                    <a:pt x="1568" y="1419"/>
                  </a:lnTo>
                  <a:cubicBezTo>
                    <a:pt x="1559" y="1420"/>
                    <a:pt x="1551" y="1421"/>
                    <a:pt x="1545" y="1422"/>
                  </a:cubicBezTo>
                  <a:lnTo>
                    <a:pt x="1545" y="1422"/>
                  </a:lnTo>
                  <a:cubicBezTo>
                    <a:pt x="1558" y="1420"/>
                    <a:pt x="1574" y="1419"/>
                    <a:pt x="1582" y="1419"/>
                  </a:cubicBezTo>
                  <a:lnTo>
                    <a:pt x="1945" y="1370"/>
                  </a:lnTo>
                  <a:cubicBezTo>
                    <a:pt x="2405" y="1312"/>
                    <a:pt x="2859" y="1259"/>
                    <a:pt x="3319" y="1211"/>
                  </a:cubicBezTo>
                  <a:cubicBezTo>
                    <a:pt x="4170" y="1124"/>
                    <a:pt x="5021" y="1051"/>
                    <a:pt x="5873" y="998"/>
                  </a:cubicBezTo>
                  <a:cubicBezTo>
                    <a:pt x="6852" y="940"/>
                    <a:pt x="7831" y="908"/>
                    <a:pt x="8810" y="908"/>
                  </a:cubicBezTo>
                  <a:cubicBezTo>
                    <a:pt x="9316" y="908"/>
                    <a:pt x="9822" y="917"/>
                    <a:pt x="10328" y="935"/>
                  </a:cubicBezTo>
                  <a:cubicBezTo>
                    <a:pt x="11576" y="974"/>
                    <a:pt x="12819" y="1066"/>
                    <a:pt x="14057" y="1215"/>
                  </a:cubicBezTo>
                  <a:cubicBezTo>
                    <a:pt x="14319" y="1242"/>
                    <a:pt x="14577" y="1277"/>
                    <a:pt x="14839" y="1313"/>
                  </a:cubicBezTo>
                  <a:lnTo>
                    <a:pt x="14839" y="1313"/>
                  </a:lnTo>
                  <a:cubicBezTo>
                    <a:pt x="14849" y="1314"/>
                    <a:pt x="14867" y="1317"/>
                    <a:pt x="14884" y="1319"/>
                  </a:cubicBezTo>
                  <a:lnTo>
                    <a:pt x="14884" y="1319"/>
                  </a:lnTo>
                  <a:cubicBezTo>
                    <a:pt x="14892" y="1320"/>
                    <a:pt x="14900" y="1321"/>
                    <a:pt x="14908" y="1322"/>
                  </a:cubicBezTo>
                  <a:cubicBezTo>
                    <a:pt x="14903" y="1321"/>
                    <a:pt x="14897" y="1320"/>
                    <a:pt x="14892" y="1320"/>
                  </a:cubicBezTo>
                  <a:lnTo>
                    <a:pt x="14892" y="1320"/>
                  </a:lnTo>
                  <a:cubicBezTo>
                    <a:pt x="14905" y="1321"/>
                    <a:pt x="14916" y="1322"/>
                    <a:pt x="14923" y="1322"/>
                  </a:cubicBezTo>
                  <a:lnTo>
                    <a:pt x="15015" y="1332"/>
                  </a:lnTo>
                  <a:lnTo>
                    <a:pt x="15237" y="1365"/>
                  </a:lnTo>
                  <a:cubicBezTo>
                    <a:pt x="15368" y="1385"/>
                    <a:pt x="15503" y="1404"/>
                    <a:pt x="15634" y="1423"/>
                  </a:cubicBezTo>
                  <a:cubicBezTo>
                    <a:pt x="16156" y="1501"/>
                    <a:pt x="16683" y="1588"/>
                    <a:pt x="17206" y="1680"/>
                  </a:cubicBezTo>
                  <a:cubicBezTo>
                    <a:pt x="18188" y="1844"/>
                    <a:pt x="19170" y="2028"/>
                    <a:pt x="20152" y="2197"/>
                  </a:cubicBezTo>
                  <a:cubicBezTo>
                    <a:pt x="20268" y="2217"/>
                    <a:pt x="20384" y="2236"/>
                    <a:pt x="20500" y="2255"/>
                  </a:cubicBezTo>
                  <a:cubicBezTo>
                    <a:pt x="20533" y="2261"/>
                    <a:pt x="20566" y="2264"/>
                    <a:pt x="20600" y="2264"/>
                  </a:cubicBezTo>
                  <a:cubicBezTo>
                    <a:pt x="20803" y="2264"/>
                    <a:pt x="21006" y="2161"/>
                    <a:pt x="21056" y="1941"/>
                  </a:cubicBezTo>
                  <a:cubicBezTo>
                    <a:pt x="21105" y="1723"/>
                    <a:pt x="20988" y="1423"/>
                    <a:pt x="20742" y="1385"/>
                  </a:cubicBezTo>
                  <a:lnTo>
                    <a:pt x="20742" y="1380"/>
                  </a:lnTo>
                  <a:cubicBezTo>
                    <a:pt x="19760" y="1215"/>
                    <a:pt x="18778" y="1032"/>
                    <a:pt x="17796" y="862"/>
                  </a:cubicBezTo>
                  <a:cubicBezTo>
                    <a:pt x="16698" y="669"/>
                    <a:pt x="15600" y="500"/>
                    <a:pt x="14497" y="359"/>
                  </a:cubicBezTo>
                  <a:cubicBezTo>
                    <a:pt x="13269" y="205"/>
                    <a:pt x="12030" y="98"/>
                    <a:pt x="10792" y="40"/>
                  </a:cubicBezTo>
                  <a:cubicBezTo>
                    <a:pt x="10134" y="14"/>
                    <a:pt x="9473" y="0"/>
                    <a:pt x="8813" y="0"/>
                  </a:cubicBez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37" name="Google Shape;42;p2">
              <a:extLst>
                <a:ext uri="{FF2B5EF4-FFF2-40B4-BE49-F238E27FC236}">
                  <a16:creationId xmlns:a16="http://schemas.microsoft.com/office/drawing/2014/main" id="{8D695E2A-75AF-174E-B049-596A16C489D9}"/>
                </a:ext>
              </a:extLst>
            </p:cNvPr>
            <p:cNvSpPr/>
            <p:nvPr/>
          </p:nvSpPr>
          <p:spPr>
            <a:xfrm>
              <a:off x="4340456" y="4411675"/>
              <a:ext cx="504787" cy="209603"/>
            </a:xfrm>
            <a:custGeom>
              <a:avLst/>
              <a:gdLst/>
              <a:ahLst/>
              <a:cxnLst/>
              <a:rect l="l" t="t" r="r" b="b"/>
              <a:pathLst>
                <a:path w="3508" h="1458" extrusionOk="0">
                  <a:moveTo>
                    <a:pt x="0" y="0"/>
                  </a:moveTo>
                  <a:cubicBezTo>
                    <a:pt x="60" y="950"/>
                    <a:pt x="972" y="1457"/>
                    <a:pt x="1850" y="1457"/>
                  </a:cubicBezTo>
                  <a:cubicBezTo>
                    <a:pt x="2694" y="1457"/>
                    <a:pt x="3507" y="990"/>
                    <a:pt x="3507" y="0"/>
                  </a:cubicBez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38" name="Google Shape;43;p2">
              <a:extLst>
                <a:ext uri="{FF2B5EF4-FFF2-40B4-BE49-F238E27FC236}">
                  <a16:creationId xmlns:a16="http://schemas.microsoft.com/office/drawing/2014/main" id="{1A5FB0FD-75BA-F940-A40F-786C07BB439D}"/>
                </a:ext>
              </a:extLst>
            </p:cNvPr>
            <p:cNvSpPr>
              <a:spLocks/>
            </p:cNvSpPr>
            <p:nvPr/>
          </p:nvSpPr>
          <p:spPr bwMode="auto">
            <a:xfrm>
              <a:off x="4386126" y="4343298"/>
              <a:ext cx="413669" cy="172083"/>
            </a:xfrm>
            <a:custGeom>
              <a:avLst/>
              <a:gdLst>
                <a:gd name="T0" fmla="*/ 2147483646 w 2875"/>
                <a:gd name="T1" fmla="*/ 0 h 1196"/>
                <a:gd name="T2" fmla="*/ 2147483646 w 2875"/>
                <a:gd name="T3" fmla="*/ 2147483646 h 1196"/>
                <a:gd name="T4" fmla="*/ 2147483646 w 2875"/>
                <a:gd name="T5" fmla="*/ 0 h 1196"/>
                <a:gd name="T6" fmla="*/ 2147483646 w 2875"/>
                <a:gd name="T7" fmla="*/ 0 h 11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75" h="1196" extrusionOk="0">
                  <a:moveTo>
                    <a:pt x="1" y="0"/>
                  </a:moveTo>
                  <a:cubicBezTo>
                    <a:pt x="50" y="780"/>
                    <a:pt x="797" y="1196"/>
                    <a:pt x="1517" y="1196"/>
                  </a:cubicBezTo>
                  <a:cubicBezTo>
                    <a:pt x="2208" y="1196"/>
                    <a:pt x="2874" y="813"/>
                    <a:pt x="2874" y="0"/>
                  </a:cubicBezTo>
                  <a:lnTo>
                    <a:pt x="1" y="0"/>
                  </a:lnTo>
                  <a:close/>
                </a:path>
              </a:pathLst>
            </a:custGeom>
            <a:solidFill>
              <a:srgbClr val="FFE7E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39" name="Google Shape;44;p2">
            <a:extLst>
              <a:ext uri="{FF2B5EF4-FFF2-40B4-BE49-F238E27FC236}">
                <a16:creationId xmlns:a16="http://schemas.microsoft.com/office/drawing/2014/main" id="{F955F7D5-3A7F-4747-95D9-7B755F9B6CC2}"/>
              </a:ext>
            </a:extLst>
          </p:cNvPr>
          <p:cNvGrpSpPr>
            <a:grpSpLocks/>
          </p:cNvGrpSpPr>
          <p:nvPr/>
        </p:nvGrpSpPr>
        <p:grpSpPr bwMode="auto">
          <a:xfrm rot="20069565" flipH="1">
            <a:off x="3098800" y="2834218"/>
            <a:ext cx="601133" cy="895349"/>
            <a:chOff x="-536575" y="-610175"/>
            <a:chExt cx="256250" cy="382500"/>
          </a:xfrm>
        </p:grpSpPr>
        <p:sp>
          <p:nvSpPr>
            <p:cNvPr id="40" name="Google Shape;45;p2">
              <a:extLst>
                <a:ext uri="{FF2B5EF4-FFF2-40B4-BE49-F238E27FC236}">
                  <a16:creationId xmlns:a16="http://schemas.microsoft.com/office/drawing/2014/main" id="{2880C460-C75E-594F-9814-72EA312A7188}"/>
                </a:ext>
              </a:extLst>
            </p:cNvPr>
            <p:cNvSpPr>
              <a:spLocks/>
            </p:cNvSpPr>
            <p:nvPr/>
          </p:nvSpPr>
          <p:spPr bwMode="auto">
            <a:xfrm>
              <a:off x="-536575" y="-610175"/>
              <a:ext cx="85400" cy="382500"/>
            </a:xfrm>
            <a:custGeom>
              <a:avLst/>
              <a:gdLst>
                <a:gd name="T0" fmla="*/ 2147483646 w 3416"/>
                <a:gd name="T1" fmla="*/ 0 h 15300"/>
                <a:gd name="T2" fmla="*/ 0 w 3416"/>
                <a:gd name="T3" fmla="*/ 2147483646 h 15300"/>
                <a:gd name="T4" fmla="*/ 0 w 3416"/>
                <a:gd name="T5" fmla="*/ 2147483646 h 15300"/>
                <a:gd name="T6" fmla="*/ 2147483646 w 3416"/>
                <a:gd name="T7" fmla="*/ 2147483646 h 15300"/>
                <a:gd name="T8" fmla="*/ 2147483646 w 3416"/>
                <a:gd name="T9" fmla="*/ 2147483646 h 15300"/>
                <a:gd name="T10" fmla="*/ 2147483646 w 3416"/>
                <a:gd name="T11" fmla="*/ 0 h 15300"/>
                <a:gd name="T12" fmla="*/ 2147483646 w 3416"/>
                <a:gd name="T13" fmla="*/ 0 h 15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16" h="15300" extrusionOk="0">
                  <a:moveTo>
                    <a:pt x="658" y="0"/>
                  </a:moveTo>
                  <a:cubicBezTo>
                    <a:pt x="295" y="0"/>
                    <a:pt x="0" y="295"/>
                    <a:pt x="0" y="663"/>
                  </a:cubicBezTo>
                  <a:lnTo>
                    <a:pt x="0" y="15300"/>
                  </a:lnTo>
                  <a:lnTo>
                    <a:pt x="3415" y="15300"/>
                  </a:lnTo>
                  <a:lnTo>
                    <a:pt x="3415" y="663"/>
                  </a:lnTo>
                  <a:cubicBezTo>
                    <a:pt x="3415" y="295"/>
                    <a:pt x="3120" y="0"/>
                    <a:pt x="2757" y="0"/>
                  </a:cubicBezTo>
                  <a:lnTo>
                    <a:pt x="658" y="0"/>
                  </a:lnTo>
                  <a:close/>
                </a:path>
              </a:pathLst>
            </a:custGeom>
            <a:solidFill>
              <a:srgbClr val="CBDBE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1" name="Google Shape;46;p2">
              <a:extLst>
                <a:ext uri="{FF2B5EF4-FFF2-40B4-BE49-F238E27FC236}">
                  <a16:creationId xmlns:a16="http://schemas.microsoft.com/office/drawing/2014/main" id="{7E4312FD-87AD-284A-9685-B44C3FDCCBBA}"/>
                </a:ext>
              </a:extLst>
            </p:cNvPr>
            <p:cNvSpPr>
              <a:spLocks/>
            </p:cNvSpPr>
            <p:nvPr/>
          </p:nvSpPr>
          <p:spPr bwMode="auto">
            <a:xfrm>
              <a:off x="-536575" y="-410175"/>
              <a:ext cx="85400" cy="60475"/>
            </a:xfrm>
            <a:custGeom>
              <a:avLst/>
              <a:gdLst>
                <a:gd name="T0" fmla="*/ 0 w 3416"/>
                <a:gd name="T1" fmla="*/ 0 h 2419"/>
                <a:gd name="T2" fmla="*/ 0 w 3416"/>
                <a:gd name="T3" fmla="*/ 2147483646 h 2419"/>
                <a:gd name="T4" fmla="*/ 2147483646 w 3416"/>
                <a:gd name="T5" fmla="*/ 2147483646 h 2419"/>
                <a:gd name="T6" fmla="*/ 2147483646 w 3416"/>
                <a:gd name="T7" fmla="*/ 0 h 2419"/>
                <a:gd name="T8" fmla="*/ 0 w 3416"/>
                <a:gd name="T9" fmla="*/ 0 h 24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6" h="2419" extrusionOk="0">
                  <a:moveTo>
                    <a:pt x="0" y="0"/>
                  </a:moveTo>
                  <a:lnTo>
                    <a:pt x="0" y="2419"/>
                  </a:lnTo>
                  <a:lnTo>
                    <a:pt x="3415" y="2419"/>
                  </a:lnTo>
                  <a:lnTo>
                    <a:pt x="3415" y="0"/>
                  </a:lnTo>
                  <a:lnTo>
                    <a:pt x="0" y="0"/>
                  </a:lnTo>
                  <a:close/>
                </a:path>
              </a:pathLst>
            </a:custGeom>
            <a:solidFill>
              <a:srgbClr val="A7C3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2" name="Google Shape;47;p2">
              <a:extLst>
                <a:ext uri="{FF2B5EF4-FFF2-40B4-BE49-F238E27FC236}">
                  <a16:creationId xmlns:a16="http://schemas.microsoft.com/office/drawing/2014/main" id="{0A43E6AB-9E7D-F34D-8DA1-954D07570F07}"/>
                </a:ext>
              </a:extLst>
            </p:cNvPr>
            <p:cNvSpPr>
              <a:spLocks/>
            </p:cNvSpPr>
            <p:nvPr/>
          </p:nvSpPr>
          <p:spPr bwMode="auto">
            <a:xfrm>
              <a:off x="-506700" y="-583225"/>
              <a:ext cx="25650" cy="102825"/>
            </a:xfrm>
            <a:custGeom>
              <a:avLst/>
              <a:gdLst>
                <a:gd name="T0" fmla="*/ 2147483646 w 1026"/>
                <a:gd name="T1" fmla="*/ 9765625 h 4113"/>
                <a:gd name="T2" fmla="*/ 0 w 1026"/>
                <a:gd name="T3" fmla="*/ 2147483646 h 4113"/>
                <a:gd name="T4" fmla="*/ 0 w 1026"/>
                <a:gd name="T5" fmla="*/ 2147483646 h 4113"/>
                <a:gd name="T6" fmla="*/ 2147483646 w 1026"/>
                <a:gd name="T7" fmla="*/ 2147483646 h 4113"/>
                <a:gd name="T8" fmla="*/ 2147483646 w 1026"/>
                <a:gd name="T9" fmla="*/ 2147483646 h 4113"/>
                <a:gd name="T10" fmla="*/ 2147483646 w 1026"/>
                <a:gd name="T11" fmla="*/ 2147483646 h 4113"/>
                <a:gd name="T12" fmla="*/ 2147483646 w 1026"/>
                <a:gd name="T13" fmla="*/ 9765625 h 4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6" h="4113" extrusionOk="0">
                  <a:moveTo>
                    <a:pt x="513" y="1"/>
                  </a:moveTo>
                  <a:cubicBezTo>
                    <a:pt x="227" y="1"/>
                    <a:pt x="0" y="233"/>
                    <a:pt x="0" y="518"/>
                  </a:cubicBezTo>
                  <a:lnTo>
                    <a:pt x="0" y="3599"/>
                  </a:lnTo>
                  <a:cubicBezTo>
                    <a:pt x="0" y="3885"/>
                    <a:pt x="227" y="4112"/>
                    <a:pt x="513" y="4112"/>
                  </a:cubicBezTo>
                  <a:cubicBezTo>
                    <a:pt x="798" y="4112"/>
                    <a:pt x="1025" y="3885"/>
                    <a:pt x="1025" y="3599"/>
                  </a:cubicBezTo>
                  <a:lnTo>
                    <a:pt x="1025" y="518"/>
                  </a:lnTo>
                  <a:cubicBezTo>
                    <a:pt x="1025" y="233"/>
                    <a:pt x="798" y="1"/>
                    <a:pt x="513"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3" name="Google Shape;48;p2">
              <a:extLst>
                <a:ext uri="{FF2B5EF4-FFF2-40B4-BE49-F238E27FC236}">
                  <a16:creationId xmlns:a16="http://schemas.microsoft.com/office/drawing/2014/main" id="{C9DE3A4C-1004-0741-B172-1EA836625903}"/>
                </a:ext>
              </a:extLst>
            </p:cNvPr>
            <p:cNvSpPr>
              <a:spLocks/>
            </p:cNvSpPr>
            <p:nvPr/>
          </p:nvSpPr>
          <p:spPr bwMode="auto">
            <a:xfrm>
              <a:off x="-506700" y="-317675"/>
              <a:ext cx="25650" cy="90000"/>
            </a:xfrm>
            <a:custGeom>
              <a:avLst/>
              <a:gdLst>
                <a:gd name="T0" fmla="*/ 2147483646 w 1026"/>
                <a:gd name="T1" fmla="*/ 9765625 h 3600"/>
                <a:gd name="T2" fmla="*/ 0 w 1026"/>
                <a:gd name="T3" fmla="*/ 2147483646 h 3600"/>
                <a:gd name="T4" fmla="*/ 0 w 1026"/>
                <a:gd name="T5" fmla="*/ 2147483646 h 3600"/>
                <a:gd name="T6" fmla="*/ 2147483646 w 1026"/>
                <a:gd name="T7" fmla="*/ 2147483646 h 3600"/>
                <a:gd name="T8" fmla="*/ 2147483646 w 1026"/>
                <a:gd name="T9" fmla="*/ 2147483646 h 3600"/>
                <a:gd name="T10" fmla="*/ 2147483646 w 1026"/>
                <a:gd name="T11" fmla="*/ 9765625 h 3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6" h="3600" extrusionOk="0">
                  <a:moveTo>
                    <a:pt x="513" y="1"/>
                  </a:moveTo>
                  <a:cubicBezTo>
                    <a:pt x="227" y="1"/>
                    <a:pt x="0" y="233"/>
                    <a:pt x="0" y="514"/>
                  </a:cubicBezTo>
                  <a:lnTo>
                    <a:pt x="0" y="3600"/>
                  </a:lnTo>
                  <a:lnTo>
                    <a:pt x="1025" y="3600"/>
                  </a:lnTo>
                  <a:lnTo>
                    <a:pt x="1025" y="514"/>
                  </a:lnTo>
                  <a:cubicBezTo>
                    <a:pt x="1025" y="233"/>
                    <a:pt x="798" y="1"/>
                    <a:pt x="513"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4" name="Google Shape;49;p2">
              <a:extLst>
                <a:ext uri="{FF2B5EF4-FFF2-40B4-BE49-F238E27FC236}">
                  <a16:creationId xmlns:a16="http://schemas.microsoft.com/office/drawing/2014/main" id="{62E5E47E-7904-E243-9128-28BF3B7A5347}"/>
                </a:ext>
              </a:extLst>
            </p:cNvPr>
            <p:cNvSpPr>
              <a:spLocks/>
            </p:cNvSpPr>
            <p:nvPr/>
          </p:nvSpPr>
          <p:spPr bwMode="auto">
            <a:xfrm>
              <a:off x="-536575" y="-460350"/>
              <a:ext cx="85400" cy="18150"/>
            </a:xfrm>
            <a:custGeom>
              <a:avLst/>
              <a:gdLst>
                <a:gd name="T0" fmla="*/ 0 w 3416"/>
                <a:gd name="T1" fmla="*/ 0 h 726"/>
                <a:gd name="T2" fmla="*/ 0 w 3416"/>
                <a:gd name="T3" fmla="*/ 2147483646 h 726"/>
                <a:gd name="T4" fmla="*/ 2147483646 w 3416"/>
                <a:gd name="T5" fmla="*/ 2147483646 h 726"/>
                <a:gd name="T6" fmla="*/ 2147483646 w 3416"/>
                <a:gd name="T7" fmla="*/ 0 h 726"/>
                <a:gd name="T8" fmla="*/ 0 w 3416"/>
                <a:gd name="T9" fmla="*/ 0 h 7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6" h="726" extrusionOk="0">
                  <a:moveTo>
                    <a:pt x="0" y="0"/>
                  </a:moveTo>
                  <a:lnTo>
                    <a:pt x="0" y="726"/>
                  </a:lnTo>
                  <a:lnTo>
                    <a:pt x="3415" y="726"/>
                  </a:lnTo>
                  <a:lnTo>
                    <a:pt x="3415" y="0"/>
                  </a:lnTo>
                  <a:lnTo>
                    <a:pt x="0" y="0"/>
                  </a:lnTo>
                  <a:close/>
                </a:path>
              </a:pathLst>
            </a:custGeom>
            <a:solidFill>
              <a:srgbClr val="A7C3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5" name="Google Shape;50;p2">
              <a:extLst>
                <a:ext uri="{FF2B5EF4-FFF2-40B4-BE49-F238E27FC236}">
                  <a16:creationId xmlns:a16="http://schemas.microsoft.com/office/drawing/2014/main" id="{CD51D95E-CA25-BC4C-A558-41C703EA3057}"/>
                </a:ext>
              </a:extLst>
            </p:cNvPr>
            <p:cNvSpPr>
              <a:spLocks/>
            </p:cNvSpPr>
            <p:nvPr/>
          </p:nvSpPr>
          <p:spPr bwMode="auto">
            <a:xfrm>
              <a:off x="-365825" y="-610175"/>
              <a:ext cx="85500" cy="382500"/>
            </a:xfrm>
            <a:custGeom>
              <a:avLst/>
              <a:gdLst>
                <a:gd name="T0" fmla="*/ 2147483646 w 3420"/>
                <a:gd name="T1" fmla="*/ 0 h 15300"/>
                <a:gd name="T2" fmla="*/ 0 w 3420"/>
                <a:gd name="T3" fmla="*/ 2147483646 h 15300"/>
                <a:gd name="T4" fmla="*/ 0 w 3420"/>
                <a:gd name="T5" fmla="*/ 2147483646 h 15300"/>
                <a:gd name="T6" fmla="*/ 2147483646 w 3420"/>
                <a:gd name="T7" fmla="*/ 2147483646 h 15300"/>
                <a:gd name="T8" fmla="*/ 2147483646 w 3420"/>
                <a:gd name="T9" fmla="*/ 2147483646 h 15300"/>
                <a:gd name="T10" fmla="*/ 2147483646 w 3420"/>
                <a:gd name="T11" fmla="*/ 0 h 15300"/>
                <a:gd name="T12" fmla="*/ 2147483646 w 3420"/>
                <a:gd name="T13" fmla="*/ 0 h 15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 h="15300" extrusionOk="0">
                  <a:moveTo>
                    <a:pt x="658" y="0"/>
                  </a:moveTo>
                  <a:cubicBezTo>
                    <a:pt x="295" y="0"/>
                    <a:pt x="0" y="295"/>
                    <a:pt x="0" y="663"/>
                  </a:cubicBezTo>
                  <a:lnTo>
                    <a:pt x="0" y="15300"/>
                  </a:lnTo>
                  <a:lnTo>
                    <a:pt x="3420" y="15300"/>
                  </a:lnTo>
                  <a:lnTo>
                    <a:pt x="3420" y="663"/>
                  </a:lnTo>
                  <a:cubicBezTo>
                    <a:pt x="3420" y="295"/>
                    <a:pt x="3125" y="0"/>
                    <a:pt x="2757" y="0"/>
                  </a:cubicBezTo>
                  <a:lnTo>
                    <a:pt x="658" y="0"/>
                  </a:lnTo>
                  <a:close/>
                </a:path>
              </a:pathLst>
            </a:custGeom>
            <a:solidFill>
              <a:srgbClr val="CBDBE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6" name="Google Shape;51;p2">
              <a:extLst>
                <a:ext uri="{FF2B5EF4-FFF2-40B4-BE49-F238E27FC236}">
                  <a16:creationId xmlns:a16="http://schemas.microsoft.com/office/drawing/2014/main" id="{EB0AB743-35C5-F343-80D4-8A0ADCA58246}"/>
                </a:ext>
              </a:extLst>
            </p:cNvPr>
            <p:cNvSpPr>
              <a:spLocks/>
            </p:cNvSpPr>
            <p:nvPr/>
          </p:nvSpPr>
          <p:spPr bwMode="auto">
            <a:xfrm>
              <a:off x="-365825" y="-410175"/>
              <a:ext cx="85500" cy="60475"/>
            </a:xfrm>
            <a:custGeom>
              <a:avLst/>
              <a:gdLst>
                <a:gd name="T0" fmla="*/ 0 w 3420"/>
                <a:gd name="T1" fmla="*/ 0 h 2419"/>
                <a:gd name="T2" fmla="*/ 0 w 3420"/>
                <a:gd name="T3" fmla="*/ 2147483646 h 2419"/>
                <a:gd name="T4" fmla="*/ 2147483646 w 3420"/>
                <a:gd name="T5" fmla="*/ 2147483646 h 2419"/>
                <a:gd name="T6" fmla="*/ 2147483646 w 3420"/>
                <a:gd name="T7" fmla="*/ 0 h 2419"/>
                <a:gd name="T8" fmla="*/ 0 w 3420"/>
                <a:gd name="T9" fmla="*/ 0 h 24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0" h="2419" extrusionOk="0">
                  <a:moveTo>
                    <a:pt x="0" y="0"/>
                  </a:moveTo>
                  <a:lnTo>
                    <a:pt x="0" y="2419"/>
                  </a:lnTo>
                  <a:lnTo>
                    <a:pt x="3420" y="2419"/>
                  </a:lnTo>
                  <a:lnTo>
                    <a:pt x="3420" y="0"/>
                  </a:lnTo>
                  <a:lnTo>
                    <a:pt x="0" y="0"/>
                  </a:lnTo>
                  <a:close/>
                </a:path>
              </a:pathLst>
            </a:custGeom>
            <a:solidFill>
              <a:srgbClr val="A7C3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7" name="Google Shape;52;p2">
              <a:extLst>
                <a:ext uri="{FF2B5EF4-FFF2-40B4-BE49-F238E27FC236}">
                  <a16:creationId xmlns:a16="http://schemas.microsoft.com/office/drawing/2014/main" id="{72F1D57B-5DAA-7A44-8EC8-BD634A5A2823}"/>
                </a:ext>
              </a:extLst>
            </p:cNvPr>
            <p:cNvSpPr>
              <a:spLocks/>
            </p:cNvSpPr>
            <p:nvPr/>
          </p:nvSpPr>
          <p:spPr bwMode="auto">
            <a:xfrm>
              <a:off x="-335975" y="-583225"/>
              <a:ext cx="25800" cy="102825"/>
            </a:xfrm>
            <a:custGeom>
              <a:avLst/>
              <a:gdLst>
                <a:gd name="T0" fmla="*/ 2147483646 w 1032"/>
                <a:gd name="T1" fmla="*/ 9765625 h 4113"/>
                <a:gd name="T2" fmla="*/ 9765625 w 1032"/>
                <a:gd name="T3" fmla="*/ 2147483646 h 4113"/>
                <a:gd name="T4" fmla="*/ 9765625 w 1032"/>
                <a:gd name="T5" fmla="*/ 2147483646 h 4113"/>
                <a:gd name="T6" fmla="*/ 2147483646 w 1032"/>
                <a:gd name="T7" fmla="*/ 2147483646 h 4113"/>
                <a:gd name="T8" fmla="*/ 2147483646 w 1032"/>
                <a:gd name="T9" fmla="*/ 2147483646 h 4113"/>
                <a:gd name="T10" fmla="*/ 2147483646 w 1032"/>
                <a:gd name="T11" fmla="*/ 2147483646 h 4113"/>
                <a:gd name="T12" fmla="*/ 2147483646 w 1032"/>
                <a:gd name="T13" fmla="*/ 9765625 h 4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2" h="4113" extrusionOk="0">
                  <a:moveTo>
                    <a:pt x="514" y="1"/>
                  </a:moveTo>
                  <a:cubicBezTo>
                    <a:pt x="233" y="1"/>
                    <a:pt x="1" y="233"/>
                    <a:pt x="1" y="518"/>
                  </a:cubicBezTo>
                  <a:lnTo>
                    <a:pt x="1" y="3599"/>
                  </a:lnTo>
                  <a:cubicBezTo>
                    <a:pt x="1" y="3885"/>
                    <a:pt x="233" y="4112"/>
                    <a:pt x="514" y="4112"/>
                  </a:cubicBezTo>
                  <a:cubicBezTo>
                    <a:pt x="799" y="4112"/>
                    <a:pt x="1031" y="3885"/>
                    <a:pt x="1031" y="3599"/>
                  </a:cubicBezTo>
                  <a:lnTo>
                    <a:pt x="1031" y="518"/>
                  </a:lnTo>
                  <a:cubicBezTo>
                    <a:pt x="1031" y="233"/>
                    <a:pt x="799" y="1"/>
                    <a:pt x="514"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8" name="Google Shape;53;p2">
              <a:extLst>
                <a:ext uri="{FF2B5EF4-FFF2-40B4-BE49-F238E27FC236}">
                  <a16:creationId xmlns:a16="http://schemas.microsoft.com/office/drawing/2014/main" id="{9179522F-05E8-A747-A7E3-64BC1C4FBF1D}"/>
                </a:ext>
              </a:extLst>
            </p:cNvPr>
            <p:cNvSpPr>
              <a:spLocks/>
            </p:cNvSpPr>
            <p:nvPr/>
          </p:nvSpPr>
          <p:spPr bwMode="auto">
            <a:xfrm>
              <a:off x="-335975" y="-317675"/>
              <a:ext cx="25800" cy="90000"/>
            </a:xfrm>
            <a:custGeom>
              <a:avLst/>
              <a:gdLst>
                <a:gd name="T0" fmla="*/ 2147483646 w 1032"/>
                <a:gd name="T1" fmla="*/ 9765625 h 3600"/>
                <a:gd name="T2" fmla="*/ 9765625 w 1032"/>
                <a:gd name="T3" fmla="*/ 2147483646 h 3600"/>
                <a:gd name="T4" fmla="*/ 9765625 w 1032"/>
                <a:gd name="T5" fmla="*/ 2147483646 h 3600"/>
                <a:gd name="T6" fmla="*/ 2147483646 w 1032"/>
                <a:gd name="T7" fmla="*/ 2147483646 h 3600"/>
                <a:gd name="T8" fmla="*/ 2147483646 w 1032"/>
                <a:gd name="T9" fmla="*/ 2147483646 h 3600"/>
                <a:gd name="T10" fmla="*/ 2147483646 w 1032"/>
                <a:gd name="T11" fmla="*/ 9765625 h 3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9" name="Google Shape;54;p2">
              <a:extLst>
                <a:ext uri="{FF2B5EF4-FFF2-40B4-BE49-F238E27FC236}">
                  <a16:creationId xmlns:a16="http://schemas.microsoft.com/office/drawing/2014/main" id="{354E6B38-A52E-6945-AF14-7626E35EE015}"/>
                </a:ext>
              </a:extLst>
            </p:cNvPr>
            <p:cNvSpPr>
              <a:spLocks/>
            </p:cNvSpPr>
            <p:nvPr/>
          </p:nvSpPr>
          <p:spPr bwMode="auto">
            <a:xfrm>
              <a:off x="-365825" y="-460350"/>
              <a:ext cx="85500" cy="18150"/>
            </a:xfrm>
            <a:custGeom>
              <a:avLst/>
              <a:gdLst>
                <a:gd name="T0" fmla="*/ 0 w 3420"/>
                <a:gd name="T1" fmla="*/ 0 h 726"/>
                <a:gd name="T2" fmla="*/ 0 w 3420"/>
                <a:gd name="T3" fmla="*/ 2147483646 h 726"/>
                <a:gd name="T4" fmla="*/ 2147483646 w 3420"/>
                <a:gd name="T5" fmla="*/ 2147483646 h 726"/>
                <a:gd name="T6" fmla="*/ 2147483646 w 3420"/>
                <a:gd name="T7" fmla="*/ 0 h 726"/>
                <a:gd name="T8" fmla="*/ 0 w 3420"/>
                <a:gd name="T9" fmla="*/ 0 h 7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0" h="726" extrusionOk="0">
                  <a:moveTo>
                    <a:pt x="0" y="0"/>
                  </a:moveTo>
                  <a:lnTo>
                    <a:pt x="0" y="726"/>
                  </a:lnTo>
                  <a:lnTo>
                    <a:pt x="3420" y="726"/>
                  </a:lnTo>
                  <a:lnTo>
                    <a:pt x="3420" y="0"/>
                  </a:lnTo>
                  <a:lnTo>
                    <a:pt x="0" y="0"/>
                  </a:lnTo>
                  <a:close/>
                </a:path>
              </a:pathLst>
            </a:custGeom>
            <a:solidFill>
              <a:srgbClr val="A7C3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0" name="Google Shape;55;p2">
              <a:extLst>
                <a:ext uri="{FF2B5EF4-FFF2-40B4-BE49-F238E27FC236}">
                  <a16:creationId xmlns:a16="http://schemas.microsoft.com/office/drawing/2014/main" id="{7E4432BC-4C9A-C84C-ACCF-98DD25F0C363}"/>
                </a:ext>
              </a:extLst>
            </p:cNvPr>
            <p:cNvSpPr>
              <a:spLocks/>
            </p:cNvSpPr>
            <p:nvPr/>
          </p:nvSpPr>
          <p:spPr bwMode="auto">
            <a:xfrm>
              <a:off x="-450600" y="-513325"/>
              <a:ext cx="85400" cy="285525"/>
            </a:xfrm>
            <a:custGeom>
              <a:avLst/>
              <a:gdLst>
                <a:gd name="T0" fmla="*/ 2147483646 w 3416"/>
                <a:gd name="T1" fmla="*/ 0 h 11421"/>
                <a:gd name="T2" fmla="*/ 0 w 3416"/>
                <a:gd name="T3" fmla="*/ 2147483646 h 11421"/>
                <a:gd name="T4" fmla="*/ 0 w 3416"/>
                <a:gd name="T5" fmla="*/ 2147483646 h 11421"/>
                <a:gd name="T6" fmla="*/ 2147483646 w 3416"/>
                <a:gd name="T7" fmla="*/ 2147483646 h 11421"/>
                <a:gd name="T8" fmla="*/ 2147483646 w 3416"/>
                <a:gd name="T9" fmla="*/ 2147483646 h 11421"/>
                <a:gd name="T10" fmla="*/ 2147483646 w 3416"/>
                <a:gd name="T11" fmla="*/ 0 h 11421"/>
                <a:gd name="T12" fmla="*/ 2147483646 w 3416"/>
                <a:gd name="T13" fmla="*/ 0 h 11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16" h="11421" extrusionOk="0">
                  <a:moveTo>
                    <a:pt x="542" y="0"/>
                  </a:moveTo>
                  <a:cubicBezTo>
                    <a:pt x="242" y="0"/>
                    <a:pt x="0" y="242"/>
                    <a:pt x="0" y="537"/>
                  </a:cubicBezTo>
                  <a:lnTo>
                    <a:pt x="0" y="11421"/>
                  </a:lnTo>
                  <a:lnTo>
                    <a:pt x="3415" y="11421"/>
                  </a:lnTo>
                  <a:lnTo>
                    <a:pt x="3415" y="537"/>
                  </a:lnTo>
                  <a:cubicBezTo>
                    <a:pt x="3415" y="242"/>
                    <a:pt x="3173" y="0"/>
                    <a:pt x="2878" y="0"/>
                  </a:cubicBezTo>
                  <a:lnTo>
                    <a:pt x="542"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1" name="Google Shape;56;p2">
              <a:extLst>
                <a:ext uri="{FF2B5EF4-FFF2-40B4-BE49-F238E27FC236}">
                  <a16:creationId xmlns:a16="http://schemas.microsoft.com/office/drawing/2014/main" id="{3B5B7431-280F-7A4E-AC17-D21E422DA5A0}"/>
                </a:ext>
              </a:extLst>
            </p:cNvPr>
            <p:cNvSpPr>
              <a:spLocks/>
            </p:cNvSpPr>
            <p:nvPr/>
          </p:nvSpPr>
          <p:spPr bwMode="auto">
            <a:xfrm>
              <a:off x="-420625" y="-317675"/>
              <a:ext cx="25800" cy="90000"/>
            </a:xfrm>
            <a:custGeom>
              <a:avLst/>
              <a:gdLst>
                <a:gd name="T0" fmla="*/ 2147483646 w 1032"/>
                <a:gd name="T1" fmla="*/ 9765625 h 3600"/>
                <a:gd name="T2" fmla="*/ 9765625 w 1032"/>
                <a:gd name="T3" fmla="*/ 2147483646 h 3600"/>
                <a:gd name="T4" fmla="*/ 9765625 w 1032"/>
                <a:gd name="T5" fmla="*/ 2147483646 h 3600"/>
                <a:gd name="T6" fmla="*/ 2147483646 w 1032"/>
                <a:gd name="T7" fmla="*/ 2147483646 h 3600"/>
                <a:gd name="T8" fmla="*/ 2147483646 w 1032"/>
                <a:gd name="T9" fmla="*/ 2147483646 h 3600"/>
                <a:gd name="T10" fmla="*/ 2147483646 w 1032"/>
                <a:gd name="T11" fmla="*/ 9765625 h 3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2" name="Google Shape;57;p2">
              <a:extLst>
                <a:ext uri="{FF2B5EF4-FFF2-40B4-BE49-F238E27FC236}">
                  <a16:creationId xmlns:a16="http://schemas.microsoft.com/office/drawing/2014/main" id="{33366EFB-7B60-2749-A2FE-5C7BCC9C5236}"/>
                </a:ext>
              </a:extLst>
            </p:cNvPr>
            <p:cNvSpPr>
              <a:spLocks/>
            </p:cNvSpPr>
            <p:nvPr/>
          </p:nvSpPr>
          <p:spPr bwMode="auto">
            <a:xfrm>
              <a:off x="-450600" y="-463375"/>
              <a:ext cx="85400" cy="18150"/>
            </a:xfrm>
            <a:custGeom>
              <a:avLst/>
              <a:gdLst>
                <a:gd name="T0" fmla="*/ 0 w 3416"/>
                <a:gd name="T1" fmla="*/ 0 h 726"/>
                <a:gd name="T2" fmla="*/ 0 w 3416"/>
                <a:gd name="T3" fmla="*/ 2147483646 h 726"/>
                <a:gd name="T4" fmla="*/ 2147483646 w 3416"/>
                <a:gd name="T5" fmla="*/ 2147483646 h 726"/>
                <a:gd name="T6" fmla="*/ 2147483646 w 3416"/>
                <a:gd name="T7" fmla="*/ 0 h 726"/>
                <a:gd name="T8" fmla="*/ 0 w 3416"/>
                <a:gd name="T9" fmla="*/ 0 h 7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6" h="726" extrusionOk="0">
                  <a:moveTo>
                    <a:pt x="0" y="0"/>
                  </a:moveTo>
                  <a:lnTo>
                    <a:pt x="0" y="726"/>
                  </a:lnTo>
                  <a:lnTo>
                    <a:pt x="3415" y="726"/>
                  </a:lnTo>
                  <a:lnTo>
                    <a:pt x="3415" y="0"/>
                  </a:lnTo>
                  <a:lnTo>
                    <a:pt x="0" y="0"/>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3" name="Google Shape;58;p2">
              <a:extLst>
                <a:ext uri="{FF2B5EF4-FFF2-40B4-BE49-F238E27FC236}">
                  <a16:creationId xmlns:a16="http://schemas.microsoft.com/office/drawing/2014/main" id="{B7D67AFF-6A93-2140-907B-5BFCDE0B5783}"/>
                </a:ext>
              </a:extLst>
            </p:cNvPr>
            <p:cNvSpPr>
              <a:spLocks/>
            </p:cNvSpPr>
            <p:nvPr/>
          </p:nvSpPr>
          <p:spPr bwMode="auto">
            <a:xfrm>
              <a:off x="-435475" y="-412225"/>
              <a:ext cx="55150" cy="55275"/>
            </a:xfrm>
            <a:custGeom>
              <a:avLst/>
              <a:gdLst>
                <a:gd name="T0" fmla="*/ 2147483646 w 2206"/>
                <a:gd name="T1" fmla="*/ 0 h 2211"/>
                <a:gd name="T2" fmla="*/ 0 w 2206"/>
                <a:gd name="T3" fmla="*/ 2147483646 h 2211"/>
                <a:gd name="T4" fmla="*/ 2147483646 w 2206"/>
                <a:gd name="T5" fmla="*/ 2147483646 h 2211"/>
                <a:gd name="T6" fmla="*/ 2147483646 w 2206"/>
                <a:gd name="T7" fmla="*/ 2147483646 h 2211"/>
                <a:gd name="T8" fmla="*/ 2147483646 w 2206"/>
                <a:gd name="T9" fmla="*/ 0 h 2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6" h="2211" extrusionOk="0">
                  <a:moveTo>
                    <a:pt x="1103" y="0"/>
                  </a:moveTo>
                  <a:cubicBezTo>
                    <a:pt x="493" y="0"/>
                    <a:pt x="0" y="498"/>
                    <a:pt x="0" y="1108"/>
                  </a:cubicBezTo>
                  <a:cubicBezTo>
                    <a:pt x="0" y="1717"/>
                    <a:pt x="493" y="2211"/>
                    <a:pt x="1103" y="2211"/>
                  </a:cubicBezTo>
                  <a:cubicBezTo>
                    <a:pt x="1712" y="2211"/>
                    <a:pt x="2206" y="1717"/>
                    <a:pt x="2206" y="1108"/>
                  </a:cubicBezTo>
                  <a:cubicBezTo>
                    <a:pt x="2206" y="498"/>
                    <a:pt x="1712" y="0"/>
                    <a:pt x="1103" y="0"/>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54" name="Google Shape;59;p2">
            <a:extLst>
              <a:ext uri="{FF2B5EF4-FFF2-40B4-BE49-F238E27FC236}">
                <a16:creationId xmlns:a16="http://schemas.microsoft.com/office/drawing/2014/main" id="{E6690DE3-CEC8-6548-893C-7C886346A07A}"/>
              </a:ext>
            </a:extLst>
          </p:cNvPr>
          <p:cNvGrpSpPr>
            <a:grpSpLocks/>
          </p:cNvGrpSpPr>
          <p:nvPr/>
        </p:nvGrpSpPr>
        <p:grpSpPr bwMode="auto">
          <a:xfrm rot="19127906">
            <a:off x="8974668" y="2383367"/>
            <a:ext cx="613833" cy="1032933"/>
            <a:chOff x="-3487875" y="-1884325"/>
            <a:chExt cx="252400" cy="424225"/>
          </a:xfrm>
        </p:grpSpPr>
        <p:sp>
          <p:nvSpPr>
            <p:cNvPr id="55" name="Google Shape;60;p2">
              <a:extLst>
                <a:ext uri="{FF2B5EF4-FFF2-40B4-BE49-F238E27FC236}">
                  <a16:creationId xmlns:a16="http://schemas.microsoft.com/office/drawing/2014/main" id="{D4AD5367-0238-194F-8945-3A1E36935784}"/>
                </a:ext>
              </a:extLst>
            </p:cNvPr>
            <p:cNvSpPr>
              <a:spLocks/>
            </p:cNvSpPr>
            <p:nvPr/>
          </p:nvSpPr>
          <p:spPr bwMode="auto">
            <a:xfrm>
              <a:off x="-3405525" y="-1829775"/>
              <a:ext cx="84075" cy="369675"/>
            </a:xfrm>
            <a:custGeom>
              <a:avLst/>
              <a:gdLst>
                <a:gd name="T0" fmla="*/ 2147483646 w 3363"/>
                <a:gd name="T1" fmla="*/ 0 h 14787"/>
                <a:gd name="T2" fmla="*/ 9765625 w 3363"/>
                <a:gd name="T3" fmla="*/ 2147483646 h 14787"/>
                <a:gd name="T4" fmla="*/ 9765625 w 3363"/>
                <a:gd name="T5" fmla="*/ 2147483646 h 14787"/>
                <a:gd name="T6" fmla="*/ 2147483646 w 3363"/>
                <a:gd name="T7" fmla="*/ 2147483646 h 14787"/>
                <a:gd name="T8" fmla="*/ 2147483646 w 3363"/>
                <a:gd name="T9" fmla="*/ 2147483646 h 14787"/>
                <a:gd name="T10" fmla="*/ 2147483646 w 3363"/>
                <a:gd name="T11" fmla="*/ 0 h 14787"/>
                <a:gd name="T12" fmla="*/ 2147483646 w 3363"/>
                <a:gd name="T13" fmla="*/ 0 h 147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3" h="14787" extrusionOk="0">
                  <a:moveTo>
                    <a:pt x="746" y="0"/>
                  </a:moveTo>
                  <a:cubicBezTo>
                    <a:pt x="335" y="0"/>
                    <a:pt x="1" y="334"/>
                    <a:pt x="1" y="750"/>
                  </a:cubicBezTo>
                  <a:lnTo>
                    <a:pt x="1" y="14782"/>
                  </a:lnTo>
                  <a:lnTo>
                    <a:pt x="3363" y="14787"/>
                  </a:lnTo>
                  <a:lnTo>
                    <a:pt x="3363" y="750"/>
                  </a:lnTo>
                  <a:cubicBezTo>
                    <a:pt x="3363" y="334"/>
                    <a:pt x="3029" y="0"/>
                    <a:pt x="2613" y="0"/>
                  </a:cubicBezTo>
                  <a:lnTo>
                    <a:pt x="746" y="0"/>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6" name="Google Shape;61;p2">
              <a:extLst>
                <a:ext uri="{FF2B5EF4-FFF2-40B4-BE49-F238E27FC236}">
                  <a16:creationId xmlns:a16="http://schemas.microsoft.com/office/drawing/2014/main" id="{E721E179-8E59-A741-A1C1-59BD25B422DC}"/>
                </a:ext>
              </a:extLst>
            </p:cNvPr>
            <p:cNvSpPr>
              <a:spLocks/>
            </p:cNvSpPr>
            <p:nvPr/>
          </p:nvSpPr>
          <p:spPr bwMode="auto">
            <a:xfrm>
              <a:off x="-3405525" y="-1490100"/>
              <a:ext cx="84075" cy="30000"/>
            </a:xfrm>
            <a:custGeom>
              <a:avLst/>
              <a:gdLst>
                <a:gd name="T0" fmla="*/ 9765625 w 3363"/>
                <a:gd name="T1" fmla="*/ 0 h 1200"/>
                <a:gd name="T2" fmla="*/ 9765625 w 3363"/>
                <a:gd name="T3" fmla="*/ 2147483646 h 1200"/>
                <a:gd name="T4" fmla="*/ 2147483646 w 3363"/>
                <a:gd name="T5" fmla="*/ 2147483646 h 1200"/>
                <a:gd name="T6" fmla="*/ 2147483646 w 3363"/>
                <a:gd name="T7" fmla="*/ 0 h 1200"/>
                <a:gd name="T8" fmla="*/ 9765625 w 3363"/>
                <a:gd name="T9" fmla="*/ 0 h 1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3" h="1200" extrusionOk="0">
                  <a:moveTo>
                    <a:pt x="1" y="0"/>
                  </a:moveTo>
                  <a:lnTo>
                    <a:pt x="1" y="1200"/>
                  </a:lnTo>
                  <a:lnTo>
                    <a:pt x="3363" y="1200"/>
                  </a:lnTo>
                  <a:lnTo>
                    <a:pt x="3363" y="0"/>
                  </a:lnTo>
                  <a:lnTo>
                    <a:pt x="1" y="0"/>
                  </a:ln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7" name="Google Shape;62;p2">
              <a:extLst>
                <a:ext uri="{FF2B5EF4-FFF2-40B4-BE49-F238E27FC236}">
                  <a16:creationId xmlns:a16="http://schemas.microsoft.com/office/drawing/2014/main" id="{401CA174-6933-BE4D-87FD-5A027F8D878C}"/>
                </a:ext>
              </a:extLst>
            </p:cNvPr>
            <p:cNvSpPr>
              <a:spLocks/>
            </p:cNvSpPr>
            <p:nvPr/>
          </p:nvSpPr>
          <p:spPr bwMode="auto">
            <a:xfrm>
              <a:off x="-3405525" y="-1672950"/>
              <a:ext cx="84075" cy="29900"/>
            </a:xfrm>
            <a:custGeom>
              <a:avLst/>
              <a:gdLst>
                <a:gd name="T0" fmla="*/ 9765625 w 3363"/>
                <a:gd name="T1" fmla="*/ 9765625 h 1196"/>
                <a:gd name="T2" fmla="*/ 9765625 w 3363"/>
                <a:gd name="T3" fmla="*/ 2147483646 h 1196"/>
                <a:gd name="T4" fmla="*/ 2147483646 w 3363"/>
                <a:gd name="T5" fmla="*/ 2147483646 h 1196"/>
                <a:gd name="T6" fmla="*/ 2147483646 w 3363"/>
                <a:gd name="T7" fmla="*/ 9765625 h 1196"/>
                <a:gd name="T8" fmla="*/ 9765625 w 3363"/>
                <a:gd name="T9" fmla="*/ 9765625 h 1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3" h="1196" extrusionOk="0">
                  <a:moveTo>
                    <a:pt x="1" y="1"/>
                  </a:moveTo>
                  <a:lnTo>
                    <a:pt x="1" y="1196"/>
                  </a:lnTo>
                  <a:lnTo>
                    <a:pt x="3363" y="1196"/>
                  </a:lnTo>
                  <a:lnTo>
                    <a:pt x="3363" y="1"/>
                  </a:lnTo>
                  <a:lnTo>
                    <a:pt x="1" y="1"/>
                  </a:ln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8" name="Google Shape;63;p2">
              <a:extLst>
                <a:ext uri="{FF2B5EF4-FFF2-40B4-BE49-F238E27FC236}">
                  <a16:creationId xmlns:a16="http://schemas.microsoft.com/office/drawing/2014/main" id="{DB967280-6601-B84F-B215-9BB5CE019913}"/>
                </a:ext>
              </a:extLst>
            </p:cNvPr>
            <p:cNvSpPr>
              <a:spLocks/>
            </p:cNvSpPr>
            <p:nvPr/>
          </p:nvSpPr>
          <p:spPr bwMode="auto">
            <a:xfrm>
              <a:off x="-3373225" y="-1624450"/>
              <a:ext cx="25650" cy="102800"/>
            </a:xfrm>
            <a:custGeom>
              <a:avLst/>
              <a:gdLst>
                <a:gd name="T0" fmla="*/ 2147483646 w 1026"/>
                <a:gd name="T1" fmla="*/ 0 h 4112"/>
                <a:gd name="T2" fmla="*/ 0 w 1026"/>
                <a:gd name="T3" fmla="*/ 2147483646 h 4112"/>
                <a:gd name="T4" fmla="*/ 0 w 1026"/>
                <a:gd name="T5" fmla="*/ 2147483646 h 4112"/>
                <a:gd name="T6" fmla="*/ 2147483646 w 1026"/>
                <a:gd name="T7" fmla="*/ 2147483646 h 4112"/>
                <a:gd name="T8" fmla="*/ 2147483646 w 1026"/>
                <a:gd name="T9" fmla="*/ 2147483646 h 4112"/>
                <a:gd name="T10" fmla="*/ 2147483646 w 1026"/>
                <a:gd name="T11" fmla="*/ 2147483646 h 4112"/>
                <a:gd name="T12" fmla="*/ 2147483646 w 1026"/>
                <a:gd name="T13" fmla="*/ 0 h 4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6" h="4112" extrusionOk="0">
                  <a:moveTo>
                    <a:pt x="513" y="0"/>
                  </a:moveTo>
                  <a:cubicBezTo>
                    <a:pt x="228" y="0"/>
                    <a:pt x="0" y="228"/>
                    <a:pt x="0" y="513"/>
                  </a:cubicBezTo>
                  <a:lnTo>
                    <a:pt x="0" y="3594"/>
                  </a:lnTo>
                  <a:cubicBezTo>
                    <a:pt x="0" y="3880"/>
                    <a:pt x="228" y="4112"/>
                    <a:pt x="513" y="4112"/>
                  </a:cubicBezTo>
                  <a:cubicBezTo>
                    <a:pt x="799" y="4112"/>
                    <a:pt x="1026" y="3880"/>
                    <a:pt x="1026" y="3594"/>
                  </a:cubicBezTo>
                  <a:lnTo>
                    <a:pt x="1026" y="513"/>
                  </a:lnTo>
                  <a:cubicBezTo>
                    <a:pt x="1026" y="228"/>
                    <a:pt x="799" y="0"/>
                    <a:pt x="51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9" name="Google Shape;64;p2">
              <a:extLst>
                <a:ext uri="{FF2B5EF4-FFF2-40B4-BE49-F238E27FC236}">
                  <a16:creationId xmlns:a16="http://schemas.microsoft.com/office/drawing/2014/main" id="{6681EBB8-4FE1-C943-BE67-B2D97FA5ADEF}"/>
                </a:ext>
              </a:extLst>
            </p:cNvPr>
            <p:cNvSpPr>
              <a:spLocks/>
            </p:cNvSpPr>
            <p:nvPr/>
          </p:nvSpPr>
          <p:spPr bwMode="auto">
            <a:xfrm>
              <a:off x="-3419050" y="-1860025"/>
              <a:ext cx="112725" cy="52025"/>
            </a:xfrm>
            <a:custGeom>
              <a:avLst/>
              <a:gdLst>
                <a:gd name="T0" fmla="*/ 2147483646 w 4509"/>
                <a:gd name="T1" fmla="*/ 9765625 h 2081"/>
                <a:gd name="T2" fmla="*/ 2147483646 w 4509"/>
                <a:gd name="T3" fmla="*/ 2147483646 h 2081"/>
                <a:gd name="T4" fmla="*/ 0 w 4509"/>
                <a:gd name="T5" fmla="*/ 2147483646 h 2081"/>
                <a:gd name="T6" fmla="*/ 0 w 4509"/>
                <a:gd name="T7" fmla="*/ 2147483646 h 2081"/>
                <a:gd name="T8" fmla="*/ 2147483646 w 4509"/>
                <a:gd name="T9" fmla="*/ 2147483646 h 2081"/>
                <a:gd name="T10" fmla="*/ 2147483646 w 4509"/>
                <a:gd name="T11" fmla="*/ 2147483646 h 2081"/>
                <a:gd name="T12" fmla="*/ 2147483646 w 4509"/>
                <a:gd name="T13" fmla="*/ 2147483646 h 2081"/>
                <a:gd name="T14" fmla="*/ 2147483646 w 4509"/>
                <a:gd name="T15" fmla="*/ 9765625 h 2081"/>
                <a:gd name="T16" fmla="*/ 2147483646 w 4509"/>
                <a:gd name="T17" fmla="*/ 9765625 h 20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09" h="2081" extrusionOk="0">
                  <a:moveTo>
                    <a:pt x="1611" y="1"/>
                  </a:moveTo>
                  <a:cubicBezTo>
                    <a:pt x="1553" y="238"/>
                    <a:pt x="1456" y="460"/>
                    <a:pt x="1335" y="673"/>
                  </a:cubicBezTo>
                  <a:cubicBezTo>
                    <a:pt x="997" y="1263"/>
                    <a:pt x="484" y="1655"/>
                    <a:pt x="0" y="1757"/>
                  </a:cubicBezTo>
                  <a:lnTo>
                    <a:pt x="0" y="2081"/>
                  </a:lnTo>
                  <a:lnTo>
                    <a:pt x="4508" y="2081"/>
                  </a:lnTo>
                  <a:lnTo>
                    <a:pt x="4508" y="1723"/>
                  </a:lnTo>
                  <a:cubicBezTo>
                    <a:pt x="4015" y="1641"/>
                    <a:pt x="3483" y="1239"/>
                    <a:pt x="3130" y="635"/>
                  </a:cubicBezTo>
                  <a:cubicBezTo>
                    <a:pt x="3014" y="436"/>
                    <a:pt x="2927" y="223"/>
                    <a:pt x="2869" y="1"/>
                  </a:cubicBezTo>
                  <a:lnTo>
                    <a:pt x="1611" y="1"/>
                  </a:ln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0" name="Google Shape;65;p2">
              <a:extLst>
                <a:ext uri="{FF2B5EF4-FFF2-40B4-BE49-F238E27FC236}">
                  <a16:creationId xmlns:a16="http://schemas.microsoft.com/office/drawing/2014/main" id="{C0C9E9B1-0E5B-7A49-B20B-C054E6568EF7}"/>
                </a:ext>
              </a:extLst>
            </p:cNvPr>
            <p:cNvSpPr>
              <a:spLocks/>
            </p:cNvSpPr>
            <p:nvPr/>
          </p:nvSpPr>
          <p:spPr bwMode="auto">
            <a:xfrm>
              <a:off x="-3384100" y="-1884325"/>
              <a:ext cx="42825" cy="35825"/>
            </a:xfrm>
            <a:custGeom>
              <a:avLst/>
              <a:gdLst>
                <a:gd name="T0" fmla="*/ 2147483646 w 1713"/>
                <a:gd name="T1" fmla="*/ 9765625 h 1433"/>
                <a:gd name="T2" fmla="*/ 2147483646 w 1713"/>
                <a:gd name="T3" fmla="*/ 761718750 h 1433"/>
                <a:gd name="T4" fmla="*/ 0 w 1713"/>
                <a:gd name="T5" fmla="*/ 2147483646 h 1433"/>
                <a:gd name="T6" fmla="*/ 947265625 w 1713"/>
                <a:gd name="T7" fmla="*/ 2147483646 h 1433"/>
                <a:gd name="T8" fmla="*/ 2147483646 w 1713"/>
                <a:gd name="T9" fmla="*/ 2147483646 h 1433"/>
                <a:gd name="T10" fmla="*/ 2147483646 w 1713"/>
                <a:gd name="T11" fmla="*/ 2147483646 h 1433"/>
                <a:gd name="T12" fmla="*/ 2147483646 w 1713"/>
                <a:gd name="T13" fmla="*/ 761718750 h 1433"/>
                <a:gd name="T14" fmla="*/ 2147483646 w 1713"/>
                <a:gd name="T15" fmla="*/ 9765625 h 1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13" h="1433" extrusionOk="0">
                  <a:moveTo>
                    <a:pt x="856" y="1"/>
                  </a:moveTo>
                  <a:cubicBezTo>
                    <a:pt x="798" y="1"/>
                    <a:pt x="740" y="30"/>
                    <a:pt x="711" y="78"/>
                  </a:cubicBezTo>
                  <a:cubicBezTo>
                    <a:pt x="469" y="470"/>
                    <a:pt x="0" y="823"/>
                    <a:pt x="0" y="1108"/>
                  </a:cubicBezTo>
                  <a:cubicBezTo>
                    <a:pt x="0" y="1224"/>
                    <a:pt x="34" y="1336"/>
                    <a:pt x="97" y="1432"/>
                  </a:cubicBezTo>
                  <a:lnTo>
                    <a:pt x="1616" y="1432"/>
                  </a:lnTo>
                  <a:cubicBezTo>
                    <a:pt x="1679" y="1336"/>
                    <a:pt x="1708" y="1224"/>
                    <a:pt x="1712" y="1108"/>
                  </a:cubicBezTo>
                  <a:cubicBezTo>
                    <a:pt x="1712" y="823"/>
                    <a:pt x="1243" y="470"/>
                    <a:pt x="1001" y="78"/>
                  </a:cubicBezTo>
                  <a:cubicBezTo>
                    <a:pt x="968" y="30"/>
                    <a:pt x="914" y="1"/>
                    <a:pt x="856" y="1"/>
                  </a:cubicBez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1" name="Google Shape;66;p2">
              <a:extLst>
                <a:ext uri="{FF2B5EF4-FFF2-40B4-BE49-F238E27FC236}">
                  <a16:creationId xmlns:a16="http://schemas.microsoft.com/office/drawing/2014/main" id="{793D0C57-FCC4-984E-BAE1-7EB750B9D46A}"/>
                </a:ext>
              </a:extLst>
            </p:cNvPr>
            <p:cNvSpPr>
              <a:spLocks/>
            </p:cNvSpPr>
            <p:nvPr/>
          </p:nvSpPr>
          <p:spPr bwMode="auto">
            <a:xfrm>
              <a:off x="-3431750" y="-1814800"/>
              <a:ext cx="137750" cy="10800"/>
            </a:xfrm>
            <a:custGeom>
              <a:avLst/>
              <a:gdLst>
                <a:gd name="T0" fmla="*/ 0 w 5510"/>
                <a:gd name="T1" fmla="*/ 9765625 h 432"/>
                <a:gd name="T2" fmla="*/ 0 w 5510"/>
                <a:gd name="T3" fmla="*/ 2147483646 h 432"/>
                <a:gd name="T4" fmla="*/ 2147483646 w 5510"/>
                <a:gd name="T5" fmla="*/ 2147483646 h 432"/>
                <a:gd name="T6" fmla="*/ 2147483646 w 5510"/>
                <a:gd name="T7" fmla="*/ 9765625 h 432"/>
                <a:gd name="T8" fmla="*/ 0 w 5510"/>
                <a:gd name="T9" fmla="*/ 9765625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0" h="432" extrusionOk="0">
                  <a:moveTo>
                    <a:pt x="0" y="1"/>
                  </a:moveTo>
                  <a:lnTo>
                    <a:pt x="0" y="431"/>
                  </a:lnTo>
                  <a:lnTo>
                    <a:pt x="5510" y="431"/>
                  </a:lnTo>
                  <a:lnTo>
                    <a:pt x="5510" y="1"/>
                  </a:lnTo>
                  <a:lnTo>
                    <a:pt x="0" y="1"/>
                  </a:ln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2" name="Google Shape;67;p2">
              <a:extLst>
                <a:ext uri="{FF2B5EF4-FFF2-40B4-BE49-F238E27FC236}">
                  <a16:creationId xmlns:a16="http://schemas.microsoft.com/office/drawing/2014/main" id="{13A734E4-37B8-2D40-BBC9-CABEBC0795FE}"/>
                </a:ext>
              </a:extLst>
            </p:cNvPr>
            <p:cNvSpPr>
              <a:spLocks/>
            </p:cNvSpPr>
            <p:nvPr/>
          </p:nvSpPr>
          <p:spPr bwMode="auto">
            <a:xfrm>
              <a:off x="-3458350" y="-1823975"/>
              <a:ext cx="193375" cy="191875"/>
            </a:xfrm>
            <a:custGeom>
              <a:avLst/>
              <a:gdLst>
                <a:gd name="T0" fmla="*/ 1074218750 w 7735"/>
                <a:gd name="T1" fmla="*/ 0 h 7675"/>
                <a:gd name="T2" fmla="*/ 517578125 w 7735"/>
                <a:gd name="T3" fmla="*/ 1279296875 h 7675"/>
                <a:gd name="T4" fmla="*/ 2147483646 w 7735"/>
                <a:gd name="T5" fmla="*/ 2147483646 h 7675"/>
                <a:gd name="T6" fmla="*/ 2147483646 w 7735"/>
                <a:gd name="T7" fmla="*/ 2147483646 h 7675"/>
                <a:gd name="T8" fmla="*/ 2147483646 w 7735"/>
                <a:gd name="T9" fmla="*/ 2147483646 h 7675"/>
                <a:gd name="T10" fmla="*/ 1562500000 w 7735"/>
                <a:gd name="T11" fmla="*/ 195312500 h 7675"/>
                <a:gd name="T12" fmla="*/ 1074218750 w 7735"/>
                <a:gd name="T13" fmla="*/ 0 h 7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35" h="7675" extrusionOk="0">
                  <a:moveTo>
                    <a:pt x="110" y="0"/>
                  </a:moveTo>
                  <a:cubicBezTo>
                    <a:pt x="51" y="0"/>
                    <a:pt x="1" y="74"/>
                    <a:pt x="53" y="131"/>
                  </a:cubicBezTo>
                  <a:lnTo>
                    <a:pt x="7580" y="7653"/>
                  </a:lnTo>
                  <a:cubicBezTo>
                    <a:pt x="7595" y="7668"/>
                    <a:pt x="7613" y="7675"/>
                    <a:pt x="7630" y="7675"/>
                  </a:cubicBezTo>
                  <a:cubicBezTo>
                    <a:pt x="7686" y="7675"/>
                    <a:pt x="7735" y="7602"/>
                    <a:pt x="7686" y="7546"/>
                  </a:cubicBezTo>
                  <a:lnTo>
                    <a:pt x="160" y="20"/>
                  </a:lnTo>
                  <a:cubicBezTo>
                    <a:pt x="144" y="6"/>
                    <a:pt x="127" y="0"/>
                    <a:pt x="11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3" name="Google Shape;68;p2">
              <a:extLst>
                <a:ext uri="{FF2B5EF4-FFF2-40B4-BE49-F238E27FC236}">
                  <a16:creationId xmlns:a16="http://schemas.microsoft.com/office/drawing/2014/main" id="{14EB6DD1-01BF-1B4B-A9C0-6CAA7BD5D4B4}"/>
                </a:ext>
              </a:extLst>
            </p:cNvPr>
            <p:cNvSpPr>
              <a:spLocks/>
            </p:cNvSpPr>
            <p:nvPr/>
          </p:nvSpPr>
          <p:spPr bwMode="auto">
            <a:xfrm>
              <a:off x="-3458600" y="-1825075"/>
              <a:ext cx="194000" cy="194000"/>
            </a:xfrm>
            <a:custGeom>
              <a:avLst/>
              <a:gdLst>
                <a:gd name="T0" fmla="*/ 1142578125 w 7760"/>
                <a:gd name="T1" fmla="*/ 761718750 h 7760"/>
                <a:gd name="T2" fmla="*/ 1425781250 w 7760"/>
                <a:gd name="T3" fmla="*/ 908203125 h 7760"/>
                <a:gd name="T4" fmla="*/ 2147483646 w 7760"/>
                <a:gd name="T5" fmla="*/ 2147483646 h 7760"/>
                <a:gd name="T6" fmla="*/ 2147483646 w 7760"/>
                <a:gd name="T7" fmla="*/ 2147483646 h 7760"/>
                <a:gd name="T8" fmla="*/ 2147483646 w 7760"/>
                <a:gd name="T9" fmla="*/ 2147483646 h 7760"/>
                <a:gd name="T10" fmla="*/ 898437500 w 7760"/>
                <a:gd name="T11" fmla="*/ 1425781250 h 7760"/>
                <a:gd name="T12" fmla="*/ 898437500 w 7760"/>
                <a:gd name="T13" fmla="*/ 908203125 h 7760"/>
                <a:gd name="T14" fmla="*/ 1142578125 w 7760"/>
                <a:gd name="T15" fmla="*/ 761718750 h 7760"/>
                <a:gd name="T16" fmla="*/ 1093750000 w 7760"/>
                <a:gd name="T17" fmla="*/ 9765625 h 7760"/>
                <a:gd name="T18" fmla="*/ 9765625 w 7760"/>
                <a:gd name="T19" fmla="*/ 1093750000 h 7760"/>
                <a:gd name="T20" fmla="*/ 332031250 w 7760"/>
                <a:gd name="T21" fmla="*/ 1943359375 h 7760"/>
                <a:gd name="T22" fmla="*/ 2147483646 w 7760"/>
                <a:gd name="T23" fmla="*/ 2147483646 h 7760"/>
                <a:gd name="T24" fmla="*/ 2147483646 w 7760"/>
                <a:gd name="T25" fmla="*/ 2147483646 h 7760"/>
                <a:gd name="T26" fmla="*/ 2147483646 w 7760"/>
                <a:gd name="T27" fmla="*/ 2147483646 h 7760"/>
                <a:gd name="T28" fmla="*/ 2147483646 w 7760"/>
                <a:gd name="T29" fmla="*/ 2147483646 h 7760"/>
                <a:gd name="T30" fmla="*/ 2147483646 w 7760"/>
                <a:gd name="T31" fmla="*/ 2147483646 h 7760"/>
                <a:gd name="T32" fmla="*/ 2147483646 w 7760"/>
                <a:gd name="T33" fmla="*/ 2147483646 h 7760"/>
                <a:gd name="T34" fmla="*/ 1894531250 w 7760"/>
                <a:gd name="T35" fmla="*/ 341796875 h 7760"/>
                <a:gd name="T36" fmla="*/ 1093750000 w 7760"/>
                <a:gd name="T37" fmla="*/ 9765625 h 77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760" h="7760" extrusionOk="0">
                  <a:moveTo>
                    <a:pt x="117" y="78"/>
                  </a:moveTo>
                  <a:cubicBezTo>
                    <a:pt x="126" y="78"/>
                    <a:pt x="136" y="83"/>
                    <a:pt x="146" y="93"/>
                  </a:cubicBezTo>
                  <a:lnTo>
                    <a:pt x="7672" y="7619"/>
                  </a:lnTo>
                  <a:cubicBezTo>
                    <a:pt x="7698" y="7645"/>
                    <a:pt x="7672" y="7683"/>
                    <a:pt x="7641" y="7683"/>
                  </a:cubicBezTo>
                  <a:cubicBezTo>
                    <a:pt x="7632" y="7683"/>
                    <a:pt x="7623" y="7680"/>
                    <a:pt x="7614" y="7672"/>
                  </a:cubicBezTo>
                  <a:lnTo>
                    <a:pt x="92" y="146"/>
                  </a:lnTo>
                  <a:cubicBezTo>
                    <a:pt x="73" y="131"/>
                    <a:pt x="73" y="107"/>
                    <a:pt x="92" y="93"/>
                  </a:cubicBezTo>
                  <a:cubicBezTo>
                    <a:pt x="97" y="88"/>
                    <a:pt x="107" y="83"/>
                    <a:pt x="117" y="78"/>
                  </a:cubicBezTo>
                  <a:close/>
                  <a:moveTo>
                    <a:pt x="112" y="1"/>
                  </a:moveTo>
                  <a:cubicBezTo>
                    <a:pt x="54" y="6"/>
                    <a:pt x="5" y="54"/>
                    <a:pt x="1" y="112"/>
                  </a:cubicBezTo>
                  <a:cubicBezTo>
                    <a:pt x="1" y="141"/>
                    <a:pt x="10" y="175"/>
                    <a:pt x="34" y="199"/>
                  </a:cubicBezTo>
                  <a:lnTo>
                    <a:pt x="7561" y="7726"/>
                  </a:lnTo>
                  <a:cubicBezTo>
                    <a:pt x="7580" y="7745"/>
                    <a:pt x="7609" y="7759"/>
                    <a:pt x="7638" y="7759"/>
                  </a:cubicBezTo>
                  <a:lnTo>
                    <a:pt x="7648" y="7755"/>
                  </a:lnTo>
                  <a:cubicBezTo>
                    <a:pt x="7672" y="7755"/>
                    <a:pt x="7701" y="7740"/>
                    <a:pt x="7720" y="7721"/>
                  </a:cubicBezTo>
                  <a:cubicBezTo>
                    <a:pt x="7740" y="7701"/>
                    <a:pt x="7754" y="7677"/>
                    <a:pt x="7754" y="7648"/>
                  </a:cubicBezTo>
                  <a:cubicBezTo>
                    <a:pt x="7759" y="7614"/>
                    <a:pt x="7745" y="7585"/>
                    <a:pt x="7720" y="7561"/>
                  </a:cubicBezTo>
                  <a:lnTo>
                    <a:pt x="194" y="35"/>
                  </a:lnTo>
                  <a:cubicBezTo>
                    <a:pt x="175" y="10"/>
                    <a:pt x="141" y="1"/>
                    <a:pt x="112"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4" name="Google Shape;69;p2">
              <a:extLst>
                <a:ext uri="{FF2B5EF4-FFF2-40B4-BE49-F238E27FC236}">
                  <a16:creationId xmlns:a16="http://schemas.microsoft.com/office/drawing/2014/main" id="{26C31572-F5D0-0747-A5B2-322B574F06E8}"/>
                </a:ext>
              </a:extLst>
            </p:cNvPr>
            <p:cNvSpPr>
              <a:spLocks/>
            </p:cNvSpPr>
            <p:nvPr/>
          </p:nvSpPr>
          <p:spPr bwMode="auto">
            <a:xfrm>
              <a:off x="-3487375" y="-1853000"/>
              <a:ext cx="61825" cy="60375"/>
            </a:xfrm>
            <a:custGeom>
              <a:avLst/>
              <a:gdLst>
                <a:gd name="T0" fmla="*/ 2147483646 w 2473"/>
                <a:gd name="T1" fmla="*/ 0 h 2415"/>
                <a:gd name="T2" fmla="*/ 2147483646 w 2473"/>
                <a:gd name="T3" fmla="*/ 195312500 h 2415"/>
                <a:gd name="T4" fmla="*/ 527343750 w 2473"/>
                <a:gd name="T5" fmla="*/ 2147483646 h 2415"/>
                <a:gd name="T6" fmla="*/ 1074218750 w 2473"/>
                <a:gd name="T7" fmla="*/ 2147483646 h 2415"/>
                <a:gd name="T8" fmla="*/ 1562500000 w 2473"/>
                <a:gd name="T9" fmla="*/ 2147483646 h 2415"/>
                <a:gd name="T10" fmla="*/ 2147483646 w 2473"/>
                <a:gd name="T11" fmla="*/ 1279296875 h 2415"/>
                <a:gd name="T12" fmla="*/ 2147483646 w 2473"/>
                <a:gd name="T13" fmla="*/ 0 h 24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73" h="2415" extrusionOk="0">
                  <a:moveTo>
                    <a:pt x="2365" y="0"/>
                  </a:moveTo>
                  <a:cubicBezTo>
                    <a:pt x="2349" y="0"/>
                    <a:pt x="2332" y="6"/>
                    <a:pt x="2317" y="20"/>
                  </a:cubicBezTo>
                  <a:lnTo>
                    <a:pt x="54" y="2284"/>
                  </a:lnTo>
                  <a:cubicBezTo>
                    <a:pt x="1" y="2340"/>
                    <a:pt x="51" y="2414"/>
                    <a:pt x="110" y="2414"/>
                  </a:cubicBezTo>
                  <a:cubicBezTo>
                    <a:pt x="127" y="2414"/>
                    <a:pt x="144" y="2409"/>
                    <a:pt x="160" y="2395"/>
                  </a:cubicBezTo>
                  <a:lnTo>
                    <a:pt x="2424" y="131"/>
                  </a:lnTo>
                  <a:cubicBezTo>
                    <a:pt x="2473" y="74"/>
                    <a:pt x="2422" y="0"/>
                    <a:pt x="2365"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5" name="Google Shape;70;p2">
              <a:extLst>
                <a:ext uri="{FF2B5EF4-FFF2-40B4-BE49-F238E27FC236}">
                  <a16:creationId xmlns:a16="http://schemas.microsoft.com/office/drawing/2014/main" id="{595A99A8-75B2-C149-8519-E5C8BFE72AE2}"/>
                </a:ext>
              </a:extLst>
            </p:cNvPr>
            <p:cNvSpPr>
              <a:spLocks/>
            </p:cNvSpPr>
            <p:nvPr/>
          </p:nvSpPr>
          <p:spPr bwMode="auto">
            <a:xfrm>
              <a:off x="-3487875" y="-1854000"/>
              <a:ext cx="63875" cy="62325"/>
            </a:xfrm>
            <a:custGeom>
              <a:avLst/>
              <a:gdLst>
                <a:gd name="T0" fmla="*/ 2147483646 w 2555"/>
                <a:gd name="T1" fmla="*/ 771484375 h 2493"/>
                <a:gd name="T2" fmla="*/ 2147483646 w 2555"/>
                <a:gd name="T3" fmla="*/ 869140625 h 2493"/>
                <a:gd name="T4" fmla="*/ 2147483646 w 2555"/>
                <a:gd name="T5" fmla="*/ 1386718750 h 2493"/>
                <a:gd name="T6" fmla="*/ 1523437500 w 2555"/>
                <a:gd name="T7" fmla="*/ 2147483646 h 2493"/>
                <a:gd name="T8" fmla="*/ 1279296875 w 2555"/>
                <a:gd name="T9" fmla="*/ 2147483646 h 2493"/>
                <a:gd name="T10" fmla="*/ 1005859375 w 2555"/>
                <a:gd name="T11" fmla="*/ 2147483646 h 2493"/>
                <a:gd name="T12" fmla="*/ 2147483646 w 2555"/>
                <a:gd name="T13" fmla="*/ 869140625 h 2493"/>
                <a:gd name="T14" fmla="*/ 2147483646 w 2555"/>
                <a:gd name="T15" fmla="*/ 771484375 h 2493"/>
                <a:gd name="T16" fmla="*/ 2147483646 w 2555"/>
                <a:gd name="T17" fmla="*/ 9765625 h 2493"/>
                <a:gd name="T18" fmla="*/ 2147483646 w 2555"/>
                <a:gd name="T19" fmla="*/ 351562500 h 2493"/>
                <a:gd name="T20" fmla="*/ 478515625 w 2555"/>
                <a:gd name="T21" fmla="*/ 2147483646 h 2493"/>
                <a:gd name="T22" fmla="*/ 478515625 w 2555"/>
                <a:gd name="T23" fmla="*/ 2147483646 h 2493"/>
                <a:gd name="T24" fmla="*/ 1289062500 w 2555"/>
                <a:gd name="T25" fmla="*/ 2147483646 h 2493"/>
                <a:gd name="T26" fmla="*/ 2041015625 w 2555"/>
                <a:gd name="T27" fmla="*/ 2147483646 h 2493"/>
                <a:gd name="T28" fmla="*/ 2147483646 w 2555"/>
                <a:gd name="T29" fmla="*/ 1904296875 h 2493"/>
                <a:gd name="T30" fmla="*/ 2147483646 w 2555"/>
                <a:gd name="T31" fmla="*/ 9765625 h 24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55" h="2493" extrusionOk="0">
                  <a:moveTo>
                    <a:pt x="2388" y="79"/>
                  </a:moveTo>
                  <a:cubicBezTo>
                    <a:pt x="2401" y="80"/>
                    <a:pt x="2410" y="84"/>
                    <a:pt x="2419" y="89"/>
                  </a:cubicBezTo>
                  <a:cubicBezTo>
                    <a:pt x="2434" y="103"/>
                    <a:pt x="2434" y="128"/>
                    <a:pt x="2419" y="142"/>
                  </a:cubicBezTo>
                  <a:lnTo>
                    <a:pt x="156" y="2406"/>
                  </a:lnTo>
                  <a:cubicBezTo>
                    <a:pt x="147" y="2412"/>
                    <a:pt x="139" y="2415"/>
                    <a:pt x="131" y="2415"/>
                  </a:cubicBezTo>
                  <a:cubicBezTo>
                    <a:pt x="102" y="2415"/>
                    <a:pt x="80" y="2379"/>
                    <a:pt x="103" y="2353"/>
                  </a:cubicBezTo>
                  <a:lnTo>
                    <a:pt x="2366" y="89"/>
                  </a:lnTo>
                  <a:cubicBezTo>
                    <a:pt x="2371" y="84"/>
                    <a:pt x="2379" y="80"/>
                    <a:pt x="2388" y="79"/>
                  </a:cubicBezTo>
                  <a:close/>
                  <a:moveTo>
                    <a:pt x="2392" y="1"/>
                  </a:moveTo>
                  <a:cubicBezTo>
                    <a:pt x="2365" y="1"/>
                    <a:pt x="2338" y="11"/>
                    <a:pt x="2313" y="36"/>
                  </a:cubicBezTo>
                  <a:lnTo>
                    <a:pt x="49" y="2299"/>
                  </a:lnTo>
                  <a:cubicBezTo>
                    <a:pt x="1" y="2343"/>
                    <a:pt x="1" y="2415"/>
                    <a:pt x="49" y="2459"/>
                  </a:cubicBezTo>
                  <a:cubicBezTo>
                    <a:pt x="69" y="2478"/>
                    <a:pt x="103" y="2493"/>
                    <a:pt x="132" y="2493"/>
                  </a:cubicBezTo>
                  <a:cubicBezTo>
                    <a:pt x="161" y="2493"/>
                    <a:pt x="190" y="2483"/>
                    <a:pt x="209" y="2459"/>
                  </a:cubicBezTo>
                  <a:lnTo>
                    <a:pt x="2473" y="195"/>
                  </a:lnTo>
                  <a:cubicBezTo>
                    <a:pt x="2554" y="114"/>
                    <a:pt x="2479" y="1"/>
                    <a:pt x="2392"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6" name="Google Shape;71;p2">
              <a:extLst>
                <a:ext uri="{FF2B5EF4-FFF2-40B4-BE49-F238E27FC236}">
                  <a16:creationId xmlns:a16="http://schemas.microsoft.com/office/drawing/2014/main" id="{C1FA4DC0-EFCC-DD45-B15A-A57965BECFF1}"/>
                </a:ext>
              </a:extLst>
            </p:cNvPr>
            <p:cNvSpPr>
              <a:spLocks/>
            </p:cNvSpPr>
            <p:nvPr/>
          </p:nvSpPr>
          <p:spPr bwMode="auto">
            <a:xfrm>
              <a:off x="-3467975" y="-1833650"/>
              <a:ext cx="56625" cy="55175"/>
            </a:xfrm>
            <a:custGeom>
              <a:avLst/>
              <a:gdLst>
                <a:gd name="T0" fmla="*/ 2147483646 w 2265"/>
                <a:gd name="T1" fmla="*/ 9765625 h 2207"/>
                <a:gd name="T2" fmla="*/ 2147483646 w 2265"/>
                <a:gd name="T3" fmla="*/ 244140625 h 2207"/>
                <a:gd name="T4" fmla="*/ 546875000 w 2265"/>
                <a:gd name="T5" fmla="*/ 2147483646 h 2207"/>
                <a:gd name="T6" fmla="*/ 1064453125 w 2265"/>
                <a:gd name="T7" fmla="*/ 2147483646 h 2207"/>
                <a:gd name="T8" fmla="*/ 1591796875 w 2265"/>
                <a:gd name="T9" fmla="*/ 2147483646 h 2207"/>
                <a:gd name="T10" fmla="*/ 2147483646 w 2265"/>
                <a:gd name="T11" fmla="*/ 1328125000 h 2207"/>
                <a:gd name="T12" fmla="*/ 2147483646 w 2265"/>
                <a:gd name="T13" fmla="*/ 9765625 h 2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5" h="2207" extrusionOk="0">
                  <a:moveTo>
                    <a:pt x="2155" y="1"/>
                  </a:moveTo>
                  <a:cubicBezTo>
                    <a:pt x="2137" y="1"/>
                    <a:pt x="2119" y="8"/>
                    <a:pt x="2102" y="25"/>
                  </a:cubicBezTo>
                  <a:lnTo>
                    <a:pt x="56" y="2075"/>
                  </a:lnTo>
                  <a:cubicBezTo>
                    <a:pt x="1" y="2131"/>
                    <a:pt x="50" y="2206"/>
                    <a:pt x="109" y="2206"/>
                  </a:cubicBezTo>
                  <a:cubicBezTo>
                    <a:pt x="127" y="2206"/>
                    <a:pt x="146" y="2199"/>
                    <a:pt x="163" y="2182"/>
                  </a:cubicBezTo>
                  <a:lnTo>
                    <a:pt x="2209" y="136"/>
                  </a:lnTo>
                  <a:cubicBezTo>
                    <a:pt x="2265" y="80"/>
                    <a:pt x="2214" y="1"/>
                    <a:pt x="2155"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7" name="Google Shape;72;p2">
              <a:extLst>
                <a:ext uri="{FF2B5EF4-FFF2-40B4-BE49-F238E27FC236}">
                  <a16:creationId xmlns:a16="http://schemas.microsoft.com/office/drawing/2014/main" id="{4E52D6C2-391C-2A40-8D95-8FA3111206CB}"/>
                </a:ext>
              </a:extLst>
            </p:cNvPr>
            <p:cNvSpPr>
              <a:spLocks/>
            </p:cNvSpPr>
            <p:nvPr/>
          </p:nvSpPr>
          <p:spPr bwMode="auto">
            <a:xfrm>
              <a:off x="-3468400" y="-1834550"/>
              <a:ext cx="57350" cy="57025"/>
            </a:xfrm>
            <a:custGeom>
              <a:avLst/>
              <a:gdLst>
                <a:gd name="T0" fmla="*/ 2147483646 w 2294"/>
                <a:gd name="T1" fmla="*/ 781250000 h 2281"/>
                <a:gd name="T2" fmla="*/ 2147483646 w 2294"/>
                <a:gd name="T3" fmla="*/ 878906250 h 2281"/>
                <a:gd name="T4" fmla="*/ 2147483646 w 2294"/>
                <a:gd name="T5" fmla="*/ 1162109375 h 2281"/>
                <a:gd name="T6" fmla="*/ 2147483646 w 2294"/>
                <a:gd name="T7" fmla="*/ 1396484375 h 2281"/>
                <a:gd name="T8" fmla="*/ 1474609375 w 2294"/>
                <a:gd name="T9" fmla="*/ 2147483646 h 2281"/>
                <a:gd name="T10" fmla="*/ 1240234375 w 2294"/>
                <a:gd name="T11" fmla="*/ 2147483646 h 2281"/>
                <a:gd name="T12" fmla="*/ 947265625 w 2294"/>
                <a:gd name="T13" fmla="*/ 2147483646 h 2281"/>
                <a:gd name="T14" fmla="*/ 2147483646 w 2294"/>
                <a:gd name="T15" fmla="*/ 878906250 h 2281"/>
                <a:gd name="T16" fmla="*/ 2147483646 w 2294"/>
                <a:gd name="T17" fmla="*/ 781250000 h 2281"/>
                <a:gd name="T18" fmla="*/ 2147483646 w 2294"/>
                <a:gd name="T19" fmla="*/ 0 h 2281"/>
                <a:gd name="T20" fmla="*/ 2147483646 w 2294"/>
                <a:gd name="T21" fmla="*/ 351562500 h 2281"/>
                <a:gd name="T22" fmla="*/ 478515625 w 2294"/>
                <a:gd name="T23" fmla="*/ 2147483646 h 2281"/>
                <a:gd name="T24" fmla="*/ 478515625 w 2294"/>
                <a:gd name="T25" fmla="*/ 2147483646 h 2281"/>
                <a:gd name="T26" fmla="*/ 1279296875 w 2294"/>
                <a:gd name="T27" fmla="*/ 2147483646 h 2281"/>
                <a:gd name="T28" fmla="*/ 2041015625 w 2294"/>
                <a:gd name="T29" fmla="*/ 2147483646 h 2281"/>
                <a:gd name="T30" fmla="*/ 2147483646 w 2294"/>
                <a:gd name="T31" fmla="*/ 1914062500 h 2281"/>
                <a:gd name="T32" fmla="*/ 2147483646 w 2294"/>
                <a:gd name="T33" fmla="*/ 1064453125 h 2281"/>
                <a:gd name="T34" fmla="*/ 2147483646 w 2294"/>
                <a:gd name="T35" fmla="*/ 351562500 h 2281"/>
                <a:gd name="T36" fmla="*/ 2147483646 w 2294"/>
                <a:gd name="T37" fmla="*/ 0 h 22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94" h="2281" extrusionOk="0">
                  <a:moveTo>
                    <a:pt x="2173" y="80"/>
                  </a:moveTo>
                  <a:cubicBezTo>
                    <a:pt x="2182" y="80"/>
                    <a:pt x="2192" y="85"/>
                    <a:pt x="2202" y="90"/>
                  </a:cubicBezTo>
                  <a:cubicBezTo>
                    <a:pt x="2206" y="99"/>
                    <a:pt x="2211" y="109"/>
                    <a:pt x="2211" y="119"/>
                  </a:cubicBezTo>
                  <a:cubicBezTo>
                    <a:pt x="2211" y="128"/>
                    <a:pt x="2206" y="138"/>
                    <a:pt x="2202" y="143"/>
                  </a:cubicBezTo>
                  <a:lnTo>
                    <a:pt x="151" y="2194"/>
                  </a:lnTo>
                  <a:cubicBezTo>
                    <a:pt x="143" y="2200"/>
                    <a:pt x="135" y="2203"/>
                    <a:pt x="127" y="2203"/>
                  </a:cubicBezTo>
                  <a:cubicBezTo>
                    <a:pt x="98" y="2203"/>
                    <a:pt x="71" y="2166"/>
                    <a:pt x="97" y="2136"/>
                  </a:cubicBezTo>
                  <a:lnTo>
                    <a:pt x="2148" y="90"/>
                  </a:lnTo>
                  <a:cubicBezTo>
                    <a:pt x="2153" y="80"/>
                    <a:pt x="2163" y="80"/>
                    <a:pt x="2173" y="80"/>
                  </a:cubicBezTo>
                  <a:close/>
                  <a:moveTo>
                    <a:pt x="2175" y="0"/>
                  </a:moveTo>
                  <a:cubicBezTo>
                    <a:pt x="2146" y="0"/>
                    <a:pt x="2117" y="12"/>
                    <a:pt x="2095" y="36"/>
                  </a:cubicBezTo>
                  <a:lnTo>
                    <a:pt x="49" y="2082"/>
                  </a:lnTo>
                  <a:cubicBezTo>
                    <a:pt x="1" y="2126"/>
                    <a:pt x="1" y="2199"/>
                    <a:pt x="49" y="2242"/>
                  </a:cubicBezTo>
                  <a:cubicBezTo>
                    <a:pt x="68" y="2266"/>
                    <a:pt x="97" y="2276"/>
                    <a:pt x="131" y="2281"/>
                  </a:cubicBezTo>
                  <a:cubicBezTo>
                    <a:pt x="160" y="2281"/>
                    <a:pt x="189" y="2266"/>
                    <a:pt x="209" y="2242"/>
                  </a:cubicBezTo>
                  <a:lnTo>
                    <a:pt x="2255" y="196"/>
                  </a:lnTo>
                  <a:cubicBezTo>
                    <a:pt x="2279" y="172"/>
                    <a:pt x="2293" y="143"/>
                    <a:pt x="2289" y="109"/>
                  </a:cubicBezTo>
                  <a:cubicBezTo>
                    <a:pt x="2289" y="80"/>
                    <a:pt x="2274" y="56"/>
                    <a:pt x="2255" y="36"/>
                  </a:cubicBezTo>
                  <a:cubicBezTo>
                    <a:pt x="2233" y="12"/>
                    <a:pt x="2204" y="0"/>
                    <a:pt x="2175"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8" name="Google Shape;73;p2">
              <a:extLst>
                <a:ext uri="{FF2B5EF4-FFF2-40B4-BE49-F238E27FC236}">
                  <a16:creationId xmlns:a16="http://schemas.microsoft.com/office/drawing/2014/main" id="{A0C568CE-FC32-6F4E-B12D-2BF7E8434142}"/>
                </a:ext>
              </a:extLst>
            </p:cNvPr>
            <p:cNvSpPr>
              <a:spLocks/>
            </p:cNvSpPr>
            <p:nvPr/>
          </p:nvSpPr>
          <p:spPr bwMode="auto">
            <a:xfrm>
              <a:off x="-3448425" y="-1814075"/>
              <a:ext cx="51150" cy="49625"/>
            </a:xfrm>
            <a:custGeom>
              <a:avLst/>
              <a:gdLst>
                <a:gd name="T0" fmla="*/ 2147483646 w 2046"/>
                <a:gd name="T1" fmla="*/ 9765625 h 1985"/>
                <a:gd name="T2" fmla="*/ 2147483646 w 2046"/>
                <a:gd name="T3" fmla="*/ 195312500 h 1985"/>
                <a:gd name="T4" fmla="*/ 517578125 w 2046"/>
                <a:gd name="T5" fmla="*/ 2147483646 h 1985"/>
                <a:gd name="T6" fmla="*/ 1074218750 w 2046"/>
                <a:gd name="T7" fmla="*/ 2147483646 h 1985"/>
                <a:gd name="T8" fmla="*/ 1552734375 w 2046"/>
                <a:gd name="T9" fmla="*/ 2147483646 h 1985"/>
                <a:gd name="T10" fmla="*/ 2147483646 w 2046"/>
                <a:gd name="T11" fmla="*/ 1289062500 h 1985"/>
                <a:gd name="T12" fmla="*/ 2147483646 w 2046"/>
                <a:gd name="T13" fmla="*/ 9765625 h 19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6" h="1985" extrusionOk="0">
                  <a:moveTo>
                    <a:pt x="1936" y="1"/>
                  </a:moveTo>
                  <a:cubicBezTo>
                    <a:pt x="1920" y="1"/>
                    <a:pt x="1902" y="7"/>
                    <a:pt x="1886" y="20"/>
                  </a:cubicBezTo>
                  <a:lnTo>
                    <a:pt x="53" y="1854"/>
                  </a:lnTo>
                  <a:cubicBezTo>
                    <a:pt x="0" y="1910"/>
                    <a:pt x="50" y="1984"/>
                    <a:pt x="110" y="1984"/>
                  </a:cubicBezTo>
                  <a:cubicBezTo>
                    <a:pt x="126" y="1984"/>
                    <a:pt x="144" y="1979"/>
                    <a:pt x="159" y="1965"/>
                  </a:cubicBezTo>
                  <a:lnTo>
                    <a:pt x="1993" y="132"/>
                  </a:lnTo>
                  <a:cubicBezTo>
                    <a:pt x="2046" y="75"/>
                    <a:pt x="1995" y="1"/>
                    <a:pt x="1936"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9" name="Google Shape;74;p2">
              <a:extLst>
                <a:ext uri="{FF2B5EF4-FFF2-40B4-BE49-F238E27FC236}">
                  <a16:creationId xmlns:a16="http://schemas.microsoft.com/office/drawing/2014/main" id="{980C8413-0936-194C-A73C-B27338BE9EE4}"/>
                </a:ext>
              </a:extLst>
            </p:cNvPr>
            <p:cNvSpPr>
              <a:spLocks/>
            </p:cNvSpPr>
            <p:nvPr/>
          </p:nvSpPr>
          <p:spPr bwMode="auto">
            <a:xfrm>
              <a:off x="-3448925" y="-1815050"/>
              <a:ext cx="52025" cy="51550"/>
            </a:xfrm>
            <a:custGeom>
              <a:avLst/>
              <a:gdLst>
                <a:gd name="T0" fmla="*/ 2147483646 w 2081"/>
                <a:gd name="T1" fmla="*/ 751953125 h 2062"/>
                <a:gd name="T2" fmla="*/ 2147483646 w 2081"/>
                <a:gd name="T3" fmla="*/ 771484375 h 2062"/>
                <a:gd name="T4" fmla="*/ 2147483646 w 2081"/>
                <a:gd name="T5" fmla="*/ 1054687500 h 2062"/>
                <a:gd name="T6" fmla="*/ 2147483646 w 2081"/>
                <a:gd name="T7" fmla="*/ 1386718750 h 2062"/>
                <a:gd name="T8" fmla="*/ 1464843750 w 2081"/>
                <a:gd name="T9" fmla="*/ 2147483646 h 2062"/>
                <a:gd name="T10" fmla="*/ 1230468750 w 2081"/>
                <a:gd name="T11" fmla="*/ 2147483646 h 2062"/>
                <a:gd name="T12" fmla="*/ 947265625 w 2081"/>
                <a:gd name="T13" fmla="*/ 2147483646 h 2062"/>
                <a:gd name="T14" fmla="*/ 859375000 w 2081"/>
                <a:gd name="T15" fmla="*/ 2147483646 h 2062"/>
                <a:gd name="T16" fmla="*/ 947265625 w 2081"/>
                <a:gd name="T17" fmla="*/ 2147483646 h 2062"/>
                <a:gd name="T18" fmla="*/ 2147483646 w 2081"/>
                <a:gd name="T19" fmla="*/ 859375000 h 2062"/>
                <a:gd name="T20" fmla="*/ 2147483646 w 2081"/>
                <a:gd name="T21" fmla="*/ 771484375 h 2062"/>
                <a:gd name="T22" fmla="*/ 2147483646 w 2081"/>
                <a:gd name="T23" fmla="*/ 751953125 h 2062"/>
                <a:gd name="T24" fmla="*/ 2147483646 w 2081"/>
                <a:gd name="T25" fmla="*/ 0 h 2062"/>
                <a:gd name="T26" fmla="*/ 2147483646 w 2081"/>
                <a:gd name="T27" fmla="*/ 341796875 h 2062"/>
                <a:gd name="T28" fmla="*/ 429687500 w 2081"/>
                <a:gd name="T29" fmla="*/ 2147483646 h 2062"/>
                <a:gd name="T30" fmla="*/ 429687500 w 2081"/>
                <a:gd name="T31" fmla="*/ 2147483646 h 2062"/>
                <a:gd name="T32" fmla="*/ 1279296875 w 2081"/>
                <a:gd name="T33" fmla="*/ 2147483646 h 2062"/>
                <a:gd name="T34" fmla="*/ 2031250000 w 2081"/>
                <a:gd name="T35" fmla="*/ 2147483646 h 2062"/>
                <a:gd name="T36" fmla="*/ 2147483646 w 2081"/>
                <a:gd name="T37" fmla="*/ 1904296875 h 2062"/>
                <a:gd name="T38" fmla="*/ 2147483646 w 2081"/>
                <a:gd name="T39" fmla="*/ 859375000 h 2062"/>
                <a:gd name="T40" fmla="*/ 2147483646 w 2081"/>
                <a:gd name="T41" fmla="*/ 58593750 h 2062"/>
                <a:gd name="T42" fmla="*/ 2147483646 w 2081"/>
                <a:gd name="T43" fmla="*/ 0 h 20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81" h="2062" extrusionOk="0">
                  <a:moveTo>
                    <a:pt x="1958" y="77"/>
                  </a:moveTo>
                  <a:cubicBezTo>
                    <a:pt x="1960" y="77"/>
                    <a:pt x="1961" y="79"/>
                    <a:pt x="1964" y="79"/>
                  </a:cubicBezTo>
                  <a:cubicBezTo>
                    <a:pt x="1979" y="84"/>
                    <a:pt x="1993" y="93"/>
                    <a:pt x="1993" y="108"/>
                  </a:cubicBezTo>
                  <a:cubicBezTo>
                    <a:pt x="1998" y="122"/>
                    <a:pt x="1993" y="132"/>
                    <a:pt x="1984" y="142"/>
                  </a:cubicBezTo>
                  <a:lnTo>
                    <a:pt x="150" y="1975"/>
                  </a:lnTo>
                  <a:cubicBezTo>
                    <a:pt x="146" y="1984"/>
                    <a:pt x="136" y="1984"/>
                    <a:pt x="126" y="1984"/>
                  </a:cubicBezTo>
                  <a:cubicBezTo>
                    <a:pt x="117" y="1984"/>
                    <a:pt x="107" y="1980"/>
                    <a:pt x="97" y="1975"/>
                  </a:cubicBezTo>
                  <a:cubicBezTo>
                    <a:pt x="92" y="1965"/>
                    <a:pt x="88" y="1955"/>
                    <a:pt x="88" y="1946"/>
                  </a:cubicBezTo>
                  <a:cubicBezTo>
                    <a:pt x="88" y="1936"/>
                    <a:pt x="92" y="1926"/>
                    <a:pt x="97" y="1922"/>
                  </a:cubicBezTo>
                  <a:lnTo>
                    <a:pt x="1930" y="88"/>
                  </a:lnTo>
                  <a:cubicBezTo>
                    <a:pt x="1940" y="79"/>
                    <a:pt x="1945" y="79"/>
                    <a:pt x="1955" y="79"/>
                  </a:cubicBezTo>
                  <a:cubicBezTo>
                    <a:pt x="1956" y="77"/>
                    <a:pt x="1957" y="77"/>
                    <a:pt x="1958" y="77"/>
                  </a:cubicBezTo>
                  <a:close/>
                  <a:moveTo>
                    <a:pt x="1953" y="0"/>
                  </a:moveTo>
                  <a:cubicBezTo>
                    <a:pt x="1925" y="0"/>
                    <a:pt x="1900" y="14"/>
                    <a:pt x="1882" y="35"/>
                  </a:cubicBezTo>
                  <a:lnTo>
                    <a:pt x="44" y="1868"/>
                  </a:lnTo>
                  <a:cubicBezTo>
                    <a:pt x="0" y="1912"/>
                    <a:pt x="0" y="1984"/>
                    <a:pt x="44" y="2028"/>
                  </a:cubicBezTo>
                  <a:cubicBezTo>
                    <a:pt x="68" y="2047"/>
                    <a:pt x="97" y="2062"/>
                    <a:pt x="131" y="2062"/>
                  </a:cubicBezTo>
                  <a:cubicBezTo>
                    <a:pt x="160" y="2062"/>
                    <a:pt x="184" y="2052"/>
                    <a:pt x="208" y="2028"/>
                  </a:cubicBezTo>
                  <a:lnTo>
                    <a:pt x="2042" y="195"/>
                  </a:lnTo>
                  <a:cubicBezTo>
                    <a:pt x="2071" y="166"/>
                    <a:pt x="2080" y="127"/>
                    <a:pt x="2071" y="88"/>
                  </a:cubicBezTo>
                  <a:cubicBezTo>
                    <a:pt x="2061" y="50"/>
                    <a:pt x="2027" y="16"/>
                    <a:pt x="1984" y="6"/>
                  </a:cubicBezTo>
                  <a:cubicBezTo>
                    <a:pt x="1973" y="2"/>
                    <a:pt x="1963" y="0"/>
                    <a:pt x="195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0" name="Google Shape;75;p2">
              <a:extLst>
                <a:ext uri="{FF2B5EF4-FFF2-40B4-BE49-F238E27FC236}">
                  <a16:creationId xmlns:a16="http://schemas.microsoft.com/office/drawing/2014/main" id="{1F33BFEB-B8C6-3344-B536-94C13C749A67}"/>
                </a:ext>
              </a:extLst>
            </p:cNvPr>
            <p:cNvSpPr>
              <a:spLocks/>
            </p:cNvSpPr>
            <p:nvPr/>
          </p:nvSpPr>
          <p:spPr bwMode="auto">
            <a:xfrm>
              <a:off x="-3429000" y="-1794725"/>
              <a:ext cx="45850" cy="44300"/>
            </a:xfrm>
            <a:custGeom>
              <a:avLst/>
              <a:gdLst>
                <a:gd name="T0" fmla="*/ 2147483646 w 1834"/>
                <a:gd name="T1" fmla="*/ 9765625 h 1772"/>
                <a:gd name="T2" fmla="*/ 2147483646 w 1834"/>
                <a:gd name="T3" fmla="*/ 244140625 h 1772"/>
                <a:gd name="T4" fmla="*/ 488281250 w 1834"/>
                <a:gd name="T5" fmla="*/ 2147483646 h 1772"/>
                <a:gd name="T6" fmla="*/ 1083984375 w 1834"/>
                <a:gd name="T7" fmla="*/ 2147483646 h 1772"/>
                <a:gd name="T8" fmla="*/ 1572265625 w 1834"/>
                <a:gd name="T9" fmla="*/ 2147483646 h 1772"/>
                <a:gd name="T10" fmla="*/ 2147483646 w 1834"/>
                <a:gd name="T11" fmla="*/ 1279296875 h 1772"/>
                <a:gd name="T12" fmla="*/ 2147483646 w 1834"/>
                <a:gd name="T13" fmla="*/ 9765625 h 17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4" h="1772" extrusionOk="0">
                  <a:moveTo>
                    <a:pt x="1725" y="1"/>
                  </a:moveTo>
                  <a:cubicBezTo>
                    <a:pt x="1706" y="1"/>
                    <a:pt x="1687" y="8"/>
                    <a:pt x="1670" y="25"/>
                  </a:cubicBezTo>
                  <a:lnTo>
                    <a:pt x="50" y="1641"/>
                  </a:lnTo>
                  <a:cubicBezTo>
                    <a:pt x="1" y="1697"/>
                    <a:pt x="52" y="1772"/>
                    <a:pt x="111" y="1772"/>
                  </a:cubicBezTo>
                  <a:cubicBezTo>
                    <a:pt x="128" y="1772"/>
                    <a:pt x="145" y="1766"/>
                    <a:pt x="161" y="1752"/>
                  </a:cubicBezTo>
                  <a:lnTo>
                    <a:pt x="1782" y="131"/>
                  </a:lnTo>
                  <a:cubicBezTo>
                    <a:pt x="1833" y="76"/>
                    <a:pt x="1783" y="1"/>
                    <a:pt x="1725"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1" name="Google Shape;76;p2">
              <a:extLst>
                <a:ext uri="{FF2B5EF4-FFF2-40B4-BE49-F238E27FC236}">
                  <a16:creationId xmlns:a16="http://schemas.microsoft.com/office/drawing/2014/main" id="{BF092D67-1416-4F40-8918-1B36EC1696E2}"/>
                </a:ext>
              </a:extLst>
            </p:cNvPr>
            <p:cNvSpPr>
              <a:spLocks/>
            </p:cNvSpPr>
            <p:nvPr/>
          </p:nvSpPr>
          <p:spPr bwMode="auto">
            <a:xfrm>
              <a:off x="-3429450" y="-1795575"/>
              <a:ext cx="46575" cy="46225"/>
            </a:xfrm>
            <a:custGeom>
              <a:avLst/>
              <a:gdLst>
                <a:gd name="T0" fmla="*/ 2147483646 w 1863"/>
                <a:gd name="T1" fmla="*/ 722656250 h 1849"/>
                <a:gd name="T2" fmla="*/ 2147483646 w 1863"/>
                <a:gd name="T3" fmla="*/ 859375000 h 1849"/>
                <a:gd name="T4" fmla="*/ 2147483646 w 1863"/>
                <a:gd name="T5" fmla="*/ 1376953125 h 1849"/>
                <a:gd name="T6" fmla="*/ 1464843750 w 1863"/>
                <a:gd name="T7" fmla="*/ 2147483646 h 1849"/>
                <a:gd name="T8" fmla="*/ 1210937500 w 1863"/>
                <a:gd name="T9" fmla="*/ 2147483646 h 1849"/>
                <a:gd name="T10" fmla="*/ 947265625 w 1863"/>
                <a:gd name="T11" fmla="*/ 2147483646 h 1849"/>
                <a:gd name="T12" fmla="*/ 947265625 w 1863"/>
                <a:gd name="T13" fmla="*/ 2147483646 h 1849"/>
                <a:gd name="T14" fmla="*/ 2147483646 w 1863"/>
                <a:gd name="T15" fmla="*/ 859375000 h 1849"/>
                <a:gd name="T16" fmla="*/ 2147483646 w 1863"/>
                <a:gd name="T17" fmla="*/ 722656250 h 1849"/>
                <a:gd name="T18" fmla="*/ 2147483646 w 1863"/>
                <a:gd name="T19" fmla="*/ 0 h 1849"/>
                <a:gd name="T20" fmla="*/ 2147483646 w 1863"/>
                <a:gd name="T21" fmla="*/ 341796875 h 1849"/>
                <a:gd name="T22" fmla="*/ 429687500 w 1863"/>
                <a:gd name="T23" fmla="*/ 2147483646 h 1849"/>
                <a:gd name="T24" fmla="*/ 429687500 w 1863"/>
                <a:gd name="T25" fmla="*/ 2147483646 h 1849"/>
                <a:gd name="T26" fmla="*/ 1230468750 w 1863"/>
                <a:gd name="T27" fmla="*/ 2147483646 h 1849"/>
                <a:gd name="T28" fmla="*/ 2031250000 w 1863"/>
                <a:gd name="T29" fmla="*/ 2147483646 h 1849"/>
                <a:gd name="T30" fmla="*/ 2147483646 w 1863"/>
                <a:gd name="T31" fmla="*/ 1904296875 h 1849"/>
                <a:gd name="T32" fmla="*/ 2147483646 w 1863"/>
                <a:gd name="T33" fmla="*/ 1044921875 h 1849"/>
                <a:gd name="T34" fmla="*/ 2147483646 w 1863"/>
                <a:gd name="T35" fmla="*/ 9765625 h 1849"/>
                <a:gd name="T36" fmla="*/ 2147483646 w 1863"/>
                <a:gd name="T37" fmla="*/ 0 h 18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63" h="1849" extrusionOk="0">
                  <a:moveTo>
                    <a:pt x="1742" y="74"/>
                  </a:moveTo>
                  <a:cubicBezTo>
                    <a:pt x="1751" y="74"/>
                    <a:pt x="1761" y="78"/>
                    <a:pt x="1771" y="88"/>
                  </a:cubicBezTo>
                  <a:cubicBezTo>
                    <a:pt x="1785" y="103"/>
                    <a:pt x="1785" y="127"/>
                    <a:pt x="1771" y="141"/>
                  </a:cubicBezTo>
                  <a:lnTo>
                    <a:pt x="150" y="1757"/>
                  </a:lnTo>
                  <a:cubicBezTo>
                    <a:pt x="143" y="1764"/>
                    <a:pt x="133" y="1768"/>
                    <a:pt x="124" y="1768"/>
                  </a:cubicBezTo>
                  <a:cubicBezTo>
                    <a:pt x="114" y="1768"/>
                    <a:pt x="104" y="1764"/>
                    <a:pt x="97" y="1757"/>
                  </a:cubicBezTo>
                  <a:cubicBezTo>
                    <a:pt x="82" y="1742"/>
                    <a:pt x="82" y="1718"/>
                    <a:pt x="97" y="1704"/>
                  </a:cubicBezTo>
                  <a:lnTo>
                    <a:pt x="1717" y="88"/>
                  </a:lnTo>
                  <a:cubicBezTo>
                    <a:pt x="1722" y="78"/>
                    <a:pt x="1732" y="74"/>
                    <a:pt x="1742" y="74"/>
                  </a:cubicBezTo>
                  <a:close/>
                  <a:moveTo>
                    <a:pt x="1738" y="0"/>
                  </a:moveTo>
                  <a:cubicBezTo>
                    <a:pt x="1710" y="0"/>
                    <a:pt x="1685" y="14"/>
                    <a:pt x="1664" y="35"/>
                  </a:cubicBezTo>
                  <a:lnTo>
                    <a:pt x="44" y="1650"/>
                  </a:lnTo>
                  <a:cubicBezTo>
                    <a:pt x="0" y="1694"/>
                    <a:pt x="0" y="1767"/>
                    <a:pt x="44" y="1810"/>
                  </a:cubicBezTo>
                  <a:cubicBezTo>
                    <a:pt x="68" y="1834"/>
                    <a:pt x="97" y="1849"/>
                    <a:pt x="126" y="1849"/>
                  </a:cubicBezTo>
                  <a:cubicBezTo>
                    <a:pt x="160" y="1849"/>
                    <a:pt x="189" y="1834"/>
                    <a:pt x="208" y="1815"/>
                  </a:cubicBezTo>
                  <a:lnTo>
                    <a:pt x="1824" y="195"/>
                  </a:lnTo>
                  <a:cubicBezTo>
                    <a:pt x="1848" y="170"/>
                    <a:pt x="1863" y="141"/>
                    <a:pt x="1858" y="107"/>
                  </a:cubicBezTo>
                  <a:cubicBezTo>
                    <a:pt x="1853" y="49"/>
                    <a:pt x="1809" y="6"/>
                    <a:pt x="1751" y="1"/>
                  </a:cubicBezTo>
                  <a:cubicBezTo>
                    <a:pt x="1747" y="0"/>
                    <a:pt x="1743" y="0"/>
                    <a:pt x="1738"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2" name="Google Shape;77;p2">
              <a:extLst>
                <a:ext uri="{FF2B5EF4-FFF2-40B4-BE49-F238E27FC236}">
                  <a16:creationId xmlns:a16="http://schemas.microsoft.com/office/drawing/2014/main" id="{1E6F4275-393B-7F4A-AD58-27A4F9484521}"/>
                </a:ext>
              </a:extLst>
            </p:cNvPr>
            <p:cNvSpPr>
              <a:spLocks/>
            </p:cNvSpPr>
            <p:nvPr/>
          </p:nvSpPr>
          <p:spPr bwMode="auto">
            <a:xfrm>
              <a:off x="-3409575" y="-1775125"/>
              <a:ext cx="40475" cy="38950"/>
            </a:xfrm>
            <a:custGeom>
              <a:avLst/>
              <a:gdLst>
                <a:gd name="T0" fmla="*/ 2147483646 w 1619"/>
                <a:gd name="T1" fmla="*/ 0 h 1558"/>
                <a:gd name="T2" fmla="*/ 2147483646 w 1619"/>
                <a:gd name="T3" fmla="*/ 195312500 h 1558"/>
                <a:gd name="T4" fmla="*/ 556640625 w 1619"/>
                <a:gd name="T5" fmla="*/ 2147483646 h 1558"/>
                <a:gd name="T6" fmla="*/ 1074218750 w 1619"/>
                <a:gd name="T7" fmla="*/ 2147483646 h 1558"/>
                <a:gd name="T8" fmla="*/ 1591796875 w 1619"/>
                <a:gd name="T9" fmla="*/ 2147483646 h 1558"/>
                <a:gd name="T10" fmla="*/ 2147483646 w 1619"/>
                <a:gd name="T11" fmla="*/ 1230468750 h 1558"/>
                <a:gd name="T12" fmla="*/ 2147483646 w 1619"/>
                <a:gd name="T13" fmla="*/ 0 h 15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9" h="1558" extrusionOk="0">
                  <a:moveTo>
                    <a:pt x="1509" y="0"/>
                  </a:moveTo>
                  <a:cubicBezTo>
                    <a:pt x="1493" y="0"/>
                    <a:pt x="1475" y="6"/>
                    <a:pt x="1459" y="20"/>
                  </a:cubicBezTo>
                  <a:lnTo>
                    <a:pt x="57" y="1423"/>
                  </a:lnTo>
                  <a:cubicBezTo>
                    <a:pt x="1" y="1479"/>
                    <a:pt x="51" y="1557"/>
                    <a:pt x="110" y="1557"/>
                  </a:cubicBezTo>
                  <a:cubicBezTo>
                    <a:pt x="128" y="1557"/>
                    <a:pt x="146" y="1550"/>
                    <a:pt x="163" y="1534"/>
                  </a:cubicBezTo>
                  <a:lnTo>
                    <a:pt x="1566" y="126"/>
                  </a:lnTo>
                  <a:cubicBezTo>
                    <a:pt x="1619" y="73"/>
                    <a:pt x="1568" y="0"/>
                    <a:pt x="1509"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3" name="Google Shape;78;p2">
              <a:extLst>
                <a:ext uri="{FF2B5EF4-FFF2-40B4-BE49-F238E27FC236}">
                  <a16:creationId xmlns:a16="http://schemas.microsoft.com/office/drawing/2014/main" id="{E2DE9CC8-41BF-6D47-88CE-0BAA3F351061}"/>
                </a:ext>
              </a:extLst>
            </p:cNvPr>
            <p:cNvSpPr>
              <a:spLocks/>
            </p:cNvSpPr>
            <p:nvPr/>
          </p:nvSpPr>
          <p:spPr bwMode="auto">
            <a:xfrm>
              <a:off x="-3409975" y="-1776150"/>
              <a:ext cx="41125" cy="40825"/>
            </a:xfrm>
            <a:custGeom>
              <a:avLst/>
              <a:gdLst>
                <a:gd name="T0" fmla="*/ 2147483646 w 1645"/>
                <a:gd name="T1" fmla="*/ 732421875 h 1633"/>
                <a:gd name="T2" fmla="*/ 2147483646 w 1645"/>
                <a:gd name="T3" fmla="*/ 878906250 h 1633"/>
                <a:gd name="T4" fmla="*/ 2147483646 w 1645"/>
                <a:gd name="T5" fmla="*/ 1396484375 h 1633"/>
                <a:gd name="T6" fmla="*/ 1513671875 w 1645"/>
                <a:gd name="T7" fmla="*/ 2147483646 h 1633"/>
                <a:gd name="T8" fmla="*/ 1230468750 w 1645"/>
                <a:gd name="T9" fmla="*/ 2147483646 h 1633"/>
                <a:gd name="T10" fmla="*/ 996093750 w 1645"/>
                <a:gd name="T11" fmla="*/ 2147483646 h 1633"/>
                <a:gd name="T12" fmla="*/ 849609375 w 1645"/>
                <a:gd name="T13" fmla="*/ 2147483646 h 1633"/>
                <a:gd name="T14" fmla="*/ 996093750 w 1645"/>
                <a:gd name="T15" fmla="*/ 2147483646 h 1633"/>
                <a:gd name="T16" fmla="*/ 2147483646 w 1645"/>
                <a:gd name="T17" fmla="*/ 878906250 h 1633"/>
                <a:gd name="T18" fmla="*/ 2147483646 w 1645"/>
                <a:gd name="T19" fmla="*/ 732421875 h 1633"/>
                <a:gd name="T20" fmla="*/ 2147483646 w 1645"/>
                <a:gd name="T21" fmla="*/ 0 h 1633"/>
                <a:gd name="T22" fmla="*/ 2147483646 w 1645"/>
                <a:gd name="T23" fmla="*/ 361328125 h 1633"/>
                <a:gd name="T24" fmla="*/ 429687500 w 1645"/>
                <a:gd name="T25" fmla="*/ 2147483646 h 1633"/>
                <a:gd name="T26" fmla="*/ 429687500 w 1645"/>
                <a:gd name="T27" fmla="*/ 2147483646 h 1633"/>
                <a:gd name="T28" fmla="*/ 1230468750 w 1645"/>
                <a:gd name="T29" fmla="*/ 2147483646 h 1633"/>
                <a:gd name="T30" fmla="*/ 2031250000 w 1645"/>
                <a:gd name="T31" fmla="*/ 2147483646 h 1633"/>
                <a:gd name="T32" fmla="*/ 2147483646 w 1645"/>
                <a:gd name="T33" fmla="*/ 1914062500 h 1633"/>
                <a:gd name="T34" fmla="*/ 2147483646 w 1645"/>
                <a:gd name="T35" fmla="*/ 1064453125 h 1633"/>
                <a:gd name="T36" fmla="*/ 2147483646 w 1645"/>
                <a:gd name="T37" fmla="*/ 361328125 h 1633"/>
                <a:gd name="T38" fmla="*/ 2147483646 w 1645"/>
                <a:gd name="T39" fmla="*/ 0 h 16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45" h="1633" extrusionOk="0">
                  <a:moveTo>
                    <a:pt x="1524" y="75"/>
                  </a:moveTo>
                  <a:cubicBezTo>
                    <a:pt x="1538" y="75"/>
                    <a:pt x="1548" y="80"/>
                    <a:pt x="1558" y="90"/>
                  </a:cubicBezTo>
                  <a:cubicBezTo>
                    <a:pt x="1572" y="104"/>
                    <a:pt x="1572" y="129"/>
                    <a:pt x="1558" y="143"/>
                  </a:cubicBezTo>
                  <a:lnTo>
                    <a:pt x="155" y="1546"/>
                  </a:lnTo>
                  <a:cubicBezTo>
                    <a:pt x="145" y="1555"/>
                    <a:pt x="135" y="1555"/>
                    <a:pt x="126" y="1560"/>
                  </a:cubicBezTo>
                  <a:cubicBezTo>
                    <a:pt x="116" y="1555"/>
                    <a:pt x="106" y="1551"/>
                    <a:pt x="102" y="1546"/>
                  </a:cubicBezTo>
                  <a:cubicBezTo>
                    <a:pt x="92" y="1536"/>
                    <a:pt x="87" y="1526"/>
                    <a:pt x="87" y="1517"/>
                  </a:cubicBezTo>
                  <a:cubicBezTo>
                    <a:pt x="87" y="1507"/>
                    <a:pt x="92" y="1497"/>
                    <a:pt x="102" y="1493"/>
                  </a:cubicBezTo>
                  <a:lnTo>
                    <a:pt x="1499" y="90"/>
                  </a:lnTo>
                  <a:cubicBezTo>
                    <a:pt x="1509" y="80"/>
                    <a:pt x="1514" y="75"/>
                    <a:pt x="1524" y="75"/>
                  </a:cubicBezTo>
                  <a:close/>
                  <a:moveTo>
                    <a:pt x="1529" y="0"/>
                  </a:moveTo>
                  <a:cubicBezTo>
                    <a:pt x="1499" y="0"/>
                    <a:pt x="1470" y="12"/>
                    <a:pt x="1451" y="37"/>
                  </a:cubicBezTo>
                  <a:lnTo>
                    <a:pt x="44" y="1439"/>
                  </a:lnTo>
                  <a:cubicBezTo>
                    <a:pt x="0" y="1483"/>
                    <a:pt x="0" y="1555"/>
                    <a:pt x="44" y="1599"/>
                  </a:cubicBezTo>
                  <a:cubicBezTo>
                    <a:pt x="68" y="1618"/>
                    <a:pt x="97" y="1633"/>
                    <a:pt x="126" y="1633"/>
                  </a:cubicBezTo>
                  <a:cubicBezTo>
                    <a:pt x="160" y="1633"/>
                    <a:pt x="184" y="1618"/>
                    <a:pt x="208" y="1599"/>
                  </a:cubicBezTo>
                  <a:lnTo>
                    <a:pt x="1611" y="196"/>
                  </a:lnTo>
                  <a:cubicBezTo>
                    <a:pt x="1635" y="172"/>
                    <a:pt x="1645" y="138"/>
                    <a:pt x="1645" y="109"/>
                  </a:cubicBezTo>
                  <a:cubicBezTo>
                    <a:pt x="1640" y="80"/>
                    <a:pt x="1630" y="56"/>
                    <a:pt x="1611" y="37"/>
                  </a:cubicBezTo>
                  <a:cubicBezTo>
                    <a:pt x="1589" y="12"/>
                    <a:pt x="1559" y="0"/>
                    <a:pt x="1529"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4" name="Google Shape;79;p2">
              <a:extLst>
                <a:ext uri="{FF2B5EF4-FFF2-40B4-BE49-F238E27FC236}">
                  <a16:creationId xmlns:a16="http://schemas.microsoft.com/office/drawing/2014/main" id="{F0641F71-8281-FB47-91A3-B94FB684F737}"/>
                </a:ext>
              </a:extLst>
            </p:cNvPr>
            <p:cNvSpPr>
              <a:spLocks/>
            </p:cNvSpPr>
            <p:nvPr/>
          </p:nvSpPr>
          <p:spPr bwMode="auto">
            <a:xfrm>
              <a:off x="-3297750" y="-1663400"/>
              <a:ext cx="61825" cy="60325"/>
            </a:xfrm>
            <a:custGeom>
              <a:avLst/>
              <a:gdLst>
                <a:gd name="T0" fmla="*/ 2147483646 w 2473"/>
                <a:gd name="T1" fmla="*/ 9765625 h 2413"/>
                <a:gd name="T2" fmla="*/ 2147483646 w 2473"/>
                <a:gd name="T3" fmla="*/ 195312500 h 2413"/>
                <a:gd name="T4" fmla="*/ 517578125 w 2473"/>
                <a:gd name="T5" fmla="*/ 2147483646 h 2413"/>
                <a:gd name="T6" fmla="*/ 1044921875 w 2473"/>
                <a:gd name="T7" fmla="*/ 2147483646 h 2413"/>
                <a:gd name="T8" fmla="*/ 1552734375 w 2473"/>
                <a:gd name="T9" fmla="*/ 2147483646 h 2413"/>
                <a:gd name="T10" fmla="*/ 2147483646 w 2473"/>
                <a:gd name="T11" fmla="*/ 1240234375 h 2413"/>
                <a:gd name="T12" fmla="*/ 2147483646 w 2473"/>
                <a:gd name="T13" fmla="*/ 9765625 h 2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73" h="2413" extrusionOk="0">
                  <a:moveTo>
                    <a:pt x="2362" y="1"/>
                  </a:moveTo>
                  <a:cubicBezTo>
                    <a:pt x="2345" y="1"/>
                    <a:pt x="2328" y="6"/>
                    <a:pt x="2312" y="20"/>
                  </a:cubicBezTo>
                  <a:cubicBezTo>
                    <a:pt x="1011" y="1321"/>
                    <a:pt x="1349" y="983"/>
                    <a:pt x="53" y="2284"/>
                  </a:cubicBezTo>
                  <a:cubicBezTo>
                    <a:pt x="1" y="2340"/>
                    <a:pt x="49" y="2413"/>
                    <a:pt x="107" y="2413"/>
                  </a:cubicBezTo>
                  <a:cubicBezTo>
                    <a:pt x="124" y="2413"/>
                    <a:pt x="143" y="2406"/>
                    <a:pt x="159" y="2390"/>
                  </a:cubicBezTo>
                  <a:lnTo>
                    <a:pt x="2423" y="127"/>
                  </a:lnTo>
                  <a:cubicBezTo>
                    <a:pt x="2472" y="74"/>
                    <a:pt x="2421" y="1"/>
                    <a:pt x="2362"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5" name="Google Shape;80;p2">
              <a:extLst>
                <a:ext uri="{FF2B5EF4-FFF2-40B4-BE49-F238E27FC236}">
                  <a16:creationId xmlns:a16="http://schemas.microsoft.com/office/drawing/2014/main" id="{FEFE58AA-E0FF-3B48-89B0-73D6458309D9}"/>
                </a:ext>
              </a:extLst>
            </p:cNvPr>
            <p:cNvSpPr>
              <a:spLocks/>
            </p:cNvSpPr>
            <p:nvPr/>
          </p:nvSpPr>
          <p:spPr bwMode="auto">
            <a:xfrm>
              <a:off x="-3298250" y="-1664425"/>
              <a:ext cx="62775" cy="62375"/>
            </a:xfrm>
            <a:custGeom>
              <a:avLst/>
              <a:gdLst>
                <a:gd name="T0" fmla="*/ 2147483646 w 2511"/>
                <a:gd name="T1" fmla="*/ 742187500 h 2495"/>
                <a:gd name="T2" fmla="*/ 2147483646 w 2511"/>
                <a:gd name="T3" fmla="*/ 1025390625 h 2495"/>
                <a:gd name="T4" fmla="*/ 2147483646 w 2511"/>
                <a:gd name="T5" fmla="*/ 1357421875 h 2495"/>
                <a:gd name="T6" fmla="*/ 1464843750 w 2511"/>
                <a:gd name="T7" fmla="*/ 2147483646 h 2495"/>
                <a:gd name="T8" fmla="*/ 1210937500 w 2511"/>
                <a:gd name="T9" fmla="*/ 2147483646 h 2495"/>
                <a:gd name="T10" fmla="*/ 947265625 w 2511"/>
                <a:gd name="T11" fmla="*/ 2147483646 h 2495"/>
                <a:gd name="T12" fmla="*/ 947265625 w 2511"/>
                <a:gd name="T13" fmla="*/ 2147483646 h 2495"/>
                <a:gd name="T14" fmla="*/ 2147483646 w 2511"/>
                <a:gd name="T15" fmla="*/ 830078125 h 2495"/>
                <a:gd name="T16" fmla="*/ 2147483646 w 2511"/>
                <a:gd name="T17" fmla="*/ 742187500 h 2495"/>
                <a:gd name="T18" fmla="*/ 2147483646 w 2511"/>
                <a:gd name="T19" fmla="*/ 742187500 h 2495"/>
                <a:gd name="T20" fmla="*/ 2147483646 w 2511"/>
                <a:gd name="T21" fmla="*/ 0 h 2495"/>
                <a:gd name="T22" fmla="*/ 2147483646 w 2511"/>
                <a:gd name="T23" fmla="*/ 361328125 h 2495"/>
                <a:gd name="T24" fmla="*/ 429687500 w 2511"/>
                <a:gd name="T25" fmla="*/ 2147483646 h 2495"/>
                <a:gd name="T26" fmla="*/ 429687500 w 2511"/>
                <a:gd name="T27" fmla="*/ 2147483646 h 2495"/>
                <a:gd name="T28" fmla="*/ 1230468750 w 2511"/>
                <a:gd name="T29" fmla="*/ 2147483646 h 2495"/>
                <a:gd name="T30" fmla="*/ 2031250000 w 2511"/>
                <a:gd name="T31" fmla="*/ 2147483646 h 2495"/>
                <a:gd name="T32" fmla="*/ 2147483646 w 2511"/>
                <a:gd name="T33" fmla="*/ 1923828125 h 2495"/>
                <a:gd name="T34" fmla="*/ 2147483646 w 2511"/>
                <a:gd name="T35" fmla="*/ 878906250 h 2495"/>
                <a:gd name="T36" fmla="*/ 2147483646 w 2511"/>
                <a:gd name="T37" fmla="*/ 29296875 h 2495"/>
                <a:gd name="T38" fmla="*/ 2147483646 w 2511"/>
                <a:gd name="T39" fmla="*/ 0 h 24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11" h="2495" extrusionOk="0">
                  <a:moveTo>
                    <a:pt x="2390" y="76"/>
                  </a:moveTo>
                  <a:cubicBezTo>
                    <a:pt x="2404" y="81"/>
                    <a:pt x="2419" y="90"/>
                    <a:pt x="2424" y="105"/>
                  </a:cubicBezTo>
                  <a:cubicBezTo>
                    <a:pt x="2424" y="119"/>
                    <a:pt x="2424" y="129"/>
                    <a:pt x="2414" y="139"/>
                  </a:cubicBezTo>
                  <a:lnTo>
                    <a:pt x="150" y="2402"/>
                  </a:lnTo>
                  <a:cubicBezTo>
                    <a:pt x="143" y="2410"/>
                    <a:pt x="133" y="2413"/>
                    <a:pt x="124" y="2413"/>
                  </a:cubicBezTo>
                  <a:cubicBezTo>
                    <a:pt x="114" y="2413"/>
                    <a:pt x="104" y="2410"/>
                    <a:pt x="97" y="2402"/>
                  </a:cubicBezTo>
                  <a:cubicBezTo>
                    <a:pt x="83" y="2388"/>
                    <a:pt x="83" y="2364"/>
                    <a:pt x="97" y="2349"/>
                  </a:cubicBezTo>
                  <a:lnTo>
                    <a:pt x="2361" y="85"/>
                  </a:lnTo>
                  <a:cubicBezTo>
                    <a:pt x="2366" y="81"/>
                    <a:pt x="2375" y="76"/>
                    <a:pt x="2385" y="76"/>
                  </a:cubicBezTo>
                  <a:lnTo>
                    <a:pt x="2390" y="76"/>
                  </a:lnTo>
                  <a:close/>
                  <a:moveTo>
                    <a:pt x="2390" y="0"/>
                  </a:moveTo>
                  <a:cubicBezTo>
                    <a:pt x="2360" y="0"/>
                    <a:pt x="2331" y="14"/>
                    <a:pt x="2308" y="37"/>
                  </a:cubicBezTo>
                  <a:lnTo>
                    <a:pt x="44" y="2301"/>
                  </a:lnTo>
                  <a:cubicBezTo>
                    <a:pt x="0" y="2340"/>
                    <a:pt x="0" y="2412"/>
                    <a:pt x="44" y="2456"/>
                  </a:cubicBezTo>
                  <a:cubicBezTo>
                    <a:pt x="68" y="2480"/>
                    <a:pt x="97" y="2494"/>
                    <a:pt x="126" y="2494"/>
                  </a:cubicBezTo>
                  <a:cubicBezTo>
                    <a:pt x="155" y="2494"/>
                    <a:pt x="184" y="2480"/>
                    <a:pt x="208" y="2460"/>
                  </a:cubicBezTo>
                  <a:lnTo>
                    <a:pt x="2472" y="197"/>
                  </a:lnTo>
                  <a:cubicBezTo>
                    <a:pt x="2496" y="168"/>
                    <a:pt x="2511" y="129"/>
                    <a:pt x="2501" y="90"/>
                  </a:cubicBezTo>
                  <a:cubicBezTo>
                    <a:pt x="2487" y="47"/>
                    <a:pt x="2458" y="18"/>
                    <a:pt x="2414" y="3"/>
                  </a:cubicBezTo>
                  <a:cubicBezTo>
                    <a:pt x="2406" y="1"/>
                    <a:pt x="2398" y="0"/>
                    <a:pt x="239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6" name="Google Shape;81;p2">
              <a:extLst>
                <a:ext uri="{FF2B5EF4-FFF2-40B4-BE49-F238E27FC236}">
                  <a16:creationId xmlns:a16="http://schemas.microsoft.com/office/drawing/2014/main" id="{B2C40B3D-0C45-4343-A84A-E7F1A7473B1E}"/>
                </a:ext>
              </a:extLst>
            </p:cNvPr>
            <p:cNvSpPr>
              <a:spLocks/>
            </p:cNvSpPr>
            <p:nvPr/>
          </p:nvSpPr>
          <p:spPr bwMode="auto">
            <a:xfrm>
              <a:off x="-3311900" y="-1677550"/>
              <a:ext cx="56650" cy="55050"/>
            </a:xfrm>
            <a:custGeom>
              <a:avLst/>
              <a:gdLst>
                <a:gd name="T0" fmla="*/ 2147483646 w 2266"/>
                <a:gd name="T1" fmla="*/ 9765625 h 2202"/>
                <a:gd name="T2" fmla="*/ 2147483646 w 2266"/>
                <a:gd name="T3" fmla="*/ 244140625 h 2202"/>
                <a:gd name="T4" fmla="*/ 517578125 w 2266"/>
                <a:gd name="T5" fmla="*/ 2147483646 h 2202"/>
                <a:gd name="T6" fmla="*/ 1064453125 w 2266"/>
                <a:gd name="T7" fmla="*/ 2147483646 h 2202"/>
                <a:gd name="T8" fmla="*/ 1552734375 w 2266"/>
                <a:gd name="T9" fmla="*/ 2147483646 h 2202"/>
                <a:gd name="T10" fmla="*/ 2147483646 w 2266"/>
                <a:gd name="T11" fmla="*/ 1289062500 h 2202"/>
                <a:gd name="T12" fmla="*/ 2147483646 w 2266"/>
                <a:gd name="T13" fmla="*/ 9765625 h 2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6" h="2202" extrusionOk="0">
                  <a:moveTo>
                    <a:pt x="2156" y="1"/>
                  </a:moveTo>
                  <a:cubicBezTo>
                    <a:pt x="2138" y="1"/>
                    <a:pt x="2120" y="8"/>
                    <a:pt x="2104" y="25"/>
                  </a:cubicBezTo>
                  <a:lnTo>
                    <a:pt x="53" y="2071"/>
                  </a:lnTo>
                  <a:cubicBezTo>
                    <a:pt x="1" y="2123"/>
                    <a:pt x="52" y="2201"/>
                    <a:pt x="109" y="2201"/>
                  </a:cubicBezTo>
                  <a:cubicBezTo>
                    <a:pt x="126" y="2201"/>
                    <a:pt x="144" y="2194"/>
                    <a:pt x="159" y="2178"/>
                  </a:cubicBezTo>
                  <a:lnTo>
                    <a:pt x="2210" y="132"/>
                  </a:lnTo>
                  <a:cubicBezTo>
                    <a:pt x="2266" y="76"/>
                    <a:pt x="2214" y="1"/>
                    <a:pt x="2156"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7" name="Google Shape;82;p2">
              <a:extLst>
                <a:ext uri="{FF2B5EF4-FFF2-40B4-BE49-F238E27FC236}">
                  <a16:creationId xmlns:a16="http://schemas.microsoft.com/office/drawing/2014/main" id="{467CA9F1-13ED-1349-9D52-B7A1E3382ABD}"/>
                </a:ext>
              </a:extLst>
            </p:cNvPr>
            <p:cNvSpPr>
              <a:spLocks/>
            </p:cNvSpPr>
            <p:nvPr/>
          </p:nvSpPr>
          <p:spPr bwMode="auto">
            <a:xfrm>
              <a:off x="-3312400" y="-1678425"/>
              <a:ext cx="58375" cy="56900"/>
            </a:xfrm>
            <a:custGeom>
              <a:avLst/>
              <a:gdLst>
                <a:gd name="T0" fmla="*/ 2147483646 w 2335"/>
                <a:gd name="T1" fmla="*/ 732421875 h 2276"/>
                <a:gd name="T2" fmla="*/ 2147483646 w 2335"/>
                <a:gd name="T3" fmla="*/ 869140625 h 2276"/>
                <a:gd name="T4" fmla="*/ 2147483646 w 2335"/>
                <a:gd name="T5" fmla="*/ 1347656250 h 2276"/>
                <a:gd name="T6" fmla="*/ 1513671875 w 2335"/>
                <a:gd name="T7" fmla="*/ 2147483646 h 2276"/>
                <a:gd name="T8" fmla="*/ 1250000000 w 2335"/>
                <a:gd name="T9" fmla="*/ 2147483646 h 2276"/>
                <a:gd name="T10" fmla="*/ 947265625 w 2335"/>
                <a:gd name="T11" fmla="*/ 2147483646 h 2276"/>
                <a:gd name="T12" fmla="*/ 2147483646 w 2335"/>
                <a:gd name="T13" fmla="*/ 820312500 h 2276"/>
                <a:gd name="T14" fmla="*/ 2147483646 w 2335"/>
                <a:gd name="T15" fmla="*/ 732421875 h 2276"/>
                <a:gd name="T16" fmla="*/ 2147483646 w 2335"/>
                <a:gd name="T17" fmla="*/ 0 h 2276"/>
                <a:gd name="T18" fmla="*/ 2147483646 w 2335"/>
                <a:gd name="T19" fmla="*/ 302734375 h 2276"/>
                <a:gd name="T20" fmla="*/ 478515625 w 2335"/>
                <a:gd name="T21" fmla="*/ 2147483646 h 2276"/>
                <a:gd name="T22" fmla="*/ 478515625 w 2335"/>
                <a:gd name="T23" fmla="*/ 2147483646 h 2276"/>
                <a:gd name="T24" fmla="*/ 1279296875 w 2335"/>
                <a:gd name="T25" fmla="*/ 2147483646 h 2276"/>
                <a:gd name="T26" fmla="*/ 2031250000 w 2335"/>
                <a:gd name="T27" fmla="*/ 2147483646 h 2276"/>
                <a:gd name="T28" fmla="*/ 2147483646 w 2335"/>
                <a:gd name="T29" fmla="*/ 1865234375 h 2276"/>
                <a:gd name="T30" fmla="*/ 2147483646 w 2335"/>
                <a:gd name="T31" fmla="*/ 0 h 22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35" h="2276" extrusionOk="0">
                  <a:moveTo>
                    <a:pt x="2172" y="75"/>
                  </a:moveTo>
                  <a:cubicBezTo>
                    <a:pt x="2182" y="75"/>
                    <a:pt x="2192" y="80"/>
                    <a:pt x="2201" y="89"/>
                  </a:cubicBezTo>
                  <a:cubicBezTo>
                    <a:pt x="2216" y="99"/>
                    <a:pt x="2216" y="123"/>
                    <a:pt x="2201" y="138"/>
                  </a:cubicBezTo>
                  <a:lnTo>
                    <a:pt x="155" y="2188"/>
                  </a:lnTo>
                  <a:cubicBezTo>
                    <a:pt x="147" y="2196"/>
                    <a:pt x="137" y="2199"/>
                    <a:pt x="128" y="2199"/>
                  </a:cubicBezTo>
                  <a:cubicBezTo>
                    <a:pt x="97" y="2199"/>
                    <a:pt x="71" y="2161"/>
                    <a:pt x="97" y="2135"/>
                  </a:cubicBezTo>
                  <a:lnTo>
                    <a:pt x="2148" y="84"/>
                  </a:lnTo>
                  <a:cubicBezTo>
                    <a:pt x="2153" y="80"/>
                    <a:pt x="2163" y="75"/>
                    <a:pt x="2172" y="75"/>
                  </a:cubicBezTo>
                  <a:close/>
                  <a:moveTo>
                    <a:pt x="2171" y="0"/>
                  </a:moveTo>
                  <a:cubicBezTo>
                    <a:pt x="2146" y="0"/>
                    <a:pt x="2119" y="9"/>
                    <a:pt x="2095" y="31"/>
                  </a:cubicBezTo>
                  <a:lnTo>
                    <a:pt x="49" y="2082"/>
                  </a:lnTo>
                  <a:cubicBezTo>
                    <a:pt x="0" y="2121"/>
                    <a:pt x="0" y="2198"/>
                    <a:pt x="49" y="2242"/>
                  </a:cubicBezTo>
                  <a:cubicBezTo>
                    <a:pt x="68" y="2261"/>
                    <a:pt x="97" y="2276"/>
                    <a:pt x="131" y="2276"/>
                  </a:cubicBezTo>
                  <a:cubicBezTo>
                    <a:pt x="160" y="2276"/>
                    <a:pt x="189" y="2261"/>
                    <a:pt x="208" y="2242"/>
                  </a:cubicBezTo>
                  <a:lnTo>
                    <a:pt x="2259" y="191"/>
                  </a:lnTo>
                  <a:cubicBezTo>
                    <a:pt x="2334" y="108"/>
                    <a:pt x="2258" y="0"/>
                    <a:pt x="2171"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8" name="Google Shape;83;p2">
              <a:extLst>
                <a:ext uri="{FF2B5EF4-FFF2-40B4-BE49-F238E27FC236}">
                  <a16:creationId xmlns:a16="http://schemas.microsoft.com/office/drawing/2014/main" id="{6BA74161-E587-1544-93DD-3AA179F191FA}"/>
                </a:ext>
              </a:extLst>
            </p:cNvPr>
            <p:cNvSpPr>
              <a:spLocks/>
            </p:cNvSpPr>
            <p:nvPr/>
          </p:nvSpPr>
          <p:spPr bwMode="auto">
            <a:xfrm>
              <a:off x="-3325950" y="-1691650"/>
              <a:ext cx="51050" cy="49650"/>
            </a:xfrm>
            <a:custGeom>
              <a:avLst/>
              <a:gdLst>
                <a:gd name="T0" fmla="*/ 2147483646 w 2042"/>
                <a:gd name="T1" fmla="*/ 9765625 h 1986"/>
                <a:gd name="T2" fmla="*/ 2147483646 w 2042"/>
                <a:gd name="T3" fmla="*/ 224609375 h 1986"/>
                <a:gd name="T4" fmla="*/ 478515625 w 2042"/>
                <a:gd name="T5" fmla="*/ 2147483646 h 1986"/>
                <a:gd name="T6" fmla="*/ 1054687500 w 2042"/>
                <a:gd name="T7" fmla="*/ 2147483646 h 1986"/>
                <a:gd name="T8" fmla="*/ 1562500000 w 2042"/>
                <a:gd name="T9" fmla="*/ 2147483646 h 1986"/>
                <a:gd name="T10" fmla="*/ 2147483646 w 2042"/>
                <a:gd name="T11" fmla="*/ 1269531250 h 1986"/>
                <a:gd name="T12" fmla="*/ 2147483646 w 2042"/>
                <a:gd name="T13" fmla="*/ 9765625 h 19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2" h="1986" extrusionOk="0">
                  <a:moveTo>
                    <a:pt x="1937" y="1"/>
                  </a:moveTo>
                  <a:cubicBezTo>
                    <a:pt x="1920" y="1"/>
                    <a:pt x="1903" y="8"/>
                    <a:pt x="1887" y="23"/>
                  </a:cubicBezTo>
                  <a:lnTo>
                    <a:pt x="49" y="1856"/>
                  </a:lnTo>
                  <a:cubicBezTo>
                    <a:pt x="1" y="1912"/>
                    <a:pt x="50" y="1985"/>
                    <a:pt x="108" y="1985"/>
                  </a:cubicBezTo>
                  <a:cubicBezTo>
                    <a:pt x="125" y="1985"/>
                    <a:pt x="144" y="1979"/>
                    <a:pt x="160" y="1963"/>
                  </a:cubicBezTo>
                  <a:lnTo>
                    <a:pt x="1994" y="130"/>
                  </a:lnTo>
                  <a:cubicBezTo>
                    <a:pt x="2042" y="74"/>
                    <a:pt x="1993" y="1"/>
                    <a:pt x="1937"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9" name="Google Shape;84;p2">
              <a:extLst>
                <a:ext uri="{FF2B5EF4-FFF2-40B4-BE49-F238E27FC236}">
                  <a16:creationId xmlns:a16="http://schemas.microsoft.com/office/drawing/2014/main" id="{490EBE2D-707F-0646-AA1E-8F7D91DCAE66}"/>
                </a:ext>
              </a:extLst>
            </p:cNvPr>
            <p:cNvSpPr>
              <a:spLocks/>
            </p:cNvSpPr>
            <p:nvPr/>
          </p:nvSpPr>
          <p:spPr bwMode="auto">
            <a:xfrm>
              <a:off x="-3326425" y="-1692525"/>
              <a:ext cx="52925" cy="51525"/>
            </a:xfrm>
            <a:custGeom>
              <a:avLst/>
              <a:gdLst>
                <a:gd name="T0" fmla="*/ 2147483646 w 2117"/>
                <a:gd name="T1" fmla="*/ 722656250 h 2061"/>
                <a:gd name="T2" fmla="*/ 2147483646 w 2117"/>
                <a:gd name="T3" fmla="*/ 1328125000 h 2061"/>
                <a:gd name="T4" fmla="*/ 1464843750 w 2117"/>
                <a:gd name="T5" fmla="*/ 2147483646 h 2061"/>
                <a:gd name="T6" fmla="*/ 1210937500 w 2117"/>
                <a:gd name="T7" fmla="*/ 2147483646 h 2061"/>
                <a:gd name="T8" fmla="*/ 947265625 w 2117"/>
                <a:gd name="T9" fmla="*/ 2147483646 h 2061"/>
                <a:gd name="T10" fmla="*/ 947265625 w 2117"/>
                <a:gd name="T11" fmla="*/ 2147483646 h 2061"/>
                <a:gd name="T12" fmla="*/ 2147483646 w 2117"/>
                <a:gd name="T13" fmla="*/ 849609375 h 2061"/>
                <a:gd name="T14" fmla="*/ 2147483646 w 2117"/>
                <a:gd name="T15" fmla="*/ 800781250 h 2061"/>
                <a:gd name="T16" fmla="*/ 2147483646 w 2117"/>
                <a:gd name="T17" fmla="*/ 722656250 h 2061"/>
                <a:gd name="T18" fmla="*/ 2147483646 w 2117"/>
                <a:gd name="T19" fmla="*/ 9765625 h 2061"/>
                <a:gd name="T20" fmla="*/ 2147483646 w 2117"/>
                <a:gd name="T21" fmla="*/ 332031250 h 2061"/>
                <a:gd name="T22" fmla="*/ 429687500 w 2117"/>
                <a:gd name="T23" fmla="*/ 2147483646 h 2061"/>
                <a:gd name="T24" fmla="*/ 429687500 w 2117"/>
                <a:gd name="T25" fmla="*/ 2147483646 h 2061"/>
                <a:gd name="T26" fmla="*/ 1230468750 w 2117"/>
                <a:gd name="T27" fmla="*/ 2147483646 h 2061"/>
                <a:gd name="T28" fmla="*/ 1992187500 w 2117"/>
                <a:gd name="T29" fmla="*/ 2147483646 h 2061"/>
                <a:gd name="T30" fmla="*/ 2147483646 w 2117"/>
                <a:gd name="T31" fmla="*/ 1894531250 h 2061"/>
                <a:gd name="T32" fmla="*/ 2147483646 w 2117"/>
                <a:gd name="T33" fmla="*/ 9765625 h 20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17" h="2061" extrusionOk="0">
                  <a:moveTo>
                    <a:pt x="1953" y="74"/>
                  </a:moveTo>
                  <a:cubicBezTo>
                    <a:pt x="1981" y="74"/>
                    <a:pt x="2006" y="109"/>
                    <a:pt x="1984" y="136"/>
                  </a:cubicBezTo>
                  <a:lnTo>
                    <a:pt x="150" y="1969"/>
                  </a:lnTo>
                  <a:cubicBezTo>
                    <a:pt x="143" y="1979"/>
                    <a:pt x="133" y="1983"/>
                    <a:pt x="124" y="1983"/>
                  </a:cubicBezTo>
                  <a:cubicBezTo>
                    <a:pt x="114" y="1983"/>
                    <a:pt x="104" y="1979"/>
                    <a:pt x="97" y="1969"/>
                  </a:cubicBezTo>
                  <a:cubicBezTo>
                    <a:pt x="83" y="1959"/>
                    <a:pt x="83" y="1935"/>
                    <a:pt x="97" y="1920"/>
                  </a:cubicBezTo>
                  <a:lnTo>
                    <a:pt x="1930" y="87"/>
                  </a:lnTo>
                  <a:lnTo>
                    <a:pt x="1930" y="82"/>
                  </a:lnTo>
                  <a:cubicBezTo>
                    <a:pt x="1938" y="76"/>
                    <a:pt x="1946" y="74"/>
                    <a:pt x="1953" y="74"/>
                  </a:cubicBezTo>
                  <a:close/>
                  <a:moveTo>
                    <a:pt x="1954" y="1"/>
                  </a:moveTo>
                  <a:cubicBezTo>
                    <a:pt x="1929" y="1"/>
                    <a:pt x="1902" y="11"/>
                    <a:pt x="1877" y="34"/>
                  </a:cubicBezTo>
                  <a:lnTo>
                    <a:pt x="44" y="1867"/>
                  </a:lnTo>
                  <a:cubicBezTo>
                    <a:pt x="0" y="1911"/>
                    <a:pt x="0" y="1983"/>
                    <a:pt x="44" y="2027"/>
                  </a:cubicBezTo>
                  <a:cubicBezTo>
                    <a:pt x="68" y="2046"/>
                    <a:pt x="97" y="2061"/>
                    <a:pt x="126" y="2061"/>
                  </a:cubicBezTo>
                  <a:cubicBezTo>
                    <a:pt x="155" y="2061"/>
                    <a:pt x="184" y="2051"/>
                    <a:pt x="204" y="2032"/>
                  </a:cubicBezTo>
                  <a:lnTo>
                    <a:pt x="2042" y="194"/>
                  </a:lnTo>
                  <a:cubicBezTo>
                    <a:pt x="2116" y="112"/>
                    <a:pt x="2041" y="1"/>
                    <a:pt x="195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0" name="Google Shape;85;p2">
              <a:extLst>
                <a:ext uri="{FF2B5EF4-FFF2-40B4-BE49-F238E27FC236}">
                  <a16:creationId xmlns:a16="http://schemas.microsoft.com/office/drawing/2014/main" id="{42B8DC72-059C-0B43-BDEF-5D4D68260F1E}"/>
                </a:ext>
              </a:extLst>
            </p:cNvPr>
            <p:cNvSpPr>
              <a:spLocks/>
            </p:cNvSpPr>
            <p:nvPr/>
          </p:nvSpPr>
          <p:spPr bwMode="auto">
            <a:xfrm>
              <a:off x="-3340075" y="-1705675"/>
              <a:ext cx="45725" cy="44250"/>
            </a:xfrm>
            <a:custGeom>
              <a:avLst/>
              <a:gdLst>
                <a:gd name="T0" fmla="*/ 2147483646 w 1829"/>
                <a:gd name="T1" fmla="*/ 9765625 h 1770"/>
                <a:gd name="T2" fmla="*/ 2147483646 w 1829"/>
                <a:gd name="T3" fmla="*/ 224609375 h 1770"/>
                <a:gd name="T4" fmla="*/ 517578125 w 1829"/>
                <a:gd name="T5" fmla="*/ 2147483646 h 1770"/>
                <a:gd name="T6" fmla="*/ 1074218750 w 1829"/>
                <a:gd name="T7" fmla="*/ 2147483646 h 1770"/>
                <a:gd name="T8" fmla="*/ 1552734375 w 1829"/>
                <a:gd name="T9" fmla="*/ 2147483646 h 1770"/>
                <a:gd name="T10" fmla="*/ 2147483646 w 1829"/>
                <a:gd name="T11" fmla="*/ 1269531250 h 1770"/>
                <a:gd name="T12" fmla="*/ 2147483646 w 1829"/>
                <a:gd name="T13" fmla="*/ 9765625 h 17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9" h="1770" extrusionOk="0">
                  <a:moveTo>
                    <a:pt x="1723" y="1"/>
                  </a:moveTo>
                  <a:cubicBezTo>
                    <a:pt x="1707" y="1"/>
                    <a:pt x="1689" y="7"/>
                    <a:pt x="1673" y="23"/>
                  </a:cubicBezTo>
                  <a:lnTo>
                    <a:pt x="53" y="1639"/>
                  </a:lnTo>
                  <a:cubicBezTo>
                    <a:pt x="0" y="1695"/>
                    <a:pt x="50" y="1770"/>
                    <a:pt x="110" y="1770"/>
                  </a:cubicBezTo>
                  <a:cubicBezTo>
                    <a:pt x="126" y="1770"/>
                    <a:pt x="144" y="1764"/>
                    <a:pt x="159" y="1750"/>
                  </a:cubicBezTo>
                  <a:lnTo>
                    <a:pt x="1780" y="130"/>
                  </a:lnTo>
                  <a:cubicBezTo>
                    <a:pt x="1828" y="74"/>
                    <a:pt x="1779" y="1"/>
                    <a:pt x="1723"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1" name="Google Shape;86;p2">
              <a:extLst>
                <a:ext uri="{FF2B5EF4-FFF2-40B4-BE49-F238E27FC236}">
                  <a16:creationId xmlns:a16="http://schemas.microsoft.com/office/drawing/2014/main" id="{EB171C62-9DB9-AA43-B3F0-0B7F5ADF91D0}"/>
                </a:ext>
              </a:extLst>
            </p:cNvPr>
            <p:cNvSpPr>
              <a:spLocks/>
            </p:cNvSpPr>
            <p:nvPr/>
          </p:nvSpPr>
          <p:spPr bwMode="auto">
            <a:xfrm>
              <a:off x="-3340575" y="-1706650"/>
              <a:ext cx="46700" cy="46175"/>
            </a:xfrm>
            <a:custGeom>
              <a:avLst/>
              <a:gdLst>
                <a:gd name="T0" fmla="*/ 2147483646 w 1868"/>
                <a:gd name="T1" fmla="*/ 751953125 h 1847"/>
                <a:gd name="T2" fmla="*/ 2147483646 w 1868"/>
                <a:gd name="T3" fmla="*/ 1083984375 h 1847"/>
                <a:gd name="T4" fmla="*/ 2147483646 w 1868"/>
                <a:gd name="T5" fmla="*/ 1367187500 h 1847"/>
                <a:gd name="T6" fmla="*/ 1513671875 w 1868"/>
                <a:gd name="T7" fmla="*/ 2147483646 h 1847"/>
                <a:gd name="T8" fmla="*/ 1250000000 w 1868"/>
                <a:gd name="T9" fmla="*/ 2147483646 h 1847"/>
                <a:gd name="T10" fmla="*/ 947265625 w 1868"/>
                <a:gd name="T11" fmla="*/ 2147483646 h 1847"/>
                <a:gd name="T12" fmla="*/ 2147483646 w 1868"/>
                <a:gd name="T13" fmla="*/ 839843750 h 1847"/>
                <a:gd name="T14" fmla="*/ 2147483646 w 1868"/>
                <a:gd name="T15" fmla="*/ 751953125 h 1847"/>
                <a:gd name="T16" fmla="*/ 2147483646 w 1868"/>
                <a:gd name="T17" fmla="*/ 751953125 h 1847"/>
                <a:gd name="T18" fmla="*/ 2147483646 w 1868"/>
                <a:gd name="T19" fmla="*/ 0 h 1847"/>
                <a:gd name="T20" fmla="*/ 2147483646 w 1868"/>
                <a:gd name="T21" fmla="*/ 322265625 h 1847"/>
                <a:gd name="T22" fmla="*/ 478515625 w 1868"/>
                <a:gd name="T23" fmla="*/ 2147483646 h 1847"/>
                <a:gd name="T24" fmla="*/ 478515625 w 1868"/>
                <a:gd name="T25" fmla="*/ 2147483646 h 1847"/>
                <a:gd name="T26" fmla="*/ 1279296875 w 1868"/>
                <a:gd name="T27" fmla="*/ 2147483646 h 1847"/>
                <a:gd name="T28" fmla="*/ 2031250000 w 1868"/>
                <a:gd name="T29" fmla="*/ 2147483646 h 1847"/>
                <a:gd name="T30" fmla="*/ 2147483646 w 1868"/>
                <a:gd name="T31" fmla="*/ 1884765625 h 1847"/>
                <a:gd name="T32" fmla="*/ 2147483646 w 1868"/>
                <a:gd name="T33" fmla="*/ 888671875 h 1847"/>
                <a:gd name="T34" fmla="*/ 2147483646 w 1868"/>
                <a:gd name="T35" fmla="*/ 39062500 h 1847"/>
                <a:gd name="T36" fmla="*/ 2147483646 w 1868"/>
                <a:gd name="T37" fmla="*/ 0 h 18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68" h="1847" extrusionOk="0">
                  <a:moveTo>
                    <a:pt x="1751" y="77"/>
                  </a:moveTo>
                  <a:cubicBezTo>
                    <a:pt x="1766" y="81"/>
                    <a:pt x="1776" y="91"/>
                    <a:pt x="1780" y="111"/>
                  </a:cubicBezTo>
                  <a:cubicBezTo>
                    <a:pt x="1785" y="120"/>
                    <a:pt x="1780" y="135"/>
                    <a:pt x="1771" y="140"/>
                  </a:cubicBezTo>
                  <a:lnTo>
                    <a:pt x="155" y="1760"/>
                  </a:lnTo>
                  <a:cubicBezTo>
                    <a:pt x="147" y="1768"/>
                    <a:pt x="137" y="1771"/>
                    <a:pt x="128" y="1771"/>
                  </a:cubicBezTo>
                  <a:cubicBezTo>
                    <a:pt x="97" y="1771"/>
                    <a:pt x="71" y="1733"/>
                    <a:pt x="97" y="1707"/>
                  </a:cubicBezTo>
                  <a:lnTo>
                    <a:pt x="1718" y="86"/>
                  </a:lnTo>
                  <a:cubicBezTo>
                    <a:pt x="1722" y="81"/>
                    <a:pt x="1732" y="77"/>
                    <a:pt x="1742" y="77"/>
                  </a:cubicBezTo>
                  <a:lnTo>
                    <a:pt x="1751" y="77"/>
                  </a:lnTo>
                  <a:close/>
                  <a:moveTo>
                    <a:pt x="1742" y="0"/>
                  </a:moveTo>
                  <a:cubicBezTo>
                    <a:pt x="1713" y="0"/>
                    <a:pt x="1686" y="11"/>
                    <a:pt x="1664" y="33"/>
                  </a:cubicBezTo>
                  <a:lnTo>
                    <a:pt x="49" y="1654"/>
                  </a:lnTo>
                  <a:cubicBezTo>
                    <a:pt x="0" y="1697"/>
                    <a:pt x="0" y="1770"/>
                    <a:pt x="49" y="1813"/>
                  </a:cubicBezTo>
                  <a:cubicBezTo>
                    <a:pt x="68" y="1832"/>
                    <a:pt x="97" y="1847"/>
                    <a:pt x="131" y="1847"/>
                  </a:cubicBezTo>
                  <a:cubicBezTo>
                    <a:pt x="160" y="1847"/>
                    <a:pt x="189" y="1832"/>
                    <a:pt x="208" y="1813"/>
                  </a:cubicBezTo>
                  <a:lnTo>
                    <a:pt x="1829" y="193"/>
                  </a:lnTo>
                  <a:cubicBezTo>
                    <a:pt x="1858" y="169"/>
                    <a:pt x="1868" y="125"/>
                    <a:pt x="1858" y="91"/>
                  </a:cubicBezTo>
                  <a:cubicBezTo>
                    <a:pt x="1848" y="48"/>
                    <a:pt x="1814" y="14"/>
                    <a:pt x="1771" y="4"/>
                  </a:cubicBezTo>
                  <a:cubicBezTo>
                    <a:pt x="1761" y="2"/>
                    <a:pt x="1751" y="0"/>
                    <a:pt x="1742"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2" name="Google Shape;87;p2">
              <a:extLst>
                <a:ext uri="{FF2B5EF4-FFF2-40B4-BE49-F238E27FC236}">
                  <a16:creationId xmlns:a16="http://schemas.microsoft.com/office/drawing/2014/main" id="{FDB1EBD2-FF9C-8447-AC0E-3BDC495B01B3}"/>
                </a:ext>
              </a:extLst>
            </p:cNvPr>
            <p:cNvSpPr>
              <a:spLocks/>
            </p:cNvSpPr>
            <p:nvPr/>
          </p:nvSpPr>
          <p:spPr bwMode="auto">
            <a:xfrm>
              <a:off x="-3354125" y="-1719750"/>
              <a:ext cx="40325" cy="38850"/>
            </a:xfrm>
            <a:custGeom>
              <a:avLst/>
              <a:gdLst>
                <a:gd name="T0" fmla="*/ 2147483646 w 1613"/>
                <a:gd name="T1" fmla="*/ 9765625 h 1554"/>
                <a:gd name="T2" fmla="*/ 2147483646 w 1613"/>
                <a:gd name="T3" fmla="*/ 195312500 h 1554"/>
                <a:gd name="T4" fmla="*/ 478515625 w 1613"/>
                <a:gd name="T5" fmla="*/ 2147483646 h 1554"/>
                <a:gd name="T6" fmla="*/ 1074218750 w 1613"/>
                <a:gd name="T7" fmla="*/ 2147483646 h 1554"/>
                <a:gd name="T8" fmla="*/ 1562500000 w 1613"/>
                <a:gd name="T9" fmla="*/ 2147483646 h 1554"/>
                <a:gd name="T10" fmla="*/ 2147483646 w 1613"/>
                <a:gd name="T11" fmla="*/ 1279296875 h 1554"/>
                <a:gd name="T12" fmla="*/ 2147483646 w 1613"/>
                <a:gd name="T13" fmla="*/ 9765625 h 1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3" h="1554" extrusionOk="0">
                  <a:moveTo>
                    <a:pt x="1504" y="1"/>
                  </a:moveTo>
                  <a:cubicBezTo>
                    <a:pt x="1488" y="1"/>
                    <a:pt x="1472" y="6"/>
                    <a:pt x="1457" y="20"/>
                  </a:cubicBezTo>
                  <a:lnTo>
                    <a:pt x="49" y="1428"/>
                  </a:lnTo>
                  <a:cubicBezTo>
                    <a:pt x="0" y="1481"/>
                    <a:pt x="51" y="1554"/>
                    <a:pt x="110" y="1554"/>
                  </a:cubicBezTo>
                  <a:cubicBezTo>
                    <a:pt x="127" y="1554"/>
                    <a:pt x="144" y="1548"/>
                    <a:pt x="160" y="1534"/>
                  </a:cubicBezTo>
                  <a:lnTo>
                    <a:pt x="1563" y="131"/>
                  </a:lnTo>
                  <a:cubicBezTo>
                    <a:pt x="1612" y="75"/>
                    <a:pt x="1561" y="1"/>
                    <a:pt x="150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3" name="Google Shape;88;p2">
              <a:extLst>
                <a:ext uri="{FF2B5EF4-FFF2-40B4-BE49-F238E27FC236}">
                  <a16:creationId xmlns:a16="http://schemas.microsoft.com/office/drawing/2014/main" id="{25EB916A-670C-234E-AABB-CBEB9B519DB6}"/>
                </a:ext>
              </a:extLst>
            </p:cNvPr>
            <p:cNvSpPr>
              <a:spLocks/>
            </p:cNvSpPr>
            <p:nvPr/>
          </p:nvSpPr>
          <p:spPr bwMode="auto">
            <a:xfrm>
              <a:off x="-3354600" y="-1720800"/>
              <a:ext cx="41250" cy="40875"/>
            </a:xfrm>
            <a:custGeom>
              <a:avLst/>
              <a:gdLst>
                <a:gd name="T0" fmla="*/ 2147483646 w 1650"/>
                <a:gd name="T1" fmla="*/ 751953125 h 1635"/>
                <a:gd name="T2" fmla="*/ 2147483646 w 1650"/>
                <a:gd name="T3" fmla="*/ 888671875 h 1635"/>
                <a:gd name="T4" fmla="*/ 2147483646 w 1650"/>
                <a:gd name="T5" fmla="*/ 1406250000 h 1635"/>
                <a:gd name="T6" fmla="*/ 1464843750 w 1650"/>
                <a:gd name="T7" fmla="*/ 2147483646 h 1635"/>
                <a:gd name="T8" fmla="*/ 1230468750 w 1650"/>
                <a:gd name="T9" fmla="*/ 2147483646 h 1635"/>
                <a:gd name="T10" fmla="*/ 947265625 w 1650"/>
                <a:gd name="T11" fmla="*/ 2147483646 h 1635"/>
                <a:gd name="T12" fmla="*/ 849609375 w 1650"/>
                <a:gd name="T13" fmla="*/ 2147483646 h 1635"/>
                <a:gd name="T14" fmla="*/ 947265625 w 1650"/>
                <a:gd name="T15" fmla="*/ 2147483646 h 1635"/>
                <a:gd name="T16" fmla="*/ 2147483646 w 1650"/>
                <a:gd name="T17" fmla="*/ 888671875 h 1635"/>
                <a:gd name="T18" fmla="*/ 2147483646 w 1650"/>
                <a:gd name="T19" fmla="*/ 751953125 h 1635"/>
                <a:gd name="T20" fmla="*/ 2147483646 w 1650"/>
                <a:gd name="T21" fmla="*/ 751953125 h 1635"/>
                <a:gd name="T22" fmla="*/ 2147483646 w 1650"/>
                <a:gd name="T23" fmla="*/ 9765625 h 1635"/>
                <a:gd name="T24" fmla="*/ 2147483646 w 1650"/>
                <a:gd name="T25" fmla="*/ 322265625 h 1635"/>
                <a:gd name="T26" fmla="*/ 429687500 w 1650"/>
                <a:gd name="T27" fmla="*/ 2147483646 h 1635"/>
                <a:gd name="T28" fmla="*/ 429687500 w 1650"/>
                <a:gd name="T29" fmla="*/ 2147483646 h 1635"/>
                <a:gd name="T30" fmla="*/ 1230468750 w 1650"/>
                <a:gd name="T31" fmla="*/ 2147483646 h 1635"/>
                <a:gd name="T32" fmla="*/ 2031250000 w 1650"/>
                <a:gd name="T33" fmla="*/ 2147483646 h 1635"/>
                <a:gd name="T34" fmla="*/ 2147483646 w 1650"/>
                <a:gd name="T35" fmla="*/ 1933593750 h 1635"/>
                <a:gd name="T36" fmla="*/ 2147483646 w 1650"/>
                <a:gd name="T37" fmla="*/ 888671875 h 1635"/>
                <a:gd name="T38" fmla="*/ 2147483646 w 1650"/>
                <a:gd name="T39" fmla="*/ 39062500 h 1635"/>
                <a:gd name="T40" fmla="*/ 2147483646 w 1650"/>
                <a:gd name="T41" fmla="*/ 9765625 h 16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50" h="1635" extrusionOk="0">
                  <a:moveTo>
                    <a:pt x="1529" y="77"/>
                  </a:moveTo>
                  <a:cubicBezTo>
                    <a:pt x="1539" y="77"/>
                    <a:pt x="1548" y="82"/>
                    <a:pt x="1553" y="91"/>
                  </a:cubicBezTo>
                  <a:cubicBezTo>
                    <a:pt x="1572" y="106"/>
                    <a:pt x="1572" y="130"/>
                    <a:pt x="1553" y="144"/>
                  </a:cubicBezTo>
                  <a:lnTo>
                    <a:pt x="150" y="1547"/>
                  </a:lnTo>
                  <a:cubicBezTo>
                    <a:pt x="145" y="1552"/>
                    <a:pt x="136" y="1557"/>
                    <a:pt x="126" y="1557"/>
                  </a:cubicBezTo>
                  <a:cubicBezTo>
                    <a:pt x="116" y="1557"/>
                    <a:pt x="107" y="1552"/>
                    <a:pt x="97" y="1547"/>
                  </a:cubicBezTo>
                  <a:cubicBezTo>
                    <a:pt x="92" y="1538"/>
                    <a:pt x="87" y="1528"/>
                    <a:pt x="87" y="1518"/>
                  </a:cubicBezTo>
                  <a:cubicBezTo>
                    <a:pt x="83" y="1508"/>
                    <a:pt x="87" y="1499"/>
                    <a:pt x="97" y="1494"/>
                  </a:cubicBezTo>
                  <a:lnTo>
                    <a:pt x="1500" y="91"/>
                  </a:lnTo>
                  <a:cubicBezTo>
                    <a:pt x="1505" y="82"/>
                    <a:pt x="1514" y="77"/>
                    <a:pt x="1524" y="77"/>
                  </a:cubicBezTo>
                  <a:lnTo>
                    <a:pt x="1529" y="77"/>
                  </a:lnTo>
                  <a:close/>
                  <a:moveTo>
                    <a:pt x="1524" y="1"/>
                  </a:moveTo>
                  <a:cubicBezTo>
                    <a:pt x="1496" y="1"/>
                    <a:pt x="1470" y="11"/>
                    <a:pt x="1451" y="33"/>
                  </a:cubicBezTo>
                  <a:lnTo>
                    <a:pt x="44" y="1441"/>
                  </a:lnTo>
                  <a:cubicBezTo>
                    <a:pt x="0" y="1484"/>
                    <a:pt x="0" y="1557"/>
                    <a:pt x="44" y="1600"/>
                  </a:cubicBezTo>
                  <a:cubicBezTo>
                    <a:pt x="68" y="1620"/>
                    <a:pt x="97" y="1634"/>
                    <a:pt x="126" y="1634"/>
                  </a:cubicBezTo>
                  <a:cubicBezTo>
                    <a:pt x="155" y="1634"/>
                    <a:pt x="184" y="1625"/>
                    <a:pt x="208" y="1600"/>
                  </a:cubicBezTo>
                  <a:lnTo>
                    <a:pt x="1611" y="198"/>
                  </a:lnTo>
                  <a:cubicBezTo>
                    <a:pt x="1640" y="169"/>
                    <a:pt x="1650" y="130"/>
                    <a:pt x="1640" y="91"/>
                  </a:cubicBezTo>
                  <a:cubicBezTo>
                    <a:pt x="1630" y="48"/>
                    <a:pt x="1597" y="19"/>
                    <a:pt x="1553" y="4"/>
                  </a:cubicBezTo>
                  <a:cubicBezTo>
                    <a:pt x="1543" y="2"/>
                    <a:pt x="1534" y="1"/>
                    <a:pt x="152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4" name="Google Shape;89;p2">
              <a:extLst>
                <a:ext uri="{FF2B5EF4-FFF2-40B4-BE49-F238E27FC236}">
                  <a16:creationId xmlns:a16="http://schemas.microsoft.com/office/drawing/2014/main" id="{ED617BB4-8083-1842-B14E-138FD5847C02}"/>
                </a:ext>
              </a:extLst>
            </p:cNvPr>
            <p:cNvSpPr>
              <a:spLocks/>
            </p:cNvSpPr>
            <p:nvPr/>
          </p:nvSpPr>
          <p:spPr bwMode="auto">
            <a:xfrm>
              <a:off x="-3437700" y="-1844600"/>
              <a:ext cx="152125" cy="233150"/>
            </a:xfrm>
            <a:custGeom>
              <a:avLst/>
              <a:gdLst>
                <a:gd name="T0" fmla="*/ 1025390625 w 6085"/>
                <a:gd name="T1" fmla="*/ 0 h 9326"/>
                <a:gd name="T2" fmla="*/ 341796875 w 6085"/>
                <a:gd name="T3" fmla="*/ 1113281250 h 9326"/>
                <a:gd name="T4" fmla="*/ 2147483646 w 6085"/>
                <a:gd name="T5" fmla="*/ 2147483646 h 9326"/>
                <a:gd name="T6" fmla="*/ 2147483646 w 6085"/>
                <a:gd name="T7" fmla="*/ 2147483646 h 9326"/>
                <a:gd name="T8" fmla="*/ 2147483646 w 6085"/>
                <a:gd name="T9" fmla="*/ 2147483646 h 9326"/>
                <a:gd name="T10" fmla="*/ 1621093750 w 6085"/>
                <a:gd name="T11" fmla="*/ 312500000 h 9326"/>
                <a:gd name="T12" fmla="*/ 1025390625 w 6085"/>
                <a:gd name="T13" fmla="*/ 0 h 93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5" h="9326" extrusionOk="0">
                  <a:moveTo>
                    <a:pt x="105" y="0"/>
                  </a:moveTo>
                  <a:cubicBezTo>
                    <a:pt x="52" y="0"/>
                    <a:pt x="1" y="56"/>
                    <a:pt x="35" y="114"/>
                  </a:cubicBezTo>
                  <a:cubicBezTo>
                    <a:pt x="1032" y="1667"/>
                    <a:pt x="4925" y="7742"/>
                    <a:pt x="5922" y="9290"/>
                  </a:cubicBezTo>
                  <a:cubicBezTo>
                    <a:pt x="5938" y="9315"/>
                    <a:pt x="5960" y="9325"/>
                    <a:pt x="5982" y="9325"/>
                  </a:cubicBezTo>
                  <a:cubicBezTo>
                    <a:pt x="6034" y="9325"/>
                    <a:pt x="6085" y="9269"/>
                    <a:pt x="6048" y="9208"/>
                  </a:cubicBezTo>
                  <a:cubicBezTo>
                    <a:pt x="5056" y="7660"/>
                    <a:pt x="1157" y="1585"/>
                    <a:pt x="166" y="32"/>
                  </a:cubicBezTo>
                  <a:cubicBezTo>
                    <a:pt x="149" y="10"/>
                    <a:pt x="127" y="0"/>
                    <a:pt x="105"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5" name="Google Shape;90;p2">
              <a:extLst>
                <a:ext uri="{FF2B5EF4-FFF2-40B4-BE49-F238E27FC236}">
                  <a16:creationId xmlns:a16="http://schemas.microsoft.com/office/drawing/2014/main" id="{205305B0-7A22-4D4B-9CDE-0502E25183CB}"/>
                </a:ext>
              </a:extLst>
            </p:cNvPr>
            <p:cNvSpPr>
              <a:spLocks/>
            </p:cNvSpPr>
            <p:nvPr/>
          </p:nvSpPr>
          <p:spPr bwMode="auto">
            <a:xfrm>
              <a:off x="-3438175" y="-1845525"/>
              <a:ext cx="153000" cy="235000"/>
            </a:xfrm>
            <a:custGeom>
              <a:avLst/>
              <a:gdLst>
                <a:gd name="T0" fmla="*/ 1240234375 w 6120"/>
                <a:gd name="T1" fmla="*/ 722656250 h 9400"/>
                <a:gd name="T2" fmla="*/ 1523437500 w 6120"/>
                <a:gd name="T3" fmla="*/ 908203125 h 9400"/>
                <a:gd name="T4" fmla="*/ 2147483646 w 6120"/>
                <a:gd name="T5" fmla="*/ 2147483646 h 9400"/>
                <a:gd name="T6" fmla="*/ 2147483646 w 6120"/>
                <a:gd name="T7" fmla="*/ 2147483646 h 9400"/>
                <a:gd name="T8" fmla="*/ 2147483646 w 6120"/>
                <a:gd name="T9" fmla="*/ 2147483646 h 9400"/>
                <a:gd name="T10" fmla="*/ 2147483646 w 6120"/>
                <a:gd name="T11" fmla="*/ 2147483646 h 9400"/>
                <a:gd name="T12" fmla="*/ 2147483646 w 6120"/>
                <a:gd name="T13" fmla="*/ 2147483646 h 9400"/>
                <a:gd name="T14" fmla="*/ 859375000 w 6120"/>
                <a:gd name="T15" fmla="*/ 1289062500 h 9400"/>
                <a:gd name="T16" fmla="*/ 859375000 w 6120"/>
                <a:gd name="T17" fmla="*/ 957031250 h 9400"/>
                <a:gd name="T18" fmla="*/ 1240234375 w 6120"/>
                <a:gd name="T19" fmla="*/ 722656250 h 9400"/>
                <a:gd name="T20" fmla="*/ 1259765625 w 6120"/>
                <a:gd name="T21" fmla="*/ 9765625 h 9400"/>
                <a:gd name="T22" fmla="*/ 1142578125 w 6120"/>
                <a:gd name="T23" fmla="*/ 9765625 h 9400"/>
                <a:gd name="T24" fmla="*/ 146484375 w 6120"/>
                <a:gd name="T25" fmla="*/ 625000000 h 9400"/>
                <a:gd name="T26" fmla="*/ 244140625 w 6120"/>
                <a:gd name="T27" fmla="*/ 1708984375 h 9400"/>
                <a:gd name="T28" fmla="*/ 2147483646 w 6120"/>
                <a:gd name="T29" fmla="*/ 2147483646 h 9400"/>
                <a:gd name="T30" fmla="*/ 2147483646 w 6120"/>
                <a:gd name="T31" fmla="*/ 2147483646 h 9400"/>
                <a:gd name="T32" fmla="*/ 2147483646 w 6120"/>
                <a:gd name="T33" fmla="*/ 2147483646 h 9400"/>
                <a:gd name="T34" fmla="*/ 2147483646 w 6120"/>
                <a:gd name="T35" fmla="*/ 2147483646 h 9400"/>
                <a:gd name="T36" fmla="*/ 2147483646 w 6120"/>
                <a:gd name="T37" fmla="*/ 2147483646 h 9400"/>
                <a:gd name="T38" fmla="*/ 2089843750 w 6120"/>
                <a:gd name="T39" fmla="*/ 488281250 h 9400"/>
                <a:gd name="T40" fmla="*/ 1259765625 w 6120"/>
                <a:gd name="T41" fmla="*/ 9765625 h 94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20" h="9400" extrusionOk="0">
                  <a:moveTo>
                    <a:pt x="127" y="74"/>
                  </a:moveTo>
                  <a:cubicBezTo>
                    <a:pt x="136" y="74"/>
                    <a:pt x="146" y="79"/>
                    <a:pt x="156" y="93"/>
                  </a:cubicBezTo>
                  <a:lnTo>
                    <a:pt x="6038" y="9269"/>
                  </a:lnTo>
                  <a:cubicBezTo>
                    <a:pt x="6042" y="9274"/>
                    <a:pt x="6042" y="9284"/>
                    <a:pt x="6042" y="9293"/>
                  </a:cubicBezTo>
                  <a:cubicBezTo>
                    <a:pt x="6038" y="9303"/>
                    <a:pt x="6033" y="9313"/>
                    <a:pt x="6023" y="9317"/>
                  </a:cubicBezTo>
                  <a:cubicBezTo>
                    <a:pt x="6013" y="9322"/>
                    <a:pt x="6004" y="9327"/>
                    <a:pt x="5994" y="9327"/>
                  </a:cubicBezTo>
                  <a:cubicBezTo>
                    <a:pt x="5984" y="9322"/>
                    <a:pt x="5980" y="9317"/>
                    <a:pt x="5975" y="9308"/>
                  </a:cubicBezTo>
                  <a:lnTo>
                    <a:pt x="88" y="132"/>
                  </a:lnTo>
                  <a:cubicBezTo>
                    <a:pt x="83" y="122"/>
                    <a:pt x="78" y="108"/>
                    <a:pt x="88" y="98"/>
                  </a:cubicBezTo>
                  <a:cubicBezTo>
                    <a:pt x="93" y="84"/>
                    <a:pt x="107" y="74"/>
                    <a:pt x="127" y="74"/>
                  </a:cubicBezTo>
                  <a:close/>
                  <a:moveTo>
                    <a:pt x="129" y="1"/>
                  </a:moveTo>
                  <a:cubicBezTo>
                    <a:pt x="125" y="1"/>
                    <a:pt x="121" y="1"/>
                    <a:pt x="117" y="1"/>
                  </a:cubicBezTo>
                  <a:cubicBezTo>
                    <a:pt x="74" y="1"/>
                    <a:pt x="35" y="26"/>
                    <a:pt x="15" y="64"/>
                  </a:cubicBezTo>
                  <a:cubicBezTo>
                    <a:pt x="1" y="98"/>
                    <a:pt x="1" y="142"/>
                    <a:pt x="25" y="175"/>
                  </a:cubicBezTo>
                  <a:lnTo>
                    <a:pt x="5907" y="9351"/>
                  </a:lnTo>
                  <a:cubicBezTo>
                    <a:pt x="5926" y="9380"/>
                    <a:pt x="5960" y="9400"/>
                    <a:pt x="5999" y="9400"/>
                  </a:cubicBezTo>
                  <a:cubicBezTo>
                    <a:pt x="6023" y="9400"/>
                    <a:pt x="6042" y="9395"/>
                    <a:pt x="6062" y="9380"/>
                  </a:cubicBezTo>
                  <a:cubicBezTo>
                    <a:pt x="6086" y="9366"/>
                    <a:pt x="6105" y="9342"/>
                    <a:pt x="6115" y="9317"/>
                  </a:cubicBezTo>
                  <a:cubicBezTo>
                    <a:pt x="6120" y="9284"/>
                    <a:pt x="6115" y="9255"/>
                    <a:pt x="6100" y="9226"/>
                  </a:cubicBezTo>
                  <a:lnTo>
                    <a:pt x="214" y="50"/>
                  </a:lnTo>
                  <a:cubicBezTo>
                    <a:pt x="196" y="19"/>
                    <a:pt x="163" y="1"/>
                    <a:pt x="129"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6" name="Google Shape;91;p2">
              <a:extLst>
                <a:ext uri="{FF2B5EF4-FFF2-40B4-BE49-F238E27FC236}">
                  <a16:creationId xmlns:a16="http://schemas.microsoft.com/office/drawing/2014/main" id="{E3400A9F-F7DA-B64B-8306-200DCAE7096F}"/>
                </a:ext>
              </a:extLst>
            </p:cNvPr>
            <p:cNvSpPr>
              <a:spLocks/>
            </p:cNvSpPr>
            <p:nvPr/>
          </p:nvSpPr>
          <p:spPr bwMode="auto">
            <a:xfrm>
              <a:off x="-3479050" y="-1803500"/>
              <a:ext cx="234800" cy="150925"/>
            </a:xfrm>
            <a:custGeom>
              <a:avLst/>
              <a:gdLst>
                <a:gd name="T0" fmla="*/ 1064453125 w 9392"/>
                <a:gd name="T1" fmla="*/ 0 h 6037"/>
                <a:gd name="T2" fmla="*/ 673828125 w 9392"/>
                <a:gd name="T3" fmla="*/ 1357421875 h 6037"/>
                <a:gd name="T4" fmla="*/ 2147483646 w 9392"/>
                <a:gd name="T5" fmla="*/ 2147483646 h 6037"/>
                <a:gd name="T6" fmla="*/ 2147483646 w 9392"/>
                <a:gd name="T7" fmla="*/ 2147483646 h 6037"/>
                <a:gd name="T8" fmla="*/ 2147483646 w 9392"/>
                <a:gd name="T9" fmla="*/ 2147483646 h 6037"/>
                <a:gd name="T10" fmla="*/ 1474609375 w 9392"/>
                <a:gd name="T11" fmla="*/ 126953125 h 6037"/>
                <a:gd name="T12" fmla="*/ 1064453125 w 9392"/>
                <a:gd name="T13" fmla="*/ 0 h 60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92" h="6037" extrusionOk="0">
                  <a:moveTo>
                    <a:pt x="109" y="0"/>
                  </a:moveTo>
                  <a:cubicBezTo>
                    <a:pt x="42" y="0"/>
                    <a:pt x="0" y="95"/>
                    <a:pt x="69" y="139"/>
                  </a:cubicBezTo>
                  <a:lnTo>
                    <a:pt x="9245" y="6026"/>
                  </a:lnTo>
                  <a:cubicBezTo>
                    <a:pt x="9258" y="6034"/>
                    <a:pt x="9271" y="6037"/>
                    <a:pt x="9283" y="6037"/>
                  </a:cubicBezTo>
                  <a:cubicBezTo>
                    <a:pt x="9348" y="6037"/>
                    <a:pt x="9392" y="5944"/>
                    <a:pt x="9327" y="5895"/>
                  </a:cubicBezTo>
                  <a:lnTo>
                    <a:pt x="151" y="13"/>
                  </a:lnTo>
                  <a:cubicBezTo>
                    <a:pt x="136" y="4"/>
                    <a:pt x="122" y="0"/>
                    <a:pt x="109"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7" name="Google Shape;92;p2">
              <a:extLst>
                <a:ext uri="{FF2B5EF4-FFF2-40B4-BE49-F238E27FC236}">
                  <a16:creationId xmlns:a16="http://schemas.microsoft.com/office/drawing/2014/main" id="{935637F3-14E6-C843-904E-DCD2E3E8B9E0}"/>
                </a:ext>
              </a:extLst>
            </p:cNvPr>
            <p:cNvSpPr>
              <a:spLocks/>
            </p:cNvSpPr>
            <p:nvPr/>
          </p:nvSpPr>
          <p:spPr bwMode="auto">
            <a:xfrm>
              <a:off x="-3479150" y="-1804450"/>
              <a:ext cx="235450" cy="152825"/>
            </a:xfrm>
            <a:custGeom>
              <a:avLst/>
              <a:gdLst>
                <a:gd name="T0" fmla="*/ 1113281250 w 9418"/>
                <a:gd name="T1" fmla="*/ 732421875 h 6113"/>
                <a:gd name="T2" fmla="*/ 1328125000 w 9418"/>
                <a:gd name="T3" fmla="*/ 781250000 h 6113"/>
                <a:gd name="T4" fmla="*/ 2147483646 w 9418"/>
                <a:gd name="T5" fmla="*/ 2147483646 h 6113"/>
                <a:gd name="T6" fmla="*/ 2147483646 w 9418"/>
                <a:gd name="T7" fmla="*/ 2147483646 h 6113"/>
                <a:gd name="T8" fmla="*/ 2147483646 w 9418"/>
                <a:gd name="T9" fmla="*/ 2147483646 h 6113"/>
                <a:gd name="T10" fmla="*/ 2147483646 w 9418"/>
                <a:gd name="T11" fmla="*/ 2147483646 h 6113"/>
                <a:gd name="T12" fmla="*/ 2147483646 w 9418"/>
                <a:gd name="T13" fmla="*/ 2147483646 h 6113"/>
                <a:gd name="T14" fmla="*/ 898437500 w 9418"/>
                <a:gd name="T15" fmla="*/ 1445312500 h 6113"/>
                <a:gd name="T16" fmla="*/ 898437500 w 9418"/>
                <a:gd name="T17" fmla="*/ 1396484375 h 6113"/>
                <a:gd name="T18" fmla="*/ 800781250 w 9418"/>
                <a:gd name="T19" fmla="*/ 878906250 h 6113"/>
                <a:gd name="T20" fmla="*/ 1113281250 w 9418"/>
                <a:gd name="T21" fmla="*/ 732421875 h 6113"/>
                <a:gd name="T22" fmla="*/ 1113281250 w 9418"/>
                <a:gd name="T23" fmla="*/ 0 h 6113"/>
                <a:gd name="T24" fmla="*/ 664062500 w 9418"/>
                <a:gd name="T25" fmla="*/ 126953125 h 6113"/>
                <a:gd name="T26" fmla="*/ 0 w 9418"/>
                <a:gd name="T27" fmla="*/ 1113281250 h 6113"/>
                <a:gd name="T28" fmla="*/ 517578125 w 9418"/>
                <a:gd name="T29" fmla="*/ 2060546875 h 6113"/>
                <a:gd name="T30" fmla="*/ 2147483646 w 9418"/>
                <a:gd name="T31" fmla="*/ 2147483646 h 6113"/>
                <a:gd name="T32" fmla="*/ 2147483646 w 9418"/>
                <a:gd name="T33" fmla="*/ 2147483646 h 6113"/>
                <a:gd name="T34" fmla="*/ 2147483646 w 9418"/>
                <a:gd name="T35" fmla="*/ 2147483646 h 6113"/>
                <a:gd name="T36" fmla="*/ 2147483646 w 9418"/>
                <a:gd name="T37" fmla="*/ 2147483646 h 6113"/>
                <a:gd name="T38" fmla="*/ 1699218750 w 9418"/>
                <a:gd name="T39" fmla="*/ 166015625 h 6113"/>
                <a:gd name="T40" fmla="*/ 1113281250 w 9418"/>
                <a:gd name="T41" fmla="*/ 0 h 6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18" h="6113" extrusionOk="0">
                  <a:moveTo>
                    <a:pt x="114" y="75"/>
                  </a:moveTo>
                  <a:cubicBezTo>
                    <a:pt x="121" y="75"/>
                    <a:pt x="129" y="77"/>
                    <a:pt x="136" y="80"/>
                  </a:cubicBezTo>
                  <a:lnTo>
                    <a:pt x="9307" y="5962"/>
                  </a:lnTo>
                  <a:cubicBezTo>
                    <a:pt x="9321" y="5967"/>
                    <a:pt x="9326" y="5982"/>
                    <a:pt x="9326" y="5991"/>
                  </a:cubicBezTo>
                  <a:cubicBezTo>
                    <a:pt x="9326" y="6011"/>
                    <a:pt x="9316" y="6025"/>
                    <a:pt x="9302" y="6030"/>
                  </a:cubicBezTo>
                  <a:cubicBezTo>
                    <a:pt x="9297" y="6032"/>
                    <a:pt x="9291" y="6034"/>
                    <a:pt x="9285" y="6034"/>
                  </a:cubicBezTo>
                  <a:cubicBezTo>
                    <a:pt x="9279" y="6034"/>
                    <a:pt x="9273" y="6032"/>
                    <a:pt x="9268" y="6030"/>
                  </a:cubicBezTo>
                  <a:lnTo>
                    <a:pt x="92" y="148"/>
                  </a:lnTo>
                  <a:lnTo>
                    <a:pt x="92" y="143"/>
                  </a:lnTo>
                  <a:cubicBezTo>
                    <a:pt x="73" y="134"/>
                    <a:pt x="68" y="109"/>
                    <a:pt x="82" y="90"/>
                  </a:cubicBezTo>
                  <a:cubicBezTo>
                    <a:pt x="89" y="81"/>
                    <a:pt x="101" y="75"/>
                    <a:pt x="114" y="75"/>
                  </a:cubicBezTo>
                  <a:close/>
                  <a:moveTo>
                    <a:pt x="114" y="0"/>
                  </a:moveTo>
                  <a:cubicBezTo>
                    <a:pt x="99" y="0"/>
                    <a:pt x="83" y="4"/>
                    <a:pt x="68" y="13"/>
                  </a:cubicBezTo>
                  <a:cubicBezTo>
                    <a:pt x="29" y="32"/>
                    <a:pt x="0" y="71"/>
                    <a:pt x="0" y="114"/>
                  </a:cubicBezTo>
                  <a:cubicBezTo>
                    <a:pt x="0" y="153"/>
                    <a:pt x="20" y="192"/>
                    <a:pt x="53" y="211"/>
                  </a:cubicBezTo>
                  <a:lnTo>
                    <a:pt x="9229" y="6093"/>
                  </a:lnTo>
                  <a:cubicBezTo>
                    <a:pt x="9244" y="6107"/>
                    <a:pt x="9268" y="6112"/>
                    <a:pt x="9287" y="6112"/>
                  </a:cubicBezTo>
                  <a:cubicBezTo>
                    <a:pt x="9326" y="6112"/>
                    <a:pt x="9360" y="6093"/>
                    <a:pt x="9384" y="6059"/>
                  </a:cubicBezTo>
                  <a:cubicBezTo>
                    <a:pt x="9418" y="6006"/>
                    <a:pt x="9403" y="5933"/>
                    <a:pt x="9350" y="5904"/>
                  </a:cubicBezTo>
                  <a:lnTo>
                    <a:pt x="174" y="17"/>
                  </a:lnTo>
                  <a:cubicBezTo>
                    <a:pt x="155" y="7"/>
                    <a:pt x="135" y="0"/>
                    <a:pt x="114"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8" name="Google Shape;93;p2">
              <a:extLst>
                <a:ext uri="{FF2B5EF4-FFF2-40B4-BE49-F238E27FC236}">
                  <a16:creationId xmlns:a16="http://schemas.microsoft.com/office/drawing/2014/main" id="{D6CBE65B-3E43-A04A-B69F-227FB078BFDB}"/>
                </a:ext>
              </a:extLst>
            </p:cNvPr>
            <p:cNvSpPr>
              <a:spLocks/>
            </p:cNvSpPr>
            <p:nvPr/>
          </p:nvSpPr>
          <p:spPr bwMode="auto">
            <a:xfrm>
              <a:off x="-3458325" y="-1823975"/>
              <a:ext cx="193375" cy="191875"/>
            </a:xfrm>
            <a:custGeom>
              <a:avLst/>
              <a:gdLst>
                <a:gd name="T0" fmla="*/ 2147483646 w 7735"/>
                <a:gd name="T1" fmla="*/ 0 h 7675"/>
                <a:gd name="T2" fmla="*/ 2147483646 w 7735"/>
                <a:gd name="T3" fmla="*/ 195312500 h 7675"/>
                <a:gd name="T4" fmla="*/ 507812500 w 7735"/>
                <a:gd name="T5" fmla="*/ 2147483646 h 7675"/>
                <a:gd name="T6" fmla="*/ 1035156250 w 7735"/>
                <a:gd name="T7" fmla="*/ 2147483646 h 7675"/>
                <a:gd name="T8" fmla="*/ 1552734375 w 7735"/>
                <a:gd name="T9" fmla="*/ 2147483646 h 7675"/>
                <a:gd name="T10" fmla="*/ 2147483646 w 7735"/>
                <a:gd name="T11" fmla="*/ 1279296875 h 7675"/>
                <a:gd name="T12" fmla="*/ 2147483646 w 7735"/>
                <a:gd name="T13" fmla="*/ 0 h 7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35" h="7675" extrusionOk="0">
                  <a:moveTo>
                    <a:pt x="7626" y="0"/>
                  </a:moveTo>
                  <a:cubicBezTo>
                    <a:pt x="7610" y="0"/>
                    <a:pt x="7594" y="6"/>
                    <a:pt x="7579" y="20"/>
                  </a:cubicBezTo>
                  <a:lnTo>
                    <a:pt x="52" y="7546"/>
                  </a:lnTo>
                  <a:cubicBezTo>
                    <a:pt x="0" y="7602"/>
                    <a:pt x="48" y="7675"/>
                    <a:pt x="106" y="7675"/>
                  </a:cubicBezTo>
                  <a:cubicBezTo>
                    <a:pt x="124" y="7675"/>
                    <a:pt x="142" y="7668"/>
                    <a:pt x="159" y="7653"/>
                  </a:cubicBezTo>
                  <a:lnTo>
                    <a:pt x="7685" y="131"/>
                  </a:lnTo>
                  <a:cubicBezTo>
                    <a:pt x="7734" y="74"/>
                    <a:pt x="7683" y="0"/>
                    <a:pt x="7626"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9" name="Google Shape;94;p2">
              <a:extLst>
                <a:ext uri="{FF2B5EF4-FFF2-40B4-BE49-F238E27FC236}">
                  <a16:creationId xmlns:a16="http://schemas.microsoft.com/office/drawing/2014/main" id="{B1A2519F-E0C5-7D43-8B5A-F7282884BF24}"/>
                </a:ext>
              </a:extLst>
            </p:cNvPr>
            <p:cNvSpPr>
              <a:spLocks/>
            </p:cNvSpPr>
            <p:nvPr/>
          </p:nvSpPr>
          <p:spPr bwMode="auto">
            <a:xfrm>
              <a:off x="-3458850" y="-1824975"/>
              <a:ext cx="194250" cy="193900"/>
            </a:xfrm>
            <a:custGeom>
              <a:avLst/>
              <a:gdLst>
                <a:gd name="T0" fmla="*/ 2147483646 w 7770"/>
                <a:gd name="T1" fmla="*/ 722656250 h 7756"/>
                <a:gd name="T2" fmla="*/ 2147483646 w 7770"/>
                <a:gd name="T3" fmla="*/ 869140625 h 7756"/>
                <a:gd name="T4" fmla="*/ 2147483646 w 7770"/>
                <a:gd name="T5" fmla="*/ 1152343750 h 7756"/>
                <a:gd name="T6" fmla="*/ 2147483646 w 7770"/>
                <a:gd name="T7" fmla="*/ 1386718750 h 7756"/>
                <a:gd name="T8" fmla="*/ 1474609375 w 7770"/>
                <a:gd name="T9" fmla="*/ 2147483646 h 7756"/>
                <a:gd name="T10" fmla="*/ 1230468750 w 7770"/>
                <a:gd name="T11" fmla="*/ 2147483646 h 7756"/>
                <a:gd name="T12" fmla="*/ 957031250 w 7770"/>
                <a:gd name="T13" fmla="*/ 2147483646 h 7756"/>
                <a:gd name="T14" fmla="*/ 2147483646 w 7770"/>
                <a:gd name="T15" fmla="*/ 869140625 h 7756"/>
                <a:gd name="T16" fmla="*/ 2147483646 w 7770"/>
                <a:gd name="T17" fmla="*/ 771484375 h 7756"/>
                <a:gd name="T18" fmla="*/ 2147483646 w 7770"/>
                <a:gd name="T19" fmla="*/ 722656250 h 7756"/>
                <a:gd name="T20" fmla="*/ 2147483646 w 7770"/>
                <a:gd name="T21" fmla="*/ 9765625 h 7756"/>
                <a:gd name="T22" fmla="*/ 2147483646 w 7770"/>
                <a:gd name="T23" fmla="*/ 341796875 h 7756"/>
                <a:gd name="T24" fmla="*/ 429687500 w 7770"/>
                <a:gd name="T25" fmla="*/ 2147483646 h 7756"/>
                <a:gd name="T26" fmla="*/ 429687500 w 7770"/>
                <a:gd name="T27" fmla="*/ 2147483646 h 7756"/>
                <a:gd name="T28" fmla="*/ 1240234375 w 7770"/>
                <a:gd name="T29" fmla="*/ 2147483646 h 7756"/>
                <a:gd name="T30" fmla="*/ 2041015625 w 7770"/>
                <a:gd name="T31" fmla="*/ 2147483646 h 7756"/>
                <a:gd name="T32" fmla="*/ 2147483646 w 7770"/>
                <a:gd name="T33" fmla="*/ 1904296875 h 7756"/>
                <a:gd name="T34" fmla="*/ 2147483646 w 7770"/>
                <a:gd name="T35" fmla="*/ 1054687500 h 7756"/>
                <a:gd name="T36" fmla="*/ 2147483646 w 7770"/>
                <a:gd name="T37" fmla="*/ 19531250 h 7756"/>
                <a:gd name="T38" fmla="*/ 2147483646 w 7770"/>
                <a:gd name="T39" fmla="*/ 9765625 h 77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770" h="7756" extrusionOk="0">
                  <a:moveTo>
                    <a:pt x="7648" y="74"/>
                  </a:moveTo>
                  <a:cubicBezTo>
                    <a:pt x="7658" y="79"/>
                    <a:pt x="7668" y="84"/>
                    <a:pt x="7677" y="89"/>
                  </a:cubicBezTo>
                  <a:cubicBezTo>
                    <a:pt x="7682" y="98"/>
                    <a:pt x="7687" y="103"/>
                    <a:pt x="7687" y="118"/>
                  </a:cubicBezTo>
                  <a:cubicBezTo>
                    <a:pt x="7687" y="127"/>
                    <a:pt x="7687" y="137"/>
                    <a:pt x="7677" y="142"/>
                  </a:cubicBezTo>
                  <a:lnTo>
                    <a:pt x="151" y="7668"/>
                  </a:lnTo>
                  <a:cubicBezTo>
                    <a:pt x="143" y="7676"/>
                    <a:pt x="135" y="7679"/>
                    <a:pt x="126" y="7679"/>
                  </a:cubicBezTo>
                  <a:cubicBezTo>
                    <a:pt x="97" y="7679"/>
                    <a:pt x="71" y="7641"/>
                    <a:pt x="98" y="7615"/>
                  </a:cubicBezTo>
                  <a:lnTo>
                    <a:pt x="7624" y="89"/>
                  </a:lnTo>
                  <a:cubicBezTo>
                    <a:pt x="7629" y="79"/>
                    <a:pt x="7639" y="79"/>
                    <a:pt x="7648" y="79"/>
                  </a:cubicBezTo>
                  <a:lnTo>
                    <a:pt x="7648" y="74"/>
                  </a:lnTo>
                  <a:close/>
                  <a:moveTo>
                    <a:pt x="7645" y="1"/>
                  </a:moveTo>
                  <a:cubicBezTo>
                    <a:pt x="7617" y="1"/>
                    <a:pt x="7592" y="14"/>
                    <a:pt x="7571" y="35"/>
                  </a:cubicBezTo>
                  <a:lnTo>
                    <a:pt x="44" y="7562"/>
                  </a:lnTo>
                  <a:cubicBezTo>
                    <a:pt x="1" y="7605"/>
                    <a:pt x="1" y="7678"/>
                    <a:pt x="44" y="7722"/>
                  </a:cubicBezTo>
                  <a:cubicBezTo>
                    <a:pt x="69" y="7741"/>
                    <a:pt x="98" y="7755"/>
                    <a:pt x="127" y="7755"/>
                  </a:cubicBezTo>
                  <a:cubicBezTo>
                    <a:pt x="160" y="7755"/>
                    <a:pt x="185" y="7741"/>
                    <a:pt x="209" y="7722"/>
                  </a:cubicBezTo>
                  <a:lnTo>
                    <a:pt x="7735" y="195"/>
                  </a:lnTo>
                  <a:cubicBezTo>
                    <a:pt x="7755" y="171"/>
                    <a:pt x="7769" y="142"/>
                    <a:pt x="7769" y="108"/>
                  </a:cubicBezTo>
                  <a:cubicBezTo>
                    <a:pt x="7759" y="50"/>
                    <a:pt x="7716" y="6"/>
                    <a:pt x="7658" y="2"/>
                  </a:cubicBezTo>
                  <a:cubicBezTo>
                    <a:pt x="7653" y="1"/>
                    <a:pt x="7649" y="1"/>
                    <a:pt x="7645"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0" name="Google Shape;95;p2">
              <a:extLst>
                <a:ext uri="{FF2B5EF4-FFF2-40B4-BE49-F238E27FC236}">
                  <a16:creationId xmlns:a16="http://schemas.microsoft.com/office/drawing/2014/main" id="{5D8A6B75-28AC-7443-A09B-41AD62AF12FA}"/>
                </a:ext>
              </a:extLst>
            </p:cNvPr>
            <p:cNvSpPr>
              <a:spLocks/>
            </p:cNvSpPr>
            <p:nvPr/>
          </p:nvSpPr>
          <p:spPr bwMode="auto">
            <a:xfrm>
              <a:off x="-3297750" y="-1853000"/>
              <a:ext cx="61825" cy="60375"/>
            </a:xfrm>
            <a:custGeom>
              <a:avLst/>
              <a:gdLst>
                <a:gd name="T0" fmla="*/ 1074218750 w 2473"/>
                <a:gd name="T1" fmla="*/ 0 h 2415"/>
                <a:gd name="T2" fmla="*/ 517578125 w 2473"/>
                <a:gd name="T3" fmla="*/ 1279296875 h 2415"/>
                <a:gd name="T4" fmla="*/ 2147483646 w 2473"/>
                <a:gd name="T5" fmla="*/ 2147483646 h 2415"/>
                <a:gd name="T6" fmla="*/ 2147483646 w 2473"/>
                <a:gd name="T7" fmla="*/ 2147483646 h 2415"/>
                <a:gd name="T8" fmla="*/ 2147483646 w 2473"/>
                <a:gd name="T9" fmla="*/ 2147483646 h 2415"/>
                <a:gd name="T10" fmla="*/ 1552734375 w 2473"/>
                <a:gd name="T11" fmla="*/ 195312500 h 2415"/>
                <a:gd name="T12" fmla="*/ 1074218750 w 2473"/>
                <a:gd name="T13" fmla="*/ 0 h 24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73" h="2415" extrusionOk="0">
                  <a:moveTo>
                    <a:pt x="110" y="0"/>
                  </a:moveTo>
                  <a:cubicBezTo>
                    <a:pt x="50" y="0"/>
                    <a:pt x="0" y="74"/>
                    <a:pt x="53" y="131"/>
                  </a:cubicBezTo>
                  <a:lnTo>
                    <a:pt x="2312" y="2395"/>
                  </a:lnTo>
                  <a:cubicBezTo>
                    <a:pt x="2328" y="2409"/>
                    <a:pt x="2345" y="2414"/>
                    <a:pt x="2362" y="2414"/>
                  </a:cubicBezTo>
                  <a:cubicBezTo>
                    <a:pt x="2421" y="2414"/>
                    <a:pt x="2472" y="2340"/>
                    <a:pt x="2423" y="2284"/>
                  </a:cubicBezTo>
                  <a:lnTo>
                    <a:pt x="159" y="20"/>
                  </a:lnTo>
                  <a:cubicBezTo>
                    <a:pt x="143" y="6"/>
                    <a:pt x="126" y="0"/>
                    <a:pt x="11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1" name="Google Shape;96;p2">
              <a:extLst>
                <a:ext uri="{FF2B5EF4-FFF2-40B4-BE49-F238E27FC236}">
                  <a16:creationId xmlns:a16="http://schemas.microsoft.com/office/drawing/2014/main" id="{DDFD10DF-6A21-0C40-956D-BA0259BF988D}"/>
                </a:ext>
              </a:extLst>
            </p:cNvPr>
            <p:cNvSpPr>
              <a:spLocks/>
            </p:cNvSpPr>
            <p:nvPr/>
          </p:nvSpPr>
          <p:spPr bwMode="auto">
            <a:xfrm>
              <a:off x="-3299200" y="-1854000"/>
              <a:ext cx="63600" cy="62325"/>
            </a:xfrm>
            <a:custGeom>
              <a:avLst/>
              <a:gdLst>
                <a:gd name="T0" fmla="*/ 1601562500 w 2544"/>
                <a:gd name="T1" fmla="*/ 771484375 h 2493"/>
                <a:gd name="T2" fmla="*/ 1884765625 w 2544"/>
                <a:gd name="T3" fmla="*/ 869140625 h 2493"/>
                <a:gd name="T4" fmla="*/ 2147483646 w 2544"/>
                <a:gd name="T5" fmla="*/ 2147483646 h 2493"/>
                <a:gd name="T6" fmla="*/ 2147483646 w 2544"/>
                <a:gd name="T7" fmla="*/ 2147483646 h 2493"/>
                <a:gd name="T8" fmla="*/ 2147483646 w 2544"/>
                <a:gd name="T9" fmla="*/ 2147483646 h 2493"/>
                <a:gd name="T10" fmla="*/ 2147483646 w 2544"/>
                <a:gd name="T11" fmla="*/ 2147483646 h 2493"/>
                <a:gd name="T12" fmla="*/ 2147483646 w 2544"/>
                <a:gd name="T13" fmla="*/ 2147483646 h 2493"/>
                <a:gd name="T14" fmla="*/ 1318359375 w 2544"/>
                <a:gd name="T15" fmla="*/ 1386718750 h 2493"/>
                <a:gd name="T16" fmla="*/ 1318359375 w 2544"/>
                <a:gd name="T17" fmla="*/ 869140625 h 2493"/>
                <a:gd name="T18" fmla="*/ 1601562500 w 2544"/>
                <a:gd name="T19" fmla="*/ 771484375 h 2493"/>
                <a:gd name="T20" fmla="*/ 1591796875 w 2544"/>
                <a:gd name="T21" fmla="*/ 9765625 h 2493"/>
                <a:gd name="T22" fmla="*/ 800781250 w 2544"/>
                <a:gd name="T23" fmla="*/ 1904296875 h 2493"/>
                <a:gd name="T24" fmla="*/ 2147483646 w 2544"/>
                <a:gd name="T25" fmla="*/ 2147483646 h 2493"/>
                <a:gd name="T26" fmla="*/ 2147483646 w 2544"/>
                <a:gd name="T27" fmla="*/ 2147483646 h 2493"/>
                <a:gd name="T28" fmla="*/ 2147483646 w 2544"/>
                <a:gd name="T29" fmla="*/ 2147483646 h 2493"/>
                <a:gd name="T30" fmla="*/ 2147483646 w 2544"/>
                <a:gd name="T31" fmla="*/ 2147483646 h 2493"/>
                <a:gd name="T32" fmla="*/ 2147483646 w 2544"/>
                <a:gd name="T33" fmla="*/ 2147483646 h 2493"/>
                <a:gd name="T34" fmla="*/ 2147483646 w 2544"/>
                <a:gd name="T35" fmla="*/ 351562500 h 2493"/>
                <a:gd name="T36" fmla="*/ 1591796875 w 2544"/>
                <a:gd name="T37" fmla="*/ 9765625 h 24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44" h="2493" extrusionOk="0">
                  <a:moveTo>
                    <a:pt x="164" y="79"/>
                  </a:moveTo>
                  <a:cubicBezTo>
                    <a:pt x="174" y="79"/>
                    <a:pt x="184" y="79"/>
                    <a:pt x="193" y="89"/>
                  </a:cubicBezTo>
                  <a:lnTo>
                    <a:pt x="2452" y="2353"/>
                  </a:lnTo>
                  <a:cubicBezTo>
                    <a:pt x="2462" y="2357"/>
                    <a:pt x="2467" y="2372"/>
                    <a:pt x="2462" y="2386"/>
                  </a:cubicBezTo>
                  <a:cubicBezTo>
                    <a:pt x="2462" y="2401"/>
                    <a:pt x="2447" y="2411"/>
                    <a:pt x="2433" y="2415"/>
                  </a:cubicBezTo>
                  <a:cubicBezTo>
                    <a:pt x="2430" y="2417"/>
                    <a:pt x="2427" y="2417"/>
                    <a:pt x="2424" y="2417"/>
                  </a:cubicBezTo>
                  <a:cubicBezTo>
                    <a:pt x="2416" y="2417"/>
                    <a:pt x="2406" y="2413"/>
                    <a:pt x="2399" y="2406"/>
                  </a:cubicBezTo>
                  <a:lnTo>
                    <a:pt x="135" y="142"/>
                  </a:lnTo>
                  <a:cubicBezTo>
                    <a:pt x="121" y="128"/>
                    <a:pt x="121" y="103"/>
                    <a:pt x="135" y="89"/>
                  </a:cubicBezTo>
                  <a:cubicBezTo>
                    <a:pt x="145" y="84"/>
                    <a:pt x="155" y="79"/>
                    <a:pt x="164" y="79"/>
                  </a:cubicBezTo>
                  <a:close/>
                  <a:moveTo>
                    <a:pt x="163" y="1"/>
                  </a:moveTo>
                  <a:cubicBezTo>
                    <a:pt x="75" y="1"/>
                    <a:pt x="0" y="114"/>
                    <a:pt x="82" y="195"/>
                  </a:cubicBezTo>
                  <a:lnTo>
                    <a:pt x="2346" y="2459"/>
                  </a:lnTo>
                  <a:cubicBezTo>
                    <a:pt x="2365" y="2478"/>
                    <a:pt x="2394" y="2493"/>
                    <a:pt x="2423" y="2493"/>
                  </a:cubicBezTo>
                  <a:cubicBezTo>
                    <a:pt x="2433" y="2493"/>
                    <a:pt x="2442" y="2493"/>
                    <a:pt x="2452" y="2488"/>
                  </a:cubicBezTo>
                  <a:cubicBezTo>
                    <a:pt x="2491" y="2478"/>
                    <a:pt x="2525" y="2444"/>
                    <a:pt x="2534" y="2406"/>
                  </a:cubicBezTo>
                  <a:cubicBezTo>
                    <a:pt x="2544" y="2367"/>
                    <a:pt x="2534" y="2324"/>
                    <a:pt x="2505" y="2299"/>
                  </a:cubicBezTo>
                  <a:lnTo>
                    <a:pt x="242" y="36"/>
                  </a:lnTo>
                  <a:cubicBezTo>
                    <a:pt x="217" y="11"/>
                    <a:pt x="189" y="1"/>
                    <a:pt x="163"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2" name="Google Shape;97;p2">
              <a:extLst>
                <a:ext uri="{FF2B5EF4-FFF2-40B4-BE49-F238E27FC236}">
                  <a16:creationId xmlns:a16="http://schemas.microsoft.com/office/drawing/2014/main" id="{D6C52B98-D619-134D-9B55-B048A34CEE2C}"/>
                </a:ext>
              </a:extLst>
            </p:cNvPr>
            <p:cNvSpPr>
              <a:spLocks/>
            </p:cNvSpPr>
            <p:nvPr/>
          </p:nvSpPr>
          <p:spPr bwMode="auto">
            <a:xfrm>
              <a:off x="-3311900" y="-1833600"/>
              <a:ext cx="56650" cy="55125"/>
            </a:xfrm>
            <a:custGeom>
              <a:avLst/>
              <a:gdLst>
                <a:gd name="T0" fmla="*/ 1074218750 w 2266"/>
                <a:gd name="T1" fmla="*/ 9765625 h 2205"/>
                <a:gd name="T2" fmla="*/ 517578125 w 2266"/>
                <a:gd name="T3" fmla="*/ 1308593750 h 2205"/>
                <a:gd name="T4" fmla="*/ 2147483646 w 2266"/>
                <a:gd name="T5" fmla="*/ 2147483646 h 2205"/>
                <a:gd name="T6" fmla="*/ 2147483646 w 2266"/>
                <a:gd name="T7" fmla="*/ 2147483646 h 2205"/>
                <a:gd name="T8" fmla="*/ 2147483646 w 2266"/>
                <a:gd name="T9" fmla="*/ 2147483646 h 2205"/>
                <a:gd name="T10" fmla="*/ 1552734375 w 2266"/>
                <a:gd name="T11" fmla="*/ 224609375 h 2205"/>
                <a:gd name="T12" fmla="*/ 1074218750 w 2266"/>
                <a:gd name="T13" fmla="*/ 9765625 h 22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6" h="2205" extrusionOk="0">
                  <a:moveTo>
                    <a:pt x="110" y="1"/>
                  </a:moveTo>
                  <a:cubicBezTo>
                    <a:pt x="53" y="1"/>
                    <a:pt x="1" y="78"/>
                    <a:pt x="53" y="134"/>
                  </a:cubicBezTo>
                  <a:lnTo>
                    <a:pt x="2104" y="2180"/>
                  </a:lnTo>
                  <a:cubicBezTo>
                    <a:pt x="2120" y="2197"/>
                    <a:pt x="2138" y="2204"/>
                    <a:pt x="2156" y="2204"/>
                  </a:cubicBezTo>
                  <a:cubicBezTo>
                    <a:pt x="2214" y="2204"/>
                    <a:pt x="2266" y="2129"/>
                    <a:pt x="2210" y="2073"/>
                  </a:cubicBezTo>
                  <a:lnTo>
                    <a:pt x="159" y="23"/>
                  </a:lnTo>
                  <a:cubicBezTo>
                    <a:pt x="144" y="7"/>
                    <a:pt x="127" y="1"/>
                    <a:pt x="11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3" name="Google Shape;98;p2">
              <a:extLst>
                <a:ext uri="{FF2B5EF4-FFF2-40B4-BE49-F238E27FC236}">
                  <a16:creationId xmlns:a16="http://schemas.microsoft.com/office/drawing/2014/main" id="{65A20F6D-0D9B-5F4E-989C-5B061EFF8922}"/>
                </a:ext>
              </a:extLst>
            </p:cNvPr>
            <p:cNvSpPr>
              <a:spLocks/>
            </p:cNvSpPr>
            <p:nvPr/>
          </p:nvSpPr>
          <p:spPr bwMode="auto">
            <a:xfrm>
              <a:off x="-3313175" y="-1834475"/>
              <a:ext cx="58350" cy="56950"/>
            </a:xfrm>
            <a:custGeom>
              <a:avLst/>
              <a:gdLst>
                <a:gd name="T0" fmla="*/ 1582031250 w 2334"/>
                <a:gd name="T1" fmla="*/ 751953125 h 2278"/>
                <a:gd name="T2" fmla="*/ 1816406250 w 2334"/>
                <a:gd name="T3" fmla="*/ 888671875 h 2278"/>
                <a:gd name="T4" fmla="*/ 2147483646 w 2334"/>
                <a:gd name="T5" fmla="*/ 2147483646 h 2278"/>
                <a:gd name="T6" fmla="*/ 2147483646 w 2334"/>
                <a:gd name="T7" fmla="*/ 2147483646 h 2278"/>
                <a:gd name="T8" fmla="*/ 2147483646 w 2334"/>
                <a:gd name="T9" fmla="*/ 2147483646 h 2278"/>
                <a:gd name="T10" fmla="*/ 2147483646 w 2334"/>
                <a:gd name="T11" fmla="*/ 2147483646 h 2278"/>
                <a:gd name="T12" fmla="*/ 1298828125 w 2334"/>
                <a:gd name="T13" fmla="*/ 1367187500 h 2278"/>
                <a:gd name="T14" fmla="*/ 1298828125 w 2334"/>
                <a:gd name="T15" fmla="*/ 849609375 h 2278"/>
                <a:gd name="T16" fmla="*/ 1582031250 w 2334"/>
                <a:gd name="T17" fmla="*/ 751953125 h 2278"/>
                <a:gd name="T18" fmla="*/ 1582031250 w 2334"/>
                <a:gd name="T19" fmla="*/ 0 h 2278"/>
                <a:gd name="T20" fmla="*/ 732421875 w 2334"/>
                <a:gd name="T21" fmla="*/ 1884765625 h 2278"/>
                <a:gd name="T22" fmla="*/ 2147483646 w 2334"/>
                <a:gd name="T23" fmla="*/ 2147483646 h 2278"/>
                <a:gd name="T24" fmla="*/ 2147483646 w 2334"/>
                <a:gd name="T25" fmla="*/ 2147483646 h 2278"/>
                <a:gd name="T26" fmla="*/ 2147483646 w 2334"/>
                <a:gd name="T27" fmla="*/ 2147483646 h 2278"/>
                <a:gd name="T28" fmla="*/ 2147483646 w 2334"/>
                <a:gd name="T29" fmla="*/ 2147483646 h 2278"/>
                <a:gd name="T30" fmla="*/ 2147483646 w 2334"/>
                <a:gd name="T31" fmla="*/ 2147483646 h 2278"/>
                <a:gd name="T32" fmla="*/ 2147483646 w 2334"/>
                <a:gd name="T33" fmla="*/ 322265625 h 2278"/>
                <a:gd name="T34" fmla="*/ 1582031250 w 2334"/>
                <a:gd name="T35" fmla="*/ 0 h 22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34" h="2278" extrusionOk="0">
                  <a:moveTo>
                    <a:pt x="162" y="77"/>
                  </a:moveTo>
                  <a:cubicBezTo>
                    <a:pt x="172" y="77"/>
                    <a:pt x="177" y="82"/>
                    <a:pt x="186" y="91"/>
                  </a:cubicBezTo>
                  <a:lnTo>
                    <a:pt x="2237" y="2133"/>
                  </a:lnTo>
                  <a:cubicBezTo>
                    <a:pt x="2242" y="2142"/>
                    <a:pt x="2247" y="2157"/>
                    <a:pt x="2247" y="2167"/>
                  </a:cubicBezTo>
                  <a:cubicBezTo>
                    <a:pt x="2242" y="2181"/>
                    <a:pt x="2228" y="2196"/>
                    <a:pt x="2213" y="2200"/>
                  </a:cubicBezTo>
                  <a:cubicBezTo>
                    <a:pt x="2203" y="2200"/>
                    <a:pt x="2189" y="2200"/>
                    <a:pt x="2179" y="2191"/>
                  </a:cubicBezTo>
                  <a:lnTo>
                    <a:pt x="133" y="140"/>
                  </a:lnTo>
                  <a:cubicBezTo>
                    <a:pt x="119" y="125"/>
                    <a:pt x="119" y="101"/>
                    <a:pt x="133" y="87"/>
                  </a:cubicBezTo>
                  <a:cubicBezTo>
                    <a:pt x="138" y="82"/>
                    <a:pt x="148" y="77"/>
                    <a:pt x="162" y="77"/>
                  </a:cubicBezTo>
                  <a:close/>
                  <a:moveTo>
                    <a:pt x="162" y="0"/>
                  </a:moveTo>
                  <a:cubicBezTo>
                    <a:pt x="75" y="0"/>
                    <a:pt x="0" y="111"/>
                    <a:pt x="75" y="193"/>
                  </a:cubicBezTo>
                  <a:lnTo>
                    <a:pt x="2126" y="2244"/>
                  </a:lnTo>
                  <a:cubicBezTo>
                    <a:pt x="2145" y="2263"/>
                    <a:pt x="2174" y="2273"/>
                    <a:pt x="2203" y="2278"/>
                  </a:cubicBezTo>
                  <a:lnTo>
                    <a:pt x="2213" y="2278"/>
                  </a:lnTo>
                  <a:cubicBezTo>
                    <a:pt x="2242" y="2273"/>
                    <a:pt x="2266" y="2258"/>
                    <a:pt x="2286" y="2239"/>
                  </a:cubicBezTo>
                  <a:cubicBezTo>
                    <a:pt x="2334" y="2196"/>
                    <a:pt x="2334" y="2123"/>
                    <a:pt x="2286" y="2079"/>
                  </a:cubicBezTo>
                  <a:lnTo>
                    <a:pt x="239" y="33"/>
                  </a:lnTo>
                  <a:cubicBezTo>
                    <a:pt x="215" y="10"/>
                    <a:pt x="188" y="0"/>
                    <a:pt x="162"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4" name="Google Shape;99;p2">
              <a:extLst>
                <a:ext uri="{FF2B5EF4-FFF2-40B4-BE49-F238E27FC236}">
                  <a16:creationId xmlns:a16="http://schemas.microsoft.com/office/drawing/2014/main" id="{12F9F6C0-59B4-8F49-89A1-4ECD4AA1C1FC}"/>
                </a:ext>
              </a:extLst>
            </p:cNvPr>
            <p:cNvSpPr>
              <a:spLocks/>
            </p:cNvSpPr>
            <p:nvPr/>
          </p:nvSpPr>
          <p:spPr bwMode="auto">
            <a:xfrm>
              <a:off x="-3325950" y="-1814075"/>
              <a:ext cx="51075" cy="49625"/>
            </a:xfrm>
            <a:custGeom>
              <a:avLst/>
              <a:gdLst>
                <a:gd name="T0" fmla="*/ 1074218750 w 2043"/>
                <a:gd name="T1" fmla="*/ 9765625 h 1985"/>
                <a:gd name="T2" fmla="*/ 478515625 w 2043"/>
                <a:gd name="T3" fmla="*/ 1289062500 h 1985"/>
                <a:gd name="T4" fmla="*/ 2147483646 w 2043"/>
                <a:gd name="T5" fmla="*/ 2147483646 h 1985"/>
                <a:gd name="T6" fmla="*/ 2147483646 w 2043"/>
                <a:gd name="T7" fmla="*/ 2147483646 h 1985"/>
                <a:gd name="T8" fmla="*/ 2147483646 w 2043"/>
                <a:gd name="T9" fmla="*/ 2147483646 h 1985"/>
                <a:gd name="T10" fmla="*/ 1562500000 w 2043"/>
                <a:gd name="T11" fmla="*/ 195312500 h 1985"/>
                <a:gd name="T12" fmla="*/ 1074218750 w 2043"/>
                <a:gd name="T13" fmla="*/ 9765625 h 19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3" h="1985" extrusionOk="0">
                  <a:moveTo>
                    <a:pt x="110" y="1"/>
                  </a:moveTo>
                  <a:cubicBezTo>
                    <a:pt x="51" y="1"/>
                    <a:pt x="0" y="75"/>
                    <a:pt x="49" y="132"/>
                  </a:cubicBezTo>
                  <a:lnTo>
                    <a:pt x="1887" y="1965"/>
                  </a:lnTo>
                  <a:cubicBezTo>
                    <a:pt x="1902" y="1979"/>
                    <a:pt x="1919" y="1984"/>
                    <a:pt x="1935" y="1984"/>
                  </a:cubicBezTo>
                  <a:cubicBezTo>
                    <a:pt x="1992" y="1984"/>
                    <a:pt x="2043" y="1910"/>
                    <a:pt x="1994" y="1854"/>
                  </a:cubicBezTo>
                  <a:lnTo>
                    <a:pt x="160" y="20"/>
                  </a:lnTo>
                  <a:cubicBezTo>
                    <a:pt x="144" y="7"/>
                    <a:pt x="127" y="1"/>
                    <a:pt x="11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5" name="Google Shape;100;p2">
              <a:extLst>
                <a:ext uri="{FF2B5EF4-FFF2-40B4-BE49-F238E27FC236}">
                  <a16:creationId xmlns:a16="http://schemas.microsoft.com/office/drawing/2014/main" id="{10F83F03-6ABA-EA44-B145-DB62ECDF1BF7}"/>
                </a:ext>
              </a:extLst>
            </p:cNvPr>
            <p:cNvSpPr>
              <a:spLocks/>
            </p:cNvSpPr>
            <p:nvPr/>
          </p:nvSpPr>
          <p:spPr bwMode="auto">
            <a:xfrm>
              <a:off x="-3326175" y="-1815050"/>
              <a:ext cx="51900" cy="51550"/>
            </a:xfrm>
            <a:custGeom>
              <a:avLst/>
              <a:gdLst>
                <a:gd name="T0" fmla="*/ 1210937500 w 2076"/>
                <a:gd name="T1" fmla="*/ 751953125 h 2062"/>
                <a:gd name="T2" fmla="*/ 1416015625 w 2076"/>
                <a:gd name="T3" fmla="*/ 859375000 h 2062"/>
                <a:gd name="T4" fmla="*/ 2147483646 w 2076"/>
                <a:gd name="T5" fmla="*/ 2147483646 h 2062"/>
                <a:gd name="T6" fmla="*/ 2147483646 w 2076"/>
                <a:gd name="T7" fmla="*/ 2147483646 h 2062"/>
                <a:gd name="T8" fmla="*/ 2147483646 w 2076"/>
                <a:gd name="T9" fmla="*/ 2147483646 h 2062"/>
                <a:gd name="T10" fmla="*/ 898437500 w 2076"/>
                <a:gd name="T11" fmla="*/ 1386718750 h 2062"/>
                <a:gd name="T12" fmla="*/ 751953125 w 2076"/>
                <a:gd name="T13" fmla="*/ 1142578125 h 2062"/>
                <a:gd name="T14" fmla="*/ 1132812500 w 2076"/>
                <a:gd name="T15" fmla="*/ 771484375 h 2062"/>
                <a:gd name="T16" fmla="*/ 1210937500 w 2076"/>
                <a:gd name="T17" fmla="*/ 751953125 h 2062"/>
                <a:gd name="T18" fmla="*/ 1210937500 w 2076"/>
                <a:gd name="T19" fmla="*/ 0 h 2062"/>
                <a:gd name="T20" fmla="*/ 1083984375 w 2076"/>
                <a:gd name="T21" fmla="*/ 9765625 h 2062"/>
                <a:gd name="T22" fmla="*/ 380859375 w 2076"/>
                <a:gd name="T23" fmla="*/ 341796875 h 2062"/>
                <a:gd name="T24" fmla="*/ 48828125 w 2076"/>
                <a:gd name="T25" fmla="*/ 1054687500 h 2062"/>
                <a:gd name="T26" fmla="*/ 332031250 w 2076"/>
                <a:gd name="T27" fmla="*/ 1904296875 h 2062"/>
                <a:gd name="T28" fmla="*/ 2147483646 w 2076"/>
                <a:gd name="T29" fmla="*/ 2147483646 h 2062"/>
                <a:gd name="T30" fmla="*/ 2147483646 w 2076"/>
                <a:gd name="T31" fmla="*/ 2147483646 h 2062"/>
                <a:gd name="T32" fmla="*/ 2147483646 w 2076"/>
                <a:gd name="T33" fmla="*/ 2147483646 h 2062"/>
                <a:gd name="T34" fmla="*/ 2147483646 w 2076"/>
                <a:gd name="T35" fmla="*/ 2147483646 h 2062"/>
                <a:gd name="T36" fmla="*/ 1933593750 w 2076"/>
                <a:gd name="T37" fmla="*/ 341796875 h 2062"/>
                <a:gd name="T38" fmla="*/ 1210937500 w 2076"/>
                <a:gd name="T39" fmla="*/ 0 h 20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76" h="2062" extrusionOk="0">
                  <a:moveTo>
                    <a:pt x="124" y="77"/>
                  </a:moveTo>
                  <a:cubicBezTo>
                    <a:pt x="131" y="77"/>
                    <a:pt x="138" y="81"/>
                    <a:pt x="145" y="88"/>
                  </a:cubicBezTo>
                  <a:lnTo>
                    <a:pt x="1978" y="1922"/>
                  </a:lnTo>
                  <a:cubicBezTo>
                    <a:pt x="2001" y="1948"/>
                    <a:pt x="1976" y="1984"/>
                    <a:pt x="1948" y="1984"/>
                  </a:cubicBezTo>
                  <a:cubicBezTo>
                    <a:pt x="1940" y="1984"/>
                    <a:pt x="1932" y="1981"/>
                    <a:pt x="1925" y="1975"/>
                  </a:cubicBezTo>
                  <a:lnTo>
                    <a:pt x="92" y="142"/>
                  </a:lnTo>
                  <a:cubicBezTo>
                    <a:pt x="82" y="137"/>
                    <a:pt x="77" y="127"/>
                    <a:pt x="77" y="117"/>
                  </a:cubicBezTo>
                  <a:cubicBezTo>
                    <a:pt x="82" y="93"/>
                    <a:pt x="97" y="79"/>
                    <a:pt x="116" y="79"/>
                  </a:cubicBezTo>
                  <a:cubicBezTo>
                    <a:pt x="119" y="77"/>
                    <a:pt x="121" y="77"/>
                    <a:pt x="124" y="77"/>
                  </a:cubicBezTo>
                  <a:close/>
                  <a:moveTo>
                    <a:pt x="124" y="0"/>
                  </a:moveTo>
                  <a:cubicBezTo>
                    <a:pt x="120" y="0"/>
                    <a:pt x="116" y="1"/>
                    <a:pt x="111" y="1"/>
                  </a:cubicBezTo>
                  <a:cubicBezTo>
                    <a:pt x="82" y="1"/>
                    <a:pt x="58" y="16"/>
                    <a:pt x="39" y="35"/>
                  </a:cubicBezTo>
                  <a:cubicBezTo>
                    <a:pt x="19" y="54"/>
                    <a:pt x="5" y="84"/>
                    <a:pt x="5" y="108"/>
                  </a:cubicBezTo>
                  <a:cubicBezTo>
                    <a:pt x="0" y="142"/>
                    <a:pt x="15" y="171"/>
                    <a:pt x="34" y="195"/>
                  </a:cubicBezTo>
                  <a:lnTo>
                    <a:pt x="1872" y="2028"/>
                  </a:lnTo>
                  <a:cubicBezTo>
                    <a:pt x="1891" y="2052"/>
                    <a:pt x="1916" y="2062"/>
                    <a:pt x="1949" y="2062"/>
                  </a:cubicBezTo>
                  <a:cubicBezTo>
                    <a:pt x="1978" y="2062"/>
                    <a:pt x="2007" y="2047"/>
                    <a:pt x="2032" y="2028"/>
                  </a:cubicBezTo>
                  <a:cubicBezTo>
                    <a:pt x="2075" y="1984"/>
                    <a:pt x="2075" y="1912"/>
                    <a:pt x="2032" y="1868"/>
                  </a:cubicBezTo>
                  <a:lnTo>
                    <a:pt x="198" y="35"/>
                  </a:lnTo>
                  <a:cubicBezTo>
                    <a:pt x="177" y="14"/>
                    <a:pt x="153" y="0"/>
                    <a:pt x="124"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6" name="Google Shape;101;p2">
              <a:extLst>
                <a:ext uri="{FF2B5EF4-FFF2-40B4-BE49-F238E27FC236}">
                  <a16:creationId xmlns:a16="http://schemas.microsoft.com/office/drawing/2014/main" id="{9F4B2065-7DCD-3148-A4E6-45E2D3F2271F}"/>
                </a:ext>
              </a:extLst>
            </p:cNvPr>
            <p:cNvSpPr>
              <a:spLocks/>
            </p:cNvSpPr>
            <p:nvPr/>
          </p:nvSpPr>
          <p:spPr bwMode="auto">
            <a:xfrm>
              <a:off x="-3340075" y="-1794675"/>
              <a:ext cx="45725" cy="44250"/>
            </a:xfrm>
            <a:custGeom>
              <a:avLst/>
              <a:gdLst>
                <a:gd name="T0" fmla="*/ 1044921875 w 1829"/>
                <a:gd name="T1" fmla="*/ 9765625 h 1770"/>
                <a:gd name="T2" fmla="*/ 517578125 w 1829"/>
                <a:gd name="T3" fmla="*/ 1259765625 h 1770"/>
                <a:gd name="T4" fmla="*/ 2147483646 w 1829"/>
                <a:gd name="T5" fmla="*/ 2147483646 h 1770"/>
                <a:gd name="T6" fmla="*/ 2147483646 w 1829"/>
                <a:gd name="T7" fmla="*/ 2147483646 h 1770"/>
                <a:gd name="T8" fmla="*/ 2147483646 w 1829"/>
                <a:gd name="T9" fmla="*/ 2147483646 h 1770"/>
                <a:gd name="T10" fmla="*/ 2147483646 w 1829"/>
                <a:gd name="T11" fmla="*/ 2147483646 h 1770"/>
                <a:gd name="T12" fmla="*/ 1552734375 w 1829"/>
                <a:gd name="T13" fmla="*/ 224609375 h 1770"/>
                <a:gd name="T14" fmla="*/ 1044921875 w 1829"/>
                <a:gd name="T15" fmla="*/ 9765625 h 17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29" h="1770" extrusionOk="0">
                  <a:moveTo>
                    <a:pt x="107" y="1"/>
                  </a:moveTo>
                  <a:cubicBezTo>
                    <a:pt x="49" y="1"/>
                    <a:pt x="1" y="74"/>
                    <a:pt x="53" y="129"/>
                  </a:cubicBezTo>
                  <a:lnTo>
                    <a:pt x="1673" y="1750"/>
                  </a:lnTo>
                  <a:lnTo>
                    <a:pt x="1669" y="1750"/>
                  </a:lnTo>
                  <a:cubicBezTo>
                    <a:pt x="1685" y="1764"/>
                    <a:pt x="1702" y="1770"/>
                    <a:pt x="1719" y="1770"/>
                  </a:cubicBezTo>
                  <a:cubicBezTo>
                    <a:pt x="1778" y="1770"/>
                    <a:pt x="1829" y="1696"/>
                    <a:pt x="1780" y="1643"/>
                  </a:cubicBezTo>
                  <a:lnTo>
                    <a:pt x="159" y="23"/>
                  </a:lnTo>
                  <a:cubicBezTo>
                    <a:pt x="143" y="7"/>
                    <a:pt x="124" y="1"/>
                    <a:pt x="107"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7" name="Google Shape;102;p2">
              <a:extLst>
                <a:ext uri="{FF2B5EF4-FFF2-40B4-BE49-F238E27FC236}">
                  <a16:creationId xmlns:a16="http://schemas.microsoft.com/office/drawing/2014/main" id="{F7A3592C-687F-7047-AB80-0137CF1216EA}"/>
                </a:ext>
              </a:extLst>
            </p:cNvPr>
            <p:cNvSpPr>
              <a:spLocks/>
            </p:cNvSpPr>
            <p:nvPr/>
          </p:nvSpPr>
          <p:spPr bwMode="auto">
            <a:xfrm>
              <a:off x="-3340325" y="-1795575"/>
              <a:ext cx="46325" cy="46225"/>
            </a:xfrm>
            <a:custGeom>
              <a:avLst/>
              <a:gdLst>
                <a:gd name="T0" fmla="*/ 1181640625 w 1853"/>
                <a:gd name="T1" fmla="*/ 722656250 h 1849"/>
                <a:gd name="T2" fmla="*/ 1416015625 w 1853"/>
                <a:gd name="T3" fmla="*/ 859375000 h 1849"/>
                <a:gd name="T4" fmla="*/ 2147483646 w 1853"/>
                <a:gd name="T5" fmla="*/ 2147483646 h 1849"/>
                <a:gd name="T6" fmla="*/ 2147483646 w 1853"/>
                <a:gd name="T7" fmla="*/ 2147483646 h 1849"/>
                <a:gd name="T8" fmla="*/ 2147483646 w 1853"/>
                <a:gd name="T9" fmla="*/ 2147483646 h 1849"/>
                <a:gd name="T10" fmla="*/ 2147483646 w 1853"/>
                <a:gd name="T11" fmla="*/ 2147483646 h 1849"/>
                <a:gd name="T12" fmla="*/ 898437500 w 1853"/>
                <a:gd name="T13" fmla="*/ 1376953125 h 1849"/>
                <a:gd name="T14" fmla="*/ 898437500 w 1853"/>
                <a:gd name="T15" fmla="*/ 859375000 h 1849"/>
                <a:gd name="T16" fmla="*/ 1181640625 w 1853"/>
                <a:gd name="T17" fmla="*/ 722656250 h 1849"/>
                <a:gd name="T18" fmla="*/ 1201171875 w 1853"/>
                <a:gd name="T19" fmla="*/ 0 h 1849"/>
                <a:gd name="T20" fmla="*/ 1083984375 w 1853"/>
                <a:gd name="T21" fmla="*/ 9765625 h 1849"/>
                <a:gd name="T22" fmla="*/ 332031250 w 1853"/>
                <a:gd name="T23" fmla="*/ 341796875 h 1849"/>
                <a:gd name="T24" fmla="*/ 0 w 1853"/>
                <a:gd name="T25" fmla="*/ 1044921875 h 1849"/>
                <a:gd name="T26" fmla="*/ 332031250 w 1853"/>
                <a:gd name="T27" fmla="*/ 1904296875 h 1849"/>
                <a:gd name="T28" fmla="*/ 2147483646 w 1853"/>
                <a:gd name="T29" fmla="*/ 2147483646 h 1849"/>
                <a:gd name="T30" fmla="*/ 2147483646 w 1853"/>
                <a:gd name="T31" fmla="*/ 2147483646 h 1849"/>
                <a:gd name="T32" fmla="*/ 2147483646 w 1853"/>
                <a:gd name="T33" fmla="*/ 2147483646 h 1849"/>
                <a:gd name="T34" fmla="*/ 2147483646 w 1853"/>
                <a:gd name="T35" fmla="*/ 2147483646 h 1849"/>
                <a:gd name="T36" fmla="*/ 2147483646 w 1853"/>
                <a:gd name="T37" fmla="*/ 2147483646 h 1849"/>
                <a:gd name="T38" fmla="*/ 1894531250 w 1853"/>
                <a:gd name="T39" fmla="*/ 341796875 h 1849"/>
                <a:gd name="T40" fmla="*/ 1201171875 w 1853"/>
                <a:gd name="T41" fmla="*/ 0 h 18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53" h="1849" extrusionOk="0">
                  <a:moveTo>
                    <a:pt x="121" y="74"/>
                  </a:moveTo>
                  <a:cubicBezTo>
                    <a:pt x="131" y="74"/>
                    <a:pt x="140" y="78"/>
                    <a:pt x="145" y="88"/>
                  </a:cubicBezTo>
                  <a:lnTo>
                    <a:pt x="1766" y="1704"/>
                  </a:lnTo>
                  <a:cubicBezTo>
                    <a:pt x="1775" y="1713"/>
                    <a:pt x="1775" y="1728"/>
                    <a:pt x="1775" y="1738"/>
                  </a:cubicBezTo>
                  <a:cubicBezTo>
                    <a:pt x="1770" y="1752"/>
                    <a:pt x="1756" y="1767"/>
                    <a:pt x="1741" y="1771"/>
                  </a:cubicBezTo>
                  <a:cubicBezTo>
                    <a:pt x="1732" y="1771"/>
                    <a:pt x="1717" y="1771"/>
                    <a:pt x="1712" y="1762"/>
                  </a:cubicBezTo>
                  <a:lnTo>
                    <a:pt x="92" y="141"/>
                  </a:lnTo>
                  <a:cubicBezTo>
                    <a:pt x="78" y="127"/>
                    <a:pt x="78" y="103"/>
                    <a:pt x="92" y="88"/>
                  </a:cubicBezTo>
                  <a:cubicBezTo>
                    <a:pt x="97" y="83"/>
                    <a:pt x="107" y="78"/>
                    <a:pt x="121" y="74"/>
                  </a:cubicBezTo>
                  <a:close/>
                  <a:moveTo>
                    <a:pt x="123" y="0"/>
                  </a:moveTo>
                  <a:cubicBezTo>
                    <a:pt x="119" y="0"/>
                    <a:pt x="115" y="0"/>
                    <a:pt x="111" y="1"/>
                  </a:cubicBezTo>
                  <a:cubicBezTo>
                    <a:pt x="82" y="1"/>
                    <a:pt x="53" y="16"/>
                    <a:pt x="34" y="35"/>
                  </a:cubicBezTo>
                  <a:cubicBezTo>
                    <a:pt x="15" y="54"/>
                    <a:pt x="5" y="78"/>
                    <a:pt x="0" y="107"/>
                  </a:cubicBezTo>
                  <a:cubicBezTo>
                    <a:pt x="0" y="141"/>
                    <a:pt x="10" y="170"/>
                    <a:pt x="34" y="195"/>
                  </a:cubicBezTo>
                  <a:lnTo>
                    <a:pt x="1654" y="1815"/>
                  </a:lnTo>
                  <a:cubicBezTo>
                    <a:pt x="1674" y="1834"/>
                    <a:pt x="1703" y="1849"/>
                    <a:pt x="1732" y="1849"/>
                  </a:cubicBezTo>
                  <a:cubicBezTo>
                    <a:pt x="1741" y="1849"/>
                    <a:pt x="1751" y="1844"/>
                    <a:pt x="1761" y="1844"/>
                  </a:cubicBezTo>
                  <a:cubicBezTo>
                    <a:pt x="1800" y="1834"/>
                    <a:pt x="1833" y="1800"/>
                    <a:pt x="1843" y="1757"/>
                  </a:cubicBezTo>
                  <a:cubicBezTo>
                    <a:pt x="1853" y="1718"/>
                    <a:pt x="1843" y="1679"/>
                    <a:pt x="1814" y="1650"/>
                  </a:cubicBezTo>
                  <a:lnTo>
                    <a:pt x="194" y="35"/>
                  </a:lnTo>
                  <a:cubicBezTo>
                    <a:pt x="177" y="14"/>
                    <a:pt x="149" y="0"/>
                    <a:pt x="12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8" name="Google Shape;103;p2">
              <a:extLst>
                <a:ext uri="{FF2B5EF4-FFF2-40B4-BE49-F238E27FC236}">
                  <a16:creationId xmlns:a16="http://schemas.microsoft.com/office/drawing/2014/main" id="{EAB6AF34-87DC-DA4E-BA79-C3CE6A7B44BE}"/>
                </a:ext>
              </a:extLst>
            </p:cNvPr>
            <p:cNvSpPr>
              <a:spLocks/>
            </p:cNvSpPr>
            <p:nvPr/>
          </p:nvSpPr>
          <p:spPr bwMode="auto">
            <a:xfrm>
              <a:off x="-3354125" y="-1775125"/>
              <a:ext cx="40325" cy="38850"/>
            </a:xfrm>
            <a:custGeom>
              <a:avLst/>
              <a:gdLst>
                <a:gd name="T0" fmla="*/ 1074218750 w 1613"/>
                <a:gd name="T1" fmla="*/ 0 h 1554"/>
                <a:gd name="T2" fmla="*/ 478515625 w 1613"/>
                <a:gd name="T3" fmla="*/ 1230468750 h 1554"/>
                <a:gd name="T4" fmla="*/ 2147483646 w 1613"/>
                <a:gd name="T5" fmla="*/ 2147483646 h 1554"/>
                <a:gd name="T6" fmla="*/ 2147483646 w 1613"/>
                <a:gd name="T7" fmla="*/ 2147483646 h 1554"/>
                <a:gd name="T8" fmla="*/ 2147483646 w 1613"/>
                <a:gd name="T9" fmla="*/ 2147483646 h 1554"/>
                <a:gd name="T10" fmla="*/ 1562500000 w 1613"/>
                <a:gd name="T11" fmla="*/ 195312500 h 1554"/>
                <a:gd name="T12" fmla="*/ 1074218750 w 1613"/>
                <a:gd name="T13" fmla="*/ 0 h 1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3" h="1554" extrusionOk="0">
                  <a:moveTo>
                    <a:pt x="110" y="0"/>
                  </a:moveTo>
                  <a:cubicBezTo>
                    <a:pt x="51" y="0"/>
                    <a:pt x="0" y="73"/>
                    <a:pt x="49" y="126"/>
                  </a:cubicBezTo>
                  <a:lnTo>
                    <a:pt x="1457" y="1534"/>
                  </a:lnTo>
                  <a:cubicBezTo>
                    <a:pt x="1472" y="1548"/>
                    <a:pt x="1488" y="1554"/>
                    <a:pt x="1504" y="1554"/>
                  </a:cubicBezTo>
                  <a:cubicBezTo>
                    <a:pt x="1561" y="1554"/>
                    <a:pt x="1612" y="1479"/>
                    <a:pt x="1563" y="1423"/>
                  </a:cubicBezTo>
                  <a:lnTo>
                    <a:pt x="160" y="20"/>
                  </a:lnTo>
                  <a:cubicBezTo>
                    <a:pt x="144" y="6"/>
                    <a:pt x="127" y="0"/>
                    <a:pt x="11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9" name="Google Shape;104;p2">
              <a:extLst>
                <a:ext uri="{FF2B5EF4-FFF2-40B4-BE49-F238E27FC236}">
                  <a16:creationId xmlns:a16="http://schemas.microsoft.com/office/drawing/2014/main" id="{A718625F-CB30-9A4F-A27E-8CEC3F9A9D8E}"/>
                </a:ext>
              </a:extLst>
            </p:cNvPr>
            <p:cNvSpPr>
              <a:spLocks/>
            </p:cNvSpPr>
            <p:nvPr/>
          </p:nvSpPr>
          <p:spPr bwMode="auto">
            <a:xfrm>
              <a:off x="-3354725" y="-1776125"/>
              <a:ext cx="41500" cy="40800"/>
            </a:xfrm>
            <a:custGeom>
              <a:avLst/>
              <a:gdLst>
                <a:gd name="T0" fmla="*/ 1279296875 w 1660"/>
                <a:gd name="T1" fmla="*/ 722656250 h 1632"/>
                <a:gd name="T2" fmla="*/ 1513671875 w 1660"/>
                <a:gd name="T3" fmla="*/ 869140625 h 1632"/>
                <a:gd name="T4" fmla="*/ 2147483646 w 1660"/>
                <a:gd name="T5" fmla="*/ 2147483646 h 1632"/>
                <a:gd name="T6" fmla="*/ 2147483646 w 1660"/>
                <a:gd name="T7" fmla="*/ 2147483646 h 1632"/>
                <a:gd name="T8" fmla="*/ 2147483646 w 1660"/>
                <a:gd name="T9" fmla="*/ 2147483646 h 1632"/>
                <a:gd name="T10" fmla="*/ 2147483646 w 1660"/>
                <a:gd name="T11" fmla="*/ 2147483646 h 1632"/>
                <a:gd name="T12" fmla="*/ 996093750 w 1660"/>
                <a:gd name="T13" fmla="*/ 1386718750 h 1632"/>
                <a:gd name="T14" fmla="*/ 898437500 w 1660"/>
                <a:gd name="T15" fmla="*/ 1103515625 h 1632"/>
                <a:gd name="T16" fmla="*/ 1044921875 w 1660"/>
                <a:gd name="T17" fmla="*/ 869140625 h 1632"/>
                <a:gd name="T18" fmla="*/ 1279296875 w 1660"/>
                <a:gd name="T19" fmla="*/ 722656250 h 1632"/>
                <a:gd name="T20" fmla="*/ 1308593750 w 1660"/>
                <a:gd name="T21" fmla="*/ 9765625 h 1632"/>
                <a:gd name="T22" fmla="*/ 1181640625 w 1660"/>
                <a:gd name="T23" fmla="*/ 19531250 h 1632"/>
                <a:gd name="T24" fmla="*/ 478515625 w 1660"/>
                <a:gd name="T25" fmla="*/ 351562500 h 1632"/>
                <a:gd name="T26" fmla="*/ 478515625 w 1660"/>
                <a:gd name="T27" fmla="*/ 1904296875 h 1632"/>
                <a:gd name="T28" fmla="*/ 2147483646 w 1660"/>
                <a:gd name="T29" fmla="*/ 2147483646 h 1632"/>
                <a:gd name="T30" fmla="*/ 2147483646 w 1660"/>
                <a:gd name="T31" fmla="*/ 2147483646 h 1632"/>
                <a:gd name="T32" fmla="*/ 2147483646 w 1660"/>
                <a:gd name="T33" fmla="*/ 2147483646 h 1632"/>
                <a:gd name="T34" fmla="*/ 2147483646 w 1660"/>
                <a:gd name="T35" fmla="*/ 2147483646 h 1632"/>
                <a:gd name="T36" fmla="*/ 2041015625 w 1660"/>
                <a:gd name="T37" fmla="*/ 351562500 h 1632"/>
                <a:gd name="T38" fmla="*/ 1308593750 w 1660"/>
                <a:gd name="T39" fmla="*/ 9765625 h 16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60" h="1632" extrusionOk="0">
                  <a:moveTo>
                    <a:pt x="131" y="74"/>
                  </a:moveTo>
                  <a:cubicBezTo>
                    <a:pt x="141" y="79"/>
                    <a:pt x="150" y="79"/>
                    <a:pt x="155" y="89"/>
                  </a:cubicBezTo>
                  <a:lnTo>
                    <a:pt x="1558" y="1492"/>
                  </a:lnTo>
                  <a:cubicBezTo>
                    <a:pt x="1577" y="1506"/>
                    <a:pt x="1577" y="1530"/>
                    <a:pt x="1558" y="1545"/>
                  </a:cubicBezTo>
                  <a:cubicBezTo>
                    <a:pt x="1553" y="1552"/>
                    <a:pt x="1545" y="1556"/>
                    <a:pt x="1536" y="1556"/>
                  </a:cubicBezTo>
                  <a:cubicBezTo>
                    <a:pt x="1527" y="1556"/>
                    <a:pt x="1517" y="1552"/>
                    <a:pt x="1510" y="1545"/>
                  </a:cubicBezTo>
                  <a:lnTo>
                    <a:pt x="102" y="142"/>
                  </a:lnTo>
                  <a:cubicBezTo>
                    <a:pt x="97" y="132"/>
                    <a:pt x="92" y="123"/>
                    <a:pt x="92" y="113"/>
                  </a:cubicBezTo>
                  <a:cubicBezTo>
                    <a:pt x="92" y="103"/>
                    <a:pt x="97" y="94"/>
                    <a:pt x="107" y="89"/>
                  </a:cubicBezTo>
                  <a:cubicBezTo>
                    <a:pt x="112" y="84"/>
                    <a:pt x="121" y="79"/>
                    <a:pt x="131" y="74"/>
                  </a:cubicBezTo>
                  <a:close/>
                  <a:moveTo>
                    <a:pt x="134" y="1"/>
                  </a:moveTo>
                  <a:cubicBezTo>
                    <a:pt x="130" y="1"/>
                    <a:pt x="126" y="1"/>
                    <a:pt x="121" y="2"/>
                  </a:cubicBezTo>
                  <a:cubicBezTo>
                    <a:pt x="92" y="2"/>
                    <a:pt x="68" y="16"/>
                    <a:pt x="49" y="36"/>
                  </a:cubicBezTo>
                  <a:cubicBezTo>
                    <a:pt x="1" y="79"/>
                    <a:pt x="1" y="152"/>
                    <a:pt x="49" y="195"/>
                  </a:cubicBezTo>
                  <a:lnTo>
                    <a:pt x="1452" y="1598"/>
                  </a:lnTo>
                  <a:cubicBezTo>
                    <a:pt x="1471" y="1622"/>
                    <a:pt x="1500" y="1632"/>
                    <a:pt x="1529" y="1632"/>
                  </a:cubicBezTo>
                  <a:cubicBezTo>
                    <a:pt x="1558" y="1632"/>
                    <a:pt x="1587" y="1617"/>
                    <a:pt x="1611" y="1598"/>
                  </a:cubicBezTo>
                  <a:cubicBezTo>
                    <a:pt x="1660" y="1554"/>
                    <a:pt x="1660" y="1482"/>
                    <a:pt x="1611" y="1438"/>
                  </a:cubicBezTo>
                  <a:lnTo>
                    <a:pt x="209" y="36"/>
                  </a:lnTo>
                  <a:cubicBezTo>
                    <a:pt x="187" y="15"/>
                    <a:pt x="163" y="1"/>
                    <a:pt x="13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0" name="Google Shape;105;p2">
              <a:extLst>
                <a:ext uri="{FF2B5EF4-FFF2-40B4-BE49-F238E27FC236}">
                  <a16:creationId xmlns:a16="http://schemas.microsoft.com/office/drawing/2014/main" id="{D0FE2D47-6EB1-564C-BCB6-8C5BB6528A33}"/>
                </a:ext>
              </a:extLst>
            </p:cNvPr>
            <p:cNvSpPr>
              <a:spLocks/>
            </p:cNvSpPr>
            <p:nvPr/>
          </p:nvSpPr>
          <p:spPr bwMode="auto">
            <a:xfrm>
              <a:off x="-3487375" y="-1663400"/>
              <a:ext cx="61800" cy="60325"/>
            </a:xfrm>
            <a:custGeom>
              <a:avLst/>
              <a:gdLst>
                <a:gd name="T0" fmla="*/ 1074218750 w 2472"/>
                <a:gd name="T1" fmla="*/ 9765625 h 2413"/>
                <a:gd name="T2" fmla="*/ 527343750 w 2472"/>
                <a:gd name="T3" fmla="*/ 1240234375 h 2413"/>
                <a:gd name="T4" fmla="*/ 2147483646 w 2472"/>
                <a:gd name="T5" fmla="*/ 2147483646 h 2413"/>
                <a:gd name="T6" fmla="*/ 2147483646 w 2472"/>
                <a:gd name="T7" fmla="*/ 2147483646 h 2413"/>
                <a:gd name="T8" fmla="*/ 2147483646 w 2472"/>
                <a:gd name="T9" fmla="*/ 2147483646 h 2413"/>
                <a:gd name="T10" fmla="*/ 1562500000 w 2472"/>
                <a:gd name="T11" fmla="*/ 195312500 h 2413"/>
                <a:gd name="T12" fmla="*/ 1074218750 w 2472"/>
                <a:gd name="T13" fmla="*/ 9765625 h 2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72" h="2413" extrusionOk="0">
                  <a:moveTo>
                    <a:pt x="110" y="1"/>
                  </a:moveTo>
                  <a:cubicBezTo>
                    <a:pt x="51" y="1"/>
                    <a:pt x="1" y="74"/>
                    <a:pt x="54" y="127"/>
                  </a:cubicBezTo>
                  <a:lnTo>
                    <a:pt x="2317" y="2390"/>
                  </a:lnTo>
                  <a:cubicBezTo>
                    <a:pt x="2333" y="2406"/>
                    <a:pt x="2350" y="2413"/>
                    <a:pt x="2367" y="2413"/>
                  </a:cubicBezTo>
                  <a:cubicBezTo>
                    <a:pt x="2423" y="2413"/>
                    <a:pt x="2472" y="2340"/>
                    <a:pt x="2424" y="2284"/>
                  </a:cubicBezTo>
                  <a:lnTo>
                    <a:pt x="160" y="20"/>
                  </a:lnTo>
                  <a:cubicBezTo>
                    <a:pt x="144" y="6"/>
                    <a:pt x="127" y="1"/>
                    <a:pt x="11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1" name="Google Shape;106;p2">
              <a:extLst>
                <a:ext uri="{FF2B5EF4-FFF2-40B4-BE49-F238E27FC236}">
                  <a16:creationId xmlns:a16="http://schemas.microsoft.com/office/drawing/2014/main" id="{14FF09D5-04F0-FE49-AB80-ACEBF33BD286}"/>
                </a:ext>
              </a:extLst>
            </p:cNvPr>
            <p:cNvSpPr>
              <a:spLocks/>
            </p:cNvSpPr>
            <p:nvPr/>
          </p:nvSpPr>
          <p:spPr bwMode="auto">
            <a:xfrm>
              <a:off x="-3487625" y="-1664375"/>
              <a:ext cx="62675" cy="62325"/>
            </a:xfrm>
            <a:custGeom>
              <a:avLst/>
              <a:gdLst>
                <a:gd name="T0" fmla="*/ 1191406250 w 2507"/>
                <a:gd name="T1" fmla="*/ 722656250 h 2493"/>
                <a:gd name="T2" fmla="*/ 1425781250 w 2507"/>
                <a:gd name="T3" fmla="*/ 810546875 h 2493"/>
                <a:gd name="T4" fmla="*/ 2147483646 w 2507"/>
                <a:gd name="T5" fmla="*/ 2147483646 h 2493"/>
                <a:gd name="T6" fmla="*/ 2147483646 w 2507"/>
                <a:gd name="T7" fmla="*/ 2147483646 h 2493"/>
                <a:gd name="T8" fmla="*/ 2147483646 w 2507"/>
                <a:gd name="T9" fmla="*/ 2147483646 h 2493"/>
                <a:gd name="T10" fmla="*/ 2147483646 w 2507"/>
                <a:gd name="T11" fmla="*/ 2147483646 h 2493"/>
                <a:gd name="T12" fmla="*/ 908203125 w 2507"/>
                <a:gd name="T13" fmla="*/ 1337890625 h 2493"/>
                <a:gd name="T14" fmla="*/ 908203125 w 2507"/>
                <a:gd name="T15" fmla="*/ 810546875 h 2493"/>
                <a:gd name="T16" fmla="*/ 1142578125 w 2507"/>
                <a:gd name="T17" fmla="*/ 722656250 h 2493"/>
                <a:gd name="T18" fmla="*/ 1191406250 w 2507"/>
                <a:gd name="T19" fmla="*/ 722656250 h 2493"/>
                <a:gd name="T20" fmla="*/ 1201171875 w 2507"/>
                <a:gd name="T21" fmla="*/ 0 h 2493"/>
                <a:gd name="T22" fmla="*/ 1093750000 w 2507"/>
                <a:gd name="T23" fmla="*/ 9765625 h 2493"/>
                <a:gd name="T24" fmla="*/ 9765625 w 2507"/>
                <a:gd name="T25" fmla="*/ 1054687500 h 2493"/>
                <a:gd name="T26" fmla="*/ 332031250 w 2507"/>
                <a:gd name="T27" fmla="*/ 1904296875 h 2493"/>
                <a:gd name="T28" fmla="*/ 2147483646 w 2507"/>
                <a:gd name="T29" fmla="*/ 2147483646 h 2493"/>
                <a:gd name="T30" fmla="*/ 2147483646 w 2507"/>
                <a:gd name="T31" fmla="*/ 2147483646 h 2493"/>
                <a:gd name="T32" fmla="*/ 2147483646 w 2507"/>
                <a:gd name="T33" fmla="*/ 2147483646 h 2493"/>
                <a:gd name="T34" fmla="*/ 2147483646 w 2507"/>
                <a:gd name="T35" fmla="*/ 2147483646 h 2493"/>
                <a:gd name="T36" fmla="*/ 1943359375 w 2507"/>
                <a:gd name="T37" fmla="*/ 341796875 h 2493"/>
                <a:gd name="T38" fmla="*/ 1201171875 w 2507"/>
                <a:gd name="T39" fmla="*/ 0 h 24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07" h="2493" extrusionOk="0">
                  <a:moveTo>
                    <a:pt x="122" y="74"/>
                  </a:moveTo>
                  <a:cubicBezTo>
                    <a:pt x="131" y="79"/>
                    <a:pt x="136" y="79"/>
                    <a:pt x="146" y="83"/>
                  </a:cubicBezTo>
                  <a:lnTo>
                    <a:pt x="2405" y="2347"/>
                  </a:lnTo>
                  <a:cubicBezTo>
                    <a:pt x="2419" y="2362"/>
                    <a:pt x="2419" y="2386"/>
                    <a:pt x="2405" y="2400"/>
                  </a:cubicBezTo>
                  <a:cubicBezTo>
                    <a:pt x="2397" y="2408"/>
                    <a:pt x="2388" y="2411"/>
                    <a:pt x="2379" y="2411"/>
                  </a:cubicBezTo>
                  <a:cubicBezTo>
                    <a:pt x="2370" y="2411"/>
                    <a:pt x="2361" y="2408"/>
                    <a:pt x="2356" y="2400"/>
                  </a:cubicBezTo>
                  <a:lnTo>
                    <a:pt x="93" y="137"/>
                  </a:lnTo>
                  <a:cubicBezTo>
                    <a:pt x="78" y="122"/>
                    <a:pt x="78" y="98"/>
                    <a:pt x="93" y="83"/>
                  </a:cubicBezTo>
                  <a:cubicBezTo>
                    <a:pt x="97" y="79"/>
                    <a:pt x="107" y="74"/>
                    <a:pt x="117" y="74"/>
                  </a:cubicBezTo>
                  <a:lnTo>
                    <a:pt x="122" y="74"/>
                  </a:lnTo>
                  <a:close/>
                  <a:moveTo>
                    <a:pt x="123" y="0"/>
                  </a:moveTo>
                  <a:cubicBezTo>
                    <a:pt x="119" y="0"/>
                    <a:pt x="116" y="1"/>
                    <a:pt x="112" y="1"/>
                  </a:cubicBezTo>
                  <a:cubicBezTo>
                    <a:pt x="54" y="6"/>
                    <a:pt x="5" y="50"/>
                    <a:pt x="1" y="108"/>
                  </a:cubicBezTo>
                  <a:cubicBezTo>
                    <a:pt x="1" y="141"/>
                    <a:pt x="10" y="171"/>
                    <a:pt x="34" y="195"/>
                  </a:cubicBezTo>
                  <a:lnTo>
                    <a:pt x="2298" y="2458"/>
                  </a:lnTo>
                  <a:cubicBezTo>
                    <a:pt x="2318" y="2478"/>
                    <a:pt x="2347" y="2492"/>
                    <a:pt x="2376" y="2492"/>
                  </a:cubicBezTo>
                  <a:cubicBezTo>
                    <a:pt x="2409" y="2492"/>
                    <a:pt x="2439" y="2478"/>
                    <a:pt x="2458" y="2454"/>
                  </a:cubicBezTo>
                  <a:cubicBezTo>
                    <a:pt x="2506" y="2415"/>
                    <a:pt x="2506" y="2338"/>
                    <a:pt x="2458" y="2299"/>
                  </a:cubicBezTo>
                  <a:lnTo>
                    <a:pt x="199" y="35"/>
                  </a:lnTo>
                  <a:cubicBezTo>
                    <a:pt x="178" y="14"/>
                    <a:pt x="149" y="0"/>
                    <a:pt x="12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2" name="Google Shape;107;p2">
              <a:extLst>
                <a:ext uri="{FF2B5EF4-FFF2-40B4-BE49-F238E27FC236}">
                  <a16:creationId xmlns:a16="http://schemas.microsoft.com/office/drawing/2014/main" id="{E757FF9E-AB22-5941-A548-79F4785DF0A0}"/>
                </a:ext>
              </a:extLst>
            </p:cNvPr>
            <p:cNvSpPr>
              <a:spLocks/>
            </p:cNvSpPr>
            <p:nvPr/>
          </p:nvSpPr>
          <p:spPr bwMode="auto">
            <a:xfrm>
              <a:off x="-3467975" y="-1677600"/>
              <a:ext cx="56625" cy="55100"/>
            </a:xfrm>
            <a:custGeom>
              <a:avLst/>
              <a:gdLst>
                <a:gd name="T0" fmla="*/ 1083984375 w 2265"/>
                <a:gd name="T1" fmla="*/ 9765625 h 2204"/>
                <a:gd name="T2" fmla="*/ 546875000 w 2265"/>
                <a:gd name="T3" fmla="*/ 1308593750 h 2204"/>
                <a:gd name="T4" fmla="*/ 2147483646 w 2265"/>
                <a:gd name="T5" fmla="*/ 2147483646 h 2204"/>
                <a:gd name="T6" fmla="*/ 2147483646 w 2265"/>
                <a:gd name="T7" fmla="*/ 2147483646 h 2204"/>
                <a:gd name="T8" fmla="*/ 2147483646 w 2265"/>
                <a:gd name="T9" fmla="*/ 2147483646 h 2204"/>
                <a:gd name="T10" fmla="*/ 1591796875 w 2265"/>
                <a:gd name="T11" fmla="*/ 214843750 h 2204"/>
                <a:gd name="T12" fmla="*/ 1083984375 w 2265"/>
                <a:gd name="T13" fmla="*/ 9765625 h 2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5" h="2204" extrusionOk="0">
                  <a:moveTo>
                    <a:pt x="111" y="1"/>
                  </a:moveTo>
                  <a:cubicBezTo>
                    <a:pt x="51" y="1"/>
                    <a:pt x="0" y="77"/>
                    <a:pt x="56" y="134"/>
                  </a:cubicBezTo>
                  <a:cubicBezTo>
                    <a:pt x="1357" y="1435"/>
                    <a:pt x="801" y="878"/>
                    <a:pt x="2102" y="2180"/>
                  </a:cubicBezTo>
                  <a:cubicBezTo>
                    <a:pt x="2119" y="2197"/>
                    <a:pt x="2138" y="2204"/>
                    <a:pt x="2157" y="2204"/>
                  </a:cubicBezTo>
                  <a:cubicBezTo>
                    <a:pt x="2215" y="2204"/>
                    <a:pt x="2264" y="2129"/>
                    <a:pt x="2209" y="2073"/>
                  </a:cubicBezTo>
                  <a:lnTo>
                    <a:pt x="163" y="22"/>
                  </a:lnTo>
                  <a:cubicBezTo>
                    <a:pt x="146" y="7"/>
                    <a:pt x="128" y="1"/>
                    <a:pt x="111"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3" name="Google Shape;108;p2">
              <a:extLst>
                <a:ext uri="{FF2B5EF4-FFF2-40B4-BE49-F238E27FC236}">
                  <a16:creationId xmlns:a16="http://schemas.microsoft.com/office/drawing/2014/main" id="{6E9A7968-65A1-8E44-8885-30BB38DD503F}"/>
                </a:ext>
              </a:extLst>
            </p:cNvPr>
            <p:cNvSpPr>
              <a:spLocks/>
            </p:cNvSpPr>
            <p:nvPr/>
          </p:nvSpPr>
          <p:spPr bwMode="auto">
            <a:xfrm>
              <a:off x="-3469175" y="-1678375"/>
              <a:ext cx="58000" cy="56850"/>
            </a:xfrm>
            <a:custGeom>
              <a:avLst/>
              <a:gdLst>
                <a:gd name="T0" fmla="*/ 1533203125 w 2320"/>
                <a:gd name="T1" fmla="*/ 712890625 h 2274"/>
                <a:gd name="T2" fmla="*/ 1826171875 w 2320"/>
                <a:gd name="T3" fmla="*/ 800781250 h 2274"/>
                <a:gd name="T4" fmla="*/ 2147483646 w 2320"/>
                <a:gd name="T5" fmla="*/ 2147483646 h 2274"/>
                <a:gd name="T6" fmla="*/ 2147483646 w 2320"/>
                <a:gd name="T7" fmla="*/ 2147483646 h 2274"/>
                <a:gd name="T8" fmla="*/ 2147483646 w 2320"/>
                <a:gd name="T9" fmla="*/ 2147483646 h 2274"/>
                <a:gd name="T10" fmla="*/ 2147483646 w 2320"/>
                <a:gd name="T11" fmla="*/ 2147483646 h 2274"/>
                <a:gd name="T12" fmla="*/ 2147483646 w 2320"/>
                <a:gd name="T13" fmla="*/ 2147483646 h 2274"/>
                <a:gd name="T14" fmla="*/ 1298828125 w 2320"/>
                <a:gd name="T15" fmla="*/ 1328125000 h 2274"/>
                <a:gd name="T16" fmla="*/ 1298828125 w 2320"/>
                <a:gd name="T17" fmla="*/ 849609375 h 2274"/>
                <a:gd name="T18" fmla="*/ 1533203125 w 2320"/>
                <a:gd name="T19" fmla="*/ 712890625 h 2274"/>
                <a:gd name="T20" fmla="*/ 1562500000 w 2320"/>
                <a:gd name="T21" fmla="*/ 9765625 h 2274"/>
                <a:gd name="T22" fmla="*/ 732421875 w 2320"/>
                <a:gd name="T23" fmla="*/ 1894531250 h 2274"/>
                <a:gd name="T24" fmla="*/ 2147483646 w 2320"/>
                <a:gd name="T25" fmla="*/ 2147483646 h 2274"/>
                <a:gd name="T26" fmla="*/ 2147483646 w 2320"/>
                <a:gd name="T27" fmla="*/ 2147483646 h 2274"/>
                <a:gd name="T28" fmla="*/ 2147483646 w 2320"/>
                <a:gd name="T29" fmla="*/ 2147483646 h 2274"/>
                <a:gd name="T30" fmla="*/ 2147483646 w 2320"/>
                <a:gd name="T31" fmla="*/ 2147483646 h 2274"/>
                <a:gd name="T32" fmla="*/ 2147483646 w 2320"/>
                <a:gd name="T33" fmla="*/ 2147483646 h 2274"/>
                <a:gd name="T34" fmla="*/ 2147483646 w 2320"/>
                <a:gd name="T35" fmla="*/ 2147483646 h 2274"/>
                <a:gd name="T36" fmla="*/ 2147483646 w 2320"/>
                <a:gd name="T37" fmla="*/ 332031250 h 2274"/>
                <a:gd name="T38" fmla="*/ 1562500000 w 2320"/>
                <a:gd name="T39" fmla="*/ 9765625 h 22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20" h="2274" extrusionOk="0">
                  <a:moveTo>
                    <a:pt x="157" y="73"/>
                  </a:moveTo>
                  <a:cubicBezTo>
                    <a:pt x="167" y="73"/>
                    <a:pt x="177" y="78"/>
                    <a:pt x="187" y="82"/>
                  </a:cubicBezTo>
                  <a:lnTo>
                    <a:pt x="2233" y="2133"/>
                  </a:lnTo>
                  <a:cubicBezTo>
                    <a:pt x="2242" y="2138"/>
                    <a:pt x="2247" y="2148"/>
                    <a:pt x="2247" y="2157"/>
                  </a:cubicBezTo>
                  <a:cubicBezTo>
                    <a:pt x="2242" y="2167"/>
                    <a:pt x="2237" y="2177"/>
                    <a:pt x="2233" y="2182"/>
                  </a:cubicBezTo>
                  <a:cubicBezTo>
                    <a:pt x="2223" y="2191"/>
                    <a:pt x="2218" y="2196"/>
                    <a:pt x="2208" y="2196"/>
                  </a:cubicBezTo>
                  <a:cubicBezTo>
                    <a:pt x="2194" y="2196"/>
                    <a:pt x="2184" y="2191"/>
                    <a:pt x="2179" y="2186"/>
                  </a:cubicBezTo>
                  <a:lnTo>
                    <a:pt x="133" y="136"/>
                  </a:lnTo>
                  <a:cubicBezTo>
                    <a:pt x="114" y="121"/>
                    <a:pt x="114" y="97"/>
                    <a:pt x="133" y="87"/>
                  </a:cubicBezTo>
                  <a:cubicBezTo>
                    <a:pt x="138" y="78"/>
                    <a:pt x="148" y="73"/>
                    <a:pt x="157" y="73"/>
                  </a:cubicBezTo>
                  <a:close/>
                  <a:moveTo>
                    <a:pt x="160" y="1"/>
                  </a:moveTo>
                  <a:cubicBezTo>
                    <a:pt x="73" y="1"/>
                    <a:pt x="1" y="112"/>
                    <a:pt x="75" y="194"/>
                  </a:cubicBezTo>
                  <a:lnTo>
                    <a:pt x="2126" y="2240"/>
                  </a:lnTo>
                  <a:cubicBezTo>
                    <a:pt x="2146" y="2259"/>
                    <a:pt x="2175" y="2274"/>
                    <a:pt x="2204" y="2274"/>
                  </a:cubicBezTo>
                  <a:lnTo>
                    <a:pt x="2208" y="2274"/>
                  </a:lnTo>
                  <a:cubicBezTo>
                    <a:pt x="2237" y="2274"/>
                    <a:pt x="2266" y="2259"/>
                    <a:pt x="2286" y="2240"/>
                  </a:cubicBezTo>
                  <a:cubicBezTo>
                    <a:pt x="2305" y="2220"/>
                    <a:pt x="2315" y="2196"/>
                    <a:pt x="2320" y="2167"/>
                  </a:cubicBezTo>
                  <a:cubicBezTo>
                    <a:pt x="2320" y="2133"/>
                    <a:pt x="2310" y="2104"/>
                    <a:pt x="2286" y="2080"/>
                  </a:cubicBezTo>
                  <a:lnTo>
                    <a:pt x="240" y="34"/>
                  </a:lnTo>
                  <a:cubicBezTo>
                    <a:pt x="214" y="11"/>
                    <a:pt x="187" y="1"/>
                    <a:pt x="16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4" name="Google Shape;109;p2">
              <a:extLst>
                <a:ext uri="{FF2B5EF4-FFF2-40B4-BE49-F238E27FC236}">
                  <a16:creationId xmlns:a16="http://schemas.microsoft.com/office/drawing/2014/main" id="{F7C6F81B-45DE-5442-ACA6-34F64550E2D4}"/>
                </a:ext>
              </a:extLst>
            </p:cNvPr>
            <p:cNvSpPr>
              <a:spLocks/>
            </p:cNvSpPr>
            <p:nvPr/>
          </p:nvSpPr>
          <p:spPr bwMode="auto">
            <a:xfrm>
              <a:off x="-3448425" y="-1691650"/>
              <a:ext cx="51125" cy="49650"/>
            </a:xfrm>
            <a:custGeom>
              <a:avLst/>
              <a:gdLst>
                <a:gd name="T0" fmla="*/ 1044921875 w 2045"/>
                <a:gd name="T1" fmla="*/ 9765625 h 1986"/>
                <a:gd name="T2" fmla="*/ 517578125 w 2045"/>
                <a:gd name="T3" fmla="*/ 1269531250 h 1986"/>
                <a:gd name="T4" fmla="*/ 2147483646 w 2045"/>
                <a:gd name="T5" fmla="*/ 2147483646 h 1986"/>
                <a:gd name="T6" fmla="*/ 2147483646 w 2045"/>
                <a:gd name="T7" fmla="*/ 2147483646 h 1986"/>
                <a:gd name="T8" fmla="*/ 2147483646 w 2045"/>
                <a:gd name="T9" fmla="*/ 2147483646 h 1986"/>
                <a:gd name="T10" fmla="*/ 1552734375 w 2045"/>
                <a:gd name="T11" fmla="*/ 224609375 h 1986"/>
                <a:gd name="T12" fmla="*/ 1044921875 w 2045"/>
                <a:gd name="T13" fmla="*/ 9765625 h 19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5" h="1986" extrusionOk="0">
                  <a:moveTo>
                    <a:pt x="107" y="1"/>
                  </a:moveTo>
                  <a:cubicBezTo>
                    <a:pt x="49" y="1"/>
                    <a:pt x="1" y="74"/>
                    <a:pt x="53" y="130"/>
                  </a:cubicBezTo>
                  <a:lnTo>
                    <a:pt x="1886" y="1963"/>
                  </a:lnTo>
                  <a:cubicBezTo>
                    <a:pt x="1903" y="1979"/>
                    <a:pt x="1921" y="1985"/>
                    <a:pt x="1939" y="1985"/>
                  </a:cubicBezTo>
                  <a:cubicBezTo>
                    <a:pt x="1997" y="1985"/>
                    <a:pt x="2045" y="1912"/>
                    <a:pt x="1993" y="1856"/>
                  </a:cubicBezTo>
                  <a:lnTo>
                    <a:pt x="159" y="23"/>
                  </a:lnTo>
                  <a:cubicBezTo>
                    <a:pt x="143" y="8"/>
                    <a:pt x="124" y="1"/>
                    <a:pt x="107"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5" name="Google Shape;110;p2">
              <a:extLst>
                <a:ext uri="{FF2B5EF4-FFF2-40B4-BE49-F238E27FC236}">
                  <a16:creationId xmlns:a16="http://schemas.microsoft.com/office/drawing/2014/main" id="{DEDC2788-4B99-DB49-8738-8AD994EEB649}"/>
                </a:ext>
              </a:extLst>
            </p:cNvPr>
            <p:cNvSpPr>
              <a:spLocks/>
            </p:cNvSpPr>
            <p:nvPr/>
          </p:nvSpPr>
          <p:spPr bwMode="auto">
            <a:xfrm>
              <a:off x="-3448675" y="-1692550"/>
              <a:ext cx="51650" cy="51550"/>
            </a:xfrm>
            <a:custGeom>
              <a:avLst/>
              <a:gdLst>
                <a:gd name="T0" fmla="*/ 1132812500 w 2066"/>
                <a:gd name="T1" fmla="*/ 722656250 h 2062"/>
                <a:gd name="T2" fmla="*/ 1416015625 w 2066"/>
                <a:gd name="T3" fmla="*/ 859375000 h 2062"/>
                <a:gd name="T4" fmla="*/ 2147483646 w 2066"/>
                <a:gd name="T5" fmla="*/ 2147483646 h 2062"/>
                <a:gd name="T6" fmla="*/ 2147483646 w 2066"/>
                <a:gd name="T7" fmla="*/ 2147483646 h 2062"/>
                <a:gd name="T8" fmla="*/ 2147483646 w 2066"/>
                <a:gd name="T9" fmla="*/ 2147483646 h 2062"/>
                <a:gd name="T10" fmla="*/ 2147483646 w 2066"/>
                <a:gd name="T11" fmla="*/ 2147483646 h 2062"/>
                <a:gd name="T12" fmla="*/ 2147483646 w 2066"/>
                <a:gd name="T13" fmla="*/ 2147483646 h 2062"/>
                <a:gd name="T14" fmla="*/ 898437500 w 2066"/>
                <a:gd name="T15" fmla="*/ 1376953125 h 2062"/>
                <a:gd name="T16" fmla="*/ 761718750 w 2066"/>
                <a:gd name="T17" fmla="*/ 1093750000 h 2062"/>
                <a:gd name="T18" fmla="*/ 898437500 w 2066"/>
                <a:gd name="T19" fmla="*/ 859375000 h 2062"/>
                <a:gd name="T20" fmla="*/ 1132812500 w 2066"/>
                <a:gd name="T21" fmla="*/ 722656250 h 2062"/>
                <a:gd name="T22" fmla="*/ 1201171875 w 2066"/>
                <a:gd name="T23" fmla="*/ 0 h 2062"/>
                <a:gd name="T24" fmla="*/ 1083984375 w 2066"/>
                <a:gd name="T25" fmla="*/ 9765625 h 2062"/>
                <a:gd name="T26" fmla="*/ 332031250 w 2066"/>
                <a:gd name="T27" fmla="*/ 341796875 h 2062"/>
                <a:gd name="T28" fmla="*/ 0 w 2066"/>
                <a:gd name="T29" fmla="*/ 1054687500 h 2062"/>
                <a:gd name="T30" fmla="*/ 332031250 w 2066"/>
                <a:gd name="T31" fmla="*/ 1904296875 h 2062"/>
                <a:gd name="T32" fmla="*/ 2147483646 w 2066"/>
                <a:gd name="T33" fmla="*/ 2147483646 h 2062"/>
                <a:gd name="T34" fmla="*/ 2147483646 w 2066"/>
                <a:gd name="T35" fmla="*/ 2147483646 h 2062"/>
                <a:gd name="T36" fmla="*/ 2147483646 w 2066"/>
                <a:gd name="T37" fmla="*/ 2147483646 h 2062"/>
                <a:gd name="T38" fmla="*/ 2147483646 w 2066"/>
                <a:gd name="T39" fmla="*/ 2147483646 h 2062"/>
                <a:gd name="T40" fmla="*/ 2147483646 w 2066"/>
                <a:gd name="T41" fmla="*/ 2147483646 h 2062"/>
                <a:gd name="T42" fmla="*/ 2147483646 w 2066"/>
                <a:gd name="T43" fmla="*/ 2147483646 h 2062"/>
                <a:gd name="T44" fmla="*/ 1894531250 w 2066"/>
                <a:gd name="T45" fmla="*/ 341796875 h 2062"/>
                <a:gd name="T46" fmla="*/ 1201171875 w 2066"/>
                <a:gd name="T47" fmla="*/ 0 h 20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66" h="2062" extrusionOk="0">
                  <a:moveTo>
                    <a:pt x="116" y="74"/>
                  </a:moveTo>
                  <a:cubicBezTo>
                    <a:pt x="126" y="74"/>
                    <a:pt x="136" y="79"/>
                    <a:pt x="145" y="88"/>
                  </a:cubicBezTo>
                  <a:lnTo>
                    <a:pt x="1979" y="1921"/>
                  </a:lnTo>
                  <a:cubicBezTo>
                    <a:pt x="1988" y="1926"/>
                    <a:pt x="1993" y="1941"/>
                    <a:pt x="1988" y="1951"/>
                  </a:cubicBezTo>
                  <a:cubicBezTo>
                    <a:pt x="1983" y="1970"/>
                    <a:pt x="1974" y="1980"/>
                    <a:pt x="1954" y="1984"/>
                  </a:cubicBezTo>
                  <a:cubicBezTo>
                    <a:pt x="1952" y="1986"/>
                    <a:pt x="1949" y="1986"/>
                    <a:pt x="1946" y="1986"/>
                  </a:cubicBezTo>
                  <a:cubicBezTo>
                    <a:pt x="1938" y="1986"/>
                    <a:pt x="1929" y="1982"/>
                    <a:pt x="1925" y="1975"/>
                  </a:cubicBezTo>
                  <a:lnTo>
                    <a:pt x="92" y="141"/>
                  </a:lnTo>
                  <a:cubicBezTo>
                    <a:pt x="82" y="132"/>
                    <a:pt x="78" y="122"/>
                    <a:pt x="78" y="112"/>
                  </a:cubicBezTo>
                  <a:cubicBezTo>
                    <a:pt x="82" y="103"/>
                    <a:pt x="87" y="93"/>
                    <a:pt x="92" y="88"/>
                  </a:cubicBezTo>
                  <a:cubicBezTo>
                    <a:pt x="97" y="79"/>
                    <a:pt x="107" y="74"/>
                    <a:pt x="116" y="74"/>
                  </a:cubicBezTo>
                  <a:close/>
                  <a:moveTo>
                    <a:pt x="123" y="0"/>
                  </a:moveTo>
                  <a:cubicBezTo>
                    <a:pt x="119" y="0"/>
                    <a:pt x="115" y="1"/>
                    <a:pt x="111" y="1"/>
                  </a:cubicBezTo>
                  <a:cubicBezTo>
                    <a:pt x="82" y="1"/>
                    <a:pt x="53" y="16"/>
                    <a:pt x="34" y="35"/>
                  </a:cubicBezTo>
                  <a:cubicBezTo>
                    <a:pt x="15" y="54"/>
                    <a:pt x="5" y="79"/>
                    <a:pt x="0" y="108"/>
                  </a:cubicBezTo>
                  <a:cubicBezTo>
                    <a:pt x="0" y="141"/>
                    <a:pt x="10" y="170"/>
                    <a:pt x="34" y="195"/>
                  </a:cubicBezTo>
                  <a:lnTo>
                    <a:pt x="1867" y="2028"/>
                  </a:lnTo>
                  <a:cubicBezTo>
                    <a:pt x="1887" y="2047"/>
                    <a:pt x="1916" y="2062"/>
                    <a:pt x="1945" y="2062"/>
                  </a:cubicBezTo>
                  <a:lnTo>
                    <a:pt x="1954" y="2062"/>
                  </a:lnTo>
                  <a:cubicBezTo>
                    <a:pt x="1983" y="2057"/>
                    <a:pt x="2008" y="2047"/>
                    <a:pt x="2027" y="2028"/>
                  </a:cubicBezTo>
                  <a:cubicBezTo>
                    <a:pt x="2046" y="2009"/>
                    <a:pt x="2061" y="1980"/>
                    <a:pt x="2061" y="1951"/>
                  </a:cubicBezTo>
                  <a:cubicBezTo>
                    <a:pt x="2066" y="1921"/>
                    <a:pt x="2051" y="1888"/>
                    <a:pt x="2032" y="1868"/>
                  </a:cubicBezTo>
                  <a:lnTo>
                    <a:pt x="194" y="35"/>
                  </a:lnTo>
                  <a:cubicBezTo>
                    <a:pt x="177" y="14"/>
                    <a:pt x="149" y="0"/>
                    <a:pt x="12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6" name="Google Shape;111;p2">
              <a:extLst>
                <a:ext uri="{FF2B5EF4-FFF2-40B4-BE49-F238E27FC236}">
                  <a16:creationId xmlns:a16="http://schemas.microsoft.com/office/drawing/2014/main" id="{CC2A1C62-C3AB-934D-A9A2-7271339C3BD1}"/>
                </a:ext>
              </a:extLst>
            </p:cNvPr>
            <p:cNvSpPr>
              <a:spLocks/>
            </p:cNvSpPr>
            <p:nvPr/>
          </p:nvSpPr>
          <p:spPr bwMode="auto">
            <a:xfrm>
              <a:off x="-3428975" y="-1705675"/>
              <a:ext cx="45850" cy="44300"/>
            </a:xfrm>
            <a:custGeom>
              <a:avLst/>
              <a:gdLst>
                <a:gd name="T0" fmla="*/ 1054687500 w 1834"/>
                <a:gd name="T1" fmla="*/ 9765625 h 1772"/>
                <a:gd name="T2" fmla="*/ 478515625 w 1834"/>
                <a:gd name="T3" fmla="*/ 1269531250 h 1772"/>
                <a:gd name="T4" fmla="*/ 2147483646 w 1834"/>
                <a:gd name="T5" fmla="*/ 2147483646 h 1772"/>
                <a:gd name="T6" fmla="*/ 2147483646 w 1834"/>
                <a:gd name="T7" fmla="*/ 2147483646 h 1772"/>
                <a:gd name="T8" fmla="*/ 2147483646 w 1834"/>
                <a:gd name="T9" fmla="*/ 2147483646 h 1772"/>
                <a:gd name="T10" fmla="*/ 1562500000 w 1834"/>
                <a:gd name="T11" fmla="*/ 224609375 h 1772"/>
                <a:gd name="T12" fmla="*/ 1054687500 w 1834"/>
                <a:gd name="T13" fmla="*/ 9765625 h 17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4" h="1772" extrusionOk="0">
                  <a:moveTo>
                    <a:pt x="108" y="1"/>
                  </a:moveTo>
                  <a:cubicBezTo>
                    <a:pt x="49" y="1"/>
                    <a:pt x="1" y="74"/>
                    <a:pt x="49" y="130"/>
                  </a:cubicBezTo>
                  <a:lnTo>
                    <a:pt x="1669" y="1750"/>
                  </a:lnTo>
                  <a:cubicBezTo>
                    <a:pt x="1686" y="1765"/>
                    <a:pt x="1704" y="1772"/>
                    <a:pt x="1721" y="1772"/>
                  </a:cubicBezTo>
                  <a:cubicBezTo>
                    <a:pt x="1781" y="1772"/>
                    <a:pt x="1833" y="1695"/>
                    <a:pt x="1781" y="1639"/>
                  </a:cubicBezTo>
                  <a:lnTo>
                    <a:pt x="160" y="23"/>
                  </a:lnTo>
                  <a:cubicBezTo>
                    <a:pt x="143" y="7"/>
                    <a:pt x="125" y="1"/>
                    <a:pt x="108"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7" name="Google Shape;112;p2">
              <a:extLst>
                <a:ext uri="{FF2B5EF4-FFF2-40B4-BE49-F238E27FC236}">
                  <a16:creationId xmlns:a16="http://schemas.microsoft.com/office/drawing/2014/main" id="{C9D60266-7049-A44D-BEE3-8EB75897CE41}"/>
                </a:ext>
              </a:extLst>
            </p:cNvPr>
            <p:cNvSpPr>
              <a:spLocks/>
            </p:cNvSpPr>
            <p:nvPr/>
          </p:nvSpPr>
          <p:spPr bwMode="auto">
            <a:xfrm>
              <a:off x="-3429575" y="-1706675"/>
              <a:ext cx="46575" cy="46200"/>
            </a:xfrm>
            <a:custGeom>
              <a:avLst/>
              <a:gdLst>
                <a:gd name="T0" fmla="*/ 1279296875 w 1863"/>
                <a:gd name="T1" fmla="*/ 761718750 h 1848"/>
                <a:gd name="T2" fmla="*/ 1562500000 w 1863"/>
                <a:gd name="T3" fmla="*/ 849609375 h 1848"/>
                <a:gd name="T4" fmla="*/ 2147483646 w 1863"/>
                <a:gd name="T5" fmla="*/ 2147483646 h 1848"/>
                <a:gd name="T6" fmla="*/ 2147483646 w 1863"/>
                <a:gd name="T7" fmla="*/ 2147483646 h 1848"/>
                <a:gd name="T8" fmla="*/ 2147483646 w 1863"/>
                <a:gd name="T9" fmla="*/ 2147483646 h 1848"/>
                <a:gd name="T10" fmla="*/ 996093750 w 1863"/>
                <a:gd name="T11" fmla="*/ 1376953125 h 1848"/>
                <a:gd name="T12" fmla="*/ 996093750 w 1863"/>
                <a:gd name="T13" fmla="*/ 849609375 h 1848"/>
                <a:gd name="T14" fmla="*/ 1279296875 w 1863"/>
                <a:gd name="T15" fmla="*/ 761718750 h 1848"/>
                <a:gd name="T16" fmla="*/ 1181640625 w 1863"/>
                <a:gd name="T17" fmla="*/ 0 h 1848"/>
                <a:gd name="T18" fmla="*/ 478515625 w 1863"/>
                <a:gd name="T19" fmla="*/ 332031250 h 1848"/>
                <a:gd name="T20" fmla="*/ 478515625 w 1863"/>
                <a:gd name="T21" fmla="*/ 1894531250 h 1848"/>
                <a:gd name="T22" fmla="*/ 2147483646 w 1863"/>
                <a:gd name="T23" fmla="*/ 2147483646 h 1848"/>
                <a:gd name="T24" fmla="*/ 2147483646 w 1863"/>
                <a:gd name="T25" fmla="*/ 2147483646 h 1848"/>
                <a:gd name="T26" fmla="*/ 2147483646 w 1863"/>
                <a:gd name="T27" fmla="*/ 2147483646 h 1848"/>
                <a:gd name="T28" fmla="*/ 2147483646 w 1863"/>
                <a:gd name="T29" fmla="*/ 2147483646 h 1848"/>
                <a:gd name="T30" fmla="*/ 2147483646 w 1863"/>
                <a:gd name="T31" fmla="*/ 2147483646 h 1848"/>
                <a:gd name="T32" fmla="*/ 2031250000 w 1863"/>
                <a:gd name="T33" fmla="*/ 332031250 h 1848"/>
                <a:gd name="T34" fmla="*/ 1181640625 w 1863"/>
                <a:gd name="T35" fmla="*/ 0 h 18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63" h="1848" extrusionOk="0">
                  <a:moveTo>
                    <a:pt x="131" y="78"/>
                  </a:moveTo>
                  <a:cubicBezTo>
                    <a:pt x="141" y="78"/>
                    <a:pt x="150" y="82"/>
                    <a:pt x="160" y="87"/>
                  </a:cubicBezTo>
                  <a:lnTo>
                    <a:pt x="1776" y="1708"/>
                  </a:lnTo>
                  <a:cubicBezTo>
                    <a:pt x="1806" y="1734"/>
                    <a:pt x="1780" y="1772"/>
                    <a:pt x="1750" y="1772"/>
                  </a:cubicBezTo>
                  <a:cubicBezTo>
                    <a:pt x="1741" y="1772"/>
                    <a:pt x="1731" y="1769"/>
                    <a:pt x="1722" y="1761"/>
                  </a:cubicBezTo>
                  <a:lnTo>
                    <a:pt x="102" y="141"/>
                  </a:lnTo>
                  <a:cubicBezTo>
                    <a:pt x="87" y="126"/>
                    <a:pt x="87" y="102"/>
                    <a:pt x="102" y="87"/>
                  </a:cubicBezTo>
                  <a:cubicBezTo>
                    <a:pt x="112" y="82"/>
                    <a:pt x="121" y="78"/>
                    <a:pt x="131" y="78"/>
                  </a:cubicBezTo>
                  <a:close/>
                  <a:moveTo>
                    <a:pt x="121" y="0"/>
                  </a:moveTo>
                  <a:cubicBezTo>
                    <a:pt x="92" y="5"/>
                    <a:pt x="68" y="15"/>
                    <a:pt x="49" y="34"/>
                  </a:cubicBezTo>
                  <a:cubicBezTo>
                    <a:pt x="0" y="78"/>
                    <a:pt x="0" y="150"/>
                    <a:pt x="49" y="194"/>
                  </a:cubicBezTo>
                  <a:lnTo>
                    <a:pt x="1669" y="1814"/>
                  </a:lnTo>
                  <a:cubicBezTo>
                    <a:pt x="1689" y="1833"/>
                    <a:pt x="1718" y="1848"/>
                    <a:pt x="1747" y="1848"/>
                  </a:cubicBezTo>
                  <a:lnTo>
                    <a:pt x="1751" y="1848"/>
                  </a:lnTo>
                  <a:cubicBezTo>
                    <a:pt x="1809" y="1843"/>
                    <a:pt x="1853" y="1795"/>
                    <a:pt x="1863" y="1737"/>
                  </a:cubicBezTo>
                  <a:cubicBezTo>
                    <a:pt x="1863" y="1708"/>
                    <a:pt x="1848" y="1674"/>
                    <a:pt x="1829" y="1655"/>
                  </a:cubicBezTo>
                  <a:lnTo>
                    <a:pt x="208" y="34"/>
                  </a:lnTo>
                  <a:cubicBezTo>
                    <a:pt x="184" y="10"/>
                    <a:pt x="155" y="0"/>
                    <a:pt x="121"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8" name="Google Shape;113;p2">
              <a:extLst>
                <a:ext uri="{FF2B5EF4-FFF2-40B4-BE49-F238E27FC236}">
                  <a16:creationId xmlns:a16="http://schemas.microsoft.com/office/drawing/2014/main" id="{02A2A8BD-D3C6-0D4C-BB92-B79E499E50DD}"/>
                </a:ext>
              </a:extLst>
            </p:cNvPr>
            <p:cNvSpPr>
              <a:spLocks/>
            </p:cNvSpPr>
            <p:nvPr/>
          </p:nvSpPr>
          <p:spPr bwMode="auto">
            <a:xfrm>
              <a:off x="-3409575" y="-1719850"/>
              <a:ext cx="40475" cy="38950"/>
            </a:xfrm>
            <a:custGeom>
              <a:avLst/>
              <a:gdLst>
                <a:gd name="T0" fmla="*/ 1074218750 w 1619"/>
                <a:gd name="T1" fmla="*/ 9765625 h 1558"/>
                <a:gd name="T2" fmla="*/ 556640625 w 1619"/>
                <a:gd name="T3" fmla="*/ 1318359375 h 1558"/>
                <a:gd name="T4" fmla="*/ 2147483646 w 1619"/>
                <a:gd name="T5" fmla="*/ 2147483646 h 1558"/>
                <a:gd name="T6" fmla="*/ 2147483646 w 1619"/>
                <a:gd name="T7" fmla="*/ 2147483646 h 1558"/>
                <a:gd name="T8" fmla="*/ 2147483646 w 1619"/>
                <a:gd name="T9" fmla="*/ 2147483646 h 1558"/>
                <a:gd name="T10" fmla="*/ 1591796875 w 1619"/>
                <a:gd name="T11" fmla="*/ 234375000 h 1558"/>
                <a:gd name="T12" fmla="*/ 1074218750 w 1619"/>
                <a:gd name="T13" fmla="*/ 9765625 h 15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9" h="1558" extrusionOk="0">
                  <a:moveTo>
                    <a:pt x="110" y="1"/>
                  </a:moveTo>
                  <a:cubicBezTo>
                    <a:pt x="51" y="1"/>
                    <a:pt x="1" y="80"/>
                    <a:pt x="57" y="135"/>
                  </a:cubicBezTo>
                  <a:lnTo>
                    <a:pt x="1459" y="1538"/>
                  </a:lnTo>
                  <a:cubicBezTo>
                    <a:pt x="1475" y="1552"/>
                    <a:pt x="1493" y="1558"/>
                    <a:pt x="1509" y="1558"/>
                  </a:cubicBezTo>
                  <a:cubicBezTo>
                    <a:pt x="1568" y="1558"/>
                    <a:pt x="1619" y="1485"/>
                    <a:pt x="1566" y="1432"/>
                  </a:cubicBezTo>
                  <a:lnTo>
                    <a:pt x="163" y="24"/>
                  </a:lnTo>
                  <a:cubicBezTo>
                    <a:pt x="146" y="8"/>
                    <a:pt x="128" y="1"/>
                    <a:pt x="11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9" name="Google Shape;114;p2">
              <a:extLst>
                <a:ext uri="{FF2B5EF4-FFF2-40B4-BE49-F238E27FC236}">
                  <a16:creationId xmlns:a16="http://schemas.microsoft.com/office/drawing/2014/main" id="{56C7D76D-79FD-1E4D-96A4-925D5BB33230}"/>
                </a:ext>
              </a:extLst>
            </p:cNvPr>
            <p:cNvSpPr>
              <a:spLocks/>
            </p:cNvSpPr>
            <p:nvPr/>
          </p:nvSpPr>
          <p:spPr bwMode="auto">
            <a:xfrm>
              <a:off x="-3410775" y="-1720700"/>
              <a:ext cx="42175" cy="40775"/>
            </a:xfrm>
            <a:custGeom>
              <a:avLst/>
              <a:gdLst>
                <a:gd name="T0" fmla="*/ 1542968750 w 1687"/>
                <a:gd name="T1" fmla="*/ 712890625 h 1631"/>
                <a:gd name="T2" fmla="*/ 1826171875 w 1687"/>
                <a:gd name="T3" fmla="*/ 800781250 h 1631"/>
                <a:gd name="T4" fmla="*/ 2147483646 w 1687"/>
                <a:gd name="T5" fmla="*/ 2147483646 h 1631"/>
                <a:gd name="T6" fmla="*/ 2147483646 w 1687"/>
                <a:gd name="T7" fmla="*/ 2147483646 h 1631"/>
                <a:gd name="T8" fmla="*/ 2147483646 w 1687"/>
                <a:gd name="T9" fmla="*/ 2147483646 h 1631"/>
                <a:gd name="T10" fmla="*/ 2147483646 w 1687"/>
                <a:gd name="T11" fmla="*/ 2147483646 h 1631"/>
                <a:gd name="T12" fmla="*/ 1259765625 w 1687"/>
                <a:gd name="T13" fmla="*/ 1367187500 h 1631"/>
                <a:gd name="T14" fmla="*/ 1259765625 w 1687"/>
                <a:gd name="T15" fmla="*/ 849609375 h 1631"/>
                <a:gd name="T16" fmla="*/ 1542968750 w 1687"/>
                <a:gd name="T17" fmla="*/ 712890625 h 1631"/>
                <a:gd name="T18" fmla="*/ 1552734375 w 1687"/>
                <a:gd name="T19" fmla="*/ 9765625 h 1631"/>
                <a:gd name="T20" fmla="*/ 742187500 w 1687"/>
                <a:gd name="T21" fmla="*/ 1894531250 h 1631"/>
                <a:gd name="T22" fmla="*/ 2147483646 w 1687"/>
                <a:gd name="T23" fmla="*/ 2147483646 h 1631"/>
                <a:gd name="T24" fmla="*/ 2147483646 w 1687"/>
                <a:gd name="T25" fmla="*/ 2147483646 h 1631"/>
                <a:gd name="T26" fmla="*/ 2147483646 w 1687"/>
                <a:gd name="T27" fmla="*/ 2147483646 h 1631"/>
                <a:gd name="T28" fmla="*/ 2147483646 w 1687"/>
                <a:gd name="T29" fmla="*/ 2147483646 h 1631"/>
                <a:gd name="T30" fmla="*/ 2147483646 w 1687"/>
                <a:gd name="T31" fmla="*/ 2147483646 h 1631"/>
                <a:gd name="T32" fmla="*/ 2147483646 w 1687"/>
                <a:gd name="T33" fmla="*/ 332031250 h 1631"/>
                <a:gd name="T34" fmla="*/ 1552734375 w 1687"/>
                <a:gd name="T35" fmla="*/ 9765625 h 16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87" h="1631" extrusionOk="0">
                  <a:moveTo>
                    <a:pt x="158" y="73"/>
                  </a:moveTo>
                  <a:cubicBezTo>
                    <a:pt x="167" y="73"/>
                    <a:pt x="177" y="78"/>
                    <a:pt x="187" y="82"/>
                  </a:cubicBezTo>
                  <a:lnTo>
                    <a:pt x="1590" y="1490"/>
                  </a:lnTo>
                  <a:cubicBezTo>
                    <a:pt x="1594" y="1495"/>
                    <a:pt x="1599" y="1504"/>
                    <a:pt x="1599" y="1514"/>
                  </a:cubicBezTo>
                  <a:cubicBezTo>
                    <a:pt x="1599" y="1534"/>
                    <a:pt x="1580" y="1553"/>
                    <a:pt x="1561" y="1553"/>
                  </a:cubicBezTo>
                  <a:cubicBezTo>
                    <a:pt x="1551" y="1553"/>
                    <a:pt x="1541" y="1548"/>
                    <a:pt x="1536" y="1543"/>
                  </a:cubicBezTo>
                  <a:lnTo>
                    <a:pt x="129" y="140"/>
                  </a:lnTo>
                  <a:cubicBezTo>
                    <a:pt x="114" y="126"/>
                    <a:pt x="114" y="102"/>
                    <a:pt x="129" y="87"/>
                  </a:cubicBezTo>
                  <a:cubicBezTo>
                    <a:pt x="138" y="78"/>
                    <a:pt x="148" y="73"/>
                    <a:pt x="158" y="73"/>
                  </a:cubicBezTo>
                  <a:close/>
                  <a:moveTo>
                    <a:pt x="159" y="1"/>
                  </a:moveTo>
                  <a:cubicBezTo>
                    <a:pt x="73" y="1"/>
                    <a:pt x="1" y="112"/>
                    <a:pt x="76" y="194"/>
                  </a:cubicBezTo>
                  <a:lnTo>
                    <a:pt x="1478" y="1596"/>
                  </a:lnTo>
                  <a:cubicBezTo>
                    <a:pt x="1498" y="1616"/>
                    <a:pt x="1527" y="1630"/>
                    <a:pt x="1556" y="1630"/>
                  </a:cubicBezTo>
                  <a:lnTo>
                    <a:pt x="1565" y="1630"/>
                  </a:lnTo>
                  <a:cubicBezTo>
                    <a:pt x="1594" y="1630"/>
                    <a:pt x="1623" y="1616"/>
                    <a:pt x="1643" y="1596"/>
                  </a:cubicBezTo>
                  <a:cubicBezTo>
                    <a:pt x="1686" y="1553"/>
                    <a:pt x="1686" y="1480"/>
                    <a:pt x="1643" y="1437"/>
                  </a:cubicBezTo>
                  <a:lnTo>
                    <a:pt x="235" y="34"/>
                  </a:lnTo>
                  <a:cubicBezTo>
                    <a:pt x="211" y="11"/>
                    <a:pt x="184" y="1"/>
                    <a:pt x="159"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0" name="Google Shape;115;p2">
              <a:extLst>
                <a:ext uri="{FF2B5EF4-FFF2-40B4-BE49-F238E27FC236}">
                  <a16:creationId xmlns:a16="http://schemas.microsoft.com/office/drawing/2014/main" id="{40854539-4E4C-BC4B-A056-D60C7F2D24BB}"/>
                </a:ext>
              </a:extLst>
            </p:cNvPr>
            <p:cNvSpPr>
              <a:spLocks/>
            </p:cNvSpPr>
            <p:nvPr/>
          </p:nvSpPr>
          <p:spPr bwMode="auto">
            <a:xfrm>
              <a:off x="-3479075" y="-1803500"/>
              <a:ext cx="234825" cy="150925"/>
            </a:xfrm>
            <a:custGeom>
              <a:avLst/>
              <a:gdLst>
                <a:gd name="T0" fmla="*/ 2147483646 w 9393"/>
                <a:gd name="T1" fmla="*/ 0 h 6037"/>
                <a:gd name="T2" fmla="*/ 2147483646 w 9393"/>
                <a:gd name="T3" fmla="*/ 126953125 h 6037"/>
                <a:gd name="T4" fmla="*/ 683593750 w 9393"/>
                <a:gd name="T5" fmla="*/ 2147483646 h 6037"/>
                <a:gd name="T6" fmla="*/ 1083984375 w 9393"/>
                <a:gd name="T7" fmla="*/ 2147483646 h 6037"/>
                <a:gd name="T8" fmla="*/ 1484375000 w 9393"/>
                <a:gd name="T9" fmla="*/ 2147483646 h 6037"/>
                <a:gd name="T10" fmla="*/ 2147483646 w 9393"/>
                <a:gd name="T11" fmla="*/ 1357421875 h 6037"/>
                <a:gd name="T12" fmla="*/ 2147483646 w 9393"/>
                <a:gd name="T13" fmla="*/ 0 h 60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93" h="6037" extrusionOk="0">
                  <a:moveTo>
                    <a:pt x="9286" y="0"/>
                  </a:moveTo>
                  <a:cubicBezTo>
                    <a:pt x="9273" y="0"/>
                    <a:pt x="9259" y="4"/>
                    <a:pt x="9246" y="13"/>
                  </a:cubicBezTo>
                  <a:lnTo>
                    <a:pt x="70" y="5895"/>
                  </a:lnTo>
                  <a:cubicBezTo>
                    <a:pt x="1" y="5944"/>
                    <a:pt x="44" y="6037"/>
                    <a:pt x="111" y="6037"/>
                  </a:cubicBezTo>
                  <a:cubicBezTo>
                    <a:pt x="124" y="6037"/>
                    <a:pt x="138" y="6034"/>
                    <a:pt x="152" y="6026"/>
                  </a:cubicBezTo>
                  <a:lnTo>
                    <a:pt x="9328" y="139"/>
                  </a:lnTo>
                  <a:cubicBezTo>
                    <a:pt x="9392" y="95"/>
                    <a:pt x="9350" y="0"/>
                    <a:pt x="9286"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1" name="Google Shape;116;p2">
              <a:extLst>
                <a:ext uri="{FF2B5EF4-FFF2-40B4-BE49-F238E27FC236}">
                  <a16:creationId xmlns:a16="http://schemas.microsoft.com/office/drawing/2014/main" id="{7E3135B7-0C76-2246-B7DC-42C3C9219906}"/>
                </a:ext>
              </a:extLst>
            </p:cNvPr>
            <p:cNvSpPr>
              <a:spLocks/>
            </p:cNvSpPr>
            <p:nvPr/>
          </p:nvSpPr>
          <p:spPr bwMode="auto">
            <a:xfrm>
              <a:off x="-3479650" y="-1804475"/>
              <a:ext cx="235600" cy="152850"/>
            </a:xfrm>
            <a:custGeom>
              <a:avLst/>
              <a:gdLst>
                <a:gd name="T0" fmla="*/ 2147483646 w 9424"/>
                <a:gd name="T1" fmla="*/ 742187500 h 6114"/>
                <a:gd name="T2" fmla="*/ 2147483646 w 9424"/>
                <a:gd name="T3" fmla="*/ 791015625 h 6114"/>
                <a:gd name="T4" fmla="*/ 2147483646 w 9424"/>
                <a:gd name="T5" fmla="*/ 986328125 h 6114"/>
                <a:gd name="T6" fmla="*/ 2147483646 w 9424"/>
                <a:gd name="T7" fmla="*/ 1269531250 h 6114"/>
                <a:gd name="T8" fmla="*/ 2147483646 w 9424"/>
                <a:gd name="T9" fmla="*/ 1503906250 h 6114"/>
                <a:gd name="T10" fmla="*/ 1523437500 w 9424"/>
                <a:gd name="T11" fmla="*/ 2147483646 h 6114"/>
                <a:gd name="T12" fmla="*/ 1337890625 w 9424"/>
                <a:gd name="T13" fmla="*/ 2147483646 h 6114"/>
                <a:gd name="T14" fmla="*/ 1191406250 w 9424"/>
                <a:gd name="T15" fmla="*/ 2147483646 h 6114"/>
                <a:gd name="T16" fmla="*/ 908203125 w 9424"/>
                <a:gd name="T17" fmla="*/ 2147483646 h 6114"/>
                <a:gd name="T18" fmla="*/ 1093750000 w 9424"/>
                <a:gd name="T19" fmla="*/ 2147483646 h 6114"/>
                <a:gd name="T20" fmla="*/ 2147483646 w 9424"/>
                <a:gd name="T21" fmla="*/ 839843750 h 6114"/>
                <a:gd name="T22" fmla="*/ 2147483646 w 9424"/>
                <a:gd name="T23" fmla="*/ 742187500 h 6114"/>
                <a:gd name="T24" fmla="*/ 2147483646 w 9424"/>
                <a:gd name="T25" fmla="*/ 0 h 6114"/>
                <a:gd name="T26" fmla="*/ 2147483646 w 9424"/>
                <a:gd name="T27" fmla="*/ 175781250 h 6114"/>
                <a:gd name="T28" fmla="*/ 712890625 w 9424"/>
                <a:gd name="T29" fmla="*/ 2147483646 h 6114"/>
                <a:gd name="T30" fmla="*/ 390625000 w 9424"/>
                <a:gd name="T31" fmla="*/ 2147483646 h 6114"/>
                <a:gd name="T32" fmla="*/ 996093750 w 9424"/>
                <a:gd name="T33" fmla="*/ 2147483646 h 6114"/>
                <a:gd name="T34" fmla="*/ 1279296875 w 9424"/>
                <a:gd name="T35" fmla="*/ 2147483646 h 6114"/>
                <a:gd name="T36" fmla="*/ 1894531250 w 9424"/>
                <a:gd name="T37" fmla="*/ 2147483646 h 6114"/>
                <a:gd name="T38" fmla="*/ 2147483646 w 9424"/>
                <a:gd name="T39" fmla="*/ 2070312500 h 6114"/>
                <a:gd name="T40" fmla="*/ 2147483646 w 9424"/>
                <a:gd name="T41" fmla="*/ 1318359375 h 6114"/>
                <a:gd name="T42" fmla="*/ 2147483646 w 9424"/>
                <a:gd name="T43" fmla="*/ 556640625 h 6114"/>
                <a:gd name="T44" fmla="*/ 2147483646 w 9424"/>
                <a:gd name="T45" fmla="*/ 0 h 61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424" h="6114" extrusionOk="0">
                  <a:moveTo>
                    <a:pt x="9307" y="76"/>
                  </a:moveTo>
                  <a:lnTo>
                    <a:pt x="9317" y="81"/>
                  </a:lnTo>
                  <a:cubicBezTo>
                    <a:pt x="9327" y="86"/>
                    <a:pt x="9332" y="91"/>
                    <a:pt x="9336" y="101"/>
                  </a:cubicBezTo>
                  <a:cubicBezTo>
                    <a:pt x="9341" y="106"/>
                    <a:pt x="9346" y="120"/>
                    <a:pt x="9346" y="130"/>
                  </a:cubicBezTo>
                  <a:cubicBezTo>
                    <a:pt x="9341" y="139"/>
                    <a:pt x="9336" y="144"/>
                    <a:pt x="9327" y="154"/>
                  </a:cubicBezTo>
                  <a:lnTo>
                    <a:pt x="156" y="6036"/>
                  </a:lnTo>
                  <a:cubicBezTo>
                    <a:pt x="148" y="6038"/>
                    <a:pt x="142" y="6039"/>
                    <a:pt x="137" y="6039"/>
                  </a:cubicBezTo>
                  <a:cubicBezTo>
                    <a:pt x="131" y="6039"/>
                    <a:pt x="127" y="6038"/>
                    <a:pt x="122" y="6036"/>
                  </a:cubicBezTo>
                  <a:cubicBezTo>
                    <a:pt x="107" y="6026"/>
                    <a:pt x="98" y="6012"/>
                    <a:pt x="93" y="5997"/>
                  </a:cubicBezTo>
                  <a:cubicBezTo>
                    <a:pt x="93" y="5983"/>
                    <a:pt x="102" y="5973"/>
                    <a:pt x="112" y="5968"/>
                  </a:cubicBezTo>
                  <a:lnTo>
                    <a:pt x="9288" y="86"/>
                  </a:lnTo>
                  <a:cubicBezTo>
                    <a:pt x="9293" y="81"/>
                    <a:pt x="9302" y="76"/>
                    <a:pt x="9307" y="76"/>
                  </a:cubicBezTo>
                  <a:close/>
                  <a:moveTo>
                    <a:pt x="9306" y="0"/>
                  </a:moveTo>
                  <a:cubicBezTo>
                    <a:pt x="9285" y="0"/>
                    <a:pt x="9263" y="6"/>
                    <a:pt x="9244" y="18"/>
                  </a:cubicBezTo>
                  <a:lnTo>
                    <a:pt x="73" y="5905"/>
                  </a:lnTo>
                  <a:cubicBezTo>
                    <a:pt x="15" y="5934"/>
                    <a:pt x="1" y="6007"/>
                    <a:pt x="40" y="6060"/>
                  </a:cubicBezTo>
                  <a:cubicBezTo>
                    <a:pt x="54" y="6084"/>
                    <a:pt x="78" y="6103"/>
                    <a:pt x="102" y="6108"/>
                  </a:cubicBezTo>
                  <a:cubicBezTo>
                    <a:pt x="112" y="6113"/>
                    <a:pt x="122" y="6113"/>
                    <a:pt x="131" y="6113"/>
                  </a:cubicBezTo>
                  <a:cubicBezTo>
                    <a:pt x="156" y="6113"/>
                    <a:pt x="175" y="6108"/>
                    <a:pt x="194" y="6094"/>
                  </a:cubicBezTo>
                  <a:lnTo>
                    <a:pt x="9370" y="212"/>
                  </a:lnTo>
                  <a:cubicBezTo>
                    <a:pt x="9394" y="193"/>
                    <a:pt x="9414" y="168"/>
                    <a:pt x="9419" y="135"/>
                  </a:cubicBezTo>
                  <a:cubicBezTo>
                    <a:pt x="9423" y="106"/>
                    <a:pt x="9419" y="81"/>
                    <a:pt x="9404" y="57"/>
                  </a:cubicBezTo>
                  <a:cubicBezTo>
                    <a:pt x="9382" y="20"/>
                    <a:pt x="9344" y="0"/>
                    <a:pt x="9306"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2" name="Google Shape;117;p2">
              <a:extLst>
                <a:ext uri="{FF2B5EF4-FFF2-40B4-BE49-F238E27FC236}">
                  <a16:creationId xmlns:a16="http://schemas.microsoft.com/office/drawing/2014/main" id="{4218D7DA-B552-4D49-9C04-47FB4E45C676}"/>
                </a:ext>
              </a:extLst>
            </p:cNvPr>
            <p:cNvSpPr>
              <a:spLocks/>
            </p:cNvSpPr>
            <p:nvPr/>
          </p:nvSpPr>
          <p:spPr bwMode="auto">
            <a:xfrm>
              <a:off x="-3437675" y="-1844600"/>
              <a:ext cx="152125" cy="233150"/>
            </a:xfrm>
            <a:custGeom>
              <a:avLst/>
              <a:gdLst>
                <a:gd name="T0" fmla="*/ 2147483646 w 6085"/>
                <a:gd name="T1" fmla="*/ 0 h 9326"/>
                <a:gd name="T2" fmla="*/ 2147483646 w 6085"/>
                <a:gd name="T3" fmla="*/ 312500000 h 9326"/>
                <a:gd name="T4" fmla="*/ 332031250 w 6085"/>
                <a:gd name="T5" fmla="*/ 2147483646 h 9326"/>
                <a:gd name="T6" fmla="*/ 996093750 w 6085"/>
                <a:gd name="T7" fmla="*/ 2147483646 h 9326"/>
                <a:gd name="T8" fmla="*/ 1611328125 w 6085"/>
                <a:gd name="T9" fmla="*/ 2147483646 h 9326"/>
                <a:gd name="T10" fmla="*/ 2147483646 w 6085"/>
                <a:gd name="T11" fmla="*/ 1113281250 h 9326"/>
                <a:gd name="T12" fmla="*/ 2147483646 w 6085"/>
                <a:gd name="T13" fmla="*/ 0 h 93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5" h="9326" extrusionOk="0">
                  <a:moveTo>
                    <a:pt x="5980" y="0"/>
                  </a:moveTo>
                  <a:cubicBezTo>
                    <a:pt x="5958" y="0"/>
                    <a:pt x="5936" y="10"/>
                    <a:pt x="5921" y="32"/>
                  </a:cubicBezTo>
                  <a:cubicBezTo>
                    <a:pt x="4924" y="1585"/>
                    <a:pt x="1031" y="7660"/>
                    <a:pt x="34" y="9208"/>
                  </a:cubicBezTo>
                  <a:cubicBezTo>
                    <a:pt x="0" y="9269"/>
                    <a:pt x="49" y="9325"/>
                    <a:pt x="102" y="9325"/>
                  </a:cubicBezTo>
                  <a:cubicBezTo>
                    <a:pt x="124" y="9325"/>
                    <a:pt x="147" y="9315"/>
                    <a:pt x="165" y="9290"/>
                  </a:cubicBezTo>
                  <a:cubicBezTo>
                    <a:pt x="1156" y="7742"/>
                    <a:pt x="5055" y="1667"/>
                    <a:pt x="6047" y="114"/>
                  </a:cubicBezTo>
                  <a:cubicBezTo>
                    <a:pt x="6084" y="56"/>
                    <a:pt x="6032" y="0"/>
                    <a:pt x="598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3" name="Google Shape;118;p2">
              <a:extLst>
                <a:ext uri="{FF2B5EF4-FFF2-40B4-BE49-F238E27FC236}">
                  <a16:creationId xmlns:a16="http://schemas.microsoft.com/office/drawing/2014/main" id="{4761BE90-F640-AB47-9948-7E4381F284A6}"/>
                </a:ext>
              </a:extLst>
            </p:cNvPr>
            <p:cNvSpPr>
              <a:spLocks/>
            </p:cNvSpPr>
            <p:nvPr/>
          </p:nvSpPr>
          <p:spPr bwMode="auto">
            <a:xfrm>
              <a:off x="-3438175" y="-1845550"/>
              <a:ext cx="153000" cy="235025"/>
            </a:xfrm>
            <a:custGeom>
              <a:avLst/>
              <a:gdLst>
                <a:gd name="T0" fmla="*/ 2147483646 w 6120"/>
                <a:gd name="T1" fmla="*/ 732421875 h 9401"/>
                <a:gd name="T2" fmla="*/ 2147483646 w 6120"/>
                <a:gd name="T3" fmla="*/ 781250000 h 9401"/>
                <a:gd name="T4" fmla="*/ 2147483646 w 6120"/>
                <a:gd name="T5" fmla="*/ 1298828125 h 9401"/>
                <a:gd name="T6" fmla="*/ 1474609375 w 6120"/>
                <a:gd name="T7" fmla="*/ 2147483646 h 9401"/>
                <a:gd name="T8" fmla="*/ 1191406250 w 6120"/>
                <a:gd name="T9" fmla="*/ 2147483646 h 9401"/>
                <a:gd name="T10" fmla="*/ 810546875 w 6120"/>
                <a:gd name="T11" fmla="*/ 2147483646 h 9401"/>
                <a:gd name="T12" fmla="*/ 859375000 w 6120"/>
                <a:gd name="T13" fmla="*/ 2147483646 h 9401"/>
                <a:gd name="T14" fmla="*/ 2147483646 w 6120"/>
                <a:gd name="T15" fmla="*/ 869140625 h 9401"/>
                <a:gd name="T16" fmla="*/ 2147483646 w 6120"/>
                <a:gd name="T17" fmla="*/ 732421875 h 9401"/>
                <a:gd name="T18" fmla="*/ 2147483646 w 6120"/>
                <a:gd name="T19" fmla="*/ 9765625 h 9401"/>
                <a:gd name="T20" fmla="*/ 2147483646 w 6120"/>
                <a:gd name="T21" fmla="*/ 19531250 h 9401"/>
                <a:gd name="T22" fmla="*/ 2147483646 w 6120"/>
                <a:gd name="T23" fmla="*/ 498046875 h 9401"/>
                <a:gd name="T24" fmla="*/ 244140625 w 6120"/>
                <a:gd name="T25" fmla="*/ 2147483646 h 9401"/>
                <a:gd name="T26" fmla="*/ 146484375 w 6120"/>
                <a:gd name="T27" fmla="*/ 2147483646 h 9401"/>
                <a:gd name="T28" fmla="*/ 1142578125 w 6120"/>
                <a:gd name="T29" fmla="*/ 2147483646 h 9401"/>
                <a:gd name="T30" fmla="*/ 1240234375 w 6120"/>
                <a:gd name="T31" fmla="*/ 2147483646 h 9401"/>
                <a:gd name="T32" fmla="*/ 2089843750 w 6120"/>
                <a:gd name="T33" fmla="*/ 2147483646 h 9401"/>
                <a:gd name="T34" fmla="*/ 2147483646 w 6120"/>
                <a:gd name="T35" fmla="*/ 1718750000 h 9401"/>
                <a:gd name="T36" fmla="*/ 2147483646 w 6120"/>
                <a:gd name="T37" fmla="*/ 830078125 h 9401"/>
                <a:gd name="T38" fmla="*/ 2147483646 w 6120"/>
                <a:gd name="T39" fmla="*/ 214843750 h 9401"/>
                <a:gd name="T40" fmla="*/ 2147483646 w 6120"/>
                <a:gd name="T41" fmla="*/ 9765625 h 94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20" h="9401" extrusionOk="0">
                  <a:moveTo>
                    <a:pt x="6002" y="75"/>
                  </a:moveTo>
                  <a:cubicBezTo>
                    <a:pt x="6009" y="75"/>
                    <a:pt x="6016" y="76"/>
                    <a:pt x="6023" y="80"/>
                  </a:cubicBezTo>
                  <a:cubicBezTo>
                    <a:pt x="6042" y="89"/>
                    <a:pt x="6047" y="114"/>
                    <a:pt x="6038" y="133"/>
                  </a:cubicBezTo>
                  <a:lnTo>
                    <a:pt x="151" y="9309"/>
                  </a:lnTo>
                  <a:cubicBezTo>
                    <a:pt x="146" y="9318"/>
                    <a:pt x="136" y="9323"/>
                    <a:pt x="122" y="9323"/>
                  </a:cubicBezTo>
                  <a:cubicBezTo>
                    <a:pt x="107" y="9323"/>
                    <a:pt x="93" y="9314"/>
                    <a:pt x="83" y="9299"/>
                  </a:cubicBezTo>
                  <a:cubicBezTo>
                    <a:pt x="78" y="9289"/>
                    <a:pt x="78" y="9275"/>
                    <a:pt x="88" y="9265"/>
                  </a:cubicBezTo>
                  <a:lnTo>
                    <a:pt x="5970" y="89"/>
                  </a:lnTo>
                  <a:cubicBezTo>
                    <a:pt x="5976" y="80"/>
                    <a:pt x="5988" y="75"/>
                    <a:pt x="6002" y="75"/>
                  </a:cubicBezTo>
                  <a:close/>
                  <a:moveTo>
                    <a:pt x="6004" y="1"/>
                  </a:moveTo>
                  <a:cubicBezTo>
                    <a:pt x="5998" y="1"/>
                    <a:pt x="5991" y="1"/>
                    <a:pt x="5984" y="2"/>
                  </a:cubicBezTo>
                  <a:cubicBezTo>
                    <a:pt x="5951" y="7"/>
                    <a:pt x="5922" y="27"/>
                    <a:pt x="5907" y="51"/>
                  </a:cubicBezTo>
                  <a:lnTo>
                    <a:pt x="25" y="9227"/>
                  </a:lnTo>
                  <a:cubicBezTo>
                    <a:pt x="1" y="9260"/>
                    <a:pt x="1" y="9304"/>
                    <a:pt x="15" y="9338"/>
                  </a:cubicBezTo>
                  <a:cubicBezTo>
                    <a:pt x="35" y="9377"/>
                    <a:pt x="74" y="9401"/>
                    <a:pt x="117" y="9401"/>
                  </a:cubicBezTo>
                  <a:lnTo>
                    <a:pt x="127" y="9401"/>
                  </a:lnTo>
                  <a:cubicBezTo>
                    <a:pt x="161" y="9401"/>
                    <a:pt x="194" y="9381"/>
                    <a:pt x="214" y="9352"/>
                  </a:cubicBezTo>
                  <a:lnTo>
                    <a:pt x="6100" y="176"/>
                  </a:lnTo>
                  <a:cubicBezTo>
                    <a:pt x="6115" y="147"/>
                    <a:pt x="6120" y="114"/>
                    <a:pt x="6115" y="85"/>
                  </a:cubicBezTo>
                  <a:cubicBezTo>
                    <a:pt x="6105" y="56"/>
                    <a:pt x="6086" y="36"/>
                    <a:pt x="6062" y="22"/>
                  </a:cubicBezTo>
                  <a:cubicBezTo>
                    <a:pt x="6043" y="7"/>
                    <a:pt x="6025" y="1"/>
                    <a:pt x="600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4" name="Google Shape;119;p2">
              <a:extLst>
                <a:ext uri="{FF2B5EF4-FFF2-40B4-BE49-F238E27FC236}">
                  <a16:creationId xmlns:a16="http://schemas.microsoft.com/office/drawing/2014/main" id="{7DB1C721-5EF3-CD44-A8FB-0CC2A986526F}"/>
                </a:ext>
              </a:extLst>
            </p:cNvPr>
            <p:cNvSpPr>
              <a:spLocks/>
            </p:cNvSpPr>
            <p:nvPr/>
          </p:nvSpPr>
          <p:spPr bwMode="auto">
            <a:xfrm>
              <a:off x="-3381075" y="-1742625"/>
              <a:ext cx="38825" cy="29075"/>
            </a:xfrm>
            <a:custGeom>
              <a:avLst/>
              <a:gdLst>
                <a:gd name="T0" fmla="*/ 2147483646 w 1553"/>
                <a:gd name="T1" fmla="*/ 0 h 1163"/>
                <a:gd name="T2" fmla="*/ 2147483646 w 1553"/>
                <a:gd name="T3" fmla="*/ 1669921875 h 1163"/>
                <a:gd name="T4" fmla="*/ 2147483646 w 1553"/>
                <a:gd name="T5" fmla="*/ 2147483646 h 1163"/>
                <a:gd name="T6" fmla="*/ 2147483646 w 1553"/>
                <a:gd name="T7" fmla="*/ 1669921875 h 1163"/>
                <a:gd name="T8" fmla="*/ 2147483646 w 1553"/>
                <a:gd name="T9" fmla="*/ 0 h 1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3" h="1163" extrusionOk="0">
                  <a:moveTo>
                    <a:pt x="779" y="0"/>
                  </a:moveTo>
                  <a:cubicBezTo>
                    <a:pt x="630" y="0"/>
                    <a:pt x="481" y="57"/>
                    <a:pt x="368" y="171"/>
                  </a:cubicBezTo>
                  <a:cubicBezTo>
                    <a:pt x="0" y="539"/>
                    <a:pt x="261" y="1163"/>
                    <a:pt x="779" y="1163"/>
                  </a:cubicBezTo>
                  <a:cubicBezTo>
                    <a:pt x="1296" y="1163"/>
                    <a:pt x="1553" y="539"/>
                    <a:pt x="1190" y="171"/>
                  </a:cubicBezTo>
                  <a:cubicBezTo>
                    <a:pt x="1076" y="57"/>
                    <a:pt x="928" y="0"/>
                    <a:pt x="779" y="0"/>
                  </a:cubicBez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120" name="Google Shape;120;p2"/>
          <p:cNvSpPr txBox="1">
            <a:spLocks noGrp="1"/>
          </p:cNvSpPr>
          <p:nvPr>
            <p:ph type="ctrTitle"/>
          </p:nvPr>
        </p:nvSpPr>
        <p:spPr>
          <a:xfrm>
            <a:off x="3214400" y="466217"/>
            <a:ext cx="5763200" cy="2304000"/>
          </a:xfrm>
          <a:prstGeom prst="rect">
            <a:avLst/>
          </a:prstGeom>
        </p:spPr>
        <p:txBody>
          <a:bodyPr spcFirstLastPara="1" anchor="ctr">
            <a:noAutofit/>
          </a:bodyPr>
          <a:lstStyle>
            <a:lvl1pPr lvl="0" algn="ctr">
              <a:spcBef>
                <a:spcPts val="0"/>
              </a:spcBef>
              <a:spcAft>
                <a:spcPts val="0"/>
              </a:spcAft>
              <a:buSzPts val="5200"/>
              <a:buNone/>
              <a:defRPr sz="6933">
                <a:latin typeface="Playfair Display Regular"/>
                <a:ea typeface="Playfair Display Regular"/>
                <a:cs typeface="Playfair Display Regular"/>
                <a:sym typeface="Playfair Display Regular"/>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21" name="Google Shape;121;p2"/>
          <p:cNvSpPr txBox="1">
            <a:spLocks noGrp="1"/>
          </p:cNvSpPr>
          <p:nvPr>
            <p:ph type="subTitle" idx="1"/>
          </p:nvPr>
        </p:nvSpPr>
        <p:spPr>
          <a:xfrm>
            <a:off x="3806933" y="2805517"/>
            <a:ext cx="4578000" cy="1056800"/>
          </a:xfrm>
          <a:prstGeom prst="rect">
            <a:avLst/>
          </a:prstGeom>
        </p:spPr>
        <p:txBody>
          <a:bodyPr spcFirstLastPara="1">
            <a:noAutofit/>
          </a:bodyPr>
          <a:lstStyle>
            <a:lvl1pPr lvl="0" algn="ctr">
              <a:lnSpc>
                <a:spcPct val="100000"/>
              </a:lnSpc>
              <a:spcBef>
                <a:spcPts val="0"/>
              </a:spcBef>
              <a:spcAft>
                <a:spcPts val="0"/>
              </a:spcAft>
              <a:buSzPts val="2800"/>
              <a:buNone/>
              <a:defRPr sz="26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073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t of content">
  <p:cSld name="Tablet of content">
    <p:spTree>
      <p:nvGrpSpPr>
        <p:cNvPr id="1" name="Shape 600"/>
        <p:cNvGrpSpPr/>
        <p:nvPr/>
      </p:nvGrpSpPr>
      <p:grpSpPr>
        <a:xfrm>
          <a:off x="0" y="0"/>
          <a:ext cx="0" cy="0"/>
          <a:chOff x="0" y="0"/>
          <a:chExt cx="0" cy="0"/>
        </a:xfrm>
      </p:grpSpPr>
      <p:sp>
        <p:nvSpPr>
          <p:cNvPr id="14" name="Google Shape;601;p13">
            <a:extLst>
              <a:ext uri="{FF2B5EF4-FFF2-40B4-BE49-F238E27FC236}">
                <a16:creationId xmlns:a16="http://schemas.microsoft.com/office/drawing/2014/main" id="{912A9D28-8372-2142-9A9D-307EBD30A178}"/>
              </a:ext>
            </a:extLst>
          </p:cNvPr>
          <p:cNvSpPr>
            <a:spLocks/>
          </p:cNvSpPr>
          <p:nvPr/>
        </p:nvSpPr>
        <p:spPr bwMode="auto">
          <a:xfrm rot="5043717">
            <a:off x="2101850" y="-5907616"/>
            <a:ext cx="7126817" cy="12465051"/>
          </a:xfrm>
          <a:custGeom>
            <a:avLst/>
            <a:gdLst>
              <a:gd name="T0" fmla="*/ 2147483646 w 2725"/>
              <a:gd name="T1" fmla="*/ 2147483646 h 2940"/>
              <a:gd name="T2" fmla="*/ 2147483646 w 2725"/>
              <a:gd name="T3" fmla="*/ 2147483646 h 2940"/>
              <a:gd name="T4" fmla="*/ 2147483646 w 2725"/>
              <a:gd name="T5" fmla="*/ 2147483646 h 2940"/>
              <a:gd name="T6" fmla="*/ 2147483646 w 2725"/>
              <a:gd name="T7" fmla="*/ 2147483646 h 2940"/>
              <a:gd name="T8" fmla="*/ 2147483646 w 2725"/>
              <a:gd name="T9" fmla="*/ 2147483646 h 2940"/>
              <a:gd name="T10" fmla="*/ 2147483646 w 2725"/>
              <a:gd name="T11" fmla="*/ 2147483646 h 2940"/>
              <a:gd name="T12" fmla="*/ 2147483646 w 2725"/>
              <a:gd name="T13" fmla="*/ 2147483646 h 2940"/>
              <a:gd name="T14" fmla="*/ 2147483646 w 2725"/>
              <a:gd name="T15" fmla="*/ 2147483646 h 29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5" name="Google Shape;614;p13">
            <a:extLst>
              <a:ext uri="{FF2B5EF4-FFF2-40B4-BE49-F238E27FC236}">
                <a16:creationId xmlns:a16="http://schemas.microsoft.com/office/drawing/2014/main" id="{5E3342D2-1FCF-1543-9F5B-FC2BCD0A1492}"/>
              </a:ext>
            </a:extLst>
          </p:cNvPr>
          <p:cNvSpPr>
            <a:spLocks/>
          </p:cNvSpPr>
          <p:nvPr/>
        </p:nvSpPr>
        <p:spPr bwMode="auto">
          <a:xfrm>
            <a:off x="806451" y="5922433"/>
            <a:ext cx="10591800" cy="338667"/>
          </a:xfrm>
          <a:custGeom>
            <a:avLst/>
            <a:gdLst>
              <a:gd name="T0" fmla="*/ 2147483646 w 43544"/>
              <a:gd name="T1" fmla="*/ 2147483646 h 2997"/>
              <a:gd name="T2" fmla="*/ 2147483646 w 43544"/>
              <a:gd name="T3" fmla="*/ 2147483646 h 2997"/>
              <a:gd name="T4" fmla="*/ 2147483646 w 43544"/>
              <a:gd name="T5" fmla="*/ 2147483646 h 2997"/>
              <a:gd name="T6" fmla="*/ 2147483646 w 43544"/>
              <a:gd name="T7" fmla="*/ 2147483646 h 2997"/>
              <a:gd name="T8" fmla="*/ 2147483646 w 43544"/>
              <a:gd name="T9" fmla="*/ 2147483646 h 2997"/>
              <a:gd name="T10" fmla="*/ 2147483646 w 43544"/>
              <a:gd name="T11" fmla="*/ 2147483646 h 2997"/>
              <a:gd name="T12" fmla="*/ 2147483646 w 43544"/>
              <a:gd name="T13" fmla="*/ 2147483646 h 2997"/>
              <a:gd name="T14" fmla="*/ 2147483646 w 43544"/>
              <a:gd name="T15" fmla="*/ 2147483646 h 2997"/>
              <a:gd name="T16" fmla="*/ 2147483646 w 43544"/>
              <a:gd name="T17" fmla="*/ 2147483646 h 2997"/>
              <a:gd name="T18" fmla="*/ 2147483646 w 43544"/>
              <a:gd name="T19" fmla="*/ 2147483646 h 2997"/>
              <a:gd name="T20" fmla="*/ 2147483646 w 43544"/>
              <a:gd name="T21" fmla="*/ 2147483646 h 2997"/>
              <a:gd name="T22" fmla="*/ 2147483646 w 43544"/>
              <a:gd name="T23" fmla="*/ 2147483646 h 2997"/>
              <a:gd name="T24" fmla="*/ 2147483646 w 43544"/>
              <a:gd name="T25" fmla="*/ 2147483646 h 29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16" name="Google Shape;615;p13">
            <a:extLst>
              <a:ext uri="{FF2B5EF4-FFF2-40B4-BE49-F238E27FC236}">
                <a16:creationId xmlns:a16="http://schemas.microsoft.com/office/drawing/2014/main" id="{03BD6BDE-381A-BB49-9C11-F94DF71DEBC5}"/>
              </a:ext>
            </a:extLst>
          </p:cNvPr>
          <p:cNvGrpSpPr>
            <a:grpSpLocks/>
          </p:cNvGrpSpPr>
          <p:nvPr/>
        </p:nvGrpSpPr>
        <p:grpSpPr bwMode="auto">
          <a:xfrm flipH="1">
            <a:off x="965201" y="4191001"/>
            <a:ext cx="1293284" cy="1926167"/>
            <a:chOff x="-536575" y="-610175"/>
            <a:chExt cx="256250" cy="382500"/>
          </a:xfrm>
        </p:grpSpPr>
        <p:sp>
          <p:nvSpPr>
            <p:cNvPr id="17" name="Google Shape;616;p13">
              <a:extLst>
                <a:ext uri="{FF2B5EF4-FFF2-40B4-BE49-F238E27FC236}">
                  <a16:creationId xmlns:a16="http://schemas.microsoft.com/office/drawing/2014/main" id="{BA7377A1-EF79-6940-932B-864A3FF3CF38}"/>
                </a:ext>
              </a:extLst>
            </p:cNvPr>
            <p:cNvSpPr>
              <a:spLocks/>
            </p:cNvSpPr>
            <p:nvPr/>
          </p:nvSpPr>
          <p:spPr bwMode="auto">
            <a:xfrm>
              <a:off x="-536575" y="-610175"/>
              <a:ext cx="85400" cy="382500"/>
            </a:xfrm>
            <a:custGeom>
              <a:avLst/>
              <a:gdLst>
                <a:gd name="T0" fmla="*/ 2147483646 w 3416"/>
                <a:gd name="T1" fmla="*/ 0 h 15300"/>
                <a:gd name="T2" fmla="*/ 0 w 3416"/>
                <a:gd name="T3" fmla="*/ 2147483646 h 15300"/>
                <a:gd name="T4" fmla="*/ 0 w 3416"/>
                <a:gd name="T5" fmla="*/ 2147483646 h 15300"/>
                <a:gd name="T6" fmla="*/ 2147483646 w 3416"/>
                <a:gd name="T7" fmla="*/ 2147483646 h 15300"/>
                <a:gd name="T8" fmla="*/ 2147483646 w 3416"/>
                <a:gd name="T9" fmla="*/ 2147483646 h 15300"/>
                <a:gd name="T10" fmla="*/ 2147483646 w 3416"/>
                <a:gd name="T11" fmla="*/ 0 h 15300"/>
                <a:gd name="T12" fmla="*/ 2147483646 w 3416"/>
                <a:gd name="T13" fmla="*/ 0 h 15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16" h="15300" extrusionOk="0">
                  <a:moveTo>
                    <a:pt x="658" y="0"/>
                  </a:moveTo>
                  <a:cubicBezTo>
                    <a:pt x="295" y="0"/>
                    <a:pt x="0" y="295"/>
                    <a:pt x="0" y="663"/>
                  </a:cubicBezTo>
                  <a:lnTo>
                    <a:pt x="0" y="15300"/>
                  </a:lnTo>
                  <a:lnTo>
                    <a:pt x="3415" y="15300"/>
                  </a:lnTo>
                  <a:lnTo>
                    <a:pt x="3415" y="663"/>
                  </a:lnTo>
                  <a:cubicBezTo>
                    <a:pt x="3415" y="295"/>
                    <a:pt x="3120" y="0"/>
                    <a:pt x="2757" y="0"/>
                  </a:cubicBezTo>
                  <a:lnTo>
                    <a:pt x="658" y="0"/>
                  </a:lnTo>
                  <a:close/>
                </a:path>
              </a:pathLst>
            </a:custGeom>
            <a:solidFill>
              <a:srgbClr val="CBDBE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8" name="Google Shape;617;p13">
              <a:extLst>
                <a:ext uri="{FF2B5EF4-FFF2-40B4-BE49-F238E27FC236}">
                  <a16:creationId xmlns:a16="http://schemas.microsoft.com/office/drawing/2014/main" id="{4D3A4D20-9275-0B4C-AB29-8D059DCEC819}"/>
                </a:ext>
              </a:extLst>
            </p:cNvPr>
            <p:cNvSpPr>
              <a:spLocks/>
            </p:cNvSpPr>
            <p:nvPr/>
          </p:nvSpPr>
          <p:spPr bwMode="auto">
            <a:xfrm>
              <a:off x="-536575" y="-410175"/>
              <a:ext cx="85400" cy="60475"/>
            </a:xfrm>
            <a:custGeom>
              <a:avLst/>
              <a:gdLst>
                <a:gd name="T0" fmla="*/ 0 w 3416"/>
                <a:gd name="T1" fmla="*/ 0 h 2419"/>
                <a:gd name="T2" fmla="*/ 0 w 3416"/>
                <a:gd name="T3" fmla="*/ 2147483646 h 2419"/>
                <a:gd name="T4" fmla="*/ 2147483646 w 3416"/>
                <a:gd name="T5" fmla="*/ 2147483646 h 2419"/>
                <a:gd name="T6" fmla="*/ 2147483646 w 3416"/>
                <a:gd name="T7" fmla="*/ 0 h 2419"/>
                <a:gd name="T8" fmla="*/ 0 w 3416"/>
                <a:gd name="T9" fmla="*/ 0 h 24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6" h="2419" extrusionOk="0">
                  <a:moveTo>
                    <a:pt x="0" y="0"/>
                  </a:moveTo>
                  <a:lnTo>
                    <a:pt x="0" y="2419"/>
                  </a:lnTo>
                  <a:lnTo>
                    <a:pt x="3415" y="2419"/>
                  </a:lnTo>
                  <a:lnTo>
                    <a:pt x="3415" y="0"/>
                  </a:lnTo>
                  <a:lnTo>
                    <a:pt x="0" y="0"/>
                  </a:lnTo>
                  <a:close/>
                </a:path>
              </a:pathLst>
            </a:custGeom>
            <a:solidFill>
              <a:srgbClr val="A7C3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9" name="Google Shape;618;p13">
              <a:extLst>
                <a:ext uri="{FF2B5EF4-FFF2-40B4-BE49-F238E27FC236}">
                  <a16:creationId xmlns:a16="http://schemas.microsoft.com/office/drawing/2014/main" id="{3107DC6E-CEF7-7540-8028-6B0100DB89A8}"/>
                </a:ext>
              </a:extLst>
            </p:cNvPr>
            <p:cNvSpPr>
              <a:spLocks/>
            </p:cNvSpPr>
            <p:nvPr/>
          </p:nvSpPr>
          <p:spPr bwMode="auto">
            <a:xfrm>
              <a:off x="-506700" y="-583225"/>
              <a:ext cx="25650" cy="102825"/>
            </a:xfrm>
            <a:custGeom>
              <a:avLst/>
              <a:gdLst>
                <a:gd name="T0" fmla="*/ 2147483646 w 1026"/>
                <a:gd name="T1" fmla="*/ 9765625 h 4113"/>
                <a:gd name="T2" fmla="*/ 0 w 1026"/>
                <a:gd name="T3" fmla="*/ 2147483646 h 4113"/>
                <a:gd name="T4" fmla="*/ 0 w 1026"/>
                <a:gd name="T5" fmla="*/ 2147483646 h 4113"/>
                <a:gd name="T6" fmla="*/ 2147483646 w 1026"/>
                <a:gd name="T7" fmla="*/ 2147483646 h 4113"/>
                <a:gd name="T8" fmla="*/ 2147483646 w 1026"/>
                <a:gd name="T9" fmla="*/ 2147483646 h 4113"/>
                <a:gd name="T10" fmla="*/ 2147483646 w 1026"/>
                <a:gd name="T11" fmla="*/ 2147483646 h 4113"/>
                <a:gd name="T12" fmla="*/ 2147483646 w 1026"/>
                <a:gd name="T13" fmla="*/ 9765625 h 4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6" h="4113" extrusionOk="0">
                  <a:moveTo>
                    <a:pt x="513" y="1"/>
                  </a:moveTo>
                  <a:cubicBezTo>
                    <a:pt x="227" y="1"/>
                    <a:pt x="0" y="233"/>
                    <a:pt x="0" y="518"/>
                  </a:cubicBezTo>
                  <a:lnTo>
                    <a:pt x="0" y="3599"/>
                  </a:lnTo>
                  <a:cubicBezTo>
                    <a:pt x="0" y="3885"/>
                    <a:pt x="227" y="4112"/>
                    <a:pt x="513" y="4112"/>
                  </a:cubicBezTo>
                  <a:cubicBezTo>
                    <a:pt x="798" y="4112"/>
                    <a:pt x="1025" y="3885"/>
                    <a:pt x="1025" y="3599"/>
                  </a:cubicBezTo>
                  <a:lnTo>
                    <a:pt x="1025" y="518"/>
                  </a:lnTo>
                  <a:cubicBezTo>
                    <a:pt x="1025" y="233"/>
                    <a:pt x="798" y="1"/>
                    <a:pt x="513"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0" name="Google Shape;619;p13">
              <a:extLst>
                <a:ext uri="{FF2B5EF4-FFF2-40B4-BE49-F238E27FC236}">
                  <a16:creationId xmlns:a16="http://schemas.microsoft.com/office/drawing/2014/main" id="{E2AC6FFA-C825-6F43-A0BF-F4B0C4B2424E}"/>
                </a:ext>
              </a:extLst>
            </p:cNvPr>
            <p:cNvSpPr>
              <a:spLocks/>
            </p:cNvSpPr>
            <p:nvPr/>
          </p:nvSpPr>
          <p:spPr bwMode="auto">
            <a:xfrm>
              <a:off x="-506700" y="-317675"/>
              <a:ext cx="25650" cy="90000"/>
            </a:xfrm>
            <a:custGeom>
              <a:avLst/>
              <a:gdLst>
                <a:gd name="T0" fmla="*/ 2147483646 w 1026"/>
                <a:gd name="T1" fmla="*/ 9765625 h 3600"/>
                <a:gd name="T2" fmla="*/ 0 w 1026"/>
                <a:gd name="T3" fmla="*/ 2147483646 h 3600"/>
                <a:gd name="T4" fmla="*/ 0 w 1026"/>
                <a:gd name="T5" fmla="*/ 2147483646 h 3600"/>
                <a:gd name="T6" fmla="*/ 2147483646 w 1026"/>
                <a:gd name="T7" fmla="*/ 2147483646 h 3600"/>
                <a:gd name="T8" fmla="*/ 2147483646 w 1026"/>
                <a:gd name="T9" fmla="*/ 2147483646 h 3600"/>
                <a:gd name="T10" fmla="*/ 2147483646 w 1026"/>
                <a:gd name="T11" fmla="*/ 9765625 h 3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6" h="3600" extrusionOk="0">
                  <a:moveTo>
                    <a:pt x="513" y="1"/>
                  </a:moveTo>
                  <a:cubicBezTo>
                    <a:pt x="227" y="1"/>
                    <a:pt x="0" y="233"/>
                    <a:pt x="0" y="514"/>
                  </a:cubicBezTo>
                  <a:lnTo>
                    <a:pt x="0" y="3600"/>
                  </a:lnTo>
                  <a:lnTo>
                    <a:pt x="1025" y="3600"/>
                  </a:lnTo>
                  <a:lnTo>
                    <a:pt x="1025" y="514"/>
                  </a:lnTo>
                  <a:cubicBezTo>
                    <a:pt x="1025" y="233"/>
                    <a:pt x="798" y="1"/>
                    <a:pt x="513"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1" name="Google Shape;620;p13">
              <a:extLst>
                <a:ext uri="{FF2B5EF4-FFF2-40B4-BE49-F238E27FC236}">
                  <a16:creationId xmlns:a16="http://schemas.microsoft.com/office/drawing/2014/main" id="{0E7306AD-B16C-0A46-9B95-8C8D26D6E4BD}"/>
                </a:ext>
              </a:extLst>
            </p:cNvPr>
            <p:cNvSpPr>
              <a:spLocks/>
            </p:cNvSpPr>
            <p:nvPr/>
          </p:nvSpPr>
          <p:spPr bwMode="auto">
            <a:xfrm>
              <a:off x="-536575" y="-460350"/>
              <a:ext cx="85400" cy="18150"/>
            </a:xfrm>
            <a:custGeom>
              <a:avLst/>
              <a:gdLst>
                <a:gd name="T0" fmla="*/ 0 w 3416"/>
                <a:gd name="T1" fmla="*/ 0 h 726"/>
                <a:gd name="T2" fmla="*/ 0 w 3416"/>
                <a:gd name="T3" fmla="*/ 2147483646 h 726"/>
                <a:gd name="T4" fmla="*/ 2147483646 w 3416"/>
                <a:gd name="T5" fmla="*/ 2147483646 h 726"/>
                <a:gd name="T6" fmla="*/ 2147483646 w 3416"/>
                <a:gd name="T7" fmla="*/ 0 h 726"/>
                <a:gd name="T8" fmla="*/ 0 w 3416"/>
                <a:gd name="T9" fmla="*/ 0 h 7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6" h="726" extrusionOk="0">
                  <a:moveTo>
                    <a:pt x="0" y="0"/>
                  </a:moveTo>
                  <a:lnTo>
                    <a:pt x="0" y="726"/>
                  </a:lnTo>
                  <a:lnTo>
                    <a:pt x="3415" y="726"/>
                  </a:lnTo>
                  <a:lnTo>
                    <a:pt x="3415" y="0"/>
                  </a:lnTo>
                  <a:lnTo>
                    <a:pt x="0" y="0"/>
                  </a:lnTo>
                  <a:close/>
                </a:path>
              </a:pathLst>
            </a:custGeom>
            <a:solidFill>
              <a:srgbClr val="A7C3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2" name="Google Shape;621;p13">
              <a:extLst>
                <a:ext uri="{FF2B5EF4-FFF2-40B4-BE49-F238E27FC236}">
                  <a16:creationId xmlns:a16="http://schemas.microsoft.com/office/drawing/2014/main" id="{3741FCFA-7B32-0740-97EF-B2FDF7E924F0}"/>
                </a:ext>
              </a:extLst>
            </p:cNvPr>
            <p:cNvSpPr>
              <a:spLocks/>
            </p:cNvSpPr>
            <p:nvPr/>
          </p:nvSpPr>
          <p:spPr bwMode="auto">
            <a:xfrm>
              <a:off x="-365825" y="-610175"/>
              <a:ext cx="85500" cy="382500"/>
            </a:xfrm>
            <a:custGeom>
              <a:avLst/>
              <a:gdLst>
                <a:gd name="T0" fmla="*/ 2147483646 w 3420"/>
                <a:gd name="T1" fmla="*/ 0 h 15300"/>
                <a:gd name="T2" fmla="*/ 0 w 3420"/>
                <a:gd name="T3" fmla="*/ 2147483646 h 15300"/>
                <a:gd name="T4" fmla="*/ 0 w 3420"/>
                <a:gd name="T5" fmla="*/ 2147483646 h 15300"/>
                <a:gd name="T6" fmla="*/ 2147483646 w 3420"/>
                <a:gd name="T7" fmla="*/ 2147483646 h 15300"/>
                <a:gd name="T8" fmla="*/ 2147483646 w 3420"/>
                <a:gd name="T9" fmla="*/ 2147483646 h 15300"/>
                <a:gd name="T10" fmla="*/ 2147483646 w 3420"/>
                <a:gd name="T11" fmla="*/ 0 h 15300"/>
                <a:gd name="T12" fmla="*/ 2147483646 w 3420"/>
                <a:gd name="T13" fmla="*/ 0 h 15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 h="15300" extrusionOk="0">
                  <a:moveTo>
                    <a:pt x="658" y="0"/>
                  </a:moveTo>
                  <a:cubicBezTo>
                    <a:pt x="295" y="0"/>
                    <a:pt x="0" y="295"/>
                    <a:pt x="0" y="663"/>
                  </a:cubicBezTo>
                  <a:lnTo>
                    <a:pt x="0" y="15300"/>
                  </a:lnTo>
                  <a:lnTo>
                    <a:pt x="3420" y="15300"/>
                  </a:lnTo>
                  <a:lnTo>
                    <a:pt x="3420" y="663"/>
                  </a:lnTo>
                  <a:cubicBezTo>
                    <a:pt x="3420" y="295"/>
                    <a:pt x="3125" y="0"/>
                    <a:pt x="2757" y="0"/>
                  </a:cubicBezTo>
                  <a:lnTo>
                    <a:pt x="658" y="0"/>
                  </a:lnTo>
                  <a:close/>
                </a:path>
              </a:pathLst>
            </a:custGeom>
            <a:solidFill>
              <a:srgbClr val="CBDBE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3" name="Google Shape;622;p13">
              <a:extLst>
                <a:ext uri="{FF2B5EF4-FFF2-40B4-BE49-F238E27FC236}">
                  <a16:creationId xmlns:a16="http://schemas.microsoft.com/office/drawing/2014/main" id="{E218B7E9-05CE-584C-9A34-63387662E6FA}"/>
                </a:ext>
              </a:extLst>
            </p:cNvPr>
            <p:cNvSpPr>
              <a:spLocks/>
            </p:cNvSpPr>
            <p:nvPr/>
          </p:nvSpPr>
          <p:spPr bwMode="auto">
            <a:xfrm>
              <a:off x="-365825" y="-410175"/>
              <a:ext cx="85500" cy="60475"/>
            </a:xfrm>
            <a:custGeom>
              <a:avLst/>
              <a:gdLst>
                <a:gd name="T0" fmla="*/ 0 w 3420"/>
                <a:gd name="T1" fmla="*/ 0 h 2419"/>
                <a:gd name="T2" fmla="*/ 0 w 3420"/>
                <a:gd name="T3" fmla="*/ 2147483646 h 2419"/>
                <a:gd name="T4" fmla="*/ 2147483646 w 3420"/>
                <a:gd name="T5" fmla="*/ 2147483646 h 2419"/>
                <a:gd name="T6" fmla="*/ 2147483646 w 3420"/>
                <a:gd name="T7" fmla="*/ 0 h 2419"/>
                <a:gd name="T8" fmla="*/ 0 w 3420"/>
                <a:gd name="T9" fmla="*/ 0 h 24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0" h="2419" extrusionOk="0">
                  <a:moveTo>
                    <a:pt x="0" y="0"/>
                  </a:moveTo>
                  <a:lnTo>
                    <a:pt x="0" y="2419"/>
                  </a:lnTo>
                  <a:lnTo>
                    <a:pt x="3420" y="2419"/>
                  </a:lnTo>
                  <a:lnTo>
                    <a:pt x="3420" y="0"/>
                  </a:lnTo>
                  <a:lnTo>
                    <a:pt x="0" y="0"/>
                  </a:lnTo>
                  <a:close/>
                </a:path>
              </a:pathLst>
            </a:custGeom>
            <a:solidFill>
              <a:srgbClr val="A7C3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4" name="Google Shape;623;p13">
              <a:extLst>
                <a:ext uri="{FF2B5EF4-FFF2-40B4-BE49-F238E27FC236}">
                  <a16:creationId xmlns:a16="http://schemas.microsoft.com/office/drawing/2014/main" id="{A1D25C7D-30C7-FC40-A2F5-D4A799C0A946}"/>
                </a:ext>
              </a:extLst>
            </p:cNvPr>
            <p:cNvSpPr>
              <a:spLocks/>
            </p:cNvSpPr>
            <p:nvPr/>
          </p:nvSpPr>
          <p:spPr bwMode="auto">
            <a:xfrm>
              <a:off x="-335975" y="-583225"/>
              <a:ext cx="25800" cy="102825"/>
            </a:xfrm>
            <a:custGeom>
              <a:avLst/>
              <a:gdLst>
                <a:gd name="T0" fmla="*/ 2147483646 w 1032"/>
                <a:gd name="T1" fmla="*/ 9765625 h 4113"/>
                <a:gd name="T2" fmla="*/ 9765625 w 1032"/>
                <a:gd name="T3" fmla="*/ 2147483646 h 4113"/>
                <a:gd name="T4" fmla="*/ 9765625 w 1032"/>
                <a:gd name="T5" fmla="*/ 2147483646 h 4113"/>
                <a:gd name="T6" fmla="*/ 2147483646 w 1032"/>
                <a:gd name="T7" fmla="*/ 2147483646 h 4113"/>
                <a:gd name="T8" fmla="*/ 2147483646 w 1032"/>
                <a:gd name="T9" fmla="*/ 2147483646 h 4113"/>
                <a:gd name="T10" fmla="*/ 2147483646 w 1032"/>
                <a:gd name="T11" fmla="*/ 2147483646 h 4113"/>
                <a:gd name="T12" fmla="*/ 2147483646 w 1032"/>
                <a:gd name="T13" fmla="*/ 9765625 h 4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2" h="4113" extrusionOk="0">
                  <a:moveTo>
                    <a:pt x="514" y="1"/>
                  </a:moveTo>
                  <a:cubicBezTo>
                    <a:pt x="233" y="1"/>
                    <a:pt x="1" y="233"/>
                    <a:pt x="1" y="518"/>
                  </a:cubicBezTo>
                  <a:lnTo>
                    <a:pt x="1" y="3599"/>
                  </a:lnTo>
                  <a:cubicBezTo>
                    <a:pt x="1" y="3885"/>
                    <a:pt x="233" y="4112"/>
                    <a:pt x="514" y="4112"/>
                  </a:cubicBezTo>
                  <a:cubicBezTo>
                    <a:pt x="799" y="4112"/>
                    <a:pt x="1031" y="3885"/>
                    <a:pt x="1031" y="3599"/>
                  </a:cubicBezTo>
                  <a:lnTo>
                    <a:pt x="1031" y="518"/>
                  </a:lnTo>
                  <a:cubicBezTo>
                    <a:pt x="1031" y="233"/>
                    <a:pt x="799" y="1"/>
                    <a:pt x="514"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5" name="Google Shape;624;p13">
              <a:extLst>
                <a:ext uri="{FF2B5EF4-FFF2-40B4-BE49-F238E27FC236}">
                  <a16:creationId xmlns:a16="http://schemas.microsoft.com/office/drawing/2014/main" id="{84199E57-AF55-E44B-B755-471DB942B54C}"/>
                </a:ext>
              </a:extLst>
            </p:cNvPr>
            <p:cNvSpPr>
              <a:spLocks/>
            </p:cNvSpPr>
            <p:nvPr/>
          </p:nvSpPr>
          <p:spPr bwMode="auto">
            <a:xfrm>
              <a:off x="-335975" y="-317675"/>
              <a:ext cx="25800" cy="90000"/>
            </a:xfrm>
            <a:custGeom>
              <a:avLst/>
              <a:gdLst>
                <a:gd name="T0" fmla="*/ 2147483646 w 1032"/>
                <a:gd name="T1" fmla="*/ 9765625 h 3600"/>
                <a:gd name="T2" fmla="*/ 9765625 w 1032"/>
                <a:gd name="T3" fmla="*/ 2147483646 h 3600"/>
                <a:gd name="T4" fmla="*/ 9765625 w 1032"/>
                <a:gd name="T5" fmla="*/ 2147483646 h 3600"/>
                <a:gd name="T6" fmla="*/ 2147483646 w 1032"/>
                <a:gd name="T7" fmla="*/ 2147483646 h 3600"/>
                <a:gd name="T8" fmla="*/ 2147483646 w 1032"/>
                <a:gd name="T9" fmla="*/ 2147483646 h 3600"/>
                <a:gd name="T10" fmla="*/ 2147483646 w 1032"/>
                <a:gd name="T11" fmla="*/ 9765625 h 3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6" name="Google Shape;625;p13">
              <a:extLst>
                <a:ext uri="{FF2B5EF4-FFF2-40B4-BE49-F238E27FC236}">
                  <a16:creationId xmlns:a16="http://schemas.microsoft.com/office/drawing/2014/main" id="{8220D6BA-31C8-5441-B17B-74F2CA2FF6C8}"/>
                </a:ext>
              </a:extLst>
            </p:cNvPr>
            <p:cNvSpPr>
              <a:spLocks/>
            </p:cNvSpPr>
            <p:nvPr/>
          </p:nvSpPr>
          <p:spPr bwMode="auto">
            <a:xfrm>
              <a:off x="-365825" y="-460350"/>
              <a:ext cx="85500" cy="18150"/>
            </a:xfrm>
            <a:custGeom>
              <a:avLst/>
              <a:gdLst>
                <a:gd name="T0" fmla="*/ 0 w 3420"/>
                <a:gd name="T1" fmla="*/ 0 h 726"/>
                <a:gd name="T2" fmla="*/ 0 w 3420"/>
                <a:gd name="T3" fmla="*/ 2147483646 h 726"/>
                <a:gd name="T4" fmla="*/ 2147483646 w 3420"/>
                <a:gd name="T5" fmla="*/ 2147483646 h 726"/>
                <a:gd name="T6" fmla="*/ 2147483646 w 3420"/>
                <a:gd name="T7" fmla="*/ 0 h 726"/>
                <a:gd name="T8" fmla="*/ 0 w 3420"/>
                <a:gd name="T9" fmla="*/ 0 h 7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0" h="726" extrusionOk="0">
                  <a:moveTo>
                    <a:pt x="0" y="0"/>
                  </a:moveTo>
                  <a:lnTo>
                    <a:pt x="0" y="726"/>
                  </a:lnTo>
                  <a:lnTo>
                    <a:pt x="3420" y="726"/>
                  </a:lnTo>
                  <a:lnTo>
                    <a:pt x="3420" y="0"/>
                  </a:lnTo>
                  <a:lnTo>
                    <a:pt x="0" y="0"/>
                  </a:lnTo>
                  <a:close/>
                </a:path>
              </a:pathLst>
            </a:custGeom>
            <a:solidFill>
              <a:srgbClr val="A7C3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7" name="Google Shape;626;p13">
              <a:extLst>
                <a:ext uri="{FF2B5EF4-FFF2-40B4-BE49-F238E27FC236}">
                  <a16:creationId xmlns:a16="http://schemas.microsoft.com/office/drawing/2014/main" id="{B9B4C2B3-D55B-184D-895C-032ABBF8F1A1}"/>
                </a:ext>
              </a:extLst>
            </p:cNvPr>
            <p:cNvSpPr>
              <a:spLocks/>
            </p:cNvSpPr>
            <p:nvPr/>
          </p:nvSpPr>
          <p:spPr bwMode="auto">
            <a:xfrm>
              <a:off x="-450600" y="-513325"/>
              <a:ext cx="85400" cy="285525"/>
            </a:xfrm>
            <a:custGeom>
              <a:avLst/>
              <a:gdLst>
                <a:gd name="T0" fmla="*/ 2147483646 w 3416"/>
                <a:gd name="T1" fmla="*/ 0 h 11421"/>
                <a:gd name="T2" fmla="*/ 0 w 3416"/>
                <a:gd name="T3" fmla="*/ 2147483646 h 11421"/>
                <a:gd name="T4" fmla="*/ 0 w 3416"/>
                <a:gd name="T5" fmla="*/ 2147483646 h 11421"/>
                <a:gd name="T6" fmla="*/ 2147483646 w 3416"/>
                <a:gd name="T7" fmla="*/ 2147483646 h 11421"/>
                <a:gd name="T8" fmla="*/ 2147483646 w 3416"/>
                <a:gd name="T9" fmla="*/ 2147483646 h 11421"/>
                <a:gd name="T10" fmla="*/ 2147483646 w 3416"/>
                <a:gd name="T11" fmla="*/ 0 h 11421"/>
                <a:gd name="T12" fmla="*/ 2147483646 w 3416"/>
                <a:gd name="T13" fmla="*/ 0 h 11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16" h="11421" extrusionOk="0">
                  <a:moveTo>
                    <a:pt x="542" y="0"/>
                  </a:moveTo>
                  <a:cubicBezTo>
                    <a:pt x="242" y="0"/>
                    <a:pt x="0" y="242"/>
                    <a:pt x="0" y="537"/>
                  </a:cubicBezTo>
                  <a:lnTo>
                    <a:pt x="0" y="11421"/>
                  </a:lnTo>
                  <a:lnTo>
                    <a:pt x="3415" y="11421"/>
                  </a:lnTo>
                  <a:lnTo>
                    <a:pt x="3415" y="537"/>
                  </a:lnTo>
                  <a:cubicBezTo>
                    <a:pt x="3415" y="242"/>
                    <a:pt x="3173" y="0"/>
                    <a:pt x="2878" y="0"/>
                  </a:cubicBezTo>
                  <a:lnTo>
                    <a:pt x="542"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8" name="Google Shape;627;p13">
              <a:extLst>
                <a:ext uri="{FF2B5EF4-FFF2-40B4-BE49-F238E27FC236}">
                  <a16:creationId xmlns:a16="http://schemas.microsoft.com/office/drawing/2014/main" id="{7739077B-3033-AF42-BBDC-AF1ECCFBE4ED}"/>
                </a:ext>
              </a:extLst>
            </p:cNvPr>
            <p:cNvSpPr>
              <a:spLocks/>
            </p:cNvSpPr>
            <p:nvPr/>
          </p:nvSpPr>
          <p:spPr bwMode="auto">
            <a:xfrm>
              <a:off x="-420625" y="-317675"/>
              <a:ext cx="25800" cy="90000"/>
            </a:xfrm>
            <a:custGeom>
              <a:avLst/>
              <a:gdLst>
                <a:gd name="T0" fmla="*/ 2147483646 w 1032"/>
                <a:gd name="T1" fmla="*/ 9765625 h 3600"/>
                <a:gd name="T2" fmla="*/ 9765625 w 1032"/>
                <a:gd name="T3" fmla="*/ 2147483646 h 3600"/>
                <a:gd name="T4" fmla="*/ 9765625 w 1032"/>
                <a:gd name="T5" fmla="*/ 2147483646 h 3600"/>
                <a:gd name="T6" fmla="*/ 2147483646 w 1032"/>
                <a:gd name="T7" fmla="*/ 2147483646 h 3600"/>
                <a:gd name="T8" fmla="*/ 2147483646 w 1032"/>
                <a:gd name="T9" fmla="*/ 2147483646 h 3600"/>
                <a:gd name="T10" fmla="*/ 2147483646 w 1032"/>
                <a:gd name="T11" fmla="*/ 9765625 h 3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9" name="Google Shape;628;p13">
              <a:extLst>
                <a:ext uri="{FF2B5EF4-FFF2-40B4-BE49-F238E27FC236}">
                  <a16:creationId xmlns:a16="http://schemas.microsoft.com/office/drawing/2014/main" id="{52392211-C2D2-704C-BE40-DD07203492A6}"/>
                </a:ext>
              </a:extLst>
            </p:cNvPr>
            <p:cNvSpPr>
              <a:spLocks/>
            </p:cNvSpPr>
            <p:nvPr/>
          </p:nvSpPr>
          <p:spPr bwMode="auto">
            <a:xfrm>
              <a:off x="-450600" y="-463375"/>
              <a:ext cx="85400" cy="18150"/>
            </a:xfrm>
            <a:custGeom>
              <a:avLst/>
              <a:gdLst>
                <a:gd name="T0" fmla="*/ 0 w 3416"/>
                <a:gd name="T1" fmla="*/ 0 h 726"/>
                <a:gd name="T2" fmla="*/ 0 w 3416"/>
                <a:gd name="T3" fmla="*/ 2147483646 h 726"/>
                <a:gd name="T4" fmla="*/ 2147483646 w 3416"/>
                <a:gd name="T5" fmla="*/ 2147483646 h 726"/>
                <a:gd name="T6" fmla="*/ 2147483646 w 3416"/>
                <a:gd name="T7" fmla="*/ 0 h 726"/>
                <a:gd name="T8" fmla="*/ 0 w 3416"/>
                <a:gd name="T9" fmla="*/ 0 h 7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6" h="726" extrusionOk="0">
                  <a:moveTo>
                    <a:pt x="0" y="0"/>
                  </a:moveTo>
                  <a:lnTo>
                    <a:pt x="0" y="726"/>
                  </a:lnTo>
                  <a:lnTo>
                    <a:pt x="3415" y="726"/>
                  </a:lnTo>
                  <a:lnTo>
                    <a:pt x="3415" y="0"/>
                  </a:lnTo>
                  <a:lnTo>
                    <a:pt x="0" y="0"/>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0" name="Google Shape;629;p13">
              <a:extLst>
                <a:ext uri="{FF2B5EF4-FFF2-40B4-BE49-F238E27FC236}">
                  <a16:creationId xmlns:a16="http://schemas.microsoft.com/office/drawing/2014/main" id="{EDF4A003-DA90-CF48-9051-091D08A8944D}"/>
                </a:ext>
              </a:extLst>
            </p:cNvPr>
            <p:cNvSpPr>
              <a:spLocks/>
            </p:cNvSpPr>
            <p:nvPr/>
          </p:nvSpPr>
          <p:spPr bwMode="auto">
            <a:xfrm>
              <a:off x="-435475" y="-412225"/>
              <a:ext cx="55150" cy="55275"/>
            </a:xfrm>
            <a:custGeom>
              <a:avLst/>
              <a:gdLst>
                <a:gd name="T0" fmla="*/ 2147483646 w 2206"/>
                <a:gd name="T1" fmla="*/ 0 h 2211"/>
                <a:gd name="T2" fmla="*/ 0 w 2206"/>
                <a:gd name="T3" fmla="*/ 2147483646 h 2211"/>
                <a:gd name="T4" fmla="*/ 2147483646 w 2206"/>
                <a:gd name="T5" fmla="*/ 2147483646 h 2211"/>
                <a:gd name="T6" fmla="*/ 2147483646 w 2206"/>
                <a:gd name="T7" fmla="*/ 2147483646 h 2211"/>
                <a:gd name="T8" fmla="*/ 2147483646 w 2206"/>
                <a:gd name="T9" fmla="*/ 0 h 2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6" h="2211" extrusionOk="0">
                  <a:moveTo>
                    <a:pt x="1103" y="0"/>
                  </a:moveTo>
                  <a:cubicBezTo>
                    <a:pt x="493" y="0"/>
                    <a:pt x="0" y="498"/>
                    <a:pt x="0" y="1108"/>
                  </a:cubicBezTo>
                  <a:cubicBezTo>
                    <a:pt x="0" y="1717"/>
                    <a:pt x="493" y="2211"/>
                    <a:pt x="1103" y="2211"/>
                  </a:cubicBezTo>
                  <a:cubicBezTo>
                    <a:pt x="1712" y="2211"/>
                    <a:pt x="2206" y="1717"/>
                    <a:pt x="2206" y="1108"/>
                  </a:cubicBezTo>
                  <a:cubicBezTo>
                    <a:pt x="2206" y="498"/>
                    <a:pt x="1712" y="0"/>
                    <a:pt x="1103" y="0"/>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31" name="Google Shape;630;p13">
            <a:extLst>
              <a:ext uri="{FF2B5EF4-FFF2-40B4-BE49-F238E27FC236}">
                <a16:creationId xmlns:a16="http://schemas.microsoft.com/office/drawing/2014/main" id="{4E082A35-9C53-1143-8FFF-4DA03127FC27}"/>
              </a:ext>
            </a:extLst>
          </p:cNvPr>
          <p:cNvSpPr>
            <a:spLocks/>
          </p:cNvSpPr>
          <p:nvPr/>
        </p:nvSpPr>
        <p:spPr bwMode="auto">
          <a:xfrm>
            <a:off x="5240868" y="4262968"/>
            <a:ext cx="182033" cy="156633"/>
          </a:xfrm>
          <a:custGeom>
            <a:avLst/>
            <a:gdLst>
              <a:gd name="T0" fmla="*/ 2147483646 w 959"/>
              <a:gd name="T1" fmla="*/ 2147483646 h 822"/>
              <a:gd name="T2" fmla="*/ 2147483646 w 959"/>
              <a:gd name="T3" fmla="*/ 2147483646 h 822"/>
              <a:gd name="T4" fmla="*/ 2147483646 w 959"/>
              <a:gd name="T5" fmla="*/ 2147483646 h 822"/>
              <a:gd name="T6" fmla="*/ 2147483646 w 959"/>
              <a:gd name="T7" fmla="*/ 2147483646 h 822"/>
              <a:gd name="T8" fmla="*/ 2147483646 w 959"/>
              <a:gd name="T9" fmla="*/ 2147483646 h 822"/>
              <a:gd name="T10" fmla="*/ 2147483646 w 959"/>
              <a:gd name="T11" fmla="*/ 0 h 822"/>
              <a:gd name="T12" fmla="*/ 2147483646 w 959"/>
              <a:gd name="T13" fmla="*/ 2147483646 h 822"/>
              <a:gd name="T14" fmla="*/ 2147483646 w 959"/>
              <a:gd name="T15" fmla="*/ 2147483646 h 822"/>
              <a:gd name="T16" fmla="*/ 2147483646 w 959"/>
              <a:gd name="T17" fmla="*/ 2147483646 h 822"/>
              <a:gd name="T18" fmla="*/ 2147483646 w 959"/>
              <a:gd name="T19" fmla="*/ 0 h 8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32" name="Google Shape;631;p13">
            <a:extLst>
              <a:ext uri="{FF2B5EF4-FFF2-40B4-BE49-F238E27FC236}">
                <a16:creationId xmlns:a16="http://schemas.microsoft.com/office/drawing/2014/main" id="{FFF63768-1F67-5646-9679-2A4C82E369CF}"/>
              </a:ext>
            </a:extLst>
          </p:cNvPr>
          <p:cNvGrpSpPr>
            <a:grpSpLocks/>
          </p:cNvGrpSpPr>
          <p:nvPr/>
        </p:nvGrpSpPr>
        <p:grpSpPr bwMode="auto">
          <a:xfrm rot="10933223">
            <a:off x="2732618" y="4432300"/>
            <a:ext cx="698500" cy="550333"/>
            <a:chOff x="6433246" y="1743436"/>
            <a:chExt cx="960254" cy="755871"/>
          </a:xfrm>
        </p:grpSpPr>
        <p:sp>
          <p:nvSpPr>
            <p:cNvPr id="33" name="Google Shape;632;p13">
              <a:extLst>
                <a:ext uri="{FF2B5EF4-FFF2-40B4-BE49-F238E27FC236}">
                  <a16:creationId xmlns:a16="http://schemas.microsoft.com/office/drawing/2014/main" id="{250011AD-FF3D-644B-9759-55162858AD19}"/>
                </a:ext>
              </a:extLst>
            </p:cNvPr>
            <p:cNvSpPr>
              <a:spLocks/>
            </p:cNvSpPr>
            <p:nvPr/>
          </p:nvSpPr>
          <p:spPr bwMode="auto">
            <a:xfrm>
              <a:off x="6464153" y="1763376"/>
              <a:ext cx="182738" cy="191711"/>
            </a:xfrm>
            <a:custGeom>
              <a:avLst/>
              <a:gdLst>
                <a:gd name="T0" fmla="*/ 2147483646 w 1283"/>
                <a:gd name="T1" fmla="*/ 0 h 1346"/>
                <a:gd name="T2" fmla="*/ 2147483646 w 1283"/>
                <a:gd name="T3" fmla="*/ 2147483646 h 1346"/>
                <a:gd name="T4" fmla="*/ 2147483646 w 1283"/>
                <a:gd name="T5" fmla="*/ 2147483646 h 1346"/>
                <a:gd name="T6" fmla="*/ 2147483646 w 1283"/>
                <a:gd name="T7" fmla="*/ 2147483646 h 1346"/>
                <a:gd name="T8" fmla="*/ 2147483646 w 1283"/>
                <a:gd name="T9" fmla="*/ 0 h 13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3" h="1346" extrusionOk="0">
                  <a:moveTo>
                    <a:pt x="228" y="0"/>
                  </a:moveTo>
                  <a:cubicBezTo>
                    <a:pt x="199" y="131"/>
                    <a:pt x="117" y="247"/>
                    <a:pt x="1" y="315"/>
                  </a:cubicBezTo>
                  <a:lnTo>
                    <a:pt x="485" y="1345"/>
                  </a:lnTo>
                  <a:lnTo>
                    <a:pt x="1283" y="339"/>
                  </a:lnTo>
                  <a:lnTo>
                    <a:pt x="228" y="0"/>
                  </a:lnTo>
                  <a:close/>
                </a:path>
              </a:pathLst>
            </a:custGeom>
            <a:solidFill>
              <a:srgbClr val="FDF3F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4" name="Google Shape;633;p13">
              <a:extLst>
                <a:ext uri="{FF2B5EF4-FFF2-40B4-BE49-F238E27FC236}">
                  <a16:creationId xmlns:a16="http://schemas.microsoft.com/office/drawing/2014/main" id="{63DCC6CD-9D0D-174C-9DEE-B846687C8A0E}"/>
                </a:ext>
              </a:extLst>
            </p:cNvPr>
            <p:cNvSpPr>
              <a:spLocks/>
            </p:cNvSpPr>
            <p:nvPr/>
          </p:nvSpPr>
          <p:spPr bwMode="auto">
            <a:xfrm>
              <a:off x="6433246" y="1743436"/>
              <a:ext cx="63524" cy="64806"/>
            </a:xfrm>
            <a:custGeom>
              <a:avLst/>
              <a:gdLst>
                <a:gd name="T0" fmla="*/ 0 w 446"/>
                <a:gd name="T1" fmla="*/ 0 h 455"/>
                <a:gd name="T2" fmla="*/ 2147483646 w 446"/>
                <a:gd name="T3" fmla="*/ 2147483646 h 455"/>
                <a:gd name="T4" fmla="*/ 2147483646 w 446"/>
                <a:gd name="T5" fmla="*/ 2147483646 h 455"/>
                <a:gd name="T6" fmla="*/ 0 w 446"/>
                <a:gd name="T7" fmla="*/ 0 h 4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6" h="455" extrusionOk="0">
                  <a:moveTo>
                    <a:pt x="0" y="0"/>
                  </a:moveTo>
                  <a:lnTo>
                    <a:pt x="218" y="455"/>
                  </a:lnTo>
                  <a:cubicBezTo>
                    <a:pt x="334" y="387"/>
                    <a:pt x="416" y="271"/>
                    <a:pt x="445" y="140"/>
                  </a:cubicBezTo>
                  <a:lnTo>
                    <a:pt x="0"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5" name="Google Shape;634;p13">
              <a:extLst>
                <a:ext uri="{FF2B5EF4-FFF2-40B4-BE49-F238E27FC236}">
                  <a16:creationId xmlns:a16="http://schemas.microsoft.com/office/drawing/2014/main" id="{D919B8BB-B426-7741-B32C-2160CFF8B248}"/>
                </a:ext>
              </a:extLst>
            </p:cNvPr>
            <p:cNvSpPr>
              <a:spLocks/>
            </p:cNvSpPr>
            <p:nvPr/>
          </p:nvSpPr>
          <p:spPr bwMode="auto">
            <a:xfrm>
              <a:off x="6529670" y="1807387"/>
              <a:ext cx="764137" cy="664294"/>
            </a:xfrm>
            <a:custGeom>
              <a:avLst/>
              <a:gdLst>
                <a:gd name="T0" fmla="*/ 2147483646 w 5365"/>
                <a:gd name="T1" fmla="*/ 2147483646 h 4664"/>
                <a:gd name="T2" fmla="*/ 0 w 5365"/>
                <a:gd name="T3" fmla="*/ 2147483646 h 4664"/>
                <a:gd name="T4" fmla="*/ 2147483646 w 5365"/>
                <a:gd name="T5" fmla="*/ 2147483646 h 4664"/>
                <a:gd name="T6" fmla="*/ 2147483646 w 5365"/>
                <a:gd name="T7" fmla="*/ 2147483646 h 4664"/>
                <a:gd name="T8" fmla="*/ 2147483646 w 5365"/>
                <a:gd name="T9" fmla="*/ 2147483646 h 46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5" h="4664" extrusionOk="0">
                  <a:moveTo>
                    <a:pt x="828" y="1"/>
                  </a:moveTo>
                  <a:lnTo>
                    <a:pt x="0" y="1036"/>
                  </a:lnTo>
                  <a:lnTo>
                    <a:pt x="4533" y="4664"/>
                  </a:lnTo>
                  <a:lnTo>
                    <a:pt x="5365" y="3629"/>
                  </a:lnTo>
                  <a:lnTo>
                    <a:pt x="828"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6" name="Google Shape;635;p13">
              <a:extLst>
                <a:ext uri="{FF2B5EF4-FFF2-40B4-BE49-F238E27FC236}">
                  <a16:creationId xmlns:a16="http://schemas.microsoft.com/office/drawing/2014/main" id="{0D50880A-4A60-7145-9941-00E270A3C894}"/>
                </a:ext>
              </a:extLst>
            </p:cNvPr>
            <p:cNvSpPr>
              <a:spLocks/>
            </p:cNvSpPr>
            <p:nvPr/>
          </p:nvSpPr>
          <p:spPr bwMode="auto">
            <a:xfrm>
              <a:off x="6564137" y="1850827"/>
              <a:ext cx="694631" cy="577554"/>
            </a:xfrm>
            <a:custGeom>
              <a:avLst/>
              <a:gdLst>
                <a:gd name="T0" fmla="*/ 2147483646 w 4877"/>
                <a:gd name="T1" fmla="*/ 2147483646 h 4055"/>
                <a:gd name="T2" fmla="*/ 0 w 4877"/>
                <a:gd name="T3" fmla="*/ 2147483646 h 4055"/>
                <a:gd name="T4" fmla="*/ 2147483646 w 4877"/>
                <a:gd name="T5" fmla="*/ 2147483646 h 4055"/>
                <a:gd name="T6" fmla="*/ 2147483646 w 4877"/>
                <a:gd name="T7" fmla="*/ 2147483646 h 4055"/>
                <a:gd name="T8" fmla="*/ 2147483646 w 4877"/>
                <a:gd name="T9" fmla="*/ 2147483646 h 40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7" h="4055" extrusionOk="0">
                  <a:moveTo>
                    <a:pt x="344" y="1"/>
                  </a:moveTo>
                  <a:lnTo>
                    <a:pt x="0" y="426"/>
                  </a:lnTo>
                  <a:lnTo>
                    <a:pt x="4537" y="4054"/>
                  </a:lnTo>
                  <a:lnTo>
                    <a:pt x="4876" y="3628"/>
                  </a:lnTo>
                  <a:lnTo>
                    <a:pt x="344"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7" name="Google Shape;636;p13">
              <a:extLst>
                <a:ext uri="{FF2B5EF4-FFF2-40B4-BE49-F238E27FC236}">
                  <a16:creationId xmlns:a16="http://schemas.microsoft.com/office/drawing/2014/main" id="{372FFD0E-AB9B-BA47-9A60-929422DF0DED}"/>
                </a:ext>
              </a:extLst>
            </p:cNvPr>
            <p:cNvSpPr>
              <a:spLocks/>
            </p:cNvSpPr>
            <p:nvPr/>
          </p:nvSpPr>
          <p:spPr bwMode="auto">
            <a:xfrm>
              <a:off x="7186264" y="2337222"/>
              <a:ext cx="207236" cy="162085"/>
            </a:xfrm>
            <a:custGeom>
              <a:avLst/>
              <a:gdLst>
                <a:gd name="T0" fmla="*/ 2147483646 w 1455"/>
                <a:gd name="T1" fmla="*/ 2147483646 h 1138"/>
                <a:gd name="T2" fmla="*/ 0 w 1455"/>
                <a:gd name="T3" fmla="*/ 2147483646 h 1138"/>
                <a:gd name="T4" fmla="*/ 2147483646 w 1455"/>
                <a:gd name="T5" fmla="*/ 2147483646 h 1138"/>
                <a:gd name="T6" fmla="*/ 2147483646 w 1455"/>
                <a:gd name="T7" fmla="*/ 2147483646 h 1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5" h="1138" extrusionOk="0">
                  <a:moveTo>
                    <a:pt x="745" y="1"/>
                  </a:moveTo>
                  <a:lnTo>
                    <a:pt x="0" y="900"/>
                  </a:lnTo>
                  <a:cubicBezTo>
                    <a:pt x="173" y="1068"/>
                    <a:pt x="357" y="1137"/>
                    <a:pt x="526" y="1137"/>
                  </a:cubicBezTo>
                  <a:cubicBezTo>
                    <a:pt x="1072" y="1137"/>
                    <a:pt x="1454" y="418"/>
                    <a:pt x="745" y="1"/>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8" name="Google Shape;637;p13">
              <a:extLst>
                <a:ext uri="{FF2B5EF4-FFF2-40B4-BE49-F238E27FC236}">
                  <a16:creationId xmlns:a16="http://schemas.microsoft.com/office/drawing/2014/main" id="{95CA9F44-E845-8743-838F-2A335A3E9C15}"/>
                </a:ext>
              </a:extLst>
            </p:cNvPr>
            <p:cNvSpPr>
              <a:spLocks/>
            </p:cNvSpPr>
            <p:nvPr/>
          </p:nvSpPr>
          <p:spPr bwMode="auto">
            <a:xfrm>
              <a:off x="7133851" y="2287657"/>
              <a:ext cx="175189" cy="197835"/>
            </a:xfrm>
            <a:custGeom>
              <a:avLst/>
              <a:gdLst>
                <a:gd name="T0" fmla="*/ 2147483646 w 1230"/>
                <a:gd name="T1" fmla="*/ 0 h 1389"/>
                <a:gd name="T2" fmla="*/ 2147483646 w 1230"/>
                <a:gd name="T3" fmla="*/ 2147483646 h 1389"/>
                <a:gd name="T4" fmla="*/ 2147483646 w 1230"/>
                <a:gd name="T5" fmla="*/ 2147483646 h 1389"/>
                <a:gd name="T6" fmla="*/ 2147483646 w 1230"/>
                <a:gd name="T7" fmla="*/ 2147483646 h 1389"/>
                <a:gd name="T8" fmla="*/ 2147483646 w 1230"/>
                <a:gd name="T9" fmla="*/ 0 h 13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0" h="1389" extrusionOk="0">
                  <a:moveTo>
                    <a:pt x="847" y="0"/>
                  </a:moveTo>
                  <a:lnTo>
                    <a:pt x="1" y="1089"/>
                  </a:lnTo>
                  <a:lnTo>
                    <a:pt x="383" y="1389"/>
                  </a:lnTo>
                  <a:lnTo>
                    <a:pt x="1229" y="300"/>
                  </a:lnTo>
                  <a:lnTo>
                    <a:pt x="847" y="0"/>
                  </a:lnTo>
                  <a:close/>
                </a:path>
              </a:pathLst>
            </a:custGeom>
            <a:solidFill>
              <a:srgbClr val="AAB8D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39" name="Google Shape;638;p13">
            <a:extLst>
              <a:ext uri="{FF2B5EF4-FFF2-40B4-BE49-F238E27FC236}">
                <a16:creationId xmlns:a16="http://schemas.microsoft.com/office/drawing/2014/main" id="{79A0F665-85A1-7E44-A8FF-6EF4D11CCB31}"/>
              </a:ext>
            </a:extLst>
          </p:cNvPr>
          <p:cNvGrpSpPr>
            <a:grpSpLocks/>
          </p:cNvGrpSpPr>
          <p:nvPr/>
        </p:nvGrpSpPr>
        <p:grpSpPr bwMode="auto">
          <a:xfrm rot="5821192">
            <a:off x="9158818" y="4085167"/>
            <a:ext cx="656167" cy="783167"/>
            <a:chOff x="-2727738" y="2878591"/>
            <a:chExt cx="727675" cy="869530"/>
          </a:xfrm>
        </p:grpSpPr>
        <p:sp>
          <p:nvSpPr>
            <p:cNvPr id="40" name="Google Shape;639;p13">
              <a:extLst>
                <a:ext uri="{FF2B5EF4-FFF2-40B4-BE49-F238E27FC236}">
                  <a16:creationId xmlns:a16="http://schemas.microsoft.com/office/drawing/2014/main" id="{1E549D0E-91D0-2B44-B2F9-1C8BA3A55B9D}"/>
                </a:ext>
              </a:extLst>
            </p:cNvPr>
            <p:cNvSpPr>
              <a:spLocks/>
            </p:cNvSpPr>
            <p:nvPr/>
          </p:nvSpPr>
          <p:spPr bwMode="auto">
            <a:xfrm>
              <a:off x="-2714634" y="2878591"/>
              <a:ext cx="714571" cy="826806"/>
            </a:xfrm>
            <a:custGeom>
              <a:avLst/>
              <a:gdLst>
                <a:gd name="T0" fmla="*/ 2147483646 w 5017"/>
                <a:gd name="T1" fmla="*/ 0 h 5805"/>
                <a:gd name="T2" fmla="*/ 2147483646 w 5017"/>
                <a:gd name="T3" fmla="*/ 2147483646 h 5805"/>
                <a:gd name="T4" fmla="*/ 2147483646 w 5017"/>
                <a:gd name="T5" fmla="*/ 2147483646 h 5805"/>
                <a:gd name="T6" fmla="*/ 2147483646 w 5017"/>
                <a:gd name="T7" fmla="*/ 2147483646 h 5805"/>
                <a:gd name="T8" fmla="*/ 2147483646 w 5017"/>
                <a:gd name="T9" fmla="*/ 2147483646 h 5805"/>
                <a:gd name="T10" fmla="*/ 2147483646 w 5017"/>
                <a:gd name="T11" fmla="*/ 2147483646 h 5805"/>
                <a:gd name="T12" fmla="*/ 2147483646 w 5017"/>
                <a:gd name="T13" fmla="*/ 2147483646 h 5805"/>
                <a:gd name="T14" fmla="*/ 2147483646 w 5017"/>
                <a:gd name="T15" fmla="*/ 2147483646 h 5805"/>
                <a:gd name="T16" fmla="*/ 0 w 5017"/>
                <a:gd name="T17" fmla="*/ 2147483646 h 5805"/>
                <a:gd name="T18" fmla="*/ 2147483646 w 5017"/>
                <a:gd name="T19" fmla="*/ 2147483646 h 5805"/>
                <a:gd name="T20" fmla="*/ 2147483646 w 5017"/>
                <a:gd name="T21" fmla="*/ 2147483646 h 5805"/>
                <a:gd name="T22" fmla="*/ 2147483646 w 5017"/>
                <a:gd name="T23" fmla="*/ 2147483646 h 5805"/>
                <a:gd name="T24" fmla="*/ 2147483646 w 5017"/>
                <a:gd name="T25" fmla="*/ 2147483646 h 5805"/>
                <a:gd name="T26" fmla="*/ 2147483646 w 5017"/>
                <a:gd name="T27" fmla="*/ 2147483646 h 5805"/>
                <a:gd name="T28" fmla="*/ 2147483646 w 5017"/>
                <a:gd name="T29" fmla="*/ 2147483646 h 5805"/>
                <a:gd name="T30" fmla="*/ 2147483646 w 5017"/>
                <a:gd name="T31" fmla="*/ 2147483646 h 5805"/>
                <a:gd name="T32" fmla="*/ 2147483646 w 5017"/>
                <a:gd name="T33" fmla="*/ 2147483646 h 5805"/>
                <a:gd name="T34" fmla="*/ 2147483646 w 5017"/>
                <a:gd name="T35" fmla="*/ 2147483646 h 5805"/>
                <a:gd name="T36" fmla="*/ 2147483646 w 5017"/>
                <a:gd name="T37" fmla="*/ 2147483646 h 5805"/>
                <a:gd name="T38" fmla="*/ 2147483646 w 5017"/>
                <a:gd name="T39" fmla="*/ 2147483646 h 5805"/>
                <a:gd name="T40" fmla="*/ 2147483646 w 5017"/>
                <a:gd name="T41" fmla="*/ 0 h 58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1" name="Google Shape;640;p13">
              <a:extLst>
                <a:ext uri="{FF2B5EF4-FFF2-40B4-BE49-F238E27FC236}">
                  <a16:creationId xmlns:a16="http://schemas.microsoft.com/office/drawing/2014/main" id="{34C71B8B-B089-EA4F-92E2-48D7C5BE2978}"/>
                </a:ext>
              </a:extLst>
            </p:cNvPr>
            <p:cNvSpPr>
              <a:spLocks/>
            </p:cNvSpPr>
            <p:nvPr/>
          </p:nvSpPr>
          <p:spPr bwMode="auto">
            <a:xfrm>
              <a:off x="-2642993" y="2947812"/>
              <a:ext cx="639511" cy="740209"/>
            </a:xfrm>
            <a:custGeom>
              <a:avLst/>
              <a:gdLst>
                <a:gd name="T0" fmla="*/ 2147483646 w 4490"/>
                <a:gd name="T1" fmla="*/ 2147483646 h 5197"/>
                <a:gd name="T2" fmla="*/ 2147483646 w 4490"/>
                <a:gd name="T3" fmla="*/ 2147483646 h 5197"/>
                <a:gd name="T4" fmla="*/ 2147483646 w 4490"/>
                <a:gd name="T5" fmla="*/ 2147483646 h 5197"/>
                <a:gd name="T6" fmla="*/ 2147483646 w 4490"/>
                <a:gd name="T7" fmla="*/ 2147483646 h 5197"/>
                <a:gd name="T8" fmla="*/ 2147483646 w 4490"/>
                <a:gd name="T9" fmla="*/ 2147483646 h 5197"/>
                <a:gd name="T10" fmla="*/ 2147483646 w 4490"/>
                <a:gd name="T11" fmla="*/ 2147483646 h 5197"/>
                <a:gd name="T12" fmla="*/ 2147483646 w 4490"/>
                <a:gd name="T13" fmla="*/ 2147483646 h 5197"/>
                <a:gd name="T14" fmla="*/ 2147483646 w 4490"/>
                <a:gd name="T15" fmla="*/ 2147483646 h 5197"/>
                <a:gd name="T16" fmla="*/ 2147483646 w 4490"/>
                <a:gd name="T17" fmla="*/ 2147483646 h 5197"/>
                <a:gd name="T18" fmla="*/ 2147483646 w 4490"/>
                <a:gd name="T19" fmla="*/ 2147483646 h 5197"/>
                <a:gd name="T20" fmla="*/ 2147483646 w 4490"/>
                <a:gd name="T21" fmla="*/ 2147483646 h 5197"/>
                <a:gd name="T22" fmla="*/ 2147483646 w 4490"/>
                <a:gd name="T23" fmla="*/ 2147483646 h 5197"/>
                <a:gd name="T24" fmla="*/ 2147483646 w 4490"/>
                <a:gd name="T25" fmla="*/ 2147483646 h 5197"/>
                <a:gd name="T26" fmla="*/ 2147483646 w 4490"/>
                <a:gd name="T27" fmla="*/ 2147483646 h 5197"/>
                <a:gd name="T28" fmla="*/ 2147483646 w 4490"/>
                <a:gd name="T29" fmla="*/ 2147483646 h 5197"/>
                <a:gd name="T30" fmla="*/ 2147483646 w 4490"/>
                <a:gd name="T31" fmla="*/ 2147483646 h 5197"/>
                <a:gd name="T32" fmla="*/ 2147483646 w 4490"/>
                <a:gd name="T33" fmla="*/ 2147483646 h 5197"/>
                <a:gd name="T34" fmla="*/ 2147483646 w 4490"/>
                <a:gd name="T35" fmla="*/ 2147483646 h 5197"/>
                <a:gd name="T36" fmla="*/ 2147483646 w 4490"/>
                <a:gd name="T37" fmla="*/ 2147483646 h 5197"/>
                <a:gd name="T38" fmla="*/ 2147483646 w 4490"/>
                <a:gd name="T39" fmla="*/ 2147483646 h 51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2" name="Google Shape;641;p13">
              <a:extLst>
                <a:ext uri="{FF2B5EF4-FFF2-40B4-BE49-F238E27FC236}">
                  <a16:creationId xmlns:a16="http://schemas.microsoft.com/office/drawing/2014/main" id="{07466B45-BEE7-474C-B02F-1AF9FFE328FE}"/>
                </a:ext>
              </a:extLst>
            </p:cNvPr>
            <p:cNvSpPr>
              <a:spLocks/>
            </p:cNvSpPr>
            <p:nvPr/>
          </p:nvSpPr>
          <p:spPr bwMode="auto">
            <a:xfrm>
              <a:off x="-2447866" y="3231388"/>
              <a:ext cx="161231" cy="140578"/>
            </a:xfrm>
            <a:custGeom>
              <a:avLst/>
              <a:gdLst>
                <a:gd name="T0" fmla="*/ 2147483646 w 1132"/>
                <a:gd name="T1" fmla="*/ 0 h 987"/>
                <a:gd name="T2" fmla="*/ 2147483646 w 1132"/>
                <a:gd name="T3" fmla="*/ 2147483646 h 987"/>
                <a:gd name="T4" fmla="*/ 2147483646 w 1132"/>
                <a:gd name="T5" fmla="*/ 2147483646 h 987"/>
                <a:gd name="T6" fmla="*/ 2147483646 w 1132"/>
                <a:gd name="T7" fmla="*/ 2147483646 h 987"/>
                <a:gd name="T8" fmla="*/ 2147483646 w 1132"/>
                <a:gd name="T9" fmla="*/ 2147483646 h 987"/>
                <a:gd name="T10" fmla="*/ 2147483646 w 1132"/>
                <a:gd name="T11" fmla="*/ 2147483646 h 987"/>
                <a:gd name="T12" fmla="*/ 2147483646 w 1132"/>
                <a:gd name="T13" fmla="*/ 2147483646 h 987"/>
                <a:gd name="T14" fmla="*/ 2147483646 w 1132"/>
                <a:gd name="T15" fmla="*/ 0 h 9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3" name="Google Shape;642;p13">
              <a:extLst>
                <a:ext uri="{FF2B5EF4-FFF2-40B4-BE49-F238E27FC236}">
                  <a16:creationId xmlns:a16="http://schemas.microsoft.com/office/drawing/2014/main" id="{D50EAEFA-DE66-7545-99D2-BB398E64AA02}"/>
                </a:ext>
              </a:extLst>
            </p:cNvPr>
            <p:cNvSpPr>
              <a:spLocks/>
            </p:cNvSpPr>
            <p:nvPr/>
          </p:nvSpPr>
          <p:spPr bwMode="auto">
            <a:xfrm>
              <a:off x="-2210296" y="2927160"/>
              <a:ext cx="179889" cy="155391"/>
            </a:xfrm>
            <a:custGeom>
              <a:avLst/>
              <a:gdLst>
                <a:gd name="T0" fmla="*/ 2147483646 w 1263"/>
                <a:gd name="T1" fmla="*/ 0 h 1091"/>
                <a:gd name="T2" fmla="*/ 2147483646 w 1263"/>
                <a:gd name="T3" fmla="*/ 2147483646 h 1091"/>
                <a:gd name="T4" fmla="*/ 2147483646 w 1263"/>
                <a:gd name="T5" fmla="*/ 2147483646 h 1091"/>
                <a:gd name="T6" fmla="*/ 2147483646 w 1263"/>
                <a:gd name="T7" fmla="*/ 2147483646 h 1091"/>
                <a:gd name="T8" fmla="*/ 2147483646 w 1263"/>
                <a:gd name="T9" fmla="*/ 2147483646 h 1091"/>
                <a:gd name="T10" fmla="*/ 2147483646 w 1263"/>
                <a:gd name="T11" fmla="*/ 2147483646 h 1091"/>
                <a:gd name="T12" fmla="*/ 2147483646 w 1263"/>
                <a:gd name="T13" fmla="*/ 2147483646 h 1091"/>
                <a:gd name="T14" fmla="*/ 2147483646 w 1263"/>
                <a:gd name="T15" fmla="*/ 2147483646 h 1091"/>
                <a:gd name="T16" fmla="*/ 2147483646 w 1263"/>
                <a:gd name="T17" fmla="*/ 2147483646 h 1091"/>
                <a:gd name="T18" fmla="*/ 2147483646 w 1263"/>
                <a:gd name="T19" fmla="*/ 2147483646 h 1091"/>
                <a:gd name="T20" fmla="*/ 2147483646 w 1263"/>
                <a:gd name="T21" fmla="*/ 2147483646 h 1091"/>
                <a:gd name="T22" fmla="*/ 2147483646 w 1263"/>
                <a:gd name="T23" fmla="*/ 2147483646 h 1091"/>
                <a:gd name="T24" fmla="*/ 2147483646 w 1263"/>
                <a:gd name="T25" fmla="*/ 2147483646 h 1091"/>
                <a:gd name="T26" fmla="*/ 2147483646 w 1263"/>
                <a:gd name="T27" fmla="*/ 2147483646 h 1091"/>
                <a:gd name="T28" fmla="*/ 2147483646 w 1263"/>
                <a:gd name="T29" fmla="*/ 2147483646 h 1091"/>
                <a:gd name="T30" fmla="*/ 2147483646 w 1263"/>
                <a:gd name="T31" fmla="*/ 2147483646 h 1091"/>
                <a:gd name="T32" fmla="*/ 2147483646 w 1263"/>
                <a:gd name="T33" fmla="*/ 2147483646 h 1091"/>
                <a:gd name="T34" fmla="*/ 2147483646 w 1263"/>
                <a:gd name="T35" fmla="*/ 2147483646 h 1091"/>
                <a:gd name="T36" fmla="*/ 2147483646 w 1263"/>
                <a:gd name="T37" fmla="*/ 2147483646 h 1091"/>
                <a:gd name="T38" fmla="*/ 2147483646 w 1263"/>
                <a:gd name="T39" fmla="*/ 2147483646 h 1091"/>
                <a:gd name="T40" fmla="*/ 2147483646 w 1263"/>
                <a:gd name="T41" fmla="*/ 2147483646 h 1091"/>
                <a:gd name="T42" fmla="*/ 2147483646 w 1263"/>
                <a:gd name="T43" fmla="*/ 0 h 10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4" name="Google Shape;643;p13">
              <a:extLst>
                <a:ext uri="{FF2B5EF4-FFF2-40B4-BE49-F238E27FC236}">
                  <a16:creationId xmlns:a16="http://schemas.microsoft.com/office/drawing/2014/main" id="{3163DF7B-F020-4949-A8C7-05E8566096D1}"/>
                </a:ext>
              </a:extLst>
            </p:cNvPr>
            <p:cNvSpPr>
              <a:spLocks/>
            </p:cNvSpPr>
            <p:nvPr/>
          </p:nvSpPr>
          <p:spPr bwMode="auto">
            <a:xfrm>
              <a:off x="-2273107" y="3039821"/>
              <a:ext cx="246404" cy="286712"/>
            </a:xfrm>
            <a:custGeom>
              <a:avLst/>
              <a:gdLst>
                <a:gd name="T0" fmla="*/ 2147483646 w 1730"/>
                <a:gd name="T1" fmla="*/ 2147483646 h 2013"/>
                <a:gd name="T2" fmla="*/ 2147483646 w 1730"/>
                <a:gd name="T3" fmla="*/ 2147483646 h 2013"/>
                <a:gd name="T4" fmla="*/ 2147483646 w 1730"/>
                <a:gd name="T5" fmla="*/ 2147483646 h 2013"/>
                <a:gd name="T6" fmla="*/ 2147483646 w 1730"/>
                <a:gd name="T7" fmla="*/ 2147483646 h 2013"/>
                <a:gd name="T8" fmla="*/ 2147483646 w 1730"/>
                <a:gd name="T9" fmla="*/ 2147483646 h 2013"/>
                <a:gd name="T10" fmla="*/ 2147483646 w 1730"/>
                <a:gd name="T11" fmla="*/ 2147483646 h 2013"/>
                <a:gd name="T12" fmla="*/ 2147483646 w 1730"/>
                <a:gd name="T13" fmla="*/ 2147483646 h 2013"/>
                <a:gd name="T14" fmla="*/ 2147483646 w 1730"/>
                <a:gd name="T15" fmla="*/ 2147483646 h 2013"/>
                <a:gd name="T16" fmla="*/ 2147483646 w 1730"/>
                <a:gd name="T17" fmla="*/ 2147483646 h 2013"/>
                <a:gd name="T18" fmla="*/ 2147483646 w 1730"/>
                <a:gd name="T19" fmla="*/ 2147483646 h 20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5" name="Google Shape;644;p13">
              <a:extLst>
                <a:ext uri="{FF2B5EF4-FFF2-40B4-BE49-F238E27FC236}">
                  <a16:creationId xmlns:a16="http://schemas.microsoft.com/office/drawing/2014/main" id="{CB93C3B6-35DC-3546-A4C4-C710D5AD7323}"/>
                </a:ext>
              </a:extLst>
            </p:cNvPr>
            <p:cNvSpPr>
              <a:spLocks/>
            </p:cNvSpPr>
            <p:nvPr/>
          </p:nvSpPr>
          <p:spPr bwMode="auto">
            <a:xfrm>
              <a:off x="-2727738" y="3584754"/>
              <a:ext cx="147557" cy="163367"/>
            </a:xfrm>
            <a:custGeom>
              <a:avLst/>
              <a:gdLst>
                <a:gd name="T0" fmla="*/ 2147483646 w 1036"/>
                <a:gd name="T1" fmla="*/ 0 h 1147"/>
                <a:gd name="T2" fmla="*/ 2147483646 w 1036"/>
                <a:gd name="T3" fmla="*/ 2147483646 h 1147"/>
                <a:gd name="T4" fmla="*/ 2147483646 w 1036"/>
                <a:gd name="T5" fmla="*/ 2147483646 h 1147"/>
                <a:gd name="T6" fmla="*/ 2147483646 w 1036"/>
                <a:gd name="T7" fmla="*/ 0 h 11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46" name="Google Shape;645;p13">
            <a:extLst>
              <a:ext uri="{FF2B5EF4-FFF2-40B4-BE49-F238E27FC236}">
                <a16:creationId xmlns:a16="http://schemas.microsoft.com/office/drawing/2014/main" id="{178CD3B9-8DEB-604C-94A4-766C1D967D98}"/>
              </a:ext>
            </a:extLst>
          </p:cNvPr>
          <p:cNvSpPr>
            <a:spLocks/>
          </p:cNvSpPr>
          <p:nvPr/>
        </p:nvSpPr>
        <p:spPr bwMode="auto">
          <a:xfrm>
            <a:off x="8885767" y="4889501"/>
            <a:ext cx="127000" cy="124884"/>
          </a:xfrm>
          <a:custGeom>
            <a:avLst/>
            <a:gdLst>
              <a:gd name="T0" fmla="*/ 2147483646 w 930"/>
              <a:gd name="T1" fmla="*/ 2147483646 h 911"/>
              <a:gd name="T2" fmla="*/ 2147483646 w 930"/>
              <a:gd name="T3" fmla="*/ 2147483646 h 911"/>
              <a:gd name="T4" fmla="*/ 2147483646 w 930"/>
              <a:gd name="T5" fmla="*/ 2147483646 h 911"/>
              <a:gd name="T6" fmla="*/ 2147483646 w 930"/>
              <a:gd name="T7" fmla="*/ 2147483646 h 911"/>
              <a:gd name="T8" fmla="*/ 2147483646 w 930"/>
              <a:gd name="T9" fmla="*/ 2147483646 h 9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911" extrusionOk="0">
                <a:moveTo>
                  <a:pt x="465" y="1"/>
                </a:moveTo>
                <a:cubicBezTo>
                  <a:pt x="228" y="1"/>
                  <a:pt x="0" y="209"/>
                  <a:pt x="10" y="456"/>
                </a:cubicBezTo>
                <a:cubicBezTo>
                  <a:pt x="15" y="702"/>
                  <a:pt x="213" y="905"/>
                  <a:pt x="465" y="910"/>
                </a:cubicBezTo>
                <a:cubicBezTo>
                  <a:pt x="702" y="910"/>
                  <a:pt x="929" y="702"/>
                  <a:pt x="919" y="456"/>
                </a:cubicBezTo>
                <a:cubicBezTo>
                  <a:pt x="915" y="204"/>
                  <a:pt x="711" y="6"/>
                  <a:pt x="465"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47" name="Google Shape;646;p13">
            <a:extLst>
              <a:ext uri="{FF2B5EF4-FFF2-40B4-BE49-F238E27FC236}">
                <a16:creationId xmlns:a16="http://schemas.microsoft.com/office/drawing/2014/main" id="{98979A7F-F6EB-4B4B-A0CB-79CC3571E79C}"/>
              </a:ext>
            </a:extLst>
          </p:cNvPr>
          <p:cNvSpPr>
            <a:spLocks/>
          </p:cNvSpPr>
          <p:nvPr/>
        </p:nvSpPr>
        <p:spPr bwMode="auto">
          <a:xfrm>
            <a:off x="6148917" y="4660900"/>
            <a:ext cx="220133" cy="228600"/>
          </a:xfrm>
          <a:custGeom>
            <a:avLst/>
            <a:gdLst>
              <a:gd name="T0" fmla="*/ 2147483646 w 1162"/>
              <a:gd name="T1" fmla="*/ 2147483646 h 1210"/>
              <a:gd name="T2" fmla="*/ 2147483646 w 1162"/>
              <a:gd name="T3" fmla="*/ 2147483646 h 1210"/>
              <a:gd name="T4" fmla="*/ 2147483646 w 1162"/>
              <a:gd name="T5" fmla="*/ 2147483646 h 1210"/>
              <a:gd name="T6" fmla="*/ 0 w 1162"/>
              <a:gd name="T7" fmla="*/ 2147483646 h 1210"/>
              <a:gd name="T8" fmla="*/ 2147483646 w 1162"/>
              <a:gd name="T9" fmla="*/ 2147483646 h 1210"/>
              <a:gd name="T10" fmla="*/ 2147483646 w 1162"/>
              <a:gd name="T11" fmla="*/ 2147483646 h 1210"/>
              <a:gd name="T12" fmla="*/ 2147483646 w 1162"/>
              <a:gd name="T13" fmla="*/ 2147483646 h 1210"/>
              <a:gd name="T14" fmla="*/ 2147483646 w 1162"/>
              <a:gd name="T15" fmla="*/ 2147483646 h 1210"/>
              <a:gd name="T16" fmla="*/ 2147483646 w 1162"/>
              <a:gd name="T17" fmla="*/ 2147483646 h 1210"/>
              <a:gd name="T18" fmla="*/ 2147483646 w 1162"/>
              <a:gd name="T19" fmla="*/ 2147483646 h 1210"/>
              <a:gd name="T20" fmla="*/ 2147483646 w 1162"/>
              <a:gd name="T21" fmla="*/ 2147483646 h 1210"/>
              <a:gd name="T22" fmla="*/ 2147483646 w 1162"/>
              <a:gd name="T23" fmla="*/ 2147483646 h 1210"/>
              <a:gd name="T24" fmla="*/ 2147483646 w 1162"/>
              <a:gd name="T25" fmla="*/ 2147483646 h 1210"/>
              <a:gd name="T26" fmla="*/ 2147483646 w 1162"/>
              <a:gd name="T27" fmla="*/ 2147483646 h 1210"/>
              <a:gd name="T28" fmla="*/ 2147483646 w 1162"/>
              <a:gd name="T29" fmla="*/ 2147483646 h 1210"/>
              <a:gd name="T30" fmla="*/ 2147483646 w 1162"/>
              <a:gd name="T31" fmla="*/ 2147483646 h 1210"/>
              <a:gd name="T32" fmla="*/ 2147483646 w 1162"/>
              <a:gd name="T33" fmla="*/ 2147483646 h 1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2" h="1210" extrusionOk="0">
                <a:moveTo>
                  <a:pt x="595" y="1"/>
                </a:moveTo>
                <a:lnTo>
                  <a:pt x="449" y="432"/>
                </a:lnTo>
                <a:lnTo>
                  <a:pt x="0" y="436"/>
                </a:lnTo>
                <a:lnTo>
                  <a:pt x="357" y="702"/>
                </a:lnTo>
                <a:lnTo>
                  <a:pt x="184" y="1210"/>
                </a:lnTo>
                <a:cubicBezTo>
                  <a:pt x="294" y="1125"/>
                  <a:pt x="447" y="1004"/>
                  <a:pt x="599" y="882"/>
                </a:cubicBezTo>
                <a:lnTo>
                  <a:pt x="1006" y="1186"/>
                </a:lnTo>
                <a:lnTo>
                  <a:pt x="835" y="691"/>
                </a:lnTo>
                <a:cubicBezTo>
                  <a:pt x="1019" y="543"/>
                  <a:pt x="1161" y="426"/>
                  <a:pt x="1161" y="426"/>
                </a:cubicBezTo>
                <a:lnTo>
                  <a:pt x="744" y="430"/>
                </a:lnTo>
                <a:lnTo>
                  <a:pt x="595" y="1"/>
                </a:ln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48" name="Google Shape;647;p13">
            <a:extLst>
              <a:ext uri="{FF2B5EF4-FFF2-40B4-BE49-F238E27FC236}">
                <a16:creationId xmlns:a16="http://schemas.microsoft.com/office/drawing/2014/main" id="{913B37D8-9872-604A-AD66-30B5FD3FCD13}"/>
              </a:ext>
            </a:extLst>
          </p:cNvPr>
          <p:cNvGrpSpPr>
            <a:grpSpLocks/>
          </p:cNvGrpSpPr>
          <p:nvPr/>
        </p:nvGrpSpPr>
        <p:grpSpPr bwMode="auto">
          <a:xfrm>
            <a:off x="5350933" y="4743451"/>
            <a:ext cx="442384" cy="1348316"/>
            <a:chOff x="4197224" y="3798069"/>
            <a:chExt cx="252300" cy="770802"/>
          </a:xfrm>
        </p:grpSpPr>
        <p:sp>
          <p:nvSpPr>
            <p:cNvPr id="49" name="Google Shape;648;p13">
              <a:extLst>
                <a:ext uri="{FF2B5EF4-FFF2-40B4-BE49-F238E27FC236}">
                  <a16:creationId xmlns:a16="http://schemas.microsoft.com/office/drawing/2014/main" id="{F2296F4B-C3DA-4043-A7A7-DC83A6EE0337}"/>
                </a:ext>
              </a:extLst>
            </p:cNvPr>
            <p:cNvSpPr>
              <a:spLocks/>
            </p:cNvSpPr>
            <p:nvPr/>
          </p:nvSpPr>
          <p:spPr bwMode="auto">
            <a:xfrm>
              <a:off x="4281867" y="3798069"/>
              <a:ext cx="17091" cy="36627"/>
            </a:xfrm>
            <a:custGeom>
              <a:avLst/>
              <a:gdLst>
                <a:gd name="T0" fmla="*/ 2147483646 w 84"/>
                <a:gd name="T1" fmla="*/ 0 h 180"/>
                <a:gd name="T2" fmla="*/ 2147483646 w 84"/>
                <a:gd name="T3" fmla="*/ 2147483646 h 180"/>
                <a:gd name="T4" fmla="*/ 2147483646 w 84"/>
                <a:gd name="T5" fmla="*/ 2147483646 h 180"/>
                <a:gd name="T6" fmla="*/ 2147483646 w 84"/>
                <a:gd name="T7" fmla="*/ 0 h 180"/>
                <a:gd name="T8" fmla="*/ 2147483646 w 84"/>
                <a:gd name="T9" fmla="*/ 0 h 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180" extrusionOk="0">
                  <a:moveTo>
                    <a:pt x="1" y="0"/>
                  </a:moveTo>
                  <a:lnTo>
                    <a:pt x="1" y="179"/>
                  </a:lnTo>
                  <a:lnTo>
                    <a:pt x="83" y="179"/>
                  </a:lnTo>
                  <a:lnTo>
                    <a:pt x="83" y="0"/>
                  </a:lnTo>
                  <a:lnTo>
                    <a:pt x="1"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0" name="Google Shape;649;p13">
              <a:extLst>
                <a:ext uri="{FF2B5EF4-FFF2-40B4-BE49-F238E27FC236}">
                  <a16:creationId xmlns:a16="http://schemas.microsoft.com/office/drawing/2014/main" id="{C2A10AF1-92A5-A241-BA59-1E565867A926}"/>
                </a:ext>
              </a:extLst>
            </p:cNvPr>
            <p:cNvSpPr>
              <a:spLocks/>
            </p:cNvSpPr>
            <p:nvPr/>
          </p:nvSpPr>
          <p:spPr bwMode="auto">
            <a:xfrm>
              <a:off x="4197224" y="3885568"/>
              <a:ext cx="103565" cy="683303"/>
            </a:xfrm>
            <a:custGeom>
              <a:avLst/>
              <a:gdLst>
                <a:gd name="T0" fmla="*/ 2147483646 w 509"/>
                <a:gd name="T1" fmla="*/ 2147483646 h 3358"/>
                <a:gd name="T2" fmla="*/ 2147483646 w 509"/>
                <a:gd name="T3" fmla="*/ 2147483646 h 3358"/>
                <a:gd name="T4" fmla="*/ 2147483646 w 509"/>
                <a:gd name="T5" fmla="*/ 2147483646 h 3358"/>
                <a:gd name="T6" fmla="*/ 2147483646 w 509"/>
                <a:gd name="T7" fmla="*/ 2147483646 h 3358"/>
                <a:gd name="T8" fmla="*/ 2147483646 w 509"/>
                <a:gd name="T9" fmla="*/ 2147483646 h 3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9" h="3358" extrusionOk="0">
                  <a:moveTo>
                    <a:pt x="1" y="1"/>
                  </a:moveTo>
                  <a:lnTo>
                    <a:pt x="1" y="3358"/>
                  </a:lnTo>
                  <a:lnTo>
                    <a:pt x="509" y="3358"/>
                  </a:lnTo>
                  <a:lnTo>
                    <a:pt x="509" y="1"/>
                  </a:lnTo>
                  <a:lnTo>
                    <a:pt x="1"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1" name="Google Shape;650;p13">
              <a:extLst>
                <a:ext uri="{FF2B5EF4-FFF2-40B4-BE49-F238E27FC236}">
                  <a16:creationId xmlns:a16="http://schemas.microsoft.com/office/drawing/2014/main" id="{8353D44B-C6CA-6F42-BD78-E3C121158D44}"/>
                </a:ext>
              </a:extLst>
            </p:cNvPr>
            <p:cNvSpPr>
              <a:spLocks/>
            </p:cNvSpPr>
            <p:nvPr/>
          </p:nvSpPr>
          <p:spPr bwMode="auto">
            <a:xfrm>
              <a:off x="4197224" y="3820656"/>
              <a:ext cx="103565" cy="65115"/>
            </a:xfrm>
            <a:custGeom>
              <a:avLst/>
              <a:gdLst>
                <a:gd name="T0" fmla="*/ 2147483646 w 509"/>
                <a:gd name="T1" fmla="*/ 0 h 320"/>
                <a:gd name="T2" fmla="*/ 2147483646 w 509"/>
                <a:gd name="T3" fmla="*/ 2147483646 h 320"/>
                <a:gd name="T4" fmla="*/ 2147483646 w 509"/>
                <a:gd name="T5" fmla="*/ 2147483646 h 320"/>
                <a:gd name="T6" fmla="*/ 2147483646 w 509"/>
                <a:gd name="T7" fmla="*/ 0 h 3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9" h="320" extrusionOk="0">
                  <a:moveTo>
                    <a:pt x="252" y="0"/>
                  </a:moveTo>
                  <a:lnTo>
                    <a:pt x="1" y="320"/>
                  </a:lnTo>
                  <a:lnTo>
                    <a:pt x="509" y="320"/>
                  </a:lnTo>
                  <a:lnTo>
                    <a:pt x="252" y="0"/>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2" name="Google Shape;651;p13">
              <a:extLst>
                <a:ext uri="{FF2B5EF4-FFF2-40B4-BE49-F238E27FC236}">
                  <a16:creationId xmlns:a16="http://schemas.microsoft.com/office/drawing/2014/main" id="{10782658-9786-DD40-8FDB-6BA2A4E22B7D}"/>
                </a:ext>
              </a:extLst>
            </p:cNvPr>
            <p:cNvSpPr>
              <a:spLocks/>
            </p:cNvSpPr>
            <p:nvPr/>
          </p:nvSpPr>
          <p:spPr bwMode="auto">
            <a:xfrm>
              <a:off x="4248498" y="3820656"/>
              <a:ext cx="201026" cy="65115"/>
            </a:xfrm>
            <a:custGeom>
              <a:avLst/>
              <a:gdLst>
                <a:gd name="T0" fmla="*/ 0 w 988"/>
                <a:gd name="T1" fmla="*/ 0 h 320"/>
                <a:gd name="T2" fmla="*/ 2147483646 w 988"/>
                <a:gd name="T3" fmla="*/ 2147483646 h 320"/>
                <a:gd name="T4" fmla="*/ 2147483646 w 988"/>
                <a:gd name="T5" fmla="*/ 2147483646 h 320"/>
                <a:gd name="T6" fmla="*/ 2147483646 w 988"/>
                <a:gd name="T7" fmla="*/ 0 h 320"/>
                <a:gd name="T8" fmla="*/ 0 w 988"/>
                <a:gd name="T9" fmla="*/ 0 h 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8" h="320" extrusionOk="0">
                  <a:moveTo>
                    <a:pt x="0" y="0"/>
                  </a:moveTo>
                  <a:lnTo>
                    <a:pt x="257" y="320"/>
                  </a:lnTo>
                  <a:lnTo>
                    <a:pt x="987" y="320"/>
                  </a:lnTo>
                  <a:lnTo>
                    <a:pt x="769" y="0"/>
                  </a:lnTo>
                  <a:lnTo>
                    <a:pt x="0" y="0"/>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3" name="Google Shape;652;p13">
              <a:extLst>
                <a:ext uri="{FF2B5EF4-FFF2-40B4-BE49-F238E27FC236}">
                  <a16:creationId xmlns:a16="http://schemas.microsoft.com/office/drawing/2014/main" id="{AD520FA2-478A-E840-9E2E-02B74FA6292A}"/>
                </a:ext>
              </a:extLst>
            </p:cNvPr>
            <p:cNvSpPr>
              <a:spLocks/>
            </p:cNvSpPr>
            <p:nvPr/>
          </p:nvSpPr>
          <p:spPr bwMode="auto">
            <a:xfrm>
              <a:off x="4300586" y="3885568"/>
              <a:ext cx="147921" cy="683303"/>
            </a:xfrm>
            <a:custGeom>
              <a:avLst/>
              <a:gdLst>
                <a:gd name="T0" fmla="*/ 2147483646 w 727"/>
                <a:gd name="T1" fmla="*/ 2147483646 h 3358"/>
                <a:gd name="T2" fmla="*/ 2147483646 w 727"/>
                <a:gd name="T3" fmla="*/ 2147483646 h 3358"/>
                <a:gd name="T4" fmla="*/ 2147483646 w 727"/>
                <a:gd name="T5" fmla="*/ 2147483646 h 3358"/>
                <a:gd name="T6" fmla="*/ 2147483646 w 727"/>
                <a:gd name="T7" fmla="*/ 2147483646 h 3358"/>
                <a:gd name="T8" fmla="*/ 2147483646 w 727"/>
                <a:gd name="T9" fmla="*/ 2147483646 h 3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7" h="3358" extrusionOk="0">
                  <a:moveTo>
                    <a:pt x="1" y="1"/>
                  </a:moveTo>
                  <a:lnTo>
                    <a:pt x="1" y="3358"/>
                  </a:lnTo>
                  <a:lnTo>
                    <a:pt x="726" y="3358"/>
                  </a:lnTo>
                  <a:lnTo>
                    <a:pt x="726" y="1"/>
                  </a:lnTo>
                  <a:lnTo>
                    <a:pt x="1"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4" name="Google Shape;653;p13">
              <a:extLst>
                <a:ext uri="{FF2B5EF4-FFF2-40B4-BE49-F238E27FC236}">
                  <a16:creationId xmlns:a16="http://schemas.microsoft.com/office/drawing/2014/main" id="{5B6D672F-DCCF-4849-A1C5-24C2AC25E940}"/>
                </a:ext>
              </a:extLst>
            </p:cNvPr>
            <p:cNvSpPr>
              <a:spLocks/>
            </p:cNvSpPr>
            <p:nvPr/>
          </p:nvSpPr>
          <p:spPr bwMode="auto">
            <a:xfrm>
              <a:off x="4335990" y="3940713"/>
              <a:ext cx="25840" cy="43546"/>
            </a:xfrm>
            <a:custGeom>
              <a:avLst/>
              <a:gdLst>
                <a:gd name="T0" fmla="*/ 2147483646 w 127"/>
                <a:gd name="T1" fmla="*/ 2147483646 h 214"/>
                <a:gd name="T2" fmla="*/ 2147483646 w 127"/>
                <a:gd name="T3" fmla="*/ 2147483646 h 214"/>
                <a:gd name="T4" fmla="*/ 2147483646 w 127"/>
                <a:gd name="T5" fmla="*/ 2147483646 h 214"/>
                <a:gd name="T6" fmla="*/ 2147483646 w 127"/>
                <a:gd name="T7" fmla="*/ 2147483646 h 214"/>
                <a:gd name="T8" fmla="*/ 2147483646 w 127"/>
                <a:gd name="T9" fmla="*/ 2147483646 h 214"/>
                <a:gd name="T10" fmla="*/ 2147483646 w 127"/>
                <a:gd name="T11" fmla="*/ 2147483646 h 214"/>
                <a:gd name="T12" fmla="*/ 2147483646 w 127"/>
                <a:gd name="T13" fmla="*/ 2147483646 h 214"/>
                <a:gd name="T14" fmla="*/ 2147483646 w 127"/>
                <a:gd name="T15" fmla="*/ 2147483646 h 214"/>
                <a:gd name="T16" fmla="*/ 2147483646 w 127"/>
                <a:gd name="T17" fmla="*/ 2147483646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 h="214" extrusionOk="0">
                  <a:moveTo>
                    <a:pt x="11" y="1"/>
                  </a:moveTo>
                  <a:cubicBezTo>
                    <a:pt x="6" y="1"/>
                    <a:pt x="1" y="5"/>
                    <a:pt x="1" y="10"/>
                  </a:cubicBezTo>
                  <a:lnTo>
                    <a:pt x="1" y="204"/>
                  </a:lnTo>
                  <a:cubicBezTo>
                    <a:pt x="1" y="209"/>
                    <a:pt x="6" y="213"/>
                    <a:pt x="11" y="213"/>
                  </a:cubicBezTo>
                  <a:lnTo>
                    <a:pt x="122" y="213"/>
                  </a:lnTo>
                  <a:cubicBezTo>
                    <a:pt x="122" y="213"/>
                    <a:pt x="127" y="209"/>
                    <a:pt x="127" y="204"/>
                  </a:cubicBezTo>
                  <a:lnTo>
                    <a:pt x="127" y="10"/>
                  </a:lnTo>
                  <a:cubicBezTo>
                    <a:pt x="127" y="5"/>
                    <a:pt x="122" y="1"/>
                    <a:pt x="122" y="1"/>
                  </a:cubicBezTo>
                  <a:lnTo>
                    <a:pt x="11"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5" name="Google Shape;654;p13">
              <a:extLst>
                <a:ext uri="{FF2B5EF4-FFF2-40B4-BE49-F238E27FC236}">
                  <a16:creationId xmlns:a16="http://schemas.microsoft.com/office/drawing/2014/main" id="{7AB4FDBF-880A-0C45-A873-14EF1F799D72}"/>
                </a:ext>
              </a:extLst>
            </p:cNvPr>
            <p:cNvSpPr>
              <a:spLocks/>
            </p:cNvSpPr>
            <p:nvPr/>
          </p:nvSpPr>
          <p:spPr bwMode="auto">
            <a:xfrm>
              <a:off x="4394182" y="3940713"/>
              <a:ext cx="24823" cy="43546"/>
            </a:xfrm>
            <a:custGeom>
              <a:avLst/>
              <a:gdLst>
                <a:gd name="T0" fmla="*/ 2147483646 w 122"/>
                <a:gd name="T1" fmla="*/ 2147483646 h 214"/>
                <a:gd name="T2" fmla="*/ 0 w 122"/>
                <a:gd name="T3" fmla="*/ 2147483646 h 214"/>
                <a:gd name="T4" fmla="*/ 0 w 122"/>
                <a:gd name="T5" fmla="*/ 2147483646 h 214"/>
                <a:gd name="T6" fmla="*/ 2147483646 w 122"/>
                <a:gd name="T7" fmla="*/ 2147483646 h 214"/>
                <a:gd name="T8" fmla="*/ 2147483646 w 122"/>
                <a:gd name="T9" fmla="*/ 2147483646 h 214"/>
                <a:gd name="T10" fmla="*/ 2147483646 w 122"/>
                <a:gd name="T11" fmla="*/ 2147483646 h 214"/>
                <a:gd name="T12" fmla="*/ 2147483646 w 122"/>
                <a:gd name="T13" fmla="*/ 2147483646 h 214"/>
                <a:gd name="T14" fmla="*/ 2147483646 w 122"/>
                <a:gd name="T15" fmla="*/ 2147483646 h 214"/>
                <a:gd name="T16" fmla="*/ 2147483646 w 122"/>
                <a:gd name="T17" fmla="*/ 2147483646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214" extrusionOk="0">
                  <a:moveTo>
                    <a:pt x="5" y="1"/>
                  </a:moveTo>
                  <a:cubicBezTo>
                    <a:pt x="0" y="1"/>
                    <a:pt x="0" y="5"/>
                    <a:pt x="0" y="10"/>
                  </a:cubicBezTo>
                  <a:lnTo>
                    <a:pt x="0" y="204"/>
                  </a:lnTo>
                  <a:cubicBezTo>
                    <a:pt x="0" y="209"/>
                    <a:pt x="0" y="213"/>
                    <a:pt x="5" y="213"/>
                  </a:cubicBezTo>
                  <a:lnTo>
                    <a:pt x="116" y="213"/>
                  </a:lnTo>
                  <a:cubicBezTo>
                    <a:pt x="121" y="213"/>
                    <a:pt x="121" y="209"/>
                    <a:pt x="121" y="204"/>
                  </a:cubicBezTo>
                  <a:lnTo>
                    <a:pt x="121" y="10"/>
                  </a:lnTo>
                  <a:cubicBezTo>
                    <a:pt x="121" y="5"/>
                    <a:pt x="121" y="1"/>
                    <a:pt x="116" y="1"/>
                  </a:cubicBezTo>
                  <a:lnTo>
                    <a:pt x="5"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6" name="Google Shape;655;p13">
              <a:extLst>
                <a:ext uri="{FF2B5EF4-FFF2-40B4-BE49-F238E27FC236}">
                  <a16:creationId xmlns:a16="http://schemas.microsoft.com/office/drawing/2014/main" id="{9530369E-6B87-3246-B6DD-016B09642AD1}"/>
                </a:ext>
              </a:extLst>
            </p:cNvPr>
            <p:cNvSpPr>
              <a:spLocks/>
            </p:cNvSpPr>
            <p:nvPr/>
          </p:nvSpPr>
          <p:spPr bwMode="auto">
            <a:xfrm>
              <a:off x="4335990" y="4017427"/>
              <a:ext cx="25840" cy="43546"/>
            </a:xfrm>
            <a:custGeom>
              <a:avLst/>
              <a:gdLst>
                <a:gd name="T0" fmla="*/ 2147483646 w 127"/>
                <a:gd name="T1" fmla="*/ 2147483646 h 214"/>
                <a:gd name="T2" fmla="*/ 2147483646 w 127"/>
                <a:gd name="T3" fmla="*/ 2147483646 h 214"/>
                <a:gd name="T4" fmla="*/ 2147483646 w 127"/>
                <a:gd name="T5" fmla="*/ 2147483646 h 214"/>
                <a:gd name="T6" fmla="*/ 2147483646 w 127"/>
                <a:gd name="T7" fmla="*/ 2147483646 h 214"/>
                <a:gd name="T8" fmla="*/ 2147483646 w 127"/>
                <a:gd name="T9" fmla="*/ 2147483646 h 214"/>
                <a:gd name="T10" fmla="*/ 2147483646 w 127"/>
                <a:gd name="T11" fmla="*/ 2147483646 h 214"/>
                <a:gd name="T12" fmla="*/ 2147483646 w 127"/>
                <a:gd name="T13" fmla="*/ 2147483646 h 214"/>
                <a:gd name="T14" fmla="*/ 2147483646 w 127"/>
                <a:gd name="T15" fmla="*/ 2147483646 h 214"/>
                <a:gd name="T16" fmla="*/ 2147483646 w 127"/>
                <a:gd name="T17" fmla="*/ 2147483646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 h="214" extrusionOk="0">
                  <a:moveTo>
                    <a:pt x="11" y="1"/>
                  </a:moveTo>
                  <a:cubicBezTo>
                    <a:pt x="6" y="1"/>
                    <a:pt x="1" y="6"/>
                    <a:pt x="1" y="11"/>
                  </a:cubicBezTo>
                  <a:lnTo>
                    <a:pt x="1" y="204"/>
                  </a:lnTo>
                  <a:cubicBezTo>
                    <a:pt x="1" y="209"/>
                    <a:pt x="6" y="214"/>
                    <a:pt x="11" y="214"/>
                  </a:cubicBezTo>
                  <a:lnTo>
                    <a:pt x="122" y="214"/>
                  </a:lnTo>
                  <a:cubicBezTo>
                    <a:pt x="122" y="214"/>
                    <a:pt x="127" y="209"/>
                    <a:pt x="127" y="204"/>
                  </a:cubicBezTo>
                  <a:lnTo>
                    <a:pt x="127" y="11"/>
                  </a:lnTo>
                  <a:cubicBezTo>
                    <a:pt x="127" y="6"/>
                    <a:pt x="122" y="1"/>
                    <a:pt x="122" y="1"/>
                  </a:cubicBezTo>
                  <a:lnTo>
                    <a:pt x="11"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7" name="Google Shape;656;p13">
              <a:extLst>
                <a:ext uri="{FF2B5EF4-FFF2-40B4-BE49-F238E27FC236}">
                  <a16:creationId xmlns:a16="http://schemas.microsoft.com/office/drawing/2014/main" id="{87536F53-0750-8F4A-8453-CF5A8F6A01C9}"/>
                </a:ext>
              </a:extLst>
            </p:cNvPr>
            <p:cNvSpPr>
              <a:spLocks/>
            </p:cNvSpPr>
            <p:nvPr/>
          </p:nvSpPr>
          <p:spPr bwMode="auto">
            <a:xfrm>
              <a:off x="4394182" y="4017427"/>
              <a:ext cx="24823" cy="43546"/>
            </a:xfrm>
            <a:custGeom>
              <a:avLst/>
              <a:gdLst>
                <a:gd name="T0" fmla="*/ 2147483646 w 122"/>
                <a:gd name="T1" fmla="*/ 2147483646 h 214"/>
                <a:gd name="T2" fmla="*/ 0 w 122"/>
                <a:gd name="T3" fmla="*/ 2147483646 h 214"/>
                <a:gd name="T4" fmla="*/ 0 w 122"/>
                <a:gd name="T5" fmla="*/ 2147483646 h 214"/>
                <a:gd name="T6" fmla="*/ 2147483646 w 122"/>
                <a:gd name="T7" fmla="*/ 2147483646 h 214"/>
                <a:gd name="T8" fmla="*/ 2147483646 w 122"/>
                <a:gd name="T9" fmla="*/ 2147483646 h 214"/>
                <a:gd name="T10" fmla="*/ 2147483646 w 122"/>
                <a:gd name="T11" fmla="*/ 2147483646 h 214"/>
                <a:gd name="T12" fmla="*/ 2147483646 w 122"/>
                <a:gd name="T13" fmla="*/ 2147483646 h 214"/>
                <a:gd name="T14" fmla="*/ 2147483646 w 122"/>
                <a:gd name="T15" fmla="*/ 2147483646 h 214"/>
                <a:gd name="T16" fmla="*/ 2147483646 w 122"/>
                <a:gd name="T17" fmla="*/ 2147483646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214" extrusionOk="0">
                  <a:moveTo>
                    <a:pt x="5" y="1"/>
                  </a:moveTo>
                  <a:cubicBezTo>
                    <a:pt x="0" y="1"/>
                    <a:pt x="0" y="6"/>
                    <a:pt x="0" y="11"/>
                  </a:cubicBezTo>
                  <a:lnTo>
                    <a:pt x="0" y="204"/>
                  </a:lnTo>
                  <a:cubicBezTo>
                    <a:pt x="0" y="209"/>
                    <a:pt x="0" y="214"/>
                    <a:pt x="5" y="214"/>
                  </a:cubicBezTo>
                  <a:lnTo>
                    <a:pt x="116" y="214"/>
                  </a:lnTo>
                  <a:cubicBezTo>
                    <a:pt x="121" y="214"/>
                    <a:pt x="121" y="209"/>
                    <a:pt x="121" y="204"/>
                  </a:cubicBezTo>
                  <a:lnTo>
                    <a:pt x="121" y="11"/>
                  </a:lnTo>
                  <a:cubicBezTo>
                    <a:pt x="121" y="6"/>
                    <a:pt x="121" y="1"/>
                    <a:pt x="116" y="1"/>
                  </a:cubicBezTo>
                  <a:lnTo>
                    <a:pt x="5"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8" name="Google Shape;657;p13">
              <a:extLst>
                <a:ext uri="{FF2B5EF4-FFF2-40B4-BE49-F238E27FC236}">
                  <a16:creationId xmlns:a16="http://schemas.microsoft.com/office/drawing/2014/main" id="{10313162-7E8A-9A48-A4A4-1CDF1FEFB7B6}"/>
                </a:ext>
              </a:extLst>
            </p:cNvPr>
            <p:cNvSpPr>
              <a:spLocks/>
            </p:cNvSpPr>
            <p:nvPr/>
          </p:nvSpPr>
          <p:spPr bwMode="auto">
            <a:xfrm>
              <a:off x="4335990" y="4094345"/>
              <a:ext cx="25840" cy="42528"/>
            </a:xfrm>
            <a:custGeom>
              <a:avLst/>
              <a:gdLst>
                <a:gd name="T0" fmla="*/ 2147483646 w 127"/>
                <a:gd name="T1" fmla="*/ 0 h 209"/>
                <a:gd name="T2" fmla="*/ 2147483646 w 127"/>
                <a:gd name="T3" fmla="*/ 2147483646 h 209"/>
                <a:gd name="T4" fmla="*/ 2147483646 w 127"/>
                <a:gd name="T5" fmla="*/ 2147483646 h 209"/>
                <a:gd name="T6" fmla="*/ 2147483646 w 127"/>
                <a:gd name="T7" fmla="*/ 2147483646 h 209"/>
                <a:gd name="T8" fmla="*/ 2147483646 w 127"/>
                <a:gd name="T9" fmla="*/ 2147483646 h 209"/>
                <a:gd name="T10" fmla="*/ 2147483646 w 127"/>
                <a:gd name="T11" fmla="*/ 2147483646 h 209"/>
                <a:gd name="T12" fmla="*/ 2147483646 w 127"/>
                <a:gd name="T13" fmla="*/ 2147483646 h 209"/>
                <a:gd name="T14" fmla="*/ 2147483646 w 127"/>
                <a:gd name="T15" fmla="*/ 0 h 209"/>
                <a:gd name="T16" fmla="*/ 2147483646 w 127"/>
                <a:gd name="T17" fmla="*/ 0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 h="209" extrusionOk="0">
                  <a:moveTo>
                    <a:pt x="11" y="0"/>
                  </a:moveTo>
                  <a:cubicBezTo>
                    <a:pt x="6" y="0"/>
                    <a:pt x="1" y="5"/>
                    <a:pt x="1" y="5"/>
                  </a:cubicBezTo>
                  <a:lnTo>
                    <a:pt x="1" y="203"/>
                  </a:lnTo>
                  <a:cubicBezTo>
                    <a:pt x="1" y="208"/>
                    <a:pt x="6" y="208"/>
                    <a:pt x="11" y="208"/>
                  </a:cubicBezTo>
                  <a:lnTo>
                    <a:pt x="122" y="208"/>
                  </a:lnTo>
                  <a:cubicBezTo>
                    <a:pt x="122" y="208"/>
                    <a:pt x="127" y="208"/>
                    <a:pt x="127" y="203"/>
                  </a:cubicBezTo>
                  <a:lnTo>
                    <a:pt x="127" y="5"/>
                  </a:lnTo>
                  <a:cubicBezTo>
                    <a:pt x="127" y="5"/>
                    <a:pt x="122" y="0"/>
                    <a:pt x="122" y="0"/>
                  </a:cubicBezTo>
                  <a:lnTo>
                    <a:pt x="11" y="0"/>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9" name="Google Shape;658;p13">
              <a:extLst>
                <a:ext uri="{FF2B5EF4-FFF2-40B4-BE49-F238E27FC236}">
                  <a16:creationId xmlns:a16="http://schemas.microsoft.com/office/drawing/2014/main" id="{D27F36B7-C81F-F44C-9D3F-B74FADF54FEB}"/>
                </a:ext>
              </a:extLst>
            </p:cNvPr>
            <p:cNvSpPr>
              <a:spLocks/>
            </p:cNvSpPr>
            <p:nvPr/>
          </p:nvSpPr>
          <p:spPr bwMode="auto">
            <a:xfrm>
              <a:off x="4394182" y="4094345"/>
              <a:ext cx="24823" cy="42528"/>
            </a:xfrm>
            <a:custGeom>
              <a:avLst/>
              <a:gdLst>
                <a:gd name="T0" fmla="*/ 2147483646 w 122"/>
                <a:gd name="T1" fmla="*/ 0 h 209"/>
                <a:gd name="T2" fmla="*/ 0 w 122"/>
                <a:gd name="T3" fmla="*/ 2147483646 h 209"/>
                <a:gd name="T4" fmla="*/ 0 w 122"/>
                <a:gd name="T5" fmla="*/ 2147483646 h 209"/>
                <a:gd name="T6" fmla="*/ 2147483646 w 122"/>
                <a:gd name="T7" fmla="*/ 2147483646 h 209"/>
                <a:gd name="T8" fmla="*/ 2147483646 w 122"/>
                <a:gd name="T9" fmla="*/ 2147483646 h 209"/>
                <a:gd name="T10" fmla="*/ 2147483646 w 122"/>
                <a:gd name="T11" fmla="*/ 2147483646 h 209"/>
                <a:gd name="T12" fmla="*/ 2147483646 w 122"/>
                <a:gd name="T13" fmla="*/ 2147483646 h 209"/>
                <a:gd name="T14" fmla="*/ 2147483646 w 122"/>
                <a:gd name="T15" fmla="*/ 0 h 209"/>
                <a:gd name="T16" fmla="*/ 2147483646 w 122"/>
                <a:gd name="T17" fmla="*/ 0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209" extrusionOk="0">
                  <a:moveTo>
                    <a:pt x="5" y="0"/>
                  </a:moveTo>
                  <a:cubicBezTo>
                    <a:pt x="0" y="0"/>
                    <a:pt x="0" y="5"/>
                    <a:pt x="0" y="5"/>
                  </a:cubicBezTo>
                  <a:lnTo>
                    <a:pt x="0" y="203"/>
                  </a:lnTo>
                  <a:cubicBezTo>
                    <a:pt x="0" y="208"/>
                    <a:pt x="0" y="208"/>
                    <a:pt x="5" y="208"/>
                  </a:cubicBezTo>
                  <a:lnTo>
                    <a:pt x="116" y="208"/>
                  </a:lnTo>
                  <a:cubicBezTo>
                    <a:pt x="121" y="208"/>
                    <a:pt x="121" y="208"/>
                    <a:pt x="121" y="203"/>
                  </a:cubicBezTo>
                  <a:lnTo>
                    <a:pt x="121" y="5"/>
                  </a:lnTo>
                  <a:cubicBezTo>
                    <a:pt x="121" y="5"/>
                    <a:pt x="121" y="0"/>
                    <a:pt x="116" y="0"/>
                  </a:cubicBezTo>
                  <a:lnTo>
                    <a:pt x="5" y="0"/>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0" name="Google Shape;659;p13">
              <a:extLst>
                <a:ext uri="{FF2B5EF4-FFF2-40B4-BE49-F238E27FC236}">
                  <a16:creationId xmlns:a16="http://schemas.microsoft.com/office/drawing/2014/main" id="{51FE07D8-55A9-FA4E-B1FD-CEFB3CC1D8A4}"/>
                </a:ext>
              </a:extLst>
            </p:cNvPr>
            <p:cNvSpPr>
              <a:spLocks/>
            </p:cNvSpPr>
            <p:nvPr/>
          </p:nvSpPr>
          <p:spPr bwMode="auto">
            <a:xfrm>
              <a:off x="4335990" y="4171059"/>
              <a:ext cx="25840" cy="42528"/>
            </a:xfrm>
            <a:custGeom>
              <a:avLst/>
              <a:gdLst>
                <a:gd name="T0" fmla="*/ 2147483646 w 127"/>
                <a:gd name="T1" fmla="*/ 0 h 209"/>
                <a:gd name="T2" fmla="*/ 2147483646 w 127"/>
                <a:gd name="T3" fmla="*/ 2147483646 h 209"/>
                <a:gd name="T4" fmla="*/ 2147483646 w 127"/>
                <a:gd name="T5" fmla="*/ 2147483646 h 209"/>
                <a:gd name="T6" fmla="*/ 2147483646 w 127"/>
                <a:gd name="T7" fmla="*/ 2147483646 h 209"/>
                <a:gd name="T8" fmla="*/ 2147483646 w 127"/>
                <a:gd name="T9" fmla="*/ 2147483646 h 209"/>
                <a:gd name="T10" fmla="*/ 2147483646 w 127"/>
                <a:gd name="T11" fmla="*/ 2147483646 h 209"/>
                <a:gd name="T12" fmla="*/ 2147483646 w 127"/>
                <a:gd name="T13" fmla="*/ 2147483646 h 209"/>
                <a:gd name="T14" fmla="*/ 2147483646 w 127"/>
                <a:gd name="T15" fmla="*/ 0 h 209"/>
                <a:gd name="T16" fmla="*/ 2147483646 w 127"/>
                <a:gd name="T17" fmla="*/ 0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 h="209" extrusionOk="0">
                  <a:moveTo>
                    <a:pt x="11" y="0"/>
                  </a:moveTo>
                  <a:cubicBezTo>
                    <a:pt x="6" y="0"/>
                    <a:pt x="1" y="5"/>
                    <a:pt x="1" y="5"/>
                  </a:cubicBezTo>
                  <a:lnTo>
                    <a:pt x="1" y="204"/>
                  </a:lnTo>
                  <a:cubicBezTo>
                    <a:pt x="1" y="208"/>
                    <a:pt x="6" y="208"/>
                    <a:pt x="11" y="208"/>
                  </a:cubicBezTo>
                  <a:lnTo>
                    <a:pt x="122" y="208"/>
                  </a:lnTo>
                  <a:cubicBezTo>
                    <a:pt x="122" y="208"/>
                    <a:pt x="127" y="208"/>
                    <a:pt x="127" y="204"/>
                  </a:cubicBezTo>
                  <a:lnTo>
                    <a:pt x="127" y="5"/>
                  </a:lnTo>
                  <a:cubicBezTo>
                    <a:pt x="127" y="5"/>
                    <a:pt x="122" y="0"/>
                    <a:pt x="122" y="0"/>
                  </a:cubicBezTo>
                  <a:lnTo>
                    <a:pt x="11" y="0"/>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1" name="Google Shape;660;p13">
              <a:extLst>
                <a:ext uri="{FF2B5EF4-FFF2-40B4-BE49-F238E27FC236}">
                  <a16:creationId xmlns:a16="http://schemas.microsoft.com/office/drawing/2014/main" id="{06A2404D-618E-F74C-BBB8-38EE75931937}"/>
                </a:ext>
              </a:extLst>
            </p:cNvPr>
            <p:cNvSpPr>
              <a:spLocks/>
            </p:cNvSpPr>
            <p:nvPr/>
          </p:nvSpPr>
          <p:spPr bwMode="auto">
            <a:xfrm>
              <a:off x="4394182" y="4171059"/>
              <a:ext cx="24823" cy="42528"/>
            </a:xfrm>
            <a:custGeom>
              <a:avLst/>
              <a:gdLst>
                <a:gd name="T0" fmla="*/ 2147483646 w 122"/>
                <a:gd name="T1" fmla="*/ 0 h 209"/>
                <a:gd name="T2" fmla="*/ 0 w 122"/>
                <a:gd name="T3" fmla="*/ 2147483646 h 209"/>
                <a:gd name="T4" fmla="*/ 0 w 122"/>
                <a:gd name="T5" fmla="*/ 2147483646 h 209"/>
                <a:gd name="T6" fmla="*/ 2147483646 w 122"/>
                <a:gd name="T7" fmla="*/ 2147483646 h 209"/>
                <a:gd name="T8" fmla="*/ 2147483646 w 122"/>
                <a:gd name="T9" fmla="*/ 2147483646 h 209"/>
                <a:gd name="T10" fmla="*/ 2147483646 w 122"/>
                <a:gd name="T11" fmla="*/ 2147483646 h 209"/>
                <a:gd name="T12" fmla="*/ 2147483646 w 122"/>
                <a:gd name="T13" fmla="*/ 2147483646 h 209"/>
                <a:gd name="T14" fmla="*/ 2147483646 w 122"/>
                <a:gd name="T15" fmla="*/ 0 h 209"/>
                <a:gd name="T16" fmla="*/ 2147483646 w 122"/>
                <a:gd name="T17" fmla="*/ 0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209" extrusionOk="0">
                  <a:moveTo>
                    <a:pt x="5" y="0"/>
                  </a:moveTo>
                  <a:cubicBezTo>
                    <a:pt x="0" y="0"/>
                    <a:pt x="0" y="5"/>
                    <a:pt x="0" y="5"/>
                  </a:cubicBezTo>
                  <a:lnTo>
                    <a:pt x="0" y="204"/>
                  </a:lnTo>
                  <a:cubicBezTo>
                    <a:pt x="0" y="208"/>
                    <a:pt x="0" y="208"/>
                    <a:pt x="5" y="208"/>
                  </a:cubicBezTo>
                  <a:lnTo>
                    <a:pt x="116" y="208"/>
                  </a:lnTo>
                  <a:cubicBezTo>
                    <a:pt x="121" y="208"/>
                    <a:pt x="121" y="208"/>
                    <a:pt x="121" y="204"/>
                  </a:cubicBezTo>
                  <a:lnTo>
                    <a:pt x="121" y="5"/>
                  </a:lnTo>
                  <a:cubicBezTo>
                    <a:pt x="121" y="5"/>
                    <a:pt x="121" y="0"/>
                    <a:pt x="116" y="0"/>
                  </a:cubicBezTo>
                  <a:lnTo>
                    <a:pt x="5" y="0"/>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2" name="Google Shape;661;p13">
              <a:extLst>
                <a:ext uri="{FF2B5EF4-FFF2-40B4-BE49-F238E27FC236}">
                  <a16:creationId xmlns:a16="http://schemas.microsoft.com/office/drawing/2014/main" id="{A7C9E623-3C25-0B48-813E-C33BD2A75EFE}"/>
                </a:ext>
              </a:extLst>
            </p:cNvPr>
            <p:cNvSpPr>
              <a:spLocks/>
            </p:cNvSpPr>
            <p:nvPr/>
          </p:nvSpPr>
          <p:spPr bwMode="auto">
            <a:xfrm>
              <a:off x="4335990" y="4247773"/>
              <a:ext cx="25840" cy="42528"/>
            </a:xfrm>
            <a:custGeom>
              <a:avLst/>
              <a:gdLst>
                <a:gd name="T0" fmla="*/ 2147483646 w 127"/>
                <a:gd name="T1" fmla="*/ 2147483646 h 209"/>
                <a:gd name="T2" fmla="*/ 2147483646 w 127"/>
                <a:gd name="T3" fmla="*/ 2147483646 h 209"/>
                <a:gd name="T4" fmla="*/ 2147483646 w 127"/>
                <a:gd name="T5" fmla="*/ 2147483646 h 209"/>
                <a:gd name="T6" fmla="*/ 2147483646 w 127"/>
                <a:gd name="T7" fmla="*/ 2147483646 h 209"/>
                <a:gd name="T8" fmla="*/ 2147483646 w 127"/>
                <a:gd name="T9" fmla="*/ 2147483646 h 209"/>
                <a:gd name="T10" fmla="*/ 2147483646 w 127"/>
                <a:gd name="T11" fmla="*/ 2147483646 h 209"/>
                <a:gd name="T12" fmla="*/ 2147483646 w 127"/>
                <a:gd name="T13" fmla="*/ 2147483646 h 209"/>
                <a:gd name="T14" fmla="*/ 2147483646 w 127"/>
                <a:gd name="T15" fmla="*/ 2147483646 h 209"/>
                <a:gd name="T16" fmla="*/ 2147483646 w 127"/>
                <a:gd name="T17" fmla="*/ 2147483646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 h="209" extrusionOk="0">
                  <a:moveTo>
                    <a:pt x="11" y="1"/>
                  </a:moveTo>
                  <a:cubicBezTo>
                    <a:pt x="6" y="1"/>
                    <a:pt x="1" y="6"/>
                    <a:pt x="1" y="6"/>
                  </a:cubicBezTo>
                  <a:lnTo>
                    <a:pt x="1" y="204"/>
                  </a:lnTo>
                  <a:cubicBezTo>
                    <a:pt x="1" y="209"/>
                    <a:pt x="6" y="209"/>
                    <a:pt x="11" y="209"/>
                  </a:cubicBezTo>
                  <a:lnTo>
                    <a:pt x="122" y="209"/>
                  </a:lnTo>
                  <a:cubicBezTo>
                    <a:pt x="122" y="209"/>
                    <a:pt x="127" y="209"/>
                    <a:pt x="127" y="204"/>
                  </a:cubicBezTo>
                  <a:lnTo>
                    <a:pt x="127" y="6"/>
                  </a:lnTo>
                  <a:cubicBezTo>
                    <a:pt x="127" y="6"/>
                    <a:pt x="122" y="1"/>
                    <a:pt x="122" y="1"/>
                  </a:cubicBezTo>
                  <a:lnTo>
                    <a:pt x="11"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3" name="Google Shape;662;p13">
              <a:extLst>
                <a:ext uri="{FF2B5EF4-FFF2-40B4-BE49-F238E27FC236}">
                  <a16:creationId xmlns:a16="http://schemas.microsoft.com/office/drawing/2014/main" id="{439803ED-B474-4142-A70E-D9B1EC558FDF}"/>
                </a:ext>
              </a:extLst>
            </p:cNvPr>
            <p:cNvSpPr>
              <a:spLocks/>
            </p:cNvSpPr>
            <p:nvPr/>
          </p:nvSpPr>
          <p:spPr bwMode="auto">
            <a:xfrm>
              <a:off x="4394182" y="4247773"/>
              <a:ext cx="24823" cy="42528"/>
            </a:xfrm>
            <a:custGeom>
              <a:avLst/>
              <a:gdLst>
                <a:gd name="T0" fmla="*/ 2147483646 w 122"/>
                <a:gd name="T1" fmla="*/ 2147483646 h 209"/>
                <a:gd name="T2" fmla="*/ 0 w 122"/>
                <a:gd name="T3" fmla="*/ 2147483646 h 209"/>
                <a:gd name="T4" fmla="*/ 0 w 122"/>
                <a:gd name="T5" fmla="*/ 2147483646 h 209"/>
                <a:gd name="T6" fmla="*/ 2147483646 w 122"/>
                <a:gd name="T7" fmla="*/ 2147483646 h 209"/>
                <a:gd name="T8" fmla="*/ 2147483646 w 122"/>
                <a:gd name="T9" fmla="*/ 2147483646 h 209"/>
                <a:gd name="T10" fmla="*/ 2147483646 w 122"/>
                <a:gd name="T11" fmla="*/ 2147483646 h 209"/>
                <a:gd name="T12" fmla="*/ 2147483646 w 122"/>
                <a:gd name="T13" fmla="*/ 2147483646 h 209"/>
                <a:gd name="T14" fmla="*/ 2147483646 w 122"/>
                <a:gd name="T15" fmla="*/ 2147483646 h 209"/>
                <a:gd name="T16" fmla="*/ 2147483646 w 122"/>
                <a:gd name="T17" fmla="*/ 2147483646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209" extrusionOk="0">
                  <a:moveTo>
                    <a:pt x="5" y="1"/>
                  </a:moveTo>
                  <a:cubicBezTo>
                    <a:pt x="0" y="1"/>
                    <a:pt x="0" y="6"/>
                    <a:pt x="0" y="6"/>
                  </a:cubicBezTo>
                  <a:lnTo>
                    <a:pt x="0" y="204"/>
                  </a:lnTo>
                  <a:cubicBezTo>
                    <a:pt x="0" y="209"/>
                    <a:pt x="0" y="209"/>
                    <a:pt x="5" y="209"/>
                  </a:cubicBezTo>
                  <a:lnTo>
                    <a:pt x="116" y="209"/>
                  </a:lnTo>
                  <a:cubicBezTo>
                    <a:pt x="121" y="209"/>
                    <a:pt x="121" y="209"/>
                    <a:pt x="121" y="204"/>
                  </a:cubicBezTo>
                  <a:lnTo>
                    <a:pt x="121" y="6"/>
                  </a:lnTo>
                  <a:cubicBezTo>
                    <a:pt x="121" y="6"/>
                    <a:pt x="121" y="1"/>
                    <a:pt x="116" y="1"/>
                  </a:cubicBezTo>
                  <a:lnTo>
                    <a:pt x="5"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4" name="Google Shape;663;p13">
              <a:extLst>
                <a:ext uri="{FF2B5EF4-FFF2-40B4-BE49-F238E27FC236}">
                  <a16:creationId xmlns:a16="http://schemas.microsoft.com/office/drawing/2014/main" id="{D61D3AA0-04CB-E940-BABB-AB582D73B445}"/>
                </a:ext>
              </a:extLst>
            </p:cNvPr>
            <p:cNvSpPr>
              <a:spLocks/>
            </p:cNvSpPr>
            <p:nvPr/>
          </p:nvSpPr>
          <p:spPr bwMode="auto">
            <a:xfrm>
              <a:off x="4335990" y="4324487"/>
              <a:ext cx="25840" cy="42528"/>
            </a:xfrm>
            <a:custGeom>
              <a:avLst/>
              <a:gdLst>
                <a:gd name="T0" fmla="*/ 2147483646 w 127"/>
                <a:gd name="T1" fmla="*/ 2147483646 h 209"/>
                <a:gd name="T2" fmla="*/ 2147483646 w 127"/>
                <a:gd name="T3" fmla="*/ 2147483646 h 209"/>
                <a:gd name="T4" fmla="*/ 2147483646 w 127"/>
                <a:gd name="T5" fmla="*/ 2147483646 h 209"/>
                <a:gd name="T6" fmla="*/ 2147483646 w 127"/>
                <a:gd name="T7" fmla="*/ 2147483646 h 209"/>
                <a:gd name="T8" fmla="*/ 2147483646 w 127"/>
                <a:gd name="T9" fmla="*/ 2147483646 h 209"/>
                <a:gd name="T10" fmla="*/ 2147483646 w 127"/>
                <a:gd name="T11" fmla="*/ 2147483646 h 209"/>
                <a:gd name="T12" fmla="*/ 2147483646 w 127"/>
                <a:gd name="T13" fmla="*/ 2147483646 h 209"/>
                <a:gd name="T14" fmla="*/ 2147483646 w 127"/>
                <a:gd name="T15" fmla="*/ 2147483646 h 209"/>
                <a:gd name="T16" fmla="*/ 2147483646 w 127"/>
                <a:gd name="T17" fmla="*/ 2147483646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 h="209" extrusionOk="0">
                  <a:moveTo>
                    <a:pt x="11" y="1"/>
                  </a:moveTo>
                  <a:cubicBezTo>
                    <a:pt x="6" y="1"/>
                    <a:pt x="1" y="1"/>
                    <a:pt x="1" y="6"/>
                  </a:cubicBezTo>
                  <a:lnTo>
                    <a:pt x="1" y="204"/>
                  </a:lnTo>
                  <a:cubicBezTo>
                    <a:pt x="1" y="209"/>
                    <a:pt x="6" y="209"/>
                    <a:pt x="11" y="209"/>
                  </a:cubicBezTo>
                  <a:lnTo>
                    <a:pt x="122" y="209"/>
                  </a:lnTo>
                  <a:cubicBezTo>
                    <a:pt x="122" y="209"/>
                    <a:pt x="127" y="209"/>
                    <a:pt x="127" y="204"/>
                  </a:cubicBezTo>
                  <a:lnTo>
                    <a:pt x="127" y="6"/>
                  </a:lnTo>
                  <a:cubicBezTo>
                    <a:pt x="127" y="1"/>
                    <a:pt x="122" y="1"/>
                    <a:pt x="122" y="1"/>
                  </a:cubicBezTo>
                  <a:lnTo>
                    <a:pt x="11"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5" name="Google Shape;664;p13">
              <a:extLst>
                <a:ext uri="{FF2B5EF4-FFF2-40B4-BE49-F238E27FC236}">
                  <a16:creationId xmlns:a16="http://schemas.microsoft.com/office/drawing/2014/main" id="{8A1EFD39-B79F-654F-A38A-59AAF1FB25CA}"/>
                </a:ext>
              </a:extLst>
            </p:cNvPr>
            <p:cNvSpPr>
              <a:spLocks/>
            </p:cNvSpPr>
            <p:nvPr/>
          </p:nvSpPr>
          <p:spPr bwMode="auto">
            <a:xfrm>
              <a:off x="4394182" y="4324487"/>
              <a:ext cx="24823" cy="42528"/>
            </a:xfrm>
            <a:custGeom>
              <a:avLst/>
              <a:gdLst>
                <a:gd name="T0" fmla="*/ 2147483646 w 122"/>
                <a:gd name="T1" fmla="*/ 2147483646 h 209"/>
                <a:gd name="T2" fmla="*/ 0 w 122"/>
                <a:gd name="T3" fmla="*/ 2147483646 h 209"/>
                <a:gd name="T4" fmla="*/ 0 w 122"/>
                <a:gd name="T5" fmla="*/ 2147483646 h 209"/>
                <a:gd name="T6" fmla="*/ 2147483646 w 122"/>
                <a:gd name="T7" fmla="*/ 2147483646 h 209"/>
                <a:gd name="T8" fmla="*/ 2147483646 w 122"/>
                <a:gd name="T9" fmla="*/ 2147483646 h 209"/>
                <a:gd name="T10" fmla="*/ 2147483646 w 122"/>
                <a:gd name="T11" fmla="*/ 2147483646 h 209"/>
                <a:gd name="T12" fmla="*/ 2147483646 w 122"/>
                <a:gd name="T13" fmla="*/ 2147483646 h 209"/>
                <a:gd name="T14" fmla="*/ 2147483646 w 122"/>
                <a:gd name="T15" fmla="*/ 2147483646 h 209"/>
                <a:gd name="T16" fmla="*/ 2147483646 w 122"/>
                <a:gd name="T17" fmla="*/ 2147483646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209" extrusionOk="0">
                  <a:moveTo>
                    <a:pt x="5" y="1"/>
                  </a:moveTo>
                  <a:cubicBezTo>
                    <a:pt x="0" y="1"/>
                    <a:pt x="0" y="1"/>
                    <a:pt x="0" y="6"/>
                  </a:cubicBezTo>
                  <a:lnTo>
                    <a:pt x="0" y="204"/>
                  </a:lnTo>
                  <a:cubicBezTo>
                    <a:pt x="0" y="209"/>
                    <a:pt x="0" y="209"/>
                    <a:pt x="5" y="209"/>
                  </a:cubicBezTo>
                  <a:lnTo>
                    <a:pt x="116" y="209"/>
                  </a:lnTo>
                  <a:cubicBezTo>
                    <a:pt x="121" y="209"/>
                    <a:pt x="121" y="209"/>
                    <a:pt x="121" y="204"/>
                  </a:cubicBezTo>
                  <a:lnTo>
                    <a:pt x="121" y="6"/>
                  </a:lnTo>
                  <a:cubicBezTo>
                    <a:pt x="121" y="1"/>
                    <a:pt x="121" y="1"/>
                    <a:pt x="116" y="1"/>
                  </a:cubicBezTo>
                  <a:lnTo>
                    <a:pt x="5"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6" name="Google Shape;665;p13">
              <a:extLst>
                <a:ext uri="{FF2B5EF4-FFF2-40B4-BE49-F238E27FC236}">
                  <a16:creationId xmlns:a16="http://schemas.microsoft.com/office/drawing/2014/main" id="{6A47A881-66C0-6142-83B4-E49C236A8B3E}"/>
                </a:ext>
              </a:extLst>
            </p:cNvPr>
            <p:cNvSpPr>
              <a:spLocks/>
            </p:cNvSpPr>
            <p:nvPr/>
          </p:nvSpPr>
          <p:spPr bwMode="auto">
            <a:xfrm>
              <a:off x="4335990" y="4401405"/>
              <a:ext cx="25840" cy="42528"/>
            </a:xfrm>
            <a:custGeom>
              <a:avLst/>
              <a:gdLst>
                <a:gd name="T0" fmla="*/ 2147483646 w 127"/>
                <a:gd name="T1" fmla="*/ 0 h 209"/>
                <a:gd name="T2" fmla="*/ 2147483646 w 127"/>
                <a:gd name="T3" fmla="*/ 2147483646 h 209"/>
                <a:gd name="T4" fmla="*/ 2147483646 w 127"/>
                <a:gd name="T5" fmla="*/ 2147483646 h 209"/>
                <a:gd name="T6" fmla="*/ 2147483646 w 127"/>
                <a:gd name="T7" fmla="*/ 2147483646 h 209"/>
                <a:gd name="T8" fmla="*/ 2147483646 w 127"/>
                <a:gd name="T9" fmla="*/ 2147483646 h 209"/>
                <a:gd name="T10" fmla="*/ 2147483646 w 127"/>
                <a:gd name="T11" fmla="*/ 2147483646 h 209"/>
                <a:gd name="T12" fmla="*/ 2147483646 w 127"/>
                <a:gd name="T13" fmla="*/ 2147483646 h 209"/>
                <a:gd name="T14" fmla="*/ 2147483646 w 127"/>
                <a:gd name="T15" fmla="*/ 0 h 209"/>
                <a:gd name="T16" fmla="*/ 2147483646 w 127"/>
                <a:gd name="T17" fmla="*/ 0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7" h="209" extrusionOk="0">
                  <a:moveTo>
                    <a:pt x="11" y="0"/>
                  </a:moveTo>
                  <a:cubicBezTo>
                    <a:pt x="6" y="0"/>
                    <a:pt x="1" y="0"/>
                    <a:pt x="1" y="5"/>
                  </a:cubicBezTo>
                  <a:lnTo>
                    <a:pt x="1" y="203"/>
                  </a:lnTo>
                  <a:cubicBezTo>
                    <a:pt x="1" y="203"/>
                    <a:pt x="6" y="208"/>
                    <a:pt x="11" y="208"/>
                  </a:cubicBezTo>
                  <a:lnTo>
                    <a:pt x="122" y="208"/>
                  </a:lnTo>
                  <a:cubicBezTo>
                    <a:pt x="122" y="208"/>
                    <a:pt x="127" y="203"/>
                    <a:pt x="127" y="203"/>
                  </a:cubicBezTo>
                  <a:lnTo>
                    <a:pt x="127" y="5"/>
                  </a:lnTo>
                  <a:cubicBezTo>
                    <a:pt x="127" y="0"/>
                    <a:pt x="122" y="0"/>
                    <a:pt x="122" y="0"/>
                  </a:cubicBezTo>
                  <a:lnTo>
                    <a:pt x="11" y="0"/>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7" name="Google Shape;666;p13">
              <a:extLst>
                <a:ext uri="{FF2B5EF4-FFF2-40B4-BE49-F238E27FC236}">
                  <a16:creationId xmlns:a16="http://schemas.microsoft.com/office/drawing/2014/main" id="{1CA791A1-1992-264D-8872-E12B098CDA17}"/>
                </a:ext>
              </a:extLst>
            </p:cNvPr>
            <p:cNvSpPr>
              <a:spLocks/>
            </p:cNvSpPr>
            <p:nvPr/>
          </p:nvSpPr>
          <p:spPr bwMode="auto">
            <a:xfrm>
              <a:off x="4394182" y="4401405"/>
              <a:ext cx="24823" cy="42528"/>
            </a:xfrm>
            <a:custGeom>
              <a:avLst/>
              <a:gdLst>
                <a:gd name="T0" fmla="*/ 2147483646 w 122"/>
                <a:gd name="T1" fmla="*/ 0 h 209"/>
                <a:gd name="T2" fmla="*/ 0 w 122"/>
                <a:gd name="T3" fmla="*/ 2147483646 h 209"/>
                <a:gd name="T4" fmla="*/ 0 w 122"/>
                <a:gd name="T5" fmla="*/ 2147483646 h 209"/>
                <a:gd name="T6" fmla="*/ 2147483646 w 122"/>
                <a:gd name="T7" fmla="*/ 2147483646 h 209"/>
                <a:gd name="T8" fmla="*/ 2147483646 w 122"/>
                <a:gd name="T9" fmla="*/ 2147483646 h 209"/>
                <a:gd name="T10" fmla="*/ 2147483646 w 122"/>
                <a:gd name="T11" fmla="*/ 2147483646 h 209"/>
                <a:gd name="T12" fmla="*/ 2147483646 w 122"/>
                <a:gd name="T13" fmla="*/ 2147483646 h 209"/>
                <a:gd name="T14" fmla="*/ 2147483646 w 122"/>
                <a:gd name="T15" fmla="*/ 0 h 209"/>
                <a:gd name="T16" fmla="*/ 2147483646 w 122"/>
                <a:gd name="T17" fmla="*/ 0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2" h="209" extrusionOk="0">
                  <a:moveTo>
                    <a:pt x="5" y="0"/>
                  </a:moveTo>
                  <a:cubicBezTo>
                    <a:pt x="0" y="0"/>
                    <a:pt x="0" y="0"/>
                    <a:pt x="0" y="5"/>
                  </a:cubicBezTo>
                  <a:lnTo>
                    <a:pt x="0" y="203"/>
                  </a:lnTo>
                  <a:cubicBezTo>
                    <a:pt x="0" y="203"/>
                    <a:pt x="0" y="208"/>
                    <a:pt x="5" y="208"/>
                  </a:cubicBezTo>
                  <a:lnTo>
                    <a:pt x="116" y="208"/>
                  </a:lnTo>
                  <a:cubicBezTo>
                    <a:pt x="121" y="208"/>
                    <a:pt x="121" y="203"/>
                    <a:pt x="121" y="203"/>
                  </a:cubicBezTo>
                  <a:lnTo>
                    <a:pt x="121" y="5"/>
                  </a:lnTo>
                  <a:cubicBezTo>
                    <a:pt x="121" y="0"/>
                    <a:pt x="121" y="0"/>
                    <a:pt x="116" y="0"/>
                  </a:cubicBezTo>
                  <a:lnTo>
                    <a:pt x="5" y="0"/>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68" name="Google Shape;667;p13">
            <a:extLst>
              <a:ext uri="{FF2B5EF4-FFF2-40B4-BE49-F238E27FC236}">
                <a16:creationId xmlns:a16="http://schemas.microsoft.com/office/drawing/2014/main" id="{D2D8A23D-E0F4-6F49-A4A7-152245D341FE}"/>
              </a:ext>
            </a:extLst>
          </p:cNvPr>
          <p:cNvGrpSpPr>
            <a:grpSpLocks/>
          </p:cNvGrpSpPr>
          <p:nvPr/>
        </p:nvGrpSpPr>
        <p:grpSpPr bwMode="auto">
          <a:xfrm flipH="1">
            <a:off x="5672667" y="5408084"/>
            <a:ext cx="698500" cy="702733"/>
            <a:chOff x="4392475" y="4247738"/>
            <a:chExt cx="332425" cy="334902"/>
          </a:xfrm>
        </p:grpSpPr>
        <p:sp>
          <p:nvSpPr>
            <p:cNvPr id="69" name="Google Shape;668;p13">
              <a:extLst>
                <a:ext uri="{FF2B5EF4-FFF2-40B4-BE49-F238E27FC236}">
                  <a16:creationId xmlns:a16="http://schemas.microsoft.com/office/drawing/2014/main" id="{F64B463E-50B8-6E41-888B-7861F90B1ECD}"/>
                </a:ext>
              </a:extLst>
            </p:cNvPr>
            <p:cNvSpPr>
              <a:spLocks/>
            </p:cNvSpPr>
            <p:nvPr/>
          </p:nvSpPr>
          <p:spPr bwMode="auto">
            <a:xfrm>
              <a:off x="4564675" y="4247738"/>
              <a:ext cx="160225" cy="252175"/>
            </a:xfrm>
            <a:custGeom>
              <a:avLst/>
              <a:gdLst>
                <a:gd name="T0" fmla="*/ 2147483646 w 1164"/>
                <a:gd name="T1" fmla="*/ 2147483646 h 1832"/>
                <a:gd name="T2" fmla="*/ 2147483646 w 1164"/>
                <a:gd name="T3" fmla="*/ 2147483646 h 1832"/>
                <a:gd name="T4" fmla="*/ 2147483646 w 1164"/>
                <a:gd name="T5" fmla="*/ 2147483646 h 1832"/>
                <a:gd name="T6" fmla="*/ 2147483646 w 1164"/>
                <a:gd name="T7" fmla="*/ 2147483646 h 1832"/>
                <a:gd name="T8" fmla="*/ 2147483646 w 1164"/>
                <a:gd name="T9" fmla="*/ 2147483646 h 1832"/>
                <a:gd name="T10" fmla="*/ 2147483646 w 1164"/>
                <a:gd name="T11" fmla="*/ 2147483646 h 1832"/>
                <a:gd name="T12" fmla="*/ 2147483646 w 1164"/>
                <a:gd name="T13" fmla="*/ 2147483646 h 1832"/>
                <a:gd name="T14" fmla="*/ 2147483646 w 1164"/>
                <a:gd name="T15" fmla="*/ 2147483646 h 1832"/>
                <a:gd name="T16" fmla="*/ 2147483646 w 1164"/>
                <a:gd name="T17" fmla="*/ 2147483646 h 1832"/>
                <a:gd name="T18" fmla="*/ 2147483646 w 1164"/>
                <a:gd name="T19" fmla="*/ 2147483646 h 1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4" h="1832" extrusionOk="0">
                  <a:moveTo>
                    <a:pt x="591" y="1"/>
                  </a:moveTo>
                  <a:cubicBezTo>
                    <a:pt x="237" y="1"/>
                    <a:pt x="22" y="361"/>
                    <a:pt x="90" y="683"/>
                  </a:cubicBezTo>
                  <a:cubicBezTo>
                    <a:pt x="138" y="896"/>
                    <a:pt x="124" y="1123"/>
                    <a:pt x="51" y="1331"/>
                  </a:cubicBezTo>
                  <a:cubicBezTo>
                    <a:pt x="32" y="1397"/>
                    <a:pt x="0" y="1831"/>
                    <a:pt x="537" y="1831"/>
                  </a:cubicBezTo>
                  <a:cubicBezTo>
                    <a:pt x="556" y="1831"/>
                    <a:pt x="577" y="1831"/>
                    <a:pt x="598" y="1829"/>
                  </a:cubicBezTo>
                  <a:cubicBezTo>
                    <a:pt x="598" y="1829"/>
                    <a:pt x="614" y="1831"/>
                    <a:pt x="641" y="1831"/>
                  </a:cubicBezTo>
                  <a:cubicBezTo>
                    <a:pt x="770" y="1831"/>
                    <a:pt x="1143" y="1791"/>
                    <a:pt x="1135" y="1331"/>
                  </a:cubicBezTo>
                  <a:cubicBezTo>
                    <a:pt x="1125" y="775"/>
                    <a:pt x="1110" y="683"/>
                    <a:pt x="1135" y="494"/>
                  </a:cubicBezTo>
                  <a:cubicBezTo>
                    <a:pt x="1164" y="301"/>
                    <a:pt x="956" y="6"/>
                    <a:pt x="598" y="1"/>
                  </a:cubicBezTo>
                  <a:cubicBezTo>
                    <a:pt x="595" y="1"/>
                    <a:pt x="593" y="1"/>
                    <a:pt x="591" y="1"/>
                  </a:cubicBez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0" name="Google Shape;669;p13">
              <a:extLst>
                <a:ext uri="{FF2B5EF4-FFF2-40B4-BE49-F238E27FC236}">
                  <a16:creationId xmlns:a16="http://schemas.microsoft.com/office/drawing/2014/main" id="{6FD8D675-D83D-E343-8A8F-7BFF30B1831F}"/>
                </a:ext>
              </a:extLst>
            </p:cNvPr>
            <p:cNvSpPr>
              <a:spLocks/>
            </p:cNvSpPr>
            <p:nvPr/>
          </p:nvSpPr>
          <p:spPr bwMode="auto">
            <a:xfrm>
              <a:off x="4644237" y="4315186"/>
              <a:ext cx="4818" cy="267454"/>
            </a:xfrm>
            <a:custGeom>
              <a:avLst/>
              <a:gdLst>
                <a:gd name="T0" fmla="*/ 2147483646 w 35"/>
                <a:gd name="T1" fmla="*/ 2147483646 h 1943"/>
                <a:gd name="T2" fmla="*/ 0 w 35"/>
                <a:gd name="T3" fmla="*/ 2147483646 h 1943"/>
                <a:gd name="T4" fmla="*/ 0 w 35"/>
                <a:gd name="T5" fmla="*/ 2147483646 h 1943"/>
                <a:gd name="T6" fmla="*/ 2147483646 w 35"/>
                <a:gd name="T7" fmla="*/ 2147483646 h 1943"/>
                <a:gd name="T8" fmla="*/ 2147483646 w 35"/>
                <a:gd name="T9" fmla="*/ 2147483646 h 1943"/>
                <a:gd name="T10" fmla="*/ 2147483646 w 35"/>
                <a:gd name="T11" fmla="*/ 2147483646 h 1943"/>
                <a:gd name="T12" fmla="*/ 2147483646 w 35"/>
                <a:gd name="T13" fmla="*/ 2147483646 h 19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1943" extrusionOk="0">
                  <a:moveTo>
                    <a:pt x="17" y="1"/>
                  </a:moveTo>
                  <a:cubicBezTo>
                    <a:pt x="9" y="1"/>
                    <a:pt x="0" y="7"/>
                    <a:pt x="0" y="19"/>
                  </a:cubicBezTo>
                  <a:lnTo>
                    <a:pt x="0" y="1925"/>
                  </a:lnTo>
                  <a:cubicBezTo>
                    <a:pt x="0" y="1937"/>
                    <a:pt x="9" y="1943"/>
                    <a:pt x="17" y="1943"/>
                  </a:cubicBezTo>
                  <a:cubicBezTo>
                    <a:pt x="26" y="1943"/>
                    <a:pt x="34" y="1937"/>
                    <a:pt x="34" y="1925"/>
                  </a:cubicBezTo>
                  <a:lnTo>
                    <a:pt x="34" y="19"/>
                  </a:lnTo>
                  <a:cubicBezTo>
                    <a:pt x="34" y="7"/>
                    <a:pt x="26" y="1"/>
                    <a:pt x="17" y="1"/>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1" name="Google Shape;670;p13">
              <a:extLst>
                <a:ext uri="{FF2B5EF4-FFF2-40B4-BE49-F238E27FC236}">
                  <a16:creationId xmlns:a16="http://schemas.microsoft.com/office/drawing/2014/main" id="{792A6AB7-9FF1-EA42-B7D3-EB936F9BAAE9}"/>
                </a:ext>
              </a:extLst>
            </p:cNvPr>
            <p:cNvSpPr>
              <a:spLocks/>
            </p:cNvSpPr>
            <p:nvPr/>
          </p:nvSpPr>
          <p:spPr bwMode="auto">
            <a:xfrm>
              <a:off x="4609962" y="4366667"/>
              <a:ext cx="40056" cy="38129"/>
            </a:xfrm>
            <a:custGeom>
              <a:avLst/>
              <a:gdLst>
                <a:gd name="T0" fmla="*/ 2147483646 w 291"/>
                <a:gd name="T1" fmla="*/ 0 h 277"/>
                <a:gd name="T2" fmla="*/ 2147483646 w 291"/>
                <a:gd name="T3" fmla="*/ 2147483646 h 277"/>
                <a:gd name="T4" fmla="*/ 2147483646 w 291"/>
                <a:gd name="T5" fmla="*/ 2147483646 h 277"/>
                <a:gd name="T6" fmla="*/ 2147483646 w 291"/>
                <a:gd name="T7" fmla="*/ 2147483646 h 277"/>
                <a:gd name="T8" fmla="*/ 2147483646 w 291"/>
                <a:gd name="T9" fmla="*/ 2147483646 h 277"/>
                <a:gd name="T10" fmla="*/ 2147483646 w 291"/>
                <a:gd name="T11" fmla="*/ 2147483646 h 277"/>
                <a:gd name="T12" fmla="*/ 2147483646 w 291"/>
                <a:gd name="T13" fmla="*/ 0 h 2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1" h="277" extrusionOk="0">
                  <a:moveTo>
                    <a:pt x="28" y="0"/>
                  </a:moveTo>
                  <a:cubicBezTo>
                    <a:pt x="14" y="0"/>
                    <a:pt x="0" y="16"/>
                    <a:pt x="12" y="32"/>
                  </a:cubicBezTo>
                  <a:lnTo>
                    <a:pt x="254" y="274"/>
                  </a:lnTo>
                  <a:cubicBezTo>
                    <a:pt x="257" y="275"/>
                    <a:pt x="260" y="276"/>
                    <a:pt x="263" y="276"/>
                  </a:cubicBezTo>
                  <a:cubicBezTo>
                    <a:pt x="276" y="276"/>
                    <a:pt x="290" y="260"/>
                    <a:pt x="278" y="245"/>
                  </a:cubicBezTo>
                  <a:lnTo>
                    <a:pt x="36" y="3"/>
                  </a:lnTo>
                  <a:cubicBezTo>
                    <a:pt x="34" y="1"/>
                    <a:pt x="31" y="0"/>
                    <a:pt x="28" y="0"/>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2" name="Google Shape;671;p13">
              <a:extLst>
                <a:ext uri="{FF2B5EF4-FFF2-40B4-BE49-F238E27FC236}">
                  <a16:creationId xmlns:a16="http://schemas.microsoft.com/office/drawing/2014/main" id="{D949E3F6-6E1F-204F-8037-F0B245A4E8A2}"/>
                </a:ext>
              </a:extLst>
            </p:cNvPr>
            <p:cNvSpPr>
              <a:spLocks/>
            </p:cNvSpPr>
            <p:nvPr/>
          </p:nvSpPr>
          <p:spPr bwMode="auto">
            <a:xfrm>
              <a:off x="4643273" y="4404934"/>
              <a:ext cx="43222" cy="41157"/>
            </a:xfrm>
            <a:custGeom>
              <a:avLst/>
              <a:gdLst>
                <a:gd name="T0" fmla="*/ 2147483646 w 314"/>
                <a:gd name="T1" fmla="*/ 2147483646 h 299"/>
                <a:gd name="T2" fmla="*/ 2147483646 w 314"/>
                <a:gd name="T3" fmla="*/ 2147483646 h 299"/>
                <a:gd name="T4" fmla="*/ 2147483646 w 314"/>
                <a:gd name="T5" fmla="*/ 2147483646 h 299"/>
                <a:gd name="T6" fmla="*/ 2147483646 w 314"/>
                <a:gd name="T7" fmla="*/ 2147483646 h 299"/>
                <a:gd name="T8" fmla="*/ 2147483646 w 314"/>
                <a:gd name="T9" fmla="*/ 2147483646 h 299"/>
                <a:gd name="T10" fmla="*/ 2147483646 w 314"/>
                <a:gd name="T11" fmla="*/ 2147483646 h 299"/>
                <a:gd name="T12" fmla="*/ 2147483646 w 314"/>
                <a:gd name="T13" fmla="*/ 2147483646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4" h="299" extrusionOk="0">
                  <a:moveTo>
                    <a:pt x="286" y="1"/>
                  </a:moveTo>
                  <a:cubicBezTo>
                    <a:pt x="282" y="1"/>
                    <a:pt x="277" y="2"/>
                    <a:pt x="273" y="5"/>
                  </a:cubicBezTo>
                  <a:lnTo>
                    <a:pt x="12" y="267"/>
                  </a:lnTo>
                  <a:cubicBezTo>
                    <a:pt x="0" y="282"/>
                    <a:pt x="14" y="298"/>
                    <a:pt x="28" y="298"/>
                  </a:cubicBezTo>
                  <a:cubicBezTo>
                    <a:pt x="31" y="298"/>
                    <a:pt x="34" y="297"/>
                    <a:pt x="36" y="296"/>
                  </a:cubicBezTo>
                  <a:lnTo>
                    <a:pt x="302" y="30"/>
                  </a:lnTo>
                  <a:cubicBezTo>
                    <a:pt x="314" y="18"/>
                    <a:pt x="301" y="1"/>
                    <a:pt x="286" y="1"/>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3" name="Google Shape;672;p13">
              <a:extLst>
                <a:ext uri="{FF2B5EF4-FFF2-40B4-BE49-F238E27FC236}">
                  <a16:creationId xmlns:a16="http://schemas.microsoft.com/office/drawing/2014/main" id="{52F680E9-D864-4243-85DC-67E65426E8B1}"/>
                </a:ext>
              </a:extLst>
            </p:cNvPr>
            <p:cNvSpPr>
              <a:spLocks/>
            </p:cNvSpPr>
            <p:nvPr/>
          </p:nvSpPr>
          <p:spPr bwMode="auto">
            <a:xfrm>
              <a:off x="4392475" y="4353728"/>
              <a:ext cx="191884" cy="164216"/>
            </a:xfrm>
            <a:custGeom>
              <a:avLst/>
              <a:gdLst>
                <a:gd name="T0" fmla="*/ 2147483646 w 1394"/>
                <a:gd name="T1" fmla="*/ 0 h 1193"/>
                <a:gd name="T2" fmla="*/ 2147483646 w 1394"/>
                <a:gd name="T3" fmla="*/ 2147483646 h 1193"/>
                <a:gd name="T4" fmla="*/ 2147483646 w 1394"/>
                <a:gd name="T5" fmla="*/ 2147483646 h 1193"/>
                <a:gd name="T6" fmla="*/ 2147483646 w 1394"/>
                <a:gd name="T7" fmla="*/ 2147483646 h 1193"/>
                <a:gd name="T8" fmla="*/ 2147483646 w 1394"/>
                <a:gd name="T9" fmla="*/ 0 h 1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4" h="1193" extrusionOk="0">
                  <a:moveTo>
                    <a:pt x="596" y="0"/>
                  </a:moveTo>
                  <a:cubicBezTo>
                    <a:pt x="267" y="0"/>
                    <a:pt x="1" y="266"/>
                    <a:pt x="1" y="595"/>
                  </a:cubicBezTo>
                  <a:cubicBezTo>
                    <a:pt x="1" y="955"/>
                    <a:pt x="295" y="1193"/>
                    <a:pt x="600" y="1193"/>
                  </a:cubicBezTo>
                  <a:cubicBezTo>
                    <a:pt x="747" y="1193"/>
                    <a:pt x="896" y="1138"/>
                    <a:pt x="1017" y="1016"/>
                  </a:cubicBezTo>
                  <a:cubicBezTo>
                    <a:pt x="1394" y="643"/>
                    <a:pt x="1128" y="0"/>
                    <a:pt x="596" y="0"/>
                  </a:cubicBezTo>
                  <a:close/>
                </a:path>
              </a:pathLst>
            </a:custGeom>
            <a:solidFill>
              <a:srgbClr val="425A9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4" name="Google Shape;673;p13">
              <a:extLst>
                <a:ext uri="{FF2B5EF4-FFF2-40B4-BE49-F238E27FC236}">
                  <a16:creationId xmlns:a16="http://schemas.microsoft.com/office/drawing/2014/main" id="{A609F162-E061-1C46-B920-B4EA52BE4C39}"/>
                </a:ext>
              </a:extLst>
            </p:cNvPr>
            <p:cNvSpPr>
              <a:spLocks/>
            </p:cNvSpPr>
            <p:nvPr/>
          </p:nvSpPr>
          <p:spPr bwMode="auto">
            <a:xfrm>
              <a:off x="4471761" y="4397088"/>
              <a:ext cx="5506" cy="185552"/>
            </a:xfrm>
            <a:custGeom>
              <a:avLst/>
              <a:gdLst>
                <a:gd name="T0" fmla="*/ 2147483646 w 40"/>
                <a:gd name="T1" fmla="*/ 2147483646 h 1348"/>
                <a:gd name="T2" fmla="*/ 0 w 40"/>
                <a:gd name="T3" fmla="*/ 2147483646 h 1348"/>
                <a:gd name="T4" fmla="*/ 0 w 40"/>
                <a:gd name="T5" fmla="*/ 2147483646 h 1348"/>
                <a:gd name="T6" fmla="*/ 2147483646 w 40"/>
                <a:gd name="T7" fmla="*/ 2147483646 h 1348"/>
                <a:gd name="T8" fmla="*/ 2147483646 w 40"/>
                <a:gd name="T9" fmla="*/ 2147483646 h 1348"/>
                <a:gd name="T10" fmla="*/ 2147483646 w 40"/>
                <a:gd name="T11" fmla="*/ 2147483646 h 1348"/>
                <a:gd name="T12" fmla="*/ 2147483646 w 40"/>
                <a:gd name="T13" fmla="*/ 2147483646 h 1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348" extrusionOk="0">
                  <a:moveTo>
                    <a:pt x="20" y="1"/>
                  </a:moveTo>
                  <a:cubicBezTo>
                    <a:pt x="10" y="1"/>
                    <a:pt x="0" y="7"/>
                    <a:pt x="0" y="19"/>
                  </a:cubicBezTo>
                  <a:lnTo>
                    <a:pt x="0" y="1330"/>
                  </a:lnTo>
                  <a:cubicBezTo>
                    <a:pt x="0" y="1342"/>
                    <a:pt x="10" y="1348"/>
                    <a:pt x="20" y="1348"/>
                  </a:cubicBezTo>
                  <a:cubicBezTo>
                    <a:pt x="29" y="1348"/>
                    <a:pt x="39" y="1342"/>
                    <a:pt x="39" y="1330"/>
                  </a:cubicBezTo>
                  <a:lnTo>
                    <a:pt x="39" y="19"/>
                  </a:lnTo>
                  <a:cubicBezTo>
                    <a:pt x="39" y="7"/>
                    <a:pt x="29" y="1"/>
                    <a:pt x="20" y="1"/>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5" name="Google Shape;674;p13">
              <a:extLst>
                <a:ext uri="{FF2B5EF4-FFF2-40B4-BE49-F238E27FC236}">
                  <a16:creationId xmlns:a16="http://schemas.microsoft.com/office/drawing/2014/main" id="{30DCD55F-6327-064D-ACF5-F008779A2029}"/>
                </a:ext>
              </a:extLst>
            </p:cNvPr>
            <p:cNvSpPr>
              <a:spLocks/>
            </p:cNvSpPr>
            <p:nvPr/>
          </p:nvSpPr>
          <p:spPr bwMode="auto">
            <a:xfrm>
              <a:off x="4447673" y="4432327"/>
              <a:ext cx="29870" cy="27943"/>
            </a:xfrm>
            <a:custGeom>
              <a:avLst/>
              <a:gdLst>
                <a:gd name="T0" fmla="*/ 2147483646 w 217"/>
                <a:gd name="T1" fmla="*/ 0 h 203"/>
                <a:gd name="T2" fmla="*/ 2147483646 w 217"/>
                <a:gd name="T3" fmla="*/ 2147483646 h 203"/>
                <a:gd name="T4" fmla="*/ 2147483646 w 217"/>
                <a:gd name="T5" fmla="*/ 2147483646 h 203"/>
                <a:gd name="T6" fmla="*/ 2147483646 w 217"/>
                <a:gd name="T7" fmla="*/ 2147483646 h 203"/>
                <a:gd name="T8" fmla="*/ 2147483646 w 217"/>
                <a:gd name="T9" fmla="*/ 2147483646 h 203"/>
                <a:gd name="T10" fmla="*/ 2147483646 w 217"/>
                <a:gd name="T11" fmla="*/ 2147483646 h 203"/>
                <a:gd name="T12" fmla="*/ 2147483646 w 217"/>
                <a:gd name="T13" fmla="*/ 0 h 2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7" h="203" extrusionOk="0">
                  <a:moveTo>
                    <a:pt x="29" y="0"/>
                  </a:moveTo>
                  <a:cubicBezTo>
                    <a:pt x="15" y="0"/>
                    <a:pt x="1" y="18"/>
                    <a:pt x="16" y="34"/>
                  </a:cubicBezTo>
                  <a:lnTo>
                    <a:pt x="180" y="198"/>
                  </a:lnTo>
                  <a:cubicBezTo>
                    <a:pt x="185" y="201"/>
                    <a:pt x="189" y="203"/>
                    <a:pt x="193" y="203"/>
                  </a:cubicBezTo>
                  <a:cubicBezTo>
                    <a:pt x="207" y="203"/>
                    <a:pt x="217" y="185"/>
                    <a:pt x="209" y="174"/>
                  </a:cubicBezTo>
                  <a:lnTo>
                    <a:pt x="40" y="5"/>
                  </a:lnTo>
                  <a:cubicBezTo>
                    <a:pt x="37" y="2"/>
                    <a:pt x="33" y="0"/>
                    <a:pt x="29" y="0"/>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6" name="Google Shape;675;p13">
              <a:extLst>
                <a:ext uri="{FF2B5EF4-FFF2-40B4-BE49-F238E27FC236}">
                  <a16:creationId xmlns:a16="http://schemas.microsoft.com/office/drawing/2014/main" id="{3B05764A-40A0-A04D-958E-3BC67E011491}"/>
                </a:ext>
              </a:extLst>
            </p:cNvPr>
            <p:cNvSpPr>
              <a:spLocks/>
            </p:cNvSpPr>
            <p:nvPr/>
          </p:nvSpPr>
          <p:spPr bwMode="auto">
            <a:xfrm>
              <a:off x="4471348" y="4458893"/>
              <a:ext cx="31935" cy="30008"/>
            </a:xfrm>
            <a:custGeom>
              <a:avLst/>
              <a:gdLst>
                <a:gd name="T0" fmla="*/ 2147483646 w 232"/>
                <a:gd name="T1" fmla="*/ 2147483646 h 218"/>
                <a:gd name="T2" fmla="*/ 2147483646 w 232"/>
                <a:gd name="T3" fmla="*/ 2147483646 h 218"/>
                <a:gd name="T4" fmla="*/ 2147483646 w 232"/>
                <a:gd name="T5" fmla="*/ 2147483646 h 218"/>
                <a:gd name="T6" fmla="*/ 2147483646 w 232"/>
                <a:gd name="T7" fmla="*/ 2147483646 h 218"/>
                <a:gd name="T8" fmla="*/ 2147483646 w 232"/>
                <a:gd name="T9" fmla="*/ 2147483646 h 218"/>
                <a:gd name="T10" fmla="*/ 2147483646 w 232"/>
                <a:gd name="T11" fmla="*/ 2147483646 h 218"/>
                <a:gd name="T12" fmla="*/ 2147483646 w 232"/>
                <a:gd name="T13" fmla="*/ 2147483646 h 2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 h="218" extrusionOk="0">
                  <a:moveTo>
                    <a:pt x="203" y="1"/>
                  </a:moveTo>
                  <a:cubicBezTo>
                    <a:pt x="199" y="1"/>
                    <a:pt x="195" y="2"/>
                    <a:pt x="192" y="5"/>
                  </a:cubicBezTo>
                  <a:lnTo>
                    <a:pt x="8" y="189"/>
                  </a:lnTo>
                  <a:cubicBezTo>
                    <a:pt x="1" y="200"/>
                    <a:pt x="11" y="218"/>
                    <a:pt x="25" y="218"/>
                  </a:cubicBezTo>
                  <a:cubicBezTo>
                    <a:pt x="29" y="218"/>
                    <a:pt x="33" y="216"/>
                    <a:pt x="37" y="213"/>
                  </a:cubicBezTo>
                  <a:lnTo>
                    <a:pt x="216" y="34"/>
                  </a:lnTo>
                  <a:cubicBezTo>
                    <a:pt x="232" y="19"/>
                    <a:pt x="217" y="1"/>
                    <a:pt x="203" y="1"/>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7" name="Google Shape;676;p13">
              <a:extLst>
                <a:ext uri="{FF2B5EF4-FFF2-40B4-BE49-F238E27FC236}">
                  <a16:creationId xmlns:a16="http://schemas.microsoft.com/office/drawing/2014/main" id="{056FE9C7-FA71-9343-A9A2-1AA7E5936CDA}"/>
                </a:ext>
              </a:extLst>
            </p:cNvPr>
            <p:cNvSpPr>
              <a:spLocks/>
            </p:cNvSpPr>
            <p:nvPr/>
          </p:nvSpPr>
          <p:spPr bwMode="auto">
            <a:xfrm>
              <a:off x="4507137" y="4354967"/>
              <a:ext cx="137925" cy="166006"/>
            </a:xfrm>
            <a:custGeom>
              <a:avLst/>
              <a:gdLst>
                <a:gd name="T0" fmla="*/ 2147483646 w 1002"/>
                <a:gd name="T1" fmla="*/ 2147483646 h 1206"/>
                <a:gd name="T2" fmla="*/ 2147483646 w 1002"/>
                <a:gd name="T3" fmla="*/ 2147483646 h 1206"/>
                <a:gd name="T4" fmla="*/ 2147483646 w 1002"/>
                <a:gd name="T5" fmla="*/ 2147483646 h 1206"/>
                <a:gd name="T6" fmla="*/ 2147483646 w 1002"/>
                <a:gd name="T7" fmla="*/ 2147483646 h 1206"/>
                <a:gd name="T8" fmla="*/ 2147483646 w 1002"/>
                <a:gd name="T9" fmla="*/ 2147483646 h 1206"/>
                <a:gd name="T10" fmla="*/ 2147483646 w 1002"/>
                <a:gd name="T11" fmla="*/ 2147483646 h 1206"/>
                <a:gd name="T12" fmla="*/ 2147483646 w 1002"/>
                <a:gd name="T13" fmla="*/ 2147483646 h 1206"/>
                <a:gd name="T14" fmla="*/ 2147483646 w 1002"/>
                <a:gd name="T15" fmla="*/ 2147483646 h 1206"/>
                <a:gd name="T16" fmla="*/ 2147483646 w 1002"/>
                <a:gd name="T17" fmla="*/ 2147483646 h 1206"/>
                <a:gd name="T18" fmla="*/ 2147483646 w 1002"/>
                <a:gd name="T19" fmla="*/ 2147483646 h 1206"/>
                <a:gd name="T20" fmla="*/ 2147483646 w 1002"/>
                <a:gd name="T21" fmla="*/ 2147483646 h 1206"/>
                <a:gd name="T22" fmla="*/ 2147483646 w 1002"/>
                <a:gd name="T23" fmla="*/ 2147483646 h 12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2" h="1206" extrusionOk="0">
                  <a:moveTo>
                    <a:pt x="494" y="1"/>
                  </a:moveTo>
                  <a:cubicBezTo>
                    <a:pt x="441" y="1"/>
                    <a:pt x="389" y="30"/>
                    <a:pt x="367" y="88"/>
                  </a:cubicBezTo>
                  <a:lnTo>
                    <a:pt x="10" y="1007"/>
                  </a:lnTo>
                  <a:cubicBezTo>
                    <a:pt x="10" y="1007"/>
                    <a:pt x="10" y="1007"/>
                    <a:pt x="10" y="1007"/>
                  </a:cubicBezTo>
                  <a:cubicBezTo>
                    <a:pt x="3" y="1023"/>
                    <a:pt x="1" y="1039"/>
                    <a:pt x="1" y="1055"/>
                  </a:cubicBezTo>
                  <a:cubicBezTo>
                    <a:pt x="0" y="1130"/>
                    <a:pt x="59" y="1195"/>
                    <a:pt x="135" y="1195"/>
                  </a:cubicBezTo>
                  <a:lnTo>
                    <a:pt x="832" y="1205"/>
                  </a:lnTo>
                  <a:cubicBezTo>
                    <a:pt x="933" y="1205"/>
                    <a:pt x="1001" y="1104"/>
                    <a:pt x="962" y="1012"/>
                  </a:cubicBezTo>
                  <a:lnTo>
                    <a:pt x="624" y="88"/>
                  </a:lnTo>
                  <a:cubicBezTo>
                    <a:pt x="600" y="30"/>
                    <a:pt x="546" y="1"/>
                    <a:pt x="494" y="1"/>
                  </a:cubicBezTo>
                  <a:close/>
                </a:path>
              </a:pathLst>
            </a:custGeom>
            <a:solidFill>
              <a:srgbClr val="D074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8" name="Google Shape;677;p13">
              <a:extLst>
                <a:ext uri="{FF2B5EF4-FFF2-40B4-BE49-F238E27FC236}">
                  <a16:creationId xmlns:a16="http://schemas.microsoft.com/office/drawing/2014/main" id="{86E551B8-6826-5A43-BBA5-209822E81D28}"/>
                </a:ext>
              </a:extLst>
            </p:cNvPr>
            <p:cNvSpPr>
              <a:spLocks/>
            </p:cNvSpPr>
            <p:nvPr/>
          </p:nvSpPr>
          <p:spPr bwMode="auto">
            <a:xfrm>
              <a:off x="4538384" y="4379744"/>
              <a:ext cx="70064" cy="202483"/>
            </a:xfrm>
            <a:custGeom>
              <a:avLst/>
              <a:gdLst>
                <a:gd name="T0" fmla="*/ 2147483646 w 509"/>
                <a:gd name="T1" fmla="*/ 2147483646 h 1471"/>
                <a:gd name="T2" fmla="*/ 2147483646 w 509"/>
                <a:gd name="T3" fmla="*/ 2147483646 h 1471"/>
                <a:gd name="T4" fmla="*/ 2147483646 w 509"/>
                <a:gd name="T5" fmla="*/ 2147483646 h 1471"/>
                <a:gd name="T6" fmla="*/ 2147483646 w 509"/>
                <a:gd name="T7" fmla="*/ 2147483646 h 1471"/>
                <a:gd name="T8" fmla="*/ 2147483646 w 509"/>
                <a:gd name="T9" fmla="*/ 2147483646 h 1471"/>
                <a:gd name="T10" fmla="*/ 2147483646 w 509"/>
                <a:gd name="T11" fmla="*/ 2147483646 h 1471"/>
                <a:gd name="T12" fmla="*/ 0 w 509"/>
                <a:gd name="T13" fmla="*/ 2147483646 h 1471"/>
                <a:gd name="T14" fmla="*/ 2147483646 w 509"/>
                <a:gd name="T15" fmla="*/ 2147483646 h 1471"/>
                <a:gd name="T16" fmla="*/ 2147483646 w 509"/>
                <a:gd name="T17" fmla="*/ 2147483646 h 1471"/>
                <a:gd name="T18" fmla="*/ 2147483646 w 509"/>
                <a:gd name="T19" fmla="*/ 2147483646 h 1471"/>
                <a:gd name="T20" fmla="*/ 2147483646 w 509"/>
                <a:gd name="T21" fmla="*/ 2147483646 h 1471"/>
                <a:gd name="T22" fmla="*/ 2147483646 w 509"/>
                <a:gd name="T23" fmla="*/ 2147483646 h 1471"/>
                <a:gd name="T24" fmla="*/ 2147483646 w 509"/>
                <a:gd name="T25" fmla="*/ 2147483646 h 1471"/>
                <a:gd name="T26" fmla="*/ 2147483646 w 509"/>
                <a:gd name="T27" fmla="*/ 2147483646 h 1471"/>
                <a:gd name="T28" fmla="*/ 2147483646 w 509"/>
                <a:gd name="T29" fmla="*/ 2147483646 h 1471"/>
                <a:gd name="T30" fmla="*/ 2147483646 w 509"/>
                <a:gd name="T31" fmla="*/ 2147483646 h 1471"/>
                <a:gd name="T32" fmla="*/ 2147483646 w 509"/>
                <a:gd name="T33" fmla="*/ 2147483646 h 1471"/>
                <a:gd name="T34" fmla="*/ 2147483646 w 509"/>
                <a:gd name="T35" fmla="*/ 2147483646 h 1471"/>
                <a:gd name="T36" fmla="*/ 2147483646 w 509"/>
                <a:gd name="T37" fmla="*/ 2147483646 h 1471"/>
                <a:gd name="T38" fmla="*/ 2147483646 w 509"/>
                <a:gd name="T39" fmla="*/ 2147483646 h 1471"/>
                <a:gd name="T40" fmla="*/ 2147483646 w 509"/>
                <a:gd name="T41" fmla="*/ 2147483646 h 1471"/>
                <a:gd name="T42" fmla="*/ 2147483646 w 509"/>
                <a:gd name="T43" fmla="*/ 2147483646 h 1471"/>
                <a:gd name="T44" fmla="*/ 2147483646 w 509"/>
                <a:gd name="T45" fmla="*/ 2147483646 h 1471"/>
                <a:gd name="T46" fmla="*/ 2147483646 w 509"/>
                <a:gd name="T47" fmla="*/ 2147483646 h 1471"/>
                <a:gd name="T48" fmla="*/ 2147483646 w 509"/>
                <a:gd name="T49" fmla="*/ 2147483646 h 14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9" h="1471" extrusionOk="0">
                  <a:moveTo>
                    <a:pt x="259" y="1"/>
                  </a:moveTo>
                  <a:cubicBezTo>
                    <a:pt x="250" y="1"/>
                    <a:pt x="242" y="7"/>
                    <a:pt x="242" y="19"/>
                  </a:cubicBezTo>
                  <a:lnTo>
                    <a:pt x="242" y="793"/>
                  </a:lnTo>
                  <a:lnTo>
                    <a:pt x="29" y="575"/>
                  </a:lnTo>
                  <a:cubicBezTo>
                    <a:pt x="24" y="573"/>
                    <a:pt x="20" y="572"/>
                    <a:pt x="15" y="572"/>
                  </a:cubicBezTo>
                  <a:cubicBezTo>
                    <a:pt x="11" y="572"/>
                    <a:pt x="7" y="573"/>
                    <a:pt x="5" y="575"/>
                  </a:cubicBezTo>
                  <a:cubicBezTo>
                    <a:pt x="0" y="580"/>
                    <a:pt x="0" y="580"/>
                    <a:pt x="0" y="585"/>
                  </a:cubicBezTo>
                  <a:cubicBezTo>
                    <a:pt x="0" y="590"/>
                    <a:pt x="0" y="595"/>
                    <a:pt x="5" y="600"/>
                  </a:cubicBezTo>
                  <a:lnTo>
                    <a:pt x="242" y="832"/>
                  </a:lnTo>
                  <a:lnTo>
                    <a:pt x="242" y="1456"/>
                  </a:lnTo>
                  <a:cubicBezTo>
                    <a:pt x="242" y="1465"/>
                    <a:pt x="249" y="1470"/>
                    <a:pt x="257" y="1470"/>
                  </a:cubicBezTo>
                  <a:cubicBezTo>
                    <a:pt x="264" y="1470"/>
                    <a:pt x="271" y="1465"/>
                    <a:pt x="271" y="1456"/>
                  </a:cubicBezTo>
                  <a:lnTo>
                    <a:pt x="271" y="967"/>
                  </a:lnTo>
                  <a:lnTo>
                    <a:pt x="498" y="740"/>
                  </a:lnTo>
                  <a:cubicBezTo>
                    <a:pt x="503" y="735"/>
                    <a:pt x="508" y="730"/>
                    <a:pt x="508" y="725"/>
                  </a:cubicBezTo>
                  <a:cubicBezTo>
                    <a:pt x="503" y="720"/>
                    <a:pt x="498" y="716"/>
                    <a:pt x="494" y="716"/>
                  </a:cubicBezTo>
                  <a:cubicBezTo>
                    <a:pt x="489" y="716"/>
                    <a:pt x="484" y="716"/>
                    <a:pt x="479" y="720"/>
                  </a:cubicBezTo>
                  <a:lnTo>
                    <a:pt x="276" y="924"/>
                  </a:lnTo>
                  <a:lnTo>
                    <a:pt x="276" y="556"/>
                  </a:lnTo>
                  <a:lnTo>
                    <a:pt x="465" y="367"/>
                  </a:lnTo>
                  <a:cubicBezTo>
                    <a:pt x="476" y="356"/>
                    <a:pt x="464" y="339"/>
                    <a:pt x="451" y="339"/>
                  </a:cubicBezTo>
                  <a:cubicBezTo>
                    <a:pt x="447" y="339"/>
                    <a:pt x="443" y="340"/>
                    <a:pt x="440" y="343"/>
                  </a:cubicBezTo>
                  <a:lnTo>
                    <a:pt x="276" y="512"/>
                  </a:lnTo>
                  <a:lnTo>
                    <a:pt x="276" y="19"/>
                  </a:lnTo>
                  <a:cubicBezTo>
                    <a:pt x="276" y="7"/>
                    <a:pt x="267" y="1"/>
                    <a:pt x="259" y="1"/>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79" name="Google Shape;678;p13">
            <a:extLst>
              <a:ext uri="{FF2B5EF4-FFF2-40B4-BE49-F238E27FC236}">
                <a16:creationId xmlns:a16="http://schemas.microsoft.com/office/drawing/2014/main" id="{FE20F8F5-6312-DA49-B0C8-5001FA8B752B}"/>
              </a:ext>
            </a:extLst>
          </p:cNvPr>
          <p:cNvGrpSpPr>
            <a:grpSpLocks/>
          </p:cNvGrpSpPr>
          <p:nvPr/>
        </p:nvGrpSpPr>
        <p:grpSpPr bwMode="auto">
          <a:xfrm>
            <a:off x="1756834" y="5480052"/>
            <a:ext cx="698500" cy="704849"/>
            <a:chOff x="1664401" y="4110000"/>
            <a:chExt cx="523049" cy="528249"/>
          </a:xfrm>
        </p:grpSpPr>
        <p:sp>
          <p:nvSpPr>
            <p:cNvPr id="80" name="Google Shape;679;p13">
              <a:extLst>
                <a:ext uri="{FF2B5EF4-FFF2-40B4-BE49-F238E27FC236}">
                  <a16:creationId xmlns:a16="http://schemas.microsoft.com/office/drawing/2014/main" id="{A6002A27-B7B5-084F-8FD3-F1C38D5BF349}"/>
                </a:ext>
              </a:extLst>
            </p:cNvPr>
            <p:cNvSpPr>
              <a:spLocks/>
            </p:cNvSpPr>
            <p:nvPr/>
          </p:nvSpPr>
          <p:spPr bwMode="auto">
            <a:xfrm>
              <a:off x="1935243" y="4110000"/>
              <a:ext cx="252207" cy="397811"/>
            </a:xfrm>
            <a:custGeom>
              <a:avLst/>
              <a:gdLst>
                <a:gd name="T0" fmla="*/ 2147483646 w 1164"/>
                <a:gd name="T1" fmla="*/ 2147483646 h 1836"/>
                <a:gd name="T2" fmla="*/ 2147483646 w 1164"/>
                <a:gd name="T3" fmla="*/ 2147483646 h 1836"/>
                <a:gd name="T4" fmla="*/ 2147483646 w 1164"/>
                <a:gd name="T5" fmla="*/ 2147483646 h 1836"/>
                <a:gd name="T6" fmla="*/ 2147483646 w 1164"/>
                <a:gd name="T7" fmla="*/ 2147483646 h 1836"/>
                <a:gd name="T8" fmla="*/ 2147483646 w 1164"/>
                <a:gd name="T9" fmla="*/ 2147483646 h 1836"/>
                <a:gd name="T10" fmla="*/ 2147483646 w 1164"/>
                <a:gd name="T11" fmla="*/ 2147483646 h 1836"/>
                <a:gd name="T12" fmla="*/ 2147483646 w 1164"/>
                <a:gd name="T13" fmla="*/ 2147483646 h 1836"/>
                <a:gd name="T14" fmla="*/ 2147483646 w 1164"/>
                <a:gd name="T15" fmla="*/ 2147483646 h 1836"/>
                <a:gd name="T16" fmla="*/ 2147483646 w 1164"/>
                <a:gd name="T17" fmla="*/ 2147483646 h 1836"/>
                <a:gd name="T18" fmla="*/ 2147483646 w 1164"/>
                <a:gd name="T19" fmla="*/ 2147483646 h 18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4" h="1836" extrusionOk="0">
                  <a:moveTo>
                    <a:pt x="591" y="1"/>
                  </a:moveTo>
                  <a:cubicBezTo>
                    <a:pt x="237" y="1"/>
                    <a:pt x="28" y="365"/>
                    <a:pt x="95" y="683"/>
                  </a:cubicBezTo>
                  <a:cubicBezTo>
                    <a:pt x="138" y="900"/>
                    <a:pt x="124" y="1123"/>
                    <a:pt x="56" y="1331"/>
                  </a:cubicBezTo>
                  <a:cubicBezTo>
                    <a:pt x="33" y="1401"/>
                    <a:pt x="0" y="1835"/>
                    <a:pt x="545" y="1835"/>
                  </a:cubicBezTo>
                  <a:cubicBezTo>
                    <a:pt x="562" y="1835"/>
                    <a:pt x="580" y="1835"/>
                    <a:pt x="598" y="1834"/>
                  </a:cubicBezTo>
                  <a:cubicBezTo>
                    <a:pt x="598" y="1834"/>
                    <a:pt x="614" y="1835"/>
                    <a:pt x="641" y="1835"/>
                  </a:cubicBezTo>
                  <a:cubicBezTo>
                    <a:pt x="771" y="1835"/>
                    <a:pt x="1148" y="1796"/>
                    <a:pt x="1140" y="1331"/>
                  </a:cubicBezTo>
                  <a:cubicBezTo>
                    <a:pt x="1130" y="774"/>
                    <a:pt x="1116" y="687"/>
                    <a:pt x="1140" y="494"/>
                  </a:cubicBezTo>
                  <a:cubicBezTo>
                    <a:pt x="1164" y="300"/>
                    <a:pt x="961" y="5"/>
                    <a:pt x="598" y="1"/>
                  </a:cubicBezTo>
                  <a:cubicBezTo>
                    <a:pt x="596" y="1"/>
                    <a:pt x="593" y="1"/>
                    <a:pt x="591" y="1"/>
                  </a:cubicBez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1" name="Google Shape;680;p13">
              <a:extLst>
                <a:ext uri="{FF2B5EF4-FFF2-40B4-BE49-F238E27FC236}">
                  <a16:creationId xmlns:a16="http://schemas.microsoft.com/office/drawing/2014/main" id="{782F9836-300E-8D4A-826A-3A81673BF5ED}"/>
                </a:ext>
              </a:extLst>
            </p:cNvPr>
            <p:cNvSpPr>
              <a:spLocks/>
            </p:cNvSpPr>
            <p:nvPr/>
          </p:nvSpPr>
          <p:spPr bwMode="auto">
            <a:xfrm>
              <a:off x="2007612" y="4217253"/>
              <a:ext cx="119387" cy="419911"/>
            </a:xfrm>
            <a:custGeom>
              <a:avLst/>
              <a:gdLst>
                <a:gd name="T0" fmla="*/ 2147483646 w 551"/>
                <a:gd name="T1" fmla="*/ 0 h 1938"/>
                <a:gd name="T2" fmla="*/ 2147483646 w 551"/>
                <a:gd name="T3" fmla="*/ 2147483646 h 1938"/>
                <a:gd name="T4" fmla="*/ 2147483646 w 551"/>
                <a:gd name="T5" fmla="*/ 2147483646 h 1938"/>
                <a:gd name="T6" fmla="*/ 2147483646 w 551"/>
                <a:gd name="T7" fmla="*/ 2147483646 h 1938"/>
                <a:gd name="T8" fmla="*/ 2147483646 w 551"/>
                <a:gd name="T9" fmla="*/ 2147483646 h 1938"/>
                <a:gd name="T10" fmla="*/ 2147483646 w 551"/>
                <a:gd name="T11" fmla="*/ 2147483646 h 1938"/>
                <a:gd name="T12" fmla="*/ 2147483646 w 551"/>
                <a:gd name="T13" fmla="*/ 2147483646 h 1938"/>
                <a:gd name="T14" fmla="*/ 2147483646 w 551"/>
                <a:gd name="T15" fmla="*/ 2147483646 h 1938"/>
                <a:gd name="T16" fmla="*/ 2147483646 w 551"/>
                <a:gd name="T17" fmla="*/ 2147483646 h 1938"/>
                <a:gd name="T18" fmla="*/ 2147483646 w 551"/>
                <a:gd name="T19" fmla="*/ 2147483646 h 1938"/>
                <a:gd name="T20" fmla="*/ 2147483646 w 551"/>
                <a:gd name="T21" fmla="*/ 2147483646 h 1938"/>
                <a:gd name="T22" fmla="*/ 2147483646 w 551"/>
                <a:gd name="T23" fmla="*/ 2147483646 h 1938"/>
                <a:gd name="T24" fmla="*/ 2147483646 w 551"/>
                <a:gd name="T25" fmla="*/ 2147483646 h 1938"/>
                <a:gd name="T26" fmla="*/ 2147483646 w 551"/>
                <a:gd name="T27" fmla="*/ 2147483646 h 1938"/>
                <a:gd name="T28" fmla="*/ 2147483646 w 551"/>
                <a:gd name="T29" fmla="*/ 2147483646 h 1938"/>
                <a:gd name="T30" fmla="*/ 2147483646 w 551"/>
                <a:gd name="T31" fmla="*/ 2147483646 h 1938"/>
                <a:gd name="T32" fmla="*/ 2147483646 w 551"/>
                <a:gd name="T33" fmla="*/ 2147483646 h 1938"/>
                <a:gd name="T34" fmla="*/ 2147483646 w 551"/>
                <a:gd name="T35" fmla="*/ 0 h 19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51" h="1938" extrusionOk="0">
                  <a:moveTo>
                    <a:pt x="265" y="0"/>
                  </a:moveTo>
                  <a:cubicBezTo>
                    <a:pt x="255" y="0"/>
                    <a:pt x="247" y="6"/>
                    <a:pt x="249" y="18"/>
                  </a:cubicBezTo>
                  <a:lnTo>
                    <a:pt x="249" y="584"/>
                  </a:lnTo>
                  <a:lnTo>
                    <a:pt x="37" y="376"/>
                  </a:lnTo>
                  <a:cubicBezTo>
                    <a:pt x="32" y="373"/>
                    <a:pt x="27" y="371"/>
                    <a:pt x="23" y="371"/>
                  </a:cubicBezTo>
                  <a:cubicBezTo>
                    <a:pt x="10" y="371"/>
                    <a:pt x="0" y="386"/>
                    <a:pt x="8" y="400"/>
                  </a:cubicBezTo>
                  <a:lnTo>
                    <a:pt x="245" y="637"/>
                  </a:lnTo>
                  <a:lnTo>
                    <a:pt x="245" y="1919"/>
                  </a:lnTo>
                  <a:cubicBezTo>
                    <a:pt x="247" y="1931"/>
                    <a:pt x="257" y="1937"/>
                    <a:pt x="266" y="1937"/>
                  </a:cubicBezTo>
                  <a:cubicBezTo>
                    <a:pt x="275" y="1937"/>
                    <a:pt x="283" y="1931"/>
                    <a:pt x="283" y="1919"/>
                  </a:cubicBezTo>
                  <a:lnTo>
                    <a:pt x="283" y="937"/>
                  </a:lnTo>
                  <a:lnTo>
                    <a:pt x="540" y="681"/>
                  </a:lnTo>
                  <a:cubicBezTo>
                    <a:pt x="551" y="666"/>
                    <a:pt x="539" y="652"/>
                    <a:pt x="527" y="652"/>
                  </a:cubicBezTo>
                  <a:cubicBezTo>
                    <a:pt x="523" y="652"/>
                    <a:pt x="519" y="653"/>
                    <a:pt x="515" y="657"/>
                  </a:cubicBezTo>
                  <a:cubicBezTo>
                    <a:pt x="438" y="734"/>
                    <a:pt x="361" y="807"/>
                    <a:pt x="283" y="884"/>
                  </a:cubicBezTo>
                  <a:lnTo>
                    <a:pt x="283" y="633"/>
                  </a:lnTo>
                  <a:lnTo>
                    <a:pt x="283" y="18"/>
                  </a:lnTo>
                  <a:cubicBezTo>
                    <a:pt x="283" y="6"/>
                    <a:pt x="274" y="0"/>
                    <a:pt x="265" y="0"/>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2" name="Google Shape;681;p13">
              <a:extLst>
                <a:ext uri="{FF2B5EF4-FFF2-40B4-BE49-F238E27FC236}">
                  <a16:creationId xmlns:a16="http://schemas.microsoft.com/office/drawing/2014/main" id="{096ADD0E-7D17-094B-A354-27894C08D185}"/>
                </a:ext>
              </a:extLst>
            </p:cNvPr>
            <p:cNvSpPr>
              <a:spLocks/>
            </p:cNvSpPr>
            <p:nvPr/>
          </p:nvSpPr>
          <p:spPr bwMode="auto">
            <a:xfrm>
              <a:off x="1664401" y="4276622"/>
              <a:ext cx="302041" cy="259140"/>
            </a:xfrm>
            <a:custGeom>
              <a:avLst/>
              <a:gdLst>
                <a:gd name="T0" fmla="*/ 2147483646 w 1394"/>
                <a:gd name="T1" fmla="*/ 2147483646 h 1196"/>
                <a:gd name="T2" fmla="*/ 0 w 1394"/>
                <a:gd name="T3" fmla="*/ 2147483646 h 1196"/>
                <a:gd name="T4" fmla="*/ 2147483646 w 1394"/>
                <a:gd name="T5" fmla="*/ 2147483646 h 1196"/>
                <a:gd name="T6" fmla="*/ 2147483646 w 1394"/>
                <a:gd name="T7" fmla="*/ 2147483646 h 1196"/>
                <a:gd name="T8" fmla="*/ 2147483646 w 1394"/>
                <a:gd name="T9" fmla="*/ 2147483646 h 1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4" h="1196" extrusionOk="0">
                  <a:moveTo>
                    <a:pt x="600" y="1"/>
                  </a:moveTo>
                  <a:cubicBezTo>
                    <a:pt x="271" y="1"/>
                    <a:pt x="0" y="267"/>
                    <a:pt x="0" y="600"/>
                  </a:cubicBezTo>
                  <a:cubicBezTo>
                    <a:pt x="0" y="958"/>
                    <a:pt x="296" y="1195"/>
                    <a:pt x="603" y="1195"/>
                  </a:cubicBezTo>
                  <a:cubicBezTo>
                    <a:pt x="750" y="1195"/>
                    <a:pt x="899" y="1141"/>
                    <a:pt x="1021" y="1021"/>
                  </a:cubicBezTo>
                  <a:cubicBezTo>
                    <a:pt x="1393" y="644"/>
                    <a:pt x="1127" y="1"/>
                    <a:pt x="600" y="1"/>
                  </a:cubicBezTo>
                  <a:close/>
                </a:path>
              </a:pathLst>
            </a:custGeom>
            <a:solidFill>
              <a:srgbClr val="D074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3" name="Google Shape;682;p13">
              <a:extLst>
                <a:ext uri="{FF2B5EF4-FFF2-40B4-BE49-F238E27FC236}">
                  <a16:creationId xmlns:a16="http://schemas.microsoft.com/office/drawing/2014/main" id="{30188261-543F-D44A-82B5-33BE661D928A}"/>
                </a:ext>
              </a:extLst>
            </p:cNvPr>
            <p:cNvSpPr>
              <a:spLocks/>
            </p:cNvSpPr>
            <p:nvPr/>
          </p:nvSpPr>
          <p:spPr bwMode="auto">
            <a:xfrm>
              <a:off x="1751937" y="4346174"/>
              <a:ext cx="86019" cy="292075"/>
            </a:xfrm>
            <a:custGeom>
              <a:avLst/>
              <a:gdLst>
                <a:gd name="T0" fmla="*/ 2147483646 w 397"/>
                <a:gd name="T1" fmla="*/ 0 h 1348"/>
                <a:gd name="T2" fmla="*/ 2147483646 w 397"/>
                <a:gd name="T3" fmla="*/ 2147483646 h 1348"/>
                <a:gd name="T4" fmla="*/ 2147483646 w 397"/>
                <a:gd name="T5" fmla="*/ 2147483646 h 1348"/>
                <a:gd name="T6" fmla="*/ 2147483646 w 397"/>
                <a:gd name="T7" fmla="*/ 2147483646 h 1348"/>
                <a:gd name="T8" fmla="*/ 2147483646 w 397"/>
                <a:gd name="T9" fmla="*/ 2147483646 h 1348"/>
                <a:gd name="T10" fmla="*/ 2147483646 w 397"/>
                <a:gd name="T11" fmla="*/ 2147483646 h 1348"/>
                <a:gd name="T12" fmla="*/ 2147483646 w 397"/>
                <a:gd name="T13" fmla="*/ 2147483646 h 1348"/>
                <a:gd name="T14" fmla="*/ 2147483646 w 397"/>
                <a:gd name="T15" fmla="*/ 2147483646 h 1348"/>
                <a:gd name="T16" fmla="*/ 2147483646 w 397"/>
                <a:gd name="T17" fmla="*/ 2147483646 h 1348"/>
                <a:gd name="T18" fmla="*/ 2147483646 w 397"/>
                <a:gd name="T19" fmla="*/ 2147483646 h 1348"/>
                <a:gd name="T20" fmla="*/ 2147483646 w 397"/>
                <a:gd name="T21" fmla="*/ 2147483646 h 1348"/>
                <a:gd name="T22" fmla="*/ 2147483646 w 397"/>
                <a:gd name="T23" fmla="*/ 2147483646 h 1348"/>
                <a:gd name="T24" fmla="*/ 2147483646 w 397"/>
                <a:gd name="T25" fmla="*/ 2147483646 h 1348"/>
                <a:gd name="T26" fmla="*/ 2147483646 w 397"/>
                <a:gd name="T27" fmla="*/ 2147483646 h 1348"/>
                <a:gd name="T28" fmla="*/ 2147483646 w 397"/>
                <a:gd name="T29" fmla="*/ 2147483646 h 1348"/>
                <a:gd name="T30" fmla="*/ 2147483646 w 397"/>
                <a:gd name="T31" fmla="*/ 2147483646 h 1348"/>
                <a:gd name="T32" fmla="*/ 2147483646 w 397"/>
                <a:gd name="T33" fmla="*/ 0 h 13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7" h="1348" extrusionOk="0">
                  <a:moveTo>
                    <a:pt x="194" y="0"/>
                  </a:moveTo>
                  <a:cubicBezTo>
                    <a:pt x="185" y="0"/>
                    <a:pt x="177" y="6"/>
                    <a:pt x="177" y="18"/>
                  </a:cubicBezTo>
                  <a:lnTo>
                    <a:pt x="177" y="400"/>
                  </a:lnTo>
                  <a:lnTo>
                    <a:pt x="41" y="260"/>
                  </a:lnTo>
                  <a:cubicBezTo>
                    <a:pt x="37" y="257"/>
                    <a:pt x="33" y="256"/>
                    <a:pt x="29" y="256"/>
                  </a:cubicBezTo>
                  <a:cubicBezTo>
                    <a:pt x="13" y="256"/>
                    <a:pt x="1" y="274"/>
                    <a:pt x="12" y="289"/>
                  </a:cubicBezTo>
                  <a:cubicBezTo>
                    <a:pt x="70" y="342"/>
                    <a:pt x="123" y="396"/>
                    <a:pt x="177" y="449"/>
                  </a:cubicBezTo>
                  <a:lnTo>
                    <a:pt x="177" y="1329"/>
                  </a:lnTo>
                  <a:cubicBezTo>
                    <a:pt x="177" y="1341"/>
                    <a:pt x="185" y="1347"/>
                    <a:pt x="194" y="1347"/>
                  </a:cubicBezTo>
                  <a:cubicBezTo>
                    <a:pt x="202" y="1347"/>
                    <a:pt x="211" y="1341"/>
                    <a:pt x="211" y="1329"/>
                  </a:cubicBezTo>
                  <a:lnTo>
                    <a:pt x="211" y="652"/>
                  </a:lnTo>
                  <a:lnTo>
                    <a:pt x="389" y="478"/>
                  </a:lnTo>
                  <a:cubicBezTo>
                    <a:pt x="397" y="463"/>
                    <a:pt x="388" y="448"/>
                    <a:pt x="374" y="448"/>
                  </a:cubicBezTo>
                  <a:cubicBezTo>
                    <a:pt x="370" y="448"/>
                    <a:pt x="365" y="450"/>
                    <a:pt x="360" y="454"/>
                  </a:cubicBezTo>
                  <a:lnTo>
                    <a:pt x="211" y="599"/>
                  </a:lnTo>
                  <a:lnTo>
                    <a:pt x="211" y="18"/>
                  </a:lnTo>
                  <a:cubicBezTo>
                    <a:pt x="211" y="6"/>
                    <a:pt x="202" y="0"/>
                    <a:pt x="194" y="0"/>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4" name="Google Shape;683;p13">
              <a:extLst>
                <a:ext uri="{FF2B5EF4-FFF2-40B4-BE49-F238E27FC236}">
                  <a16:creationId xmlns:a16="http://schemas.microsoft.com/office/drawing/2014/main" id="{9180070E-17D7-5749-BB90-83AFB9FCE41B}"/>
                </a:ext>
              </a:extLst>
            </p:cNvPr>
            <p:cNvSpPr>
              <a:spLocks/>
            </p:cNvSpPr>
            <p:nvPr/>
          </p:nvSpPr>
          <p:spPr bwMode="auto">
            <a:xfrm>
              <a:off x="1831239" y="4268822"/>
              <a:ext cx="218839" cy="265857"/>
            </a:xfrm>
            <a:custGeom>
              <a:avLst/>
              <a:gdLst>
                <a:gd name="T0" fmla="*/ 2147483646 w 1010"/>
                <a:gd name="T1" fmla="*/ 0 h 1227"/>
                <a:gd name="T2" fmla="*/ 2147483646 w 1010"/>
                <a:gd name="T3" fmla="*/ 2147483646 h 1227"/>
                <a:gd name="T4" fmla="*/ 2147483646 w 1010"/>
                <a:gd name="T5" fmla="*/ 2147483646 h 1227"/>
                <a:gd name="T6" fmla="*/ 2147483646 w 1010"/>
                <a:gd name="T7" fmla="*/ 2147483646 h 1227"/>
                <a:gd name="T8" fmla="*/ 2147483646 w 1010"/>
                <a:gd name="T9" fmla="*/ 2147483646 h 1227"/>
                <a:gd name="T10" fmla="*/ 2147483646 w 1010"/>
                <a:gd name="T11" fmla="*/ 2147483646 h 1227"/>
                <a:gd name="T12" fmla="*/ 2147483646 w 1010"/>
                <a:gd name="T13" fmla="*/ 2147483646 h 1227"/>
                <a:gd name="T14" fmla="*/ 2147483646 w 1010"/>
                <a:gd name="T15" fmla="*/ 2147483646 h 1227"/>
                <a:gd name="T16" fmla="*/ 2147483646 w 1010"/>
                <a:gd name="T17" fmla="*/ 2147483646 h 1227"/>
                <a:gd name="T18" fmla="*/ 2147483646 w 1010"/>
                <a:gd name="T19" fmla="*/ 2147483646 h 1227"/>
                <a:gd name="T20" fmla="*/ 2147483646 w 1010"/>
                <a:gd name="T21" fmla="*/ 0 h 1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0" h="1227" extrusionOk="0">
                  <a:moveTo>
                    <a:pt x="500" y="0"/>
                  </a:moveTo>
                  <a:cubicBezTo>
                    <a:pt x="453" y="0"/>
                    <a:pt x="406" y="27"/>
                    <a:pt x="386" y="80"/>
                  </a:cubicBezTo>
                  <a:lnTo>
                    <a:pt x="9" y="1052"/>
                  </a:lnTo>
                  <a:cubicBezTo>
                    <a:pt x="3" y="1067"/>
                    <a:pt x="1" y="1082"/>
                    <a:pt x="1" y="1097"/>
                  </a:cubicBezTo>
                  <a:cubicBezTo>
                    <a:pt x="1" y="1162"/>
                    <a:pt x="49" y="1217"/>
                    <a:pt x="120" y="1217"/>
                  </a:cubicBezTo>
                  <a:lnTo>
                    <a:pt x="860" y="1227"/>
                  </a:lnTo>
                  <a:cubicBezTo>
                    <a:pt x="863" y="1227"/>
                    <a:pt x="865" y="1227"/>
                    <a:pt x="867" y="1227"/>
                  </a:cubicBezTo>
                  <a:cubicBezTo>
                    <a:pt x="951" y="1227"/>
                    <a:pt x="1009" y="1142"/>
                    <a:pt x="976" y="1062"/>
                  </a:cubicBezTo>
                  <a:lnTo>
                    <a:pt x="614" y="80"/>
                  </a:lnTo>
                  <a:cubicBezTo>
                    <a:pt x="594" y="27"/>
                    <a:pt x="547" y="0"/>
                    <a:pt x="500" y="0"/>
                  </a:cubicBezTo>
                  <a:close/>
                </a:path>
              </a:pathLst>
            </a:custGeom>
            <a:solidFill>
              <a:srgbClr val="425A9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5" name="Google Shape;684;p13">
              <a:extLst>
                <a:ext uri="{FF2B5EF4-FFF2-40B4-BE49-F238E27FC236}">
                  <a16:creationId xmlns:a16="http://schemas.microsoft.com/office/drawing/2014/main" id="{05FCFF58-64B3-FA44-9BBD-E25C7459E290}"/>
                </a:ext>
              </a:extLst>
            </p:cNvPr>
            <p:cNvSpPr>
              <a:spLocks/>
            </p:cNvSpPr>
            <p:nvPr/>
          </p:nvSpPr>
          <p:spPr bwMode="auto">
            <a:xfrm>
              <a:off x="1881291" y="4318873"/>
              <a:ext cx="101836" cy="318509"/>
            </a:xfrm>
            <a:custGeom>
              <a:avLst/>
              <a:gdLst>
                <a:gd name="T0" fmla="*/ 2147483646 w 470"/>
                <a:gd name="T1" fmla="*/ 0 h 1470"/>
                <a:gd name="T2" fmla="*/ 2147483646 w 470"/>
                <a:gd name="T3" fmla="*/ 2147483646 h 1470"/>
                <a:gd name="T4" fmla="*/ 2147483646 w 470"/>
                <a:gd name="T5" fmla="*/ 2147483646 h 1470"/>
                <a:gd name="T6" fmla="*/ 2147483646 w 470"/>
                <a:gd name="T7" fmla="*/ 2147483646 h 1470"/>
                <a:gd name="T8" fmla="*/ 2147483646 w 470"/>
                <a:gd name="T9" fmla="*/ 2147483646 h 1470"/>
                <a:gd name="T10" fmla="*/ 2147483646 w 470"/>
                <a:gd name="T11" fmla="*/ 2147483646 h 1470"/>
                <a:gd name="T12" fmla="*/ 0 w 470"/>
                <a:gd name="T13" fmla="*/ 2147483646 h 1470"/>
                <a:gd name="T14" fmla="*/ 2147483646 w 470"/>
                <a:gd name="T15" fmla="*/ 2147483646 h 1470"/>
                <a:gd name="T16" fmla="*/ 2147483646 w 470"/>
                <a:gd name="T17" fmla="*/ 2147483646 h 1470"/>
                <a:gd name="T18" fmla="*/ 2147483646 w 470"/>
                <a:gd name="T19" fmla="*/ 2147483646 h 1470"/>
                <a:gd name="T20" fmla="*/ 2147483646 w 470"/>
                <a:gd name="T21" fmla="*/ 2147483646 h 1470"/>
                <a:gd name="T22" fmla="*/ 2147483646 w 470"/>
                <a:gd name="T23" fmla="*/ 2147483646 h 1470"/>
                <a:gd name="T24" fmla="*/ 2147483646 w 470"/>
                <a:gd name="T25" fmla="*/ 2147483646 h 1470"/>
                <a:gd name="T26" fmla="*/ 2147483646 w 470"/>
                <a:gd name="T27" fmla="*/ 2147483646 h 1470"/>
                <a:gd name="T28" fmla="*/ 2147483646 w 470"/>
                <a:gd name="T29" fmla="*/ 2147483646 h 1470"/>
                <a:gd name="T30" fmla="*/ 2147483646 w 470"/>
                <a:gd name="T31" fmla="*/ 2147483646 h 1470"/>
                <a:gd name="T32" fmla="*/ 2147483646 w 470"/>
                <a:gd name="T33" fmla="*/ 2147483646 h 1470"/>
                <a:gd name="T34" fmla="*/ 2147483646 w 470"/>
                <a:gd name="T35" fmla="*/ 2147483646 h 1470"/>
                <a:gd name="T36" fmla="*/ 2147483646 w 470"/>
                <a:gd name="T37" fmla="*/ 2147483646 h 1470"/>
                <a:gd name="T38" fmla="*/ 2147483646 w 470"/>
                <a:gd name="T39" fmla="*/ 0 h 14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0" h="1470" extrusionOk="0">
                  <a:moveTo>
                    <a:pt x="259" y="0"/>
                  </a:moveTo>
                  <a:cubicBezTo>
                    <a:pt x="251" y="0"/>
                    <a:pt x="242" y="6"/>
                    <a:pt x="242" y="18"/>
                  </a:cubicBezTo>
                  <a:lnTo>
                    <a:pt x="242" y="792"/>
                  </a:lnTo>
                  <a:lnTo>
                    <a:pt x="29" y="575"/>
                  </a:lnTo>
                  <a:cubicBezTo>
                    <a:pt x="25" y="572"/>
                    <a:pt x="20" y="571"/>
                    <a:pt x="16" y="571"/>
                  </a:cubicBezTo>
                  <a:cubicBezTo>
                    <a:pt x="11" y="571"/>
                    <a:pt x="8" y="572"/>
                    <a:pt x="5" y="575"/>
                  </a:cubicBezTo>
                  <a:cubicBezTo>
                    <a:pt x="0" y="575"/>
                    <a:pt x="0" y="580"/>
                    <a:pt x="0" y="584"/>
                  </a:cubicBezTo>
                  <a:cubicBezTo>
                    <a:pt x="0" y="589"/>
                    <a:pt x="0" y="594"/>
                    <a:pt x="5" y="594"/>
                  </a:cubicBezTo>
                  <a:lnTo>
                    <a:pt x="242" y="831"/>
                  </a:lnTo>
                  <a:lnTo>
                    <a:pt x="242" y="1455"/>
                  </a:lnTo>
                  <a:cubicBezTo>
                    <a:pt x="242" y="1465"/>
                    <a:pt x="251" y="1470"/>
                    <a:pt x="259" y="1470"/>
                  </a:cubicBezTo>
                  <a:cubicBezTo>
                    <a:pt x="268" y="1470"/>
                    <a:pt x="276" y="1465"/>
                    <a:pt x="276" y="1455"/>
                  </a:cubicBezTo>
                  <a:lnTo>
                    <a:pt x="276" y="551"/>
                  </a:lnTo>
                  <a:lnTo>
                    <a:pt x="465" y="362"/>
                  </a:lnTo>
                  <a:cubicBezTo>
                    <a:pt x="470" y="357"/>
                    <a:pt x="470" y="347"/>
                    <a:pt x="465" y="343"/>
                  </a:cubicBezTo>
                  <a:cubicBezTo>
                    <a:pt x="460" y="340"/>
                    <a:pt x="455" y="339"/>
                    <a:pt x="451" y="339"/>
                  </a:cubicBezTo>
                  <a:cubicBezTo>
                    <a:pt x="447" y="339"/>
                    <a:pt x="443" y="340"/>
                    <a:pt x="441" y="343"/>
                  </a:cubicBezTo>
                  <a:lnTo>
                    <a:pt x="276" y="507"/>
                  </a:lnTo>
                  <a:lnTo>
                    <a:pt x="276" y="18"/>
                  </a:lnTo>
                  <a:cubicBezTo>
                    <a:pt x="276" y="6"/>
                    <a:pt x="268" y="0"/>
                    <a:pt x="259" y="0"/>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86" name="Google Shape;685;p13">
            <a:extLst>
              <a:ext uri="{FF2B5EF4-FFF2-40B4-BE49-F238E27FC236}">
                <a16:creationId xmlns:a16="http://schemas.microsoft.com/office/drawing/2014/main" id="{92866EE4-8610-E240-8E5D-BCAED238CEFA}"/>
              </a:ext>
            </a:extLst>
          </p:cNvPr>
          <p:cNvGrpSpPr>
            <a:grpSpLocks/>
          </p:cNvGrpSpPr>
          <p:nvPr/>
        </p:nvGrpSpPr>
        <p:grpSpPr bwMode="auto">
          <a:xfrm>
            <a:off x="3907367" y="4368801"/>
            <a:ext cx="1001184" cy="1682751"/>
            <a:chOff x="-3487875" y="-1884325"/>
            <a:chExt cx="252400" cy="424225"/>
          </a:xfrm>
        </p:grpSpPr>
        <p:sp>
          <p:nvSpPr>
            <p:cNvPr id="87" name="Google Shape;686;p13">
              <a:extLst>
                <a:ext uri="{FF2B5EF4-FFF2-40B4-BE49-F238E27FC236}">
                  <a16:creationId xmlns:a16="http://schemas.microsoft.com/office/drawing/2014/main" id="{C6C0E91A-F391-7143-B048-79F191F9400F}"/>
                </a:ext>
              </a:extLst>
            </p:cNvPr>
            <p:cNvSpPr>
              <a:spLocks/>
            </p:cNvSpPr>
            <p:nvPr/>
          </p:nvSpPr>
          <p:spPr bwMode="auto">
            <a:xfrm>
              <a:off x="-3405525" y="-1829775"/>
              <a:ext cx="84075" cy="369675"/>
            </a:xfrm>
            <a:custGeom>
              <a:avLst/>
              <a:gdLst>
                <a:gd name="T0" fmla="*/ 2147483646 w 3363"/>
                <a:gd name="T1" fmla="*/ 0 h 14787"/>
                <a:gd name="T2" fmla="*/ 9765625 w 3363"/>
                <a:gd name="T3" fmla="*/ 2147483646 h 14787"/>
                <a:gd name="T4" fmla="*/ 9765625 w 3363"/>
                <a:gd name="T5" fmla="*/ 2147483646 h 14787"/>
                <a:gd name="T6" fmla="*/ 2147483646 w 3363"/>
                <a:gd name="T7" fmla="*/ 2147483646 h 14787"/>
                <a:gd name="T8" fmla="*/ 2147483646 w 3363"/>
                <a:gd name="T9" fmla="*/ 2147483646 h 14787"/>
                <a:gd name="T10" fmla="*/ 2147483646 w 3363"/>
                <a:gd name="T11" fmla="*/ 0 h 14787"/>
                <a:gd name="T12" fmla="*/ 2147483646 w 3363"/>
                <a:gd name="T13" fmla="*/ 0 h 147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3" h="14787" extrusionOk="0">
                  <a:moveTo>
                    <a:pt x="746" y="0"/>
                  </a:moveTo>
                  <a:cubicBezTo>
                    <a:pt x="335" y="0"/>
                    <a:pt x="1" y="334"/>
                    <a:pt x="1" y="750"/>
                  </a:cubicBezTo>
                  <a:lnTo>
                    <a:pt x="1" y="14782"/>
                  </a:lnTo>
                  <a:lnTo>
                    <a:pt x="3363" y="14787"/>
                  </a:lnTo>
                  <a:lnTo>
                    <a:pt x="3363" y="750"/>
                  </a:lnTo>
                  <a:cubicBezTo>
                    <a:pt x="3363" y="334"/>
                    <a:pt x="3029" y="0"/>
                    <a:pt x="2613" y="0"/>
                  </a:cubicBezTo>
                  <a:lnTo>
                    <a:pt x="746" y="0"/>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8" name="Google Shape;687;p13">
              <a:extLst>
                <a:ext uri="{FF2B5EF4-FFF2-40B4-BE49-F238E27FC236}">
                  <a16:creationId xmlns:a16="http://schemas.microsoft.com/office/drawing/2014/main" id="{FD480F2D-700D-694D-85B0-2A27911B5186}"/>
                </a:ext>
              </a:extLst>
            </p:cNvPr>
            <p:cNvSpPr>
              <a:spLocks/>
            </p:cNvSpPr>
            <p:nvPr/>
          </p:nvSpPr>
          <p:spPr bwMode="auto">
            <a:xfrm>
              <a:off x="-3405525" y="-1490100"/>
              <a:ext cx="84075" cy="30000"/>
            </a:xfrm>
            <a:custGeom>
              <a:avLst/>
              <a:gdLst>
                <a:gd name="T0" fmla="*/ 9765625 w 3363"/>
                <a:gd name="T1" fmla="*/ 0 h 1200"/>
                <a:gd name="T2" fmla="*/ 9765625 w 3363"/>
                <a:gd name="T3" fmla="*/ 2147483646 h 1200"/>
                <a:gd name="T4" fmla="*/ 2147483646 w 3363"/>
                <a:gd name="T5" fmla="*/ 2147483646 h 1200"/>
                <a:gd name="T6" fmla="*/ 2147483646 w 3363"/>
                <a:gd name="T7" fmla="*/ 0 h 1200"/>
                <a:gd name="T8" fmla="*/ 9765625 w 3363"/>
                <a:gd name="T9" fmla="*/ 0 h 1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3" h="1200" extrusionOk="0">
                  <a:moveTo>
                    <a:pt x="1" y="0"/>
                  </a:moveTo>
                  <a:lnTo>
                    <a:pt x="1" y="1200"/>
                  </a:lnTo>
                  <a:lnTo>
                    <a:pt x="3363" y="1200"/>
                  </a:lnTo>
                  <a:lnTo>
                    <a:pt x="3363" y="0"/>
                  </a:lnTo>
                  <a:lnTo>
                    <a:pt x="1" y="0"/>
                  </a:ln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9" name="Google Shape;688;p13">
              <a:extLst>
                <a:ext uri="{FF2B5EF4-FFF2-40B4-BE49-F238E27FC236}">
                  <a16:creationId xmlns:a16="http://schemas.microsoft.com/office/drawing/2014/main" id="{799F569B-C55E-624B-937E-43B171648DAB}"/>
                </a:ext>
              </a:extLst>
            </p:cNvPr>
            <p:cNvSpPr>
              <a:spLocks/>
            </p:cNvSpPr>
            <p:nvPr/>
          </p:nvSpPr>
          <p:spPr bwMode="auto">
            <a:xfrm>
              <a:off x="-3405525" y="-1672950"/>
              <a:ext cx="84075" cy="29900"/>
            </a:xfrm>
            <a:custGeom>
              <a:avLst/>
              <a:gdLst>
                <a:gd name="T0" fmla="*/ 9765625 w 3363"/>
                <a:gd name="T1" fmla="*/ 9765625 h 1196"/>
                <a:gd name="T2" fmla="*/ 9765625 w 3363"/>
                <a:gd name="T3" fmla="*/ 2147483646 h 1196"/>
                <a:gd name="T4" fmla="*/ 2147483646 w 3363"/>
                <a:gd name="T5" fmla="*/ 2147483646 h 1196"/>
                <a:gd name="T6" fmla="*/ 2147483646 w 3363"/>
                <a:gd name="T7" fmla="*/ 9765625 h 1196"/>
                <a:gd name="T8" fmla="*/ 9765625 w 3363"/>
                <a:gd name="T9" fmla="*/ 9765625 h 1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3" h="1196" extrusionOk="0">
                  <a:moveTo>
                    <a:pt x="1" y="1"/>
                  </a:moveTo>
                  <a:lnTo>
                    <a:pt x="1" y="1196"/>
                  </a:lnTo>
                  <a:lnTo>
                    <a:pt x="3363" y="1196"/>
                  </a:lnTo>
                  <a:lnTo>
                    <a:pt x="3363" y="1"/>
                  </a:lnTo>
                  <a:lnTo>
                    <a:pt x="1" y="1"/>
                  </a:ln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0" name="Google Shape;689;p13">
              <a:extLst>
                <a:ext uri="{FF2B5EF4-FFF2-40B4-BE49-F238E27FC236}">
                  <a16:creationId xmlns:a16="http://schemas.microsoft.com/office/drawing/2014/main" id="{3C67CBCE-A43A-9346-9CE3-FE9BA8338ED7}"/>
                </a:ext>
              </a:extLst>
            </p:cNvPr>
            <p:cNvSpPr>
              <a:spLocks/>
            </p:cNvSpPr>
            <p:nvPr/>
          </p:nvSpPr>
          <p:spPr bwMode="auto">
            <a:xfrm>
              <a:off x="-3373225" y="-1624450"/>
              <a:ext cx="25650" cy="102800"/>
            </a:xfrm>
            <a:custGeom>
              <a:avLst/>
              <a:gdLst>
                <a:gd name="T0" fmla="*/ 2147483646 w 1026"/>
                <a:gd name="T1" fmla="*/ 0 h 4112"/>
                <a:gd name="T2" fmla="*/ 0 w 1026"/>
                <a:gd name="T3" fmla="*/ 2147483646 h 4112"/>
                <a:gd name="T4" fmla="*/ 0 w 1026"/>
                <a:gd name="T5" fmla="*/ 2147483646 h 4112"/>
                <a:gd name="T6" fmla="*/ 2147483646 w 1026"/>
                <a:gd name="T7" fmla="*/ 2147483646 h 4112"/>
                <a:gd name="T8" fmla="*/ 2147483646 w 1026"/>
                <a:gd name="T9" fmla="*/ 2147483646 h 4112"/>
                <a:gd name="T10" fmla="*/ 2147483646 w 1026"/>
                <a:gd name="T11" fmla="*/ 2147483646 h 4112"/>
                <a:gd name="T12" fmla="*/ 2147483646 w 1026"/>
                <a:gd name="T13" fmla="*/ 0 h 4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6" h="4112" extrusionOk="0">
                  <a:moveTo>
                    <a:pt x="513" y="0"/>
                  </a:moveTo>
                  <a:cubicBezTo>
                    <a:pt x="228" y="0"/>
                    <a:pt x="0" y="228"/>
                    <a:pt x="0" y="513"/>
                  </a:cubicBezTo>
                  <a:lnTo>
                    <a:pt x="0" y="3594"/>
                  </a:lnTo>
                  <a:cubicBezTo>
                    <a:pt x="0" y="3880"/>
                    <a:pt x="228" y="4112"/>
                    <a:pt x="513" y="4112"/>
                  </a:cubicBezTo>
                  <a:cubicBezTo>
                    <a:pt x="799" y="4112"/>
                    <a:pt x="1026" y="3880"/>
                    <a:pt x="1026" y="3594"/>
                  </a:cubicBezTo>
                  <a:lnTo>
                    <a:pt x="1026" y="513"/>
                  </a:lnTo>
                  <a:cubicBezTo>
                    <a:pt x="1026" y="228"/>
                    <a:pt x="799" y="0"/>
                    <a:pt x="51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1" name="Google Shape;690;p13">
              <a:extLst>
                <a:ext uri="{FF2B5EF4-FFF2-40B4-BE49-F238E27FC236}">
                  <a16:creationId xmlns:a16="http://schemas.microsoft.com/office/drawing/2014/main" id="{A86D7F80-1F4C-3647-B783-8743E7E55334}"/>
                </a:ext>
              </a:extLst>
            </p:cNvPr>
            <p:cNvSpPr>
              <a:spLocks/>
            </p:cNvSpPr>
            <p:nvPr/>
          </p:nvSpPr>
          <p:spPr bwMode="auto">
            <a:xfrm>
              <a:off x="-3419050" y="-1860025"/>
              <a:ext cx="112725" cy="52025"/>
            </a:xfrm>
            <a:custGeom>
              <a:avLst/>
              <a:gdLst>
                <a:gd name="T0" fmla="*/ 2147483646 w 4509"/>
                <a:gd name="T1" fmla="*/ 9765625 h 2081"/>
                <a:gd name="T2" fmla="*/ 2147483646 w 4509"/>
                <a:gd name="T3" fmla="*/ 2147483646 h 2081"/>
                <a:gd name="T4" fmla="*/ 0 w 4509"/>
                <a:gd name="T5" fmla="*/ 2147483646 h 2081"/>
                <a:gd name="T6" fmla="*/ 0 w 4509"/>
                <a:gd name="T7" fmla="*/ 2147483646 h 2081"/>
                <a:gd name="T8" fmla="*/ 2147483646 w 4509"/>
                <a:gd name="T9" fmla="*/ 2147483646 h 2081"/>
                <a:gd name="T10" fmla="*/ 2147483646 w 4509"/>
                <a:gd name="T11" fmla="*/ 2147483646 h 2081"/>
                <a:gd name="T12" fmla="*/ 2147483646 w 4509"/>
                <a:gd name="T13" fmla="*/ 2147483646 h 2081"/>
                <a:gd name="T14" fmla="*/ 2147483646 w 4509"/>
                <a:gd name="T15" fmla="*/ 9765625 h 2081"/>
                <a:gd name="T16" fmla="*/ 2147483646 w 4509"/>
                <a:gd name="T17" fmla="*/ 9765625 h 20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09" h="2081" extrusionOk="0">
                  <a:moveTo>
                    <a:pt x="1611" y="1"/>
                  </a:moveTo>
                  <a:cubicBezTo>
                    <a:pt x="1553" y="238"/>
                    <a:pt x="1456" y="460"/>
                    <a:pt x="1335" y="673"/>
                  </a:cubicBezTo>
                  <a:cubicBezTo>
                    <a:pt x="997" y="1263"/>
                    <a:pt x="484" y="1655"/>
                    <a:pt x="0" y="1757"/>
                  </a:cubicBezTo>
                  <a:lnTo>
                    <a:pt x="0" y="2081"/>
                  </a:lnTo>
                  <a:lnTo>
                    <a:pt x="4508" y="2081"/>
                  </a:lnTo>
                  <a:lnTo>
                    <a:pt x="4508" y="1723"/>
                  </a:lnTo>
                  <a:cubicBezTo>
                    <a:pt x="4015" y="1641"/>
                    <a:pt x="3483" y="1239"/>
                    <a:pt x="3130" y="635"/>
                  </a:cubicBezTo>
                  <a:cubicBezTo>
                    <a:pt x="3014" y="436"/>
                    <a:pt x="2927" y="223"/>
                    <a:pt x="2869" y="1"/>
                  </a:cubicBezTo>
                  <a:lnTo>
                    <a:pt x="1611" y="1"/>
                  </a:ln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2" name="Google Shape;691;p13">
              <a:extLst>
                <a:ext uri="{FF2B5EF4-FFF2-40B4-BE49-F238E27FC236}">
                  <a16:creationId xmlns:a16="http://schemas.microsoft.com/office/drawing/2014/main" id="{D59FB14E-8705-204A-947C-32198DC37433}"/>
                </a:ext>
              </a:extLst>
            </p:cNvPr>
            <p:cNvSpPr>
              <a:spLocks/>
            </p:cNvSpPr>
            <p:nvPr/>
          </p:nvSpPr>
          <p:spPr bwMode="auto">
            <a:xfrm>
              <a:off x="-3384100" y="-1884325"/>
              <a:ext cx="42825" cy="35825"/>
            </a:xfrm>
            <a:custGeom>
              <a:avLst/>
              <a:gdLst>
                <a:gd name="T0" fmla="*/ 2147483646 w 1713"/>
                <a:gd name="T1" fmla="*/ 9765625 h 1433"/>
                <a:gd name="T2" fmla="*/ 2147483646 w 1713"/>
                <a:gd name="T3" fmla="*/ 761718750 h 1433"/>
                <a:gd name="T4" fmla="*/ 0 w 1713"/>
                <a:gd name="T5" fmla="*/ 2147483646 h 1433"/>
                <a:gd name="T6" fmla="*/ 947265625 w 1713"/>
                <a:gd name="T7" fmla="*/ 2147483646 h 1433"/>
                <a:gd name="T8" fmla="*/ 2147483646 w 1713"/>
                <a:gd name="T9" fmla="*/ 2147483646 h 1433"/>
                <a:gd name="T10" fmla="*/ 2147483646 w 1713"/>
                <a:gd name="T11" fmla="*/ 2147483646 h 1433"/>
                <a:gd name="T12" fmla="*/ 2147483646 w 1713"/>
                <a:gd name="T13" fmla="*/ 761718750 h 1433"/>
                <a:gd name="T14" fmla="*/ 2147483646 w 1713"/>
                <a:gd name="T15" fmla="*/ 9765625 h 1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13" h="1433" extrusionOk="0">
                  <a:moveTo>
                    <a:pt x="856" y="1"/>
                  </a:moveTo>
                  <a:cubicBezTo>
                    <a:pt x="798" y="1"/>
                    <a:pt x="740" y="30"/>
                    <a:pt x="711" y="78"/>
                  </a:cubicBezTo>
                  <a:cubicBezTo>
                    <a:pt x="469" y="470"/>
                    <a:pt x="0" y="823"/>
                    <a:pt x="0" y="1108"/>
                  </a:cubicBezTo>
                  <a:cubicBezTo>
                    <a:pt x="0" y="1224"/>
                    <a:pt x="34" y="1336"/>
                    <a:pt x="97" y="1432"/>
                  </a:cubicBezTo>
                  <a:lnTo>
                    <a:pt x="1616" y="1432"/>
                  </a:lnTo>
                  <a:cubicBezTo>
                    <a:pt x="1679" y="1336"/>
                    <a:pt x="1708" y="1224"/>
                    <a:pt x="1712" y="1108"/>
                  </a:cubicBezTo>
                  <a:cubicBezTo>
                    <a:pt x="1712" y="823"/>
                    <a:pt x="1243" y="470"/>
                    <a:pt x="1001" y="78"/>
                  </a:cubicBezTo>
                  <a:cubicBezTo>
                    <a:pt x="968" y="30"/>
                    <a:pt x="914" y="1"/>
                    <a:pt x="856" y="1"/>
                  </a:cubicBez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3" name="Google Shape;692;p13">
              <a:extLst>
                <a:ext uri="{FF2B5EF4-FFF2-40B4-BE49-F238E27FC236}">
                  <a16:creationId xmlns:a16="http://schemas.microsoft.com/office/drawing/2014/main" id="{B93040E3-AAEA-3F43-9108-BDE2EED1C04A}"/>
                </a:ext>
              </a:extLst>
            </p:cNvPr>
            <p:cNvSpPr>
              <a:spLocks/>
            </p:cNvSpPr>
            <p:nvPr/>
          </p:nvSpPr>
          <p:spPr bwMode="auto">
            <a:xfrm>
              <a:off x="-3431750" y="-1814800"/>
              <a:ext cx="137750" cy="10800"/>
            </a:xfrm>
            <a:custGeom>
              <a:avLst/>
              <a:gdLst>
                <a:gd name="T0" fmla="*/ 0 w 5510"/>
                <a:gd name="T1" fmla="*/ 9765625 h 432"/>
                <a:gd name="T2" fmla="*/ 0 w 5510"/>
                <a:gd name="T3" fmla="*/ 2147483646 h 432"/>
                <a:gd name="T4" fmla="*/ 2147483646 w 5510"/>
                <a:gd name="T5" fmla="*/ 2147483646 h 432"/>
                <a:gd name="T6" fmla="*/ 2147483646 w 5510"/>
                <a:gd name="T7" fmla="*/ 9765625 h 432"/>
                <a:gd name="T8" fmla="*/ 0 w 5510"/>
                <a:gd name="T9" fmla="*/ 9765625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0" h="432" extrusionOk="0">
                  <a:moveTo>
                    <a:pt x="0" y="1"/>
                  </a:moveTo>
                  <a:lnTo>
                    <a:pt x="0" y="431"/>
                  </a:lnTo>
                  <a:lnTo>
                    <a:pt x="5510" y="431"/>
                  </a:lnTo>
                  <a:lnTo>
                    <a:pt x="5510" y="1"/>
                  </a:lnTo>
                  <a:lnTo>
                    <a:pt x="0" y="1"/>
                  </a:ln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4" name="Google Shape;693;p13">
              <a:extLst>
                <a:ext uri="{FF2B5EF4-FFF2-40B4-BE49-F238E27FC236}">
                  <a16:creationId xmlns:a16="http://schemas.microsoft.com/office/drawing/2014/main" id="{F70F8567-C225-5543-B518-0D6008677EA6}"/>
                </a:ext>
              </a:extLst>
            </p:cNvPr>
            <p:cNvSpPr>
              <a:spLocks/>
            </p:cNvSpPr>
            <p:nvPr/>
          </p:nvSpPr>
          <p:spPr bwMode="auto">
            <a:xfrm>
              <a:off x="-3458350" y="-1823975"/>
              <a:ext cx="193375" cy="191875"/>
            </a:xfrm>
            <a:custGeom>
              <a:avLst/>
              <a:gdLst>
                <a:gd name="T0" fmla="*/ 1074218750 w 7735"/>
                <a:gd name="T1" fmla="*/ 0 h 7675"/>
                <a:gd name="T2" fmla="*/ 517578125 w 7735"/>
                <a:gd name="T3" fmla="*/ 1279296875 h 7675"/>
                <a:gd name="T4" fmla="*/ 2147483646 w 7735"/>
                <a:gd name="T5" fmla="*/ 2147483646 h 7675"/>
                <a:gd name="T6" fmla="*/ 2147483646 w 7735"/>
                <a:gd name="T7" fmla="*/ 2147483646 h 7675"/>
                <a:gd name="T8" fmla="*/ 2147483646 w 7735"/>
                <a:gd name="T9" fmla="*/ 2147483646 h 7675"/>
                <a:gd name="T10" fmla="*/ 1562500000 w 7735"/>
                <a:gd name="T11" fmla="*/ 195312500 h 7675"/>
                <a:gd name="T12" fmla="*/ 1074218750 w 7735"/>
                <a:gd name="T13" fmla="*/ 0 h 7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35" h="7675" extrusionOk="0">
                  <a:moveTo>
                    <a:pt x="110" y="0"/>
                  </a:moveTo>
                  <a:cubicBezTo>
                    <a:pt x="51" y="0"/>
                    <a:pt x="1" y="74"/>
                    <a:pt x="53" y="131"/>
                  </a:cubicBezTo>
                  <a:lnTo>
                    <a:pt x="7580" y="7653"/>
                  </a:lnTo>
                  <a:cubicBezTo>
                    <a:pt x="7595" y="7668"/>
                    <a:pt x="7613" y="7675"/>
                    <a:pt x="7630" y="7675"/>
                  </a:cubicBezTo>
                  <a:cubicBezTo>
                    <a:pt x="7686" y="7675"/>
                    <a:pt x="7735" y="7602"/>
                    <a:pt x="7686" y="7546"/>
                  </a:cubicBezTo>
                  <a:lnTo>
                    <a:pt x="160" y="20"/>
                  </a:lnTo>
                  <a:cubicBezTo>
                    <a:pt x="144" y="6"/>
                    <a:pt x="127" y="0"/>
                    <a:pt x="11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5" name="Google Shape;694;p13">
              <a:extLst>
                <a:ext uri="{FF2B5EF4-FFF2-40B4-BE49-F238E27FC236}">
                  <a16:creationId xmlns:a16="http://schemas.microsoft.com/office/drawing/2014/main" id="{5575AFC5-70E4-F94C-B7B8-E1B9BDDC8D01}"/>
                </a:ext>
              </a:extLst>
            </p:cNvPr>
            <p:cNvSpPr>
              <a:spLocks/>
            </p:cNvSpPr>
            <p:nvPr/>
          </p:nvSpPr>
          <p:spPr bwMode="auto">
            <a:xfrm>
              <a:off x="-3458600" y="-1825075"/>
              <a:ext cx="194000" cy="194000"/>
            </a:xfrm>
            <a:custGeom>
              <a:avLst/>
              <a:gdLst>
                <a:gd name="T0" fmla="*/ 1142578125 w 7760"/>
                <a:gd name="T1" fmla="*/ 761718750 h 7760"/>
                <a:gd name="T2" fmla="*/ 1425781250 w 7760"/>
                <a:gd name="T3" fmla="*/ 908203125 h 7760"/>
                <a:gd name="T4" fmla="*/ 2147483646 w 7760"/>
                <a:gd name="T5" fmla="*/ 2147483646 h 7760"/>
                <a:gd name="T6" fmla="*/ 2147483646 w 7760"/>
                <a:gd name="T7" fmla="*/ 2147483646 h 7760"/>
                <a:gd name="T8" fmla="*/ 2147483646 w 7760"/>
                <a:gd name="T9" fmla="*/ 2147483646 h 7760"/>
                <a:gd name="T10" fmla="*/ 898437500 w 7760"/>
                <a:gd name="T11" fmla="*/ 1425781250 h 7760"/>
                <a:gd name="T12" fmla="*/ 898437500 w 7760"/>
                <a:gd name="T13" fmla="*/ 908203125 h 7760"/>
                <a:gd name="T14" fmla="*/ 1142578125 w 7760"/>
                <a:gd name="T15" fmla="*/ 761718750 h 7760"/>
                <a:gd name="T16" fmla="*/ 1093750000 w 7760"/>
                <a:gd name="T17" fmla="*/ 9765625 h 7760"/>
                <a:gd name="T18" fmla="*/ 9765625 w 7760"/>
                <a:gd name="T19" fmla="*/ 1093750000 h 7760"/>
                <a:gd name="T20" fmla="*/ 332031250 w 7760"/>
                <a:gd name="T21" fmla="*/ 1943359375 h 7760"/>
                <a:gd name="T22" fmla="*/ 2147483646 w 7760"/>
                <a:gd name="T23" fmla="*/ 2147483646 h 7760"/>
                <a:gd name="T24" fmla="*/ 2147483646 w 7760"/>
                <a:gd name="T25" fmla="*/ 2147483646 h 7760"/>
                <a:gd name="T26" fmla="*/ 2147483646 w 7760"/>
                <a:gd name="T27" fmla="*/ 2147483646 h 7760"/>
                <a:gd name="T28" fmla="*/ 2147483646 w 7760"/>
                <a:gd name="T29" fmla="*/ 2147483646 h 7760"/>
                <a:gd name="T30" fmla="*/ 2147483646 w 7760"/>
                <a:gd name="T31" fmla="*/ 2147483646 h 7760"/>
                <a:gd name="T32" fmla="*/ 2147483646 w 7760"/>
                <a:gd name="T33" fmla="*/ 2147483646 h 7760"/>
                <a:gd name="T34" fmla="*/ 1894531250 w 7760"/>
                <a:gd name="T35" fmla="*/ 341796875 h 7760"/>
                <a:gd name="T36" fmla="*/ 1093750000 w 7760"/>
                <a:gd name="T37" fmla="*/ 9765625 h 77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760" h="7760" extrusionOk="0">
                  <a:moveTo>
                    <a:pt x="117" y="78"/>
                  </a:moveTo>
                  <a:cubicBezTo>
                    <a:pt x="126" y="78"/>
                    <a:pt x="136" y="83"/>
                    <a:pt x="146" y="93"/>
                  </a:cubicBezTo>
                  <a:lnTo>
                    <a:pt x="7672" y="7619"/>
                  </a:lnTo>
                  <a:cubicBezTo>
                    <a:pt x="7698" y="7645"/>
                    <a:pt x="7672" y="7683"/>
                    <a:pt x="7641" y="7683"/>
                  </a:cubicBezTo>
                  <a:cubicBezTo>
                    <a:pt x="7632" y="7683"/>
                    <a:pt x="7623" y="7680"/>
                    <a:pt x="7614" y="7672"/>
                  </a:cubicBezTo>
                  <a:lnTo>
                    <a:pt x="92" y="146"/>
                  </a:lnTo>
                  <a:cubicBezTo>
                    <a:pt x="73" y="131"/>
                    <a:pt x="73" y="107"/>
                    <a:pt x="92" y="93"/>
                  </a:cubicBezTo>
                  <a:cubicBezTo>
                    <a:pt x="97" y="88"/>
                    <a:pt x="107" y="83"/>
                    <a:pt x="117" y="78"/>
                  </a:cubicBezTo>
                  <a:close/>
                  <a:moveTo>
                    <a:pt x="112" y="1"/>
                  </a:moveTo>
                  <a:cubicBezTo>
                    <a:pt x="54" y="6"/>
                    <a:pt x="5" y="54"/>
                    <a:pt x="1" y="112"/>
                  </a:cubicBezTo>
                  <a:cubicBezTo>
                    <a:pt x="1" y="141"/>
                    <a:pt x="10" y="175"/>
                    <a:pt x="34" y="199"/>
                  </a:cubicBezTo>
                  <a:lnTo>
                    <a:pt x="7561" y="7726"/>
                  </a:lnTo>
                  <a:cubicBezTo>
                    <a:pt x="7580" y="7745"/>
                    <a:pt x="7609" y="7759"/>
                    <a:pt x="7638" y="7759"/>
                  </a:cubicBezTo>
                  <a:lnTo>
                    <a:pt x="7648" y="7755"/>
                  </a:lnTo>
                  <a:cubicBezTo>
                    <a:pt x="7672" y="7755"/>
                    <a:pt x="7701" y="7740"/>
                    <a:pt x="7720" y="7721"/>
                  </a:cubicBezTo>
                  <a:cubicBezTo>
                    <a:pt x="7740" y="7701"/>
                    <a:pt x="7754" y="7677"/>
                    <a:pt x="7754" y="7648"/>
                  </a:cubicBezTo>
                  <a:cubicBezTo>
                    <a:pt x="7759" y="7614"/>
                    <a:pt x="7745" y="7585"/>
                    <a:pt x="7720" y="7561"/>
                  </a:cubicBezTo>
                  <a:lnTo>
                    <a:pt x="194" y="35"/>
                  </a:lnTo>
                  <a:cubicBezTo>
                    <a:pt x="175" y="10"/>
                    <a:pt x="141" y="1"/>
                    <a:pt x="112"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6" name="Google Shape;695;p13">
              <a:extLst>
                <a:ext uri="{FF2B5EF4-FFF2-40B4-BE49-F238E27FC236}">
                  <a16:creationId xmlns:a16="http://schemas.microsoft.com/office/drawing/2014/main" id="{1B8FCC4F-DF4D-9F4D-923F-66CF6C35D5E9}"/>
                </a:ext>
              </a:extLst>
            </p:cNvPr>
            <p:cNvSpPr>
              <a:spLocks/>
            </p:cNvSpPr>
            <p:nvPr/>
          </p:nvSpPr>
          <p:spPr bwMode="auto">
            <a:xfrm>
              <a:off x="-3487375" y="-1853000"/>
              <a:ext cx="61825" cy="60375"/>
            </a:xfrm>
            <a:custGeom>
              <a:avLst/>
              <a:gdLst>
                <a:gd name="T0" fmla="*/ 2147483646 w 2473"/>
                <a:gd name="T1" fmla="*/ 0 h 2415"/>
                <a:gd name="T2" fmla="*/ 2147483646 w 2473"/>
                <a:gd name="T3" fmla="*/ 195312500 h 2415"/>
                <a:gd name="T4" fmla="*/ 527343750 w 2473"/>
                <a:gd name="T5" fmla="*/ 2147483646 h 2415"/>
                <a:gd name="T6" fmla="*/ 1074218750 w 2473"/>
                <a:gd name="T7" fmla="*/ 2147483646 h 2415"/>
                <a:gd name="T8" fmla="*/ 1562500000 w 2473"/>
                <a:gd name="T9" fmla="*/ 2147483646 h 2415"/>
                <a:gd name="T10" fmla="*/ 2147483646 w 2473"/>
                <a:gd name="T11" fmla="*/ 1279296875 h 2415"/>
                <a:gd name="T12" fmla="*/ 2147483646 w 2473"/>
                <a:gd name="T13" fmla="*/ 0 h 24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73" h="2415" extrusionOk="0">
                  <a:moveTo>
                    <a:pt x="2365" y="0"/>
                  </a:moveTo>
                  <a:cubicBezTo>
                    <a:pt x="2349" y="0"/>
                    <a:pt x="2332" y="6"/>
                    <a:pt x="2317" y="20"/>
                  </a:cubicBezTo>
                  <a:lnTo>
                    <a:pt x="54" y="2284"/>
                  </a:lnTo>
                  <a:cubicBezTo>
                    <a:pt x="1" y="2340"/>
                    <a:pt x="51" y="2414"/>
                    <a:pt x="110" y="2414"/>
                  </a:cubicBezTo>
                  <a:cubicBezTo>
                    <a:pt x="127" y="2414"/>
                    <a:pt x="144" y="2409"/>
                    <a:pt x="160" y="2395"/>
                  </a:cubicBezTo>
                  <a:lnTo>
                    <a:pt x="2424" y="131"/>
                  </a:lnTo>
                  <a:cubicBezTo>
                    <a:pt x="2473" y="74"/>
                    <a:pt x="2422" y="0"/>
                    <a:pt x="2365"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7" name="Google Shape;696;p13">
              <a:extLst>
                <a:ext uri="{FF2B5EF4-FFF2-40B4-BE49-F238E27FC236}">
                  <a16:creationId xmlns:a16="http://schemas.microsoft.com/office/drawing/2014/main" id="{DBE7D6A2-64E4-274D-9070-49A7BAF91619}"/>
                </a:ext>
              </a:extLst>
            </p:cNvPr>
            <p:cNvSpPr>
              <a:spLocks/>
            </p:cNvSpPr>
            <p:nvPr/>
          </p:nvSpPr>
          <p:spPr bwMode="auto">
            <a:xfrm>
              <a:off x="-3487875" y="-1854000"/>
              <a:ext cx="63875" cy="62325"/>
            </a:xfrm>
            <a:custGeom>
              <a:avLst/>
              <a:gdLst>
                <a:gd name="T0" fmla="*/ 2147483646 w 2555"/>
                <a:gd name="T1" fmla="*/ 771484375 h 2493"/>
                <a:gd name="T2" fmla="*/ 2147483646 w 2555"/>
                <a:gd name="T3" fmla="*/ 869140625 h 2493"/>
                <a:gd name="T4" fmla="*/ 2147483646 w 2555"/>
                <a:gd name="T5" fmla="*/ 1386718750 h 2493"/>
                <a:gd name="T6" fmla="*/ 1523437500 w 2555"/>
                <a:gd name="T7" fmla="*/ 2147483646 h 2493"/>
                <a:gd name="T8" fmla="*/ 1279296875 w 2555"/>
                <a:gd name="T9" fmla="*/ 2147483646 h 2493"/>
                <a:gd name="T10" fmla="*/ 1005859375 w 2555"/>
                <a:gd name="T11" fmla="*/ 2147483646 h 2493"/>
                <a:gd name="T12" fmla="*/ 2147483646 w 2555"/>
                <a:gd name="T13" fmla="*/ 869140625 h 2493"/>
                <a:gd name="T14" fmla="*/ 2147483646 w 2555"/>
                <a:gd name="T15" fmla="*/ 771484375 h 2493"/>
                <a:gd name="T16" fmla="*/ 2147483646 w 2555"/>
                <a:gd name="T17" fmla="*/ 9765625 h 2493"/>
                <a:gd name="T18" fmla="*/ 2147483646 w 2555"/>
                <a:gd name="T19" fmla="*/ 351562500 h 2493"/>
                <a:gd name="T20" fmla="*/ 478515625 w 2555"/>
                <a:gd name="T21" fmla="*/ 2147483646 h 2493"/>
                <a:gd name="T22" fmla="*/ 478515625 w 2555"/>
                <a:gd name="T23" fmla="*/ 2147483646 h 2493"/>
                <a:gd name="T24" fmla="*/ 1289062500 w 2555"/>
                <a:gd name="T25" fmla="*/ 2147483646 h 2493"/>
                <a:gd name="T26" fmla="*/ 2041015625 w 2555"/>
                <a:gd name="T27" fmla="*/ 2147483646 h 2493"/>
                <a:gd name="T28" fmla="*/ 2147483646 w 2555"/>
                <a:gd name="T29" fmla="*/ 1904296875 h 2493"/>
                <a:gd name="T30" fmla="*/ 2147483646 w 2555"/>
                <a:gd name="T31" fmla="*/ 9765625 h 24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55" h="2493" extrusionOk="0">
                  <a:moveTo>
                    <a:pt x="2388" y="79"/>
                  </a:moveTo>
                  <a:cubicBezTo>
                    <a:pt x="2401" y="80"/>
                    <a:pt x="2410" y="84"/>
                    <a:pt x="2419" y="89"/>
                  </a:cubicBezTo>
                  <a:cubicBezTo>
                    <a:pt x="2434" y="103"/>
                    <a:pt x="2434" y="128"/>
                    <a:pt x="2419" y="142"/>
                  </a:cubicBezTo>
                  <a:lnTo>
                    <a:pt x="156" y="2406"/>
                  </a:lnTo>
                  <a:cubicBezTo>
                    <a:pt x="147" y="2412"/>
                    <a:pt x="139" y="2415"/>
                    <a:pt x="131" y="2415"/>
                  </a:cubicBezTo>
                  <a:cubicBezTo>
                    <a:pt x="102" y="2415"/>
                    <a:pt x="80" y="2379"/>
                    <a:pt x="103" y="2353"/>
                  </a:cubicBezTo>
                  <a:lnTo>
                    <a:pt x="2366" y="89"/>
                  </a:lnTo>
                  <a:cubicBezTo>
                    <a:pt x="2371" y="84"/>
                    <a:pt x="2379" y="80"/>
                    <a:pt x="2388" y="79"/>
                  </a:cubicBezTo>
                  <a:close/>
                  <a:moveTo>
                    <a:pt x="2392" y="1"/>
                  </a:moveTo>
                  <a:cubicBezTo>
                    <a:pt x="2365" y="1"/>
                    <a:pt x="2338" y="11"/>
                    <a:pt x="2313" y="36"/>
                  </a:cubicBezTo>
                  <a:lnTo>
                    <a:pt x="49" y="2299"/>
                  </a:lnTo>
                  <a:cubicBezTo>
                    <a:pt x="1" y="2343"/>
                    <a:pt x="1" y="2415"/>
                    <a:pt x="49" y="2459"/>
                  </a:cubicBezTo>
                  <a:cubicBezTo>
                    <a:pt x="69" y="2478"/>
                    <a:pt x="103" y="2493"/>
                    <a:pt x="132" y="2493"/>
                  </a:cubicBezTo>
                  <a:cubicBezTo>
                    <a:pt x="161" y="2493"/>
                    <a:pt x="190" y="2483"/>
                    <a:pt x="209" y="2459"/>
                  </a:cubicBezTo>
                  <a:lnTo>
                    <a:pt x="2473" y="195"/>
                  </a:lnTo>
                  <a:cubicBezTo>
                    <a:pt x="2554" y="114"/>
                    <a:pt x="2479" y="1"/>
                    <a:pt x="2392"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8" name="Google Shape;697;p13">
              <a:extLst>
                <a:ext uri="{FF2B5EF4-FFF2-40B4-BE49-F238E27FC236}">
                  <a16:creationId xmlns:a16="http://schemas.microsoft.com/office/drawing/2014/main" id="{9F1DEA59-9D4C-D741-BB29-29513857D9FA}"/>
                </a:ext>
              </a:extLst>
            </p:cNvPr>
            <p:cNvSpPr>
              <a:spLocks/>
            </p:cNvSpPr>
            <p:nvPr/>
          </p:nvSpPr>
          <p:spPr bwMode="auto">
            <a:xfrm>
              <a:off x="-3467975" y="-1833650"/>
              <a:ext cx="56625" cy="55175"/>
            </a:xfrm>
            <a:custGeom>
              <a:avLst/>
              <a:gdLst>
                <a:gd name="T0" fmla="*/ 2147483646 w 2265"/>
                <a:gd name="T1" fmla="*/ 9765625 h 2207"/>
                <a:gd name="T2" fmla="*/ 2147483646 w 2265"/>
                <a:gd name="T3" fmla="*/ 244140625 h 2207"/>
                <a:gd name="T4" fmla="*/ 546875000 w 2265"/>
                <a:gd name="T5" fmla="*/ 2147483646 h 2207"/>
                <a:gd name="T6" fmla="*/ 1064453125 w 2265"/>
                <a:gd name="T7" fmla="*/ 2147483646 h 2207"/>
                <a:gd name="T8" fmla="*/ 1591796875 w 2265"/>
                <a:gd name="T9" fmla="*/ 2147483646 h 2207"/>
                <a:gd name="T10" fmla="*/ 2147483646 w 2265"/>
                <a:gd name="T11" fmla="*/ 1328125000 h 2207"/>
                <a:gd name="T12" fmla="*/ 2147483646 w 2265"/>
                <a:gd name="T13" fmla="*/ 9765625 h 2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5" h="2207" extrusionOk="0">
                  <a:moveTo>
                    <a:pt x="2155" y="1"/>
                  </a:moveTo>
                  <a:cubicBezTo>
                    <a:pt x="2137" y="1"/>
                    <a:pt x="2119" y="8"/>
                    <a:pt x="2102" y="25"/>
                  </a:cubicBezTo>
                  <a:lnTo>
                    <a:pt x="56" y="2075"/>
                  </a:lnTo>
                  <a:cubicBezTo>
                    <a:pt x="1" y="2131"/>
                    <a:pt x="50" y="2206"/>
                    <a:pt x="109" y="2206"/>
                  </a:cubicBezTo>
                  <a:cubicBezTo>
                    <a:pt x="127" y="2206"/>
                    <a:pt x="146" y="2199"/>
                    <a:pt x="163" y="2182"/>
                  </a:cubicBezTo>
                  <a:lnTo>
                    <a:pt x="2209" y="136"/>
                  </a:lnTo>
                  <a:cubicBezTo>
                    <a:pt x="2265" y="80"/>
                    <a:pt x="2214" y="1"/>
                    <a:pt x="2155"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9" name="Google Shape;698;p13">
              <a:extLst>
                <a:ext uri="{FF2B5EF4-FFF2-40B4-BE49-F238E27FC236}">
                  <a16:creationId xmlns:a16="http://schemas.microsoft.com/office/drawing/2014/main" id="{4D08AE44-995E-CC4B-B334-D0017A463253}"/>
                </a:ext>
              </a:extLst>
            </p:cNvPr>
            <p:cNvSpPr>
              <a:spLocks/>
            </p:cNvSpPr>
            <p:nvPr/>
          </p:nvSpPr>
          <p:spPr bwMode="auto">
            <a:xfrm>
              <a:off x="-3468400" y="-1834550"/>
              <a:ext cx="57350" cy="57025"/>
            </a:xfrm>
            <a:custGeom>
              <a:avLst/>
              <a:gdLst>
                <a:gd name="T0" fmla="*/ 2147483646 w 2294"/>
                <a:gd name="T1" fmla="*/ 781250000 h 2281"/>
                <a:gd name="T2" fmla="*/ 2147483646 w 2294"/>
                <a:gd name="T3" fmla="*/ 878906250 h 2281"/>
                <a:gd name="T4" fmla="*/ 2147483646 w 2294"/>
                <a:gd name="T5" fmla="*/ 1162109375 h 2281"/>
                <a:gd name="T6" fmla="*/ 2147483646 w 2294"/>
                <a:gd name="T7" fmla="*/ 1396484375 h 2281"/>
                <a:gd name="T8" fmla="*/ 1474609375 w 2294"/>
                <a:gd name="T9" fmla="*/ 2147483646 h 2281"/>
                <a:gd name="T10" fmla="*/ 1240234375 w 2294"/>
                <a:gd name="T11" fmla="*/ 2147483646 h 2281"/>
                <a:gd name="T12" fmla="*/ 947265625 w 2294"/>
                <a:gd name="T13" fmla="*/ 2147483646 h 2281"/>
                <a:gd name="T14" fmla="*/ 2147483646 w 2294"/>
                <a:gd name="T15" fmla="*/ 878906250 h 2281"/>
                <a:gd name="T16" fmla="*/ 2147483646 w 2294"/>
                <a:gd name="T17" fmla="*/ 781250000 h 2281"/>
                <a:gd name="T18" fmla="*/ 2147483646 w 2294"/>
                <a:gd name="T19" fmla="*/ 0 h 2281"/>
                <a:gd name="T20" fmla="*/ 2147483646 w 2294"/>
                <a:gd name="T21" fmla="*/ 351562500 h 2281"/>
                <a:gd name="T22" fmla="*/ 478515625 w 2294"/>
                <a:gd name="T23" fmla="*/ 2147483646 h 2281"/>
                <a:gd name="T24" fmla="*/ 478515625 w 2294"/>
                <a:gd name="T25" fmla="*/ 2147483646 h 2281"/>
                <a:gd name="T26" fmla="*/ 1279296875 w 2294"/>
                <a:gd name="T27" fmla="*/ 2147483646 h 2281"/>
                <a:gd name="T28" fmla="*/ 2041015625 w 2294"/>
                <a:gd name="T29" fmla="*/ 2147483646 h 2281"/>
                <a:gd name="T30" fmla="*/ 2147483646 w 2294"/>
                <a:gd name="T31" fmla="*/ 1914062500 h 2281"/>
                <a:gd name="T32" fmla="*/ 2147483646 w 2294"/>
                <a:gd name="T33" fmla="*/ 1064453125 h 2281"/>
                <a:gd name="T34" fmla="*/ 2147483646 w 2294"/>
                <a:gd name="T35" fmla="*/ 351562500 h 2281"/>
                <a:gd name="T36" fmla="*/ 2147483646 w 2294"/>
                <a:gd name="T37" fmla="*/ 0 h 22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94" h="2281" extrusionOk="0">
                  <a:moveTo>
                    <a:pt x="2173" y="80"/>
                  </a:moveTo>
                  <a:cubicBezTo>
                    <a:pt x="2182" y="80"/>
                    <a:pt x="2192" y="85"/>
                    <a:pt x="2202" y="90"/>
                  </a:cubicBezTo>
                  <a:cubicBezTo>
                    <a:pt x="2206" y="99"/>
                    <a:pt x="2211" y="109"/>
                    <a:pt x="2211" y="119"/>
                  </a:cubicBezTo>
                  <a:cubicBezTo>
                    <a:pt x="2211" y="128"/>
                    <a:pt x="2206" y="138"/>
                    <a:pt x="2202" y="143"/>
                  </a:cubicBezTo>
                  <a:lnTo>
                    <a:pt x="151" y="2194"/>
                  </a:lnTo>
                  <a:cubicBezTo>
                    <a:pt x="143" y="2200"/>
                    <a:pt x="135" y="2203"/>
                    <a:pt x="127" y="2203"/>
                  </a:cubicBezTo>
                  <a:cubicBezTo>
                    <a:pt x="98" y="2203"/>
                    <a:pt x="71" y="2166"/>
                    <a:pt x="97" y="2136"/>
                  </a:cubicBezTo>
                  <a:lnTo>
                    <a:pt x="2148" y="90"/>
                  </a:lnTo>
                  <a:cubicBezTo>
                    <a:pt x="2153" y="80"/>
                    <a:pt x="2163" y="80"/>
                    <a:pt x="2173" y="80"/>
                  </a:cubicBezTo>
                  <a:close/>
                  <a:moveTo>
                    <a:pt x="2175" y="0"/>
                  </a:moveTo>
                  <a:cubicBezTo>
                    <a:pt x="2146" y="0"/>
                    <a:pt x="2117" y="12"/>
                    <a:pt x="2095" y="36"/>
                  </a:cubicBezTo>
                  <a:lnTo>
                    <a:pt x="49" y="2082"/>
                  </a:lnTo>
                  <a:cubicBezTo>
                    <a:pt x="1" y="2126"/>
                    <a:pt x="1" y="2199"/>
                    <a:pt x="49" y="2242"/>
                  </a:cubicBezTo>
                  <a:cubicBezTo>
                    <a:pt x="68" y="2266"/>
                    <a:pt x="97" y="2276"/>
                    <a:pt x="131" y="2281"/>
                  </a:cubicBezTo>
                  <a:cubicBezTo>
                    <a:pt x="160" y="2281"/>
                    <a:pt x="189" y="2266"/>
                    <a:pt x="209" y="2242"/>
                  </a:cubicBezTo>
                  <a:lnTo>
                    <a:pt x="2255" y="196"/>
                  </a:lnTo>
                  <a:cubicBezTo>
                    <a:pt x="2279" y="172"/>
                    <a:pt x="2293" y="143"/>
                    <a:pt x="2289" y="109"/>
                  </a:cubicBezTo>
                  <a:cubicBezTo>
                    <a:pt x="2289" y="80"/>
                    <a:pt x="2274" y="56"/>
                    <a:pt x="2255" y="36"/>
                  </a:cubicBezTo>
                  <a:cubicBezTo>
                    <a:pt x="2233" y="12"/>
                    <a:pt x="2204" y="0"/>
                    <a:pt x="2175"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0" name="Google Shape;699;p13">
              <a:extLst>
                <a:ext uri="{FF2B5EF4-FFF2-40B4-BE49-F238E27FC236}">
                  <a16:creationId xmlns:a16="http://schemas.microsoft.com/office/drawing/2014/main" id="{1D9B6001-9A81-DC4A-B7B9-2A78A771DEAA}"/>
                </a:ext>
              </a:extLst>
            </p:cNvPr>
            <p:cNvSpPr>
              <a:spLocks/>
            </p:cNvSpPr>
            <p:nvPr/>
          </p:nvSpPr>
          <p:spPr bwMode="auto">
            <a:xfrm>
              <a:off x="-3448425" y="-1814075"/>
              <a:ext cx="51150" cy="49625"/>
            </a:xfrm>
            <a:custGeom>
              <a:avLst/>
              <a:gdLst>
                <a:gd name="T0" fmla="*/ 2147483646 w 2046"/>
                <a:gd name="T1" fmla="*/ 9765625 h 1985"/>
                <a:gd name="T2" fmla="*/ 2147483646 w 2046"/>
                <a:gd name="T3" fmla="*/ 195312500 h 1985"/>
                <a:gd name="T4" fmla="*/ 517578125 w 2046"/>
                <a:gd name="T5" fmla="*/ 2147483646 h 1985"/>
                <a:gd name="T6" fmla="*/ 1074218750 w 2046"/>
                <a:gd name="T7" fmla="*/ 2147483646 h 1985"/>
                <a:gd name="T8" fmla="*/ 1552734375 w 2046"/>
                <a:gd name="T9" fmla="*/ 2147483646 h 1985"/>
                <a:gd name="T10" fmla="*/ 2147483646 w 2046"/>
                <a:gd name="T11" fmla="*/ 1289062500 h 1985"/>
                <a:gd name="T12" fmla="*/ 2147483646 w 2046"/>
                <a:gd name="T13" fmla="*/ 9765625 h 19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6" h="1985" extrusionOk="0">
                  <a:moveTo>
                    <a:pt x="1936" y="1"/>
                  </a:moveTo>
                  <a:cubicBezTo>
                    <a:pt x="1920" y="1"/>
                    <a:pt x="1902" y="7"/>
                    <a:pt x="1886" y="20"/>
                  </a:cubicBezTo>
                  <a:lnTo>
                    <a:pt x="53" y="1854"/>
                  </a:lnTo>
                  <a:cubicBezTo>
                    <a:pt x="0" y="1910"/>
                    <a:pt x="50" y="1984"/>
                    <a:pt x="110" y="1984"/>
                  </a:cubicBezTo>
                  <a:cubicBezTo>
                    <a:pt x="126" y="1984"/>
                    <a:pt x="144" y="1979"/>
                    <a:pt x="159" y="1965"/>
                  </a:cubicBezTo>
                  <a:lnTo>
                    <a:pt x="1993" y="132"/>
                  </a:lnTo>
                  <a:cubicBezTo>
                    <a:pt x="2046" y="75"/>
                    <a:pt x="1995" y="1"/>
                    <a:pt x="1936"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1" name="Google Shape;700;p13">
              <a:extLst>
                <a:ext uri="{FF2B5EF4-FFF2-40B4-BE49-F238E27FC236}">
                  <a16:creationId xmlns:a16="http://schemas.microsoft.com/office/drawing/2014/main" id="{2E6DC2C0-F9D2-AC44-874E-EFC44E1B1A34}"/>
                </a:ext>
              </a:extLst>
            </p:cNvPr>
            <p:cNvSpPr>
              <a:spLocks/>
            </p:cNvSpPr>
            <p:nvPr/>
          </p:nvSpPr>
          <p:spPr bwMode="auto">
            <a:xfrm>
              <a:off x="-3448925" y="-1815050"/>
              <a:ext cx="52025" cy="51550"/>
            </a:xfrm>
            <a:custGeom>
              <a:avLst/>
              <a:gdLst>
                <a:gd name="T0" fmla="*/ 2147483646 w 2081"/>
                <a:gd name="T1" fmla="*/ 751953125 h 2062"/>
                <a:gd name="T2" fmla="*/ 2147483646 w 2081"/>
                <a:gd name="T3" fmla="*/ 771484375 h 2062"/>
                <a:gd name="T4" fmla="*/ 2147483646 w 2081"/>
                <a:gd name="T5" fmla="*/ 1054687500 h 2062"/>
                <a:gd name="T6" fmla="*/ 2147483646 w 2081"/>
                <a:gd name="T7" fmla="*/ 1386718750 h 2062"/>
                <a:gd name="T8" fmla="*/ 1464843750 w 2081"/>
                <a:gd name="T9" fmla="*/ 2147483646 h 2062"/>
                <a:gd name="T10" fmla="*/ 1230468750 w 2081"/>
                <a:gd name="T11" fmla="*/ 2147483646 h 2062"/>
                <a:gd name="T12" fmla="*/ 947265625 w 2081"/>
                <a:gd name="T13" fmla="*/ 2147483646 h 2062"/>
                <a:gd name="T14" fmla="*/ 859375000 w 2081"/>
                <a:gd name="T15" fmla="*/ 2147483646 h 2062"/>
                <a:gd name="T16" fmla="*/ 947265625 w 2081"/>
                <a:gd name="T17" fmla="*/ 2147483646 h 2062"/>
                <a:gd name="T18" fmla="*/ 2147483646 w 2081"/>
                <a:gd name="T19" fmla="*/ 859375000 h 2062"/>
                <a:gd name="T20" fmla="*/ 2147483646 w 2081"/>
                <a:gd name="T21" fmla="*/ 771484375 h 2062"/>
                <a:gd name="T22" fmla="*/ 2147483646 w 2081"/>
                <a:gd name="T23" fmla="*/ 751953125 h 2062"/>
                <a:gd name="T24" fmla="*/ 2147483646 w 2081"/>
                <a:gd name="T25" fmla="*/ 0 h 2062"/>
                <a:gd name="T26" fmla="*/ 2147483646 w 2081"/>
                <a:gd name="T27" fmla="*/ 341796875 h 2062"/>
                <a:gd name="T28" fmla="*/ 429687500 w 2081"/>
                <a:gd name="T29" fmla="*/ 2147483646 h 2062"/>
                <a:gd name="T30" fmla="*/ 429687500 w 2081"/>
                <a:gd name="T31" fmla="*/ 2147483646 h 2062"/>
                <a:gd name="T32" fmla="*/ 1279296875 w 2081"/>
                <a:gd name="T33" fmla="*/ 2147483646 h 2062"/>
                <a:gd name="T34" fmla="*/ 2031250000 w 2081"/>
                <a:gd name="T35" fmla="*/ 2147483646 h 2062"/>
                <a:gd name="T36" fmla="*/ 2147483646 w 2081"/>
                <a:gd name="T37" fmla="*/ 1904296875 h 2062"/>
                <a:gd name="T38" fmla="*/ 2147483646 w 2081"/>
                <a:gd name="T39" fmla="*/ 859375000 h 2062"/>
                <a:gd name="T40" fmla="*/ 2147483646 w 2081"/>
                <a:gd name="T41" fmla="*/ 58593750 h 2062"/>
                <a:gd name="T42" fmla="*/ 2147483646 w 2081"/>
                <a:gd name="T43" fmla="*/ 0 h 20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81" h="2062" extrusionOk="0">
                  <a:moveTo>
                    <a:pt x="1958" y="77"/>
                  </a:moveTo>
                  <a:cubicBezTo>
                    <a:pt x="1960" y="77"/>
                    <a:pt x="1961" y="79"/>
                    <a:pt x="1964" y="79"/>
                  </a:cubicBezTo>
                  <a:cubicBezTo>
                    <a:pt x="1979" y="84"/>
                    <a:pt x="1993" y="93"/>
                    <a:pt x="1993" y="108"/>
                  </a:cubicBezTo>
                  <a:cubicBezTo>
                    <a:pt x="1998" y="122"/>
                    <a:pt x="1993" y="132"/>
                    <a:pt x="1984" y="142"/>
                  </a:cubicBezTo>
                  <a:lnTo>
                    <a:pt x="150" y="1975"/>
                  </a:lnTo>
                  <a:cubicBezTo>
                    <a:pt x="146" y="1984"/>
                    <a:pt x="136" y="1984"/>
                    <a:pt x="126" y="1984"/>
                  </a:cubicBezTo>
                  <a:cubicBezTo>
                    <a:pt x="117" y="1984"/>
                    <a:pt x="107" y="1980"/>
                    <a:pt x="97" y="1975"/>
                  </a:cubicBezTo>
                  <a:cubicBezTo>
                    <a:pt x="92" y="1965"/>
                    <a:pt x="88" y="1955"/>
                    <a:pt x="88" y="1946"/>
                  </a:cubicBezTo>
                  <a:cubicBezTo>
                    <a:pt x="88" y="1936"/>
                    <a:pt x="92" y="1926"/>
                    <a:pt x="97" y="1922"/>
                  </a:cubicBezTo>
                  <a:lnTo>
                    <a:pt x="1930" y="88"/>
                  </a:lnTo>
                  <a:cubicBezTo>
                    <a:pt x="1940" y="79"/>
                    <a:pt x="1945" y="79"/>
                    <a:pt x="1955" y="79"/>
                  </a:cubicBezTo>
                  <a:cubicBezTo>
                    <a:pt x="1956" y="77"/>
                    <a:pt x="1957" y="77"/>
                    <a:pt x="1958" y="77"/>
                  </a:cubicBezTo>
                  <a:close/>
                  <a:moveTo>
                    <a:pt x="1953" y="0"/>
                  </a:moveTo>
                  <a:cubicBezTo>
                    <a:pt x="1925" y="0"/>
                    <a:pt x="1900" y="14"/>
                    <a:pt x="1882" y="35"/>
                  </a:cubicBezTo>
                  <a:lnTo>
                    <a:pt x="44" y="1868"/>
                  </a:lnTo>
                  <a:cubicBezTo>
                    <a:pt x="0" y="1912"/>
                    <a:pt x="0" y="1984"/>
                    <a:pt x="44" y="2028"/>
                  </a:cubicBezTo>
                  <a:cubicBezTo>
                    <a:pt x="68" y="2047"/>
                    <a:pt x="97" y="2062"/>
                    <a:pt x="131" y="2062"/>
                  </a:cubicBezTo>
                  <a:cubicBezTo>
                    <a:pt x="160" y="2062"/>
                    <a:pt x="184" y="2052"/>
                    <a:pt x="208" y="2028"/>
                  </a:cubicBezTo>
                  <a:lnTo>
                    <a:pt x="2042" y="195"/>
                  </a:lnTo>
                  <a:cubicBezTo>
                    <a:pt x="2071" y="166"/>
                    <a:pt x="2080" y="127"/>
                    <a:pt x="2071" y="88"/>
                  </a:cubicBezTo>
                  <a:cubicBezTo>
                    <a:pt x="2061" y="50"/>
                    <a:pt x="2027" y="16"/>
                    <a:pt x="1984" y="6"/>
                  </a:cubicBezTo>
                  <a:cubicBezTo>
                    <a:pt x="1973" y="2"/>
                    <a:pt x="1963" y="0"/>
                    <a:pt x="195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2" name="Google Shape;701;p13">
              <a:extLst>
                <a:ext uri="{FF2B5EF4-FFF2-40B4-BE49-F238E27FC236}">
                  <a16:creationId xmlns:a16="http://schemas.microsoft.com/office/drawing/2014/main" id="{66AE42D3-FE1B-B14C-A6BB-AF12A417CAF1}"/>
                </a:ext>
              </a:extLst>
            </p:cNvPr>
            <p:cNvSpPr>
              <a:spLocks/>
            </p:cNvSpPr>
            <p:nvPr/>
          </p:nvSpPr>
          <p:spPr bwMode="auto">
            <a:xfrm>
              <a:off x="-3429000" y="-1794725"/>
              <a:ext cx="45850" cy="44300"/>
            </a:xfrm>
            <a:custGeom>
              <a:avLst/>
              <a:gdLst>
                <a:gd name="T0" fmla="*/ 2147483646 w 1834"/>
                <a:gd name="T1" fmla="*/ 9765625 h 1772"/>
                <a:gd name="T2" fmla="*/ 2147483646 w 1834"/>
                <a:gd name="T3" fmla="*/ 244140625 h 1772"/>
                <a:gd name="T4" fmla="*/ 488281250 w 1834"/>
                <a:gd name="T5" fmla="*/ 2147483646 h 1772"/>
                <a:gd name="T6" fmla="*/ 1083984375 w 1834"/>
                <a:gd name="T7" fmla="*/ 2147483646 h 1772"/>
                <a:gd name="T8" fmla="*/ 1572265625 w 1834"/>
                <a:gd name="T9" fmla="*/ 2147483646 h 1772"/>
                <a:gd name="T10" fmla="*/ 2147483646 w 1834"/>
                <a:gd name="T11" fmla="*/ 1279296875 h 1772"/>
                <a:gd name="T12" fmla="*/ 2147483646 w 1834"/>
                <a:gd name="T13" fmla="*/ 9765625 h 17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4" h="1772" extrusionOk="0">
                  <a:moveTo>
                    <a:pt x="1725" y="1"/>
                  </a:moveTo>
                  <a:cubicBezTo>
                    <a:pt x="1706" y="1"/>
                    <a:pt x="1687" y="8"/>
                    <a:pt x="1670" y="25"/>
                  </a:cubicBezTo>
                  <a:lnTo>
                    <a:pt x="50" y="1641"/>
                  </a:lnTo>
                  <a:cubicBezTo>
                    <a:pt x="1" y="1697"/>
                    <a:pt x="52" y="1772"/>
                    <a:pt x="111" y="1772"/>
                  </a:cubicBezTo>
                  <a:cubicBezTo>
                    <a:pt x="128" y="1772"/>
                    <a:pt x="145" y="1766"/>
                    <a:pt x="161" y="1752"/>
                  </a:cubicBezTo>
                  <a:lnTo>
                    <a:pt x="1782" y="131"/>
                  </a:lnTo>
                  <a:cubicBezTo>
                    <a:pt x="1833" y="76"/>
                    <a:pt x="1783" y="1"/>
                    <a:pt x="1725"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3" name="Google Shape;702;p13">
              <a:extLst>
                <a:ext uri="{FF2B5EF4-FFF2-40B4-BE49-F238E27FC236}">
                  <a16:creationId xmlns:a16="http://schemas.microsoft.com/office/drawing/2014/main" id="{A6F600FA-06E0-874C-AF36-9324DC2422E0}"/>
                </a:ext>
              </a:extLst>
            </p:cNvPr>
            <p:cNvSpPr>
              <a:spLocks/>
            </p:cNvSpPr>
            <p:nvPr/>
          </p:nvSpPr>
          <p:spPr bwMode="auto">
            <a:xfrm>
              <a:off x="-3429450" y="-1795575"/>
              <a:ext cx="46575" cy="46225"/>
            </a:xfrm>
            <a:custGeom>
              <a:avLst/>
              <a:gdLst>
                <a:gd name="T0" fmla="*/ 2147483646 w 1863"/>
                <a:gd name="T1" fmla="*/ 722656250 h 1849"/>
                <a:gd name="T2" fmla="*/ 2147483646 w 1863"/>
                <a:gd name="T3" fmla="*/ 859375000 h 1849"/>
                <a:gd name="T4" fmla="*/ 2147483646 w 1863"/>
                <a:gd name="T5" fmla="*/ 1376953125 h 1849"/>
                <a:gd name="T6" fmla="*/ 1464843750 w 1863"/>
                <a:gd name="T7" fmla="*/ 2147483646 h 1849"/>
                <a:gd name="T8" fmla="*/ 1210937500 w 1863"/>
                <a:gd name="T9" fmla="*/ 2147483646 h 1849"/>
                <a:gd name="T10" fmla="*/ 947265625 w 1863"/>
                <a:gd name="T11" fmla="*/ 2147483646 h 1849"/>
                <a:gd name="T12" fmla="*/ 947265625 w 1863"/>
                <a:gd name="T13" fmla="*/ 2147483646 h 1849"/>
                <a:gd name="T14" fmla="*/ 2147483646 w 1863"/>
                <a:gd name="T15" fmla="*/ 859375000 h 1849"/>
                <a:gd name="T16" fmla="*/ 2147483646 w 1863"/>
                <a:gd name="T17" fmla="*/ 722656250 h 1849"/>
                <a:gd name="T18" fmla="*/ 2147483646 w 1863"/>
                <a:gd name="T19" fmla="*/ 0 h 1849"/>
                <a:gd name="T20" fmla="*/ 2147483646 w 1863"/>
                <a:gd name="T21" fmla="*/ 341796875 h 1849"/>
                <a:gd name="T22" fmla="*/ 429687500 w 1863"/>
                <a:gd name="T23" fmla="*/ 2147483646 h 1849"/>
                <a:gd name="T24" fmla="*/ 429687500 w 1863"/>
                <a:gd name="T25" fmla="*/ 2147483646 h 1849"/>
                <a:gd name="T26" fmla="*/ 1230468750 w 1863"/>
                <a:gd name="T27" fmla="*/ 2147483646 h 1849"/>
                <a:gd name="T28" fmla="*/ 2031250000 w 1863"/>
                <a:gd name="T29" fmla="*/ 2147483646 h 1849"/>
                <a:gd name="T30" fmla="*/ 2147483646 w 1863"/>
                <a:gd name="T31" fmla="*/ 1904296875 h 1849"/>
                <a:gd name="T32" fmla="*/ 2147483646 w 1863"/>
                <a:gd name="T33" fmla="*/ 1044921875 h 1849"/>
                <a:gd name="T34" fmla="*/ 2147483646 w 1863"/>
                <a:gd name="T35" fmla="*/ 9765625 h 1849"/>
                <a:gd name="T36" fmla="*/ 2147483646 w 1863"/>
                <a:gd name="T37" fmla="*/ 0 h 18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63" h="1849" extrusionOk="0">
                  <a:moveTo>
                    <a:pt x="1742" y="74"/>
                  </a:moveTo>
                  <a:cubicBezTo>
                    <a:pt x="1751" y="74"/>
                    <a:pt x="1761" y="78"/>
                    <a:pt x="1771" y="88"/>
                  </a:cubicBezTo>
                  <a:cubicBezTo>
                    <a:pt x="1785" y="103"/>
                    <a:pt x="1785" y="127"/>
                    <a:pt x="1771" y="141"/>
                  </a:cubicBezTo>
                  <a:lnTo>
                    <a:pt x="150" y="1757"/>
                  </a:lnTo>
                  <a:cubicBezTo>
                    <a:pt x="143" y="1764"/>
                    <a:pt x="133" y="1768"/>
                    <a:pt x="124" y="1768"/>
                  </a:cubicBezTo>
                  <a:cubicBezTo>
                    <a:pt x="114" y="1768"/>
                    <a:pt x="104" y="1764"/>
                    <a:pt x="97" y="1757"/>
                  </a:cubicBezTo>
                  <a:cubicBezTo>
                    <a:pt x="82" y="1742"/>
                    <a:pt x="82" y="1718"/>
                    <a:pt x="97" y="1704"/>
                  </a:cubicBezTo>
                  <a:lnTo>
                    <a:pt x="1717" y="88"/>
                  </a:lnTo>
                  <a:cubicBezTo>
                    <a:pt x="1722" y="78"/>
                    <a:pt x="1732" y="74"/>
                    <a:pt x="1742" y="74"/>
                  </a:cubicBezTo>
                  <a:close/>
                  <a:moveTo>
                    <a:pt x="1738" y="0"/>
                  </a:moveTo>
                  <a:cubicBezTo>
                    <a:pt x="1710" y="0"/>
                    <a:pt x="1685" y="14"/>
                    <a:pt x="1664" y="35"/>
                  </a:cubicBezTo>
                  <a:lnTo>
                    <a:pt x="44" y="1650"/>
                  </a:lnTo>
                  <a:cubicBezTo>
                    <a:pt x="0" y="1694"/>
                    <a:pt x="0" y="1767"/>
                    <a:pt x="44" y="1810"/>
                  </a:cubicBezTo>
                  <a:cubicBezTo>
                    <a:pt x="68" y="1834"/>
                    <a:pt x="97" y="1849"/>
                    <a:pt x="126" y="1849"/>
                  </a:cubicBezTo>
                  <a:cubicBezTo>
                    <a:pt x="160" y="1849"/>
                    <a:pt x="189" y="1834"/>
                    <a:pt x="208" y="1815"/>
                  </a:cubicBezTo>
                  <a:lnTo>
                    <a:pt x="1824" y="195"/>
                  </a:lnTo>
                  <a:cubicBezTo>
                    <a:pt x="1848" y="170"/>
                    <a:pt x="1863" y="141"/>
                    <a:pt x="1858" y="107"/>
                  </a:cubicBezTo>
                  <a:cubicBezTo>
                    <a:pt x="1853" y="49"/>
                    <a:pt x="1809" y="6"/>
                    <a:pt x="1751" y="1"/>
                  </a:cubicBezTo>
                  <a:cubicBezTo>
                    <a:pt x="1747" y="0"/>
                    <a:pt x="1743" y="0"/>
                    <a:pt x="1738"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4" name="Google Shape;703;p13">
              <a:extLst>
                <a:ext uri="{FF2B5EF4-FFF2-40B4-BE49-F238E27FC236}">
                  <a16:creationId xmlns:a16="http://schemas.microsoft.com/office/drawing/2014/main" id="{41A553C8-46B1-FA41-9845-6A04DDA26B09}"/>
                </a:ext>
              </a:extLst>
            </p:cNvPr>
            <p:cNvSpPr>
              <a:spLocks/>
            </p:cNvSpPr>
            <p:nvPr/>
          </p:nvSpPr>
          <p:spPr bwMode="auto">
            <a:xfrm>
              <a:off x="-3409575" y="-1775125"/>
              <a:ext cx="40475" cy="38950"/>
            </a:xfrm>
            <a:custGeom>
              <a:avLst/>
              <a:gdLst>
                <a:gd name="T0" fmla="*/ 2147483646 w 1619"/>
                <a:gd name="T1" fmla="*/ 0 h 1558"/>
                <a:gd name="T2" fmla="*/ 2147483646 w 1619"/>
                <a:gd name="T3" fmla="*/ 195312500 h 1558"/>
                <a:gd name="T4" fmla="*/ 556640625 w 1619"/>
                <a:gd name="T5" fmla="*/ 2147483646 h 1558"/>
                <a:gd name="T6" fmla="*/ 1074218750 w 1619"/>
                <a:gd name="T7" fmla="*/ 2147483646 h 1558"/>
                <a:gd name="T8" fmla="*/ 1591796875 w 1619"/>
                <a:gd name="T9" fmla="*/ 2147483646 h 1558"/>
                <a:gd name="T10" fmla="*/ 2147483646 w 1619"/>
                <a:gd name="T11" fmla="*/ 1230468750 h 1558"/>
                <a:gd name="T12" fmla="*/ 2147483646 w 1619"/>
                <a:gd name="T13" fmla="*/ 0 h 15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9" h="1558" extrusionOk="0">
                  <a:moveTo>
                    <a:pt x="1509" y="0"/>
                  </a:moveTo>
                  <a:cubicBezTo>
                    <a:pt x="1493" y="0"/>
                    <a:pt x="1475" y="6"/>
                    <a:pt x="1459" y="20"/>
                  </a:cubicBezTo>
                  <a:lnTo>
                    <a:pt x="57" y="1423"/>
                  </a:lnTo>
                  <a:cubicBezTo>
                    <a:pt x="1" y="1479"/>
                    <a:pt x="51" y="1557"/>
                    <a:pt x="110" y="1557"/>
                  </a:cubicBezTo>
                  <a:cubicBezTo>
                    <a:pt x="128" y="1557"/>
                    <a:pt x="146" y="1550"/>
                    <a:pt x="163" y="1534"/>
                  </a:cubicBezTo>
                  <a:lnTo>
                    <a:pt x="1566" y="126"/>
                  </a:lnTo>
                  <a:cubicBezTo>
                    <a:pt x="1619" y="73"/>
                    <a:pt x="1568" y="0"/>
                    <a:pt x="1509"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5" name="Google Shape;704;p13">
              <a:extLst>
                <a:ext uri="{FF2B5EF4-FFF2-40B4-BE49-F238E27FC236}">
                  <a16:creationId xmlns:a16="http://schemas.microsoft.com/office/drawing/2014/main" id="{6004785E-E00D-A947-9BA7-4768895895A4}"/>
                </a:ext>
              </a:extLst>
            </p:cNvPr>
            <p:cNvSpPr>
              <a:spLocks/>
            </p:cNvSpPr>
            <p:nvPr/>
          </p:nvSpPr>
          <p:spPr bwMode="auto">
            <a:xfrm>
              <a:off x="-3409975" y="-1776150"/>
              <a:ext cx="41125" cy="40825"/>
            </a:xfrm>
            <a:custGeom>
              <a:avLst/>
              <a:gdLst>
                <a:gd name="T0" fmla="*/ 2147483646 w 1645"/>
                <a:gd name="T1" fmla="*/ 732421875 h 1633"/>
                <a:gd name="T2" fmla="*/ 2147483646 w 1645"/>
                <a:gd name="T3" fmla="*/ 878906250 h 1633"/>
                <a:gd name="T4" fmla="*/ 2147483646 w 1645"/>
                <a:gd name="T5" fmla="*/ 1396484375 h 1633"/>
                <a:gd name="T6" fmla="*/ 1513671875 w 1645"/>
                <a:gd name="T7" fmla="*/ 2147483646 h 1633"/>
                <a:gd name="T8" fmla="*/ 1230468750 w 1645"/>
                <a:gd name="T9" fmla="*/ 2147483646 h 1633"/>
                <a:gd name="T10" fmla="*/ 996093750 w 1645"/>
                <a:gd name="T11" fmla="*/ 2147483646 h 1633"/>
                <a:gd name="T12" fmla="*/ 849609375 w 1645"/>
                <a:gd name="T13" fmla="*/ 2147483646 h 1633"/>
                <a:gd name="T14" fmla="*/ 996093750 w 1645"/>
                <a:gd name="T15" fmla="*/ 2147483646 h 1633"/>
                <a:gd name="T16" fmla="*/ 2147483646 w 1645"/>
                <a:gd name="T17" fmla="*/ 878906250 h 1633"/>
                <a:gd name="T18" fmla="*/ 2147483646 w 1645"/>
                <a:gd name="T19" fmla="*/ 732421875 h 1633"/>
                <a:gd name="T20" fmla="*/ 2147483646 w 1645"/>
                <a:gd name="T21" fmla="*/ 0 h 1633"/>
                <a:gd name="T22" fmla="*/ 2147483646 w 1645"/>
                <a:gd name="T23" fmla="*/ 361328125 h 1633"/>
                <a:gd name="T24" fmla="*/ 429687500 w 1645"/>
                <a:gd name="T25" fmla="*/ 2147483646 h 1633"/>
                <a:gd name="T26" fmla="*/ 429687500 w 1645"/>
                <a:gd name="T27" fmla="*/ 2147483646 h 1633"/>
                <a:gd name="T28" fmla="*/ 1230468750 w 1645"/>
                <a:gd name="T29" fmla="*/ 2147483646 h 1633"/>
                <a:gd name="T30" fmla="*/ 2031250000 w 1645"/>
                <a:gd name="T31" fmla="*/ 2147483646 h 1633"/>
                <a:gd name="T32" fmla="*/ 2147483646 w 1645"/>
                <a:gd name="T33" fmla="*/ 1914062500 h 1633"/>
                <a:gd name="T34" fmla="*/ 2147483646 w 1645"/>
                <a:gd name="T35" fmla="*/ 1064453125 h 1633"/>
                <a:gd name="T36" fmla="*/ 2147483646 w 1645"/>
                <a:gd name="T37" fmla="*/ 361328125 h 1633"/>
                <a:gd name="T38" fmla="*/ 2147483646 w 1645"/>
                <a:gd name="T39" fmla="*/ 0 h 16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45" h="1633" extrusionOk="0">
                  <a:moveTo>
                    <a:pt x="1524" y="75"/>
                  </a:moveTo>
                  <a:cubicBezTo>
                    <a:pt x="1538" y="75"/>
                    <a:pt x="1548" y="80"/>
                    <a:pt x="1558" y="90"/>
                  </a:cubicBezTo>
                  <a:cubicBezTo>
                    <a:pt x="1572" y="104"/>
                    <a:pt x="1572" y="129"/>
                    <a:pt x="1558" y="143"/>
                  </a:cubicBezTo>
                  <a:lnTo>
                    <a:pt x="155" y="1546"/>
                  </a:lnTo>
                  <a:cubicBezTo>
                    <a:pt x="145" y="1555"/>
                    <a:pt x="135" y="1555"/>
                    <a:pt x="126" y="1560"/>
                  </a:cubicBezTo>
                  <a:cubicBezTo>
                    <a:pt x="116" y="1555"/>
                    <a:pt x="106" y="1551"/>
                    <a:pt x="102" y="1546"/>
                  </a:cubicBezTo>
                  <a:cubicBezTo>
                    <a:pt x="92" y="1536"/>
                    <a:pt x="87" y="1526"/>
                    <a:pt x="87" y="1517"/>
                  </a:cubicBezTo>
                  <a:cubicBezTo>
                    <a:pt x="87" y="1507"/>
                    <a:pt x="92" y="1497"/>
                    <a:pt x="102" y="1493"/>
                  </a:cubicBezTo>
                  <a:lnTo>
                    <a:pt x="1499" y="90"/>
                  </a:lnTo>
                  <a:cubicBezTo>
                    <a:pt x="1509" y="80"/>
                    <a:pt x="1514" y="75"/>
                    <a:pt x="1524" y="75"/>
                  </a:cubicBezTo>
                  <a:close/>
                  <a:moveTo>
                    <a:pt x="1529" y="0"/>
                  </a:moveTo>
                  <a:cubicBezTo>
                    <a:pt x="1499" y="0"/>
                    <a:pt x="1470" y="12"/>
                    <a:pt x="1451" y="37"/>
                  </a:cubicBezTo>
                  <a:lnTo>
                    <a:pt x="44" y="1439"/>
                  </a:lnTo>
                  <a:cubicBezTo>
                    <a:pt x="0" y="1483"/>
                    <a:pt x="0" y="1555"/>
                    <a:pt x="44" y="1599"/>
                  </a:cubicBezTo>
                  <a:cubicBezTo>
                    <a:pt x="68" y="1618"/>
                    <a:pt x="97" y="1633"/>
                    <a:pt x="126" y="1633"/>
                  </a:cubicBezTo>
                  <a:cubicBezTo>
                    <a:pt x="160" y="1633"/>
                    <a:pt x="184" y="1618"/>
                    <a:pt x="208" y="1599"/>
                  </a:cubicBezTo>
                  <a:lnTo>
                    <a:pt x="1611" y="196"/>
                  </a:lnTo>
                  <a:cubicBezTo>
                    <a:pt x="1635" y="172"/>
                    <a:pt x="1645" y="138"/>
                    <a:pt x="1645" y="109"/>
                  </a:cubicBezTo>
                  <a:cubicBezTo>
                    <a:pt x="1640" y="80"/>
                    <a:pt x="1630" y="56"/>
                    <a:pt x="1611" y="37"/>
                  </a:cubicBezTo>
                  <a:cubicBezTo>
                    <a:pt x="1589" y="12"/>
                    <a:pt x="1559" y="0"/>
                    <a:pt x="1529"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6" name="Google Shape;705;p13">
              <a:extLst>
                <a:ext uri="{FF2B5EF4-FFF2-40B4-BE49-F238E27FC236}">
                  <a16:creationId xmlns:a16="http://schemas.microsoft.com/office/drawing/2014/main" id="{F1CD14EF-4F0B-3145-B1C0-070B1F16DFC2}"/>
                </a:ext>
              </a:extLst>
            </p:cNvPr>
            <p:cNvSpPr>
              <a:spLocks/>
            </p:cNvSpPr>
            <p:nvPr/>
          </p:nvSpPr>
          <p:spPr bwMode="auto">
            <a:xfrm>
              <a:off x="-3297750" y="-1663400"/>
              <a:ext cx="61825" cy="60325"/>
            </a:xfrm>
            <a:custGeom>
              <a:avLst/>
              <a:gdLst>
                <a:gd name="T0" fmla="*/ 2147483646 w 2473"/>
                <a:gd name="T1" fmla="*/ 9765625 h 2413"/>
                <a:gd name="T2" fmla="*/ 2147483646 w 2473"/>
                <a:gd name="T3" fmla="*/ 195312500 h 2413"/>
                <a:gd name="T4" fmla="*/ 517578125 w 2473"/>
                <a:gd name="T5" fmla="*/ 2147483646 h 2413"/>
                <a:gd name="T6" fmla="*/ 1044921875 w 2473"/>
                <a:gd name="T7" fmla="*/ 2147483646 h 2413"/>
                <a:gd name="T8" fmla="*/ 1552734375 w 2473"/>
                <a:gd name="T9" fmla="*/ 2147483646 h 2413"/>
                <a:gd name="T10" fmla="*/ 2147483646 w 2473"/>
                <a:gd name="T11" fmla="*/ 1240234375 h 2413"/>
                <a:gd name="T12" fmla="*/ 2147483646 w 2473"/>
                <a:gd name="T13" fmla="*/ 9765625 h 2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73" h="2413" extrusionOk="0">
                  <a:moveTo>
                    <a:pt x="2362" y="1"/>
                  </a:moveTo>
                  <a:cubicBezTo>
                    <a:pt x="2345" y="1"/>
                    <a:pt x="2328" y="6"/>
                    <a:pt x="2312" y="20"/>
                  </a:cubicBezTo>
                  <a:cubicBezTo>
                    <a:pt x="1011" y="1321"/>
                    <a:pt x="1349" y="983"/>
                    <a:pt x="53" y="2284"/>
                  </a:cubicBezTo>
                  <a:cubicBezTo>
                    <a:pt x="1" y="2340"/>
                    <a:pt x="49" y="2413"/>
                    <a:pt x="107" y="2413"/>
                  </a:cubicBezTo>
                  <a:cubicBezTo>
                    <a:pt x="124" y="2413"/>
                    <a:pt x="143" y="2406"/>
                    <a:pt x="159" y="2390"/>
                  </a:cubicBezTo>
                  <a:lnTo>
                    <a:pt x="2423" y="127"/>
                  </a:lnTo>
                  <a:cubicBezTo>
                    <a:pt x="2472" y="74"/>
                    <a:pt x="2421" y="1"/>
                    <a:pt x="2362"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7" name="Google Shape;706;p13">
              <a:extLst>
                <a:ext uri="{FF2B5EF4-FFF2-40B4-BE49-F238E27FC236}">
                  <a16:creationId xmlns:a16="http://schemas.microsoft.com/office/drawing/2014/main" id="{4AF33D1C-7437-2946-8753-C1367E05E6CE}"/>
                </a:ext>
              </a:extLst>
            </p:cNvPr>
            <p:cNvSpPr>
              <a:spLocks/>
            </p:cNvSpPr>
            <p:nvPr/>
          </p:nvSpPr>
          <p:spPr bwMode="auto">
            <a:xfrm>
              <a:off x="-3298250" y="-1664425"/>
              <a:ext cx="62775" cy="62375"/>
            </a:xfrm>
            <a:custGeom>
              <a:avLst/>
              <a:gdLst>
                <a:gd name="T0" fmla="*/ 2147483646 w 2511"/>
                <a:gd name="T1" fmla="*/ 742187500 h 2495"/>
                <a:gd name="T2" fmla="*/ 2147483646 w 2511"/>
                <a:gd name="T3" fmla="*/ 1025390625 h 2495"/>
                <a:gd name="T4" fmla="*/ 2147483646 w 2511"/>
                <a:gd name="T5" fmla="*/ 1357421875 h 2495"/>
                <a:gd name="T6" fmla="*/ 1464843750 w 2511"/>
                <a:gd name="T7" fmla="*/ 2147483646 h 2495"/>
                <a:gd name="T8" fmla="*/ 1210937500 w 2511"/>
                <a:gd name="T9" fmla="*/ 2147483646 h 2495"/>
                <a:gd name="T10" fmla="*/ 947265625 w 2511"/>
                <a:gd name="T11" fmla="*/ 2147483646 h 2495"/>
                <a:gd name="T12" fmla="*/ 947265625 w 2511"/>
                <a:gd name="T13" fmla="*/ 2147483646 h 2495"/>
                <a:gd name="T14" fmla="*/ 2147483646 w 2511"/>
                <a:gd name="T15" fmla="*/ 830078125 h 2495"/>
                <a:gd name="T16" fmla="*/ 2147483646 w 2511"/>
                <a:gd name="T17" fmla="*/ 742187500 h 2495"/>
                <a:gd name="T18" fmla="*/ 2147483646 w 2511"/>
                <a:gd name="T19" fmla="*/ 742187500 h 2495"/>
                <a:gd name="T20" fmla="*/ 2147483646 w 2511"/>
                <a:gd name="T21" fmla="*/ 0 h 2495"/>
                <a:gd name="T22" fmla="*/ 2147483646 w 2511"/>
                <a:gd name="T23" fmla="*/ 361328125 h 2495"/>
                <a:gd name="T24" fmla="*/ 429687500 w 2511"/>
                <a:gd name="T25" fmla="*/ 2147483646 h 2495"/>
                <a:gd name="T26" fmla="*/ 429687500 w 2511"/>
                <a:gd name="T27" fmla="*/ 2147483646 h 2495"/>
                <a:gd name="T28" fmla="*/ 1230468750 w 2511"/>
                <a:gd name="T29" fmla="*/ 2147483646 h 2495"/>
                <a:gd name="T30" fmla="*/ 2031250000 w 2511"/>
                <a:gd name="T31" fmla="*/ 2147483646 h 2495"/>
                <a:gd name="T32" fmla="*/ 2147483646 w 2511"/>
                <a:gd name="T33" fmla="*/ 1923828125 h 2495"/>
                <a:gd name="T34" fmla="*/ 2147483646 w 2511"/>
                <a:gd name="T35" fmla="*/ 878906250 h 2495"/>
                <a:gd name="T36" fmla="*/ 2147483646 w 2511"/>
                <a:gd name="T37" fmla="*/ 29296875 h 2495"/>
                <a:gd name="T38" fmla="*/ 2147483646 w 2511"/>
                <a:gd name="T39" fmla="*/ 0 h 24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11" h="2495" extrusionOk="0">
                  <a:moveTo>
                    <a:pt x="2390" y="76"/>
                  </a:moveTo>
                  <a:cubicBezTo>
                    <a:pt x="2404" y="81"/>
                    <a:pt x="2419" y="90"/>
                    <a:pt x="2424" y="105"/>
                  </a:cubicBezTo>
                  <a:cubicBezTo>
                    <a:pt x="2424" y="119"/>
                    <a:pt x="2424" y="129"/>
                    <a:pt x="2414" y="139"/>
                  </a:cubicBezTo>
                  <a:lnTo>
                    <a:pt x="150" y="2402"/>
                  </a:lnTo>
                  <a:cubicBezTo>
                    <a:pt x="143" y="2410"/>
                    <a:pt x="133" y="2413"/>
                    <a:pt x="124" y="2413"/>
                  </a:cubicBezTo>
                  <a:cubicBezTo>
                    <a:pt x="114" y="2413"/>
                    <a:pt x="104" y="2410"/>
                    <a:pt x="97" y="2402"/>
                  </a:cubicBezTo>
                  <a:cubicBezTo>
                    <a:pt x="83" y="2388"/>
                    <a:pt x="83" y="2364"/>
                    <a:pt x="97" y="2349"/>
                  </a:cubicBezTo>
                  <a:lnTo>
                    <a:pt x="2361" y="85"/>
                  </a:lnTo>
                  <a:cubicBezTo>
                    <a:pt x="2366" y="81"/>
                    <a:pt x="2375" y="76"/>
                    <a:pt x="2385" y="76"/>
                  </a:cubicBezTo>
                  <a:lnTo>
                    <a:pt x="2390" y="76"/>
                  </a:lnTo>
                  <a:close/>
                  <a:moveTo>
                    <a:pt x="2390" y="0"/>
                  </a:moveTo>
                  <a:cubicBezTo>
                    <a:pt x="2360" y="0"/>
                    <a:pt x="2331" y="14"/>
                    <a:pt x="2308" y="37"/>
                  </a:cubicBezTo>
                  <a:lnTo>
                    <a:pt x="44" y="2301"/>
                  </a:lnTo>
                  <a:cubicBezTo>
                    <a:pt x="0" y="2340"/>
                    <a:pt x="0" y="2412"/>
                    <a:pt x="44" y="2456"/>
                  </a:cubicBezTo>
                  <a:cubicBezTo>
                    <a:pt x="68" y="2480"/>
                    <a:pt x="97" y="2494"/>
                    <a:pt x="126" y="2494"/>
                  </a:cubicBezTo>
                  <a:cubicBezTo>
                    <a:pt x="155" y="2494"/>
                    <a:pt x="184" y="2480"/>
                    <a:pt x="208" y="2460"/>
                  </a:cubicBezTo>
                  <a:lnTo>
                    <a:pt x="2472" y="197"/>
                  </a:lnTo>
                  <a:cubicBezTo>
                    <a:pt x="2496" y="168"/>
                    <a:pt x="2511" y="129"/>
                    <a:pt x="2501" y="90"/>
                  </a:cubicBezTo>
                  <a:cubicBezTo>
                    <a:pt x="2487" y="47"/>
                    <a:pt x="2458" y="18"/>
                    <a:pt x="2414" y="3"/>
                  </a:cubicBezTo>
                  <a:cubicBezTo>
                    <a:pt x="2406" y="1"/>
                    <a:pt x="2398" y="0"/>
                    <a:pt x="239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8" name="Google Shape;707;p13">
              <a:extLst>
                <a:ext uri="{FF2B5EF4-FFF2-40B4-BE49-F238E27FC236}">
                  <a16:creationId xmlns:a16="http://schemas.microsoft.com/office/drawing/2014/main" id="{0368109D-A3E1-EB41-BCF4-E02870F8227D}"/>
                </a:ext>
              </a:extLst>
            </p:cNvPr>
            <p:cNvSpPr>
              <a:spLocks/>
            </p:cNvSpPr>
            <p:nvPr/>
          </p:nvSpPr>
          <p:spPr bwMode="auto">
            <a:xfrm>
              <a:off x="-3311900" y="-1677550"/>
              <a:ext cx="56650" cy="55050"/>
            </a:xfrm>
            <a:custGeom>
              <a:avLst/>
              <a:gdLst>
                <a:gd name="T0" fmla="*/ 2147483646 w 2266"/>
                <a:gd name="T1" fmla="*/ 9765625 h 2202"/>
                <a:gd name="T2" fmla="*/ 2147483646 w 2266"/>
                <a:gd name="T3" fmla="*/ 244140625 h 2202"/>
                <a:gd name="T4" fmla="*/ 517578125 w 2266"/>
                <a:gd name="T5" fmla="*/ 2147483646 h 2202"/>
                <a:gd name="T6" fmla="*/ 1064453125 w 2266"/>
                <a:gd name="T7" fmla="*/ 2147483646 h 2202"/>
                <a:gd name="T8" fmla="*/ 1552734375 w 2266"/>
                <a:gd name="T9" fmla="*/ 2147483646 h 2202"/>
                <a:gd name="T10" fmla="*/ 2147483646 w 2266"/>
                <a:gd name="T11" fmla="*/ 1289062500 h 2202"/>
                <a:gd name="T12" fmla="*/ 2147483646 w 2266"/>
                <a:gd name="T13" fmla="*/ 9765625 h 2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6" h="2202" extrusionOk="0">
                  <a:moveTo>
                    <a:pt x="2156" y="1"/>
                  </a:moveTo>
                  <a:cubicBezTo>
                    <a:pt x="2138" y="1"/>
                    <a:pt x="2120" y="8"/>
                    <a:pt x="2104" y="25"/>
                  </a:cubicBezTo>
                  <a:lnTo>
                    <a:pt x="53" y="2071"/>
                  </a:lnTo>
                  <a:cubicBezTo>
                    <a:pt x="1" y="2123"/>
                    <a:pt x="52" y="2201"/>
                    <a:pt x="109" y="2201"/>
                  </a:cubicBezTo>
                  <a:cubicBezTo>
                    <a:pt x="126" y="2201"/>
                    <a:pt x="144" y="2194"/>
                    <a:pt x="159" y="2178"/>
                  </a:cubicBezTo>
                  <a:lnTo>
                    <a:pt x="2210" y="132"/>
                  </a:lnTo>
                  <a:cubicBezTo>
                    <a:pt x="2266" y="76"/>
                    <a:pt x="2214" y="1"/>
                    <a:pt x="2156"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9" name="Google Shape;708;p13">
              <a:extLst>
                <a:ext uri="{FF2B5EF4-FFF2-40B4-BE49-F238E27FC236}">
                  <a16:creationId xmlns:a16="http://schemas.microsoft.com/office/drawing/2014/main" id="{AA3BFBB7-B889-294E-904E-646418FB5AF4}"/>
                </a:ext>
              </a:extLst>
            </p:cNvPr>
            <p:cNvSpPr>
              <a:spLocks/>
            </p:cNvSpPr>
            <p:nvPr/>
          </p:nvSpPr>
          <p:spPr bwMode="auto">
            <a:xfrm>
              <a:off x="-3312400" y="-1678425"/>
              <a:ext cx="58375" cy="56900"/>
            </a:xfrm>
            <a:custGeom>
              <a:avLst/>
              <a:gdLst>
                <a:gd name="T0" fmla="*/ 2147483646 w 2335"/>
                <a:gd name="T1" fmla="*/ 732421875 h 2276"/>
                <a:gd name="T2" fmla="*/ 2147483646 w 2335"/>
                <a:gd name="T3" fmla="*/ 869140625 h 2276"/>
                <a:gd name="T4" fmla="*/ 2147483646 w 2335"/>
                <a:gd name="T5" fmla="*/ 1347656250 h 2276"/>
                <a:gd name="T6" fmla="*/ 1513671875 w 2335"/>
                <a:gd name="T7" fmla="*/ 2147483646 h 2276"/>
                <a:gd name="T8" fmla="*/ 1250000000 w 2335"/>
                <a:gd name="T9" fmla="*/ 2147483646 h 2276"/>
                <a:gd name="T10" fmla="*/ 947265625 w 2335"/>
                <a:gd name="T11" fmla="*/ 2147483646 h 2276"/>
                <a:gd name="T12" fmla="*/ 2147483646 w 2335"/>
                <a:gd name="T13" fmla="*/ 820312500 h 2276"/>
                <a:gd name="T14" fmla="*/ 2147483646 w 2335"/>
                <a:gd name="T15" fmla="*/ 732421875 h 2276"/>
                <a:gd name="T16" fmla="*/ 2147483646 w 2335"/>
                <a:gd name="T17" fmla="*/ 0 h 2276"/>
                <a:gd name="T18" fmla="*/ 2147483646 w 2335"/>
                <a:gd name="T19" fmla="*/ 302734375 h 2276"/>
                <a:gd name="T20" fmla="*/ 478515625 w 2335"/>
                <a:gd name="T21" fmla="*/ 2147483646 h 2276"/>
                <a:gd name="T22" fmla="*/ 478515625 w 2335"/>
                <a:gd name="T23" fmla="*/ 2147483646 h 2276"/>
                <a:gd name="T24" fmla="*/ 1279296875 w 2335"/>
                <a:gd name="T25" fmla="*/ 2147483646 h 2276"/>
                <a:gd name="T26" fmla="*/ 2031250000 w 2335"/>
                <a:gd name="T27" fmla="*/ 2147483646 h 2276"/>
                <a:gd name="T28" fmla="*/ 2147483646 w 2335"/>
                <a:gd name="T29" fmla="*/ 1865234375 h 2276"/>
                <a:gd name="T30" fmla="*/ 2147483646 w 2335"/>
                <a:gd name="T31" fmla="*/ 0 h 22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35" h="2276" extrusionOk="0">
                  <a:moveTo>
                    <a:pt x="2172" y="75"/>
                  </a:moveTo>
                  <a:cubicBezTo>
                    <a:pt x="2182" y="75"/>
                    <a:pt x="2192" y="80"/>
                    <a:pt x="2201" y="89"/>
                  </a:cubicBezTo>
                  <a:cubicBezTo>
                    <a:pt x="2216" y="99"/>
                    <a:pt x="2216" y="123"/>
                    <a:pt x="2201" y="138"/>
                  </a:cubicBezTo>
                  <a:lnTo>
                    <a:pt x="155" y="2188"/>
                  </a:lnTo>
                  <a:cubicBezTo>
                    <a:pt x="147" y="2196"/>
                    <a:pt x="137" y="2199"/>
                    <a:pt x="128" y="2199"/>
                  </a:cubicBezTo>
                  <a:cubicBezTo>
                    <a:pt x="97" y="2199"/>
                    <a:pt x="71" y="2161"/>
                    <a:pt x="97" y="2135"/>
                  </a:cubicBezTo>
                  <a:lnTo>
                    <a:pt x="2148" y="84"/>
                  </a:lnTo>
                  <a:cubicBezTo>
                    <a:pt x="2153" y="80"/>
                    <a:pt x="2163" y="75"/>
                    <a:pt x="2172" y="75"/>
                  </a:cubicBezTo>
                  <a:close/>
                  <a:moveTo>
                    <a:pt x="2171" y="0"/>
                  </a:moveTo>
                  <a:cubicBezTo>
                    <a:pt x="2146" y="0"/>
                    <a:pt x="2119" y="9"/>
                    <a:pt x="2095" y="31"/>
                  </a:cubicBezTo>
                  <a:lnTo>
                    <a:pt x="49" y="2082"/>
                  </a:lnTo>
                  <a:cubicBezTo>
                    <a:pt x="0" y="2121"/>
                    <a:pt x="0" y="2198"/>
                    <a:pt x="49" y="2242"/>
                  </a:cubicBezTo>
                  <a:cubicBezTo>
                    <a:pt x="68" y="2261"/>
                    <a:pt x="97" y="2276"/>
                    <a:pt x="131" y="2276"/>
                  </a:cubicBezTo>
                  <a:cubicBezTo>
                    <a:pt x="160" y="2276"/>
                    <a:pt x="189" y="2261"/>
                    <a:pt x="208" y="2242"/>
                  </a:cubicBezTo>
                  <a:lnTo>
                    <a:pt x="2259" y="191"/>
                  </a:lnTo>
                  <a:cubicBezTo>
                    <a:pt x="2334" y="108"/>
                    <a:pt x="2258" y="0"/>
                    <a:pt x="2171"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0" name="Google Shape;709;p13">
              <a:extLst>
                <a:ext uri="{FF2B5EF4-FFF2-40B4-BE49-F238E27FC236}">
                  <a16:creationId xmlns:a16="http://schemas.microsoft.com/office/drawing/2014/main" id="{92DEBAEA-3891-5445-BFF9-1C8EEC308617}"/>
                </a:ext>
              </a:extLst>
            </p:cNvPr>
            <p:cNvSpPr>
              <a:spLocks/>
            </p:cNvSpPr>
            <p:nvPr/>
          </p:nvSpPr>
          <p:spPr bwMode="auto">
            <a:xfrm>
              <a:off x="-3325950" y="-1691650"/>
              <a:ext cx="51050" cy="49650"/>
            </a:xfrm>
            <a:custGeom>
              <a:avLst/>
              <a:gdLst>
                <a:gd name="T0" fmla="*/ 2147483646 w 2042"/>
                <a:gd name="T1" fmla="*/ 9765625 h 1986"/>
                <a:gd name="T2" fmla="*/ 2147483646 w 2042"/>
                <a:gd name="T3" fmla="*/ 224609375 h 1986"/>
                <a:gd name="T4" fmla="*/ 478515625 w 2042"/>
                <a:gd name="T5" fmla="*/ 2147483646 h 1986"/>
                <a:gd name="T6" fmla="*/ 1054687500 w 2042"/>
                <a:gd name="T7" fmla="*/ 2147483646 h 1986"/>
                <a:gd name="T8" fmla="*/ 1562500000 w 2042"/>
                <a:gd name="T9" fmla="*/ 2147483646 h 1986"/>
                <a:gd name="T10" fmla="*/ 2147483646 w 2042"/>
                <a:gd name="T11" fmla="*/ 1269531250 h 1986"/>
                <a:gd name="T12" fmla="*/ 2147483646 w 2042"/>
                <a:gd name="T13" fmla="*/ 9765625 h 19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2" h="1986" extrusionOk="0">
                  <a:moveTo>
                    <a:pt x="1937" y="1"/>
                  </a:moveTo>
                  <a:cubicBezTo>
                    <a:pt x="1920" y="1"/>
                    <a:pt x="1903" y="8"/>
                    <a:pt x="1887" y="23"/>
                  </a:cubicBezTo>
                  <a:lnTo>
                    <a:pt x="49" y="1856"/>
                  </a:lnTo>
                  <a:cubicBezTo>
                    <a:pt x="1" y="1912"/>
                    <a:pt x="50" y="1985"/>
                    <a:pt x="108" y="1985"/>
                  </a:cubicBezTo>
                  <a:cubicBezTo>
                    <a:pt x="125" y="1985"/>
                    <a:pt x="144" y="1979"/>
                    <a:pt x="160" y="1963"/>
                  </a:cubicBezTo>
                  <a:lnTo>
                    <a:pt x="1994" y="130"/>
                  </a:lnTo>
                  <a:cubicBezTo>
                    <a:pt x="2042" y="74"/>
                    <a:pt x="1993" y="1"/>
                    <a:pt x="1937"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1" name="Google Shape;710;p13">
              <a:extLst>
                <a:ext uri="{FF2B5EF4-FFF2-40B4-BE49-F238E27FC236}">
                  <a16:creationId xmlns:a16="http://schemas.microsoft.com/office/drawing/2014/main" id="{7A71154D-1083-C742-89FF-0504E2817036}"/>
                </a:ext>
              </a:extLst>
            </p:cNvPr>
            <p:cNvSpPr>
              <a:spLocks/>
            </p:cNvSpPr>
            <p:nvPr/>
          </p:nvSpPr>
          <p:spPr bwMode="auto">
            <a:xfrm>
              <a:off x="-3326425" y="-1692525"/>
              <a:ext cx="52925" cy="51525"/>
            </a:xfrm>
            <a:custGeom>
              <a:avLst/>
              <a:gdLst>
                <a:gd name="T0" fmla="*/ 2147483646 w 2117"/>
                <a:gd name="T1" fmla="*/ 722656250 h 2061"/>
                <a:gd name="T2" fmla="*/ 2147483646 w 2117"/>
                <a:gd name="T3" fmla="*/ 1328125000 h 2061"/>
                <a:gd name="T4" fmla="*/ 1464843750 w 2117"/>
                <a:gd name="T5" fmla="*/ 2147483646 h 2061"/>
                <a:gd name="T6" fmla="*/ 1210937500 w 2117"/>
                <a:gd name="T7" fmla="*/ 2147483646 h 2061"/>
                <a:gd name="T8" fmla="*/ 947265625 w 2117"/>
                <a:gd name="T9" fmla="*/ 2147483646 h 2061"/>
                <a:gd name="T10" fmla="*/ 947265625 w 2117"/>
                <a:gd name="T11" fmla="*/ 2147483646 h 2061"/>
                <a:gd name="T12" fmla="*/ 2147483646 w 2117"/>
                <a:gd name="T13" fmla="*/ 849609375 h 2061"/>
                <a:gd name="T14" fmla="*/ 2147483646 w 2117"/>
                <a:gd name="T15" fmla="*/ 800781250 h 2061"/>
                <a:gd name="T16" fmla="*/ 2147483646 w 2117"/>
                <a:gd name="T17" fmla="*/ 722656250 h 2061"/>
                <a:gd name="T18" fmla="*/ 2147483646 w 2117"/>
                <a:gd name="T19" fmla="*/ 9765625 h 2061"/>
                <a:gd name="T20" fmla="*/ 2147483646 w 2117"/>
                <a:gd name="T21" fmla="*/ 332031250 h 2061"/>
                <a:gd name="T22" fmla="*/ 429687500 w 2117"/>
                <a:gd name="T23" fmla="*/ 2147483646 h 2061"/>
                <a:gd name="T24" fmla="*/ 429687500 w 2117"/>
                <a:gd name="T25" fmla="*/ 2147483646 h 2061"/>
                <a:gd name="T26" fmla="*/ 1230468750 w 2117"/>
                <a:gd name="T27" fmla="*/ 2147483646 h 2061"/>
                <a:gd name="T28" fmla="*/ 1992187500 w 2117"/>
                <a:gd name="T29" fmla="*/ 2147483646 h 2061"/>
                <a:gd name="T30" fmla="*/ 2147483646 w 2117"/>
                <a:gd name="T31" fmla="*/ 1894531250 h 2061"/>
                <a:gd name="T32" fmla="*/ 2147483646 w 2117"/>
                <a:gd name="T33" fmla="*/ 9765625 h 20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17" h="2061" extrusionOk="0">
                  <a:moveTo>
                    <a:pt x="1953" y="74"/>
                  </a:moveTo>
                  <a:cubicBezTo>
                    <a:pt x="1981" y="74"/>
                    <a:pt x="2006" y="109"/>
                    <a:pt x="1984" y="136"/>
                  </a:cubicBezTo>
                  <a:lnTo>
                    <a:pt x="150" y="1969"/>
                  </a:lnTo>
                  <a:cubicBezTo>
                    <a:pt x="143" y="1979"/>
                    <a:pt x="133" y="1983"/>
                    <a:pt x="124" y="1983"/>
                  </a:cubicBezTo>
                  <a:cubicBezTo>
                    <a:pt x="114" y="1983"/>
                    <a:pt x="104" y="1979"/>
                    <a:pt x="97" y="1969"/>
                  </a:cubicBezTo>
                  <a:cubicBezTo>
                    <a:pt x="83" y="1959"/>
                    <a:pt x="83" y="1935"/>
                    <a:pt x="97" y="1920"/>
                  </a:cubicBezTo>
                  <a:lnTo>
                    <a:pt x="1930" y="87"/>
                  </a:lnTo>
                  <a:lnTo>
                    <a:pt x="1930" y="82"/>
                  </a:lnTo>
                  <a:cubicBezTo>
                    <a:pt x="1938" y="76"/>
                    <a:pt x="1946" y="74"/>
                    <a:pt x="1953" y="74"/>
                  </a:cubicBezTo>
                  <a:close/>
                  <a:moveTo>
                    <a:pt x="1954" y="1"/>
                  </a:moveTo>
                  <a:cubicBezTo>
                    <a:pt x="1929" y="1"/>
                    <a:pt x="1902" y="11"/>
                    <a:pt x="1877" y="34"/>
                  </a:cubicBezTo>
                  <a:lnTo>
                    <a:pt x="44" y="1867"/>
                  </a:lnTo>
                  <a:cubicBezTo>
                    <a:pt x="0" y="1911"/>
                    <a:pt x="0" y="1983"/>
                    <a:pt x="44" y="2027"/>
                  </a:cubicBezTo>
                  <a:cubicBezTo>
                    <a:pt x="68" y="2046"/>
                    <a:pt x="97" y="2061"/>
                    <a:pt x="126" y="2061"/>
                  </a:cubicBezTo>
                  <a:cubicBezTo>
                    <a:pt x="155" y="2061"/>
                    <a:pt x="184" y="2051"/>
                    <a:pt x="204" y="2032"/>
                  </a:cubicBezTo>
                  <a:lnTo>
                    <a:pt x="2042" y="194"/>
                  </a:lnTo>
                  <a:cubicBezTo>
                    <a:pt x="2116" y="112"/>
                    <a:pt x="2041" y="1"/>
                    <a:pt x="195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2" name="Google Shape;711;p13">
              <a:extLst>
                <a:ext uri="{FF2B5EF4-FFF2-40B4-BE49-F238E27FC236}">
                  <a16:creationId xmlns:a16="http://schemas.microsoft.com/office/drawing/2014/main" id="{F38D3B21-55AD-244E-993E-D6814D9BB4DC}"/>
                </a:ext>
              </a:extLst>
            </p:cNvPr>
            <p:cNvSpPr>
              <a:spLocks/>
            </p:cNvSpPr>
            <p:nvPr/>
          </p:nvSpPr>
          <p:spPr bwMode="auto">
            <a:xfrm>
              <a:off x="-3340075" y="-1705675"/>
              <a:ext cx="45725" cy="44250"/>
            </a:xfrm>
            <a:custGeom>
              <a:avLst/>
              <a:gdLst>
                <a:gd name="T0" fmla="*/ 2147483646 w 1829"/>
                <a:gd name="T1" fmla="*/ 9765625 h 1770"/>
                <a:gd name="T2" fmla="*/ 2147483646 w 1829"/>
                <a:gd name="T3" fmla="*/ 224609375 h 1770"/>
                <a:gd name="T4" fmla="*/ 517578125 w 1829"/>
                <a:gd name="T5" fmla="*/ 2147483646 h 1770"/>
                <a:gd name="T6" fmla="*/ 1074218750 w 1829"/>
                <a:gd name="T7" fmla="*/ 2147483646 h 1770"/>
                <a:gd name="T8" fmla="*/ 1552734375 w 1829"/>
                <a:gd name="T9" fmla="*/ 2147483646 h 1770"/>
                <a:gd name="T10" fmla="*/ 2147483646 w 1829"/>
                <a:gd name="T11" fmla="*/ 1269531250 h 1770"/>
                <a:gd name="T12" fmla="*/ 2147483646 w 1829"/>
                <a:gd name="T13" fmla="*/ 9765625 h 17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9" h="1770" extrusionOk="0">
                  <a:moveTo>
                    <a:pt x="1723" y="1"/>
                  </a:moveTo>
                  <a:cubicBezTo>
                    <a:pt x="1707" y="1"/>
                    <a:pt x="1689" y="7"/>
                    <a:pt x="1673" y="23"/>
                  </a:cubicBezTo>
                  <a:lnTo>
                    <a:pt x="53" y="1639"/>
                  </a:lnTo>
                  <a:cubicBezTo>
                    <a:pt x="0" y="1695"/>
                    <a:pt x="50" y="1770"/>
                    <a:pt x="110" y="1770"/>
                  </a:cubicBezTo>
                  <a:cubicBezTo>
                    <a:pt x="126" y="1770"/>
                    <a:pt x="144" y="1764"/>
                    <a:pt x="159" y="1750"/>
                  </a:cubicBezTo>
                  <a:lnTo>
                    <a:pt x="1780" y="130"/>
                  </a:lnTo>
                  <a:cubicBezTo>
                    <a:pt x="1828" y="74"/>
                    <a:pt x="1779" y="1"/>
                    <a:pt x="1723"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3" name="Google Shape;712;p13">
              <a:extLst>
                <a:ext uri="{FF2B5EF4-FFF2-40B4-BE49-F238E27FC236}">
                  <a16:creationId xmlns:a16="http://schemas.microsoft.com/office/drawing/2014/main" id="{2DA4800F-9B1A-884C-A3BE-B35F095C4E5A}"/>
                </a:ext>
              </a:extLst>
            </p:cNvPr>
            <p:cNvSpPr>
              <a:spLocks/>
            </p:cNvSpPr>
            <p:nvPr/>
          </p:nvSpPr>
          <p:spPr bwMode="auto">
            <a:xfrm>
              <a:off x="-3340575" y="-1706650"/>
              <a:ext cx="46700" cy="46175"/>
            </a:xfrm>
            <a:custGeom>
              <a:avLst/>
              <a:gdLst>
                <a:gd name="T0" fmla="*/ 2147483646 w 1868"/>
                <a:gd name="T1" fmla="*/ 751953125 h 1847"/>
                <a:gd name="T2" fmla="*/ 2147483646 w 1868"/>
                <a:gd name="T3" fmla="*/ 1083984375 h 1847"/>
                <a:gd name="T4" fmla="*/ 2147483646 w 1868"/>
                <a:gd name="T5" fmla="*/ 1367187500 h 1847"/>
                <a:gd name="T6" fmla="*/ 1513671875 w 1868"/>
                <a:gd name="T7" fmla="*/ 2147483646 h 1847"/>
                <a:gd name="T8" fmla="*/ 1250000000 w 1868"/>
                <a:gd name="T9" fmla="*/ 2147483646 h 1847"/>
                <a:gd name="T10" fmla="*/ 947265625 w 1868"/>
                <a:gd name="T11" fmla="*/ 2147483646 h 1847"/>
                <a:gd name="T12" fmla="*/ 2147483646 w 1868"/>
                <a:gd name="T13" fmla="*/ 839843750 h 1847"/>
                <a:gd name="T14" fmla="*/ 2147483646 w 1868"/>
                <a:gd name="T15" fmla="*/ 751953125 h 1847"/>
                <a:gd name="T16" fmla="*/ 2147483646 w 1868"/>
                <a:gd name="T17" fmla="*/ 751953125 h 1847"/>
                <a:gd name="T18" fmla="*/ 2147483646 w 1868"/>
                <a:gd name="T19" fmla="*/ 0 h 1847"/>
                <a:gd name="T20" fmla="*/ 2147483646 w 1868"/>
                <a:gd name="T21" fmla="*/ 322265625 h 1847"/>
                <a:gd name="T22" fmla="*/ 478515625 w 1868"/>
                <a:gd name="T23" fmla="*/ 2147483646 h 1847"/>
                <a:gd name="T24" fmla="*/ 478515625 w 1868"/>
                <a:gd name="T25" fmla="*/ 2147483646 h 1847"/>
                <a:gd name="T26" fmla="*/ 1279296875 w 1868"/>
                <a:gd name="T27" fmla="*/ 2147483646 h 1847"/>
                <a:gd name="T28" fmla="*/ 2031250000 w 1868"/>
                <a:gd name="T29" fmla="*/ 2147483646 h 1847"/>
                <a:gd name="T30" fmla="*/ 2147483646 w 1868"/>
                <a:gd name="T31" fmla="*/ 1884765625 h 1847"/>
                <a:gd name="T32" fmla="*/ 2147483646 w 1868"/>
                <a:gd name="T33" fmla="*/ 888671875 h 1847"/>
                <a:gd name="T34" fmla="*/ 2147483646 w 1868"/>
                <a:gd name="T35" fmla="*/ 39062500 h 1847"/>
                <a:gd name="T36" fmla="*/ 2147483646 w 1868"/>
                <a:gd name="T37" fmla="*/ 0 h 18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68" h="1847" extrusionOk="0">
                  <a:moveTo>
                    <a:pt x="1751" y="77"/>
                  </a:moveTo>
                  <a:cubicBezTo>
                    <a:pt x="1766" y="81"/>
                    <a:pt x="1776" y="91"/>
                    <a:pt x="1780" y="111"/>
                  </a:cubicBezTo>
                  <a:cubicBezTo>
                    <a:pt x="1785" y="120"/>
                    <a:pt x="1780" y="135"/>
                    <a:pt x="1771" y="140"/>
                  </a:cubicBezTo>
                  <a:lnTo>
                    <a:pt x="155" y="1760"/>
                  </a:lnTo>
                  <a:cubicBezTo>
                    <a:pt x="147" y="1768"/>
                    <a:pt x="137" y="1771"/>
                    <a:pt x="128" y="1771"/>
                  </a:cubicBezTo>
                  <a:cubicBezTo>
                    <a:pt x="97" y="1771"/>
                    <a:pt x="71" y="1733"/>
                    <a:pt x="97" y="1707"/>
                  </a:cubicBezTo>
                  <a:lnTo>
                    <a:pt x="1718" y="86"/>
                  </a:lnTo>
                  <a:cubicBezTo>
                    <a:pt x="1722" y="81"/>
                    <a:pt x="1732" y="77"/>
                    <a:pt x="1742" y="77"/>
                  </a:cubicBezTo>
                  <a:lnTo>
                    <a:pt x="1751" y="77"/>
                  </a:lnTo>
                  <a:close/>
                  <a:moveTo>
                    <a:pt x="1742" y="0"/>
                  </a:moveTo>
                  <a:cubicBezTo>
                    <a:pt x="1713" y="0"/>
                    <a:pt x="1686" y="11"/>
                    <a:pt x="1664" y="33"/>
                  </a:cubicBezTo>
                  <a:lnTo>
                    <a:pt x="49" y="1654"/>
                  </a:lnTo>
                  <a:cubicBezTo>
                    <a:pt x="0" y="1697"/>
                    <a:pt x="0" y="1770"/>
                    <a:pt x="49" y="1813"/>
                  </a:cubicBezTo>
                  <a:cubicBezTo>
                    <a:pt x="68" y="1832"/>
                    <a:pt x="97" y="1847"/>
                    <a:pt x="131" y="1847"/>
                  </a:cubicBezTo>
                  <a:cubicBezTo>
                    <a:pt x="160" y="1847"/>
                    <a:pt x="189" y="1832"/>
                    <a:pt x="208" y="1813"/>
                  </a:cubicBezTo>
                  <a:lnTo>
                    <a:pt x="1829" y="193"/>
                  </a:lnTo>
                  <a:cubicBezTo>
                    <a:pt x="1858" y="169"/>
                    <a:pt x="1868" y="125"/>
                    <a:pt x="1858" y="91"/>
                  </a:cubicBezTo>
                  <a:cubicBezTo>
                    <a:pt x="1848" y="48"/>
                    <a:pt x="1814" y="14"/>
                    <a:pt x="1771" y="4"/>
                  </a:cubicBezTo>
                  <a:cubicBezTo>
                    <a:pt x="1761" y="2"/>
                    <a:pt x="1751" y="0"/>
                    <a:pt x="1742"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4" name="Google Shape;713;p13">
              <a:extLst>
                <a:ext uri="{FF2B5EF4-FFF2-40B4-BE49-F238E27FC236}">
                  <a16:creationId xmlns:a16="http://schemas.microsoft.com/office/drawing/2014/main" id="{43F9AB4A-D772-5D4C-A15D-E95440A2D641}"/>
                </a:ext>
              </a:extLst>
            </p:cNvPr>
            <p:cNvSpPr>
              <a:spLocks/>
            </p:cNvSpPr>
            <p:nvPr/>
          </p:nvSpPr>
          <p:spPr bwMode="auto">
            <a:xfrm>
              <a:off x="-3354125" y="-1719750"/>
              <a:ext cx="40325" cy="38850"/>
            </a:xfrm>
            <a:custGeom>
              <a:avLst/>
              <a:gdLst>
                <a:gd name="T0" fmla="*/ 2147483646 w 1613"/>
                <a:gd name="T1" fmla="*/ 9765625 h 1554"/>
                <a:gd name="T2" fmla="*/ 2147483646 w 1613"/>
                <a:gd name="T3" fmla="*/ 195312500 h 1554"/>
                <a:gd name="T4" fmla="*/ 478515625 w 1613"/>
                <a:gd name="T5" fmla="*/ 2147483646 h 1554"/>
                <a:gd name="T6" fmla="*/ 1074218750 w 1613"/>
                <a:gd name="T7" fmla="*/ 2147483646 h 1554"/>
                <a:gd name="T8" fmla="*/ 1562500000 w 1613"/>
                <a:gd name="T9" fmla="*/ 2147483646 h 1554"/>
                <a:gd name="T10" fmla="*/ 2147483646 w 1613"/>
                <a:gd name="T11" fmla="*/ 1279296875 h 1554"/>
                <a:gd name="T12" fmla="*/ 2147483646 w 1613"/>
                <a:gd name="T13" fmla="*/ 9765625 h 1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3" h="1554" extrusionOk="0">
                  <a:moveTo>
                    <a:pt x="1504" y="1"/>
                  </a:moveTo>
                  <a:cubicBezTo>
                    <a:pt x="1488" y="1"/>
                    <a:pt x="1472" y="6"/>
                    <a:pt x="1457" y="20"/>
                  </a:cubicBezTo>
                  <a:lnTo>
                    <a:pt x="49" y="1428"/>
                  </a:lnTo>
                  <a:cubicBezTo>
                    <a:pt x="0" y="1481"/>
                    <a:pt x="51" y="1554"/>
                    <a:pt x="110" y="1554"/>
                  </a:cubicBezTo>
                  <a:cubicBezTo>
                    <a:pt x="127" y="1554"/>
                    <a:pt x="144" y="1548"/>
                    <a:pt x="160" y="1534"/>
                  </a:cubicBezTo>
                  <a:lnTo>
                    <a:pt x="1563" y="131"/>
                  </a:lnTo>
                  <a:cubicBezTo>
                    <a:pt x="1612" y="75"/>
                    <a:pt x="1561" y="1"/>
                    <a:pt x="150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5" name="Google Shape;714;p13">
              <a:extLst>
                <a:ext uri="{FF2B5EF4-FFF2-40B4-BE49-F238E27FC236}">
                  <a16:creationId xmlns:a16="http://schemas.microsoft.com/office/drawing/2014/main" id="{91F86580-FB71-BE4E-A314-82334134E223}"/>
                </a:ext>
              </a:extLst>
            </p:cNvPr>
            <p:cNvSpPr>
              <a:spLocks/>
            </p:cNvSpPr>
            <p:nvPr/>
          </p:nvSpPr>
          <p:spPr bwMode="auto">
            <a:xfrm>
              <a:off x="-3354600" y="-1720800"/>
              <a:ext cx="41250" cy="40875"/>
            </a:xfrm>
            <a:custGeom>
              <a:avLst/>
              <a:gdLst>
                <a:gd name="T0" fmla="*/ 2147483646 w 1650"/>
                <a:gd name="T1" fmla="*/ 751953125 h 1635"/>
                <a:gd name="T2" fmla="*/ 2147483646 w 1650"/>
                <a:gd name="T3" fmla="*/ 888671875 h 1635"/>
                <a:gd name="T4" fmla="*/ 2147483646 w 1650"/>
                <a:gd name="T5" fmla="*/ 1406250000 h 1635"/>
                <a:gd name="T6" fmla="*/ 1464843750 w 1650"/>
                <a:gd name="T7" fmla="*/ 2147483646 h 1635"/>
                <a:gd name="T8" fmla="*/ 1230468750 w 1650"/>
                <a:gd name="T9" fmla="*/ 2147483646 h 1635"/>
                <a:gd name="T10" fmla="*/ 947265625 w 1650"/>
                <a:gd name="T11" fmla="*/ 2147483646 h 1635"/>
                <a:gd name="T12" fmla="*/ 849609375 w 1650"/>
                <a:gd name="T13" fmla="*/ 2147483646 h 1635"/>
                <a:gd name="T14" fmla="*/ 947265625 w 1650"/>
                <a:gd name="T15" fmla="*/ 2147483646 h 1635"/>
                <a:gd name="T16" fmla="*/ 2147483646 w 1650"/>
                <a:gd name="T17" fmla="*/ 888671875 h 1635"/>
                <a:gd name="T18" fmla="*/ 2147483646 w 1650"/>
                <a:gd name="T19" fmla="*/ 751953125 h 1635"/>
                <a:gd name="T20" fmla="*/ 2147483646 w 1650"/>
                <a:gd name="T21" fmla="*/ 751953125 h 1635"/>
                <a:gd name="T22" fmla="*/ 2147483646 w 1650"/>
                <a:gd name="T23" fmla="*/ 9765625 h 1635"/>
                <a:gd name="T24" fmla="*/ 2147483646 w 1650"/>
                <a:gd name="T25" fmla="*/ 322265625 h 1635"/>
                <a:gd name="T26" fmla="*/ 429687500 w 1650"/>
                <a:gd name="T27" fmla="*/ 2147483646 h 1635"/>
                <a:gd name="T28" fmla="*/ 429687500 w 1650"/>
                <a:gd name="T29" fmla="*/ 2147483646 h 1635"/>
                <a:gd name="T30" fmla="*/ 1230468750 w 1650"/>
                <a:gd name="T31" fmla="*/ 2147483646 h 1635"/>
                <a:gd name="T32" fmla="*/ 2031250000 w 1650"/>
                <a:gd name="T33" fmla="*/ 2147483646 h 1635"/>
                <a:gd name="T34" fmla="*/ 2147483646 w 1650"/>
                <a:gd name="T35" fmla="*/ 1933593750 h 1635"/>
                <a:gd name="T36" fmla="*/ 2147483646 w 1650"/>
                <a:gd name="T37" fmla="*/ 888671875 h 1635"/>
                <a:gd name="T38" fmla="*/ 2147483646 w 1650"/>
                <a:gd name="T39" fmla="*/ 39062500 h 1635"/>
                <a:gd name="T40" fmla="*/ 2147483646 w 1650"/>
                <a:gd name="T41" fmla="*/ 9765625 h 16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50" h="1635" extrusionOk="0">
                  <a:moveTo>
                    <a:pt x="1529" y="77"/>
                  </a:moveTo>
                  <a:cubicBezTo>
                    <a:pt x="1539" y="77"/>
                    <a:pt x="1548" y="82"/>
                    <a:pt x="1553" y="91"/>
                  </a:cubicBezTo>
                  <a:cubicBezTo>
                    <a:pt x="1572" y="106"/>
                    <a:pt x="1572" y="130"/>
                    <a:pt x="1553" y="144"/>
                  </a:cubicBezTo>
                  <a:lnTo>
                    <a:pt x="150" y="1547"/>
                  </a:lnTo>
                  <a:cubicBezTo>
                    <a:pt x="145" y="1552"/>
                    <a:pt x="136" y="1557"/>
                    <a:pt x="126" y="1557"/>
                  </a:cubicBezTo>
                  <a:cubicBezTo>
                    <a:pt x="116" y="1557"/>
                    <a:pt x="107" y="1552"/>
                    <a:pt x="97" y="1547"/>
                  </a:cubicBezTo>
                  <a:cubicBezTo>
                    <a:pt x="92" y="1538"/>
                    <a:pt x="87" y="1528"/>
                    <a:pt x="87" y="1518"/>
                  </a:cubicBezTo>
                  <a:cubicBezTo>
                    <a:pt x="83" y="1508"/>
                    <a:pt x="87" y="1499"/>
                    <a:pt x="97" y="1494"/>
                  </a:cubicBezTo>
                  <a:lnTo>
                    <a:pt x="1500" y="91"/>
                  </a:lnTo>
                  <a:cubicBezTo>
                    <a:pt x="1505" y="82"/>
                    <a:pt x="1514" y="77"/>
                    <a:pt x="1524" y="77"/>
                  </a:cubicBezTo>
                  <a:lnTo>
                    <a:pt x="1529" y="77"/>
                  </a:lnTo>
                  <a:close/>
                  <a:moveTo>
                    <a:pt x="1524" y="1"/>
                  </a:moveTo>
                  <a:cubicBezTo>
                    <a:pt x="1496" y="1"/>
                    <a:pt x="1470" y="11"/>
                    <a:pt x="1451" y="33"/>
                  </a:cubicBezTo>
                  <a:lnTo>
                    <a:pt x="44" y="1441"/>
                  </a:lnTo>
                  <a:cubicBezTo>
                    <a:pt x="0" y="1484"/>
                    <a:pt x="0" y="1557"/>
                    <a:pt x="44" y="1600"/>
                  </a:cubicBezTo>
                  <a:cubicBezTo>
                    <a:pt x="68" y="1620"/>
                    <a:pt x="97" y="1634"/>
                    <a:pt x="126" y="1634"/>
                  </a:cubicBezTo>
                  <a:cubicBezTo>
                    <a:pt x="155" y="1634"/>
                    <a:pt x="184" y="1625"/>
                    <a:pt x="208" y="1600"/>
                  </a:cubicBezTo>
                  <a:lnTo>
                    <a:pt x="1611" y="198"/>
                  </a:lnTo>
                  <a:cubicBezTo>
                    <a:pt x="1640" y="169"/>
                    <a:pt x="1650" y="130"/>
                    <a:pt x="1640" y="91"/>
                  </a:cubicBezTo>
                  <a:cubicBezTo>
                    <a:pt x="1630" y="48"/>
                    <a:pt x="1597" y="19"/>
                    <a:pt x="1553" y="4"/>
                  </a:cubicBezTo>
                  <a:cubicBezTo>
                    <a:pt x="1543" y="2"/>
                    <a:pt x="1534" y="1"/>
                    <a:pt x="152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6" name="Google Shape;715;p13">
              <a:extLst>
                <a:ext uri="{FF2B5EF4-FFF2-40B4-BE49-F238E27FC236}">
                  <a16:creationId xmlns:a16="http://schemas.microsoft.com/office/drawing/2014/main" id="{756E8E5A-1C00-6845-8614-4B2ED53D4FCF}"/>
                </a:ext>
              </a:extLst>
            </p:cNvPr>
            <p:cNvSpPr>
              <a:spLocks/>
            </p:cNvSpPr>
            <p:nvPr/>
          </p:nvSpPr>
          <p:spPr bwMode="auto">
            <a:xfrm>
              <a:off x="-3437700" y="-1844600"/>
              <a:ext cx="152125" cy="233150"/>
            </a:xfrm>
            <a:custGeom>
              <a:avLst/>
              <a:gdLst>
                <a:gd name="T0" fmla="*/ 1025390625 w 6085"/>
                <a:gd name="T1" fmla="*/ 0 h 9326"/>
                <a:gd name="T2" fmla="*/ 341796875 w 6085"/>
                <a:gd name="T3" fmla="*/ 1113281250 h 9326"/>
                <a:gd name="T4" fmla="*/ 2147483646 w 6085"/>
                <a:gd name="T5" fmla="*/ 2147483646 h 9326"/>
                <a:gd name="T6" fmla="*/ 2147483646 w 6085"/>
                <a:gd name="T7" fmla="*/ 2147483646 h 9326"/>
                <a:gd name="T8" fmla="*/ 2147483646 w 6085"/>
                <a:gd name="T9" fmla="*/ 2147483646 h 9326"/>
                <a:gd name="T10" fmla="*/ 1621093750 w 6085"/>
                <a:gd name="T11" fmla="*/ 312500000 h 9326"/>
                <a:gd name="T12" fmla="*/ 1025390625 w 6085"/>
                <a:gd name="T13" fmla="*/ 0 h 93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5" h="9326" extrusionOk="0">
                  <a:moveTo>
                    <a:pt x="105" y="0"/>
                  </a:moveTo>
                  <a:cubicBezTo>
                    <a:pt x="52" y="0"/>
                    <a:pt x="1" y="56"/>
                    <a:pt x="35" y="114"/>
                  </a:cubicBezTo>
                  <a:cubicBezTo>
                    <a:pt x="1032" y="1667"/>
                    <a:pt x="4925" y="7742"/>
                    <a:pt x="5922" y="9290"/>
                  </a:cubicBezTo>
                  <a:cubicBezTo>
                    <a:pt x="5938" y="9315"/>
                    <a:pt x="5960" y="9325"/>
                    <a:pt x="5982" y="9325"/>
                  </a:cubicBezTo>
                  <a:cubicBezTo>
                    <a:pt x="6034" y="9325"/>
                    <a:pt x="6085" y="9269"/>
                    <a:pt x="6048" y="9208"/>
                  </a:cubicBezTo>
                  <a:cubicBezTo>
                    <a:pt x="5056" y="7660"/>
                    <a:pt x="1157" y="1585"/>
                    <a:pt x="166" y="32"/>
                  </a:cubicBezTo>
                  <a:cubicBezTo>
                    <a:pt x="149" y="10"/>
                    <a:pt x="127" y="0"/>
                    <a:pt x="105"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7" name="Google Shape;716;p13">
              <a:extLst>
                <a:ext uri="{FF2B5EF4-FFF2-40B4-BE49-F238E27FC236}">
                  <a16:creationId xmlns:a16="http://schemas.microsoft.com/office/drawing/2014/main" id="{33D7C774-7DD6-8D4E-A009-3A5C03250FE0}"/>
                </a:ext>
              </a:extLst>
            </p:cNvPr>
            <p:cNvSpPr>
              <a:spLocks/>
            </p:cNvSpPr>
            <p:nvPr/>
          </p:nvSpPr>
          <p:spPr bwMode="auto">
            <a:xfrm>
              <a:off x="-3438175" y="-1845525"/>
              <a:ext cx="153000" cy="235000"/>
            </a:xfrm>
            <a:custGeom>
              <a:avLst/>
              <a:gdLst>
                <a:gd name="T0" fmla="*/ 1240234375 w 6120"/>
                <a:gd name="T1" fmla="*/ 722656250 h 9400"/>
                <a:gd name="T2" fmla="*/ 1523437500 w 6120"/>
                <a:gd name="T3" fmla="*/ 908203125 h 9400"/>
                <a:gd name="T4" fmla="*/ 2147483646 w 6120"/>
                <a:gd name="T5" fmla="*/ 2147483646 h 9400"/>
                <a:gd name="T6" fmla="*/ 2147483646 w 6120"/>
                <a:gd name="T7" fmla="*/ 2147483646 h 9400"/>
                <a:gd name="T8" fmla="*/ 2147483646 w 6120"/>
                <a:gd name="T9" fmla="*/ 2147483646 h 9400"/>
                <a:gd name="T10" fmla="*/ 2147483646 w 6120"/>
                <a:gd name="T11" fmla="*/ 2147483646 h 9400"/>
                <a:gd name="T12" fmla="*/ 2147483646 w 6120"/>
                <a:gd name="T13" fmla="*/ 2147483646 h 9400"/>
                <a:gd name="T14" fmla="*/ 859375000 w 6120"/>
                <a:gd name="T15" fmla="*/ 1289062500 h 9400"/>
                <a:gd name="T16" fmla="*/ 859375000 w 6120"/>
                <a:gd name="T17" fmla="*/ 957031250 h 9400"/>
                <a:gd name="T18" fmla="*/ 1240234375 w 6120"/>
                <a:gd name="T19" fmla="*/ 722656250 h 9400"/>
                <a:gd name="T20" fmla="*/ 1259765625 w 6120"/>
                <a:gd name="T21" fmla="*/ 9765625 h 9400"/>
                <a:gd name="T22" fmla="*/ 1142578125 w 6120"/>
                <a:gd name="T23" fmla="*/ 9765625 h 9400"/>
                <a:gd name="T24" fmla="*/ 146484375 w 6120"/>
                <a:gd name="T25" fmla="*/ 625000000 h 9400"/>
                <a:gd name="T26" fmla="*/ 244140625 w 6120"/>
                <a:gd name="T27" fmla="*/ 1708984375 h 9400"/>
                <a:gd name="T28" fmla="*/ 2147483646 w 6120"/>
                <a:gd name="T29" fmla="*/ 2147483646 h 9400"/>
                <a:gd name="T30" fmla="*/ 2147483646 w 6120"/>
                <a:gd name="T31" fmla="*/ 2147483646 h 9400"/>
                <a:gd name="T32" fmla="*/ 2147483646 w 6120"/>
                <a:gd name="T33" fmla="*/ 2147483646 h 9400"/>
                <a:gd name="T34" fmla="*/ 2147483646 w 6120"/>
                <a:gd name="T35" fmla="*/ 2147483646 h 9400"/>
                <a:gd name="T36" fmla="*/ 2147483646 w 6120"/>
                <a:gd name="T37" fmla="*/ 2147483646 h 9400"/>
                <a:gd name="T38" fmla="*/ 2089843750 w 6120"/>
                <a:gd name="T39" fmla="*/ 488281250 h 9400"/>
                <a:gd name="T40" fmla="*/ 1259765625 w 6120"/>
                <a:gd name="T41" fmla="*/ 9765625 h 94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20" h="9400" extrusionOk="0">
                  <a:moveTo>
                    <a:pt x="127" y="74"/>
                  </a:moveTo>
                  <a:cubicBezTo>
                    <a:pt x="136" y="74"/>
                    <a:pt x="146" y="79"/>
                    <a:pt x="156" y="93"/>
                  </a:cubicBezTo>
                  <a:lnTo>
                    <a:pt x="6038" y="9269"/>
                  </a:lnTo>
                  <a:cubicBezTo>
                    <a:pt x="6042" y="9274"/>
                    <a:pt x="6042" y="9284"/>
                    <a:pt x="6042" y="9293"/>
                  </a:cubicBezTo>
                  <a:cubicBezTo>
                    <a:pt x="6038" y="9303"/>
                    <a:pt x="6033" y="9313"/>
                    <a:pt x="6023" y="9317"/>
                  </a:cubicBezTo>
                  <a:cubicBezTo>
                    <a:pt x="6013" y="9322"/>
                    <a:pt x="6004" y="9327"/>
                    <a:pt x="5994" y="9327"/>
                  </a:cubicBezTo>
                  <a:cubicBezTo>
                    <a:pt x="5984" y="9322"/>
                    <a:pt x="5980" y="9317"/>
                    <a:pt x="5975" y="9308"/>
                  </a:cubicBezTo>
                  <a:lnTo>
                    <a:pt x="88" y="132"/>
                  </a:lnTo>
                  <a:cubicBezTo>
                    <a:pt x="83" y="122"/>
                    <a:pt x="78" y="108"/>
                    <a:pt x="88" y="98"/>
                  </a:cubicBezTo>
                  <a:cubicBezTo>
                    <a:pt x="93" y="84"/>
                    <a:pt x="107" y="74"/>
                    <a:pt x="127" y="74"/>
                  </a:cubicBezTo>
                  <a:close/>
                  <a:moveTo>
                    <a:pt x="129" y="1"/>
                  </a:moveTo>
                  <a:cubicBezTo>
                    <a:pt x="125" y="1"/>
                    <a:pt x="121" y="1"/>
                    <a:pt x="117" y="1"/>
                  </a:cubicBezTo>
                  <a:cubicBezTo>
                    <a:pt x="74" y="1"/>
                    <a:pt x="35" y="26"/>
                    <a:pt x="15" y="64"/>
                  </a:cubicBezTo>
                  <a:cubicBezTo>
                    <a:pt x="1" y="98"/>
                    <a:pt x="1" y="142"/>
                    <a:pt x="25" y="175"/>
                  </a:cubicBezTo>
                  <a:lnTo>
                    <a:pt x="5907" y="9351"/>
                  </a:lnTo>
                  <a:cubicBezTo>
                    <a:pt x="5926" y="9380"/>
                    <a:pt x="5960" y="9400"/>
                    <a:pt x="5999" y="9400"/>
                  </a:cubicBezTo>
                  <a:cubicBezTo>
                    <a:pt x="6023" y="9400"/>
                    <a:pt x="6042" y="9395"/>
                    <a:pt x="6062" y="9380"/>
                  </a:cubicBezTo>
                  <a:cubicBezTo>
                    <a:pt x="6086" y="9366"/>
                    <a:pt x="6105" y="9342"/>
                    <a:pt x="6115" y="9317"/>
                  </a:cubicBezTo>
                  <a:cubicBezTo>
                    <a:pt x="6120" y="9284"/>
                    <a:pt x="6115" y="9255"/>
                    <a:pt x="6100" y="9226"/>
                  </a:cubicBezTo>
                  <a:lnTo>
                    <a:pt x="214" y="50"/>
                  </a:lnTo>
                  <a:cubicBezTo>
                    <a:pt x="196" y="19"/>
                    <a:pt x="163" y="1"/>
                    <a:pt x="129"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8" name="Google Shape;717;p13">
              <a:extLst>
                <a:ext uri="{FF2B5EF4-FFF2-40B4-BE49-F238E27FC236}">
                  <a16:creationId xmlns:a16="http://schemas.microsoft.com/office/drawing/2014/main" id="{36A6304E-6DDC-3A4F-A1E0-2442C5A6391C}"/>
                </a:ext>
              </a:extLst>
            </p:cNvPr>
            <p:cNvSpPr>
              <a:spLocks/>
            </p:cNvSpPr>
            <p:nvPr/>
          </p:nvSpPr>
          <p:spPr bwMode="auto">
            <a:xfrm>
              <a:off x="-3479050" y="-1803500"/>
              <a:ext cx="234800" cy="150925"/>
            </a:xfrm>
            <a:custGeom>
              <a:avLst/>
              <a:gdLst>
                <a:gd name="T0" fmla="*/ 1064453125 w 9392"/>
                <a:gd name="T1" fmla="*/ 0 h 6037"/>
                <a:gd name="T2" fmla="*/ 673828125 w 9392"/>
                <a:gd name="T3" fmla="*/ 1357421875 h 6037"/>
                <a:gd name="T4" fmla="*/ 2147483646 w 9392"/>
                <a:gd name="T5" fmla="*/ 2147483646 h 6037"/>
                <a:gd name="T6" fmla="*/ 2147483646 w 9392"/>
                <a:gd name="T7" fmla="*/ 2147483646 h 6037"/>
                <a:gd name="T8" fmla="*/ 2147483646 w 9392"/>
                <a:gd name="T9" fmla="*/ 2147483646 h 6037"/>
                <a:gd name="T10" fmla="*/ 1474609375 w 9392"/>
                <a:gd name="T11" fmla="*/ 126953125 h 6037"/>
                <a:gd name="T12" fmla="*/ 1064453125 w 9392"/>
                <a:gd name="T13" fmla="*/ 0 h 60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92" h="6037" extrusionOk="0">
                  <a:moveTo>
                    <a:pt x="109" y="0"/>
                  </a:moveTo>
                  <a:cubicBezTo>
                    <a:pt x="42" y="0"/>
                    <a:pt x="0" y="95"/>
                    <a:pt x="69" y="139"/>
                  </a:cubicBezTo>
                  <a:lnTo>
                    <a:pt x="9245" y="6026"/>
                  </a:lnTo>
                  <a:cubicBezTo>
                    <a:pt x="9258" y="6034"/>
                    <a:pt x="9271" y="6037"/>
                    <a:pt x="9283" y="6037"/>
                  </a:cubicBezTo>
                  <a:cubicBezTo>
                    <a:pt x="9348" y="6037"/>
                    <a:pt x="9392" y="5944"/>
                    <a:pt x="9327" y="5895"/>
                  </a:cubicBezTo>
                  <a:lnTo>
                    <a:pt x="151" y="13"/>
                  </a:lnTo>
                  <a:cubicBezTo>
                    <a:pt x="136" y="4"/>
                    <a:pt x="122" y="0"/>
                    <a:pt x="109"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9" name="Google Shape;718;p13">
              <a:extLst>
                <a:ext uri="{FF2B5EF4-FFF2-40B4-BE49-F238E27FC236}">
                  <a16:creationId xmlns:a16="http://schemas.microsoft.com/office/drawing/2014/main" id="{5D756F69-0ADD-5849-9DCE-DC7D8124C86B}"/>
                </a:ext>
              </a:extLst>
            </p:cNvPr>
            <p:cNvSpPr>
              <a:spLocks/>
            </p:cNvSpPr>
            <p:nvPr/>
          </p:nvSpPr>
          <p:spPr bwMode="auto">
            <a:xfrm>
              <a:off x="-3479150" y="-1804450"/>
              <a:ext cx="235450" cy="152825"/>
            </a:xfrm>
            <a:custGeom>
              <a:avLst/>
              <a:gdLst>
                <a:gd name="T0" fmla="*/ 1113281250 w 9418"/>
                <a:gd name="T1" fmla="*/ 732421875 h 6113"/>
                <a:gd name="T2" fmla="*/ 1328125000 w 9418"/>
                <a:gd name="T3" fmla="*/ 781250000 h 6113"/>
                <a:gd name="T4" fmla="*/ 2147483646 w 9418"/>
                <a:gd name="T5" fmla="*/ 2147483646 h 6113"/>
                <a:gd name="T6" fmla="*/ 2147483646 w 9418"/>
                <a:gd name="T7" fmla="*/ 2147483646 h 6113"/>
                <a:gd name="T8" fmla="*/ 2147483646 w 9418"/>
                <a:gd name="T9" fmla="*/ 2147483646 h 6113"/>
                <a:gd name="T10" fmla="*/ 2147483646 w 9418"/>
                <a:gd name="T11" fmla="*/ 2147483646 h 6113"/>
                <a:gd name="T12" fmla="*/ 2147483646 w 9418"/>
                <a:gd name="T13" fmla="*/ 2147483646 h 6113"/>
                <a:gd name="T14" fmla="*/ 898437500 w 9418"/>
                <a:gd name="T15" fmla="*/ 1445312500 h 6113"/>
                <a:gd name="T16" fmla="*/ 898437500 w 9418"/>
                <a:gd name="T17" fmla="*/ 1396484375 h 6113"/>
                <a:gd name="T18" fmla="*/ 800781250 w 9418"/>
                <a:gd name="T19" fmla="*/ 878906250 h 6113"/>
                <a:gd name="T20" fmla="*/ 1113281250 w 9418"/>
                <a:gd name="T21" fmla="*/ 732421875 h 6113"/>
                <a:gd name="T22" fmla="*/ 1113281250 w 9418"/>
                <a:gd name="T23" fmla="*/ 0 h 6113"/>
                <a:gd name="T24" fmla="*/ 664062500 w 9418"/>
                <a:gd name="T25" fmla="*/ 126953125 h 6113"/>
                <a:gd name="T26" fmla="*/ 0 w 9418"/>
                <a:gd name="T27" fmla="*/ 1113281250 h 6113"/>
                <a:gd name="T28" fmla="*/ 517578125 w 9418"/>
                <a:gd name="T29" fmla="*/ 2060546875 h 6113"/>
                <a:gd name="T30" fmla="*/ 2147483646 w 9418"/>
                <a:gd name="T31" fmla="*/ 2147483646 h 6113"/>
                <a:gd name="T32" fmla="*/ 2147483646 w 9418"/>
                <a:gd name="T33" fmla="*/ 2147483646 h 6113"/>
                <a:gd name="T34" fmla="*/ 2147483646 w 9418"/>
                <a:gd name="T35" fmla="*/ 2147483646 h 6113"/>
                <a:gd name="T36" fmla="*/ 2147483646 w 9418"/>
                <a:gd name="T37" fmla="*/ 2147483646 h 6113"/>
                <a:gd name="T38" fmla="*/ 1699218750 w 9418"/>
                <a:gd name="T39" fmla="*/ 166015625 h 6113"/>
                <a:gd name="T40" fmla="*/ 1113281250 w 9418"/>
                <a:gd name="T41" fmla="*/ 0 h 6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18" h="6113" extrusionOk="0">
                  <a:moveTo>
                    <a:pt x="114" y="75"/>
                  </a:moveTo>
                  <a:cubicBezTo>
                    <a:pt x="121" y="75"/>
                    <a:pt x="129" y="77"/>
                    <a:pt x="136" y="80"/>
                  </a:cubicBezTo>
                  <a:lnTo>
                    <a:pt x="9307" y="5962"/>
                  </a:lnTo>
                  <a:cubicBezTo>
                    <a:pt x="9321" y="5967"/>
                    <a:pt x="9326" y="5982"/>
                    <a:pt x="9326" y="5991"/>
                  </a:cubicBezTo>
                  <a:cubicBezTo>
                    <a:pt x="9326" y="6011"/>
                    <a:pt x="9316" y="6025"/>
                    <a:pt x="9302" y="6030"/>
                  </a:cubicBezTo>
                  <a:cubicBezTo>
                    <a:pt x="9297" y="6032"/>
                    <a:pt x="9291" y="6034"/>
                    <a:pt x="9285" y="6034"/>
                  </a:cubicBezTo>
                  <a:cubicBezTo>
                    <a:pt x="9279" y="6034"/>
                    <a:pt x="9273" y="6032"/>
                    <a:pt x="9268" y="6030"/>
                  </a:cubicBezTo>
                  <a:lnTo>
                    <a:pt x="92" y="148"/>
                  </a:lnTo>
                  <a:lnTo>
                    <a:pt x="92" y="143"/>
                  </a:lnTo>
                  <a:cubicBezTo>
                    <a:pt x="73" y="134"/>
                    <a:pt x="68" y="109"/>
                    <a:pt x="82" y="90"/>
                  </a:cubicBezTo>
                  <a:cubicBezTo>
                    <a:pt x="89" y="81"/>
                    <a:pt x="101" y="75"/>
                    <a:pt x="114" y="75"/>
                  </a:cubicBezTo>
                  <a:close/>
                  <a:moveTo>
                    <a:pt x="114" y="0"/>
                  </a:moveTo>
                  <a:cubicBezTo>
                    <a:pt x="99" y="0"/>
                    <a:pt x="83" y="4"/>
                    <a:pt x="68" y="13"/>
                  </a:cubicBezTo>
                  <a:cubicBezTo>
                    <a:pt x="29" y="32"/>
                    <a:pt x="0" y="71"/>
                    <a:pt x="0" y="114"/>
                  </a:cubicBezTo>
                  <a:cubicBezTo>
                    <a:pt x="0" y="153"/>
                    <a:pt x="20" y="192"/>
                    <a:pt x="53" y="211"/>
                  </a:cubicBezTo>
                  <a:lnTo>
                    <a:pt x="9229" y="6093"/>
                  </a:lnTo>
                  <a:cubicBezTo>
                    <a:pt x="9244" y="6107"/>
                    <a:pt x="9268" y="6112"/>
                    <a:pt x="9287" y="6112"/>
                  </a:cubicBezTo>
                  <a:cubicBezTo>
                    <a:pt x="9326" y="6112"/>
                    <a:pt x="9360" y="6093"/>
                    <a:pt x="9384" y="6059"/>
                  </a:cubicBezTo>
                  <a:cubicBezTo>
                    <a:pt x="9418" y="6006"/>
                    <a:pt x="9403" y="5933"/>
                    <a:pt x="9350" y="5904"/>
                  </a:cubicBezTo>
                  <a:lnTo>
                    <a:pt x="174" y="17"/>
                  </a:lnTo>
                  <a:cubicBezTo>
                    <a:pt x="155" y="7"/>
                    <a:pt x="135" y="0"/>
                    <a:pt x="114"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0" name="Google Shape;719;p13">
              <a:extLst>
                <a:ext uri="{FF2B5EF4-FFF2-40B4-BE49-F238E27FC236}">
                  <a16:creationId xmlns:a16="http://schemas.microsoft.com/office/drawing/2014/main" id="{BB4374A1-AC40-C049-BF14-DA73E219C371}"/>
                </a:ext>
              </a:extLst>
            </p:cNvPr>
            <p:cNvSpPr>
              <a:spLocks/>
            </p:cNvSpPr>
            <p:nvPr/>
          </p:nvSpPr>
          <p:spPr bwMode="auto">
            <a:xfrm>
              <a:off x="-3458325" y="-1823975"/>
              <a:ext cx="193375" cy="191875"/>
            </a:xfrm>
            <a:custGeom>
              <a:avLst/>
              <a:gdLst>
                <a:gd name="T0" fmla="*/ 2147483646 w 7735"/>
                <a:gd name="T1" fmla="*/ 0 h 7675"/>
                <a:gd name="T2" fmla="*/ 2147483646 w 7735"/>
                <a:gd name="T3" fmla="*/ 195312500 h 7675"/>
                <a:gd name="T4" fmla="*/ 507812500 w 7735"/>
                <a:gd name="T5" fmla="*/ 2147483646 h 7675"/>
                <a:gd name="T6" fmla="*/ 1035156250 w 7735"/>
                <a:gd name="T7" fmla="*/ 2147483646 h 7675"/>
                <a:gd name="T8" fmla="*/ 1552734375 w 7735"/>
                <a:gd name="T9" fmla="*/ 2147483646 h 7675"/>
                <a:gd name="T10" fmla="*/ 2147483646 w 7735"/>
                <a:gd name="T11" fmla="*/ 1279296875 h 7675"/>
                <a:gd name="T12" fmla="*/ 2147483646 w 7735"/>
                <a:gd name="T13" fmla="*/ 0 h 7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35" h="7675" extrusionOk="0">
                  <a:moveTo>
                    <a:pt x="7626" y="0"/>
                  </a:moveTo>
                  <a:cubicBezTo>
                    <a:pt x="7610" y="0"/>
                    <a:pt x="7594" y="6"/>
                    <a:pt x="7579" y="20"/>
                  </a:cubicBezTo>
                  <a:lnTo>
                    <a:pt x="52" y="7546"/>
                  </a:lnTo>
                  <a:cubicBezTo>
                    <a:pt x="0" y="7602"/>
                    <a:pt x="48" y="7675"/>
                    <a:pt x="106" y="7675"/>
                  </a:cubicBezTo>
                  <a:cubicBezTo>
                    <a:pt x="124" y="7675"/>
                    <a:pt x="142" y="7668"/>
                    <a:pt x="159" y="7653"/>
                  </a:cubicBezTo>
                  <a:lnTo>
                    <a:pt x="7685" y="131"/>
                  </a:lnTo>
                  <a:cubicBezTo>
                    <a:pt x="7734" y="74"/>
                    <a:pt x="7683" y="0"/>
                    <a:pt x="7626"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1" name="Google Shape;720;p13">
              <a:extLst>
                <a:ext uri="{FF2B5EF4-FFF2-40B4-BE49-F238E27FC236}">
                  <a16:creationId xmlns:a16="http://schemas.microsoft.com/office/drawing/2014/main" id="{B2262C34-B327-994E-9728-749D5D94C582}"/>
                </a:ext>
              </a:extLst>
            </p:cNvPr>
            <p:cNvSpPr>
              <a:spLocks/>
            </p:cNvSpPr>
            <p:nvPr/>
          </p:nvSpPr>
          <p:spPr bwMode="auto">
            <a:xfrm>
              <a:off x="-3458850" y="-1824975"/>
              <a:ext cx="194250" cy="193900"/>
            </a:xfrm>
            <a:custGeom>
              <a:avLst/>
              <a:gdLst>
                <a:gd name="T0" fmla="*/ 2147483646 w 7770"/>
                <a:gd name="T1" fmla="*/ 722656250 h 7756"/>
                <a:gd name="T2" fmla="*/ 2147483646 w 7770"/>
                <a:gd name="T3" fmla="*/ 869140625 h 7756"/>
                <a:gd name="T4" fmla="*/ 2147483646 w 7770"/>
                <a:gd name="T5" fmla="*/ 1152343750 h 7756"/>
                <a:gd name="T6" fmla="*/ 2147483646 w 7770"/>
                <a:gd name="T7" fmla="*/ 1386718750 h 7756"/>
                <a:gd name="T8" fmla="*/ 1474609375 w 7770"/>
                <a:gd name="T9" fmla="*/ 2147483646 h 7756"/>
                <a:gd name="T10" fmla="*/ 1230468750 w 7770"/>
                <a:gd name="T11" fmla="*/ 2147483646 h 7756"/>
                <a:gd name="T12" fmla="*/ 957031250 w 7770"/>
                <a:gd name="T13" fmla="*/ 2147483646 h 7756"/>
                <a:gd name="T14" fmla="*/ 2147483646 w 7770"/>
                <a:gd name="T15" fmla="*/ 869140625 h 7756"/>
                <a:gd name="T16" fmla="*/ 2147483646 w 7770"/>
                <a:gd name="T17" fmla="*/ 771484375 h 7756"/>
                <a:gd name="T18" fmla="*/ 2147483646 w 7770"/>
                <a:gd name="T19" fmla="*/ 722656250 h 7756"/>
                <a:gd name="T20" fmla="*/ 2147483646 w 7770"/>
                <a:gd name="T21" fmla="*/ 9765625 h 7756"/>
                <a:gd name="T22" fmla="*/ 2147483646 w 7770"/>
                <a:gd name="T23" fmla="*/ 341796875 h 7756"/>
                <a:gd name="T24" fmla="*/ 429687500 w 7770"/>
                <a:gd name="T25" fmla="*/ 2147483646 h 7756"/>
                <a:gd name="T26" fmla="*/ 429687500 w 7770"/>
                <a:gd name="T27" fmla="*/ 2147483646 h 7756"/>
                <a:gd name="T28" fmla="*/ 1240234375 w 7770"/>
                <a:gd name="T29" fmla="*/ 2147483646 h 7756"/>
                <a:gd name="T30" fmla="*/ 2041015625 w 7770"/>
                <a:gd name="T31" fmla="*/ 2147483646 h 7756"/>
                <a:gd name="T32" fmla="*/ 2147483646 w 7770"/>
                <a:gd name="T33" fmla="*/ 1904296875 h 7756"/>
                <a:gd name="T34" fmla="*/ 2147483646 w 7770"/>
                <a:gd name="T35" fmla="*/ 1054687500 h 7756"/>
                <a:gd name="T36" fmla="*/ 2147483646 w 7770"/>
                <a:gd name="T37" fmla="*/ 19531250 h 7756"/>
                <a:gd name="T38" fmla="*/ 2147483646 w 7770"/>
                <a:gd name="T39" fmla="*/ 9765625 h 77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770" h="7756" extrusionOk="0">
                  <a:moveTo>
                    <a:pt x="7648" y="74"/>
                  </a:moveTo>
                  <a:cubicBezTo>
                    <a:pt x="7658" y="79"/>
                    <a:pt x="7668" y="84"/>
                    <a:pt x="7677" y="89"/>
                  </a:cubicBezTo>
                  <a:cubicBezTo>
                    <a:pt x="7682" y="98"/>
                    <a:pt x="7687" y="103"/>
                    <a:pt x="7687" y="118"/>
                  </a:cubicBezTo>
                  <a:cubicBezTo>
                    <a:pt x="7687" y="127"/>
                    <a:pt x="7687" y="137"/>
                    <a:pt x="7677" y="142"/>
                  </a:cubicBezTo>
                  <a:lnTo>
                    <a:pt x="151" y="7668"/>
                  </a:lnTo>
                  <a:cubicBezTo>
                    <a:pt x="143" y="7676"/>
                    <a:pt x="135" y="7679"/>
                    <a:pt x="126" y="7679"/>
                  </a:cubicBezTo>
                  <a:cubicBezTo>
                    <a:pt x="97" y="7679"/>
                    <a:pt x="71" y="7641"/>
                    <a:pt x="98" y="7615"/>
                  </a:cubicBezTo>
                  <a:lnTo>
                    <a:pt x="7624" y="89"/>
                  </a:lnTo>
                  <a:cubicBezTo>
                    <a:pt x="7629" y="79"/>
                    <a:pt x="7639" y="79"/>
                    <a:pt x="7648" y="79"/>
                  </a:cubicBezTo>
                  <a:lnTo>
                    <a:pt x="7648" y="74"/>
                  </a:lnTo>
                  <a:close/>
                  <a:moveTo>
                    <a:pt x="7645" y="1"/>
                  </a:moveTo>
                  <a:cubicBezTo>
                    <a:pt x="7617" y="1"/>
                    <a:pt x="7592" y="14"/>
                    <a:pt x="7571" y="35"/>
                  </a:cubicBezTo>
                  <a:lnTo>
                    <a:pt x="44" y="7562"/>
                  </a:lnTo>
                  <a:cubicBezTo>
                    <a:pt x="1" y="7605"/>
                    <a:pt x="1" y="7678"/>
                    <a:pt x="44" y="7722"/>
                  </a:cubicBezTo>
                  <a:cubicBezTo>
                    <a:pt x="69" y="7741"/>
                    <a:pt x="98" y="7755"/>
                    <a:pt x="127" y="7755"/>
                  </a:cubicBezTo>
                  <a:cubicBezTo>
                    <a:pt x="160" y="7755"/>
                    <a:pt x="185" y="7741"/>
                    <a:pt x="209" y="7722"/>
                  </a:cubicBezTo>
                  <a:lnTo>
                    <a:pt x="7735" y="195"/>
                  </a:lnTo>
                  <a:cubicBezTo>
                    <a:pt x="7755" y="171"/>
                    <a:pt x="7769" y="142"/>
                    <a:pt x="7769" y="108"/>
                  </a:cubicBezTo>
                  <a:cubicBezTo>
                    <a:pt x="7759" y="50"/>
                    <a:pt x="7716" y="6"/>
                    <a:pt x="7658" y="2"/>
                  </a:cubicBezTo>
                  <a:cubicBezTo>
                    <a:pt x="7653" y="1"/>
                    <a:pt x="7649" y="1"/>
                    <a:pt x="7645"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2" name="Google Shape;721;p13">
              <a:extLst>
                <a:ext uri="{FF2B5EF4-FFF2-40B4-BE49-F238E27FC236}">
                  <a16:creationId xmlns:a16="http://schemas.microsoft.com/office/drawing/2014/main" id="{181CA03E-2061-A74C-B5B7-A819A8C7583C}"/>
                </a:ext>
              </a:extLst>
            </p:cNvPr>
            <p:cNvSpPr>
              <a:spLocks/>
            </p:cNvSpPr>
            <p:nvPr/>
          </p:nvSpPr>
          <p:spPr bwMode="auto">
            <a:xfrm>
              <a:off x="-3297750" y="-1853000"/>
              <a:ext cx="61825" cy="60375"/>
            </a:xfrm>
            <a:custGeom>
              <a:avLst/>
              <a:gdLst>
                <a:gd name="T0" fmla="*/ 1074218750 w 2473"/>
                <a:gd name="T1" fmla="*/ 0 h 2415"/>
                <a:gd name="T2" fmla="*/ 517578125 w 2473"/>
                <a:gd name="T3" fmla="*/ 1279296875 h 2415"/>
                <a:gd name="T4" fmla="*/ 2147483646 w 2473"/>
                <a:gd name="T5" fmla="*/ 2147483646 h 2415"/>
                <a:gd name="T6" fmla="*/ 2147483646 w 2473"/>
                <a:gd name="T7" fmla="*/ 2147483646 h 2415"/>
                <a:gd name="T8" fmla="*/ 2147483646 w 2473"/>
                <a:gd name="T9" fmla="*/ 2147483646 h 2415"/>
                <a:gd name="T10" fmla="*/ 1552734375 w 2473"/>
                <a:gd name="T11" fmla="*/ 195312500 h 2415"/>
                <a:gd name="T12" fmla="*/ 1074218750 w 2473"/>
                <a:gd name="T13" fmla="*/ 0 h 24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73" h="2415" extrusionOk="0">
                  <a:moveTo>
                    <a:pt x="110" y="0"/>
                  </a:moveTo>
                  <a:cubicBezTo>
                    <a:pt x="50" y="0"/>
                    <a:pt x="0" y="74"/>
                    <a:pt x="53" y="131"/>
                  </a:cubicBezTo>
                  <a:lnTo>
                    <a:pt x="2312" y="2395"/>
                  </a:lnTo>
                  <a:cubicBezTo>
                    <a:pt x="2328" y="2409"/>
                    <a:pt x="2345" y="2414"/>
                    <a:pt x="2362" y="2414"/>
                  </a:cubicBezTo>
                  <a:cubicBezTo>
                    <a:pt x="2421" y="2414"/>
                    <a:pt x="2472" y="2340"/>
                    <a:pt x="2423" y="2284"/>
                  </a:cubicBezTo>
                  <a:lnTo>
                    <a:pt x="159" y="20"/>
                  </a:lnTo>
                  <a:cubicBezTo>
                    <a:pt x="143" y="6"/>
                    <a:pt x="126" y="0"/>
                    <a:pt x="11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3" name="Google Shape;722;p13">
              <a:extLst>
                <a:ext uri="{FF2B5EF4-FFF2-40B4-BE49-F238E27FC236}">
                  <a16:creationId xmlns:a16="http://schemas.microsoft.com/office/drawing/2014/main" id="{56162C50-734C-364F-861A-99591B9F62C8}"/>
                </a:ext>
              </a:extLst>
            </p:cNvPr>
            <p:cNvSpPr>
              <a:spLocks/>
            </p:cNvSpPr>
            <p:nvPr/>
          </p:nvSpPr>
          <p:spPr bwMode="auto">
            <a:xfrm>
              <a:off x="-3299200" y="-1854000"/>
              <a:ext cx="63600" cy="62325"/>
            </a:xfrm>
            <a:custGeom>
              <a:avLst/>
              <a:gdLst>
                <a:gd name="T0" fmla="*/ 1601562500 w 2544"/>
                <a:gd name="T1" fmla="*/ 771484375 h 2493"/>
                <a:gd name="T2" fmla="*/ 1884765625 w 2544"/>
                <a:gd name="T3" fmla="*/ 869140625 h 2493"/>
                <a:gd name="T4" fmla="*/ 2147483646 w 2544"/>
                <a:gd name="T5" fmla="*/ 2147483646 h 2493"/>
                <a:gd name="T6" fmla="*/ 2147483646 w 2544"/>
                <a:gd name="T7" fmla="*/ 2147483646 h 2493"/>
                <a:gd name="T8" fmla="*/ 2147483646 w 2544"/>
                <a:gd name="T9" fmla="*/ 2147483646 h 2493"/>
                <a:gd name="T10" fmla="*/ 2147483646 w 2544"/>
                <a:gd name="T11" fmla="*/ 2147483646 h 2493"/>
                <a:gd name="T12" fmla="*/ 2147483646 w 2544"/>
                <a:gd name="T13" fmla="*/ 2147483646 h 2493"/>
                <a:gd name="T14" fmla="*/ 1318359375 w 2544"/>
                <a:gd name="T15" fmla="*/ 1386718750 h 2493"/>
                <a:gd name="T16" fmla="*/ 1318359375 w 2544"/>
                <a:gd name="T17" fmla="*/ 869140625 h 2493"/>
                <a:gd name="T18" fmla="*/ 1601562500 w 2544"/>
                <a:gd name="T19" fmla="*/ 771484375 h 2493"/>
                <a:gd name="T20" fmla="*/ 1591796875 w 2544"/>
                <a:gd name="T21" fmla="*/ 9765625 h 2493"/>
                <a:gd name="T22" fmla="*/ 800781250 w 2544"/>
                <a:gd name="T23" fmla="*/ 1904296875 h 2493"/>
                <a:gd name="T24" fmla="*/ 2147483646 w 2544"/>
                <a:gd name="T25" fmla="*/ 2147483646 h 2493"/>
                <a:gd name="T26" fmla="*/ 2147483646 w 2544"/>
                <a:gd name="T27" fmla="*/ 2147483646 h 2493"/>
                <a:gd name="T28" fmla="*/ 2147483646 w 2544"/>
                <a:gd name="T29" fmla="*/ 2147483646 h 2493"/>
                <a:gd name="T30" fmla="*/ 2147483646 w 2544"/>
                <a:gd name="T31" fmla="*/ 2147483646 h 2493"/>
                <a:gd name="T32" fmla="*/ 2147483646 w 2544"/>
                <a:gd name="T33" fmla="*/ 2147483646 h 2493"/>
                <a:gd name="T34" fmla="*/ 2147483646 w 2544"/>
                <a:gd name="T35" fmla="*/ 351562500 h 2493"/>
                <a:gd name="T36" fmla="*/ 1591796875 w 2544"/>
                <a:gd name="T37" fmla="*/ 9765625 h 24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44" h="2493" extrusionOk="0">
                  <a:moveTo>
                    <a:pt x="164" y="79"/>
                  </a:moveTo>
                  <a:cubicBezTo>
                    <a:pt x="174" y="79"/>
                    <a:pt x="184" y="79"/>
                    <a:pt x="193" y="89"/>
                  </a:cubicBezTo>
                  <a:lnTo>
                    <a:pt x="2452" y="2353"/>
                  </a:lnTo>
                  <a:cubicBezTo>
                    <a:pt x="2462" y="2357"/>
                    <a:pt x="2467" y="2372"/>
                    <a:pt x="2462" y="2386"/>
                  </a:cubicBezTo>
                  <a:cubicBezTo>
                    <a:pt x="2462" y="2401"/>
                    <a:pt x="2447" y="2411"/>
                    <a:pt x="2433" y="2415"/>
                  </a:cubicBezTo>
                  <a:cubicBezTo>
                    <a:pt x="2430" y="2417"/>
                    <a:pt x="2427" y="2417"/>
                    <a:pt x="2424" y="2417"/>
                  </a:cubicBezTo>
                  <a:cubicBezTo>
                    <a:pt x="2416" y="2417"/>
                    <a:pt x="2406" y="2413"/>
                    <a:pt x="2399" y="2406"/>
                  </a:cubicBezTo>
                  <a:lnTo>
                    <a:pt x="135" y="142"/>
                  </a:lnTo>
                  <a:cubicBezTo>
                    <a:pt x="121" y="128"/>
                    <a:pt x="121" y="103"/>
                    <a:pt x="135" y="89"/>
                  </a:cubicBezTo>
                  <a:cubicBezTo>
                    <a:pt x="145" y="84"/>
                    <a:pt x="155" y="79"/>
                    <a:pt x="164" y="79"/>
                  </a:cubicBezTo>
                  <a:close/>
                  <a:moveTo>
                    <a:pt x="163" y="1"/>
                  </a:moveTo>
                  <a:cubicBezTo>
                    <a:pt x="75" y="1"/>
                    <a:pt x="0" y="114"/>
                    <a:pt x="82" y="195"/>
                  </a:cubicBezTo>
                  <a:lnTo>
                    <a:pt x="2346" y="2459"/>
                  </a:lnTo>
                  <a:cubicBezTo>
                    <a:pt x="2365" y="2478"/>
                    <a:pt x="2394" y="2493"/>
                    <a:pt x="2423" y="2493"/>
                  </a:cubicBezTo>
                  <a:cubicBezTo>
                    <a:pt x="2433" y="2493"/>
                    <a:pt x="2442" y="2493"/>
                    <a:pt x="2452" y="2488"/>
                  </a:cubicBezTo>
                  <a:cubicBezTo>
                    <a:pt x="2491" y="2478"/>
                    <a:pt x="2525" y="2444"/>
                    <a:pt x="2534" y="2406"/>
                  </a:cubicBezTo>
                  <a:cubicBezTo>
                    <a:pt x="2544" y="2367"/>
                    <a:pt x="2534" y="2324"/>
                    <a:pt x="2505" y="2299"/>
                  </a:cubicBezTo>
                  <a:lnTo>
                    <a:pt x="242" y="36"/>
                  </a:lnTo>
                  <a:cubicBezTo>
                    <a:pt x="217" y="11"/>
                    <a:pt x="189" y="1"/>
                    <a:pt x="163"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4" name="Google Shape;723;p13">
              <a:extLst>
                <a:ext uri="{FF2B5EF4-FFF2-40B4-BE49-F238E27FC236}">
                  <a16:creationId xmlns:a16="http://schemas.microsoft.com/office/drawing/2014/main" id="{1474EF5C-E6BF-8F4E-8706-10C349FA67FD}"/>
                </a:ext>
              </a:extLst>
            </p:cNvPr>
            <p:cNvSpPr>
              <a:spLocks/>
            </p:cNvSpPr>
            <p:nvPr/>
          </p:nvSpPr>
          <p:spPr bwMode="auto">
            <a:xfrm>
              <a:off x="-3311900" y="-1833600"/>
              <a:ext cx="56650" cy="55125"/>
            </a:xfrm>
            <a:custGeom>
              <a:avLst/>
              <a:gdLst>
                <a:gd name="T0" fmla="*/ 1074218750 w 2266"/>
                <a:gd name="T1" fmla="*/ 9765625 h 2205"/>
                <a:gd name="T2" fmla="*/ 517578125 w 2266"/>
                <a:gd name="T3" fmla="*/ 1308593750 h 2205"/>
                <a:gd name="T4" fmla="*/ 2147483646 w 2266"/>
                <a:gd name="T5" fmla="*/ 2147483646 h 2205"/>
                <a:gd name="T6" fmla="*/ 2147483646 w 2266"/>
                <a:gd name="T7" fmla="*/ 2147483646 h 2205"/>
                <a:gd name="T8" fmla="*/ 2147483646 w 2266"/>
                <a:gd name="T9" fmla="*/ 2147483646 h 2205"/>
                <a:gd name="T10" fmla="*/ 1552734375 w 2266"/>
                <a:gd name="T11" fmla="*/ 224609375 h 2205"/>
                <a:gd name="T12" fmla="*/ 1074218750 w 2266"/>
                <a:gd name="T13" fmla="*/ 9765625 h 22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6" h="2205" extrusionOk="0">
                  <a:moveTo>
                    <a:pt x="110" y="1"/>
                  </a:moveTo>
                  <a:cubicBezTo>
                    <a:pt x="53" y="1"/>
                    <a:pt x="1" y="78"/>
                    <a:pt x="53" y="134"/>
                  </a:cubicBezTo>
                  <a:lnTo>
                    <a:pt x="2104" y="2180"/>
                  </a:lnTo>
                  <a:cubicBezTo>
                    <a:pt x="2120" y="2197"/>
                    <a:pt x="2138" y="2204"/>
                    <a:pt x="2156" y="2204"/>
                  </a:cubicBezTo>
                  <a:cubicBezTo>
                    <a:pt x="2214" y="2204"/>
                    <a:pt x="2266" y="2129"/>
                    <a:pt x="2210" y="2073"/>
                  </a:cubicBezTo>
                  <a:lnTo>
                    <a:pt x="159" y="23"/>
                  </a:lnTo>
                  <a:cubicBezTo>
                    <a:pt x="144" y="7"/>
                    <a:pt x="127" y="1"/>
                    <a:pt x="11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5" name="Google Shape;724;p13">
              <a:extLst>
                <a:ext uri="{FF2B5EF4-FFF2-40B4-BE49-F238E27FC236}">
                  <a16:creationId xmlns:a16="http://schemas.microsoft.com/office/drawing/2014/main" id="{9A82D493-7C62-6844-8F97-02FA03EDB1E6}"/>
                </a:ext>
              </a:extLst>
            </p:cNvPr>
            <p:cNvSpPr>
              <a:spLocks/>
            </p:cNvSpPr>
            <p:nvPr/>
          </p:nvSpPr>
          <p:spPr bwMode="auto">
            <a:xfrm>
              <a:off x="-3313175" y="-1834475"/>
              <a:ext cx="58350" cy="56950"/>
            </a:xfrm>
            <a:custGeom>
              <a:avLst/>
              <a:gdLst>
                <a:gd name="T0" fmla="*/ 1582031250 w 2334"/>
                <a:gd name="T1" fmla="*/ 751953125 h 2278"/>
                <a:gd name="T2" fmla="*/ 1816406250 w 2334"/>
                <a:gd name="T3" fmla="*/ 888671875 h 2278"/>
                <a:gd name="T4" fmla="*/ 2147483646 w 2334"/>
                <a:gd name="T5" fmla="*/ 2147483646 h 2278"/>
                <a:gd name="T6" fmla="*/ 2147483646 w 2334"/>
                <a:gd name="T7" fmla="*/ 2147483646 h 2278"/>
                <a:gd name="T8" fmla="*/ 2147483646 w 2334"/>
                <a:gd name="T9" fmla="*/ 2147483646 h 2278"/>
                <a:gd name="T10" fmla="*/ 2147483646 w 2334"/>
                <a:gd name="T11" fmla="*/ 2147483646 h 2278"/>
                <a:gd name="T12" fmla="*/ 1298828125 w 2334"/>
                <a:gd name="T13" fmla="*/ 1367187500 h 2278"/>
                <a:gd name="T14" fmla="*/ 1298828125 w 2334"/>
                <a:gd name="T15" fmla="*/ 849609375 h 2278"/>
                <a:gd name="T16" fmla="*/ 1582031250 w 2334"/>
                <a:gd name="T17" fmla="*/ 751953125 h 2278"/>
                <a:gd name="T18" fmla="*/ 1582031250 w 2334"/>
                <a:gd name="T19" fmla="*/ 0 h 2278"/>
                <a:gd name="T20" fmla="*/ 732421875 w 2334"/>
                <a:gd name="T21" fmla="*/ 1884765625 h 2278"/>
                <a:gd name="T22" fmla="*/ 2147483646 w 2334"/>
                <a:gd name="T23" fmla="*/ 2147483646 h 2278"/>
                <a:gd name="T24" fmla="*/ 2147483646 w 2334"/>
                <a:gd name="T25" fmla="*/ 2147483646 h 2278"/>
                <a:gd name="T26" fmla="*/ 2147483646 w 2334"/>
                <a:gd name="T27" fmla="*/ 2147483646 h 2278"/>
                <a:gd name="T28" fmla="*/ 2147483646 w 2334"/>
                <a:gd name="T29" fmla="*/ 2147483646 h 2278"/>
                <a:gd name="T30" fmla="*/ 2147483646 w 2334"/>
                <a:gd name="T31" fmla="*/ 2147483646 h 2278"/>
                <a:gd name="T32" fmla="*/ 2147483646 w 2334"/>
                <a:gd name="T33" fmla="*/ 322265625 h 2278"/>
                <a:gd name="T34" fmla="*/ 1582031250 w 2334"/>
                <a:gd name="T35" fmla="*/ 0 h 22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34" h="2278" extrusionOk="0">
                  <a:moveTo>
                    <a:pt x="162" y="77"/>
                  </a:moveTo>
                  <a:cubicBezTo>
                    <a:pt x="172" y="77"/>
                    <a:pt x="177" y="82"/>
                    <a:pt x="186" y="91"/>
                  </a:cubicBezTo>
                  <a:lnTo>
                    <a:pt x="2237" y="2133"/>
                  </a:lnTo>
                  <a:cubicBezTo>
                    <a:pt x="2242" y="2142"/>
                    <a:pt x="2247" y="2157"/>
                    <a:pt x="2247" y="2167"/>
                  </a:cubicBezTo>
                  <a:cubicBezTo>
                    <a:pt x="2242" y="2181"/>
                    <a:pt x="2228" y="2196"/>
                    <a:pt x="2213" y="2200"/>
                  </a:cubicBezTo>
                  <a:cubicBezTo>
                    <a:pt x="2203" y="2200"/>
                    <a:pt x="2189" y="2200"/>
                    <a:pt x="2179" y="2191"/>
                  </a:cubicBezTo>
                  <a:lnTo>
                    <a:pt x="133" y="140"/>
                  </a:lnTo>
                  <a:cubicBezTo>
                    <a:pt x="119" y="125"/>
                    <a:pt x="119" y="101"/>
                    <a:pt x="133" y="87"/>
                  </a:cubicBezTo>
                  <a:cubicBezTo>
                    <a:pt x="138" y="82"/>
                    <a:pt x="148" y="77"/>
                    <a:pt x="162" y="77"/>
                  </a:cubicBezTo>
                  <a:close/>
                  <a:moveTo>
                    <a:pt x="162" y="0"/>
                  </a:moveTo>
                  <a:cubicBezTo>
                    <a:pt x="75" y="0"/>
                    <a:pt x="0" y="111"/>
                    <a:pt x="75" y="193"/>
                  </a:cubicBezTo>
                  <a:lnTo>
                    <a:pt x="2126" y="2244"/>
                  </a:lnTo>
                  <a:cubicBezTo>
                    <a:pt x="2145" y="2263"/>
                    <a:pt x="2174" y="2273"/>
                    <a:pt x="2203" y="2278"/>
                  </a:cubicBezTo>
                  <a:lnTo>
                    <a:pt x="2213" y="2278"/>
                  </a:lnTo>
                  <a:cubicBezTo>
                    <a:pt x="2242" y="2273"/>
                    <a:pt x="2266" y="2258"/>
                    <a:pt x="2286" y="2239"/>
                  </a:cubicBezTo>
                  <a:cubicBezTo>
                    <a:pt x="2334" y="2196"/>
                    <a:pt x="2334" y="2123"/>
                    <a:pt x="2286" y="2079"/>
                  </a:cubicBezTo>
                  <a:lnTo>
                    <a:pt x="239" y="33"/>
                  </a:lnTo>
                  <a:cubicBezTo>
                    <a:pt x="215" y="10"/>
                    <a:pt x="188" y="0"/>
                    <a:pt x="162"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6" name="Google Shape;725;p13">
              <a:extLst>
                <a:ext uri="{FF2B5EF4-FFF2-40B4-BE49-F238E27FC236}">
                  <a16:creationId xmlns:a16="http://schemas.microsoft.com/office/drawing/2014/main" id="{0DDA7630-4F0E-654C-9C51-84FA0EF0F2C4}"/>
                </a:ext>
              </a:extLst>
            </p:cNvPr>
            <p:cNvSpPr>
              <a:spLocks/>
            </p:cNvSpPr>
            <p:nvPr/>
          </p:nvSpPr>
          <p:spPr bwMode="auto">
            <a:xfrm>
              <a:off x="-3325950" y="-1814075"/>
              <a:ext cx="51075" cy="49625"/>
            </a:xfrm>
            <a:custGeom>
              <a:avLst/>
              <a:gdLst>
                <a:gd name="T0" fmla="*/ 1074218750 w 2043"/>
                <a:gd name="T1" fmla="*/ 9765625 h 1985"/>
                <a:gd name="T2" fmla="*/ 478515625 w 2043"/>
                <a:gd name="T3" fmla="*/ 1289062500 h 1985"/>
                <a:gd name="T4" fmla="*/ 2147483646 w 2043"/>
                <a:gd name="T5" fmla="*/ 2147483646 h 1985"/>
                <a:gd name="T6" fmla="*/ 2147483646 w 2043"/>
                <a:gd name="T7" fmla="*/ 2147483646 h 1985"/>
                <a:gd name="T8" fmla="*/ 2147483646 w 2043"/>
                <a:gd name="T9" fmla="*/ 2147483646 h 1985"/>
                <a:gd name="T10" fmla="*/ 1562500000 w 2043"/>
                <a:gd name="T11" fmla="*/ 195312500 h 1985"/>
                <a:gd name="T12" fmla="*/ 1074218750 w 2043"/>
                <a:gd name="T13" fmla="*/ 9765625 h 19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3" h="1985" extrusionOk="0">
                  <a:moveTo>
                    <a:pt x="110" y="1"/>
                  </a:moveTo>
                  <a:cubicBezTo>
                    <a:pt x="51" y="1"/>
                    <a:pt x="0" y="75"/>
                    <a:pt x="49" y="132"/>
                  </a:cubicBezTo>
                  <a:lnTo>
                    <a:pt x="1887" y="1965"/>
                  </a:lnTo>
                  <a:cubicBezTo>
                    <a:pt x="1902" y="1979"/>
                    <a:pt x="1919" y="1984"/>
                    <a:pt x="1935" y="1984"/>
                  </a:cubicBezTo>
                  <a:cubicBezTo>
                    <a:pt x="1992" y="1984"/>
                    <a:pt x="2043" y="1910"/>
                    <a:pt x="1994" y="1854"/>
                  </a:cubicBezTo>
                  <a:lnTo>
                    <a:pt x="160" y="20"/>
                  </a:lnTo>
                  <a:cubicBezTo>
                    <a:pt x="144" y="7"/>
                    <a:pt x="127" y="1"/>
                    <a:pt x="11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7" name="Google Shape;726;p13">
              <a:extLst>
                <a:ext uri="{FF2B5EF4-FFF2-40B4-BE49-F238E27FC236}">
                  <a16:creationId xmlns:a16="http://schemas.microsoft.com/office/drawing/2014/main" id="{B94F03C6-BFF1-5C4B-A68E-8EA095D043C7}"/>
                </a:ext>
              </a:extLst>
            </p:cNvPr>
            <p:cNvSpPr>
              <a:spLocks/>
            </p:cNvSpPr>
            <p:nvPr/>
          </p:nvSpPr>
          <p:spPr bwMode="auto">
            <a:xfrm>
              <a:off x="-3326175" y="-1815050"/>
              <a:ext cx="51900" cy="51550"/>
            </a:xfrm>
            <a:custGeom>
              <a:avLst/>
              <a:gdLst>
                <a:gd name="T0" fmla="*/ 1210937500 w 2076"/>
                <a:gd name="T1" fmla="*/ 751953125 h 2062"/>
                <a:gd name="T2" fmla="*/ 1416015625 w 2076"/>
                <a:gd name="T3" fmla="*/ 859375000 h 2062"/>
                <a:gd name="T4" fmla="*/ 2147483646 w 2076"/>
                <a:gd name="T5" fmla="*/ 2147483646 h 2062"/>
                <a:gd name="T6" fmla="*/ 2147483646 w 2076"/>
                <a:gd name="T7" fmla="*/ 2147483646 h 2062"/>
                <a:gd name="T8" fmla="*/ 2147483646 w 2076"/>
                <a:gd name="T9" fmla="*/ 2147483646 h 2062"/>
                <a:gd name="T10" fmla="*/ 898437500 w 2076"/>
                <a:gd name="T11" fmla="*/ 1386718750 h 2062"/>
                <a:gd name="T12" fmla="*/ 751953125 w 2076"/>
                <a:gd name="T13" fmla="*/ 1142578125 h 2062"/>
                <a:gd name="T14" fmla="*/ 1132812500 w 2076"/>
                <a:gd name="T15" fmla="*/ 771484375 h 2062"/>
                <a:gd name="T16" fmla="*/ 1210937500 w 2076"/>
                <a:gd name="T17" fmla="*/ 751953125 h 2062"/>
                <a:gd name="T18" fmla="*/ 1210937500 w 2076"/>
                <a:gd name="T19" fmla="*/ 0 h 2062"/>
                <a:gd name="T20" fmla="*/ 1083984375 w 2076"/>
                <a:gd name="T21" fmla="*/ 9765625 h 2062"/>
                <a:gd name="T22" fmla="*/ 380859375 w 2076"/>
                <a:gd name="T23" fmla="*/ 341796875 h 2062"/>
                <a:gd name="T24" fmla="*/ 48828125 w 2076"/>
                <a:gd name="T25" fmla="*/ 1054687500 h 2062"/>
                <a:gd name="T26" fmla="*/ 332031250 w 2076"/>
                <a:gd name="T27" fmla="*/ 1904296875 h 2062"/>
                <a:gd name="T28" fmla="*/ 2147483646 w 2076"/>
                <a:gd name="T29" fmla="*/ 2147483646 h 2062"/>
                <a:gd name="T30" fmla="*/ 2147483646 w 2076"/>
                <a:gd name="T31" fmla="*/ 2147483646 h 2062"/>
                <a:gd name="T32" fmla="*/ 2147483646 w 2076"/>
                <a:gd name="T33" fmla="*/ 2147483646 h 2062"/>
                <a:gd name="T34" fmla="*/ 2147483646 w 2076"/>
                <a:gd name="T35" fmla="*/ 2147483646 h 2062"/>
                <a:gd name="T36" fmla="*/ 1933593750 w 2076"/>
                <a:gd name="T37" fmla="*/ 341796875 h 2062"/>
                <a:gd name="T38" fmla="*/ 1210937500 w 2076"/>
                <a:gd name="T39" fmla="*/ 0 h 20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76" h="2062" extrusionOk="0">
                  <a:moveTo>
                    <a:pt x="124" y="77"/>
                  </a:moveTo>
                  <a:cubicBezTo>
                    <a:pt x="131" y="77"/>
                    <a:pt x="138" y="81"/>
                    <a:pt x="145" y="88"/>
                  </a:cubicBezTo>
                  <a:lnTo>
                    <a:pt x="1978" y="1922"/>
                  </a:lnTo>
                  <a:cubicBezTo>
                    <a:pt x="2001" y="1948"/>
                    <a:pt x="1976" y="1984"/>
                    <a:pt x="1948" y="1984"/>
                  </a:cubicBezTo>
                  <a:cubicBezTo>
                    <a:pt x="1940" y="1984"/>
                    <a:pt x="1932" y="1981"/>
                    <a:pt x="1925" y="1975"/>
                  </a:cubicBezTo>
                  <a:lnTo>
                    <a:pt x="92" y="142"/>
                  </a:lnTo>
                  <a:cubicBezTo>
                    <a:pt x="82" y="137"/>
                    <a:pt x="77" y="127"/>
                    <a:pt x="77" y="117"/>
                  </a:cubicBezTo>
                  <a:cubicBezTo>
                    <a:pt x="82" y="93"/>
                    <a:pt x="97" y="79"/>
                    <a:pt x="116" y="79"/>
                  </a:cubicBezTo>
                  <a:cubicBezTo>
                    <a:pt x="119" y="77"/>
                    <a:pt x="121" y="77"/>
                    <a:pt x="124" y="77"/>
                  </a:cubicBezTo>
                  <a:close/>
                  <a:moveTo>
                    <a:pt x="124" y="0"/>
                  </a:moveTo>
                  <a:cubicBezTo>
                    <a:pt x="120" y="0"/>
                    <a:pt x="116" y="1"/>
                    <a:pt x="111" y="1"/>
                  </a:cubicBezTo>
                  <a:cubicBezTo>
                    <a:pt x="82" y="1"/>
                    <a:pt x="58" y="16"/>
                    <a:pt x="39" y="35"/>
                  </a:cubicBezTo>
                  <a:cubicBezTo>
                    <a:pt x="19" y="54"/>
                    <a:pt x="5" y="84"/>
                    <a:pt x="5" y="108"/>
                  </a:cubicBezTo>
                  <a:cubicBezTo>
                    <a:pt x="0" y="142"/>
                    <a:pt x="15" y="171"/>
                    <a:pt x="34" y="195"/>
                  </a:cubicBezTo>
                  <a:lnTo>
                    <a:pt x="1872" y="2028"/>
                  </a:lnTo>
                  <a:cubicBezTo>
                    <a:pt x="1891" y="2052"/>
                    <a:pt x="1916" y="2062"/>
                    <a:pt x="1949" y="2062"/>
                  </a:cubicBezTo>
                  <a:cubicBezTo>
                    <a:pt x="1978" y="2062"/>
                    <a:pt x="2007" y="2047"/>
                    <a:pt x="2032" y="2028"/>
                  </a:cubicBezTo>
                  <a:cubicBezTo>
                    <a:pt x="2075" y="1984"/>
                    <a:pt x="2075" y="1912"/>
                    <a:pt x="2032" y="1868"/>
                  </a:cubicBezTo>
                  <a:lnTo>
                    <a:pt x="198" y="35"/>
                  </a:lnTo>
                  <a:cubicBezTo>
                    <a:pt x="177" y="14"/>
                    <a:pt x="153" y="0"/>
                    <a:pt x="124"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8" name="Google Shape;727;p13">
              <a:extLst>
                <a:ext uri="{FF2B5EF4-FFF2-40B4-BE49-F238E27FC236}">
                  <a16:creationId xmlns:a16="http://schemas.microsoft.com/office/drawing/2014/main" id="{3F771522-B9D1-0143-A34D-5935B603D1BB}"/>
                </a:ext>
              </a:extLst>
            </p:cNvPr>
            <p:cNvSpPr>
              <a:spLocks/>
            </p:cNvSpPr>
            <p:nvPr/>
          </p:nvSpPr>
          <p:spPr bwMode="auto">
            <a:xfrm>
              <a:off x="-3340075" y="-1794675"/>
              <a:ext cx="45725" cy="44250"/>
            </a:xfrm>
            <a:custGeom>
              <a:avLst/>
              <a:gdLst>
                <a:gd name="T0" fmla="*/ 1044921875 w 1829"/>
                <a:gd name="T1" fmla="*/ 9765625 h 1770"/>
                <a:gd name="T2" fmla="*/ 517578125 w 1829"/>
                <a:gd name="T3" fmla="*/ 1259765625 h 1770"/>
                <a:gd name="T4" fmla="*/ 2147483646 w 1829"/>
                <a:gd name="T5" fmla="*/ 2147483646 h 1770"/>
                <a:gd name="T6" fmla="*/ 2147483646 w 1829"/>
                <a:gd name="T7" fmla="*/ 2147483646 h 1770"/>
                <a:gd name="T8" fmla="*/ 2147483646 w 1829"/>
                <a:gd name="T9" fmla="*/ 2147483646 h 1770"/>
                <a:gd name="T10" fmla="*/ 2147483646 w 1829"/>
                <a:gd name="T11" fmla="*/ 2147483646 h 1770"/>
                <a:gd name="T12" fmla="*/ 1552734375 w 1829"/>
                <a:gd name="T13" fmla="*/ 224609375 h 1770"/>
                <a:gd name="T14" fmla="*/ 1044921875 w 1829"/>
                <a:gd name="T15" fmla="*/ 9765625 h 17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29" h="1770" extrusionOk="0">
                  <a:moveTo>
                    <a:pt x="107" y="1"/>
                  </a:moveTo>
                  <a:cubicBezTo>
                    <a:pt x="49" y="1"/>
                    <a:pt x="1" y="74"/>
                    <a:pt x="53" y="129"/>
                  </a:cubicBezTo>
                  <a:lnTo>
                    <a:pt x="1673" y="1750"/>
                  </a:lnTo>
                  <a:lnTo>
                    <a:pt x="1669" y="1750"/>
                  </a:lnTo>
                  <a:cubicBezTo>
                    <a:pt x="1685" y="1764"/>
                    <a:pt x="1702" y="1770"/>
                    <a:pt x="1719" y="1770"/>
                  </a:cubicBezTo>
                  <a:cubicBezTo>
                    <a:pt x="1778" y="1770"/>
                    <a:pt x="1829" y="1696"/>
                    <a:pt x="1780" y="1643"/>
                  </a:cubicBezTo>
                  <a:lnTo>
                    <a:pt x="159" y="23"/>
                  </a:lnTo>
                  <a:cubicBezTo>
                    <a:pt x="143" y="7"/>
                    <a:pt x="124" y="1"/>
                    <a:pt x="107"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9" name="Google Shape;728;p13">
              <a:extLst>
                <a:ext uri="{FF2B5EF4-FFF2-40B4-BE49-F238E27FC236}">
                  <a16:creationId xmlns:a16="http://schemas.microsoft.com/office/drawing/2014/main" id="{12E1586A-954C-CC42-8CB6-60E61A22698E}"/>
                </a:ext>
              </a:extLst>
            </p:cNvPr>
            <p:cNvSpPr>
              <a:spLocks/>
            </p:cNvSpPr>
            <p:nvPr/>
          </p:nvSpPr>
          <p:spPr bwMode="auto">
            <a:xfrm>
              <a:off x="-3340325" y="-1795575"/>
              <a:ext cx="46325" cy="46225"/>
            </a:xfrm>
            <a:custGeom>
              <a:avLst/>
              <a:gdLst>
                <a:gd name="T0" fmla="*/ 1181640625 w 1853"/>
                <a:gd name="T1" fmla="*/ 722656250 h 1849"/>
                <a:gd name="T2" fmla="*/ 1416015625 w 1853"/>
                <a:gd name="T3" fmla="*/ 859375000 h 1849"/>
                <a:gd name="T4" fmla="*/ 2147483646 w 1853"/>
                <a:gd name="T5" fmla="*/ 2147483646 h 1849"/>
                <a:gd name="T6" fmla="*/ 2147483646 w 1853"/>
                <a:gd name="T7" fmla="*/ 2147483646 h 1849"/>
                <a:gd name="T8" fmla="*/ 2147483646 w 1853"/>
                <a:gd name="T9" fmla="*/ 2147483646 h 1849"/>
                <a:gd name="T10" fmla="*/ 2147483646 w 1853"/>
                <a:gd name="T11" fmla="*/ 2147483646 h 1849"/>
                <a:gd name="T12" fmla="*/ 898437500 w 1853"/>
                <a:gd name="T13" fmla="*/ 1376953125 h 1849"/>
                <a:gd name="T14" fmla="*/ 898437500 w 1853"/>
                <a:gd name="T15" fmla="*/ 859375000 h 1849"/>
                <a:gd name="T16" fmla="*/ 1181640625 w 1853"/>
                <a:gd name="T17" fmla="*/ 722656250 h 1849"/>
                <a:gd name="T18" fmla="*/ 1201171875 w 1853"/>
                <a:gd name="T19" fmla="*/ 0 h 1849"/>
                <a:gd name="T20" fmla="*/ 1083984375 w 1853"/>
                <a:gd name="T21" fmla="*/ 9765625 h 1849"/>
                <a:gd name="T22" fmla="*/ 332031250 w 1853"/>
                <a:gd name="T23" fmla="*/ 341796875 h 1849"/>
                <a:gd name="T24" fmla="*/ 0 w 1853"/>
                <a:gd name="T25" fmla="*/ 1044921875 h 1849"/>
                <a:gd name="T26" fmla="*/ 332031250 w 1853"/>
                <a:gd name="T27" fmla="*/ 1904296875 h 1849"/>
                <a:gd name="T28" fmla="*/ 2147483646 w 1853"/>
                <a:gd name="T29" fmla="*/ 2147483646 h 1849"/>
                <a:gd name="T30" fmla="*/ 2147483646 w 1853"/>
                <a:gd name="T31" fmla="*/ 2147483646 h 1849"/>
                <a:gd name="T32" fmla="*/ 2147483646 w 1853"/>
                <a:gd name="T33" fmla="*/ 2147483646 h 1849"/>
                <a:gd name="T34" fmla="*/ 2147483646 w 1853"/>
                <a:gd name="T35" fmla="*/ 2147483646 h 1849"/>
                <a:gd name="T36" fmla="*/ 2147483646 w 1853"/>
                <a:gd name="T37" fmla="*/ 2147483646 h 1849"/>
                <a:gd name="T38" fmla="*/ 1894531250 w 1853"/>
                <a:gd name="T39" fmla="*/ 341796875 h 1849"/>
                <a:gd name="T40" fmla="*/ 1201171875 w 1853"/>
                <a:gd name="T41" fmla="*/ 0 h 18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53" h="1849" extrusionOk="0">
                  <a:moveTo>
                    <a:pt x="121" y="74"/>
                  </a:moveTo>
                  <a:cubicBezTo>
                    <a:pt x="131" y="74"/>
                    <a:pt x="140" y="78"/>
                    <a:pt x="145" y="88"/>
                  </a:cubicBezTo>
                  <a:lnTo>
                    <a:pt x="1766" y="1704"/>
                  </a:lnTo>
                  <a:cubicBezTo>
                    <a:pt x="1775" y="1713"/>
                    <a:pt x="1775" y="1728"/>
                    <a:pt x="1775" y="1738"/>
                  </a:cubicBezTo>
                  <a:cubicBezTo>
                    <a:pt x="1770" y="1752"/>
                    <a:pt x="1756" y="1767"/>
                    <a:pt x="1741" y="1771"/>
                  </a:cubicBezTo>
                  <a:cubicBezTo>
                    <a:pt x="1732" y="1771"/>
                    <a:pt x="1717" y="1771"/>
                    <a:pt x="1712" y="1762"/>
                  </a:cubicBezTo>
                  <a:lnTo>
                    <a:pt x="92" y="141"/>
                  </a:lnTo>
                  <a:cubicBezTo>
                    <a:pt x="78" y="127"/>
                    <a:pt x="78" y="103"/>
                    <a:pt x="92" y="88"/>
                  </a:cubicBezTo>
                  <a:cubicBezTo>
                    <a:pt x="97" y="83"/>
                    <a:pt x="107" y="78"/>
                    <a:pt x="121" y="74"/>
                  </a:cubicBezTo>
                  <a:close/>
                  <a:moveTo>
                    <a:pt x="123" y="0"/>
                  </a:moveTo>
                  <a:cubicBezTo>
                    <a:pt x="119" y="0"/>
                    <a:pt x="115" y="0"/>
                    <a:pt x="111" y="1"/>
                  </a:cubicBezTo>
                  <a:cubicBezTo>
                    <a:pt x="82" y="1"/>
                    <a:pt x="53" y="16"/>
                    <a:pt x="34" y="35"/>
                  </a:cubicBezTo>
                  <a:cubicBezTo>
                    <a:pt x="15" y="54"/>
                    <a:pt x="5" y="78"/>
                    <a:pt x="0" y="107"/>
                  </a:cubicBezTo>
                  <a:cubicBezTo>
                    <a:pt x="0" y="141"/>
                    <a:pt x="10" y="170"/>
                    <a:pt x="34" y="195"/>
                  </a:cubicBezTo>
                  <a:lnTo>
                    <a:pt x="1654" y="1815"/>
                  </a:lnTo>
                  <a:cubicBezTo>
                    <a:pt x="1674" y="1834"/>
                    <a:pt x="1703" y="1849"/>
                    <a:pt x="1732" y="1849"/>
                  </a:cubicBezTo>
                  <a:cubicBezTo>
                    <a:pt x="1741" y="1849"/>
                    <a:pt x="1751" y="1844"/>
                    <a:pt x="1761" y="1844"/>
                  </a:cubicBezTo>
                  <a:cubicBezTo>
                    <a:pt x="1800" y="1834"/>
                    <a:pt x="1833" y="1800"/>
                    <a:pt x="1843" y="1757"/>
                  </a:cubicBezTo>
                  <a:cubicBezTo>
                    <a:pt x="1853" y="1718"/>
                    <a:pt x="1843" y="1679"/>
                    <a:pt x="1814" y="1650"/>
                  </a:cubicBezTo>
                  <a:lnTo>
                    <a:pt x="194" y="35"/>
                  </a:lnTo>
                  <a:cubicBezTo>
                    <a:pt x="177" y="14"/>
                    <a:pt x="149" y="0"/>
                    <a:pt x="12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30" name="Google Shape;729;p13">
              <a:extLst>
                <a:ext uri="{FF2B5EF4-FFF2-40B4-BE49-F238E27FC236}">
                  <a16:creationId xmlns:a16="http://schemas.microsoft.com/office/drawing/2014/main" id="{EA247887-2276-1147-859C-F3559C83387C}"/>
                </a:ext>
              </a:extLst>
            </p:cNvPr>
            <p:cNvSpPr>
              <a:spLocks/>
            </p:cNvSpPr>
            <p:nvPr/>
          </p:nvSpPr>
          <p:spPr bwMode="auto">
            <a:xfrm>
              <a:off x="-3354125" y="-1775125"/>
              <a:ext cx="40325" cy="38850"/>
            </a:xfrm>
            <a:custGeom>
              <a:avLst/>
              <a:gdLst>
                <a:gd name="T0" fmla="*/ 1074218750 w 1613"/>
                <a:gd name="T1" fmla="*/ 0 h 1554"/>
                <a:gd name="T2" fmla="*/ 478515625 w 1613"/>
                <a:gd name="T3" fmla="*/ 1230468750 h 1554"/>
                <a:gd name="T4" fmla="*/ 2147483646 w 1613"/>
                <a:gd name="T5" fmla="*/ 2147483646 h 1554"/>
                <a:gd name="T6" fmla="*/ 2147483646 w 1613"/>
                <a:gd name="T7" fmla="*/ 2147483646 h 1554"/>
                <a:gd name="T8" fmla="*/ 2147483646 w 1613"/>
                <a:gd name="T9" fmla="*/ 2147483646 h 1554"/>
                <a:gd name="T10" fmla="*/ 1562500000 w 1613"/>
                <a:gd name="T11" fmla="*/ 195312500 h 1554"/>
                <a:gd name="T12" fmla="*/ 1074218750 w 1613"/>
                <a:gd name="T13" fmla="*/ 0 h 1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3" h="1554" extrusionOk="0">
                  <a:moveTo>
                    <a:pt x="110" y="0"/>
                  </a:moveTo>
                  <a:cubicBezTo>
                    <a:pt x="51" y="0"/>
                    <a:pt x="0" y="73"/>
                    <a:pt x="49" y="126"/>
                  </a:cubicBezTo>
                  <a:lnTo>
                    <a:pt x="1457" y="1534"/>
                  </a:lnTo>
                  <a:cubicBezTo>
                    <a:pt x="1472" y="1548"/>
                    <a:pt x="1488" y="1554"/>
                    <a:pt x="1504" y="1554"/>
                  </a:cubicBezTo>
                  <a:cubicBezTo>
                    <a:pt x="1561" y="1554"/>
                    <a:pt x="1612" y="1479"/>
                    <a:pt x="1563" y="1423"/>
                  </a:cubicBezTo>
                  <a:lnTo>
                    <a:pt x="160" y="20"/>
                  </a:lnTo>
                  <a:cubicBezTo>
                    <a:pt x="144" y="6"/>
                    <a:pt x="127" y="0"/>
                    <a:pt x="11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31" name="Google Shape;730;p13">
              <a:extLst>
                <a:ext uri="{FF2B5EF4-FFF2-40B4-BE49-F238E27FC236}">
                  <a16:creationId xmlns:a16="http://schemas.microsoft.com/office/drawing/2014/main" id="{FE474EC9-60B0-CD40-91EA-3F57A22EBFCD}"/>
                </a:ext>
              </a:extLst>
            </p:cNvPr>
            <p:cNvSpPr>
              <a:spLocks/>
            </p:cNvSpPr>
            <p:nvPr/>
          </p:nvSpPr>
          <p:spPr bwMode="auto">
            <a:xfrm>
              <a:off x="-3354725" y="-1776125"/>
              <a:ext cx="41500" cy="40800"/>
            </a:xfrm>
            <a:custGeom>
              <a:avLst/>
              <a:gdLst>
                <a:gd name="T0" fmla="*/ 1279296875 w 1660"/>
                <a:gd name="T1" fmla="*/ 722656250 h 1632"/>
                <a:gd name="T2" fmla="*/ 1513671875 w 1660"/>
                <a:gd name="T3" fmla="*/ 869140625 h 1632"/>
                <a:gd name="T4" fmla="*/ 2147483646 w 1660"/>
                <a:gd name="T5" fmla="*/ 2147483646 h 1632"/>
                <a:gd name="T6" fmla="*/ 2147483646 w 1660"/>
                <a:gd name="T7" fmla="*/ 2147483646 h 1632"/>
                <a:gd name="T8" fmla="*/ 2147483646 w 1660"/>
                <a:gd name="T9" fmla="*/ 2147483646 h 1632"/>
                <a:gd name="T10" fmla="*/ 2147483646 w 1660"/>
                <a:gd name="T11" fmla="*/ 2147483646 h 1632"/>
                <a:gd name="T12" fmla="*/ 996093750 w 1660"/>
                <a:gd name="T13" fmla="*/ 1386718750 h 1632"/>
                <a:gd name="T14" fmla="*/ 898437500 w 1660"/>
                <a:gd name="T15" fmla="*/ 1103515625 h 1632"/>
                <a:gd name="T16" fmla="*/ 1044921875 w 1660"/>
                <a:gd name="T17" fmla="*/ 869140625 h 1632"/>
                <a:gd name="T18" fmla="*/ 1279296875 w 1660"/>
                <a:gd name="T19" fmla="*/ 722656250 h 1632"/>
                <a:gd name="T20" fmla="*/ 1308593750 w 1660"/>
                <a:gd name="T21" fmla="*/ 9765625 h 1632"/>
                <a:gd name="T22" fmla="*/ 1181640625 w 1660"/>
                <a:gd name="T23" fmla="*/ 19531250 h 1632"/>
                <a:gd name="T24" fmla="*/ 478515625 w 1660"/>
                <a:gd name="T25" fmla="*/ 351562500 h 1632"/>
                <a:gd name="T26" fmla="*/ 478515625 w 1660"/>
                <a:gd name="T27" fmla="*/ 1904296875 h 1632"/>
                <a:gd name="T28" fmla="*/ 2147483646 w 1660"/>
                <a:gd name="T29" fmla="*/ 2147483646 h 1632"/>
                <a:gd name="T30" fmla="*/ 2147483646 w 1660"/>
                <a:gd name="T31" fmla="*/ 2147483646 h 1632"/>
                <a:gd name="T32" fmla="*/ 2147483646 w 1660"/>
                <a:gd name="T33" fmla="*/ 2147483646 h 1632"/>
                <a:gd name="T34" fmla="*/ 2147483646 w 1660"/>
                <a:gd name="T35" fmla="*/ 2147483646 h 1632"/>
                <a:gd name="T36" fmla="*/ 2041015625 w 1660"/>
                <a:gd name="T37" fmla="*/ 351562500 h 1632"/>
                <a:gd name="T38" fmla="*/ 1308593750 w 1660"/>
                <a:gd name="T39" fmla="*/ 9765625 h 16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60" h="1632" extrusionOk="0">
                  <a:moveTo>
                    <a:pt x="131" y="74"/>
                  </a:moveTo>
                  <a:cubicBezTo>
                    <a:pt x="141" y="79"/>
                    <a:pt x="150" y="79"/>
                    <a:pt x="155" y="89"/>
                  </a:cubicBezTo>
                  <a:lnTo>
                    <a:pt x="1558" y="1492"/>
                  </a:lnTo>
                  <a:cubicBezTo>
                    <a:pt x="1577" y="1506"/>
                    <a:pt x="1577" y="1530"/>
                    <a:pt x="1558" y="1545"/>
                  </a:cubicBezTo>
                  <a:cubicBezTo>
                    <a:pt x="1553" y="1552"/>
                    <a:pt x="1545" y="1556"/>
                    <a:pt x="1536" y="1556"/>
                  </a:cubicBezTo>
                  <a:cubicBezTo>
                    <a:pt x="1527" y="1556"/>
                    <a:pt x="1517" y="1552"/>
                    <a:pt x="1510" y="1545"/>
                  </a:cubicBezTo>
                  <a:lnTo>
                    <a:pt x="102" y="142"/>
                  </a:lnTo>
                  <a:cubicBezTo>
                    <a:pt x="97" y="132"/>
                    <a:pt x="92" y="123"/>
                    <a:pt x="92" y="113"/>
                  </a:cubicBezTo>
                  <a:cubicBezTo>
                    <a:pt x="92" y="103"/>
                    <a:pt x="97" y="94"/>
                    <a:pt x="107" y="89"/>
                  </a:cubicBezTo>
                  <a:cubicBezTo>
                    <a:pt x="112" y="84"/>
                    <a:pt x="121" y="79"/>
                    <a:pt x="131" y="74"/>
                  </a:cubicBezTo>
                  <a:close/>
                  <a:moveTo>
                    <a:pt x="134" y="1"/>
                  </a:moveTo>
                  <a:cubicBezTo>
                    <a:pt x="130" y="1"/>
                    <a:pt x="126" y="1"/>
                    <a:pt x="121" y="2"/>
                  </a:cubicBezTo>
                  <a:cubicBezTo>
                    <a:pt x="92" y="2"/>
                    <a:pt x="68" y="16"/>
                    <a:pt x="49" y="36"/>
                  </a:cubicBezTo>
                  <a:cubicBezTo>
                    <a:pt x="1" y="79"/>
                    <a:pt x="1" y="152"/>
                    <a:pt x="49" y="195"/>
                  </a:cubicBezTo>
                  <a:lnTo>
                    <a:pt x="1452" y="1598"/>
                  </a:lnTo>
                  <a:cubicBezTo>
                    <a:pt x="1471" y="1622"/>
                    <a:pt x="1500" y="1632"/>
                    <a:pt x="1529" y="1632"/>
                  </a:cubicBezTo>
                  <a:cubicBezTo>
                    <a:pt x="1558" y="1632"/>
                    <a:pt x="1587" y="1617"/>
                    <a:pt x="1611" y="1598"/>
                  </a:cubicBezTo>
                  <a:cubicBezTo>
                    <a:pt x="1660" y="1554"/>
                    <a:pt x="1660" y="1482"/>
                    <a:pt x="1611" y="1438"/>
                  </a:cubicBezTo>
                  <a:lnTo>
                    <a:pt x="209" y="36"/>
                  </a:lnTo>
                  <a:cubicBezTo>
                    <a:pt x="187" y="15"/>
                    <a:pt x="163" y="1"/>
                    <a:pt x="13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32" name="Google Shape;731;p13">
              <a:extLst>
                <a:ext uri="{FF2B5EF4-FFF2-40B4-BE49-F238E27FC236}">
                  <a16:creationId xmlns:a16="http://schemas.microsoft.com/office/drawing/2014/main" id="{6D11D96E-8DAB-8648-9B5D-C0D2809458B4}"/>
                </a:ext>
              </a:extLst>
            </p:cNvPr>
            <p:cNvSpPr>
              <a:spLocks/>
            </p:cNvSpPr>
            <p:nvPr/>
          </p:nvSpPr>
          <p:spPr bwMode="auto">
            <a:xfrm>
              <a:off x="-3487375" y="-1663400"/>
              <a:ext cx="61800" cy="60325"/>
            </a:xfrm>
            <a:custGeom>
              <a:avLst/>
              <a:gdLst>
                <a:gd name="T0" fmla="*/ 1074218750 w 2472"/>
                <a:gd name="T1" fmla="*/ 9765625 h 2413"/>
                <a:gd name="T2" fmla="*/ 527343750 w 2472"/>
                <a:gd name="T3" fmla="*/ 1240234375 h 2413"/>
                <a:gd name="T4" fmla="*/ 2147483646 w 2472"/>
                <a:gd name="T5" fmla="*/ 2147483646 h 2413"/>
                <a:gd name="T6" fmla="*/ 2147483646 w 2472"/>
                <a:gd name="T7" fmla="*/ 2147483646 h 2413"/>
                <a:gd name="T8" fmla="*/ 2147483646 w 2472"/>
                <a:gd name="T9" fmla="*/ 2147483646 h 2413"/>
                <a:gd name="T10" fmla="*/ 1562500000 w 2472"/>
                <a:gd name="T11" fmla="*/ 195312500 h 2413"/>
                <a:gd name="T12" fmla="*/ 1074218750 w 2472"/>
                <a:gd name="T13" fmla="*/ 9765625 h 2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72" h="2413" extrusionOk="0">
                  <a:moveTo>
                    <a:pt x="110" y="1"/>
                  </a:moveTo>
                  <a:cubicBezTo>
                    <a:pt x="51" y="1"/>
                    <a:pt x="1" y="74"/>
                    <a:pt x="54" y="127"/>
                  </a:cubicBezTo>
                  <a:lnTo>
                    <a:pt x="2317" y="2390"/>
                  </a:lnTo>
                  <a:cubicBezTo>
                    <a:pt x="2333" y="2406"/>
                    <a:pt x="2350" y="2413"/>
                    <a:pt x="2367" y="2413"/>
                  </a:cubicBezTo>
                  <a:cubicBezTo>
                    <a:pt x="2423" y="2413"/>
                    <a:pt x="2472" y="2340"/>
                    <a:pt x="2424" y="2284"/>
                  </a:cubicBezTo>
                  <a:lnTo>
                    <a:pt x="160" y="20"/>
                  </a:lnTo>
                  <a:cubicBezTo>
                    <a:pt x="144" y="6"/>
                    <a:pt x="127" y="1"/>
                    <a:pt x="11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33" name="Google Shape;732;p13">
              <a:extLst>
                <a:ext uri="{FF2B5EF4-FFF2-40B4-BE49-F238E27FC236}">
                  <a16:creationId xmlns:a16="http://schemas.microsoft.com/office/drawing/2014/main" id="{A3CE5620-F642-2B4B-9D8F-EF8F7ADD3E1E}"/>
                </a:ext>
              </a:extLst>
            </p:cNvPr>
            <p:cNvSpPr>
              <a:spLocks/>
            </p:cNvSpPr>
            <p:nvPr/>
          </p:nvSpPr>
          <p:spPr bwMode="auto">
            <a:xfrm>
              <a:off x="-3487625" y="-1664375"/>
              <a:ext cx="62675" cy="62325"/>
            </a:xfrm>
            <a:custGeom>
              <a:avLst/>
              <a:gdLst>
                <a:gd name="T0" fmla="*/ 1191406250 w 2507"/>
                <a:gd name="T1" fmla="*/ 722656250 h 2493"/>
                <a:gd name="T2" fmla="*/ 1425781250 w 2507"/>
                <a:gd name="T3" fmla="*/ 810546875 h 2493"/>
                <a:gd name="T4" fmla="*/ 2147483646 w 2507"/>
                <a:gd name="T5" fmla="*/ 2147483646 h 2493"/>
                <a:gd name="T6" fmla="*/ 2147483646 w 2507"/>
                <a:gd name="T7" fmla="*/ 2147483646 h 2493"/>
                <a:gd name="T8" fmla="*/ 2147483646 w 2507"/>
                <a:gd name="T9" fmla="*/ 2147483646 h 2493"/>
                <a:gd name="T10" fmla="*/ 2147483646 w 2507"/>
                <a:gd name="T11" fmla="*/ 2147483646 h 2493"/>
                <a:gd name="T12" fmla="*/ 908203125 w 2507"/>
                <a:gd name="T13" fmla="*/ 1337890625 h 2493"/>
                <a:gd name="T14" fmla="*/ 908203125 w 2507"/>
                <a:gd name="T15" fmla="*/ 810546875 h 2493"/>
                <a:gd name="T16" fmla="*/ 1142578125 w 2507"/>
                <a:gd name="T17" fmla="*/ 722656250 h 2493"/>
                <a:gd name="T18" fmla="*/ 1191406250 w 2507"/>
                <a:gd name="T19" fmla="*/ 722656250 h 2493"/>
                <a:gd name="T20" fmla="*/ 1201171875 w 2507"/>
                <a:gd name="T21" fmla="*/ 0 h 2493"/>
                <a:gd name="T22" fmla="*/ 1093750000 w 2507"/>
                <a:gd name="T23" fmla="*/ 9765625 h 2493"/>
                <a:gd name="T24" fmla="*/ 9765625 w 2507"/>
                <a:gd name="T25" fmla="*/ 1054687500 h 2493"/>
                <a:gd name="T26" fmla="*/ 332031250 w 2507"/>
                <a:gd name="T27" fmla="*/ 1904296875 h 2493"/>
                <a:gd name="T28" fmla="*/ 2147483646 w 2507"/>
                <a:gd name="T29" fmla="*/ 2147483646 h 2493"/>
                <a:gd name="T30" fmla="*/ 2147483646 w 2507"/>
                <a:gd name="T31" fmla="*/ 2147483646 h 2493"/>
                <a:gd name="T32" fmla="*/ 2147483646 w 2507"/>
                <a:gd name="T33" fmla="*/ 2147483646 h 2493"/>
                <a:gd name="T34" fmla="*/ 2147483646 w 2507"/>
                <a:gd name="T35" fmla="*/ 2147483646 h 2493"/>
                <a:gd name="T36" fmla="*/ 1943359375 w 2507"/>
                <a:gd name="T37" fmla="*/ 341796875 h 2493"/>
                <a:gd name="T38" fmla="*/ 1201171875 w 2507"/>
                <a:gd name="T39" fmla="*/ 0 h 24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07" h="2493" extrusionOk="0">
                  <a:moveTo>
                    <a:pt x="122" y="74"/>
                  </a:moveTo>
                  <a:cubicBezTo>
                    <a:pt x="131" y="79"/>
                    <a:pt x="136" y="79"/>
                    <a:pt x="146" y="83"/>
                  </a:cubicBezTo>
                  <a:lnTo>
                    <a:pt x="2405" y="2347"/>
                  </a:lnTo>
                  <a:cubicBezTo>
                    <a:pt x="2419" y="2362"/>
                    <a:pt x="2419" y="2386"/>
                    <a:pt x="2405" y="2400"/>
                  </a:cubicBezTo>
                  <a:cubicBezTo>
                    <a:pt x="2397" y="2408"/>
                    <a:pt x="2388" y="2411"/>
                    <a:pt x="2379" y="2411"/>
                  </a:cubicBezTo>
                  <a:cubicBezTo>
                    <a:pt x="2370" y="2411"/>
                    <a:pt x="2361" y="2408"/>
                    <a:pt x="2356" y="2400"/>
                  </a:cubicBezTo>
                  <a:lnTo>
                    <a:pt x="93" y="137"/>
                  </a:lnTo>
                  <a:cubicBezTo>
                    <a:pt x="78" y="122"/>
                    <a:pt x="78" y="98"/>
                    <a:pt x="93" y="83"/>
                  </a:cubicBezTo>
                  <a:cubicBezTo>
                    <a:pt x="97" y="79"/>
                    <a:pt x="107" y="74"/>
                    <a:pt x="117" y="74"/>
                  </a:cubicBezTo>
                  <a:lnTo>
                    <a:pt x="122" y="74"/>
                  </a:lnTo>
                  <a:close/>
                  <a:moveTo>
                    <a:pt x="123" y="0"/>
                  </a:moveTo>
                  <a:cubicBezTo>
                    <a:pt x="119" y="0"/>
                    <a:pt x="116" y="1"/>
                    <a:pt x="112" y="1"/>
                  </a:cubicBezTo>
                  <a:cubicBezTo>
                    <a:pt x="54" y="6"/>
                    <a:pt x="5" y="50"/>
                    <a:pt x="1" y="108"/>
                  </a:cubicBezTo>
                  <a:cubicBezTo>
                    <a:pt x="1" y="141"/>
                    <a:pt x="10" y="171"/>
                    <a:pt x="34" y="195"/>
                  </a:cubicBezTo>
                  <a:lnTo>
                    <a:pt x="2298" y="2458"/>
                  </a:lnTo>
                  <a:cubicBezTo>
                    <a:pt x="2318" y="2478"/>
                    <a:pt x="2347" y="2492"/>
                    <a:pt x="2376" y="2492"/>
                  </a:cubicBezTo>
                  <a:cubicBezTo>
                    <a:pt x="2409" y="2492"/>
                    <a:pt x="2439" y="2478"/>
                    <a:pt x="2458" y="2454"/>
                  </a:cubicBezTo>
                  <a:cubicBezTo>
                    <a:pt x="2506" y="2415"/>
                    <a:pt x="2506" y="2338"/>
                    <a:pt x="2458" y="2299"/>
                  </a:cubicBezTo>
                  <a:lnTo>
                    <a:pt x="199" y="35"/>
                  </a:lnTo>
                  <a:cubicBezTo>
                    <a:pt x="178" y="14"/>
                    <a:pt x="149" y="0"/>
                    <a:pt x="12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34" name="Google Shape;733;p13">
              <a:extLst>
                <a:ext uri="{FF2B5EF4-FFF2-40B4-BE49-F238E27FC236}">
                  <a16:creationId xmlns:a16="http://schemas.microsoft.com/office/drawing/2014/main" id="{045FD0B2-8504-414C-A0E8-AF59071C186A}"/>
                </a:ext>
              </a:extLst>
            </p:cNvPr>
            <p:cNvSpPr>
              <a:spLocks/>
            </p:cNvSpPr>
            <p:nvPr/>
          </p:nvSpPr>
          <p:spPr bwMode="auto">
            <a:xfrm>
              <a:off x="-3467975" y="-1677600"/>
              <a:ext cx="56625" cy="55100"/>
            </a:xfrm>
            <a:custGeom>
              <a:avLst/>
              <a:gdLst>
                <a:gd name="T0" fmla="*/ 1083984375 w 2265"/>
                <a:gd name="T1" fmla="*/ 9765625 h 2204"/>
                <a:gd name="T2" fmla="*/ 546875000 w 2265"/>
                <a:gd name="T3" fmla="*/ 1308593750 h 2204"/>
                <a:gd name="T4" fmla="*/ 2147483646 w 2265"/>
                <a:gd name="T5" fmla="*/ 2147483646 h 2204"/>
                <a:gd name="T6" fmla="*/ 2147483646 w 2265"/>
                <a:gd name="T7" fmla="*/ 2147483646 h 2204"/>
                <a:gd name="T8" fmla="*/ 2147483646 w 2265"/>
                <a:gd name="T9" fmla="*/ 2147483646 h 2204"/>
                <a:gd name="T10" fmla="*/ 1591796875 w 2265"/>
                <a:gd name="T11" fmla="*/ 214843750 h 2204"/>
                <a:gd name="T12" fmla="*/ 1083984375 w 2265"/>
                <a:gd name="T13" fmla="*/ 9765625 h 2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5" h="2204" extrusionOk="0">
                  <a:moveTo>
                    <a:pt x="111" y="1"/>
                  </a:moveTo>
                  <a:cubicBezTo>
                    <a:pt x="51" y="1"/>
                    <a:pt x="0" y="77"/>
                    <a:pt x="56" y="134"/>
                  </a:cubicBezTo>
                  <a:cubicBezTo>
                    <a:pt x="1357" y="1435"/>
                    <a:pt x="801" y="878"/>
                    <a:pt x="2102" y="2180"/>
                  </a:cubicBezTo>
                  <a:cubicBezTo>
                    <a:pt x="2119" y="2197"/>
                    <a:pt x="2138" y="2204"/>
                    <a:pt x="2157" y="2204"/>
                  </a:cubicBezTo>
                  <a:cubicBezTo>
                    <a:pt x="2215" y="2204"/>
                    <a:pt x="2264" y="2129"/>
                    <a:pt x="2209" y="2073"/>
                  </a:cubicBezTo>
                  <a:lnTo>
                    <a:pt x="163" y="22"/>
                  </a:lnTo>
                  <a:cubicBezTo>
                    <a:pt x="146" y="7"/>
                    <a:pt x="128" y="1"/>
                    <a:pt x="111"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35" name="Google Shape;734;p13">
              <a:extLst>
                <a:ext uri="{FF2B5EF4-FFF2-40B4-BE49-F238E27FC236}">
                  <a16:creationId xmlns:a16="http://schemas.microsoft.com/office/drawing/2014/main" id="{3E437D1B-1F0B-AC4F-948B-AB18C493CB27}"/>
                </a:ext>
              </a:extLst>
            </p:cNvPr>
            <p:cNvSpPr>
              <a:spLocks/>
            </p:cNvSpPr>
            <p:nvPr/>
          </p:nvSpPr>
          <p:spPr bwMode="auto">
            <a:xfrm>
              <a:off x="-3469175" y="-1678375"/>
              <a:ext cx="58000" cy="56850"/>
            </a:xfrm>
            <a:custGeom>
              <a:avLst/>
              <a:gdLst>
                <a:gd name="T0" fmla="*/ 1533203125 w 2320"/>
                <a:gd name="T1" fmla="*/ 712890625 h 2274"/>
                <a:gd name="T2" fmla="*/ 1826171875 w 2320"/>
                <a:gd name="T3" fmla="*/ 800781250 h 2274"/>
                <a:gd name="T4" fmla="*/ 2147483646 w 2320"/>
                <a:gd name="T5" fmla="*/ 2147483646 h 2274"/>
                <a:gd name="T6" fmla="*/ 2147483646 w 2320"/>
                <a:gd name="T7" fmla="*/ 2147483646 h 2274"/>
                <a:gd name="T8" fmla="*/ 2147483646 w 2320"/>
                <a:gd name="T9" fmla="*/ 2147483646 h 2274"/>
                <a:gd name="T10" fmla="*/ 2147483646 w 2320"/>
                <a:gd name="T11" fmla="*/ 2147483646 h 2274"/>
                <a:gd name="T12" fmla="*/ 2147483646 w 2320"/>
                <a:gd name="T13" fmla="*/ 2147483646 h 2274"/>
                <a:gd name="T14" fmla="*/ 1298828125 w 2320"/>
                <a:gd name="T15" fmla="*/ 1328125000 h 2274"/>
                <a:gd name="T16" fmla="*/ 1298828125 w 2320"/>
                <a:gd name="T17" fmla="*/ 849609375 h 2274"/>
                <a:gd name="T18" fmla="*/ 1533203125 w 2320"/>
                <a:gd name="T19" fmla="*/ 712890625 h 2274"/>
                <a:gd name="T20" fmla="*/ 1562500000 w 2320"/>
                <a:gd name="T21" fmla="*/ 9765625 h 2274"/>
                <a:gd name="T22" fmla="*/ 732421875 w 2320"/>
                <a:gd name="T23" fmla="*/ 1894531250 h 2274"/>
                <a:gd name="T24" fmla="*/ 2147483646 w 2320"/>
                <a:gd name="T25" fmla="*/ 2147483646 h 2274"/>
                <a:gd name="T26" fmla="*/ 2147483646 w 2320"/>
                <a:gd name="T27" fmla="*/ 2147483646 h 2274"/>
                <a:gd name="T28" fmla="*/ 2147483646 w 2320"/>
                <a:gd name="T29" fmla="*/ 2147483646 h 2274"/>
                <a:gd name="T30" fmla="*/ 2147483646 w 2320"/>
                <a:gd name="T31" fmla="*/ 2147483646 h 2274"/>
                <a:gd name="T32" fmla="*/ 2147483646 w 2320"/>
                <a:gd name="T33" fmla="*/ 2147483646 h 2274"/>
                <a:gd name="T34" fmla="*/ 2147483646 w 2320"/>
                <a:gd name="T35" fmla="*/ 2147483646 h 2274"/>
                <a:gd name="T36" fmla="*/ 2147483646 w 2320"/>
                <a:gd name="T37" fmla="*/ 332031250 h 2274"/>
                <a:gd name="T38" fmla="*/ 1562500000 w 2320"/>
                <a:gd name="T39" fmla="*/ 9765625 h 22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20" h="2274" extrusionOk="0">
                  <a:moveTo>
                    <a:pt x="157" y="73"/>
                  </a:moveTo>
                  <a:cubicBezTo>
                    <a:pt x="167" y="73"/>
                    <a:pt x="177" y="78"/>
                    <a:pt x="187" y="82"/>
                  </a:cubicBezTo>
                  <a:lnTo>
                    <a:pt x="2233" y="2133"/>
                  </a:lnTo>
                  <a:cubicBezTo>
                    <a:pt x="2242" y="2138"/>
                    <a:pt x="2247" y="2148"/>
                    <a:pt x="2247" y="2157"/>
                  </a:cubicBezTo>
                  <a:cubicBezTo>
                    <a:pt x="2242" y="2167"/>
                    <a:pt x="2237" y="2177"/>
                    <a:pt x="2233" y="2182"/>
                  </a:cubicBezTo>
                  <a:cubicBezTo>
                    <a:pt x="2223" y="2191"/>
                    <a:pt x="2218" y="2196"/>
                    <a:pt x="2208" y="2196"/>
                  </a:cubicBezTo>
                  <a:cubicBezTo>
                    <a:pt x="2194" y="2196"/>
                    <a:pt x="2184" y="2191"/>
                    <a:pt x="2179" y="2186"/>
                  </a:cubicBezTo>
                  <a:lnTo>
                    <a:pt x="133" y="136"/>
                  </a:lnTo>
                  <a:cubicBezTo>
                    <a:pt x="114" y="121"/>
                    <a:pt x="114" y="97"/>
                    <a:pt x="133" y="87"/>
                  </a:cubicBezTo>
                  <a:cubicBezTo>
                    <a:pt x="138" y="78"/>
                    <a:pt x="148" y="73"/>
                    <a:pt x="157" y="73"/>
                  </a:cubicBezTo>
                  <a:close/>
                  <a:moveTo>
                    <a:pt x="160" y="1"/>
                  </a:moveTo>
                  <a:cubicBezTo>
                    <a:pt x="73" y="1"/>
                    <a:pt x="1" y="112"/>
                    <a:pt x="75" y="194"/>
                  </a:cubicBezTo>
                  <a:lnTo>
                    <a:pt x="2126" y="2240"/>
                  </a:lnTo>
                  <a:cubicBezTo>
                    <a:pt x="2146" y="2259"/>
                    <a:pt x="2175" y="2274"/>
                    <a:pt x="2204" y="2274"/>
                  </a:cubicBezTo>
                  <a:lnTo>
                    <a:pt x="2208" y="2274"/>
                  </a:lnTo>
                  <a:cubicBezTo>
                    <a:pt x="2237" y="2274"/>
                    <a:pt x="2266" y="2259"/>
                    <a:pt x="2286" y="2240"/>
                  </a:cubicBezTo>
                  <a:cubicBezTo>
                    <a:pt x="2305" y="2220"/>
                    <a:pt x="2315" y="2196"/>
                    <a:pt x="2320" y="2167"/>
                  </a:cubicBezTo>
                  <a:cubicBezTo>
                    <a:pt x="2320" y="2133"/>
                    <a:pt x="2310" y="2104"/>
                    <a:pt x="2286" y="2080"/>
                  </a:cubicBezTo>
                  <a:lnTo>
                    <a:pt x="240" y="34"/>
                  </a:lnTo>
                  <a:cubicBezTo>
                    <a:pt x="214" y="11"/>
                    <a:pt x="187" y="1"/>
                    <a:pt x="16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36" name="Google Shape;735;p13">
              <a:extLst>
                <a:ext uri="{FF2B5EF4-FFF2-40B4-BE49-F238E27FC236}">
                  <a16:creationId xmlns:a16="http://schemas.microsoft.com/office/drawing/2014/main" id="{4561FC9F-2896-DF43-AA99-7BC610EE9572}"/>
                </a:ext>
              </a:extLst>
            </p:cNvPr>
            <p:cNvSpPr>
              <a:spLocks/>
            </p:cNvSpPr>
            <p:nvPr/>
          </p:nvSpPr>
          <p:spPr bwMode="auto">
            <a:xfrm>
              <a:off x="-3448425" y="-1691650"/>
              <a:ext cx="51125" cy="49650"/>
            </a:xfrm>
            <a:custGeom>
              <a:avLst/>
              <a:gdLst>
                <a:gd name="T0" fmla="*/ 1044921875 w 2045"/>
                <a:gd name="T1" fmla="*/ 9765625 h 1986"/>
                <a:gd name="T2" fmla="*/ 517578125 w 2045"/>
                <a:gd name="T3" fmla="*/ 1269531250 h 1986"/>
                <a:gd name="T4" fmla="*/ 2147483646 w 2045"/>
                <a:gd name="T5" fmla="*/ 2147483646 h 1986"/>
                <a:gd name="T6" fmla="*/ 2147483646 w 2045"/>
                <a:gd name="T7" fmla="*/ 2147483646 h 1986"/>
                <a:gd name="T8" fmla="*/ 2147483646 w 2045"/>
                <a:gd name="T9" fmla="*/ 2147483646 h 1986"/>
                <a:gd name="T10" fmla="*/ 1552734375 w 2045"/>
                <a:gd name="T11" fmla="*/ 224609375 h 1986"/>
                <a:gd name="T12" fmla="*/ 1044921875 w 2045"/>
                <a:gd name="T13" fmla="*/ 9765625 h 19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5" h="1986" extrusionOk="0">
                  <a:moveTo>
                    <a:pt x="107" y="1"/>
                  </a:moveTo>
                  <a:cubicBezTo>
                    <a:pt x="49" y="1"/>
                    <a:pt x="1" y="74"/>
                    <a:pt x="53" y="130"/>
                  </a:cubicBezTo>
                  <a:lnTo>
                    <a:pt x="1886" y="1963"/>
                  </a:lnTo>
                  <a:cubicBezTo>
                    <a:pt x="1903" y="1979"/>
                    <a:pt x="1921" y="1985"/>
                    <a:pt x="1939" y="1985"/>
                  </a:cubicBezTo>
                  <a:cubicBezTo>
                    <a:pt x="1997" y="1985"/>
                    <a:pt x="2045" y="1912"/>
                    <a:pt x="1993" y="1856"/>
                  </a:cubicBezTo>
                  <a:lnTo>
                    <a:pt x="159" y="23"/>
                  </a:lnTo>
                  <a:cubicBezTo>
                    <a:pt x="143" y="8"/>
                    <a:pt x="124" y="1"/>
                    <a:pt x="107"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37" name="Google Shape;736;p13">
              <a:extLst>
                <a:ext uri="{FF2B5EF4-FFF2-40B4-BE49-F238E27FC236}">
                  <a16:creationId xmlns:a16="http://schemas.microsoft.com/office/drawing/2014/main" id="{D41D7EB1-D77A-8141-8E5A-A4357BB52932}"/>
                </a:ext>
              </a:extLst>
            </p:cNvPr>
            <p:cNvSpPr>
              <a:spLocks/>
            </p:cNvSpPr>
            <p:nvPr/>
          </p:nvSpPr>
          <p:spPr bwMode="auto">
            <a:xfrm>
              <a:off x="-3448675" y="-1692550"/>
              <a:ext cx="51650" cy="51550"/>
            </a:xfrm>
            <a:custGeom>
              <a:avLst/>
              <a:gdLst>
                <a:gd name="T0" fmla="*/ 1132812500 w 2066"/>
                <a:gd name="T1" fmla="*/ 722656250 h 2062"/>
                <a:gd name="T2" fmla="*/ 1416015625 w 2066"/>
                <a:gd name="T3" fmla="*/ 859375000 h 2062"/>
                <a:gd name="T4" fmla="*/ 2147483646 w 2066"/>
                <a:gd name="T5" fmla="*/ 2147483646 h 2062"/>
                <a:gd name="T6" fmla="*/ 2147483646 w 2066"/>
                <a:gd name="T7" fmla="*/ 2147483646 h 2062"/>
                <a:gd name="T8" fmla="*/ 2147483646 w 2066"/>
                <a:gd name="T9" fmla="*/ 2147483646 h 2062"/>
                <a:gd name="T10" fmla="*/ 2147483646 w 2066"/>
                <a:gd name="T11" fmla="*/ 2147483646 h 2062"/>
                <a:gd name="T12" fmla="*/ 2147483646 w 2066"/>
                <a:gd name="T13" fmla="*/ 2147483646 h 2062"/>
                <a:gd name="T14" fmla="*/ 898437500 w 2066"/>
                <a:gd name="T15" fmla="*/ 1376953125 h 2062"/>
                <a:gd name="T16" fmla="*/ 761718750 w 2066"/>
                <a:gd name="T17" fmla="*/ 1093750000 h 2062"/>
                <a:gd name="T18" fmla="*/ 898437500 w 2066"/>
                <a:gd name="T19" fmla="*/ 859375000 h 2062"/>
                <a:gd name="T20" fmla="*/ 1132812500 w 2066"/>
                <a:gd name="T21" fmla="*/ 722656250 h 2062"/>
                <a:gd name="T22" fmla="*/ 1201171875 w 2066"/>
                <a:gd name="T23" fmla="*/ 0 h 2062"/>
                <a:gd name="T24" fmla="*/ 1083984375 w 2066"/>
                <a:gd name="T25" fmla="*/ 9765625 h 2062"/>
                <a:gd name="T26" fmla="*/ 332031250 w 2066"/>
                <a:gd name="T27" fmla="*/ 341796875 h 2062"/>
                <a:gd name="T28" fmla="*/ 0 w 2066"/>
                <a:gd name="T29" fmla="*/ 1054687500 h 2062"/>
                <a:gd name="T30" fmla="*/ 332031250 w 2066"/>
                <a:gd name="T31" fmla="*/ 1904296875 h 2062"/>
                <a:gd name="T32" fmla="*/ 2147483646 w 2066"/>
                <a:gd name="T33" fmla="*/ 2147483646 h 2062"/>
                <a:gd name="T34" fmla="*/ 2147483646 w 2066"/>
                <a:gd name="T35" fmla="*/ 2147483646 h 2062"/>
                <a:gd name="T36" fmla="*/ 2147483646 w 2066"/>
                <a:gd name="T37" fmla="*/ 2147483646 h 2062"/>
                <a:gd name="T38" fmla="*/ 2147483646 w 2066"/>
                <a:gd name="T39" fmla="*/ 2147483646 h 2062"/>
                <a:gd name="T40" fmla="*/ 2147483646 w 2066"/>
                <a:gd name="T41" fmla="*/ 2147483646 h 2062"/>
                <a:gd name="T42" fmla="*/ 2147483646 w 2066"/>
                <a:gd name="T43" fmla="*/ 2147483646 h 2062"/>
                <a:gd name="T44" fmla="*/ 1894531250 w 2066"/>
                <a:gd name="T45" fmla="*/ 341796875 h 2062"/>
                <a:gd name="T46" fmla="*/ 1201171875 w 2066"/>
                <a:gd name="T47" fmla="*/ 0 h 20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66" h="2062" extrusionOk="0">
                  <a:moveTo>
                    <a:pt x="116" y="74"/>
                  </a:moveTo>
                  <a:cubicBezTo>
                    <a:pt x="126" y="74"/>
                    <a:pt x="136" y="79"/>
                    <a:pt x="145" y="88"/>
                  </a:cubicBezTo>
                  <a:lnTo>
                    <a:pt x="1979" y="1921"/>
                  </a:lnTo>
                  <a:cubicBezTo>
                    <a:pt x="1988" y="1926"/>
                    <a:pt x="1993" y="1941"/>
                    <a:pt x="1988" y="1951"/>
                  </a:cubicBezTo>
                  <a:cubicBezTo>
                    <a:pt x="1983" y="1970"/>
                    <a:pt x="1974" y="1980"/>
                    <a:pt x="1954" y="1984"/>
                  </a:cubicBezTo>
                  <a:cubicBezTo>
                    <a:pt x="1952" y="1986"/>
                    <a:pt x="1949" y="1986"/>
                    <a:pt x="1946" y="1986"/>
                  </a:cubicBezTo>
                  <a:cubicBezTo>
                    <a:pt x="1938" y="1986"/>
                    <a:pt x="1929" y="1982"/>
                    <a:pt x="1925" y="1975"/>
                  </a:cubicBezTo>
                  <a:lnTo>
                    <a:pt x="92" y="141"/>
                  </a:lnTo>
                  <a:cubicBezTo>
                    <a:pt x="82" y="132"/>
                    <a:pt x="78" y="122"/>
                    <a:pt x="78" y="112"/>
                  </a:cubicBezTo>
                  <a:cubicBezTo>
                    <a:pt x="82" y="103"/>
                    <a:pt x="87" y="93"/>
                    <a:pt x="92" y="88"/>
                  </a:cubicBezTo>
                  <a:cubicBezTo>
                    <a:pt x="97" y="79"/>
                    <a:pt x="107" y="74"/>
                    <a:pt x="116" y="74"/>
                  </a:cubicBezTo>
                  <a:close/>
                  <a:moveTo>
                    <a:pt x="123" y="0"/>
                  </a:moveTo>
                  <a:cubicBezTo>
                    <a:pt x="119" y="0"/>
                    <a:pt x="115" y="1"/>
                    <a:pt x="111" y="1"/>
                  </a:cubicBezTo>
                  <a:cubicBezTo>
                    <a:pt x="82" y="1"/>
                    <a:pt x="53" y="16"/>
                    <a:pt x="34" y="35"/>
                  </a:cubicBezTo>
                  <a:cubicBezTo>
                    <a:pt x="15" y="54"/>
                    <a:pt x="5" y="79"/>
                    <a:pt x="0" y="108"/>
                  </a:cubicBezTo>
                  <a:cubicBezTo>
                    <a:pt x="0" y="141"/>
                    <a:pt x="10" y="170"/>
                    <a:pt x="34" y="195"/>
                  </a:cubicBezTo>
                  <a:lnTo>
                    <a:pt x="1867" y="2028"/>
                  </a:lnTo>
                  <a:cubicBezTo>
                    <a:pt x="1887" y="2047"/>
                    <a:pt x="1916" y="2062"/>
                    <a:pt x="1945" y="2062"/>
                  </a:cubicBezTo>
                  <a:lnTo>
                    <a:pt x="1954" y="2062"/>
                  </a:lnTo>
                  <a:cubicBezTo>
                    <a:pt x="1983" y="2057"/>
                    <a:pt x="2008" y="2047"/>
                    <a:pt x="2027" y="2028"/>
                  </a:cubicBezTo>
                  <a:cubicBezTo>
                    <a:pt x="2046" y="2009"/>
                    <a:pt x="2061" y="1980"/>
                    <a:pt x="2061" y="1951"/>
                  </a:cubicBezTo>
                  <a:cubicBezTo>
                    <a:pt x="2066" y="1921"/>
                    <a:pt x="2051" y="1888"/>
                    <a:pt x="2032" y="1868"/>
                  </a:cubicBezTo>
                  <a:lnTo>
                    <a:pt x="194" y="35"/>
                  </a:lnTo>
                  <a:cubicBezTo>
                    <a:pt x="177" y="14"/>
                    <a:pt x="149" y="0"/>
                    <a:pt x="12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38" name="Google Shape;737;p13">
              <a:extLst>
                <a:ext uri="{FF2B5EF4-FFF2-40B4-BE49-F238E27FC236}">
                  <a16:creationId xmlns:a16="http://schemas.microsoft.com/office/drawing/2014/main" id="{4305E17B-3C08-5C4A-98E4-1D24595946CE}"/>
                </a:ext>
              </a:extLst>
            </p:cNvPr>
            <p:cNvSpPr>
              <a:spLocks/>
            </p:cNvSpPr>
            <p:nvPr/>
          </p:nvSpPr>
          <p:spPr bwMode="auto">
            <a:xfrm>
              <a:off x="-3428975" y="-1705675"/>
              <a:ext cx="45850" cy="44300"/>
            </a:xfrm>
            <a:custGeom>
              <a:avLst/>
              <a:gdLst>
                <a:gd name="T0" fmla="*/ 1054687500 w 1834"/>
                <a:gd name="T1" fmla="*/ 9765625 h 1772"/>
                <a:gd name="T2" fmla="*/ 478515625 w 1834"/>
                <a:gd name="T3" fmla="*/ 1269531250 h 1772"/>
                <a:gd name="T4" fmla="*/ 2147483646 w 1834"/>
                <a:gd name="T5" fmla="*/ 2147483646 h 1772"/>
                <a:gd name="T6" fmla="*/ 2147483646 w 1834"/>
                <a:gd name="T7" fmla="*/ 2147483646 h 1772"/>
                <a:gd name="T8" fmla="*/ 2147483646 w 1834"/>
                <a:gd name="T9" fmla="*/ 2147483646 h 1772"/>
                <a:gd name="T10" fmla="*/ 1562500000 w 1834"/>
                <a:gd name="T11" fmla="*/ 224609375 h 1772"/>
                <a:gd name="T12" fmla="*/ 1054687500 w 1834"/>
                <a:gd name="T13" fmla="*/ 9765625 h 17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4" h="1772" extrusionOk="0">
                  <a:moveTo>
                    <a:pt x="108" y="1"/>
                  </a:moveTo>
                  <a:cubicBezTo>
                    <a:pt x="49" y="1"/>
                    <a:pt x="1" y="74"/>
                    <a:pt x="49" y="130"/>
                  </a:cubicBezTo>
                  <a:lnTo>
                    <a:pt x="1669" y="1750"/>
                  </a:lnTo>
                  <a:cubicBezTo>
                    <a:pt x="1686" y="1765"/>
                    <a:pt x="1704" y="1772"/>
                    <a:pt x="1721" y="1772"/>
                  </a:cubicBezTo>
                  <a:cubicBezTo>
                    <a:pt x="1781" y="1772"/>
                    <a:pt x="1833" y="1695"/>
                    <a:pt x="1781" y="1639"/>
                  </a:cubicBezTo>
                  <a:lnTo>
                    <a:pt x="160" y="23"/>
                  </a:lnTo>
                  <a:cubicBezTo>
                    <a:pt x="143" y="7"/>
                    <a:pt x="125" y="1"/>
                    <a:pt x="108"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39" name="Google Shape;738;p13">
              <a:extLst>
                <a:ext uri="{FF2B5EF4-FFF2-40B4-BE49-F238E27FC236}">
                  <a16:creationId xmlns:a16="http://schemas.microsoft.com/office/drawing/2014/main" id="{B3AA6B1B-1025-8840-A00E-E71793857E4D}"/>
                </a:ext>
              </a:extLst>
            </p:cNvPr>
            <p:cNvSpPr>
              <a:spLocks/>
            </p:cNvSpPr>
            <p:nvPr/>
          </p:nvSpPr>
          <p:spPr bwMode="auto">
            <a:xfrm>
              <a:off x="-3429575" y="-1706675"/>
              <a:ext cx="46575" cy="46200"/>
            </a:xfrm>
            <a:custGeom>
              <a:avLst/>
              <a:gdLst>
                <a:gd name="T0" fmla="*/ 1279296875 w 1863"/>
                <a:gd name="T1" fmla="*/ 761718750 h 1848"/>
                <a:gd name="T2" fmla="*/ 1562500000 w 1863"/>
                <a:gd name="T3" fmla="*/ 849609375 h 1848"/>
                <a:gd name="T4" fmla="*/ 2147483646 w 1863"/>
                <a:gd name="T5" fmla="*/ 2147483646 h 1848"/>
                <a:gd name="T6" fmla="*/ 2147483646 w 1863"/>
                <a:gd name="T7" fmla="*/ 2147483646 h 1848"/>
                <a:gd name="T8" fmla="*/ 2147483646 w 1863"/>
                <a:gd name="T9" fmla="*/ 2147483646 h 1848"/>
                <a:gd name="T10" fmla="*/ 996093750 w 1863"/>
                <a:gd name="T11" fmla="*/ 1376953125 h 1848"/>
                <a:gd name="T12" fmla="*/ 996093750 w 1863"/>
                <a:gd name="T13" fmla="*/ 849609375 h 1848"/>
                <a:gd name="T14" fmla="*/ 1279296875 w 1863"/>
                <a:gd name="T15" fmla="*/ 761718750 h 1848"/>
                <a:gd name="T16" fmla="*/ 1181640625 w 1863"/>
                <a:gd name="T17" fmla="*/ 0 h 1848"/>
                <a:gd name="T18" fmla="*/ 478515625 w 1863"/>
                <a:gd name="T19" fmla="*/ 332031250 h 1848"/>
                <a:gd name="T20" fmla="*/ 478515625 w 1863"/>
                <a:gd name="T21" fmla="*/ 1894531250 h 1848"/>
                <a:gd name="T22" fmla="*/ 2147483646 w 1863"/>
                <a:gd name="T23" fmla="*/ 2147483646 h 1848"/>
                <a:gd name="T24" fmla="*/ 2147483646 w 1863"/>
                <a:gd name="T25" fmla="*/ 2147483646 h 1848"/>
                <a:gd name="T26" fmla="*/ 2147483646 w 1863"/>
                <a:gd name="T27" fmla="*/ 2147483646 h 1848"/>
                <a:gd name="T28" fmla="*/ 2147483646 w 1863"/>
                <a:gd name="T29" fmla="*/ 2147483646 h 1848"/>
                <a:gd name="T30" fmla="*/ 2147483646 w 1863"/>
                <a:gd name="T31" fmla="*/ 2147483646 h 1848"/>
                <a:gd name="T32" fmla="*/ 2031250000 w 1863"/>
                <a:gd name="T33" fmla="*/ 332031250 h 1848"/>
                <a:gd name="T34" fmla="*/ 1181640625 w 1863"/>
                <a:gd name="T35" fmla="*/ 0 h 18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63" h="1848" extrusionOk="0">
                  <a:moveTo>
                    <a:pt x="131" y="78"/>
                  </a:moveTo>
                  <a:cubicBezTo>
                    <a:pt x="141" y="78"/>
                    <a:pt x="150" y="82"/>
                    <a:pt x="160" y="87"/>
                  </a:cubicBezTo>
                  <a:lnTo>
                    <a:pt x="1776" y="1708"/>
                  </a:lnTo>
                  <a:cubicBezTo>
                    <a:pt x="1806" y="1734"/>
                    <a:pt x="1780" y="1772"/>
                    <a:pt x="1750" y="1772"/>
                  </a:cubicBezTo>
                  <a:cubicBezTo>
                    <a:pt x="1741" y="1772"/>
                    <a:pt x="1731" y="1769"/>
                    <a:pt x="1722" y="1761"/>
                  </a:cubicBezTo>
                  <a:lnTo>
                    <a:pt x="102" y="141"/>
                  </a:lnTo>
                  <a:cubicBezTo>
                    <a:pt x="87" y="126"/>
                    <a:pt x="87" y="102"/>
                    <a:pt x="102" y="87"/>
                  </a:cubicBezTo>
                  <a:cubicBezTo>
                    <a:pt x="112" y="82"/>
                    <a:pt x="121" y="78"/>
                    <a:pt x="131" y="78"/>
                  </a:cubicBezTo>
                  <a:close/>
                  <a:moveTo>
                    <a:pt x="121" y="0"/>
                  </a:moveTo>
                  <a:cubicBezTo>
                    <a:pt x="92" y="5"/>
                    <a:pt x="68" y="15"/>
                    <a:pt x="49" y="34"/>
                  </a:cubicBezTo>
                  <a:cubicBezTo>
                    <a:pt x="0" y="78"/>
                    <a:pt x="0" y="150"/>
                    <a:pt x="49" y="194"/>
                  </a:cubicBezTo>
                  <a:lnTo>
                    <a:pt x="1669" y="1814"/>
                  </a:lnTo>
                  <a:cubicBezTo>
                    <a:pt x="1689" y="1833"/>
                    <a:pt x="1718" y="1848"/>
                    <a:pt x="1747" y="1848"/>
                  </a:cubicBezTo>
                  <a:lnTo>
                    <a:pt x="1751" y="1848"/>
                  </a:lnTo>
                  <a:cubicBezTo>
                    <a:pt x="1809" y="1843"/>
                    <a:pt x="1853" y="1795"/>
                    <a:pt x="1863" y="1737"/>
                  </a:cubicBezTo>
                  <a:cubicBezTo>
                    <a:pt x="1863" y="1708"/>
                    <a:pt x="1848" y="1674"/>
                    <a:pt x="1829" y="1655"/>
                  </a:cubicBezTo>
                  <a:lnTo>
                    <a:pt x="208" y="34"/>
                  </a:lnTo>
                  <a:cubicBezTo>
                    <a:pt x="184" y="10"/>
                    <a:pt x="155" y="0"/>
                    <a:pt x="121"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0" name="Google Shape;739;p13">
              <a:extLst>
                <a:ext uri="{FF2B5EF4-FFF2-40B4-BE49-F238E27FC236}">
                  <a16:creationId xmlns:a16="http://schemas.microsoft.com/office/drawing/2014/main" id="{A658CCB1-5C5E-B04B-832E-F6C5894C2B88}"/>
                </a:ext>
              </a:extLst>
            </p:cNvPr>
            <p:cNvSpPr>
              <a:spLocks/>
            </p:cNvSpPr>
            <p:nvPr/>
          </p:nvSpPr>
          <p:spPr bwMode="auto">
            <a:xfrm>
              <a:off x="-3409575" y="-1719850"/>
              <a:ext cx="40475" cy="38950"/>
            </a:xfrm>
            <a:custGeom>
              <a:avLst/>
              <a:gdLst>
                <a:gd name="T0" fmla="*/ 1074218750 w 1619"/>
                <a:gd name="T1" fmla="*/ 9765625 h 1558"/>
                <a:gd name="T2" fmla="*/ 556640625 w 1619"/>
                <a:gd name="T3" fmla="*/ 1318359375 h 1558"/>
                <a:gd name="T4" fmla="*/ 2147483646 w 1619"/>
                <a:gd name="T5" fmla="*/ 2147483646 h 1558"/>
                <a:gd name="T6" fmla="*/ 2147483646 w 1619"/>
                <a:gd name="T7" fmla="*/ 2147483646 h 1558"/>
                <a:gd name="T8" fmla="*/ 2147483646 w 1619"/>
                <a:gd name="T9" fmla="*/ 2147483646 h 1558"/>
                <a:gd name="T10" fmla="*/ 1591796875 w 1619"/>
                <a:gd name="T11" fmla="*/ 234375000 h 1558"/>
                <a:gd name="T12" fmla="*/ 1074218750 w 1619"/>
                <a:gd name="T13" fmla="*/ 9765625 h 15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9" h="1558" extrusionOk="0">
                  <a:moveTo>
                    <a:pt x="110" y="1"/>
                  </a:moveTo>
                  <a:cubicBezTo>
                    <a:pt x="51" y="1"/>
                    <a:pt x="1" y="80"/>
                    <a:pt x="57" y="135"/>
                  </a:cubicBezTo>
                  <a:lnTo>
                    <a:pt x="1459" y="1538"/>
                  </a:lnTo>
                  <a:cubicBezTo>
                    <a:pt x="1475" y="1552"/>
                    <a:pt x="1493" y="1558"/>
                    <a:pt x="1509" y="1558"/>
                  </a:cubicBezTo>
                  <a:cubicBezTo>
                    <a:pt x="1568" y="1558"/>
                    <a:pt x="1619" y="1485"/>
                    <a:pt x="1566" y="1432"/>
                  </a:cubicBezTo>
                  <a:lnTo>
                    <a:pt x="163" y="24"/>
                  </a:lnTo>
                  <a:cubicBezTo>
                    <a:pt x="146" y="8"/>
                    <a:pt x="128" y="1"/>
                    <a:pt x="11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1" name="Google Shape;740;p13">
              <a:extLst>
                <a:ext uri="{FF2B5EF4-FFF2-40B4-BE49-F238E27FC236}">
                  <a16:creationId xmlns:a16="http://schemas.microsoft.com/office/drawing/2014/main" id="{F51E1A17-37EE-C74F-9EB7-08CC9E13AE75}"/>
                </a:ext>
              </a:extLst>
            </p:cNvPr>
            <p:cNvSpPr>
              <a:spLocks/>
            </p:cNvSpPr>
            <p:nvPr/>
          </p:nvSpPr>
          <p:spPr bwMode="auto">
            <a:xfrm>
              <a:off x="-3410775" y="-1720700"/>
              <a:ext cx="42175" cy="40775"/>
            </a:xfrm>
            <a:custGeom>
              <a:avLst/>
              <a:gdLst>
                <a:gd name="T0" fmla="*/ 1542968750 w 1687"/>
                <a:gd name="T1" fmla="*/ 712890625 h 1631"/>
                <a:gd name="T2" fmla="*/ 1826171875 w 1687"/>
                <a:gd name="T3" fmla="*/ 800781250 h 1631"/>
                <a:gd name="T4" fmla="*/ 2147483646 w 1687"/>
                <a:gd name="T5" fmla="*/ 2147483646 h 1631"/>
                <a:gd name="T6" fmla="*/ 2147483646 w 1687"/>
                <a:gd name="T7" fmla="*/ 2147483646 h 1631"/>
                <a:gd name="T8" fmla="*/ 2147483646 w 1687"/>
                <a:gd name="T9" fmla="*/ 2147483646 h 1631"/>
                <a:gd name="T10" fmla="*/ 2147483646 w 1687"/>
                <a:gd name="T11" fmla="*/ 2147483646 h 1631"/>
                <a:gd name="T12" fmla="*/ 1259765625 w 1687"/>
                <a:gd name="T13" fmla="*/ 1367187500 h 1631"/>
                <a:gd name="T14" fmla="*/ 1259765625 w 1687"/>
                <a:gd name="T15" fmla="*/ 849609375 h 1631"/>
                <a:gd name="T16" fmla="*/ 1542968750 w 1687"/>
                <a:gd name="T17" fmla="*/ 712890625 h 1631"/>
                <a:gd name="T18" fmla="*/ 1552734375 w 1687"/>
                <a:gd name="T19" fmla="*/ 9765625 h 1631"/>
                <a:gd name="T20" fmla="*/ 742187500 w 1687"/>
                <a:gd name="T21" fmla="*/ 1894531250 h 1631"/>
                <a:gd name="T22" fmla="*/ 2147483646 w 1687"/>
                <a:gd name="T23" fmla="*/ 2147483646 h 1631"/>
                <a:gd name="T24" fmla="*/ 2147483646 w 1687"/>
                <a:gd name="T25" fmla="*/ 2147483646 h 1631"/>
                <a:gd name="T26" fmla="*/ 2147483646 w 1687"/>
                <a:gd name="T27" fmla="*/ 2147483646 h 1631"/>
                <a:gd name="T28" fmla="*/ 2147483646 w 1687"/>
                <a:gd name="T29" fmla="*/ 2147483646 h 1631"/>
                <a:gd name="T30" fmla="*/ 2147483646 w 1687"/>
                <a:gd name="T31" fmla="*/ 2147483646 h 1631"/>
                <a:gd name="T32" fmla="*/ 2147483646 w 1687"/>
                <a:gd name="T33" fmla="*/ 332031250 h 1631"/>
                <a:gd name="T34" fmla="*/ 1552734375 w 1687"/>
                <a:gd name="T35" fmla="*/ 9765625 h 16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87" h="1631" extrusionOk="0">
                  <a:moveTo>
                    <a:pt x="158" y="73"/>
                  </a:moveTo>
                  <a:cubicBezTo>
                    <a:pt x="167" y="73"/>
                    <a:pt x="177" y="78"/>
                    <a:pt x="187" y="82"/>
                  </a:cubicBezTo>
                  <a:lnTo>
                    <a:pt x="1590" y="1490"/>
                  </a:lnTo>
                  <a:cubicBezTo>
                    <a:pt x="1594" y="1495"/>
                    <a:pt x="1599" y="1504"/>
                    <a:pt x="1599" y="1514"/>
                  </a:cubicBezTo>
                  <a:cubicBezTo>
                    <a:pt x="1599" y="1534"/>
                    <a:pt x="1580" y="1553"/>
                    <a:pt x="1561" y="1553"/>
                  </a:cubicBezTo>
                  <a:cubicBezTo>
                    <a:pt x="1551" y="1553"/>
                    <a:pt x="1541" y="1548"/>
                    <a:pt x="1536" y="1543"/>
                  </a:cubicBezTo>
                  <a:lnTo>
                    <a:pt x="129" y="140"/>
                  </a:lnTo>
                  <a:cubicBezTo>
                    <a:pt x="114" y="126"/>
                    <a:pt x="114" y="102"/>
                    <a:pt x="129" y="87"/>
                  </a:cubicBezTo>
                  <a:cubicBezTo>
                    <a:pt x="138" y="78"/>
                    <a:pt x="148" y="73"/>
                    <a:pt x="158" y="73"/>
                  </a:cubicBezTo>
                  <a:close/>
                  <a:moveTo>
                    <a:pt x="159" y="1"/>
                  </a:moveTo>
                  <a:cubicBezTo>
                    <a:pt x="73" y="1"/>
                    <a:pt x="1" y="112"/>
                    <a:pt x="76" y="194"/>
                  </a:cubicBezTo>
                  <a:lnTo>
                    <a:pt x="1478" y="1596"/>
                  </a:lnTo>
                  <a:cubicBezTo>
                    <a:pt x="1498" y="1616"/>
                    <a:pt x="1527" y="1630"/>
                    <a:pt x="1556" y="1630"/>
                  </a:cubicBezTo>
                  <a:lnTo>
                    <a:pt x="1565" y="1630"/>
                  </a:lnTo>
                  <a:cubicBezTo>
                    <a:pt x="1594" y="1630"/>
                    <a:pt x="1623" y="1616"/>
                    <a:pt x="1643" y="1596"/>
                  </a:cubicBezTo>
                  <a:cubicBezTo>
                    <a:pt x="1686" y="1553"/>
                    <a:pt x="1686" y="1480"/>
                    <a:pt x="1643" y="1437"/>
                  </a:cubicBezTo>
                  <a:lnTo>
                    <a:pt x="235" y="34"/>
                  </a:lnTo>
                  <a:cubicBezTo>
                    <a:pt x="211" y="11"/>
                    <a:pt x="184" y="1"/>
                    <a:pt x="159"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2" name="Google Shape;741;p13">
              <a:extLst>
                <a:ext uri="{FF2B5EF4-FFF2-40B4-BE49-F238E27FC236}">
                  <a16:creationId xmlns:a16="http://schemas.microsoft.com/office/drawing/2014/main" id="{7013CCFC-43C2-5A49-AA4E-AED9CA16F563}"/>
                </a:ext>
              </a:extLst>
            </p:cNvPr>
            <p:cNvSpPr>
              <a:spLocks/>
            </p:cNvSpPr>
            <p:nvPr/>
          </p:nvSpPr>
          <p:spPr bwMode="auto">
            <a:xfrm>
              <a:off x="-3479075" y="-1803500"/>
              <a:ext cx="234825" cy="150925"/>
            </a:xfrm>
            <a:custGeom>
              <a:avLst/>
              <a:gdLst>
                <a:gd name="T0" fmla="*/ 2147483646 w 9393"/>
                <a:gd name="T1" fmla="*/ 0 h 6037"/>
                <a:gd name="T2" fmla="*/ 2147483646 w 9393"/>
                <a:gd name="T3" fmla="*/ 126953125 h 6037"/>
                <a:gd name="T4" fmla="*/ 683593750 w 9393"/>
                <a:gd name="T5" fmla="*/ 2147483646 h 6037"/>
                <a:gd name="T6" fmla="*/ 1083984375 w 9393"/>
                <a:gd name="T7" fmla="*/ 2147483646 h 6037"/>
                <a:gd name="T8" fmla="*/ 1484375000 w 9393"/>
                <a:gd name="T9" fmla="*/ 2147483646 h 6037"/>
                <a:gd name="T10" fmla="*/ 2147483646 w 9393"/>
                <a:gd name="T11" fmla="*/ 1357421875 h 6037"/>
                <a:gd name="T12" fmla="*/ 2147483646 w 9393"/>
                <a:gd name="T13" fmla="*/ 0 h 60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93" h="6037" extrusionOk="0">
                  <a:moveTo>
                    <a:pt x="9286" y="0"/>
                  </a:moveTo>
                  <a:cubicBezTo>
                    <a:pt x="9273" y="0"/>
                    <a:pt x="9259" y="4"/>
                    <a:pt x="9246" y="13"/>
                  </a:cubicBezTo>
                  <a:lnTo>
                    <a:pt x="70" y="5895"/>
                  </a:lnTo>
                  <a:cubicBezTo>
                    <a:pt x="1" y="5944"/>
                    <a:pt x="44" y="6037"/>
                    <a:pt x="111" y="6037"/>
                  </a:cubicBezTo>
                  <a:cubicBezTo>
                    <a:pt x="124" y="6037"/>
                    <a:pt x="138" y="6034"/>
                    <a:pt x="152" y="6026"/>
                  </a:cubicBezTo>
                  <a:lnTo>
                    <a:pt x="9328" y="139"/>
                  </a:lnTo>
                  <a:cubicBezTo>
                    <a:pt x="9392" y="95"/>
                    <a:pt x="9350" y="0"/>
                    <a:pt x="9286"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3" name="Google Shape;742;p13">
              <a:extLst>
                <a:ext uri="{FF2B5EF4-FFF2-40B4-BE49-F238E27FC236}">
                  <a16:creationId xmlns:a16="http://schemas.microsoft.com/office/drawing/2014/main" id="{FDEB81AB-83BE-2442-B232-4F20EFF53548}"/>
                </a:ext>
              </a:extLst>
            </p:cNvPr>
            <p:cNvSpPr>
              <a:spLocks/>
            </p:cNvSpPr>
            <p:nvPr/>
          </p:nvSpPr>
          <p:spPr bwMode="auto">
            <a:xfrm>
              <a:off x="-3479650" y="-1804475"/>
              <a:ext cx="235600" cy="152850"/>
            </a:xfrm>
            <a:custGeom>
              <a:avLst/>
              <a:gdLst>
                <a:gd name="T0" fmla="*/ 2147483646 w 9424"/>
                <a:gd name="T1" fmla="*/ 742187500 h 6114"/>
                <a:gd name="T2" fmla="*/ 2147483646 w 9424"/>
                <a:gd name="T3" fmla="*/ 791015625 h 6114"/>
                <a:gd name="T4" fmla="*/ 2147483646 w 9424"/>
                <a:gd name="T5" fmla="*/ 986328125 h 6114"/>
                <a:gd name="T6" fmla="*/ 2147483646 w 9424"/>
                <a:gd name="T7" fmla="*/ 1269531250 h 6114"/>
                <a:gd name="T8" fmla="*/ 2147483646 w 9424"/>
                <a:gd name="T9" fmla="*/ 1503906250 h 6114"/>
                <a:gd name="T10" fmla="*/ 1523437500 w 9424"/>
                <a:gd name="T11" fmla="*/ 2147483646 h 6114"/>
                <a:gd name="T12" fmla="*/ 1337890625 w 9424"/>
                <a:gd name="T13" fmla="*/ 2147483646 h 6114"/>
                <a:gd name="T14" fmla="*/ 1191406250 w 9424"/>
                <a:gd name="T15" fmla="*/ 2147483646 h 6114"/>
                <a:gd name="T16" fmla="*/ 908203125 w 9424"/>
                <a:gd name="T17" fmla="*/ 2147483646 h 6114"/>
                <a:gd name="T18" fmla="*/ 1093750000 w 9424"/>
                <a:gd name="T19" fmla="*/ 2147483646 h 6114"/>
                <a:gd name="T20" fmla="*/ 2147483646 w 9424"/>
                <a:gd name="T21" fmla="*/ 839843750 h 6114"/>
                <a:gd name="T22" fmla="*/ 2147483646 w 9424"/>
                <a:gd name="T23" fmla="*/ 742187500 h 6114"/>
                <a:gd name="T24" fmla="*/ 2147483646 w 9424"/>
                <a:gd name="T25" fmla="*/ 0 h 6114"/>
                <a:gd name="T26" fmla="*/ 2147483646 w 9424"/>
                <a:gd name="T27" fmla="*/ 175781250 h 6114"/>
                <a:gd name="T28" fmla="*/ 712890625 w 9424"/>
                <a:gd name="T29" fmla="*/ 2147483646 h 6114"/>
                <a:gd name="T30" fmla="*/ 390625000 w 9424"/>
                <a:gd name="T31" fmla="*/ 2147483646 h 6114"/>
                <a:gd name="T32" fmla="*/ 996093750 w 9424"/>
                <a:gd name="T33" fmla="*/ 2147483646 h 6114"/>
                <a:gd name="T34" fmla="*/ 1279296875 w 9424"/>
                <a:gd name="T35" fmla="*/ 2147483646 h 6114"/>
                <a:gd name="T36" fmla="*/ 1894531250 w 9424"/>
                <a:gd name="T37" fmla="*/ 2147483646 h 6114"/>
                <a:gd name="T38" fmla="*/ 2147483646 w 9424"/>
                <a:gd name="T39" fmla="*/ 2070312500 h 6114"/>
                <a:gd name="T40" fmla="*/ 2147483646 w 9424"/>
                <a:gd name="T41" fmla="*/ 1318359375 h 6114"/>
                <a:gd name="T42" fmla="*/ 2147483646 w 9424"/>
                <a:gd name="T43" fmla="*/ 556640625 h 6114"/>
                <a:gd name="T44" fmla="*/ 2147483646 w 9424"/>
                <a:gd name="T45" fmla="*/ 0 h 61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424" h="6114" extrusionOk="0">
                  <a:moveTo>
                    <a:pt x="9307" y="76"/>
                  </a:moveTo>
                  <a:lnTo>
                    <a:pt x="9317" y="81"/>
                  </a:lnTo>
                  <a:cubicBezTo>
                    <a:pt x="9327" y="86"/>
                    <a:pt x="9332" y="91"/>
                    <a:pt x="9336" y="101"/>
                  </a:cubicBezTo>
                  <a:cubicBezTo>
                    <a:pt x="9341" y="106"/>
                    <a:pt x="9346" y="120"/>
                    <a:pt x="9346" y="130"/>
                  </a:cubicBezTo>
                  <a:cubicBezTo>
                    <a:pt x="9341" y="139"/>
                    <a:pt x="9336" y="144"/>
                    <a:pt x="9327" y="154"/>
                  </a:cubicBezTo>
                  <a:lnTo>
                    <a:pt x="156" y="6036"/>
                  </a:lnTo>
                  <a:cubicBezTo>
                    <a:pt x="148" y="6038"/>
                    <a:pt x="142" y="6039"/>
                    <a:pt x="137" y="6039"/>
                  </a:cubicBezTo>
                  <a:cubicBezTo>
                    <a:pt x="131" y="6039"/>
                    <a:pt x="127" y="6038"/>
                    <a:pt x="122" y="6036"/>
                  </a:cubicBezTo>
                  <a:cubicBezTo>
                    <a:pt x="107" y="6026"/>
                    <a:pt x="98" y="6012"/>
                    <a:pt x="93" y="5997"/>
                  </a:cubicBezTo>
                  <a:cubicBezTo>
                    <a:pt x="93" y="5983"/>
                    <a:pt x="102" y="5973"/>
                    <a:pt x="112" y="5968"/>
                  </a:cubicBezTo>
                  <a:lnTo>
                    <a:pt x="9288" y="86"/>
                  </a:lnTo>
                  <a:cubicBezTo>
                    <a:pt x="9293" y="81"/>
                    <a:pt x="9302" y="76"/>
                    <a:pt x="9307" y="76"/>
                  </a:cubicBezTo>
                  <a:close/>
                  <a:moveTo>
                    <a:pt x="9306" y="0"/>
                  </a:moveTo>
                  <a:cubicBezTo>
                    <a:pt x="9285" y="0"/>
                    <a:pt x="9263" y="6"/>
                    <a:pt x="9244" y="18"/>
                  </a:cubicBezTo>
                  <a:lnTo>
                    <a:pt x="73" y="5905"/>
                  </a:lnTo>
                  <a:cubicBezTo>
                    <a:pt x="15" y="5934"/>
                    <a:pt x="1" y="6007"/>
                    <a:pt x="40" y="6060"/>
                  </a:cubicBezTo>
                  <a:cubicBezTo>
                    <a:pt x="54" y="6084"/>
                    <a:pt x="78" y="6103"/>
                    <a:pt x="102" y="6108"/>
                  </a:cubicBezTo>
                  <a:cubicBezTo>
                    <a:pt x="112" y="6113"/>
                    <a:pt x="122" y="6113"/>
                    <a:pt x="131" y="6113"/>
                  </a:cubicBezTo>
                  <a:cubicBezTo>
                    <a:pt x="156" y="6113"/>
                    <a:pt x="175" y="6108"/>
                    <a:pt x="194" y="6094"/>
                  </a:cubicBezTo>
                  <a:lnTo>
                    <a:pt x="9370" y="212"/>
                  </a:lnTo>
                  <a:cubicBezTo>
                    <a:pt x="9394" y="193"/>
                    <a:pt x="9414" y="168"/>
                    <a:pt x="9419" y="135"/>
                  </a:cubicBezTo>
                  <a:cubicBezTo>
                    <a:pt x="9423" y="106"/>
                    <a:pt x="9419" y="81"/>
                    <a:pt x="9404" y="57"/>
                  </a:cubicBezTo>
                  <a:cubicBezTo>
                    <a:pt x="9382" y="20"/>
                    <a:pt x="9344" y="0"/>
                    <a:pt x="9306"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4" name="Google Shape;743;p13">
              <a:extLst>
                <a:ext uri="{FF2B5EF4-FFF2-40B4-BE49-F238E27FC236}">
                  <a16:creationId xmlns:a16="http://schemas.microsoft.com/office/drawing/2014/main" id="{76528C4B-379B-2741-8782-EF4E798CCB58}"/>
                </a:ext>
              </a:extLst>
            </p:cNvPr>
            <p:cNvSpPr>
              <a:spLocks/>
            </p:cNvSpPr>
            <p:nvPr/>
          </p:nvSpPr>
          <p:spPr bwMode="auto">
            <a:xfrm>
              <a:off x="-3437675" y="-1844600"/>
              <a:ext cx="152125" cy="233150"/>
            </a:xfrm>
            <a:custGeom>
              <a:avLst/>
              <a:gdLst>
                <a:gd name="T0" fmla="*/ 2147483646 w 6085"/>
                <a:gd name="T1" fmla="*/ 0 h 9326"/>
                <a:gd name="T2" fmla="*/ 2147483646 w 6085"/>
                <a:gd name="T3" fmla="*/ 312500000 h 9326"/>
                <a:gd name="T4" fmla="*/ 332031250 w 6085"/>
                <a:gd name="T5" fmla="*/ 2147483646 h 9326"/>
                <a:gd name="T6" fmla="*/ 996093750 w 6085"/>
                <a:gd name="T7" fmla="*/ 2147483646 h 9326"/>
                <a:gd name="T8" fmla="*/ 1611328125 w 6085"/>
                <a:gd name="T9" fmla="*/ 2147483646 h 9326"/>
                <a:gd name="T10" fmla="*/ 2147483646 w 6085"/>
                <a:gd name="T11" fmla="*/ 1113281250 h 9326"/>
                <a:gd name="T12" fmla="*/ 2147483646 w 6085"/>
                <a:gd name="T13" fmla="*/ 0 h 93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5" h="9326" extrusionOk="0">
                  <a:moveTo>
                    <a:pt x="5980" y="0"/>
                  </a:moveTo>
                  <a:cubicBezTo>
                    <a:pt x="5958" y="0"/>
                    <a:pt x="5936" y="10"/>
                    <a:pt x="5921" y="32"/>
                  </a:cubicBezTo>
                  <a:cubicBezTo>
                    <a:pt x="4924" y="1585"/>
                    <a:pt x="1031" y="7660"/>
                    <a:pt x="34" y="9208"/>
                  </a:cubicBezTo>
                  <a:cubicBezTo>
                    <a:pt x="0" y="9269"/>
                    <a:pt x="49" y="9325"/>
                    <a:pt x="102" y="9325"/>
                  </a:cubicBezTo>
                  <a:cubicBezTo>
                    <a:pt x="124" y="9325"/>
                    <a:pt x="147" y="9315"/>
                    <a:pt x="165" y="9290"/>
                  </a:cubicBezTo>
                  <a:cubicBezTo>
                    <a:pt x="1156" y="7742"/>
                    <a:pt x="5055" y="1667"/>
                    <a:pt x="6047" y="114"/>
                  </a:cubicBezTo>
                  <a:cubicBezTo>
                    <a:pt x="6084" y="56"/>
                    <a:pt x="6032" y="0"/>
                    <a:pt x="598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5" name="Google Shape;744;p13">
              <a:extLst>
                <a:ext uri="{FF2B5EF4-FFF2-40B4-BE49-F238E27FC236}">
                  <a16:creationId xmlns:a16="http://schemas.microsoft.com/office/drawing/2014/main" id="{60811C4D-8866-F34D-9177-77A8B9FF84B5}"/>
                </a:ext>
              </a:extLst>
            </p:cNvPr>
            <p:cNvSpPr>
              <a:spLocks/>
            </p:cNvSpPr>
            <p:nvPr/>
          </p:nvSpPr>
          <p:spPr bwMode="auto">
            <a:xfrm>
              <a:off x="-3438175" y="-1845550"/>
              <a:ext cx="153000" cy="235025"/>
            </a:xfrm>
            <a:custGeom>
              <a:avLst/>
              <a:gdLst>
                <a:gd name="T0" fmla="*/ 2147483646 w 6120"/>
                <a:gd name="T1" fmla="*/ 732421875 h 9401"/>
                <a:gd name="T2" fmla="*/ 2147483646 w 6120"/>
                <a:gd name="T3" fmla="*/ 781250000 h 9401"/>
                <a:gd name="T4" fmla="*/ 2147483646 w 6120"/>
                <a:gd name="T5" fmla="*/ 1298828125 h 9401"/>
                <a:gd name="T6" fmla="*/ 1474609375 w 6120"/>
                <a:gd name="T7" fmla="*/ 2147483646 h 9401"/>
                <a:gd name="T8" fmla="*/ 1191406250 w 6120"/>
                <a:gd name="T9" fmla="*/ 2147483646 h 9401"/>
                <a:gd name="T10" fmla="*/ 810546875 w 6120"/>
                <a:gd name="T11" fmla="*/ 2147483646 h 9401"/>
                <a:gd name="T12" fmla="*/ 859375000 w 6120"/>
                <a:gd name="T13" fmla="*/ 2147483646 h 9401"/>
                <a:gd name="T14" fmla="*/ 2147483646 w 6120"/>
                <a:gd name="T15" fmla="*/ 869140625 h 9401"/>
                <a:gd name="T16" fmla="*/ 2147483646 w 6120"/>
                <a:gd name="T17" fmla="*/ 732421875 h 9401"/>
                <a:gd name="T18" fmla="*/ 2147483646 w 6120"/>
                <a:gd name="T19" fmla="*/ 9765625 h 9401"/>
                <a:gd name="T20" fmla="*/ 2147483646 w 6120"/>
                <a:gd name="T21" fmla="*/ 19531250 h 9401"/>
                <a:gd name="T22" fmla="*/ 2147483646 w 6120"/>
                <a:gd name="T23" fmla="*/ 498046875 h 9401"/>
                <a:gd name="T24" fmla="*/ 244140625 w 6120"/>
                <a:gd name="T25" fmla="*/ 2147483646 h 9401"/>
                <a:gd name="T26" fmla="*/ 146484375 w 6120"/>
                <a:gd name="T27" fmla="*/ 2147483646 h 9401"/>
                <a:gd name="T28" fmla="*/ 1142578125 w 6120"/>
                <a:gd name="T29" fmla="*/ 2147483646 h 9401"/>
                <a:gd name="T30" fmla="*/ 1240234375 w 6120"/>
                <a:gd name="T31" fmla="*/ 2147483646 h 9401"/>
                <a:gd name="T32" fmla="*/ 2089843750 w 6120"/>
                <a:gd name="T33" fmla="*/ 2147483646 h 9401"/>
                <a:gd name="T34" fmla="*/ 2147483646 w 6120"/>
                <a:gd name="T35" fmla="*/ 1718750000 h 9401"/>
                <a:gd name="T36" fmla="*/ 2147483646 w 6120"/>
                <a:gd name="T37" fmla="*/ 830078125 h 9401"/>
                <a:gd name="T38" fmla="*/ 2147483646 w 6120"/>
                <a:gd name="T39" fmla="*/ 214843750 h 9401"/>
                <a:gd name="T40" fmla="*/ 2147483646 w 6120"/>
                <a:gd name="T41" fmla="*/ 9765625 h 94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20" h="9401" extrusionOk="0">
                  <a:moveTo>
                    <a:pt x="6002" y="75"/>
                  </a:moveTo>
                  <a:cubicBezTo>
                    <a:pt x="6009" y="75"/>
                    <a:pt x="6016" y="76"/>
                    <a:pt x="6023" y="80"/>
                  </a:cubicBezTo>
                  <a:cubicBezTo>
                    <a:pt x="6042" y="89"/>
                    <a:pt x="6047" y="114"/>
                    <a:pt x="6038" y="133"/>
                  </a:cubicBezTo>
                  <a:lnTo>
                    <a:pt x="151" y="9309"/>
                  </a:lnTo>
                  <a:cubicBezTo>
                    <a:pt x="146" y="9318"/>
                    <a:pt x="136" y="9323"/>
                    <a:pt x="122" y="9323"/>
                  </a:cubicBezTo>
                  <a:cubicBezTo>
                    <a:pt x="107" y="9323"/>
                    <a:pt x="93" y="9314"/>
                    <a:pt x="83" y="9299"/>
                  </a:cubicBezTo>
                  <a:cubicBezTo>
                    <a:pt x="78" y="9289"/>
                    <a:pt x="78" y="9275"/>
                    <a:pt x="88" y="9265"/>
                  </a:cubicBezTo>
                  <a:lnTo>
                    <a:pt x="5970" y="89"/>
                  </a:lnTo>
                  <a:cubicBezTo>
                    <a:pt x="5976" y="80"/>
                    <a:pt x="5988" y="75"/>
                    <a:pt x="6002" y="75"/>
                  </a:cubicBezTo>
                  <a:close/>
                  <a:moveTo>
                    <a:pt x="6004" y="1"/>
                  </a:moveTo>
                  <a:cubicBezTo>
                    <a:pt x="5998" y="1"/>
                    <a:pt x="5991" y="1"/>
                    <a:pt x="5984" y="2"/>
                  </a:cubicBezTo>
                  <a:cubicBezTo>
                    <a:pt x="5951" y="7"/>
                    <a:pt x="5922" y="27"/>
                    <a:pt x="5907" y="51"/>
                  </a:cubicBezTo>
                  <a:lnTo>
                    <a:pt x="25" y="9227"/>
                  </a:lnTo>
                  <a:cubicBezTo>
                    <a:pt x="1" y="9260"/>
                    <a:pt x="1" y="9304"/>
                    <a:pt x="15" y="9338"/>
                  </a:cubicBezTo>
                  <a:cubicBezTo>
                    <a:pt x="35" y="9377"/>
                    <a:pt x="74" y="9401"/>
                    <a:pt x="117" y="9401"/>
                  </a:cubicBezTo>
                  <a:lnTo>
                    <a:pt x="127" y="9401"/>
                  </a:lnTo>
                  <a:cubicBezTo>
                    <a:pt x="161" y="9401"/>
                    <a:pt x="194" y="9381"/>
                    <a:pt x="214" y="9352"/>
                  </a:cubicBezTo>
                  <a:lnTo>
                    <a:pt x="6100" y="176"/>
                  </a:lnTo>
                  <a:cubicBezTo>
                    <a:pt x="6115" y="147"/>
                    <a:pt x="6120" y="114"/>
                    <a:pt x="6115" y="85"/>
                  </a:cubicBezTo>
                  <a:cubicBezTo>
                    <a:pt x="6105" y="56"/>
                    <a:pt x="6086" y="36"/>
                    <a:pt x="6062" y="22"/>
                  </a:cubicBezTo>
                  <a:cubicBezTo>
                    <a:pt x="6043" y="7"/>
                    <a:pt x="6025" y="1"/>
                    <a:pt x="600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6" name="Google Shape;745;p13">
              <a:extLst>
                <a:ext uri="{FF2B5EF4-FFF2-40B4-BE49-F238E27FC236}">
                  <a16:creationId xmlns:a16="http://schemas.microsoft.com/office/drawing/2014/main" id="{CF5EA39D-9092-534B-A2C4-5D9593C807A2}"/>
                </a:ext>
              </a:extLst>
            </p:cNvPr>
            <p:cNvSpPr>
              <a:spLocks/>
            </p:cNvSpPr>
            <p:nvPr/>
          </p:nvSpPr>
          <p:spPr bwMode="auto">
            <a:xfrm>
              <a:off x="-3381075" y="-1742625"/>
              <a:ext cx="38825" cy="29075"/>
            </a:xfrm>
            <a:custGeom>
              <a:avLst/>
              <a:gdLst>
                <a:gd name="T0" fmla="*/ 2147483646 w 1553"/>
                <a:gd name="T1" fmla="*/ 0 h 1163"/>
                <a:gd name="T2" fmla="*/ 2147483646 w 1553"/>
                <a:gd name="T3" fmla="*/ 1669921875 h 1163"/>
                <a:gd name="T4" fmla="*/ 2147483646 w 1553"/>
                <a:gd name="T5" fmla="*/ 2147483646 h 1163"/>
                <a:gd name="T6" fmla="*/ 2147483646 w 1553"/>
                <a:gd name="T7" fmla="*/ 1669921875 h 1163"/>
                <a:gd name="T8" fmla="*/ 2147483646 w 1553"/>
                <a:gd name="T9" fmla="*/ 0 h 1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3" h="1163" extrusionOk="0">
                  <a:moveTo>
                    <a:pt x="779" y="0"/>
                  </a:moveTo>
                  <a:cubicBezTo>
                    <a:pt x="630" y="0"/>
                    <a:pt x="481" y="57"/>
                    <a:pt x="368" y="171"/>
                  </a:cubicBezTo>
                  <a:cubicBezTo>
                    <a:pt x="0" y="539"/>
                    <a:pt x="261" y="1163"/>
                    <a:pt x="779" y="1163"/>
                  </a:cubicBezTo>
                  <a:cubicBezTo>
                    <a:pt x="1296" y="1163"/>
                    <a:pt x="1553" y="539"/>
                    <a:pt x="1190" y="171"/>
                  </a:cubicBezTo>
                  <a:cubicBezTo>
                    <a:pt x="1076" y="57"/>
                    <a:pt x="928" y="0"/>
                    <a:pt x="779" y="0"/>
                  </a:cubicBez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147" name="Google Shape;746;p13">
            <a:extLst>
              <a:ext uri="{FF2B5EF4-FFF2-40B4-BE49-F238E27FC236}">
                <a16:creationId xmlns:a16="http://schemas.microsoft.com/office/drawing/2014/main" id="{8FF22802-AE1B-BB49-BE8B-EF4A7304A061}"/>
              </a:ext>
            </a:extLst>
          </p:cNvPr>
          <p:cNvGrpSpPr>
            <a:grpSpLocks/>
          </p:cNvGrpSpPr>
          <p:nvPr/>
        </p:nvGrpSpPr>
        <p:grpSpPr bwMode="auto">
          <a:xfrm>
            <a:off x="6726768" y="4368800"/>
            <a:ext cx="1477433" cy="1754717"/>
            <a:chOff x="-2819875" y="-1836800"/>
            <a:chExt cx="314425" cy="373450"/>
          </a:xfrm>
        </p:grpSpPr>
        <p:sp>
          <p:nvSpPr>
            <p:cNvPr id="148" name="Google Shape;747;p13">
              <a:extLst>
                <a:ext uri="{FF2B5EF4-FFF2-40B4-BE49-F238E27FC236}">
                  <a16:creationId xmlns:a16="http://schemas.microsoft.com/office/drawing/2014/main" id="{DC5A7FE2-372C-874A-B2A5-0D2121202504}"/>
                </a:ext>
              </a:extLst>
            </p:cNvPr>
            <p:cNvSpPr>
              <a:spLocks/>
            </p:cNvSpPr>
            <p:nvPr/>
          </p:nvSpPr>
          <p:spPr bwMode="auto">
            <a:xfrm>
              <a:off x="-2741500" y="-1778875"/>
              <a:ext cx="160475" cy="138850"/>
            </a:xfrm>
            <a:custGeom>
              <a:avLst/>
              <a:gdLst>
                <a:gd name="T0" fmla="*/ 0 w 6419"/>
                <a:gd name="T1" fmla="*/ 9765625 h 5554"/>
                <a:gd name="T2" fmla="*/ 0 w 6419"/>
                <a:gd name="T3" fmla="*/ 2147483646 h 5554"/>
                <a:gd name="T4" fmla="*/ 2147483646 w 6419"/>
                <a:gd name="T5" fmla="*/ 2147483646 h 5554"/>
                <a:gd name="T6" fmla="*/ 2147483646 w 6419"/>
                <a:gd name="T7" fmla="*/ 2147483646 h 5554"/>
                <a:gd name="T8" fmla="*/ 2147483646 w 6419"/>
                <a:gd name="T9" fmla="*/ 9765625 h 5554"/>
                <a:gd name="T10" fmla="*/ 0 w 6419"/>
                <a:gd name="T11" fmla="*/ 9765625 h 55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9" h="5554" extrusionOk="0">
                  <a:moveTo>
                    <a:pt x="0" y="1"/>
                  </a:moveTo>
                  <a:lnTo>
                    <a:pt x="0" y="5553"/>
                  </a:lnTo>
                  <a:cubicBezTo>
                    <a:pt x="0" y="5553"/>
                    <a:pt x="590" y="2879"/>
                    <a:pt x="3212" y="2879"/>
                  </a:cubicBezTo>
                  <a:cubicBezTo>
                    <a:pt x="5834" y="2879"/>
                    <a:pt x="6419" y="5553"/>
                    <a:pt x="6419" y="5553"/>
                  </a:cubicBezTo>
                  <a:lnTo>
                    <a:pt x="6419" y="1"/>
                  </a:lnTo>
                  <a:lnTo>
                    <a:pt x="0"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9" name="Google Shape;748;p13">
              <a:extLst>
                <a:ext uri="{FF2B5EF4-FFF2-40B4-BE49-F238E27FC236}">
                  <a16:creationId xmlns:a16="http://schemas.microsoft.com/office/drawing/2014/main" id="{92E3D342-55C5-D640-AAB4-89A05347D1C2}"/>
                </a:ext>
              </a:extLst>
            </p:cNvPr>
            <p:cNvSpPr>
              <a:spLocks/>
            </p:cNvSpPr>
            <p:nvPr/>
          </p:nvSpPr>
          <p:spPr bwMode="auto">
            <a:xfrm>
              <a:off x="-2610900" y="-1767150"/>
              <a:ext cx="105350" cy="303800"/>
            </a:xfrm>
            <a:custGeom>
              <a:avLst/>
              <a:gdLst>
                <a:gd name="T0" fmla="*/ 2147483646 w 4214"/>
                <a:gd name="T1" fmla="*/ 0 h 12152"/>
                <a:gd name="T2" fmla="*/ 97656250 w 4214"/>
                <a:gd name="T3" fmla="*/ 2147483646 h 12152"/>
                <a:gd name="T4" fmla="*/ 97656250 w 4214"/>
                <a:gd name="T5" fmla="*/ 2147483646 h 12152"/>
                <a:gd name="T6" fmla="*/ 2147483646 w 4214"/>
                <a:gd name="T7" fmla="*/ 2147483646 h 12152"/>
                <a:gd name="T8" fmla="*/ 2147483646 w 4214"/>
                <a:gd name="T9" fmla="*/ 2147483646 h 12152"/>
                <a:gd name="T10" fmla="*/ 2147483646 w 4214"/>
                <a:gd name="T11" fmla="*/ 2147483646 h 12152"/>
                <a:gd name="T12" fmla="*/ 2147483646 w 4214"/>
                <a:gd name="T13" fmla="*/ 2147483646 h 12152"/>
                <a:gd name="T14" fmla="*/ 2147483646 w 4214"/>
                <a:gd name="T15" fmla="*/ 2147483646 h 12152"/>
                <a:gd name="T16" fmla="*/ 2147483646 w 4214"/>
                <a:gd name="T17" fmla="*/ 2147483646 h 12152"/>
                <a:gd name="T18" fmla="*/ 2147483646 w 4214"/>
                <a:gd name="T19" fmla="*/ 2147483646 h 12152"/>
                <a:gd name="T20" fmla="*/ 2147483646 w 4214"/>
                <a:gd name="T21" fmla="*/ 2147483646 h 12152"/>
                <a:gd name="T22" fmla="*/ 2147483646 w 4214"/>
                <a:gd name="T23" fmla="*/ 2147483646 h 12152"/>
                <a:gd name="T24" fmla="*/ 2147483646 w 4214"/>
                <a:gd name="T25" fmla="*/ 2147483646 h 12152"/>
                <a:gd name="T26" fmla="*/ 2147483646 w 4214"/>
                <a:gd name="T27" fmla="*/ 2147483646 h 12152"/>
                <a:gd name="T28" fmla="*/ 2147483646 w 4214"/>
                <a:gd name="T29" fmla="*/ 2147483646 h 12152"/>
                <a:gd name="T30" fmla="*/ 2147483646 w 4214"/>
                <a:gd name="T31" fmla="*/ 0 h 12152"/>
                <a:gd name="T32" fmla="*/ 2147483646 w 4214"/>
                <a:gd name="T33" fmla="*/ 9765625 h 12152"/>
                <a:gd name="T34" fmla="*/ 2147483646 w 4214"/>
                <a:gd name="T35" fmla="*/ 9765625 h 12152"/>
                <a:gd name="T36" fmla="*/ 2147483646 w 4214"/>
                <a:gd name="T37" fmla="*/ 0 h 121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3" y="1399"/>
                    <a:pt x="3463" y="2027"/>
                  </a:cubicBezTo>
                  <a:lnTo>
                    <a:pt x="3463" y="11760"/>
                  </a:lnTo>
                  <a:cubicBezTo>
                    <a:pt x="3463" y="11968"/>
                    <a:pt x="3613" y="12151"/>
                    <a:pt x="3817" y="12151"/>
                  </a:cubicBezTo>
                  <a:lnTo>
                    <a:pt x="3841" y="12151"/>
                  </a:lnTo>
                  <a:cubicBezTo>
                    <a:pt x="4049" y="12142"/>
                    <a:pt x="4213" y="11968"/>
                    <a:pt x="4203" y="11760"/>
                  </a:cubicBezTo>
                  <a:lnTo>
                    <a:pt x="4203" y="1239"/>
                  </a:lnTo>
                  <a:cubicBezTo>
                    <a:pt x="4208" y="556"/>
                    <a:pt x="3657" y="0"/>
                    <a:pt x="2977" y="0"/>
                  </a:cubicBezTo>
                  <a:cubicBezTo>
                    <a:pt x="2968" y="0"/>
                    <a:pt x="2959" y="1"/>
                    <a:pt x="2951" y="1"/>
                  </a:cubicBezTo>
                  <a:lnTo>
                    <a:pt x="1258" y="1"/>
                  </a:lnTo>
                  <a:cubicBezTo>
                    <a:pt x="1249" y="1"/>
                    <a:pt x="1240" y="0"/>
                    <a:pt x="1232"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50" name="Google Shape;749;p13">
              <a:extLst>
                <a:ext uri="{FF2B5EF4-FFF2-40B4-BE49-F238E27FC236}">
                  <a16:creationId xmlns:a16="http://schemas.microsoft.com/office/drawing/2014/main" id="{E85FDAEB-E63A-E64B-A1BA-E83B5863C4E8}"/>
                </a:ext>
              </a:extLst>
            </p:cNvPr>
            <p:cNvSpPr>
              <a:spLocks/>
            </p:cNvSpPr>
            <p:nvPr/>
          </p:nvSpPr>
          <p:spPr bwMode="auto">
            <a:xfrm>
              <a:off x="-2611275" y="-1767875"/>
              <a:ext cx="105825" cy="61700"/>
            </a:xfrm>
            <a:custGeom>
              <a:avLst/>
              <a:gdLst>
                <a:gd name="T0" fmla="*/ 2147483646 w 4233"/>
                <a:gd name="T1" fmla="*/ 9765625 h 2468"/>
                <a:gd name="T2" fmla="*/ 9765625 w 4233"/>
                <a:gd name="T3" fmla="*/ 2147483646 h 2468"/>
                <a:gd name="T4" fmla="*/ 9765625 w 4233"/>
                <a:gd name="T5" fmla="*/ 2147483646 h 2468"/>
                <a:gd name="T6" fmla="*/ 2147483646 w 4233"/>
                <a:gd name="T7" fmla="*/ 2147483646 h 2468"/>
                <a:gd name="T8" fmla="*/ 2147483646 w 4233"/>
                <a:gd name="T9" fmla="*/ 2147483646 h 2468"/>
                <a:gd name="T10" fmla="*/ 2147483646 w 4233"/>
                <a:gd name="T11" fmla="*/ 2147483646 h 2468"/>
                <a:gd name="T12" fmla="*/ 2147483646 w 4233"/>
                <a:gd name="T13" fmla="*/ 2147483646 h 2468"/>
                <a:gd name="T14" fmla="*/ 2147483646 w 4233"/>
                <a:gd name="T15" fmla="*/ 2147483646 h 2468"/>
                <a:gd name="T16" fmla="*/ 2147483646 w 4233"/>
                <a:gd name="T17" fmla="*/ 2147483646 h 2468"/>
                <a:gd name="T18" fmla="*/ 2147483646 w 4233"/>
                <a:gd name="T19" fmla="*/ 2147483646 h 2468"/>
                <a:gd name="T20" fmla="*/ 2147483646 w 4233"/>
                <a:gd name="T21" fmla="*/ 2147483646 h 2468"/>
                <a:gd name="T22" fmla="*/ 2147483646 w 4233"/>
                <a:gd name="T23" fmla="*/ 9765625 h 2468"/>
                <a:gd name="T24" fmla="*/ 2147483646 w 4233"/>
                <a:gd name="T25" fmla="*/ 9765625 h 24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33"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lnTo>
                    <a:pt x="1268"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51" name="Google Shape;750;p13">
              <a:extLst>
                <a:ext uri="{FF2B5EF4-FFF2-40B4-BE49-F238E27FC236}">
                  <a16:creationId xmlns:a16="http://schemas.microsoft.com/office/drawing/2014/main" id="{BCBA4A55-5E49-0B41-ADBA-0262E94639FE}"/>
                </a:ext>
              </a:extLst>
            </p:cNvPr>
            <p:cNvSpPr>
              <a:spLocks/>
            </p:cNvSpPr>
            <p:nvPr/>
          </p:nvSpPr>
          <p:spPr bwMode="auto">
            <a:xfrm>
              <a:off x="-2819500" y="-1767150"/>
              <a:ext cx="105350" cy="303800"/>
            </a:xfrm>
            <a:custGeom>
              <a:avLst/>
              <a:gdLst>
                <a:gd name="T0" fmla="*/ 2147483646 w 4214"/>
                <a:gd name="T1" fmla="*/ 0 h 12152"/>
                <a:gd name="T2" fmla="*/ 97656250 w 4214"/>
                <a:gd name="T3" fmla="*/ 2147483646 h 12152"/>
                <a:gd name="T4" fmla="*/ 97656250 w 4214"/>
                <a:gd name="T5" fmla="*/ 2147483646 h 12152"/>
                <a:gd name="T6" fmla="*/ 2147483646 w 4214"/>
                <a:gd name="T7" fmla="*/ 2147483646 h 12152"/>
                <a:gd name="T8" fmla="*/ 2147483646 w 4214"/>
                <a:gd name="T9" fmla="*/ 2147483646 h 12152"/>
                <a:gd name="T10" fmla="*/ 2147483646 w 4214"/>
                <a:gd name="T11" fmla="*/ 2147483646 h 12152"/>
                <a:gd name="T12" fmla="*/ 2147483646 w 4214"/>
                <a:gd name="T13" fmla="*/ 2147483646 h 12152"/>
                <a:gd name="T14" fmla="*/ 2147483646 w 4214"/>
                <a:gd name="T15" fmla="*/ 2147483646 h 12152"/>
                <a:gd name="T16" fmla="*/ 2147483646 w 4214"/>
                <a:gd name="T17" fmla="*/ 2147483646 h 12152"/>
                <a:gd name="T18" fmla="*/ 2147483646 w 4214"/>
                <a:gd name="T19" fmla="*/ 2147483646 h 12152"/>
                <a:gd name="T20" fmla="*/ 2147483646 w 4214"/>
                <a:gd name="T21" fmla="*/ 2147483646 h 12152"/>
                <a:gd name="T22" fmla="*/ 2147483646 w 4214"/>
                <a:gd name="T23" fmla="*/ 2147483646 h 12152"/>
                <a:gd name="T24" fmla="*/ 2147483646 w 4214"/>
                <a:gd name="T25" fmla="*/ 2147483646 h 12152"/>
                <a:gd name="T26" fmla="*/ 2147483646 w 4214"/>
                <a:gd name="T27" fmla="*/ 2147483646 h 12152"/>
                <a:gd name="T28" fmla="*/ 2147483646 w 4214"/>
                <a:gd name="T29" fmla="*/ 2147483646 h 12152"/>
                <a:gd name="T30" fmla="*/ 2147483646 w 4214"/>
                <a:gd name="T31" fmla="*/ 0 h 12152"/>
                <a:gd name="T32" fmla="*/ 2147483646 w 4214"/>
                <a:gd name="T33" fmla="*/ 9765625 h 12152"/>
                <a:gd name="T34" fmla="*/ 2147483646 w 4214"/>
                <a:gd name="T35" fmla="*/ 9765625 h 12152"/>
                <a:gd name="T36" fmla="*/ 2147483646 w 4214"/>
                <a:gd name="T37" fmla="*/ 0 h 121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4" y="1399"/>
                    <a:pt x="3464" y="2027"/>
                  </a:cubicBezTo>
                  <a:lnTo>
                    <a:pt x="3464" y="11760"/>
                  </a:lnTo>
                  <a:cubicBezTo>
                    <a:pt x="3464" y="11968"/>
                    <a:pt x="3613" y="12151"/>
                    <a:pt x="3817" y="12151"/>
                  </a:cubicBezTo>
                  <a:lnTo>
                    <a:pt x="3841" y="12151"/>
                  </a:lnTo>
                  <a:cubicBezTo>
                    <a:pt x="4049" y="12142"/>
                    <a:pt x="4213" y="11968"/>
                    <a:pt x="4204" y="11760"/>
                  </a:cubicBezTo>
                  <a:lnTo>
                    <a:pt x="4204" y="1239"/>
                  </a:lnTo>
                  <a:cubicBezTo>
                    <a:pt x="4208" y="556"/>
                    <a:pt x="3657" y="0"/>
                    <a:pt x="2977" y="0"/>
                  </a:cubicBezTo>
                  <a:cubicBezTo>
                    <a:pt x="2968" y="0"/>
                    <a:pt x="2960" y="1"/>
                    <a:pt x="2951" y="1"/>
                  </a:cubicBezTo>
                  <a:lnTo>
                    <a:pt x="1258" y="1"/>
                  </a:lnTo>
                  <a:cubicBezTo>
                    <a:pt x="1249" y="1"/>
                    <a:pt x="1240" y="0"/>
                    <a:pt x="1232"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52" name="Google Shape;751;p13">
              <a:extLst>
                <a:ext uri="{FF2B5EF4-FFF2-40B4-BE49-F238E27FC236}">
                  <a16:creationId xmlns:a16="http://schemas.microsoft.com/office/drawing/2014/main" id="{A191F2AD-49F9-0943-9E21-0375252C5DE0}"/>
                </a:ext>
              </a:extLst>
            </p:cNvPr>
            <p:cNvSpPr>
              <a:spLocks/>
            </p:cNvSpPr>
            <p:nvPr/>
          </p:nvSpPr>
          <p:spPr bwMode="auto">
            <a:xfrm>
              <a:off x="-2819875" y="-1767875"/>
              <a:ext cx="105850" cy="61700"/>
            </a:xfrm>
            <a:custGeom>
              <a:avLst/>
              <a:gdLst>
                <a:gd name="T0" fmla="*/ 2147483646 w 4234"/>
                <a:gd name="T1" fmla="*/ 9765625 h 2468"/>
                <a:gd name="T2" fmla="*/ 9765625 w 4234"/>
                <a:gd name="T3" fmla="*/ 2147483646 h 2468"/>
                <a:gd name="T4" fmla="*/ 9765625 w 4234"/>
                <a:gd name="T5" fmla="*/ 2147483646 h 2468"/>
                <a:gd name="T6" fmla="*/ 2147483646 w 4234"/>
                <a:gd name="T7" fmla="*/ 2147483646 h 2468"/>
                <a:gd name="T8" fmla="*/ 2147483646 w 4234"/>
                <a:gd name="T9" fmla="*/ 2147483646 h 2468"/>
                <a:gd name="T10" fmla="*/ 2147483646 w 4234"/>
                <a:gd name="T11" fmla="*/ 2147483646 h 2468"/>
                <a:gd name="T12" fmla="*/ 2147483646 w 4234"/>
                <a:gd name="T13" fmla="*/ 2147483646 h 2468"/>
                <a:gd name="T14" fmla="*/ 2147483646 w 4234"/>
                <a:gd name="T15" fmla="*/ 2147483646 h 2468"/>
                <a:gd name="T16" fmla="*/ 2147483646 w 4234"/>
                <a:gd name="T17" fmla="*/ 2147483646 h 2468"/>
                <a:gd name="T18" fmla="*/ 2147483646 w 4234"/>
                <a:gd name="T19" fmla="*/ 2147483646 h 2468"/>
                <a:gd name="T20" fmla="*/ 2147483646 w 4234"/>
                <a:gd name="T21" fmla="*/ 2147483646 h 2468"/>
                <a:gd name="T22" fmla="*/ 2147483646 w 4234"/>
                <a:gd name="T23" fmla="*/ 9765625 h 2468"/>
                <a:gd name="T24" fmla="*/ 2147483646 w 4234"/>
                <a:gd name="T25" fmla="*/ 9765625 h 24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34"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lnTo>
                    <a:pt x="1268"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53" name="Google Shape;752;p13">
              <a:extLst>
                <a:ext uri="{FF2B5EF4-FFF2-40B4-BE49-F238E27FC236}">
                  <a16:creationId xmlns:a16="http://schemas.microsoft.com/office/drawing/2014/main" id="{4B7A3D7A-C773-E046-99D0-76385FC4B881}"/>
                </a:ext>
              </a:extLst>
            </p:cNvPr>
            <p:cNvSpPr>
              <a:spLocks/>
            </p:cNvSpPr>
            <p:nvPr/>
          </p:nvSpPr>
          <p:spPr bwMode="auto">
            <a:xfrm>
              <a:off x="-2800775" y="-1745125"/>
              <a:ext cx="67875" cy="265200"/>
            </a:xfrm>
            <a:custGeom>
              <a:avLst/>
              <a:gdLst>
                <a:gd name="T0" fmla="*/ 2147483646 w 2715"/>
                <a:gd name="T1" fmla="*/ 0 h 10608"/>
                <a:gd name="T2" fmla="*/ 9765625 w 2715"/>
                <a:gd name="T3" fmla="*/ 2147483646 h 10608"/>
                <a:gd name="T4" fmla="*/ 9765625 w 2715"/>
                <a:gd name="T5" fmla="*/ 2147483646 h 10608"/>
                <a:gd name="T6" fmla="*/ 2147483646 w 2715"/>
                <a:gd name="T7" fmla="*/ 2147483646 h 10608"/>
                <a:gd name="T8" fmla="*/ 2147483646 w 2715"/>
                <a:gd name="T9" fmla="*/ 2147483646 h 10608"/>
                <a:gd name="T10" fmla="*/ 2147483646 w 2715"/>
                <a:gd name="T11" fmla="*/ 2147483646 h 10608"/>
                <a:gd name="T12" fmla="*/ 2147483646 w 2715"/>
                <a:gd name="T13" fmla="*/ 0 h 10608"/>
                <a:gd name="T14" fmla="*/ 2147483646 w 2715"/>
                <a:gd name="T15" fmla="*/ 0 h 106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5" h="10608" extrusionOk="0">
                  <a:moveTo>
                    <a:pt x="818" y="0"/>
                  </a:moveTo>
                  <a:cubicBezTo>
                    <a:pt x="373" y="0"/>
                    <a:pt x="1" y="518"/>
                    <a:pt x="1" y="1146"/>
                  </a:cubicBezTo>
                  <a:lnTo>
                    <a:pt x="1" y="10608"/>
                  </a:lnTo>
                  <a:lnTo>
                    <a:pt x="2715" y="10608"/>
                  </a:lnTo>
                  <a:lnTo>
                    <a:pt x="2715" y="2428"/>
                  </a:lnTo>
                  <a:lnTo>
                    <a:pt x="2715" y="1146"/>
                  </a:lnTo>
                  <a:cubicBezTo>
                    <a:pt x="2715" y="518"/>
                    <a:pt x="2332" y="0"/>
                    <a:pt x="1892" y="0"/>
                  </a:cubicBezTo>
                  <a:lnTo>
                    <a:pt x="8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54" name="Google Shape;753;p13">
              <a:extLst>
                <a:ext uri="{FF2B5EF4-FFF2-40B4-BE49-F238E27FC236}">
                  <a16:creationId xmlns:a16="http://schemas.microsoft.com/office/drawing/2014/main" id="{DAE5025B-D89C-4347-B934-B656345B381F}"/>
                </a:ext>
              </a:extLst>
            </p:cNvPr>
            <p:cNvSpPr>
              <a:spLocks/>
            </p:cNvSpPr>
            <p:nvPr/>
          </p:nvSpPr>
          <p:spPr bwMode="auto">
            <a:xfrm>
              <a:off x="-2592175" y="-1745125"/>
              <a:ext cx="67875" cy="265200"/>
            </a:xfrm>
            <a:custGeom>
              <a:avLst/>
              <a:gdLst>
                <a:gd name="T0" fmla="*/ 2147483646 w 2715"/>
                <a:gd name="T1" fmla="*/ 0 h 10608"/>
                <a:gd name="T2" fmla="*/ 9765625 w 2715"/>
                <a:gd name="T3" fmla="*/ 2147483646 h 10608"/>
                <a:gd name="T4" fmla="*/ 9765625 w 2715"/>
                <a:gd name="T5" fmla="*/ 2147483646 h 10608"/>
                <a:gd name="T6" fmla="*/ 2147483646 w 2715"/>
                <a:gd name="T7" fmla="*/ 2147483646 h 10608"/>
                <a:gd name="T8" fmla="*/ 2147483646 w 2715"/>
                <a:gd name="T9" fmla="*/ 2147483646 h 10608"/>
                <a:gd name="T10" fmla="*/ 2147483646 w 2715"/>
                <a:gd name="T11" fmla="*/ 2147483646 h 10608"/>
                <a:gd name="T12" fmla="*/ 2147483646 w 2715"/>
                <a:gd name="T13" fmla="*/ 0 h 10608"/>
                <a:gd name="T14" fmla="*/ 2147483646 w 2715"/>
                <a:gd name="T15" fmla="*/ 0 h 106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5" h="10608" extrusionOk="0">
                  <a:moveTo>
                    <a:pt x="818" y="0"/>
                  </a:moveTo>
                  <a:cubicBezTo>
                    <a:pt x="373" y="0"/>
                    <a:pt x="1" y="518"/>
                    <a:pt x="1" y="1146"/>
                  </a:cubicBezTo>
                  <a:lnTo>
                    <a:pt x="1" y="10608"/>
                  </a:lnTo>
                  <a:lnTo>
                    <a:pt x="2714" y="10608"/>
                  </a:lnTo>
                  <a:lnTo>
                    <a:pt x="2714" y="2428"/>
                  </a:lnTo>
                  <a:lnTo>
                    <a:pt x="2714" y="1146"/>
                  </a:lnTo>
                  <a:cubicBezTo>
                    <a:pt x="2714" y="518"/>
                    <a:pt x="2332" y="0"/>
                    <a:pt x="1892" y="0"/>
                  </a:cubicBezTo>
                  <a:lnTo>
                    <a:pt x="8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55" name="Google Shape;754;p13">
              <a:extLst>
                <a:ext uri="{FF2B5EF4-FFF2-40B4-BE49-F238E27FC236}">
                  <a16:creationId xmlns:a16="http://schemas.microsoft.com/office/drawing/2014/main" id="{776D51C6-34D7-E84B-83AC-FCDE6335C0CF}"/>
                </a:ext>
              </a:extLst>
            </p:cNvPr>
            <p:cNvSpPr>
              <a:spLocks/>
            </p:cNvSpPr>
            <p:nvPr/>
          </p:nvSpPr>
          <p:spPr bwMode="auto">
            <a:xfrm>
              <a:off x="-2819875" y="-1836800"/>
              <a:ext cx="314425" cy="70400"/>
            </a:xfrm>
            <a:custGeom>
              <a:avLst/>
              <a:gdLst>
                <a:gd name="T0" fmla="*/ 9765625 w 12577"/>
                <a:gd name="T1" fmla="*/ 9765625 h 2816"/>
                <a:gd name="T2" fmla="*/ 9765625 w 12577"/>
                <a:gd name="T3" fmla="*/ 2147483646 h 2816"/>
                <a:gd name="T4" fmla="*/ 2147483646 w 12577"/>
                <a:gd name="T5" fmla="*/ 2147483646 h 2816"/>
                <a:gd name="T6" fmla="*/ 2147483646 w 12577"/>
                <a:gd name="T7" fmla="*/ 2147483646 h 2816"/>
                <a:gd name="T8" fmla="*/ 2147483646 w 12577"/>
                <a:gd name="T9" fmla="*/ 2147483646 h 2816"/>
                <a:gd name="T10" fmla="*/ 2147483646 w 12577"/>
                <a:gd name="T11" fmla="*/ 9765625 h 2816"/>
                <a:gd name="T12" fmla="*/ 9765625 w 12577"/>
                <a:gd name="T13" fmla="*/ 9765625 h 28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77" h="2816" extrusionOk="0">
                  <a:moveTo>
                    <a:pt x="1" y="1"/>
                  </a:moveTo>
                  <a:lnTo>
                    <a:pt x="1" y="2816"/>
                  </a:lnTo>
                  <a:lnTo>
                    <a:pt x="12030" y="2816"/>
                  </a:lnTo>
                  <a:cubicBezTo>
                    <a:pt x="12335" y="2816"/>
                    <a:pt x="12577" y="2574"/>
                    <a:pt x="12577" y="2269"/>
                  </a:cubicBezTo>
                  <a:lnTo>
                    <a:pt x="12577" y="547"/>
                  </a:lnTo>
                  <a:cubicBezTo>
                    <a:pt x="12577" y="242"/>
                    <a:pt x="12335" y="1"/>
                    <a:pt x="12030" y="1"/>
                  </a:cubicBezTo>
                  <a:lnTo>
                    <a:pt x="1" y="1"/>
                  </a:ln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56" name="Google Shape;755;p13">
              <a:extLst>
                <a:ext uri="{FF2B5EF4-FFF2-40B4-BE49-F238E27FC236}">
                  <a16:creationId xmlns:a16="http://schemas.microsoft.com/office/drawing/2014/main" id="{7E8DD11E-08D1-F046-8B93-3AE3A35D6121}"/>
                </a:ext>
              </a:extLst>
            </p:cNvPr>
            <p:cNvSpPr>
              <a:spLocks/>
            </p:cNvSpPr>
            <p:nvPr/>
          </p:nvSpPr>
          <p:spPr bwMode="auto">
            <a:xfrm>
              <a:off x="-2587825" y="-1836800"/>
              <a:ext cx="20225" cy="75125"/>
            </a:xfrm>
            <a:custGeom>
              <a:avLst/>
              <a:gdLst>
                <a:gd name="T0" fmla="*/ 9765625 w 809"/>
                <a:gd name="T1" fmla="*/ 9765625 h 3005"/>
                <a:gd name="T2" fmla="*/ 9765625 w 809"/>
                <a:gd name="T3" fmla="*/ 2147483646 h 3005"/>
                <a:gd name="T4" fmla="*/ 2147483646 w 809"/>
                <a:gd name="T5" fmla="*/ 2147483646 h 3005"/>
                <a:gd name="T6" fmla="*/ 2147483646 w 809"/>
                <a:gd name="T7" fmla="*/ 9765625 h 3005"/>
                <a:gd name="T8" fmla="*/ 9765625 w 809"/>
                <a:gd name="T9" fmla="*/ 9765625 h 30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 h="3005" extrusionOk="0">
                  <a:moveTo>
                    <a:pt x="1" y="1"/>
                  </a:moveTo>
                  <a:lnTo>
                    <a:pt x="1" y="3004"/>
                  </a:lnTo>
                  <a:lnTo>
                    <a:pt x="809" y="3004"/>
                  </a:lnTo>
                  <a:lnTo>
                    <a:pt x="809" y="1"/>
                  </a:lnTo>
                  <a:lnTo>
                    <a:pt x="1"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57" name="Google Shape;756;p13">
              <a:extLst>
                <a:ext uri="{FF2B5EF4-FFF2-40B4-BE49-F238E27FC236}">
                  <a16:creationId xmlns:a16="http://schemas.microsoft.com/office/drawing/2014/main" id="{B53E57EC-6631-054F-9457-4521A26C1522}"/>
                </a:ext>
              </a:extLst>
            </p:cNvPr>
            <p:cNvSpPr>
              <a:spLocks/>
            </p:cNvSpPr>
            <p:nvPr/>
          </p:nvSpPr>
          <p:spPr bwMode="auto">
            <a:xfrm>
              <a:off x="-2758325" y="-1836800"/>
              <a:ext cx="20100" cy="70650"/>
            </a:xfrm>
            <a:custGeom>
              <a:avLst/>
              <a:gdLst>
                <a:gd name="T0" fmla="*/ 9765625 w 804"/>
                <a:gd name="T1" fmla="*/ 9765625 h 2826"/>
                <a:gd name="T2" fmla="*/ 9765625 w 804"/>
                <a:gd name="T3" fmla="*/ 2147483646 h 2826"/>
                <a:gd name="T4" fmla="*/ 2147483646 w 804"/>
                <a:gd name="T5" fmla="*/ 2147483646 h 2826"/>
                <a:gd name="T6" fmla="*/ 2147483646 w 804"/>
                <a:gd name="T7" fmla="*/ 9765625 h 2826"/>
                <a:gd name="T8" fmla="*/ 9765625 w 804"/>
                <a:gd name="T9" fmla="*/ 9765625 h 28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4" h="2826" extrusionOk="0">
                  <a:moveTo>
                    <a:pt x="1" y="1"/>
                  </a:moveTo>
                  <a:lnTo>
                    <a:pt x="1" y="2825"/>
                  </a:lnTo>
                  <a:lnTo>
                    <a:pt x="804" y="2825"/>
                  </a:lnTo>
                  <a:lnTo>
                    <a:pt x="804" y="1"/>
                  </a:lnTo>
                  <a:lnTo>
                    <a:pt x="1"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58" name="Google Shape;757;p13">
              <a:extLst>
                <a:ext uri="{FF2B5EF4-FFF2-40B4-BE49-F238E27FC236}">
                  <a16:creationId xmlns:a16="http://schemas.microsoft.com/office/drawing/2014/main" id="{4EE64A0F-81BD-EC45-B79E-B1F60F73856B}"/>
                </a:ext>
              </a:extLst>
            </p:cNvPr>
            <p:cNvSpPr>
              <a:spLocks/>
            </p:cNvSpPr>
            <p:nvPr/>
          </p:nvSpPr>
          <p:spPr bwMode="auto">
            <a:xfrm>
              <a:off x="-2544875" y="-1836800"/>
              <a:ext cx="20200" cy="71000"/>
            </a:xfrm>
            <a:custGeom>
              <a:avLst/>
              <a:gdLst>
                <a:gd name="T0" fmla="*/ 0 w 808"/>
                <a:gd name="T1" fmla="*/ 9765625 h 2840"/>
                <a:gd name="T2" fmla="*/ 0 w 808"/>
                <a:gd name="T3" fmla="*/ 2147483646 h 2840"/>
                <a:gd name="T4" fmla="*/ 2147483646 w 808"/>
                <a:gd name="T5" fmla="*/ 2147483646 h 2840"/>
                <a:gd name="T6" fmla="*/ 2147483646 w 808"/>
                <a:gd name="T7" fmla="*/ 9765625 h 2840"/>
                <a:gd name="T8" fmla="*/ 0 w 808"/>
                <a:gd name="T9" fmla="*/ 9765625 h 28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2840" extrusionOk="0">
                  <a:moveTo>
                    <a:pt x="0" y="1"/>
                  </a:moveTo>
                  <a:lnTo>
                    <a:pt x="0" y="2840"/>
                  </a:lnTo>
                  <a:lnTo>
                    <a:pt x="808" y="2840"/>
                  </a:lnTo>
                  <a:lnTo>
                    <a:pt x="808" y="1"/>
                  </a:lnTo>
                  <a:lnTo>
                    <a:pt x="0"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59" name="Google Shape;758;p13">
              <a:extLst>
                <a:ext uri="{FF2B5EF4-FFF2-40B4-BE49-F238E27FC236}">
                  <a16:creationId xmlns:a16="http://schemas.microsoft.com/office/drawing/2014/main" id="{0DDB10E2-D42F-CE46-A0F7-F7BFB778E28E}"/>
                </a:ext>
              </a:extLst>
            </p:cNvPr>
            <p:cNvSpPr>
              <a:spLocks/>
            </p:cNvSpPr>
            <p:nvPr/>
          </p:nvSpPr>
          <p:spPr bwMode="auto">
            <a:xfrm>
              <a:off x="-2801250" y="-1836800"/>
              <a:ext cx="20100" cy="70650"/>
            </a:xfrm>
            <a:custGeom>
              <a:avLst/>
              <a:gdLst>
                <a:gd name="T0" fmla="*/ 9765625 w 804"/>
                <a:gd name="T1" fmla="*/ 9765625 h 2826"/>
                <a:gd name="T2" fmla="*/ 9765625 w 804"/>
                <a:gd name="T3" fmla="*/ 2147483646 h 2826"/>
                <a:gd name="T4" fmla="*/ 2147483646 w 804"/>
                <a:gd name="T5" fmla="*/ 2147483646 h 2826"/>
                <a:gd name="T6" fmla="*/ 2147483646 w 804"/>
                <a:gd name="T7" fmla="*/ 9765625 h 2826"/>
                <a:gd name="T8" fmla="*/ 9765625 w 804"/>
                <a:gd name="T9" fmla="*/ 9765625 h 28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4" h="2826" extrusionOk="0">
                  <a:moveTo>
                    <a:pt x="1" y="1"/>
                  </a:moveTo>
                  <a:lnTo>
                    <a:pt x="1" y="2825"/>
                  </a:lnTo>
                  <a:lnTo>
                    <a:pt x="804" y="2825"/>
                  </a:lnTo>
                  <a:lnTo>
                    <a:pt x="804" y="1"/>
                  </a:lnTo>
                  <a:lnTo>
                    <a:pt x="1"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60" name="Google Shape;759;p13">
              <a:extLst>
                <a:ext uri="{FF2B5EF4-FFF2-40B4-BE49-F238E27FC236}">
                  <a16:creationId xmlns:a16="http://schemas.microsoft.com/office/drawing/2014/main" id="{8123E82A-B1A3-614E-B3CF-BED2186A635F}"/>
                </a:ext>
              </a:extLst>
            </p:cNvPr>
            <p:cNvSpPr>
              <a:spLocks/>
            </p:cNvSpPr>
            <p:nvPr/>
          </p:nvSpPr>
          <p:spPr bwMode="auto">
            <a:xfrm>
              <a:off x="-2715400" y="-1813575"/>
              <a:ext cx="104750" cy="26625"/>
            </a:xfrm>
            <a:custGeom>
              <a:avLst/>
              <a:gdLst>
                <a:gd name="T0" fmla="*/ 2147483646 w 4190"/>
                <a:gd name="T1" fmla="*/ 0 h 1065"/>
                <a:gd name="T2" fmla="*/ 9765625 w 4190"/>
                <a:gd name="T3" fmla="*/ 2147483646 h 1065"/>
                <a:gd name="T4" fmla="*/ 9765625 w 4190"/>
                <a:gd name="T5" fmla="*/ 2147483646 h 1065"/>
                <a:gd name="T6" fmla="*/ 2147483646 w 4190"/>
                <a:gd name="T7" fmla="*/ 2147483646 h 1065"/>
                <a:gd name="T8" fmla="*/ 2147483646 w 4190"/>
                <a:gd name="T9" fmla="*/ 2147483646 h 1065"/>
                <a:gd name="T10" fmla="*/ 2147483646 w 4190"/>
                <a:gd name="T11" fmla="*/ 2147483646 h 1065"/>
                <a:gd name="T12" fmla="*/ 2147483646 w 4190"/>
                <a:gd name="T13" fmla="*/ 2147483646 h 1065"/>
                <a:gd name="T14" fmla="*/ 2147483646 w 4190"/>
                <a:gd name="T15" fmla="*/ 0 h 1065"/>
                <a:gd name="T16" fmla="*/ 2147483646 w 4190"/>
                <a:gd name="T17" fmla="*/ 0 h 10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90" h="1065" extrusionOk="0">
                  <a:moveTo>
                    <a:pt x="528" y="0"/>
                  </a:moveTo>
                  <a:cubicBezTo>
                    <a:pt x="238" y="0"/>
                    <a:pt x="1" y="232"/>
                    <a:pt x="1" y="528"/>
                  </a:cubicBezTo>
                  <a:lnTo>
                    <a:pt x="1" y="537"/>
                  </a:lnTo>
                  <a:cubicBezTo>
                    <a:pt x="1" y="827"/>
                    <a:pt x="238" y="1064"/>
                    <a:pt x="528" y="1064"/>
                  </a:cubicBezTo>
                  <a:lnTo>
                    <a:pt x="3663" y="1064"/>
                  </a:lnTo>
                  <a:cubicBezTo>
                    <a:pt x="3958" y="1064"/>
                    <a:pt x="4190" y="827"/>
                    <a:pt x="4190" y="537"/>
                  </a:cubicBezTo>
                  <a:lnTo>
                    <a:pt x="4190" y="528"/>
                  </a:lnTo>
                  <a:cubicBezTo>
                    <a:pt x="4190" y="232"/>
                    <a:pt x="3958" y="0"/>
                    <a:pt x="3663" y="0"/>
                  </a:cubicBezTo>
                  <a:lnTo>
                    <a:pt x="528" y="0"/>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161" name="Google Shape;760;p13">
            <a:extLst>
              <a:ext uri="{FF2B5EF4-FFF2-40B4-BE49-F238E27FC236}">
                <a16:creationId xmlns:a16="http://schemas.microsoft.com/office/drawing/2014/main" id="{8063EFEC-9E00-1340-BD6E-85A180473697}"/>
              </a:ext>
            </a:extLst>
          </p:cNvPr>
          <p:cNvGrpSpPr>
            <a:grpSpLocks/>
          </p:cNvGrpSpPr>
          <p:nvPr/>
        </p:nvGrpSpPr>
        <p:grpSpPr bwMode="auto">
          <a:xfrm>
            <a:off x="7594601" y="5480052"/>
            <a:ext cx="698500" cy="704849"/>
            <a:chOff x="1664401" y="4110000"/>
            <a:chExt cx="523049" cy="528249"/>
          </a:xfrm>
        </p:grpSpPr>
        <p:sp>
          <p:nvSpPr>
            <p:cNvPr id="162" name="Google Shape;761;p13">
              <a:extLst>
                <a:ext uri="{FF2B5EF4-FFF2-40B4-BE49-F238E27FC236}">
                  <a16:creationId xmlns:a16="http://schemas.microsoft.com/office/drawing/2014/main" id="{02B8EC6C-C27E-464E-BBF7-9B9AC5A04618}"/>
                </a:ext>
              </a:extLst>
            </p:cNvPr>
            <p:cNvSpPr>
              <a:spLocks/>
            </p:cNvSpPr>
            <p:nvPr/>
          </p:nvSpPr>
          <p:spPr bwMode="auto">
            <a:xfrm>
              <a:off x="1935243" y="4110000"/>
              <a:ext cx="252207" cy="397811"/>
            </a:xfrm>
            <a:custGeom>
              <a:avLst/>
              <a:gdLst>
                <a:gd name="T0" fmla="*/ 2147483646 w 1164"/>
                <a:gd name="T1" fmla="*/ 2147483646 h 1836"/>
                <a:gd name="T2" fmla="*/ 2147483646 w 1164"/>
                <a:gd name="T3" fmla="*/ 2147483646 h 1836"/>
                <a:gd name="T4" fmla="*/ 2147483646 w 1164"/>
                <a:gd name="T5" fmla="*/ 2147483646 h 1836"/>
                <a:gd name="T6" fmla="*/ 2147483646 w 1164"/>
                <a:gd name="T7" fmla="*/ 2147483646 h 1836"/>
                <a:gd name="T8" fmla="*/ 2147483646 w 1164"/>
                <a:gd name="T9" fmla="*/ 2147483646 h 1836"/>
                <a:gd name="T10" fmla="*/ 2147483646 w 1164"/>
                <a:gd name="T11" fmla="*/ 2147483646 h 1836"/>
                <a:gd name="T12" fmla="*/ 2147483646 w 1164"/>
                <a:gd name="T13" fmla="*/ 2147483646 h 1836"/>
                <a:gd name="T14" fmla="*/ 2147483646 w 1164"/>
                <a:gd name="T15" fmla="*/ 2147483646 h 1836"/>
                <a:gd name="T16" fmla="*/ 2147483646 w 1164"/>
                <a:gd name="T17" fmla="*/ 2147483646 h 1836"/>
                <a:gd name="T18" fmla="*/ 2147483646 w 1164"/>
                <a:gd name="T19" fmla="*/ 2147483646 h 18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4" h="1836" extrusionOk="0">
                  <a:moveTo>
                    <a:pt x="591" y="1"/>
                  </a:moveTo>
                  <a:cubicBezTo>
                    <a:pt x="237" y="1"/>
                    <a:pt x="28" y="365"/>
                    <a:pt x="95" y="683"/>
                  </a:cubicBezTo>
                  <a:cubicBezTo>
                    <a:pt x="138" y="900"/>
                    <a:pt x="124" y="1123"/>
                    <a:pt x="56" y="1331"/>
                  </a:cubicBezTo>
                  <a:cubicBezTo>
                    <a:pt x="33" y="1401"/>
                    <a:pt x="0" y="1835"/>
                    <a:pt x="545" y="1835"/>
                  </a:cubicBezTo>
                  <a:cubicBezTo>
                    <a:pt x="562" y="1835"/>
                    <a:pt x="580" y="1835"/>
                    <a:pt x="598" y="1834"/>
                  </a:cubicBezTo>
                  <a:cubicBezTo>
                    <a:pt x="598" y="1834"/>
                    <a:pt x="614" y="1835"/>
                    <a:pt x="641" y="1835"/>
                  </a:cubicBezTo>
                  <a:cubicBezTo>
                    <a:pt x="771" y="1835"/>
                    <a:pt x="1148" y="1796"/>
                    <a:pt x="1140" y="1331"/>
                  </a:cubicBezTo>
                  <a:cubicBezTo>
                    <a:pt x="1130" y="774"/>
                    <a:pt x="1116" y="687"/>
                    <a:pt x="1140" y="494"/>
                  </a:cubicBezTo>
                  <a:cubicBezTo>
                    <a:pt x="1164" y="300"/>
                    <a:pt x="961" y="5"/>
                    <a:pt x="598" y="1"/>
                  </a:cubicBezTo>
                  <a:cubicBezTo>
                    <a:pt x="596" y="1"/>
                    <a:pt x="593" y="1"/>
                    <a:pt x="591" y="1"/>
                  </a:cubicBez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63" name="Google Shape;762;p13">
              <a:extLst>
                <a:ext uri="{FF2B5EF4-FFF2-40B4-BE49-F238E27FC236}">
                  <a16:creationId xmlns:a16="http://schemas.microsoft.com/office/drawing/2014/main" id="{A75C10B4-24D8-CC42-AB18-FE8681FBD60E}"/>
                </a:ext>
              </a:extLst>
            </p:cNvPr>
            <p:cNvSpPr>
              <a:spLocks/>
            </p:cNvSpPr>
            <p:nvPr/>
          </p:nvSpPr>
          <p:spPr bwMode="auto">
            <a:xfrm>
              <a:off x="2007612" y="4217253"/>
              <a:ext cx="119387" cy="419911"/>
            </a:xfrm>
            <a:custGeom>
              <a:avLst/>
              <a:gdLst>
                <a:gd name="T0" fmla="*/ 2147483646 w 551"/>
                <a:gd name="T1" fmla="*/ 0 h 1938"/>
                <a:gd name="T2" fmla="*/ 2147483646 w 551"/>
                <a:gd name="T3" fmla="*/ 2147483646 h 1938"/>
                <a:gd name="T4" fmla="*/ 2147483646 w 551"/>
                <a:gd name="T5" fmla="*/ 2147483646 h 1938"/>
                <a:gd name="T6" fmla="*/ 2147483646 w 551"/>
                <a:gd name="T7" fmla="*/ 2147483646 h 1938"/>
                <a:gd name="T8" fmla="*/ 2147483646 w 551"/>
                <a:gd name="T9" fmla="*/ 2147483646 h 1938"/>
                <a:gd name="T10" fmla="*/ 2147483646 w 551"/>
                <a:gd name="T11" fmla="*/ 2147483646 h 1938"/>
                <a:gd name="T12" fmla="*/ 2147483646 w 551"/>
                <a:gd name="T13" fmla="*/ 2147483646 h 1938"/>
                <a:gd name="T14" fmla="*/ 2147483646 w 551"/>
                <a:gd name="T15" fmla="*/ 2147483646 h 1938"/>
                <a:gd name="T16" fmla="*/ 2147483646 w 551"/>
                <a:gd name="T17" fmla="*/ 2147483646 h 1938"/>
                <a:gd name="T18" fmla="*/ 2147483646 w 551"/>
                <a:gd name="T19" fmla="*/ 2147483646 h 1938"/>
                <a:gd name="T20" fmla="*/ 2147483646 w 551"/>
                <a:gd name="T21" fmla="*/ 2147483646 h 1938"/>
                <a:gd name="T22" fmla="*/ 2147483646 w 551"/>
                <a:gd name="T23" fmla="*/ 2147483646 h 1938"/>
                <a:gd name="T24" fmla="*/ 2147483646 w 551"/>
                <a:gd name="T25" fmla="*/ 2147483646 h 1938"/>
                <a:gd name="T26" fmla="*/ 2147483646 w 551"/>
                <a:gd name="T27" fmla="*/ 2147483646 h 1938"/>
                <a:gd name="T28" fmla="*/ 2147483646 w 551"/>
                <a:gd name="T29" fmla="*/ 2147483646 h 1938"/>
                <a:gd name="T30" fmla="*/ 2147483646 w 551"/>
                <a:gd name="T31" fmla="*/ 2147483646 h 1938"/>
                <a:gd name="T32" fmla="*/ 2147483646 w 551"/>
                <a:gd name="T33" fmla="*/ 2147483646 h 1938"/>
                <a:gd name="T34" fmla="*/ 2147483646 w 551"/>
                <a:gd name="T35" fmla="*/ 0 h 19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51" h="1938" extrusionOk="0">
                  <a:moveTo>
                    <a:pt x="265" y="0"/>
                  </a:moveTo>
                  <a:cubicBezTo>
                    <a:pt x="255" y="0"/>
                    <a:pt x="247" y="6"/>
                    <a:pt x="249" y="18"/>
                  </a:cubicBezTo>
                  <a:lnTo>
                    <a:pt x="249" y="584"/>
                  </a:lnTo>
                  <a:lnTo>
                    <a:pt x="37" y="376"/>
                  </a:lnTo>
                  <a:cubicBezTo>
                    <a:pt x="32" y="373"/>
                    <a:pt x="27" y="371"/>
                    <a:pt x="23" y="371"/>
                  </a:cubicBezTo>
                  <a:cubicBezTo>
                    <a:pt x="10" y="371"/>
                    <a:pt x="0" y="386"/>
                    <a:pt x="8" y="400"/>
                  </a:cubicBezTo>
                  <a:lnTo>
                    <a:pt x="245" y="637"/>
                  </a:lnTo>
                  <a:lnTo>
                    <a:pt x="245" y="1919"/>
                  </a:lnTo>
                  <a:cubicBezTo>
                    <a:pt x="247" y="1931"/>
                    <a:pt x="257" y="1937"/>
                    <a:pt x="266" y="1937"/>
                  </a:cubicBezTo>
                  <a:cubicBezTo>
                    <a:pt x="275" y="1937"/>
                    <a:pt x="283" y="1931"/>
                    <a:pt x="283" y="1919"/>
                  </a:cubicBezTo>
                  <a:lnTo>
                    <a:pt x="283" y="937"/>
                  </a:lnTo>
                  <a:lnTo>
                    <a:pt x="540" y="681"/>
                  </a:lnTo>
                  <a:cubicBezTo>
                    <a:pt x="551" y="666"/>
                    <a:pt x="539" y="652"/>
                    <a:pt x="527" y="652"/>
                  </a:cubicBezTo>
                  <a:cubicBezTo>
                    <a:pt x="523" y="652"/>
                    <a:pt x="519" y="653"/>
                    <a:pt x="515" y="657"/>
                  </a:cubicBezTo>
                  <a:cubicBezTo>
                    <a:pt x="438" y="734"/>
                    <a:pt x="361" y="807"/>
                    <a:pt x="283" y="884"/>
                  </a:cubicBezTo>
                  <a:lnTo>
                    <a:pt x="283" y="633"/>
                  </a:lnTo>
                  <a:lnTo>
                    <a:pt x="283" y="18"/>
                  </a:lnTo>
                  <a:cubicBezTo>
                    <a:pt x="283" y="6"/>
                    <a:pt x="274" y="0"/>
                    <a:pt x="265" y="0"/>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64" name="Google Shape;763;p13">
              <a:extLst>
                <a:ext uri="{FF2B5EF4-FFF2-40B4-BE49-F238E27FC236}">
                  <a16:creationId xmlns:a16="http://schemas.microsoft.com/office/drawing/2014/main" id="{7B127378-5EA3-0A40-8498-C5C9690BCB16}"/>
                </a:ext>
              </a:extLst>
            </p:cNvPr>
            <p:cNvSpPr>
              <a:spLocks/>
            </p:cNvSpPr>
            <p:nvPr/>
          </p:nvSpPr>
          <p:spPr bwMode="auto">
            <a:xfrm>
              <a:off x="1664401" y="4276622"/>
              <a:ext cx="302041" cy="259140"/>
            </a:xfrm>
            <a:custGeom>
              <a:avLst/>
              <a:gdLst>
                <a:gd name="T0" fmla="*/ 2147483646 w 1394"/>
                <a:gd name="T1" fmla="*/ 2147483646 h 1196"/>
                <a:gd name="T2" fmla="*/ 0 w 1394"/>
                <a:gd name="T3" fmla="*/ 2147483646 h 1196"/>
                <a:gd name="T4" fmla="*/ 2147483646 w 1394"/>
                <a:gd name="T5" fmla="*/ 2147483646 h 1196"/>
                <a:gd name="T6" fmla="*/ 2147483646 w 1394"/>
                <a:gd name="T7" fmla="*/ 2147483646 h 1196"/>
                <a:gd name="T8" fmla="*/ 2147483646 w 1394"/>
                <a:gd name="T9" fmla="*/ 2147483646 h 1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4" h="1196" extrusionOk="0">
                  <a:moveTo>
                    <a:pt x="600" y="1"/>
                  </a:moveTo>
                  <a:cubicBezTo>
                    <a:pt x="271" y="1"/>
                    <a:pt x="0" y="267"/>
                    <a:pt x="0" y="600"/>
                  </a:cubicBezTo>
                  <a:cubicBezTo>
                    <a:pt x="0" y="958"/>
                    <a:pt x="296" y="1195"/>
                    <a:pt x="603" y="1195"/>
                  </a:cubicBezTo>
                  <a:cubicBezTo>
                    <a:pt x="750" y="1195"/>
                    <a:pt x="899" y="1141"/>
                    <a:pt x="1021" y="1021"/>
                  </a:cubicBezTo>
                  <a:cubicBezTo>
                    <a:pt x="1393" y="644"/>
                    <a:pt x="1127" y="1"/>
                    <a:pt x="600" y="1"/>
                  </a:cubicBezTo>
                  <a:close/>
                </a:path>
              </a:pathLst>
            </a:custGeom>
            <a:solidFill>
              <a:srgbClr val="D074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65" name="Google Shape;764;p13">
              <a:extLst>
                <a:ext uri="{FF2B5EF4-FFF2-40B4-BE49-F238E27FC236}">
                  <a16:creationId xmlns:a16="http://schemas.microsoft.com/office/drawing/2014/main" id="{AF16374F-FBF5-D04E-8206-40231682BD72}"/>
                </a:ext>
              </a:extLst>
            </p:cNvPr>
            <p:cNvSpPr>
              <a:spLocks/>
            </p:cNvSpPr>
            <p:nvPr/>
          </p:nvSpPr>
          <p:spPr bwMode="auto">
            <a:xfrm>
              <a:off x="1751937" y="4346174"/>
              <a:ext cx="86019" cy="292075"/>
            </a:xfrm>
            <a:custGeom>
              <a:avLst/>
              <a:gdLst>
                <a:gd name="T0" fmla="*/ 2147483646 w 397"/>
                <a:gd name="T1" fmla="*/ 0 h 1348"/>
                <a:gd name="T2" fmla="*/ 2147483646 w 397"/>
                <a:gd name="T3" fmla="*/ 2147483646 h 1348"/>
                <a:gd name="T4" fmla="*/ 2147483646 w 397"/>
                <a:gd name="T5" fmla="*/ 2147483646 h 1348"/>
                <a:gd name="T6" fmla="*/ 2147483646 w 397"/>
                <a:gd name="T7" fmla="*/ 2147483646 h 1348"/>
                <a:gd name="T8" fmla="*/ 2147483646 w 397"/>
                <a:gd name="T9" fmla="*/ 2147483646 h 1348"/>
                <a:gd name="T10" fmla="*/ 2147483646 w 397"/>
                <a:gd name="T11" fmla="*/ 2147483646 h 1348"/>
                <a:gd name="T12" fmla="*/ 2147483646 w 397"/>
                <a:gd name="T13" fmla="*/ 2147483646 h 1348"/>
                <a:gd name="T14" fmla="*/ 2147483646 w 397"/>
                <a:gd name="T15" fmla="*/ 2147483646 h 1348"/>
                <a:gd name="T16" fmla="*/ 2147483646 w 397"/>
                <a:gd name="T17" fmla="*/ 2147483646 h 1348"/>
                <a:gd name="T18" fmla="*/ 2147483646 w 397"/>
                <a:gd name="T19" fmla="*/ 2147483646 h 1348"/>
                <a:gd name="T20" fmla="*/ 2147483646 w 397"/>
                <a:gd name="T21" fmla="*/ 2147483646 h 1348"/>
                <a:gd name="T22" fmla="*/ 2147483646 w 397"/>
                <a:gd name="T23" fmla="*/ 2147483646 h 1348"/>
                <a:gd name="T24" fmla="*/ 2147483646 w 397"/>
                <a:gd name="T25" fmla="*/ 2147483646 h 1348"/>
                <a:gd name="T26" fmla="*/ 2147483646 w 397"/>
                <a:gd name="T27" fmla="*/ 2147483646 h 1348"/>
                <a:gd name="T28" fmla="*/ 2147483646 w 397"/>
                <a:gd name="T29" fmla="*/ 2147483646 h 1348"/>
                <a:gd name="T30" fmla="*/ 2147483646 w 397"/>
                <a:gd name="T31" fmla="*/ 2147483646 h 1348"/>
                <a:gd name="T32" fmla="*/ 2147483646 w 397"/>
                <a:gd name="T33" fmla="*/ 0 h 13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7" h="1348" extrusionOk="0">
                  <a:moveTo>
                    <a:pt x="194" y="0"/>
                  </a:moveTo>
                  <a:cubicBezTo>
                    <a:pt x="185" y="0"/>
                    <a:pt x="177" y="6"/>
                    <a:pt x="177" y="18"/>
                  </a:cubicBezTo>
                  <a:lnTo>
                    <a:pt x="177" y="400"/>
                  </a:lnTo>
                  <a:lnTo>
                    <a:pt x="41" y="260"/>
                  </a:lnTo>
                  <a:cubicBezTo>
                    <a:pt x="37" y="257"/>
                    <a:pt x="33" y="256"/>
                    <a:pt x="29" y="256"/>
                  </a:cubicBezTo>
                  <a:cubicBezTo>
                    <a:pt x="13" y="256"/>
                    <a:pt x="1" y="274"/>
                    <a:pt x="12" y="289"/>
                  </a:cubicBezTo>
                  <a:cubicBezTo>
                    <a:pt x="70" y="342"/>
                    <a:pt x="123" y="396"/>
                    <a:pt x="177" y="449"/>
                  </a:cubicBezTo>
                  <a:lnTo>
                    <a:pt x="177" y="1329"/>
                  </a:lnTo>
                  <a:cubicBezTo>
                    <a:pt x="177" y="1341"/>
                    <a:pt x="185" y="1347"/>
                    <a:pt x="194" y="1347"/>
                  </a:cubicBezTo>
                  <a:cubicBezTo>
                    <a:pt x="202" y="1347"/>
                    <a:pt x="211" y="1341"/>
                    <a:pt x="211" y="1329"/>
                  </a:cubicBezTo>
                  <a:lnTo>
                    <a:pt x="211" y="652"/>
                  </a:lnTo>
                  <a:lnTo>
                    <a:pt x="389" y="478"/>
                  </a:lnTo>
                  <a:cubicBezTo>
                    <a:pt x="397" y="463"/>
                    <a:pt x="388" y="448"/>
                    <a:pt x="374" y="448"/>
                  </a:cubicBezTo>
                  <a:cubicBezTo>
                    <a:pt x="370" y="448"/>
                    <a:pt x="365" y="450"/>
                    <a:pt x="360" y="454"/>
                  </a:cubicBezTo>
                  <a:lnTo>
                    <a:pt x="211" y="599"/>
                  </a:lnTo>
                  <a:lnTo>
                    <a:pt x="211" y="18"/>
                  </a:lnTo>
                  <a:cubicBezTo>
                    <a:pt x="211" y="6"/>
                    <a:pt x="202" y="0"/>
                    <a:pt x="194" y="0"/>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66" name="Google Shape;765;p13">
              <a:extLst>
                <a:ext uri="{FF2B5EF4-FFF2-40B4-BE49-F238E27FC236}">
                  <a16:creationId xmlns:a16="http://schemas.microsoft.com/office/drawing/2014/main" id="{2E264944-AF74-5241-8420-2C6D66A7EE6E}"/>
                </a:ext>
              </a:extLst>
            </p:cNvPr>
            <p:cNvSpPr>
              <a:spLocks/>
            </p:cNvSpPr>
            <p:nvPr/>
          </p:nvSpPr>
          <p:spPr bwMode="auto">
            <a:xfrm>
              <a:off x="1831239" y="4268822"/>
              <a:ext cx="218839" cy="265857"/>
            </a:xfrm>
            <a:custGeom>
              <a:avLst/>
              <a:gdLst>
                <a:gd name="T0" fmla="*/ 2147483646 w 1010"/>
                <a:gd name="T1" fmla="*/ 0 h 1227"/>
                <a:gd name="T2" fmla="*/ 2147483646 w 1010"/>
                <a:gd name="T3" fmla="*/ 2147483646 h 1227"/>
                <a:gd name="T4" fmla="*/ 2147483646 w 1010"/>
                <a:gd name="T5" fmla="*/ 2147483646 h 1227"/>
                <a:gd name="T6" fmla="*/ 2147483646 w 1010"/>
                <a:gd name="T7" fmla="*/ 2147483646 h 1227"/>
                <a:gd name="T8" fmla="*/ 2147483646 w 1010"/>
                <a:gd name="T9" fmla="*/ 2147483646 h 1227"/>
                <a:gd name="T10" fmla="*/ 2147483646 w 1010"/>
                <a:gd name="T11" fmla="*/ 2147483646 h 1227"/>
                <a:gd name="T12" fmla="*/ 2147483646 w 1010"/>
                <a:gd name="T13" fmla="*/ 2147483646 h 1227"/>
                <a:gd name="T14" fmla="*/ 2147483646 w 1010"/>
                <a:gd name="T15" fmla="*/ 2147483646 h 1227"/>
                <a:gd name="T16" fmla="*/ 2147483646 w 1010"/>
                <a:gd name="T17" fmla="*/ 2147483646 h 1227"/>
                <a:gd name="T18" fmla="*/ 2147483646 w 1010"/>
                <a:gd name="T19" fmla="*/ 2147483646 h 1227"/>
                <a:gd name="T20" fmla="*/ 2147483646 w 1010"/>
                <a:gd name="T21" fmla="*/ 0 h 1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0" h="1227" extrusionOk="0">
                  <a:moveTo>
                    <a:pt x="500" y="0"/>
                  </a:moveTo>
                  <a:cubicBezTo>
                    <a:pt x="453" y="0"/>
                    <a:pt x="406" y="27"/>
                    <a:pt x="386" y="80"/>
                  </a:cubicBezTo>
                  <a:lnTo>
                    <a:pt x="9" y="1052"/>
                  </a:lnTo>
                  <a:cubicBezTo>
                    <a:pt x="3" y="1067"/>
                    <a:pt x="1" y="1082"/>
                    <a:pt x="1" y="1097"/>
                  </a:cubicBezTo>
                  <a:cubicBezTo>
                    <a:pt x="1" y="1162"/>
                    <a:pt x="49" y="1217"/>
                    <a:pt x="120" y="1217"/>
                  </a:cubicBezTo>
                  <a:lnTo>
                    <a:pt x="860" y="1227"/>
                  </a:lnTo>
                  <a:cubicBezTo>
                    <a:pt x="863" y="1227"/>
                    <a:pt x="865" y="1227"/>
                    <a:pt x="867" y="1227"/>
                  </a:cubicBezTo>
                  <a:cubicBezTo>
                    <a:pt x="951" y="1227"/>
                    <a:pt x="1009" y="1142"/>
                    <a:pt x="976" y="1062"/>
                  </a:cubicBezTo>
                  <a:lnTo>
                    <a:pt x="614" y="80"/>
                  </a:lnTo>
                  <a:cubicBezTo>
                    <a:pt x="594" y="27"/>
                    <a:pt x="547" y="0"/>
                    <a:pt x="500" y="0"/>
                  </a:cubicBezTo>
                  <a:close/>
                </a:path>
              </a:pathLst>
            </a:custGeom>
            <a:solidFill>
              <a:srgbClr val="425A9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67" name="Google Shape;766;p13">
              <a:extLst>
                <a:ext uri="{FF2B5EF4-FFF2-40B4-BE49-F238E27FC236}">
                  <a16:creationId xmlns:a16="http://schemas.microsoft.com/office/drawing/2014/main" id="{B4FBF1AA-6A8E-5445-9A90-020CE9B39CB9}"/>
                </a:ext>
              </a:extLst>
            </p:cNvPr>
            <p:cNvSpPr>
              <a:spLocks/>
            </p:cNvSpPr>
            <p:nvPr/>
          </p:nvSpPr>
          <p:spPr bwMode="auto">
            <a:xfrm>
              <a:off x="1881291" y="4318873"/>
              <a:ext cx="101836" cy="318509"/>
            </a:xfrm>
            <a:custGeom>
              <a:avLst/>
              <a:gdLst>
                <a:gd name="T0" fmla="*/ 2147483646 w 470"/>
                <a:gd name="T1" fmla="*/ 0 h 1470"/>
                <a:gd name="T2" fmla="*/ 2147483646 w 470"/>
                <a:gd name="T3" fmla="*/ 2147483646 h 1470"/>
                <a:gd name="T4" fmla="*/ 2147483646 w 470"/>
                <a:gd name="T5" fmla="*/ 2147483646 h 1470"/>
                <a:gd name="T6" fmla="*/ 2147483646 w 470"/>
                <a:gd name="T7" fmla="*/ 2147483646 h 1470"/>
                <a:gd name="T8" fmla="*/ 2147483646 w 470"/>
                <a:gd name="T9" fmla="*/ 2147483646 h 1470"/>
                <a:gd name="T10" fmla="*/ 2147483646 w 470"/>
                <a:gd name="T11" fmla="*/ 2147483646 h 1470"/>
                <a:gd name="T12" fmla="*/ 0 w 470"/>
                <a:gd name="T13" fmla="*/ 2147483646 h 1470"/>
                <a:gd name="T14" fmla="*/ 2147483646 w 470"/>
                <a:gd name="T15" fmla="*/ 2147483646 h 1470"/>
                <a:gd name="T16" fmla="*/ 2147483646 w 470"/>
                <a:gd name="T17" fmla="*/ 2147483646 h 1470"/>
                <a:gd name="T18" fmla="*/ 2147483646 w 470"/>
                <a:gd name="T19" fmla="*/ 2147483646 h 1470"/>
                <a:gd name="T20" fmla="*/ 2147483646 w 470"/>
                <a:gd name="T21" fmla="*/ 2147483646 h 1470"/>
                <a:gd name="T22" fmla="*/ 2147483646 w 470"/>
                <a:gd name="T23" fmla="*/ 2147483646 h 1470"/>
                <a:gd name="T24" fmla="*/ 2147483646 w 470"/>
                <a:gd name="T25" fmla="*/ 2147483646 h 1470"/>
                <a:gd name="T26" fmla="*/ 2147483646 w 470"/>
                <a:gd name="T27" fmla="*/ 2147483646 h 1470"/>
                <a:gd name="T28" fmla="*/ 2147483646 w 470"/>
                <a:gd name="T29" fmla="*/ 2147483646 h 1470"/>
                <a:gd name="T30" fmla="*/ 2147483646 w 470"/>
                <a:gd name="T31" fmla="*/ 2147483646 h 1470"/>
                <a:gd name="T32" fmla="*/ 2147483646 w 470"/>
                <a:gd name="T33" fmla="*/ 2147483646 h 1470"/>
                <a:gd name="T34" fmla="*/ 2147483646 w 470"/>
                <a:gd name="T35" fmla="*/ 2147483646 h 1470"/>
                <a:gd name="T36" fmla="*/ 2147483646 w 470"/>
                <a:gd name="T37" fmla="*/ 2147483646 h 1470"/>
                <a:gd name="T38" fmla="*/ 2147483646 w 470"/>
                <a:gd name="T39" fmla="*/ 0 h 14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0" h="1470" extrusionOk="0">
                  <a:moveTo>
                    <a:pt x="259" y="0"/>
                  </a:moveTo>
                  <a:cubicBezTo>
                    <a:pt x="251" y="0"/>
                    <a:pt x="242" y="6"/>
                    <a:pt x="242" y="18"/>
                  </a:cubicBezTo>
                  <a:lnTo>
                    <a:pt x="242" y="792"/>
                  </a:lnTo>
                  <a:lnTo>
                    <a:pt x="29" y="575"/>
                  </a:lnTo>
                  <a:cubicBezTo>
                    <a:pt x="25" y="572"/>
                    <a:pt x="20" y="571"/>
                    <a:pt x="16" y="571"/>
                  </a:cubicBezTo>
                  <a:cubicBezTo>
                    <a:pt x="11" y="571"/>
                    <a:pt x="8" y="572"/>
                    <a:pt x="5" y="575"/>
                  </a:cubicBezTo>
                  <a:cubicBezTo>
                    <a:pt x="0" y="575"/>
                    <a:pt x="0" y="580"/>
                    <a:pt x="0" y="584"/>
                  </a:cubicBezTo>
                  <a:cubicBezTo>
                    <a:pt x="0" y="589"/>
                    <a:pt x="0" y="594"/>
                    <a:pt x="5" y="594"/>
                  </a:cubicBezTo>
                  <a:lnTo>
                    <a:pt x="242" y="831"/>
                  </a:lnTo>
                  <a:lnTo>
                    <a:pt x="242" y="1455"/>
                  </a:lnTo>
                  <a:cubicBezTo>
                    <a:pt x="242" y="1465"/>
                    <a:pt x="251" y="1470"/>
                    <a:pt x="259" y="1470"/>
                  </a:cubicBezTo>
                  <a:cubicBezTo>
                    <a:pt x="268" y="1470"/>
                    <a:pt x="276" y="1465"/>
                    <a:pt x="276" y="1455"/>
                  </a:cubicBezTo>
                  <a:lnTo>
                    <a:pt x="276" y="551"/>
                  </a:lnTo>
                  <a:lnTo>
                    <a:pt x="465" y="362"/>
                  </a:lnTo>
                  <a:cubicBezTo>
                    <a:pt x="470" y="357"/>
                    <a:pt x="470" y="347"/>
                    <a:pt x="465" y="343"/>
                  </a:cubicBezTo>
                  <a:cubicBezTo>
                    <a:pt x="460" y="340"/>
                    <a:pt x="455" y="339"/>
                    <a:pt x="451" y="339"/>
                  </a:cubicBezTo>
                  <a:cubicBezTo>
                    <a:pt x="447" y="339"/>
                    <a:pt x="443" y="340"/>
                    <a:pt x="441" y="343"/>
                  </a:cubicBezTo>
                  <a:lnTo>
                    <a:pt x="276" y="507"/>
                  </a:lnTo>
                  <a:lnTo>
                    <a:pt x="276" y="18"/>
                  </a:lnTo>
                  <a:cubicBezTo>
                    <a:pt x="276" y="6"/>
                    <a:pt x="268" y="0"/>
                    <a:pt x="259" y="0"/>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168" name="Google Shape;767;p13">
            <a:extLst>
              <a:ext uri="{FF2B5EF4-FFF2-40B4-BE49-F238E27FC236}">
                <a16:creationId xmlns:a16="http://schemas.microsoft.com/office/drawing/2014/main" id="{2A557C67-D09D-094D-839D-EF04CD84085C}"/>
              </a:ext>
            </a:extLst>
          </p:cNvPr>
          <p:cNvGrpSpPr>
            <a:grpSpLocks/>
          </p:cNvGrpSpPr>
          <p:nvPr/>
        </p:nvGrpSpPr>
        <p:grpSpPr bwMode="auto">
          <a:xfrm>
            <a:off x="4504267" y="5480052"/>
            <a:ext cx="336551" cy="704849"/>
            <a:chOff x="2975347" y="4014549"/>
            <a:chExt cx="252306" cy="528250"/>
          </a:xfrm>
        </p:grpSpPr>
        <p:sp>
          <p:nvSpPr>
            <p:cNvPr id="169" name="Google Shape;768;p13">
              <a:extLst>
                <a:ext uri="{FF2B5EF4-FFF2-40B4-BE49-F238E27FC236}">
                  <a16:creationId xmlns:a16="http://schemas.microsoft.com/office/drawing/2014/main" id="{F7D1E2D7-B4D0-0843-B39C-5D49AA2914A1}"/>
                </a:ext>
              </a:extLst>
            </p:cNvPr>
            <p:cNvSpPr>
              <a:spLocks/>
            </p:cNvSpPr>
            <p:nvPr/>
          </p:nvSpPr>
          <p:spPr bwMode="auto">
            <a:xfrm>
              <a:off x="2975347" y="4014549"/>
              <a:ext cx="252306" cy="397976"/>
            </a:xfrm>
            <a:custGeom>
              <a:avLst/>
              <a:gdLst>
                <a:gd name="T0" fmla="*/ 2147483646 w 1164"/>
                <a:gd name="T1" fmla="*/ 0 h 1836"/>
                <a:gd name="T2" fmla="*/ 2147483646 w 1164"/>
                <a:gd name="T3" fmla="*/ 2147483646 h 1836"/>
                <a:gd name="T4" fmla="*/ 2147483646 w 1164"/>
                <a:gd name="T5" fmla="*/ 2147483646 h 1836"/>
                <a:gd name="T6" fmla="*/ 2147483646 w 1164"/>
                <a:gd name="T7" fmla="*/ 2147483646 h 1836"/>
                <a:gd name="T8" fmla="*/ 2147483646 w 1164"/>
                <a:gd name="T9" fmla="*/ 2147483646 h 1836"/>
                <a:gd name="T10" fmla="*/ 2147483646 w 1164"/>
                <a:gd name="T11" fmla="*/ 2147483646 h 1836"/>
                <a:gd name="T12" fmla="*/ 2147483646 w 1164"/>
                <a:gd name="T13" fmla="*/ 2147483646 h 1836"/>
                <a:gd name="T14" fmla="*/ 2147483646 w 1164"/>
                <a:gd name="T15" fmla="*/ 2147483646 h 1836"/>
                <a:gd name="T16" fmla="*/ 2147483646 w 1164"/>
                <a:gd name="T17" fmla="*/ 0 h 18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4" h="1836" extrusionOk="0">
                  <a:moveTo>
                    <a:pt x="598" y="0"/>
                  </a:moveTo>
                  <a:cubicBezTo>
                    <a:pt x="240" y="0"/>
                    <a:pt x="22" y="363"/>
                    <a:pt x="95" y="682"/>
                  </a:cubicBezTo>
                  <a:cubicBezTo>
                    <a:pt x="138" y="900"/>
                    <a:pt x="124" y="1122"/>
                    <a:pt x="56" y="1330"/>
                  </a:cubicBezTo>
                  <a:cubicBezTo>
                    <a:pt x="33" y="1401"/>
                    <a:pt x="0" y="1835"/>
                    <a:pt x="545" y="1835"/>
                  </a:cubicBezTo>
                  <a:cubicBezTo>
                    <a:pt x="562" y="1835"/>
                    <a:pt x="580" y="1834"/>
                    <a:pt x="598" y="1833"/>
                  </a:cubicBezTo>
                  <a:cubicBezTo>
                    <a:pt x="598" y="1833"/>
                    <a:pt x="614" y="1835"/>
                    <a:pt x="641" y="1835"/>
                  </a:cubicBezTo>
                  <a:cubicBezTo>
                    <a:pt x="770" y="1835"/>
                    <a:pt x="1148" y="1795"/>
                    <a:pt x="1140" y="1330"/>
                  </a:cubicBezTo>
                  <a:cubicBezTo>
                    <a:pt x="1130" y="774"/>
                    <a:pt x="1111" y="687"/>
                    <a:pt x="1140" y="493"/>
                  </a:cubicBezTo>
                  <a:cubicBezTo>
                    <a:pt x="1164" y="300"/>
                    <a:pt x="956" y="5"/>
                    <a:pt x="598" y="0"/>
                  </a:cubicBez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70" name="Google Shape;769;p13">
              <a:extLst>
                <a:ext uri="{FF2B5EF4-FFF2-40B4-BE49-F238E27FC236}">
                  <a16:creationId xmlns:a16="http://schemas.microsoft.com/office/drawing/2014/main" id="{85127FFD-8F0C-3A4F-A149-1A4DEBE02BF7}"/>
                </a:ext>
              </a:extLst>
            </p:cNvPr>
            <p:cNvSpPr>
              <a:spLocks/>
            </p:cNvSpPr>
            <p:nvPr/>
          </p:nvSpPr>
          <p:spPr bwMode="auto">
            <a:xfrm>
              <a:off x="3100634" y="4121630"/>
              <a:ext cx="8670" cy="421170"/>
            </a:xfrm>
            <a:custGeom>
              <a:avLst/>
              <a:gdLst>
                <a:gd name="T0" fmla="*/ 2147483646 w 40"/>
                <a:gd name="T1" fmla="*/ 2147483646 h 1943"/>
                <a:gd name="T2" fmla="*/ 2147483646 w 40"/>
                <a:gd name="T3" fmla="*/ 2147483646 h 1943"/>
                <a:gd name="T4" fmla="*/ 2147483646 w 40"/>
                <a:gd name="T5" fmla="*/ 2147483646 h 1943"/>
                <a:gd name="T6" fmla="*/ 2147483646 w 40"/>
                <a:gd name="T7" fmla="*/ 2147483646 h 1943"/>
                <a:gd name="T8" fmla="*/ 2147483646 w 40"/>
                <a:gd name="T9" fmla="*/ 2147483646 h 1943"/>
                <a:gd name="T10" fmla="*/ 2147483646 w 40"/>
                <a:gd name="T11" fmla="*/ 2147483646 h 1943"/>
                <a:gd name="T12" fmla="*/ 2147483646 w 40"/>
                <a:gd name="T13" fmla="*/ 2147483646 h 19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943" extrusionOk="0">
                  <a:moveTo>
                    <a:pt x="20" y="1"/>
                  </a:moveTo>
                  <a:cubicBezTo>
                    <a:pt x="10" y="1"/>
                    <a:pt x="1" y="7"/>
                    <a:pt x="1" y="19"/>
                  </a:cubicBezTo>
                  <a:lnTo>
                    <a:pt x="1" y="1925"/>
                  </a:lnTo>
                  <a:cubicBezTo>
                    <a:pt x="1" y="1937"/>
                    <a:pt x="10" y="1943"/>
                    <a:pt x="20" y="1943"/>
                  </a:cubicBezTo>
                  <a:cubicBezTo>
                    <a:pt x="30" y="1943"/>
                    <a:pt x="39" y="1937"/>
                    <a:pt x="39" y="1925"/>
                  </a:cubicBezTo>
                  <a:lnTo>
                    <a:pt x="39" y="19"/>
                  </a:lnTo>
                  <a:cubicBezTo>
                    <a:pt x="39" y="7"/>
                    <a:pt x="30" y="1"/>
                    <a:pt x="20" y="1"/>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71" name="Google Shape;770;p13">
              <a:extLst>
                <a:ext uri="{FF2B5EF4-FFF2-40B4-BE49-F238E27FC236}">
                  <a16:creationId xmlns:a16="http://schemas.microsoft.com/office/drawing/2014/main" id="{80CDE60B-C7C5-2E4A-80E0-0A95339AFFBD}"/>
                </a:ext>
              </a:extLst>
            </p:cNvPr>
            <p:cNvSpPr>
              <a:spLocks/>
            </p:cNvSpPr>
            <p:nvPr/>
          </p:nvSpPr>
          <p:spPr bwMode="auto">
            <a:xfrm>
              <a:off x="3047528" y="4202266"/>
              <a:ext cx="62209" cy="59826"/>
            </a:xfrm>
            <a:custGeom>
              <a:avLst/>
              <a:gdLst>
                <a:gd name="T0" fmla="*/ 2147483646 w 287"/>
                <a:gd name="T1" fmla="*/ 0 h 276"/>
                <a:gd name="T2" fmla="*/ 2147483646 w 287"/>
                <a:gd name="T3" fmla="*/ 2147483646 h 276"/>
                <a:gd name="T4" fmla="*/ 2147483646 w 287"/>
                <a:gd name="T5" fmla="*/ 2147483646 h 276"/>
                <a:gd name="T6" fmla="*/ 2147483646 w 287"/>
                <a:gd name="T7" fmla="*/ 2147483646 h 276"/>
                <a:gd name="T8" fmla="*/ 2147483646 w 287"/>
                <a:gd name="T9" fmla="*/ 2147483646 h 276"/>
                <a:gd name="T10" fmla="*/ 2147483646 w 287"/>
                <a:gd name="T11" fmla="*/ 2147483646 h 276"/>
                <a:gd name="T12" fmla="*/ 2147483646 w 287"/>
                <a:gd name="T13" fmla="*/ 0 h 2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276" extrusionOk="0">
                  <a:moveTo>
                    <a:pt x="25" y="0"/>
                  </a:moveTo>
                  <a:cubicBezTo>
                    <a:pt x="11" y="0"/>
                    <a:pt x="1" y="18"/>
                    <a:pt x="9" y="29"/>
                  </a:cubicBezTo>
                  <a:lnTo>
                    <a:pt x="250" y="271"/>
                  </a:lnTo>
                  <a:cubicBezTo>
                    <a:pt x="255" y="274"/>
                    <a:pt x="259" y="275"/>
                    <a:pt x="263" y="275"/>
                  </a:cubicBezTo>
                  <a:cubicBezTo>
                    <a:pt x="277" y="275"/>
                    <a:pt x="287" y="258"/>
                    <a:pt x="279" y="247"/>
                  </a:cubicBezTo>
                  <a:lnTo>
                    <a:pt x="38" y="5"/>
                  </a:lnTo>
                  <a:cubicBezTo>
                    <a:pt x="33" y="2"/>
                    <a:pt x="29" y="0"/>
                    <a:pt x="25" y="0"/>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72" name="Google Shape;771;p13">
              <a:extLst>
                <a:ext uri="{FF2B5EF4-FFF2-40B4-BE49-F238E27FC236}">
                  <a16:creationId xmlns:a16="http://schemas.microsoft.com/office/drawing/2014/main" id="{9F33368F-2180-A64D-AF70-D6C8CCBAECA9}"/>
                </a:ext>
              </a:extLst>
            </p:cNvPr>
            <p:cNvSpPr>
              <a:spLocks/>
            </p:cNvSpPr>
            <p:nvPr/>
          </p:nvSpPr>
          <p:spPr bwMode="auto">
            <a:xfrm>
              <a:off x="3100200" y="4262960"/>
              <a:ext cx="66978" cy="64162"/>
            </a:xfrm>
            <a:custGeom>
              <a:avLst/>
              <a:gdLst>
                <a:gd name="T0" fmla="*/ 2147483646 w 309"/>
                <a:gd name="T1" fmla="*/ 2147483646 h 296"/>
                <a:gd name="T2" fmla="*/ 2147483646 w 309"/>
                <a:gd name="T3" fmla="*/ 2147483646 h 296"/>
                <a:gd name="T4" fmla="*/ 2147483646 w 309"/>
                <a:gd name="T5" fmla="*/ 2147483646 h 296"/>
                <a:gd name="T6" fmla="*/ 2147483646 w 309"/>
                <a:gd name="T7" fmla="*/ 2147483646 h 296"/>
                <a:gd name="T8" fmla="*/ 2147483646 w 309"/>
                <a:gd name="T9" fmla="*/ 2147483646 h 296"/>
                <a:gd name="T10" fmla="*/ 2147483646 w 309"/>
                <a:gd name="T11" fmla="*/ 2147483646 h 296"/>
                <a:gd name="T12" fmla="*/ 2147483646 w 309"/>
                <a:gd name="T13" fmla="*/ 2147483646 h 2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9" h="296" extrusionOk="0">
                  <a:moveTo>
                    <a:pt x="284" y="1"/>
                  </a:moveTo>
                  <a:cubicBezTo>
                    <a:pt x="280" y="1"/>
                    <a:pt x="277" y="2"/>
                    <a:pt x="273" y="5"/>
                  </a:cubicBezTo>
                  <a:lnTo>
                    <a:pt x="12" y="267"/>
                  </a:lnTo>
                  <a:cubicBezTo>
                    <a:pt x="1" y="278"/>
                    <a:pt x="10" y="295"/>
                    <a:pt x="24" y="295"/>
                  </a:cubicBezTo>
                  <a:cubicBezTo>
                    <a:pt x="28" y="295"/>
                    <a:pt x="32" y="294"/>
                    <a:pt x="36" y="291"/>
                  </a:cubicBezTo>
                  <a:cubicBezTo>
                    <a:pt x="123" y="204"/>
                    <a:pt x="211" y="117"/>
                    <a:pt x="298" y="30"/>
                  </a:cubicBezTo>
                  <a:cubicBezTo>
                    <a:pt x="309" y="18"/>
                    <a:pt x="297" y="1"/>
                    <a:pt x="284" y="1"/>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173" name="Google Shape;772;p13">
            <a:extLst>
              <a:ext uri="{FF2B5EF4-FFF2-40B4-BE49-F238E27FC236}">
                <a16:creationId xmlns:a16="http://schemas.microsoft.com/office/drawing/2014/main" id="{5BF76AD5-7B61-FA43-9CF8-220D17E77737}"/>
              </a:ext>
            </a:extLst>
          </p:cNvPr>
          <p:cNvGrpSpPr>
            <a:grpSpLocks/>
          </p:cNvGrpSpPr>
          <p:nvPr/>
        </p:nvGrpSpPr>
        <p:grpSpPr bwMode="auto">
          <a:xfrm>
            <a:off x="8629651" y="5461000"/>
            <a:ext cx="1134533" cy="654051"/>
            <a:chOff x="6625736" y="4095721"/>
            <a:chExt cx="850800" cy="490240"/>
          </a:xfrm>
        </p:grpSpPr>
        <p:sp>
          <p:nvSpPr>
            <p:cNvPr id="174" name="Google Shape;773;p13">
              <a:extLst>
                <a:ext uri="{FF2B5EF4-FFF2-40B4-BE49-F238E27FC236}">
                  <a16:creationId xmlns:a16="http://schemas.microsoft.com/office/drawing/2014/main" id="{0B125F9D-14DA-9B48-B24B-4591B47DC77D}"/>
                </a:ext>
              </a:extLst>
            </p:cNvPr>
            <p:cNvSpPr>
              <a:spLocks/>
            </p:cNvSpPr>
            <p:nvPr/>
          </p:nvSpPr>
          <p:spPr bwMode="auto">
            <a:xfrm>
              <a:off x="7028650" y="4095721"/>
              <a:ext cx="10969" cy="21569"/>
            </a:xfrm>
            <a:custGeom>
              <a:avLst/>
              <a:gdLst>
                <a:gd name="T0" fmla="*/ 2147483646 w 30"/>
                <a:gd name="T1" fmla="*/ 0 h 59"/>
                <a:gd name="T2" fmla="*/ 2147483646 w 30"/>
                <a:gd name="T3" fmla="*/ 2147483646 h 59"/>
                <a:gd name="T4" fmla="*/ 2147483646 w 30"/>
                <a:gd name="T5" fmla="*/ 2147483646 h 59"/>
                <a:gd name="T6" fmla="*/ 2147483646 w 30"/>
                <a:gd name="T7" fmla="*/ 0 h 59"/>
                <a:gd name="T8" fmla="*/ 2147483646 w 30"/>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59" extrusionOk="0">
                  <a:moveTo>
                    <a:pt x="1" y="0"/>
                  </a:moveTo>
                  <a:lnTo>
                    <a:pt x="1" y="58"/>
                  </a:lnTo>
                  <a:lnTo>
                    <a:pt x="30" y="58"/>
                  </a:lnTo>
                  <a:lnTo>
                    <a:pt x="30" y="0"/>
                  </a:lnTo>
                  <a:lnTo>
                    <a:pt x="1"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75" name="Google Shape;774;p13">
              <a:extLst>
                <a:ext uri="{FF2B5EF4-FFF2-40B4-BE49-F238E27FC236}">
                  <a16:creationId xmlns:a16="http://schemas.microsoft.com/office/drawing/2014/main" id="{ECFFF56F-EB6D-1540-A37F-CDB97D4C0783}"/>
                </a:ext>
              </a:extLst>
            </p:cNvPr>
            <p:cNvSpPr>
              <a:spLocks/>
            </p:cNvSpPr>
            <p:nvPr/>
          </p:nvSpPr>
          <p:spPr bwMode="auto">
            <a:xfrm>
              <a:off x="7046566" y="4143246"/>
              <a:ext cx="81533" cy="76406"/>
            </a:xfrm>
            <a:custGeom>
              <a:avLst/>
              <a:gdLst>
                <a:gd name="T0" fmla="*/ 0 w 223"/>
                <a:gd name="T1" fmla="*/ 2147483646 h 209"/>
                <a:gd name="T2" fmla="*/ 0 w 223"/>
                <a:gd name="T3" fmla="*/ 2147483646 h 209"/>
                <a:gd name="T4" fmla="*/ 2147483646 w 223"/>
                <a:gd name="T5" fmla="*/ 2147483646 h 209"/>
                <a:gd name="T6" fmla="*/ 2147483646 w 223"/>
                <a:gd name="T7" fmla="*/ 2147483646 h 209"/>
                <a:gd name="T8" fmla="*/ 0 w 223"/>
                <a:gd name="T9" fmla="*/ 2147483646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 h="209" extrusionOk="0">
                  <a:moveTo>
                    <a:pt x="0" y="1"/>
                  </a:moveTo>
                  <a:lnTo>
                    <a:pt x="0" y="209"/>
                  </a:lnTo>
                  <a:lnTo>
                    <a:pt x="223" y="209"/>
                  </a:lnTo>
                  <a:lnTo>
                    <a:pt x="223" y="1"/>
                  </a:lnTo>
                  <a:lnTo>
                    <a:pt x="0"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76" name="Google Shape;775;p13">
              <a:extLst>
                <a:ext uri="{FF2B5EF4-FFF2-40B4-BE49-F238E27FC236}">
                  <a16:creationId xmlns:a16="http://schemas.microsoft.com/office/drawing/2014/main" id="{4E260AC3-C0DD-394E-9365-5CBD256CA20F}"/>
                </a:ext>
              </a:extLst>
            </p:cNvPr>
            <p:cNvSpPr>
              <a:spLocks/>
            </p:cNvSpPr>
            <p:nvPr/>
          </p:nvSpPr>
          <p:spPr bwMode="auto">
            <a:xfrm>
              <a:off x="6977463" y="4143246"/>
              <a:ext cx="69468" cy="76406"/>
            </a:xfrm>
            <a:custGeom>
              <a:avLst/>
              <a:gdLst>
                <a:gd name="T0" fmla="*/ 2147483646 w 190"/>
                <a:gd name="T1" fmla="*/ 2147483646 h 209"/>
                <a:gd name="T2" fmla="*/ 2147483646 w 190"/>
                <a:gd name="T3" fmla="*/ 2147483646 h 209"/>
                <a:gd name="T4" fmla="*/ 2147483646 w 190"/>
                <a:gd name="T5" fmla="*/ 2147483646 h 209"/>
                <a:gd name="T6" fmla="*/ 2147483646 w 190"/>
                <a:gd name="T7" fmla="*/ 2147483646 h 209"/>
                <a:gd name="T8" fmla="*/ 2147483646 w 190"/>
                <a:gd name="T9" fmla="*/ 2147483646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 h="209" extrusionOk="0">
                  <a:moveTo>
                    <a:pt x="1" y="1"/>
                  </a:moveTo>
                  <a:lnTo>
                    <a:pt x="1" y="209"/>
                  </a:lnTo>
                  <a:lnTo>
                    <a:pt x="189" y="209"/>
                  </a:lnTo>
                  <a:lnTo>
                    <a:pt x="189" y="1"/>
                  </a:lnTo>
                  <a:lnTo>
                    <a:pt x="1"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77" name="Google Shape;776;p13">
              <a:extLst>
                <a:ext uri="{FF2B5EF4-FFF2-40B4-BE49-F238E27FC236}">
                  <a16:creationId xmlns:a16="http://schemas.microsoft.com/office/drawing/2014/main" id="{93522A30-17FE-1743-A3C6-83FD364B4CF9}"/>
                </a:ext>
              </a:extLst>
            </p:cNvPr>
            <p:cNvSpPr>
              <a:spLocks/>
            </p:cNvSpPr>
            <p:nvPr/>
          </p:nvSpPr>
          <p:spPr bwMode="auto">
            <a:xfrm>
              <a:off x="6977463" y="4106323"/>
              <a:ext cx="69468" cy="37289"/>
            </a:xfrm>
            <a:custGeom>
              <a:avLst/>
              <a:gdLst>
                <a:gd name="T0" fmla="*/ 2147483646 w 190"/>
                <a:gd name="T1" fmla="*/ 0 h 102"/>
                <a:gd name="T2" fmla="*/ 2147483646 w 190"/>
                <a:gd name="T3" fmla="*/ 2147483646 h 102"/>
                <a:gd name="T4" fmla="*/ 2147483646 w 190"/>
                <a:gd name="T5" fmla="*/ 2147483646 h 102"/>
                <a:gd name="T6" fmla="*/ 2147483646 w 190"/>
                <a:gd name="T7" fmla="*/ 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0" h="102" extrusionOk="0">
                  <a:moveTo>
                    <a:pt x="97" y="0"/>
                  </a:moveTo>
                  <a:lnTo>
                    <a:pt x="1" y="102"/>
                  </a:lnTo>
                  <a:lnTo>
                    <a:pt x="189" y="102"/>
                  </a:lnTo>
                  <a:lnTo>
                    <a:pt x="97"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78" name="Google Shape;777;p13">
              <a:extLst>
                <a:ext uri="{FF2B5EF4-FFF2-40B4-BE49-F238E27FC236}">
                  <a16:creationId xmlns:a16="http://schemas.microsoft.com/office/drawing/2014/main" id="{CE81B0B9-B200-034A-A990-B493A28BBD4E}"/>
                </a:ext>
              </a:extLst>
            </p:cNvPr>
            <p:cNvSpPr>
              <a:spLocks/>
            </p:cNvSpPr>
            <p:nvPr/>
          </p:nvSpPr>
          <p:spPr bwMode="auto">
            <a:xfrm>
              <a:off x="7012929" y="4106323"/>
              <a:ext cx="116998" cy="37289"/>
            </a:xfrm>
            <a:custGeom>
              <a:avLst/>
              <a:gdLst>
                <a:gd name="T0" fmla="*/ 0 w 320"/>
                <a:gd name="T1" fmla="*/ 0 h 102"/>
                <a:gd name="T2" fmla="*/ 2147483646 w 320"/>
                <a:gd name="T3" fmla="*/ 2147483646 h 102"/>
                <a:gd name="T4" fmla="*/ 2147483646 w 320"/>
                <a:gd name="T5" fmla="*/ 2147483646 h 102"/>
                <a:gd name="T6" fmla="*/ 2147483646 w 320"/>
                <a:gd name="T7" fmla="*/ 0 h 102"/>
                <a:gd name="T8" fmla="*/ 0 w 320"/>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102" extrusionOk="0">
                  <a:moveTo>
                    <a:pt x="0" y="0"/>
                  </a:moveTo>
                  <a:lnTo>
                    <a:pt x="92" y="102"/>
                  </a:lnTo>
                  <a:lnTo>
                    <a:pt x="320" y="102"/>
                  </a:lnTo>
                  <a:lnTo>
                    <a:pt x="228" y="0"/>
                  </a:lnTo>
                  <a:lnTo>
                    <a:pt x="0" y="0"/>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79" name="Google Shape;778;p13">
              <a:extLst>
                <a:ext uri="{FF2B5EF4-FFF2-40B4-BE49-F238E27FC236}">
                  <a16:creationId xmlns:a16="http://schemas.microsoft.com/office/drawing/2014/main" id="{5B144661-A596-E145-A3BC-D8D62663E804}"/>
                </a:ext>
              </a:extLst>
            </p:cNvPr>
            <p:cNvSpPr>
              <a:spLocks/>
            </p:cNvSpPr>
            <p:nvPr/>
          </p:nvSpPr>
          <p:spPr bwMode="auto">
            <a:xfrm>
              <a:off x="6795384" y="4166278"/>
              <a:ext cx="85189" cy="141844"/>
            </a:xfrm>
            <a:custGeom>
              <a:avLst/>
              <a:gdLst>
                <a:gd name="T0" fmla="*/ 2147483646 w 233"/>
                <a:gd name="T1" fmla="*/ 2147483646 h 388"/>
                <a:gd name="T2" fmla="*/ 0 w 233"/>
                <a:gd name="T3" fmla="*/ 2147483646 h 388"/>
                <a:gd name="T4" fmla="*/ 0 w 233"/>
                <a:gd name="T5" fmla="*/ 2147483646 h 388"/>
                <a:gd name="T6" fmla="*/ 2147483646 w 233"/>
                <a:gd name="T7" fmla="*/ 2147483646 h 388"/>
                <a:gd name="T8" fmla="*/ 2147483646 w 233"/>
                <a:gd name="T9" fmla="*/ 2147483646 h 388"/>
                <a:gd name="T10" fmla="*/ 2147483646 w 233"/>
                <a:gd name="T11" fmla="*/ 2147483646 h 3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3" h="388" extrusionOk="0">
                  <a:moveTo>
                    <a:pt x="117" y="1"/>
                  </a:moveTo>
                  <a:lnTo>
                    <a:pt x="0" y="122"/>
                  </a:lnTo>
                  <a:lnTo>
                    <a:pt x="0" y="388"/>
                  </a:lnTo>
                  <a:lnTo>
                    <a:pt x="233" y="388"/>
                  </a:lnTo>
                  <a:lnTo>
                    <a:pt x="233" y="122"/>
                  </a:lnTo>
                  <a:lnTo>
                    <a:pt x="117"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80" name="Google Shape;779;p13">
              <a:extLst>
                <a:ext uri="{FF2B5EF4-FFF2-40B4-BE49-F238E27FC236}">
                  <a16:creationId xmlns:a16="http://schemas.microsoft.com/office/drawing/2014/main" id="{CD7C7397-42FE-7B45-99A9-0A39FFDD6A4F}"/>
                </a:ext>
              </a:extLst>
            </p:cNvPr>
            <p:cNvSpPr>
              <a:spLocks/>
            </p:cNvSpPr>
            <p:nvPr/>
          </p:nvSpPr>
          <p:spPr bwMode="auto">
            <a:xfrm>
              <a:off x="6837796" y="4166278"/>
              <a:ext cx="187929" cy="44600"/>
            </a:xfrm>
            <a:custGeom>
              <a:avLst/>
              <a:gdLst>
                <a:gd name="T0" fmla="*/ 2147483646 w 514"/>
                <a:gd name="T1" fmla="*/ 2147483646 h 122"/>
                <a:gd name="T2" fmla="*/ 2147483646 w 514"/>
                <a:gd name="T3" fmla="*/ 2147483646 h 122"/>
                <a:gd name="T4" fmla="*/ 2147483646 w 514"/>
                <a:gd name="T5" fmla="*/ 2147483646 h 122"/>
                <a:gd name="T6" fmla="*/ 2147483646 w 514"/>
                <a:gd name="T7" fmla="*/ 2147483646 h 122"/>
                <a:gd name="T8" fmla="*/ 2147483646 w 514"/>
                <a:gd name="T9" fmla="*/ 2147483646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4" h="122" extrusionOk="0">
                  <a:moveTo>
                    <a:pt x="1" y="1"/>
                  </a:moveTo>
                  <a:lnTo>
                    <a:pt x="117" y="122"/>
                  </a:lnTo>
                  <a:lnTo>
                    <a:pt x="513" y="122"/>
                  </a:lnTo>
                  <a:lnTo>
                    <a:pt x="402" y="1"/>
                  </a:lnTo>
                  <a:lnTo>
                    <a:pt x="1"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81" name="Google Shape;780;p13">
              <a:extLst>
                <a:ext uri="{FF2B5EF4-FFF2-40B4-BE49-F238E27FC236}">
                  <a16:creationId xmlns:a16="http://schemas.microsoft.com/office/drawing/2014/main" id="{AB379E38-E2F6-1A41-9304-D51D689E5875}"/>
                </a:ext>
              </a:extLst>
            </p:cNvPr>
            <p:cNvSpPr>
              <a:spLocks/>
            </p:cNvSpPr>
            <p:nvPr/>
          </p:nvSpPr>
          <p:spPr bwMode="auto">
            <a:xfrm>
              <a:off x="6880208" y="4210513"/>
              <a:ext cx="145517" cy="97609"/>
            </a:xfrm>
            <a:custGeom>
              <a:avLst/>
              <a:gdLst>
                <a:gd name="T0" fmla="*/ 2147483646 w 398"/>
                <a:gd name="T1" fmla="*/ 2147483646 h 267"/>
                <a:gd name="T2" fmla="*/ 2147483646 w 398"/>
                <a:gd name="T3" fmla="*/ 2147483646 h 267"/>
                <a:gd name="T4" fmla="*/ 2147483646 w 398"/>
                <a:gd name="T5" fmla="*/ 2147483646 h 267"/>
                <a:gd name="T6" fmla="*/ 2147483646 w 398"/>
                <a:gd name="T7" fmla="*/ 2147483646 h 267"/>
                <a:gd name="T8" fmla="*/ 2147483646 w 398"/>
                <a:gd name="T9" fmla="*/ 2147483646 h 2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267" extrusionOk="0">
                  <a:moveTo>
                    <a:pt x="1" y="1"/>
                  </a:moveTo>
                  <a:lnTo>
                    <a:pt x="1" y="267"/>
                  </a:lnTo>
                  <a:lnTo>
                    <a:pt x="397" y="267"/>
                  </a:lnTo>
                  <a:lnTo>
                    <a:pt x="397" y="1"/>
                  </a:lnTo>
                  <a:lnTo>
                    <a:pt x="1"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82" name="Google Shape;781;p13">
              <a:extLst>
                <a:ext uri="{FF2B5EF4-FFF2-40B4-BE49-F238E27FC236}">
                  <a16:creationId xmlns:a16="http://schemas.microsoft.com/office/drawing/2014/main" id="{7D90C3FE-D24E-CC41-9875-50C1501EFECF}"/>
                </a:ext>
              </a:extLst>
            </p:cNvPr>
            <p:cNvSpPr>
              <a:spLocks/>
            </p:cNvSpPr>
            <p:nvPr/>
          </p:nvSpPr>
          <p:spPr bwMode="auto">
            <a:xfrm>
              <a:off x="7025360" y="4166278"/>
              <a:ext cx="85189" cy="141844"/>
            </a:xfrm>
            <a:custGeom>
              <a:avLst/>
              <a:gdLst>
                <a:gd name="T0" fmla="*/ 2147483646 w 233"/>
                <a:gd name="T1" fmla="*/ 2147483646 h 388"/>
                <a:gd name="T2" fmla="*/ 0 w 233"/>
                <a:gd name="T3" fmla="*/ 2147483646 h 388"/>
                <a:gd name="T4" fmla="*/ 0 w 233"/>
                <a:gd name="T5" fmla="*/ 2147483646 h 388"/>
                <a:gd name="T6" fmla="*/ 2147483646 w 233"/>
                <a:gd name="T7" fmla="*/ 2147483646 h 388"/>
                <a:gd name="T8" fmla="*/ 2147483646 w 233"/>
                <a:gd name="T9" fmla="*/ 2147483646 h 388"/>
                <a:gd name="T10" fmla="*/ 2147483646 w 233"/>
                <a:gd name="T11" fmla="*/ 2147483646 h 3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3" h="388" extrusionOk="0">
                  <a:moveTo>
                    <a:pt x="116" y="1"/>
                  </a:moveTo>
                  <a:lnTo>
                    <a:pt x="0" y="122"/>
                  </a:lnTo>
                  <a:lnTo>
                    <a:pt x="0" y="388"/>
                  </a:lnTo>
                  <a:lnTo>
                    <a:pt x="232" y="388"/>
                  </a:lnTo>
                  <a:lnTo>
                    <a:pt x="232" y="122"/>
                  </a:lnTo>
                  <a:lnTo>
                    <a:pt x="116"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83" name="Google Shape;782;p13">
              <a:extLst>
                <a:ext uri="{FF2B5EF4-FFF2-40B4-BE49-F238E27FC236}">
                  <a16:creationId xmlns:a16="http://schemas.microsoft.com/office/drawing/2014/main" id="{EDE93167-77A4-4743-82DB-154D6C4D41C5}"/>
                </a:ext>
              </a:extLst>
            </p:cNvPr>
            <p:cNvSpPr>
              <a:spLocks/>
            </p:cNvSpPr>
            <p:nvPr/>
          </p:nvSpPr>
          <p:spPr bwMode="auto">
            <a:xfrm>
              <a:off x="7067772" y="4166278"/>
              <a:ext cx="187929" cy="44600"/>
            </a:xfrm>
            <a:custGeom>
              <a:avLst/>
              <a:gdLst>
                <a:gd name="T0" fmla="*/ 0 w 514"/>
                <a:gd name="T1" fmla="*/ 2147483646 h 122"/>
                <a:gd name="T2" fmla="*/ 2147483646 w 514"/>
                <a:gd name="T3" fmla="*/ 2147483646 h 122"/>
                <a:gd name="T4" fmla="*/ 2147483646 w 514"/>
                <a:gd name="T5" fmla="*/ 2147483646 h 122"/>
                <a:gd name="T6" fmla="*/ 2147483646 w 514"/>
                <a:gd name="T7" fmla="*/ 2147483646 h 122"/>
                <a:gd name="T8" fmla="*/ 0 w 514"/>
                <a:gd name="T9" fmla="*/ 2147483646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4" h="122" extrusionOk="0">
                  <a:moveTo>
                    <a:pt x="0" y="1"/>
                  </a:moveTo>
                  <a:lnTo>
                    <a:pt x="116" y="122"/>
                  </a:lnTo>
                  <a:lnTo>
                    <a:pt x="513" y="122"/>
                  </a:lnTo>
                  <a:lnTo>
                    <a:pt x="402" y="1"/>
                  </a:lnTo>
                  <a:lnTo>
                    <a:pt x="0"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84" name="Google Shape;783;p13">
              <a:extLst>
                <a:ext uri="{FF2B5EF4-FFF2-40B4-BE49-F238E27FC236}">
                  <a16:creationId xmlns:a16="http://schemas.microsoft.com/office/drawing/2014/main" id="{E70298EC-3B64-5347-9F60-845FA3BE9C4D}"/>
                </a:ext>
              </a:extLst>
            </p:cNvPr>
            <p:cNvSpPr>
              <a:spLocks/>
            </p:cNvSpPr>
            <p:nvPr/>
          </p:nvSpPr>
          <p:spPr bwMode="auto">
            <a:xfrm>
              <a:off x="7110184" y="4210513"/>
              <a:ext cx="145517" cy="97609"/>
            </a:xfrm>
            <a:custGeom>
              <a:avLst/>
              <a:gdLst>
                <a:gd name="T0" fmla="*/ 0 w 398"/>
                <a:gd name="T1" fmla="*/ 2147483646 h 267"/>
                <a:gd name="T2" fmla="*/ 0 w 398"/>
                <a:gd name="T3" fmla="*/ 2147483646 h 267"/>
                <a:gd name="T4" fmla="*/ 2147483646 w 398"/>
                <a:gd name="T5" fmla="*/ 2147483646 h 267"/>
                <a:gd name="T6" fmla="*/ 2147483646 w 398"/>
                <a:gd name="T7" fmla="*/ 2147483646 h 267"/>
                <a:gd name="T8" fmla="*/ 0 w 398"/>
                <a:gd name="T9" fmla="*/ 2147483646 h 2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267" extrusionOk="0">
                  <a:moveTo>
                    <a:pt x="0" y="1"/>
                  </a:moveTo>
                  <a:lnTo>
                    <a:pt x="0" y="267"/>
                  </a:lnTo>
                  <a:lnTo>
                    <a:pt x="397" y="267"/>
                  </a:lnTo>
                  <a:lnTo>
                    <a:pt x="397" y="1"/>
                  </a:lnTo>
                  <a:lnTo>
                    <a:pt x="0"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85" name="Google Shape;784;p13">
              <a:extLst>
                <a:ext uri="{FF2B5EF4-FFF2-40B4-BE49-F238E27FC236}">
                  <a16:creationId xmlns:a16="http://schemas.microsoft.com/office/drawing/2014/main" id="{912F0729-7363-4E4D-8AE4-A0819EDFBFA3}"/>
                </a:ext>
              </a:extLst>
            </p:cNvPr>
            <p:cNvSpPr>
              <a:spLocks/>
            </p:cNvSpPr>
            <p:nvPr/>
          </p:nvSpPr>
          <p:spPr bwMode="auto">
            <a:xfrm>
              <a:off x="6625736" y="4244146"/>
              <a:ext cx="113342" cy="341815"/>
            </a:xfrm>
            <a:custGeom>
              <a:avLst/>
              <a:gdLst>
                <a:gd name="T0" fmla="*/ 2147483646 w 310"/>
                <a:gd name="T1" fmla="*/ 2147483646 h 935"/>
                <a:gd name="T2" fmla="*/ 0 w 310"/>
                <a:gd name="T3" fmla="*/ 2147483646 h 935"/>
                <a:gd name="T4" fmla="*/ 0 w 310"/>
                <a:gd name="T5" fmla="*/ 2147483646 h 935"/>
                <a:gd name="T6" fmla="*/ 2147483646 w 310"/>
                <a:gd name="T7" fmla="*/ 2147483646 h 935"/>
                <a:gd name="T8" fmla="*/ 2147483646 w 310"/>
                <a:gd name="T9" fmla="*/ 2147483646 h 935"/>
                <a:gd name="T10" fmla="*/ 2147483646 w 310"/>
                <a:gd name="T11" fmla="*/ 2147483646 h 9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0" h="935" extrusionOk="0">
                  <a:moveTo>
                    <a:pt x="155" y="1"/>
                  </a:moveTo>
                  <a:lnTo>
                    <a:pt x="0" y="165"/>
                  </a:lnTo>
                  <a:lnTo>
                    <a:pt x="0" y="934"/>
                  </a:lnTo>
                  <a:lnTo>
                    <a:pt x="310" y="934"/>
                  </a:lnTo>
                  <a:lnTo>
                    <a:pt x="310" y="165"/>
                  </a:lnTo>
                  <a:lnTo>
                    <a:pt x="155"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86" name="Google Shape;785;p13">
              <a:extLst>
                <a:ext uri="{FF2B5EF4-FFF2-40B4-BE49-F238E27FC236}">
                  <a16:creationId xmlns:a16="http://schemas.microsoft.com/office/drawing/2014/main" id="{6D26E517-E6E6-CF4F-95F5-84E530F8773F}"/>
                </a:ext>
              </a:extLst>
            </p:cNvPr>
            <p:cNvSpPr>
              <a:spLocks/>
            </p:cNvSpPr>
            <p:nvPr/>
          </p:nvSpPr>
          <p:spPr bwMode="auto">
            <a:xfrm>
              <a:off x="6682042" y="4244146"/>
              <a:ext cx="249718" cy="60320"/>
            </a:xfrm>
            <a:custGeom>
              <a:avLst/>
              <a:gdLst>
                <a:gd name="T0" fmla="*/ 2147483646 w 683"/>
                <a:gd name="T1" fmla="*/ 2147483646 h 165"/>
                <a:gd name="T2" fmla="*/ 2147483646 w 683"/>
                <a:gd name="T3" fmla="*/ 2147483646 h 165"/>
                <a:gd name="T4" fmla="*/ 2147483646 w 683"/>
                <a:gd name="T5" fmla="*/ 2147483646 h 165"/>
                <a:gd name="T6" fmla="*/ 2147483646 w 683"/>
                <a:gd name="T7" fmla="*/ 2147483646 h 165"/>
                <a:gd name="T8" fmla="*/ 2147483646 w 683"/>
                <a:gd name="T9" fmla="*/ 2147483646 h 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3" h="165" extrusionOk="0">
                  <a:moveTo>
                    <a:pt x="1" y="1"/>
                  </a:moveTo>
                  <a:lnTo>
                    <a:pt x="156" y="165"/>
                  </a:lnTo>
                  <a:lnTo>
                    <a:pt x="683" y="165"/>
                  </a:lnTo>
                  <a:lnTo>
                    <a:pt x="533" y="1"/>
                  </a:lnTo>
                  <a:lnTo>
                    <a:pt x="1"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87" name="Google Shape;786;p13">
              <a:extLst>
                <a:ext uri="{FF2B5EF4-FFF2-40B4-BE49-F238E27FC236}">
                  <a16:creationId xmlns:a16="http://schemas.microsoft.com/office/drawing/2014/main" id="{1A6ED9C7-1BF2-FE45-9359-5861E1D15CE4}"/>
                </a:ext>
              </a:extLst>
            </p:cNvPr>
            <p:cNvSpPr>
              <a:spLocks/>
            </p:cNvSpPr>
            <p:nvPr/>
          </p:nvSpPr>
          <p:spPr bwMode="auto">
            <a:xfrm>
              <a:off x="6738713" y="4304101"/>
              <a:ext cx="193047" cy="281860"/>
            </a:xfrm>
            <a:custGeom>
              <a:avLst/>
              <a:gdLst>
                <a:gd name="T0" fmla="*/ 2147483646 w 528"/>
                <a:gd name="T1" fmla="*/ 2147483646 h 771"/>
                <a:gd name="T2" fmla="*/ 2147483646 w 528"/>
                <a:gd name="T3" fmla="*/ 2147483646 h 771"/>
                <a:gd name="T4" fmla="*/ 2147483646 w 528"/>
                <a:gd name="T5" fmla="*/ 2147483646 h 771"/>
                <a:gd name="T6" fmla="*/ 2147483646 w 528"/>
                <a:gd name="T7" fmla="*/ 2147483646 h 771"/>
                <a:gd name="T8" fmla="*/ 2147483646 w 528"/>
                <a:gd name="T9" fmla="*/ 2147483646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8" h="771" extrusionOk="0">
                  <a:moveTo>
                    <a:pt x="1" y="1"/>
                  </a:moveTo>
                  <a:lnTo>
                    <a:pt x="1" y="770"/>
                  </a:lnTo>
                  <a:lnTo>
                    <a:pt x="528" y="770"/>
                  </a:lnTo>
                  <a:lnTo>
                    <a:pt x="528" y="1"/>
                  </a:lnTo>
                  <a:lnTo>
                    <a:pt x="1"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88" name="Google Shape;787;p13">
              <a:extLst>
                <a:ext uri="{FF2B5EF4-FFF2-40B4-BE49-F238E27FC236}">
                  <a16:creationId xmlns:a16="http://schemas.microsoft.com/office/drawing/2014/main" id="{71440E0A-E910-D046-A07A-8080BEC0678C}"/>
                </a:ext>
              </a:extLst>
            </p:cNvPr>
            <p:cNvSpPr>
              <a:spLocks/>
            </p:cNvSpPr>
            <p:nvPr/>
          </p:nvSpPr>
          <p:spPr bwMode="auto">
            <a:xfrm>
              <a:off x="7014757" y="4228426"/>
              <a:ext cx="16087" cy="35461"/>
            </a:xfrm>
            <a:custGeom>
              <a:avLst/>
              <a:gdLst>
                <a:gd name="T0" fmla="*/ 0 w 44"/>
                <a:gd name="T1" fmla="*/ 0 h 97"/>
                <a:gd name="T2" fmla="*/ 0 w 44"/>
                <a:gd name="T3" fmla="*/ 2147483646 h 97"/>
                <a:gd name="T4" fmla="*/ 2147483646 w 44"/>
                <a:gd name="T5" fmla="*/ 2147483646 h 97"/>
                <a:gd name="T6" fmla="*/ 2147483646 w 44"/>
                <a:gd name="T7" fmla="*/ 0 h 97"/>
                <a:gd name="T8" fmla="*/ 0 w 44"/>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97" extrusionOk="0">
                  <a:moveTo>
                    <a:pt x="0" y="0"/>
                  </a:moveTo>
                  <a:lnTo>
                    <a:pt x="0" y="97"/>
                  </a:lnTo>
                  <a:lnTo>
                    <a:pt x="44" y="97"/>
                  </a:lnTo>
                  <a:lnTo>
                    <a:pt x="44" y="0"/>
                  </a:lnTo>
                  <a:lnTo>
                    <a:pt x="0" y="0"/>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89" name="Google Shape;788;p13">
              <a:extLst>
                <a:ext uri="{FF2B5EF4-FFF2-40B4-BE49-F238E27FC236}">
                  <a16:creationId xmlns:a16="http://schemas.microsoft.com/office/drawing/2014/main" id="{83909D25-0AF0-384A-91C6-E01385E852BC}"/>
                </a:ext>
              </a:extLst>
            </p:cNvPr>
            <p:cNvSpPr>
              <a:spLocks/>
            </p:cNvSpPr>
            <p:nvPr/>
          </p:nvSpPr>
          <p:spPr bwMode="auto">
            <a:xfrm>
              <a:off x="7042910" y="4305929"/>
              <a:ext cx="133086" cy="126124"/>
            </a:xfrm>
            <a:custGeom>
              <a:avLst/>
              <a:gdLst>
                <a:gd name="T0" fmla="*/ 2147483646 w 364"/>
                <a:gd name="T1" fmla="*/ 2147483646 h 345"/>
                <a:gd name="T2" fmla="*/ 2147483646 w 364"/>
                <a:gd name="T3" fmla="*/ 2147483646 h 345"/>
                <a:gd name="T4" fmla="*/ 2147483646 w 364"/>
                <a:gd name="T5" fmla="*/ 2147483646 h 345"/>
                <a:gd name="T6" fmla="*/ 2147483646 w 364"/>
                <a:gd name="T7" fmla="*/ 2147483646 h 345"/>
                <a:gd name="T8" fmla="*/ 2147483646 w 364"/>
                <a:gd name="T9" fmla="*/ 2147483646 h 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 h="345" extrusionOk="0">
                  <a:moveTo>
                    <a:pt x="1" y="1"/>
                  </a:moveTo>
                  <a:lnTo>
                    <a:pt x="1" y="344"/>
                  </a:lnTo>
                  <a:lnTo>
                    <a:pt x="363" y="344"/>
                  </a:lnTo>
                  <a:lnTo>
                    <a:pt x="363" y="1"/>
                  </a:lnTo>
                  <a:lnTo>
                    <a:pt x="1"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90" name="Google Shape;789;p13">
              <a:extLst>
                <a:ext uri="{FF2B5EF4-FFF2-40B4-BE49-F238E27FC236}">
                  <a16:creationId xmlns:a16="http://schemas.microsoft.com/office/drawing/2014/main" id="{A9E52BE9-2F09-DC4D-AC7E-CE2BDA1E8885}"/>
                </a:ext>
              </a:extLst>
            </p:cNvPr>
            <p:cNvSpPr>
              <a:spLocks/>
            </p:cNvSpPr>
            <p:nvPr/>
          </p:nvSpPr>
          <p:spPr bwMode="auto">
            <a:xfrm>
              <a:off x="6929933" y="4305929"/>
              <a:ext cx="113342" cy="126124"/>
            </a:xfrm>
            <a:custGeom>
              <a:avLst/>
              <a:gdLst>
                <a:gd name="T0" fmla="*/ 0 w 310"/>
                <a:gd name="T1" fmla="*/ 2147483646 h 345"/>
                <a:gd name="T2" fmla="*/ 0 w 310"/>
                <a:gd name="T3" fmla="*/ 2147483646 h 345"/>
                <a:gd name="T4" fmla="*/ 2147483646 w 310"/>
                <a:gd name="T5" fmla="*/ 2147483646 h 345"/>
                <a:gd name="T6" fmla="*/ 2147483646 w 310"/>
                <a:gd name="T7" fmla="*/ 2147483646 h 345"/>
                <a:gd name="T8" fmla="*/ 0 w 310"/>
                <a:gd name="T9" fmla="*/ 2147483646 h 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0" h="345" extrusionOk="0">
                  <a:moveTo>
                    <a:pt x="0" y="1"/>
                  </a:moveTo>
                  <a:lnTo>
                    <a:pt x="0" y="344"/>
                  </a:lnTo>
                  <a:lnTo>
                    <a:pt x="310" y="344"/>
                  </a:lnTo>
                  <a:lnTo>
                    <a:pt x="310" y="1"/>
                  </a:lnTo>
                  <a:lnTo>
                    <a:pt x="0"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91" name="Google Shape;790;p13">
              <a:extLst>
                <a:ext uri="{FF2B5EF4-FFF2-40B4-BE49-F238E27FC236}">
                  <a16:creationId xmlns:a16="http://schemas.microsoft.com/office/drawing/2014/main" id="{0FC03520-F353-844B-8A8C-1A9DFFDCA639}"/>
                </a:ext>
              </a:extLst>
            </p:cNvPr>
            <p:cNvSpPr>
              <a:spLocks/>
            </p:cNvSpPr>
            <p:nvPr/>
          </p:nvSpPr>
          <p:spPr bwMode="auto">
            <a:xfrm>
              <a:off x="6929933" y="4245974"/>
              <a:ext cx="113342" cy="60320"/>
            </a:xfrm>
            <a:custGeom>
              <a:avLst/>
              <a:gdLst>
                <a:gd name="T0" fmla="*/ 2147483646 w 310"/>
                <a:gd name="T1" fmla="*/ 0 h 165"/>
                <a:gd name="T2" fmla="*/ 0 w 310"/>
                <a:gd name="T3" fmla="*/ 2147483646 h 165"/>
                <a:gd name="T4" fmla="*/ 2147483646 w 310"/>
                <a:gd name="T5" fmla="*/ 2147483646 h 165"/>
                <a:gd name="T6" fmla="*/ 2147483646 w 310"/>
                <a:gd name="T7" fmla="*/ 0 h 1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165" extrusionOk="0">
                  <a:moveTo>
                    <a:pt x="155" y="0"/>
                  </a:moveTo>
                  <a:lnTo>
                    <a:pt x="0" y="165"/>
                  </a:lnTo>
                  <a:lnTo>
                    <a:pt x="310" y="165"/>
                  </a:lnTo>
                  <a:lnTo>
                    <a:pt x="15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92" name="Google Shape;791;p13">
              <a:extLst>
                <a:ext uri="{FF2B5EF4-FFF2-40B4-BE49-F238E27FC236}">
                  <a16:creationId xmlns:a16="http://schemas.microsoft.com/office/drawing/2014/main" id="{933802B3-FF3C-DC43-B5BE-20AFCA51CCD1}"/>
                </a:ext>
              </a:extLst>
            </p:cNvPr>
            <p:cNvSpPr>
              <a:spLocks/>
            </p:cNvSpPr>
            <p:nvPr/>
          </p:nvSpPr>
          <p:spPr bwMode="auto">
            <a:xfrm>
              <a:off x="6986238" y="4245974"/>
              <a:ext cx="189757" cy="60320"/>
            </a:xfrm>
            <a:custGeom>
              <a:avLst/>
              <a:gdLst>
                <a:gd name="T0" fmla="*/ 2147483646 w 519"/>
                <a:gd name="T1" fmla="*/ 0 h 165"/>
                <a:gd name="T2" fmla="*/ 2147483646 w 519"/>
                <a:gd name="T3" fmla="*/ 2147483646 h 165"/>
                <a:gd name="T4" fmla="*/ 2147483646 w 519"/>
                <a:gd name="T5" fmla="*/ 2147483646 h 165"/>
                <a:gd name="T6" fmla="*/ 2147483646 w 519"/>
                <a:gd name="T7" fmla="*/ 0 h 165"/>
                <a:gd name="T8" fmla="*/ 2147483646 w 519"/>
                <a:gd name="T9" fmla="*/ 0 h 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65" extrusionOk="0">
                  <a:moveTo>
                    <a:pt x="1" y="0"/>
                  </a:moveTo>
                  <a:lnTo>
                    <a:pt x="156" y="165"/>
                  </a:lnTo>
                  <a:lnTo>
                    <a:pt x="518" y="165"/>
                  </a:lnTo>
                  <a:lnTo>
                    <a:pt x="373" y="0"/>
                  </a:lnTo>
                  <a:lnTo>
                    <a:pt x="1" y="0"/>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93" name="Google Shape;792;p13">
              <a:extLst>
                <a:ext uri="{FF2B5EF4-FFF2-40B4-BE49-F238E27FC236}">
                  <a16:creationId xmlns:a16="http://schemas.microsoft.com/office/drawing/2014/main" id="{A6F76A08-74AD-BB44-9726-82CA0A864A87}"/>
                </a:ext>
              </a:extLst>
            </p:cNvPr>
            <p:cNvSpPr>
              <a:spLocks/>
            </p:cNvSpPr>
            <p:nvPr/>
          </p:nvSpPr>
          <p:spPr bwMode="auto">
            <a:xfrm>
              <a:off x="7258626" y="4229888"/>
              <a:ext cx="14625" cy="33999"/>
            </a:xfrm>
            <a:custGeom>
              <a:avLst/>
              <a:gdLst>
                <a:gd name="T0" fmla="*/ 2147483646 w 40"/>
                <a:gd name="T1" fmla="*/ 2147483646 h 93"/>
                <a:gd name="T2" fmla="*/ 2147483646 w 40"/>
                <a:gd name="T3" fmla="*/ 2147483646 h 93"/>
                <a:gd name="T4" fmla="*/ 2147483646 w 40"/>
                <a:gd name="T5" fmla="*/ 2147483646 h 93"/>
                <a:gd name="T6" fmla="*/ 2147483646 w 40"/>
                <a:gd name="T7" fmla="*/ 2147483646 h 93"/>
                <a:gd name="T8" fmla="*/ 2147483646 w 40"/>
                <a:gd name="T9" fmla="*/ 2147483646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93" extrusionOk="0">
                  <a:moveTo>
                    <a:pt x="1" y="1"/>
                  </a:moveTo>
                  <a:lnTo>
                    <a:pt x="1" y="93"/>
                  </a:lnTo>
                  <a:lnTo>
                    <a:pt x="39" y="93"/>
                  </a:lnTo>
                  <a:lnTo>
                    <a:pt x="39" y="1"/>
                  </a:lnTo>
                  <a:lnTo>
                    <a:pt x="1"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94" name="Google Shape;793;p13">
              <a:extLst>
                <a:ext uri="{FF2B5EF4-FFF2-40B4-BE49-F238E27FC236}">
                  <a16:creationId xmlns:a16="http://schemas.microsoft.com/office/drawing/2014/main" id="{3A5BC7D1-81E4-5F4F-8941-F026639E64CF}"/>
                </a:ext>
              </a:extLst>
            </p:cNvPr>
            <p:cNvSpPr>
              <a:spLocks/>
            </p:cNvSpPr>
            <p:nvPr/>
          </p:nvSpPr>
          <p:spPr bwMode="auto">
            <a:xfrm>
              <a:off x="7287144" y="4305929"/>
              <a:ext cx="132720" cy="126124"/>
            </a:xfrm>
            <a:custGeom>
              <a:avLst/>
              <a:gdLst>
                <a:gd name="T0" fmla="*/ 0 w 363"/>
                <a:gd name="T1" fmla="*/ 2147483646 h 345"/>
                <a:gd name="T2" fmla="*/ 0 w 363"/>
                <a:gd name="T3" fmla="*/ 2147483646 h 345"/>
                <a:gd name="T4" fmla="*/ 2147483646 w 363"/>
                <a:gd name="T5" fmla="*/ 2147483646 h 345"/>
                <a:gd name="T6" fmla="*/ 2147483646 w 363"/>
                <a:gd name="T7" fmla="*/ 2147483646 h 345"/>
                <a:gd name="T8" fmla="*/ 0 w 363"/>
                <a:gd name="T9" fmla="*/ 2147483646 h 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345" extrusionOk="0">
                  <a:moveTo>
                    <a:pt x="0" y="1"/>
                  </a:moveTo>
                  <a:lnTo>
                    <a:pt x="0" y="344"/>
                  </a:lnTo>
                  <a:lnTo>
                    <a:pt x="363" y="344"/>
                  </a:lnTo>
                  <a:lnTo>
                    <a:pt x="363" y="1"/>
                  </a:lnTo>
                  <a:lnTo>
                    <a:pt x="0"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95" name="Google Shape;794;p13">
              <a:extLst>
                <a:ext uri="{FF2B5EF4-FFF2-40B4-BE49-F238E27FC236}">
                  <a16:creationId xmlns:a16="http://schemas.microsoft.com/office/drawing/2014/main" id="{F4C7F2C2-4721-3142-AD1A-FD35695A74B3}"/>
                </a:ext>
              </a:extLst>
            </p:cNvPr>
            <p:cNvSpPr>
              <a:spLocks/>
            </p:cNvSpPr>
            <p:nvPr/>
          </p:nvSpPr>
          <p:spPr bwMode="auto">
            <a:xfrm>
              <a:off x="7173802" y="4305929"/>
              <a:ext cx="113708" cy="126124"/>
            </a:xfrm>
            <a:custGeom>
              <a:avLst/>
              <a:gdLst>
                <a:gd name="T0" fmla="*/ 2147483646 w 311"/>
                <a:gd name="T1" fmla="*/ 2147483646 h 345"/>
                <a:gd name="T2" fmla="*/ 2147483646 w 311"/>
                <a:gd name="T3" fmla="*/ 2147483646 h 345"/>
                <a:gd name="T4" fmla="*/ 2147483646 w 311"/>
                <a:gd name="T5" fmla="*/ 2147483646 h 345"/>
                <a:gd name="T6" fmla="*/ 2147483646 w 311"/>
                <a:gd name="T7" fmla="*/ 2147483646 h 345"/>
                <a:gd name="T8" fmla="*/ 2147483646 w 311"/>
                <a:gd name="T9" fmla="*/ 2147483646 h 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 h="345" extrusionOk="0">
                  <a:moveTo>
                    <a:pt x="1" y="1"/>
                  </a:moveTo>
                  <a:lnTo>
                    <a:pt x="1" y="344"/>
                  </a:lnTo>
                  <a:lnTo>
                    <a:pt x="310" y="344"/>
                  </a:lnTo>
                  <a:lnTo>
                    <a:pt x="310" y="1"/>
                  </a:lnTo>
                  <a:lnTo>
                    <a:pt x="1"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96" name="Google Shape;795;p13">
              <a:extLst>
                <a:ext uri="{FF2B5EF4-FFF2-40B4-BE49-F238E27FC236}">
                  <a16:creationId xmlns:a16="http://schemas.microsoft.com/office/drawing/2014/main" id="{7587567C-5764-BC49-8B7B-6177A5C963AC}"/>
                </a:ext>
              </a:extLst>
            </p:cNvPr>
            <p:cNvSpPr>
              <a:spLocks/>
            </p:cNvSpPr>
            <p:nvPr/>
          </p:nvSpPr>
          <p:spPr bwMode="auto">
            <a:xfrm>
              <a:off x="7173802" y="4245974"/>
              <a:ext cx="113708" cy="60320"/>
            </a:xfrm>
            <a:custGeom>
              <a:avLst/>
              <a:gdLst>
                <a:gd name="T0" fmla="*/ 2147483646 w 311"/>
                <a:gd name="T1" fmla="*/ 0 h 165"/>
                <a:gd name="T2" fmla="*/ 2147483646 w 311"/>
                <a:gd name="T3" fmla="*/ 2147483646 h 165"/>
                <a:gd name="T4" fmla="*/ 2147483646 w 311"/>
                <a:gd name="T5" fmla="*/ 2147483646 h 165"/>
                <a:gd name="T6" fmla="*/ 2147483646 w 311"/>
                <a:gd name="T7" fmla="*/ 0 h 1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1" h="165" extrusionOk="0">
                  <a:moveTo>
                    <a:pt x="155" y="0"/>
                  </a:moveTo>
                  <a:lnTo>
                    <a:pt x="1" y="165"/>
                  </a:lnTo>
                  <a:lnTo>
                    <a:pt x="310" y="165"/>
                  </a:lnTo>
                  <a:lnTo>
                    <a:pt x="15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97" name="Google Shape;796;p13">
              <a:extLst>
                <a:ext uri="{FF2B5EF4-FFF2-40B4-BE49-F238E27FC236}">
                  <a16:creationId xmlns:a16="http://schemas.microsoft.com/office/drawing/2014/main" id="{74B8AD83-D251-024C-8892-5E1D0B7244F6}"/>
                </a:ext>
              </a:extLst>
            </p:cNvPr>
            <p:cNvSpPr>
              <a:spLocks/>
            </p:cNvSpPr>
            <p:nvPr/>
          </p:nvSpPr>
          <p:spPr bwMode="auto">
            <a:xfrm>
              <a:off x="7230473" y="4245974"/>
              <a:ext cx="189391" cy="60320"/>
            </a:xfrm>
            <a:custGeom>
              <a:avLst/>
              <a:gdLst>
                <a:gd name="T0" fmla="*/ 0 w 518"/>
                <a:gd name="T1" fmla="*/ 0 h 165"/>
                <a:gd name="T2" fmla="*/ 2147483646 w 518"/>
                <a:gd name="T3" fmla="*/ 2147483646 h 165"/>
                <a:gd name="T4" fmla="*/ 2147483646 w 518"/>
                <a:gd name="T5" fmla="*/ 2147483646 h 165"/>
                <a:gd name="T6" fmla="*/ 2147483646 w 518"/>
                <a:gd name="T7" fmla="*/ 0 h 165"/>
                <a:gd name="T8" fmla="*/ 0 w 518"/>
                <a:gd name="T9" fmla="*/ 0 h 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65" extrusionOk="0">
                  <a:moveTo>
                    <a:pt x="0" y="0"/>
                  </a:moveTo>
                  <a:lnTo>
                    <a:pt x="155" y="165"/>
                  </a:lnTo>
                  <a:lnTo>
                    <a:pt x="518" y="165"/>
                  </a:lnTo>
                  <a:lnTo>
                    <a:pt x="368" y="0"/>
                  </a:lnTo>
                  <a:lnTo>
                    <a:pt x="0" y="0"/>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98" name="Google Shape;797;p13">
              <a:extLst>
                <a:ext uri="{FF2B5EF4-FFF2-40B4-BE49-F238E27FC236}">
                  <a16:creationId xmlns:a16="http://schemas.microsoft.com/office/drawing/2014/main" id="{D962E76D-12B9-CC4D-9B85-9B61635E7464}"/>
                </a:ext>
              </a:extLst>
            </p:cNvPr>
            <p:cNvSpPr>
              <a:spLocks/>
            </p:cNvSpPr>
            <p:nvPr/>
          </p:nvSpPr>
          <p:spPr bwMode="auto">
            <a:xfrm>
              <a:off x="6788437" y="4348336"/>
              <a:ext cx="141861" cy="235797"/>
            </a:xfrm>
            <a:custGeom>
              <a:avLst/>
              <a:gdLst>
                <a:gd name="T0" fmla="*/ 2147483646 w 388"/>
                <a:gd name="T1" fmla="*/ 2147483646 h 645"/>
                <a:gd name="T2" fmla="*/ 0 w 388"/>
                <a:gd name="T3" fmla="*/ 2147483646 h 645"/>
                <a:gd name="T4" fmla="*/ 0 w 388"/>
                <a:gd name="T5" fmla="*/ 2147483646 h 645"/>
                <a:gd name="T6" fmla="*/ 2147483646 w 388"/>
                <a:gd name="T7" fmla="*/ 2147483646 h 645"/>
                <a:gd name="T8" fmla="*/ 2147483646 w 388"/>
                <a:gd name="T9" fmla="*/ 2147483646 h 645"/>
                <a:gd name="T10" fmla="*/ 2147483646 w 388"/>
                <a:gd name="T11" fmla="*/ 2147483646 h 6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8" h="645" extrusionOk="0">
                  <a:moveTo>
                    <a:pt x="194" y="1"/>
                  </a:moveTo>
                  <a:lnTo>
                    <a:pt x="0" y="209"/>
                  </a:lnTo>
                  <a:lnTo>
                    <a:pt x="0" y="644"/>
                  </a:lnTo>
                  <a:lnTo>
                    <a:pt x="387" y="644"/>
                  </a:lnTo>
                  <a:lnTo>
                    <a:pt x="387" y="209"/>
                  </a:lnTo>
                  <a:lnTo>
                    <a:pt x="194"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99" name="Google Shape;798;p13">
              <a:extLst>
                <a:ext uri="{FF2B5EF4-FFF2-40B4-BE49-F238E27FC236}">
                  <a16:creationId xmlns:a16="http://schemas.microsoft.com/office/drawing/2014/main" id="{AA1100F1-AAB4-204B-BCD3-4719F8544362}"/>
                </a:ext>
              </a:extLst>
            </p:cNvPr>
            <p:cNvSpPr>
              <a:spLocks/>
            </p:cNvSpPr>
            <p:nvPr/>
          </p:nvSpPr>
          <p:spPr bwMode="auto">
            <a:xfrm>
              <a:off x="6859002" y="4348336"/>
              <a:ext cx="313336" cy="76406"/>
            </a:xfrm>
            <a:custGeom>
              <a:avLst/>
              <a:gdLst>
                <a:gd name="T0" fmla="*/ 2147483646 w 857"/>
                <a:gd name="T1" fmla="*/ 2147483646 h 209"/>
                <a:gd name="T2" fmla="*/ 2147483646 w 857"/>
                <a:gd name="T3" fmla="*/ 2147483646 h 209"/>
                <a:gd name="T4" fmla="*/ 2147483646 w 857"/>
                <a:gd name="T5" fmla="*/ 2147483646 h 209"/>
                <a:gd name="T6" fmla="*/ 2147483646 w 857"/>
                <a:gd name="T7" fmla="*/ 2147483646 h 209"/>
                <a:gd name="T8" fmla="*/ 2147483646 w 857"/>
                <a:gd name="T9" fmla="*/ 2147483646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7" h="209" extrusionOk="0">
                  <a:moveTo>
                    <a:pt x="1" y="1"/>
                  </a:moveTo>
                  <a:lnTo>
                    <a:pt x="194" y="209"/>
                  </a:lnTo>
                  <a:lnTo>
                    <a:pt x="857" y="209"/>
                  </a:lnTo>
                  <a:lnTo>
                    <a:pt x="668" y="1"/>
                  </a:lnTo>
                  <a:lnTo>
                    <a:pt x="1"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00" name="Google Shape;799;p13">
              <a:extLst>
                <a:ext uri="{FF2B5EF4-FFF2-40B4-BE49-F238E27FC236}">
                  <a16:creationId xmlns:a16="http://schemas.microsoft.com/office/drawing/2014/main" id="{27FB83E1-EC44-2449-9B04-F9D0AB72DBFE}"/>
                </a:ext>
              </a:extLst>
            </p:cNvPr>
            <p:cNvSpPr>
              <a:spLocks/>
            </p:cNvSpPr>
            <p:nvPr/>
          </p:nvSpPr>
          <p:spPr bwMode="auto">
            <a:xfrm>
              <a:off x="6929933" y="4424376"/>
              <a:ext cx="242406" cy="159757"/>
            </a:xfrm>
            <a:custGeom>
              <a:avLst/>
              <a:gdLst>
                <a:gd name="T0" fmla="*/ 0 w 663"/>
                <a:gd name="T1" fmla="*/ 2147483646 h 437"/>
                <a:gd name="T2" fmla="*/ 0 w 663"/>
                <a:gd name="T3" fmla="*/ 2147483646 h 437"/>
                <a:gd name="T4" fmla="*/ 2147483646 w 663"/>
                <a:gd name="T5" fmla="*/ 2147483646 h 437"/>
                <a:gd name="T6" fmla="*/ 2147483646 w 663"/>
                <a:gd name="T7" fmla="*/ 2147483646 h 437"/>
                <a:gd name="T8" fmla="*/ 0 w 663"/>
                <a:gd name="T9" fmla="*/ 2147483646 h 4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3" h="437" extrusionOk="0">
                  <a:moveTo>
                    <a:pt x="0" y="1"/>
                  </a:moveTo>
                  <a:lnTo>
                    <a:pt x="0" y="436"/>
                  </a:lnTo>
                  <a:lnTo>
                    <a:pt x="663" y="436"/>
                  </a:lnTo>
                  <a:lnTo>
                    <a:pt x="663" y="1"/>
                  </a:lnTo>
                  <a:lnTo>
                    <a:pt x="0"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01" name="Google Shape;800;p13">
              <a:extLst>
                <a:ext uri="{FF2B5EF4-FFF2-40B4-BE49-F238E27FC236}">
                  <a16:creationId xmlns:a16="http://schemas.microsoft.com/office/drawing/2014/main" id="{51A2B672-B945-B84D-9A63-4E747CB19B98}"/>
                </a:ext>
              </a:extLst>
            </p:cNvPr>
            <p:cNvSpPr>
              <a:spLocks/>
            </p:cNvSpPr>
            <p:nvPr/>
          </p:nvSpPr>
          <p:spPr bwMode="auto">
            <a:xfrm>
              <a:off x="6832678" y="4497126"/>
              <a:ext cx="40949" cy="87007"/>
            </a:xfrm>
            <a:custGeom>
              <a:avLst/>
              <a:gdLst>
                <a:gd name="T0" fmla="*/ 2147483646 w 112"/>
                <a:gd name="T1" fmla="*/ 0 h 238"/>
                <a:gd name="T2" fmla="*/ 2147483646 w 112"/>
                <a:gd name="T3" fmla="*/ 2147483646 h 238"/>
                <a:gd name="T4" fmla="*/ 2147483646 w 112"/>
                <a:gd name="T5" fmla="*/ 2147483646 h 238"/>
                <a:gd name="T6" fmla="*/ 2147483646 w 112"/>
                <a:gd name="T7" fmla="*/ 2147483646 h 238"/>
                <a:gd name="T8" fmla="*/ 2147483646 w 112"/>
                <a:gd name="T9" fmla="*/ 2147483646 h 238"/>
                <a:gd name="T10" fmla="*/ 2147483646 w 112"/>
                <a:gd name="T11" fmla="*/ 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8" extrusionOk="0">
                  <a:moveTo>
                    <a:pt x="56" y="0"/>
                  </a:moveTo>
                  <a:cubicBezTo>
                    <a:pt x="28" y="0"/>
                    <a:pt x="0" y="20"/>
                    <a:pt x="5" y="58"/>
                  </a:cubicBezTo>
                  <a:lnTo>
                    <a:pt x="5" y="237"/>
                  </a:lnTo>
                  <a:lnTo>
                    <a:pt x="106" y="237"/>
                  </a:lnTo>
                  <a:lnTo>
                    <a:pt x="106" y="58"/>
                  </a:lnTo>
                  <a:cubicBezTo>
                    <a:pt x="111" y="20"/>
                    <a:pt x="83" y="0"/>
                    <a:pt x="56" y="0"/>
                  </a:cubicBez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02" name="Google Shape;801;p13">
              <a:extLst>
                <a:ext uri="{FF2B5EF4-FFF2-40B4-BE49-F238E27FC236}">
                  <a16:creationId xmlns:a16="http://schemas.microsoft.com/office/drawing/2014/main" id="{C97EA6A9-832F-F84C-A6A8-075291EA6ACD}"/>
                </a:ext>
              </a:extLst>
            </p:cNvPr>
            <p:cNvSpPr>
              <a:spLocks/>
            </p:cNvSpPr>
            <p:nvPr/>
          </p:nvSpPr>
          <p:spPr bwMode="auto">
            <a:xfrm>
              <a:off x="7099581" y="4507728"/>
              <a:ext cx="37293" cy="65804"/>
            </a:xfrm>
            <a:custGeom>
              <a:avLst/>
              <a:gdLst>
                <a:gd name="T0" fmla="*/ 2147483646 w 102"/>
                <a:gd name="T1" fmla="*/ 0 h 180"/>
                <a:gd name="T2" fmla="*/ 0 w 102"/>
                <a:gd name="T3" fmla="*/ 2147483646 h 180"/>
                <a:gd name="T4" fmla="*/ 0 w 102"/>
                <a:gd name="T5" fmla="*/ 2147483646 h 180"/>
                <a:gd name="T6" fmla="*/ 2147483646 w 102"/>
                <a:gd name="T7" fmla="*/ 2147483646 h 180"/>
                <a:gd name="T8" fmla="*/ 2147483646 w 102"/>
                <a:gd name="T9" fmla="*/ 2147483646 h 180"/>
                <a:gd name="T10" fmla="*/ 2147483646 w 102"/>
                <a:gd name="T11" fmla="*/ 2147483646 h 180"/>
                <a:gd name="T12" fmla="*/ 2147483646 w 102"/>
                <a:gd name="T13" fmla="*/ 2147483646 h 180"/>
                <a:gd name="T14" fmla="*/ 2147483646 w 102"/>
                <a:gd name="T15" fmla="*/ 0 h 180"/>
                <a:gd name="T16" fmla="*/ 2147483646 w 102"/>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 h="180" extrusionOk="0">
                  <a:moveTo>
                    <a:pt x="15" y="0"/>
                  </a:moveTo>
                  <a:cubicBezTo>
                    <a:pt x="5" y="0"/>
                    <a:pt x="0" y="10"/>
                    <a:pt x="0" y="20"/>
                  </a:cubicBezTo>
                  <a:lnTo>
                    <a:pt x="0" y="165"/>
                  </a:lnTo>
                  <a:cubicBezTo>
                    <a:pt x="0" y="170"/>
                    <a:pt x="5" y="179"/>
                    <a:pt x="15" y="179"/>
                  </a:cubicBezTo>
                  <a:lnTo>
                    <a:pt x="87" y="179"/>
                  </a:lnTo>
                  <a:cubicBezTo>
                    <a:pt x="97" y="179"/>
                    <a:pt x="102" y="170"/>
                    <a:pt x="102" y="165"/>
                  </a:cubicBezTo>
                  <a:lnTo>
                    <a:pt x="102" y="20"/>
                  </a:lnTo>
                  <a:cubicBezTo>
                    <a:pt x="102" y="10"/>
                    <a:pt x="97" y="0"/>
                    <a:pt x="87" y="0"/>
                  </a:cubicBezTo>
                  <a:lnTo>
                    <a:pt x="1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03" name="Google Shape;802;p13">
              <a:extLst>
                <a:ext uri="{FF2B5EF4-FFF2-40B4-BE49-F238E27FC236}">
                  <a16:creationId xmlns:a16="http://schemas.microsoft.com/office/drawing/2014/main" id="{88CB4A3E-D0ED-A34F-8F3C-7917E2765431}"/>
                </a:ext>
              </a:extLst>
            </p:cNvPr>
            <p:cNvSpPr>
              <a:spLocks/>
            </p:cNvSpPr>
            <p:nvPr/>
          </p:nvSpPr>
          <p:spPr bwMode="auto">
            <a:xfrm>
              <a:off x="7037791" y="4507728"/>
              <a:ext cx="39121" cy="65804"/>
            </a:xfrm>
            <a:custGeom>
              <a:avLst/>
              <a:gdLst>
                <a:gd name="T0" fmla="*/ 2147483646 w 107"/>
                <a:gd name="T1" fmla="*/ 0 h 180"/>
                <a:gd name="T2" fmla="*/ 0 w 107"/>
                <a:gd name="T3" fmla="*/ 2147483646 h 180"/>
                <a:gd name="T4" fmla="*/ 0 w 107"/>
                <a:gd name="T5" fmla="*/ 2147483646 h 180"/>
                <a:gd name="T6" fmla="*/ 2147483646 w 107"/>
                <a:gd name="T7" fmla="*/ 2147483646 h 180"/>
                <a:gd name="T8" fmla="*/ 2147483646 w 107"/>
                <a:gd name="T9" fmla="*/ 2147483646 h 180"/>
                <a:gd name="T10" fmla="*/ 2147483646 w 107"/>
                <a:gd name="T11" fmla="*/ 2147483646 h 180"/>
                <a:gd name="T12" fmla="*/ 2147483646 w 107"/>
                <a:gd name="T13" fmla="*/ 2147483646 h 180"/>
                <a:gd name="T14" fmla="*/ 2147483646 w 107"/>
                <a:gd name="T15" fmla="*/ 0 h 180"/>
                <a:gd name="T16" fmla="*/ 2147483646 w 107"/>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80" extrusionOk="0">
                  <a:moveTo>
                    <a:pt x="19" y="0"/>
                  </a:moveTo>
                  <a:cubicBezTo>
                    <a:pt x="10" y="0"/>
                    <a:pt x="0" y="10"/>
                    <a:pt x="0" y="20"/>
                  </a:cubicBezTo>
                  <a:lnTo>
                    <a:pt x="0" y="165"/>
                  </a:lnTo>
                  <a:cubicBezTo>
                    <a:pt x="0" y="170"/>
                    <a:pt x="10" y="179"/>
                    <a:pt x="19" y="179"/>
                  </a:cubicBezTo>
                  <a:lnTo>
                    <a:pt x="92" y="179"/>
                  </a:lnTo>
                  <a:cubicBezTo>
                    <a:pt x="102" y="179"/>
                    <a:pt x="107" y="170"/>
                    <a:pt x="107" y="165"/>
                  </a:cubicBezTo>
                  <a:lnTo>
                    <a:pt x="107" y="20"/>
                  </a:lnTo>
                  <a:cubicBezTo>
                    <a:pt x="107" y="10"/>
                    <a:pt x="102" y="0"/>
                    <a:pt x="92" y="0"/>
                  </a:cubicBezTo>
                  <a:lnTo>
                    <a:pt x="19"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04" name="Google Shape;803;p13">
              <a:extLst>
                <a:ext uri="{FF2B5EF4-FFF2-40B4-BE49-F238E27FC236}">
                  <a16:creationId xmlns:a16="http://schemas.microsoft.com/office/drawing/2014/main" id="{7AEC5D4A-6D06-674B-B4E3-15BE07559FC2}"/>
                </a:ext>
              </a:extLst>
            </p:cNvPr>
            <p:cNvSpPr>
              <a:spLocks/>
            </p:cNvSpPr>
            <p:nvPr/>
          </p:nvSpPr>
          <p:spPr bwMode="auto">
            <a:xfrm>
              <a:off x="6977463" y="4507728"/>
              <a:ext cx="39487" cy="65804"/>
            </a:xfrm>
            <a:custGeom>
              <a:avLst/>
              <a:gdLst>
                <a:gd name="T0" fmla="*/ 2147483646 w 108"/>
                <a:gd name="T1" fmla="*/ 0 h 180"/>
                <a:gd name="T2" fmla="*/ 2147483646 w 108"/>
                <a:gd name="T3" fmla="*/ 2147483646 h 180"/>
                <a:gd name="T4" fmla="*/ 2147483646 w 108"/>
                <a:gd name="T5" fmla="*/ 2147483646 h 180"/>
                <a:gd name="T6" fmla="*/ 2147483646 w 108"/>
                <a:gd name="T7" fmla="*/ 2147483646 h 180"/>
                <a:gd name="T8" fmla="*/ 2147483646 w 108"/>
                <a:gd name="T9" fmla="*/ 2147483646 h 180"/>
                <a:gd name="T10" fmla="*/ 2147483646 w 108"/>
                <a:gd name="T11" fmla="*/ 2147483646 h 180"/>
                <a:gd name="T12" fmla="*/ 2147483646 w 108"/>
                <a:gd name="T13" fmla="*/ 2147483646 h 180"/>
                <a:gd name="T14" fmla="*/ 2147483646 w 108"/>
                <a:gd name="T15" fmla="*/ 0 h 180"/>
                <a:gd name="T16" fmla="*/ 2147483646 w 108"/>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80" extrusionOk="0">
                  <a:moveTo>
                    <a:pt x="15" y="0"/>
                  </a:moveTo>
                  <a:cubicBezTo>
                    <a:pt x="5" y="0"/>
                    <a:pt x="1" y="10"/>
                    <a:pt x="1" y="20"/>
                  </a:cubicBezTo>
                  <a:lnTo>
                    <a:pt x="1" y="165"/>
                  </a:lnTo>
                  <a:cubicBezTo>
                    <a:pt x="1" y="170"/>
                    <a:pt x="5" y="179"/>
                    <a:pt x="15" y="179"/>
                  </a:cubicBezTo>
                  <a:lnTo>
                    <a:pt x="88" y="179"/>
                  </a:lnTo>
                  <a:cubicBezTo>
                    <a:pt x="97" y="179"/>
                    <a:pt x="107" y="170"/>
                    <a:pt x="107" y="165"/>
                  </a:cubicBezTo>
                  <a:lnTo>
                    <a:pt x="107" y="20"/>
                  </a:lnTo>
                  <a:cubicBezTo>
                    <a:pt x="107" y="10"/>
                    <a:pt x="97" y="0"/>
                    <a:pt x="88" y="0"/>
                  </a:cubicBezTo>
                  <a:lnTo>
                    <a:pt x="1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05" name="Google Shape;804;p13">
              <a:extLst>
                <a:ext uri="{FF2B5EF4-FFF2-40B4-BE49-F238E27FC236}">
                  <a16:creationId xmlns:a16="http://schemas.microsoft.com/office/drawing/2014/main" id="{581791F1-CC1B-9F42-842C-A6E13DB311F7}"/>
                </a:ext>
              </a:extLst>
            </p:cNvPr>
            <p:cNvSpPr>
              <a:spLocks/>
            </p:cNvSpPr>
            <p:nvPr/>
          </p:nvSpPr>
          <p:spPr bwMode="auto">
            <a:xfrm>
              <a:off x="7099581" y="4434978"/>
              <a:ext cx="37293" cy="64342"/>
            </a:xfrm>
            <a:custGeom>
              <a:avLst/>
              <a:gdLst>
                <a:gd name="T0" fmla="*/ 2147483646 w 102"/>
                <a:gd name="T1" fmla="*/ 2147483646 h 176"/>
                <a:gd name="T2" fmla="*/ 0 w 102"/>
                <a:gd name="T3" fmla="*/ 2147483646 h 176"/>
                <a:gd name="T4" fmla="*/ 0 w 102"/>
                <a:gd name="T5" fmla="*/ 2147483646 h 176"/>
                <a:gd name="T6" fmla="*/ 2147483646 w 102"/>
                <a:gd name="T7" fmla="*/ 2147483646 h 176"/>
                <a:gd name="T8" fmla="*/ 2147483646 w 102"/>
                <a:gd name="T9" fmla="*/ 2147483646 h 176"/>
                <a:gd name="T10" fmla="*/ 2147483646 w 102"/>
                <a:gd name="T11" fmla="*/ 2147483646 h 176"/>
                <a:gd name="T12" fmla="*/ 2147483646 w 102"/>
                <a:gd name="T13" fmla="*/ 2147483646 h 176"/>
                <a:gd name="T14" fmla="*/ 2147483646 w 102"/>
                <a:gd name="T15" fmla="*/ 2147483646 h 176"/>
                <a:gd name="T16" fmla="*/ 2147483646 w 102"/>
                <a:gd name="T17" fmla="*/ 214748364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 h="176" extrusionOk="0">
                  <a:moveTo>
                    <a:pt x="15" y="1"/>
                  </a:moveTo>
                  <a:cubicBezTo>
                    <a:pt x="5" y="1"/>
                    <a:pt x="0" y="6"/>
                    <a:pt x="0" y="15"/>
                  </a:cubicBezTo>
                  <a:lnTo>
                    <a:pt x="0" y="161"/>
                  </a:lnTo>
                  <a:cubicBezTo>
                    <a:pt x="0" y="170"/>
                    <a:pt x="5" y="175"/>
                    <a:pt x="15" y="175"/>
                  </a:cubicBezTo>
                  <a:lnTo>
                    <a:pt x="87" y="175"/>
                  </a:lnTo>
                  <a:cubicBezTo>
                    <a:pt x="97" y="175"/>
                    <a:pt x="102" y="170"/>
                    <a:pt x="102" y="161"/>
                  </a:cubicBezTo>
                  <a:lnTo>
                    <a:pt x="102" y="15"/>
                  </a:lnTo>
                  <a:cubicBezTo>
                    <a:pt x="102" y="6"/>
                    <a:pt x="97" y="1"/>
                    <a:pt x="87" y="1"/>
                  </a:cubicBezTo>
                  <a:lnTo>
                    <a:pt x="15"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06" name="Google Shape;805;p13">
              <a:extLst>
                <a:ext uri="{FF2B5EF4-FFF2-40B4-BE49-F238E27FC236}">
                  <a16:creationId xmlns:a16="http://schemas.microsoft.com/office/drawing/2014/main" id="{079A759F-262C-5E4F-8B6D-B9037BDC80EB}"/>
                </a:ext>
              </a:extLst>
            </p:cNvPr>
            <p:cNvSpPr>
              <a:spLocks/>
            </p:cNvSpPr>
            <p:nvPr/>
          </p:nvSpPr>
          <p:spPr bwMode="auto">
            <a:xfrm>
              <a:off x="7037791" y="4434978"/>
              <a:ext cx="39121" cy="64342"/>
            </a:xfrm>
            <a:custGeom>
              <a:avLst/>
              <a:gdLst>
                <a:gd name="T0" fmla="*/ 2147483646 w 107"/>
                <a:gd name="T1" fmla="*/ 2147483646 h 176"/>
                <a:gd name="T2" fmla="*/ 0 w 107"/>
                <a:gd name="T3" fmla="*/ 2147483646 h 176"/>
                <a:gd name="T4" fmla="*/ 0 w 107"/>
                <a:gd name="T5" fmla="*/ 2147483646 h 176"/>
                <a:gd name="T6" fmla="*/ 2147483646 w 107"/>
                <a:gd name="T7" fmla="*/ 2147483646 h 176"/>
                <a:gd name="T8" fmla="*/ 2147483646 w 107"/>
                <a:gd name="T9" fmla="*/ 2147483646 h 176"/>
                <a:gd name="T10" fmla="*/ 2147483646 w 107"/>
                <a:gd name="T11" fmla="*/ 2147483646 h 176"/>
                <a:gd name="T12" fmla="*/ 2147483646 w 107"/>
                <a:gd name="T13" fmla="*/ 2147483646 h 176"/>
                <a:gd name="T14" fmla="*/ 2147483646 w 107"/>
                <a:gd name="T15" fmla="*/ 2147483646 h 176"/>
                <a:gd name="T16" fmla="*/ 2147483646 w 107"/>
                <a:gd name="T17" fmla="*/ 214748364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76" extrusionOk="0">
                  <a:moveTo>
                    <a:pt x="19" y="1"/>
                  </a:moveTo>
                  <a:cubicBezTo>
                    <a:pt x="10" y="1"/>
                    <a:pt x="0" y="6"/>
                    <a:pt x="0" y="15"/>
                  </a:cubicBezTo>
                  <a:lnTo>
                    <a:pt x="0" y="161"/>
                  </a:lnTo>
                  <a:cubicBezTo>
                    <a:pt x="0" y="170"/>
                    <a:pt x="10" y="175"/>
                    <a:pt x="19" y="175"/>
                  </a:cubicBezTo>
                  <a:lnTo>
                    <a:pt x="92" y="175"/>
                  </a:lnTo>
                  <a:cubicBezTo>
                    <a:pt x="102" y="175"/>
                    <a:pt x="107" y="170"/>
                    <a:pt x="107" y="161"/>
                  </a:cubicBezTo>
                  <a:lnTo>
                    <a:pt x="107" y="15"/>
                  </a:lnTo>
                  <a:cubicBezTo>
                    <a:pt x="107" y="6"/>
                    <a:pt x="102" y="1"/>
                    <a:pt x="92" y="1"/>
                  </a:cubicBezTo>
                  <a:lnTo>
                    <a:pt x="19"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07" name="Google Shape;806;p13">
              <a:extLst>
                <a:ext uri="{FF2B5EF4-FFF2-40B4-BE49-F238E27FC236}">
                  <a16:creationId xmlns:a16="http://schemas.microsoft.com/office/drawing/2014/main" id="{876FEBB1-7999-F540-9843-BE807079A07A}"/>
                </a:ext>
              </a:extLst>
            </p:cNvPr>
            <p:cNvSpPr>
              <a:spLocks/>
            </p:cNvSpPr>
            <p:nvPr/>
          </p:nvSpPr>
          <p:spPr bwMode="auto">
            <a:xfrm>
              <a:off x="6977463" y="4434978"/>
              <a:ext cx="39487" cy="64342"/>
            </a:xfrm>
            <a:custGeom>
              <a:avLst/>
              <a:gdLst>
                <a:gd name="T0" fmla="*/ 2147483646 w 108"/>
                <a:gd name="T1" fmla="*/ 2147483646 h 176"/>
                <a:gd name="T2" fmla="*/ 2147483646 w 108"/>
                <a:gd name="T3" fmla="*/ 2147483646 h 176"/>
                <a:gd name="T4" fmla="*/ 2147483646 w 108"/>
                <a:gd name="T5" fmla="*/ 2147483646 h 176"/>
                <a:gd name="T6" fmla="*/ 2147483646 w 108"/>
                <a:gd name="T7" fmla="*/ 2147483646 h 176"/>
                <a:gd name="T8" fmla="*/ 2147483646 w 108"/>
                <a:gd name="T9" fmla="*/ 2147483646 h 176"/>
                <a:gd name="T10" fmla="*/ 2147483646 w 108"/>
                <a:gd name="T11" fmla="*/ 2147483646 h 176"/>
                <a:gd name="T12" fmla="*/ 2147483646 w 108"/>
                <a:gd name="T13" fmla="*/ 2147483646 h 176"/>
                <a:gd name="T14" fmla="*/ 2147483646 w 108"/>
                <a:gd name="T15" fmla="*/ 2147483646 h 176"/>
                <a:gd name="T16" fmla="*/ 2147483646 w 108"/>
                <a:gd name="T17" fmla="*/ 214748364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76" extrusionOk="0">
                  <a:moveTo>
                    <a:pt x="15" y="1"/>
                  </a:moveTo>
                  <a:cubicBezTo>
                    <a:pt x="5" y="1"/>
                    <a:pt x="1" y="6"/>
                    <a:pt x="1" y="15"/>
                  </a:cubicBezTo>
                  <a:lnTo>
                    <a:pt x="1" y="161"/>
                  </a:lnTo>
                  <a:cubicBezTo>
                    <a:pt x="1" y="170"/>
                    <a:pt x="5" y="175"/>
                    <a:pt x="15" y="175"/>
                  </a:cubicBezTo>
                  <a:lnTo>
                    <a:pt x="88" y="175"/>
                  </a:lnTo>
                  <a:cubicBezTo>
                    <a:pt x="97" y="175"/>
                    <a:pt x="107" y="170"/>
                    <a:pt x="107" y="161"/>
                  </a:cubicBezTo>
                  <a:lnTo>
                    <a:pt x="107" y="15"/>
                  </a:lnTo>
                  <a:cubicBezTo>
                    <a:pt x="107" y="6"/>
                    <a:pt x="97" y="1"/>
                    <a:pt x="88" y="1"/>
                  </a:cubicBezTo>
                  <a:lnTo>
                    <a:pt x="15"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08" name="Google Shape;807;p13">
              <a:extLst>
                <a:ext uri="{FF2B5EF4-FFF2-40B4-BE49-F238E27FC236}">
                  <a16:creationId xmlns:a16="http://schemas.microsoft.com/office/drawing/2014/main" id="{A6DDF546-66CC-134B-8482-A83549C1C144}"/>
                </a:ext>
              </a:extLst>
            </p:cNvPr>
            <p:cNvSpPr>
              <a:spLocks/>
            </p:cNvSpPr>
            <p:nvPr/>
          </p:nvSpPr>
          <p:spPr bwMode="auto">
            <a:xfrm>
              <a:off x="7274713" y="4327132"/>
              <a:ext cx="21572" cy="48256"/>
            </a:xfrm>
            <a:custGeom>
              <a:avLst/>
              <a:gdLst>
                <a:gd name="T0" fmla="*/ 0 w 59"/>
                <a:gd name="T1" fmla="*/ 2147483646 h 132"/>
                <a:gd name="T2" fmla="*/ 0 w 59"/>
                <a:gd name="T3" fmla="*/ 2147483646 h 132"/>
                <a:gd name="T4" fmla="*/ 2147483646 w 59"/>
                <a:gd name="T5" fmla="*/ 2147483646 h 132"/>
                <a:gd name="T6" fmla="*/ 2147483646 w 59"/>
                <a:gd name="T7" fmla="*/ 2147483646 h 132"/>
                <a:gd name="T8" fmla="*/ 0 w 59"/>
                <a:gd name="T9" fmla="*/ 2147483646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132" extrusionOk="0">
                  <a:moveTo>
                    <a:pt x="0" y="1"/>
                  </a:moveTo>
                  <a:lnTo>
                    <a:pt x="0" y="131"/>
                  </a:lnTo>
                  <a:lnTo>
                    <a:pt x="58" y="131"/>
                  </a:lnTo>
                  <a:lnTo>
                    <a:pt x="58" y="1"/>
                  </a:lnTo>
                  <a:lnTo>
                    <a:pt x="0"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09" name="Google Shape;808;p13">
              <a:extLst>
                <a:ext uri="{FF2B5EF4-FFF2-40B4-BE49-F238E27FC236}">
                  <a16:creationId xmlns:a16="http://schemas.microsoft.com/office/drawing/2014/main" id="{C91331C5-6433-D24E-A312-07A19E388A69}"/>
                </a:ext>
              </a:extLst>
            </p:cNvPr>
            <p:cNvSpPr>
              <a:spLocks/>
            </p:cNvSpPr>
            <p:nvPr/>
          </p:nvSpPr>
          <p:spPr bwMode="auto">
            <a:xfrm>
              <a:off x="7311641" y="4426204"/>
              <a:ext cx="164895" cy="157929"/>
            </a:xfrm>
            <a:custGeom>
              <a:avLst/>
              <a:gdLst>
                <a:gd name="T0" fmla="*/ 2147483646 w 451"/>
                <a:gd name="T1" fmla="*/ 2147483646 h 432"/>
                <a:gd name="T2" fmla="*/ 2147483646 w 451"/>
                <a:gd name="T3" fmla="*/ 2147483646 h 432"/>
                <a:gd name="T4" fmla="*/ 2147483646 w 451"/>
                <a:gd name="T5" fmla="*/ 2147483646 h 432"/>
                <a:gd name="T6" fmla="*/ 2147483646 w 451"/>
                <a:gd name="T7" fmla="*/ 2147483646 h 432"/>
                <a:gd name="T8" fmla="*/ 2147483646 w 451"/>
                <a:gd name="T9" fmla="*/ 2147483646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1" h="432" extrusionOk="0">
                  <a:moveTo>
                    <a:pt x="1" y="1"/>
                  </a:moveTo>
                  <a:lnTo>
                    <a:pt x="1" y="431"/>
                  </a:lnTo>
                  <a:lnTo>
                    <a:pt x="451" y="431"/>
                  </a:lnTo>
                  <a:lnTo>
                    <a:pt x="451" y="1"/>
                  </a:lnTo>
                  <a:lnTo>
                    <a:pt x="1"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10" name="Google Shape;809;p13">
              <a:extLst>
                <a:ext uri="{FF2B5EF4-FFF2-40B4-BE49-F238E27FC236}">
                  <a16:creationId xmlns:a16="http://schemas.microsoft.com/office/drawing/2014/main" id="{3A62D0FC-E567-204D-A172-DC84F624D546}"/>
                </a:ext>
              </a:extLst>
            </p:cNvPr>
            <p:cNvSpPr>
              <a:spLocks/>
            </p:cNvSpPr>
            <p:nvPr/>
          </p:nvSpPr>
          <p:spPr bwMode="auto">
            <a:xfrm>
              <a:off x="7170146" y="4426204"/>
              <a:ext cx="141861" cy="157929"/>
            </a:xfrm>
            <a:custGeom>
              <a:avLst/>
              <a:gdLst>
                <a:gd name="T0" fmla="*/ 2147483646 w 388"/>
                <a:gd name="T1" fmla="*/ 2147483646 h 432"/>
                <a:gd name="T2" fmla="*/ 2147483646 w 388"/>
                <a:gd name="T3" fmla="*/ 2147483646 h 432"/>
                <a:gd name="T4" fmla="*/ 2147483646 w 388"/>
                <a:gd name="T5" fmla="*/ 2147483646 h 432"/>
                <a:gd name="T6" fmla="*/ 2147483646 w 388"/>
                <a:gd name="T7" fmla="*/ 2147483646 h 432"/>
                <a:gd name="T8" fmla="*/ 2147483646 w 388"/>
                <a:gd name="T9" fmla="*/ 2147483646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8" h="432" extrusionOk="0">
                  <a:moveTo>
                    <a:pt x="1" y="1"/>
                  </a:moveTo>
                  <a:lnTo>
                    <a:pt x="1" y="431"/>
                  </a:lnTo>
                  <a:lnTo>
                    <a:pt x="388" y="431"/>
                  </a:lnTo>
                  <a:lnTo>
                    <a:pt x="388" y="1"/>
                  </a:lnTo>
                  <a:lnTo>
                    <a:pt x="1"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11" name="Google Shape;810;p13">
              <a:extLst>
                <a:ext uri="{FF2B5EF4-FFF2-40B4-BE49-F238E27FC236}">
                  <a16:creationId xmlns:a16="http://schemas.microsoft.com/office/drawing/2014/main" id="{B671FDF7-0AD9-DC4E-BB07-5A5070A4BF8A}"/>
                </a:ext>
              </a:extLst>
            </p:cNvPr>
            <p:cNvSpPr>
              <a:spLocks/>
            </p:cNvSpPr>
            <p:nvPr/>
          </p:nvSpPr>
          <p:spPr bwMode="auto">
            <a:xfrm>
              <a:off x="7170146" y="4351992"/>
              <a:ext cx="141861" cy="74578"/>
            </a:xfrm>
            <a:custGeom>
              <a:avLst/>
              <a:gdLst>
                <a:gd name="T0" fmla="*/ 2147483646 w 388"/>
                <a:gd name="T1" fmla="*/ 2147483646 h 204"/>
                <a:gd name="T2" fmla="*/ 2147483646 w 388"/>
                <a:gd name="T3" fmla="*/ 2147483646 h 204"/>
                <a:gd name="T4" fmla="*/ 2147483646 w 388"/>
                <a:gd name="T5" fmla="*/ 2147483646 h 204"/>
                <a:gd name="T6" fmla="*/ 2147483646 w 388"/>
                <a:gd name="T7" fmla="*/ 2147483646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8" h="204" extrusionOk="0">
                  <a:moveTo>
                    <a:pt x="194" y="1"/>
                  </a:moveTo>
                  <a:lnTo>
                    <a:pt x="1" y="204"/>
                  </a:lnTo>
                  <a:lnTo>
                    <a:pt x="388" y="204"/>
                  </a:lnTo>
                  <a:lnTo>
                    <a:pt x="194"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12" name="Google Shape;811;p13">
              <a:extLst>
                <a:ext uri="{FF2B5EF4-FFF2-40B4-BE49-F238E27FC236}">
                  <a16:creationId xmlns:a16="http://schemas.microsoft.com/office/drawing/2014/main" id="{03B6559E-2D43-524B-BA68-BFE0185DBDFC}"/>
                </a:ext>
              </a:extLst>
            </p:cNvPr>
            <p:cNvSpPr>
              <a:spLocks/>
            </p:cNvSpPr>
            <p:nvPr/>
          </p:nvSpPr>
          <p:spPr bwMode="auto">
            <a:xfrm>
              <a:off x="7241076" y="4351992"/>
              <a:ext cx="235459" cy="74578"/>
            </a:xfrm>
            <a:custGeom>
              <a:avLst/>
              <a:gdLst>
                <a:gd name="T0" fmla="*/ 0 w 644"/>
                <a:gd name="T1" fmla="*/ 2147483646 h 204"/>
                <a:gd name="T2" fmla="*/ 2147483646 w 644"/>
                <a:gd name="T3" fmla="*/ 2147483646 h 204"/>
                <a:gd name="T4" fmla="*/ 2147483646 w 644"/>
                <a:gd name="T5" fmla="*/ 2147483646 h 204"/>
                <a:gd name="T6" fmla="*/ 2147483646 w 644"/>
                <a:gd name="T7" fmla="*/ 2147483646 h 204"/>
                <a:gd name="T8" fmla="*/ 0 w 644"/>
                <a:gd name="T9" fmla="*/ 2147483646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4" h="204" extrusionOk="0">
                  <a:moveTo>
                    <a:pt x="0" y="1"/>
                  </a:moveTo>
                  <a:lnTo>
                    <a:pt x="194" y="204"/>
                  </a:lnTo>
                  <a:lnTo>
                    <a:pt x="644" y="204"/>
                  </a:lnTo>
                  <a:lnTo>
                    <a:pt x="460" y="1"/>
                  </a:lnTo>
                  <a:lnTo>
                    <a:pt x="0" y="1"/>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13" name="Google Shape;812;p13">
              <a:extLst>
                <a:ext uri="{FF2B5EF4-FFF2-40B4-BE49-F238E27FC236}">
                  <a16:creationId xmlns:a16="http://schemas.microsoft.com/office/drawing/2014/main" id="{8AA44BF7-E90D-414C-AF19-81AF1445547A}"/>
                </a:ext>
              </a:extLst>
            </p:cNvPr>
            <p:cNvSpPr>
              <a:spLocks/>
            </p:cNvSpPr>
            <p:nvPr/>
          </p:nvSpPr>
          <p:spPr bwMode="auto">
            <a:xfrm>
              <a:off x="7212558" y="4497126"/>
              <a:ext cx="51918" cy="87007"/>
            </a:xfrm>
            <a:custGeom>
              <a:avLst/>
              <a:gdLst>
                <a:gd name="T0" fmla="*/ 2147483646 w 142"/>
                <a:gd name="T1" fmla="*/ 0 h 238"/>
                <a:gd name="T2" fmla="*/ 2147483646 w 142"/>
                <a:gd name="T3" fmla="*/ 2147483646 h 238"/>
                <a:gd name="T4" fmla="*/ 2147483646 w 142"/>
                <a:gd name="T5" fmla="*/ 2147483646 h 238"/>
                <a:gd name="T6" fmla="*/ 2147483646 w 142"/>
                <a:gd name="T7" fmla="*/ 2147483646 h 238"/>
                <a:gd name="T8" fmla="*/ 2147483646 w 142"/>
                <a:gd name="T9" fmla="*/ 2147483646 h 238"/>
                <a:gd name="T10" fmla="*/ 2147483646 w 142"/>
                <a:gd name="T11" fmla="*/ 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 h="238" extrusionOk="0">
                  <a:moveTo>
                    <a:pt x="71" y="0"/>
                  </a:moveTo>
                  <a:cubicBezTo>
                    <a:pt x="36" y="0"/>
                    <a:pt x="1" y="24"/>
                    <a:pt x="6" y="73"/>
                  </a:cubicBezTo>
                  <a:lnTo>
                    <a:pt x="6" y="237"/>
                  </a:lnTo>
                  <a:lnTo>
                    <a:pt x="136" y="237"/>
                  </a:lnTo>
                  <a:lnTo>
                    <a:pt x="136" y="73"/>
                  </a:lnTo>
                  <a:cubicBezTo>
                    <a:pt x="141" y="24"/>
                    <a:pt x="106" y="0"/>
                    <a:pt x="71" y="0"/>
                  </a:cubicBez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14" name="Google Shape;813;p13">
              <a:extLst>
                <a:ext uri="{FF2B5EF4-FFF2-40B4-BE49-F238E27FC236}">
                  <a16:creationId xmlns:a16="http://schemas.microsoft.com/office/drawing/2014/main" id="{E366CE55-0213-DD47-9745-A5D7A0992B72}"/>
                </a:ext>
              </a:extLst>
            </p:cNvPr>
            <p:cNvSpPr>
              <a:spLocks/>
            </p:cNvSpPr>
            <p:nvPr/>
          </p:nvSpPr>
          <p:spPr bwMode="auto">
            <a:xfrm>
              <a:off x="7403777" y="4507728"/>
              <a:ext cx="39121" cy="65804"/>
            </a:xfrm>
            <a:custGeom>
              <a:avLst/>
              <a:gdLst>
                <a:gd name="T0" fmla="*/ 2147483646 w 107"/>
                <a:gd name="T1" fmla="*/ 0 h 180"/>
                <a:gd name="T2" fmla="*/ 0 w 107"/>
                <a:gd name="T3" fmla="*/ 2147483646 h 180"/>
                <a:gd name="T4" fmla="*/ 0 w 107"/>
                <a:gd name="T5" fmla="*/ 2147483646 h 180"/>
                <a:gd name="T6" fmla="*/ 2147483646 w 107"/>
                <a:gd name="T7" fmla="*/ 2147483646 h 180"/>
                <a:gd name="T8" fmla="*/ 2147483646 w 107"/>
                <a:gd name="T9" fmla="*/ 2147483646 h 180"/>
                <a:gd name="T10" fmla="*/ 2147483646 w 107"/>
                <a:gd name="T11" fmla="*/ 2147483646 h 180"/>
                <a:gd name="T12" fmla="*/ 2147483646 w 107"/>
                <a:gd name="T13" fmla="*/ 2147483646 h 180"/>
                <a:gd name="T14" fmla="*/ 2147483646 w 107"/>
                <a:gd name="T15" fmla="*/ 0 h 180"/>
                <a:gd name="T16" fmla="*/ 2147483646 w 107"/>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80" extrusionOk="0">
                  <a:moveTo>
                    <a:pt x="15" y="0"/>
                  </a:moveTo>
                  <a:cubicBezTo>
                    <a:pt x="5" y="0"/>
                    <a:pt x="0" y="10"/>
                    <a:pt x="0" y="20"/>
                  </a:cubicBezTo>
                  <a:lnTo>
                    <a:pt x="0" y="165"/>
                  </a:lnTo>
                  <a:cubicBezTo>
                    <a:pt x="0" y="170"/>
                    <a:pt x="5" y="179"/>
                    <a:pt x="15" y="179"/>
                  </a:cubicBezTo>
                  <a:lnTo>
                    <a:pt x="92" y="179"/>
                  </a:lnTo>
                  <a:cubicBezTo>
                    <a:pt x="97" y="179"/>
                    <a:pt x="107" y="170"/>
                    <a:pt x="107" y="165"/>
                  </a:cubicBezTo>
                  <a:lnTo>
                    <a:pt x="107" y="20"/>
                  </a:lnTo>
                  <a:cubicBezTo>
                    <a:pt x="107" y="10"/>
                    <a:pt x="97" y="0"/>
                    <a:pt x="92" y="0"/>
                  </a:cubicBezTo>
                  <a:lnTo>
                    <a:pt x="1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15" name="Google Shape;814;p13">
              <a:extLst>
                <a:ext uri="{FF2B5EF4-FFF2-40B4-BE49-F238E27FC236}">
                  <a16:creationId xmlns:a16="http://schemas.microsoft.com/office/drawing/2014/main" id="{8E4DB140-D552-FD4D-A9F6-DEC132349D92}"/>
                </a:ext>
              </a:extLst>
            </p:cNvPr>
            <p:cNvSpPr>
              <a:spLocks/>
            </p:cNvSpPr>
            <p:nvPr/>
          </p:nvSpPr>
          <p:spPr bwMode="auto">
            <a:xfrm>
              <a:off x="7343450" y="4507728"/>
              <a:ext cx="37659" cy="65804"/>
            </a:xfrm>
            <a:custGeom>
              <a:avLst/>
              <a:gdLst>
                <a:gd name="T0" fmla="*/ 2147483646 w 103"/>
                <a:gd name="T1" fmla="*/ 0 h 180"/>
                <a:gd name="T2" fmla="*/ 2147483646 w 103"/>
                <a:gd name="T3" fmla="*/ 2147483646 h 180"/>
                <a:gd name="T4" fmla="*/ 2147483646 w 103"/>
                <a:gd name="T5" fmla="*/ 2147483646 h 180"/>
                <a:gd name="T6" fmla="*/ 2147483646 w 103"/>
                <a:gd name="T7" fmla="*/ 2147483646 h 180"/>
                <a:gd name="T8" fmla="*/ 2147483646 w 103"/>
                <a:gd name="T9" fmla="*/ 2147483646 h 180"/>
                <a:gd name="T10" fmla="*/ 2147483646 w 103"/>
                <a:gd name="T11" fmla="*/ 2147483646 h 180"/>
                <a:gd name="T12" fmla="*/ 2147483646 w 103"/>
                <a:gd name="T13" fmla="*/ 2147483646 h 180"/>
                <a:gd name="T14" fmla="*/ 2147483646 w 103"/>
                <a:gd name="T15" fmla="*/ 0 h 180"/>
                <a:gd name="T16" fmla="*/ 2147483646 w 103"/>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 h="180" extrusionOk="0">
                  <a:moveTo>
                    <a:pt x="15" y="0"/>
                  </a:moveTo>
                  <a:cubicBezTo>
                    <a:pt x="6" y="0"/>
                    <a:pt x="1" y="10"/>
                    <a:pt x="1" y="20"/>
                  </a:cubicBezTo>
                  <a:lnTo>
                    <a:pt x="1" y="165"/>
                  </a:lnTo>
                  <a:cubicBezTo>
                    <a:pt x="1" y="170"/>
                    <a:pt x="6" y="179"/>
                    <a:pt x="15" y="179"/>
                  </a:cubicBezTo>
                  <a:lnTo>
                    <a:pt x="88" y="179"/>
                  </a:lnTo>
                  <a:cubicBezTo>
                    <a:pt x="98" y="179"/>
                    <a:pt x="102" y="170"/>
                    <a:pt x="102" y="165"/>
                  </a:cubicBezTo>
                  <a:lnTo>
                    <a:pt x="102" y="20"/>
                  </a:lnTo>
                  <a:cubicBezTo>
                    <a:pt x="102" y="10"/>
                    <a:pt x="98" y="0"/>
                    <a:pt x="88" y="0"/>
                  </a:cubicBezTo>
                  <a:lnTo>
                    <a:pt x="1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16" name="Google Shape;815;p13">
              <a:extLst>
                <a:ext uri="{FF2B5EF4-FFF2-40B4-BE49-F238E27FC236}">
                  <a16:creationId xmlns:a16="http://schemas.microsoft.com/office/drawing/2014/main" id="{AB0B2177-D158-8446-A02A-3196B140C091}"/>
                </a:ext>
              </a:extLst>
            </p:cNvPr>
            <p:cNvSpPr>
              <a:spLocks/>
            </p:cNvSpPr>
            <p:nvPr/>
          </p:nvSpPr>
          <p:spPr bwMode="auto">
            <a:xfrm>
              <a:off x="7403777" y="4434978"/>
              <a:ext cx="39121" cy="64342"/>
            </a:xfrm>
            <a:custGeom>
              <a:avLst/>
              <a:gdLst>
                <a:gd name="T0" fmla="*/ 2147483646 w 107"/>
                <a:gd name="T1" fmla="*/ 2147483646 h 176"/>
                <a:gd name="T2" fmla="*/ 0 w 107"/>
                <a:gd name="T3" fmla="*/ 2147483646 h 176"/>
                <a:gd name="T4" fmla="*/ 0 w 107"/>
                <a:gd name="T5" fmla="*/ 2147483646 h 176"/>
                <a:gd name="T6" fmla="*/ 2147483646 w 107"/>
                <a:gd name="T7" fmla="*/ 2147483646 h 176"/>
                <a:gd name="T8" fmla="*/ 2147483646 w 107"/>
                <a:gd name="T9" fmla="*/ 2147483646 h 176"/>
                <a:gd name="T10" fmla="*/ 2147483646 w 107"/>
                <a:gd name="T11" fmla="*/ 2147483646 h 176"/>
                <a:gd name="T12" fmla="*/ 2147483646 w 107"/>
                <a:gd name="T13" fmla="*/ 2147483646 h 176"/>
                <a:gd name="T14" fmla="*/ 2147483646 w 107"/>
                <a:gd name="T15" fmla="*/ 2147483646 h 176"/>
                <a:gd name="T16" fmla="*/ 2147483646 w 107"/>
                <a:gd name="T17" fmla="*/ 214748364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76" extrusionOk="0">
                  <a:moveTo>
                    <a:pt x="15" y="1"/>
                  </a:moveTo>
                  <a:cubicBezTo>
                    <a:pt x="5" y="1"/>
                    <a:pt x="0" y="6"/>
                    <a:pt x="0" y="15"/>
                  </a:cubicBezTo>
                  <a:lnTo>
                    <a:pt x="0" y="161"/>
                  </a:lnTo>
                  <a:cubicBezTo>
                    <a:pt x="0" y="170"/>
                    <a:pt x="5" y="175"/>
                    <a:pt x="15" y="175"/>
                  </a:cubicBezTo>
                  <a:lnTo>
                    <a:pt x="92" y="175"/>
                  </a:lnTo>
                  <a:cubicBezTo>
                    <a:pt x="97" y="175"/>
                    <a:pt x="107" y="170"/>
                    <a:pt x="107" y="161"/>
                  </a:cubicBezTo>
                  <a:lnTo>
                    <a:pt x="107" y="15"/>
                  </a:lnTo>
                  <a:cubicBezTo>
                    <a:pt x="107" y="6"/>
                    <a:pt x="97" y="1"/>
                    <a:pt x="92" y="1"/>
                  </a:cubicBezTo>
                  <a:lnTo>
                    <a:pt x="15"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17" name="Google Shape;816;p13">
              <a:extLst>
                <a:ext uri="{FF2B5EF4-FFF2-40B4-BE49-F238E27FC236}">
                  <a16:creationId xmlns:a16="http://schemas.microsoft.com/office/drawing/2014/main" id="{F960B7DE-0DD6-F440-866A-7C6BFF3E83FA}"/>
                </a:ext>
              </a:extLst>
            </p:cNvPr>
            <p:cNvSpPr>
              <a:spLocks/>
            </p:cNvSpPr>
            <p:nvPr/>
          </p:nvSpPr>
          <p:spPr bwMode="auto">
            <a:xfrm>
              <a:off x="7343450" y="4434978"/>
              <a:ext cx="37659" cy="64342"/>
            </a:xfrm>
            <a:custGeom>
              <a:avLst/>
              <a:gdLst>
                <a:gd name="T0" fmla="*/ 2147483646 w 103"/>
                <a:gd name="T1" fmla="*/ 2147483646 h 176"/>
                <a:gd name="T2" fmla="*/ 2147483646 w 103"/>
                <a:gd name="T3" fmla="*/ 2147483646 h 176"/>
                <a:gd name="T4" fmla="*/ 2147483646 w 103"/>
                <a:gd name="T5" fmla="*/ 2147483646 h 176"/>
                <a:gd name="T6" fmla="*/ 2147483646 w 103"/>
                <a:gd name="T7" fmla="*/ 2147483646 h 176"/>
                <a:gd name="T8" fmla="*/ 2147483646 w 103"/>
                <a:gd name="T9" fmla="*/ 2147483646 h 176"/>
                <a:gd name="T10" fmla="*/ 2147483646 w 103"/>
                <a:gd name="T11" fmla="*/ 2147483646 h 176"/>
                <a:gd name="T12" fmla="*/ 2147483646 w 103"/>
                <a:gd name="T13" fmla="*/ 2147483646 h 176"/>
                <a:gd name="T14" fmla="*/ 2147483646 w 103"/>
                <a:gd name="T15" fmla="*/ 2147483646 h 176"/>
                <a:gd name="T16" fmla="*/ 2147483646 w 103"/>
                <a:gd name="T17" fmla="*/ 214748364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 h="176" extrusionOk="0">
                  <a:moveTo>
                    <a:pt x="15" y="1"/>
                  </a:moveTo>
                  <a:cubicBezTo>
                    <a:pt x="6" y="1"/>
                    <a:pt x="1" y="6"/>
                    <a:pt x="1" y="15"/>
                  </a:cubicBezTo>
                  <a:lnTo>
                    <a:pt x="1" y="161"/>
                  </a:lnTo>
                  <a:cubicBezTo>
                    <a:pt x="1" y="170"/>
                    <a:pt x="6" y="175"/>
                    <a:pt x="15" y="175"/>
                  </a:cubicBezTo>
                  <a:lnTo>
                    <a:pt x="88" y="175"/>
                  </a:lnTo>
                  <a:cubicBezTo>
                    <a:pt x="98" y="175"/>
                    <a:pt x="102" y="170"/>
                    <a:pt x="102" y="161"/>
                  </a:cubicBezTo>
                  <a:lnTo>
                    <a:pt x="102" y="15"/>
                  </a:lnTo>
                  <a:cubicBezTo>
                    <a:pt x="102" y="6"/>
                    <a:pt x="98" y="1"/>
                    <a:pt x="88" y="1"/>
                  </a:cubicBezTo>
                  <a:lnTo>
                    <a:pt x="15"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218" name="Google Shape;817;p13">
            <a:extLst>
              <a:ext uri="{FF2B5EF4-FFF2-40B4-BE49-F238E27FC236}">
                <a16:creationId xmlns:a16="http://schemas.microsoft.com/office/drawing/2014/main" id="{3E5929F1-4BB7-4D44-AA7E-099F04D10628}"/>
              </a:ext>
            </a:extLst>
          </p:cNvPr>
          <p:cNvGrpSpPr>
            <a:grpSpLocks/>
          </p:cNvGrpSpPr>
          <p:nvPr/>
        </p:nvGrpSpPr>
        <p:grpSpPr bwMode="auto">
          <a:xfrm>
            <a:off x="10890251" y="5480052"/>
            <a:ext cx="336549" cy="704849"/>
            <a:chOff x="2975347" y="4014549"/>
            <a:chExt cx="252306" cy="528250"/>
          </a:xfrm>
        </p:grpSpPr>
        <p:sp>
          <p:nvSpPr>
            <p:cNvPr id="219" name="Google Shape;818;p13">
              <a:extLst>
                <a:ext uri="{FF2B5EF4-FFF2-40B4-BE49-F238E27FC236}">
                  <a16:creationId xmlns:a16="http://schemas.microsoft.com/office/drawing/2014/main" id="{44B03486-100A-8B45-B427-C9E150684DBF}"/>
                </a:ext>
              </a:extLst>
            </p:cNvPr>
            <p:cNvSpPr>
              <a:spLocks/>
            </p:cNvSpPr>
            <p:nvPr/>
          </p:nvSpPr>
          <p:spPr bwMode="auto">
            <a:xfrm>
              <a:off x="2975347" y="4014549"/>
              <a:ext cx="252306" cy="397976"/>
            </a:xfrm>
            <a:custGeom>
              <a:avLst/>
              <a:gdLst>
                <a:gd name="T0" fmla="*/ 2147483646 w 1164"/>
                <a:gd name="T1" fmla="*/ 0 h 1836"/>
                <a:gd name="T2" fmla="*/ 2147483646 w 1164"/>
                <a:gd name="T3" fmla="*/ 2147483646 h 1836"/>
                <a:gd name="T4" fmla="*/ 2147483646 w 1164"/>
                <a:gd name="T5" fmla="*/ 2147483646 h 1836"/>
                <a:gd name="T6" fmla="*/ 2147483646 w 1164"/>
                <a:gd name="T7" fmla="*/ 2147483646 h 1836"/>
                <a:gd name="T8" fmla="*/ 2147483646 w 1164"/>
                <a:gd name="T9" fmla="*/ 2147483646 h 1836"/>
                <a:gd name="T10" fmla="*/ 2147483646 w 1164"/>
                <a:gd name="T11" fmla="*/ 2147483646 h 1836"/>
                <a:gd name="T12" fmla="*/ 2147483646 w 1164"/>
                <a:gd name="T13" fmla="*/ 2147483646 h 1836"/>
                <a:gd name="T14" fmla="*/ 2147483646 w 1164"/>
                <a:gd name="T15" fmla="*/ 2147483646 h 1836"/>
                <a:gd name="T16" fmla="*/ 2147483646 w 1164"/>
                <a:gd name="T17" fmla="*/ 0 h 18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64" h="1836" extrusionOk="0">
                  <a:moveTo>
                    <a:pt x="598" y="0"/>
                  </a:moveTo>
                  <a:cubicBezTo>
                    <a:pt x="240" y="0"/>
                    <a:pt x="22" y="363"/>
                    <a:pt x="95" y="682"/>
                  </a:cubicBezTo>
                  <a:cubicBezTo>
                    <a:pt x="138" y="900"/>
                    <a:pt x="124" y="1122"/>
                    <a:pt x="56" y="1330"/>
                  </a:cubicBezTo>
                  <a:cubicBezTo>
                    <a:pt x="33" y="1401"/>
                    <a:pt x="0" y="1835"/>
                    <a:pt x="545" y="1835"/>
                  </a:cubicBezTo>
                  <a:cubicBezTo>
                    <a:pt x="562" y="1835"/>
                    <a:pt x="580" y="1834"/>
                    <a:pt x="598" y="1833"/>
                  </a:cubicBezTo>
                  <a:cubicBezTo>
                    <a:pt x="598" y="1833"/>
                    <a:pt x="614" y="1835"/>
                    <a:pt x="641" y="1835"/>
                  </a:cubicBezTo>
                  <a:cubicBezTo>
                    <a:pt x="770" y="1835"/>
                    <a:pt x="1148" y="1795"/>
                    <a:pt x="1140" y="1330"/>
                  </a:cubicBezTo>
                  <a:cubicBezTo>
                    <a:pt x="1130" y="774"/>
                    <a:pt x="1111" y="687"/>
                    <a:pt x="1140" y="493"/>
                  </a:cubicBezTo>
                  <a:cubicBezTo>
                    <a:pt x="1164" y="300"/>
                    <a:pt x="956" y="5"/>
                    <a:pt x="598" y="0"/>
                  </a:cubicBez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20" name="Google Shape;819;p13">
              <a:extLst>
                <a:ext uri="{FF2B5EF4-FFF2-40B4-BE49-F238E27FC236}">
                  <a16:creationId xmlns:a16="http://schemas.microsoft.com/office/drawing/2014/main" id="{4BC598B2-16A3-E24C-AF9A-705023FDDEBA}"/>
                </a:ext>
              </a:extLst>
            </p:cNvPr>
            <p:cNvSpPr>
              <a:spLocks/>
            </p:cNvSpPr>
            <p:nvPr/>
          </p:nvSpPr>
          <p:spPr bwMode="auto">
            <a:xfrm>
              <a:off x="3100634" y="4121630"/>
              <a:ext cx="8670" cy="421170"/>
            </a:xfrm>
            <a:custGeom>
              <a:avLst/>
              <a:gdLst>
                <a:gd name="T0" fmla="*/ 2147483646 w 40"/>
                <a:gd name="T1" fmla="*/ 2147483646 h 1943"/>
                <a:gd name="T2" fmla="*/ 2147483646 w 40"/>
                <a:gd name="T3" fmla="*/ 2147483646 h 1943"/>
                <a:gd name="T4" fmla="*/ 2147483646 w 40"/>
                <a:gd name="T5" fmla="*/ 2147483646 h 1943"/>
                <a:gd name="T6" fmla="*/ 2147483646 w 40"/>
                <a:gd name="T7" fmla="*/ 2147483646 h 1943"/>
                <a:gd name="T8" fmla="*/ 2147483646 w 40"/>
                <a:gd name="T9" fmla="*/ 2147483646 h 1943"/>
                <a:gd name="T10" fmla="*/ 2147483646 w 40"/>
                <a:gd name="T11" fmla="*/ 2147483646 h 1943"/>
                <a:gd name="T12" fmla="*/ 2147483646 w 40"/>
                <a:gd name="T13" fmla="*/ 2147483646 h 19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943" extrusionOk="0">
                  <a:moveTo>
                    <a:pt x="20" y="1"/>
                  </a:moveTo>
                  <a:cubicBezTo>
                    <a:pt x="10" y="1"/>
                    <a:pt x="1" y="7"/>
                    <a:pt x="1" y="19"/>
                  </a:cubicBezTo>
                  <a:lnTo>
                    <a:pt x="1" y="1925"/>
                  </a:lnTo>
                  <a:cubicBezTo>
                    <a:pt x="1" y="1937"/>
                    <a:pt x="10" y="1943"/>
                    <a:pt x="20" y="1943"/>
                  </a:cubicBezTo>
                  <a:cubicBezTo>
                    <a:pt x="30" y="1943"/>
                    <a:pt x="39" y="1937"/>
                    <a:pt x="39" y="1925"/>
                  </a:cubicBezTo>
                  <a:lnTo>
                    <a:pt x="39" y="19"/>
                  </a:lnTo>
                  <a:cubicBezTo>
                    <a:pt x="39" y="7"/>
                    <a:pt x="30" y="1"/>
                    <a:pt x="20" y="1"/>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21" name="Google Shape;820;p13">
              <a:extLst>
                <a:ext uri="{FF2B5EF4-FFF2-40B4-BE49-F238E27FC236}">
                  <a16:creationId xmlns:a16="http://schemas.microsoft.com/office/drawing/2014/main" id="{30B41CAF-DCF4-204D-845B-07329F57443A}"/>
                </a:ext>
              </a:extLst>
            </p:cNvPr>
            <p:cNvSpPr>
              <a:spLocks/>
            </p:cNvSpPr>
            <p:nvPr/>
          </p:nvSpPr>
          <p:spPr bwMode="auto">
            <a:xfrm>
              <a:off x="3047528" y="4202266"/>
              <a:ext cx="62209" cy="59826"/>
            </a:xfrm>
            <a:custGeom>
              <a:avLst/>
              <a:gdLst>
                <a:gd name="T0" fmla="*/ 2147483646 w 287"/>
                <a:gd name="T1" fmla="*/ 0 h 276"/>
                <a:gd name="T2" fmla="*/ 2147483646 w 287"/>
                <a:gd name="T3" fmla="*/ 2147483646 h 276"/>
                <a:gd name="T4" fmla="*/ 2147483646 w 287"/>
                <a:gd name="T5" fmla="*/ 2147483646 h 276"/>
                <a:gd name="T6" fmla="*/ 2147483646 w 287"/>
                <a:gd name="T7" fmla="*/ 2147483646 h 276"/>
                <a:gd name="T8" fmla="*/ 2147483646 w 287"/>
                <a:gd name="T9" fmla="*/ 2147483646 h 276"/>
                <a:gd name="T10" fmla="*/ 2147483646 w 287"/>
                <a:gd name="T11" fmla="*/ 2147483646 h 276"/>
                <a:gd name="T12" fmla="*/ 2147483646 w 287"/>
                <a:gd name="T13" fmla="*/ 0 h 2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276" extrusionOk="0">
                  <a:moveTo>
                    <a:pt x="25" y="0"/>
                  </a:moveTo>
                  <a:cubicBezTo>
                    <a:pt x="11" y="0"/>
                    <a:pt x="1" y="18"/>
                    <a:pt x="9" y="29"/>
                  </a:cubicBezTo>
                  <a:lnTo>
                    <a:pt x="250" y="271"/>
                  </a:lnTo>
                  <a:cubicBezTo>
                    <a:pt x="255" y="274"/>
                    <a:pt x="259" y="275"/>
                    <a:pt x="263" y="275"/>
                  </a:cubicBezTo>
                  <a:cubicBezTo>
                    <a:pt x="277" y="275"/>
                    <a:pt x="287" y="258"/>
                    <a:pt x="279" y="247"/>
                  </a:cubicBezTo>
                  <a:lnTo>
                    <a:pt x="38" y="5"/>
                  </a:lnTo>
                  <a:cubicBezTo>
                    <a:pt x="33" y="2"/>
                    <a:pt x="29" y="0"/>
                    <a:pt x="25" y="0"/>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22" name="Google Shape;821;p13">
              <a:extLst>
                <a:ext uri="{FF2B5EF4-FFF2-40B4-BE49-F238E27FC236}">
                  <a16:creationId xmlns:a16="http://schemas.microsoft.com/office/drawing/2014/main" id="{EF4BE1B0-9ED4-5744-9E32-AC263169D532}"/>
                </a:ext>
              </a:extLst>
            </p:cNvPr>
            <p:cNvSpPr>
              <a:spLocks/>
            </p:cNvSpPr>
            <p:nvPr/>
          </p:nvSpPr>
          <p:spPr bwMode="auto">
            <a:xfrm>
              <a:off x="3100200" y="4262960"/>
              <a:ext cx="66978" cy="64162"/>
            </a:xfrm>
            <a:custGeom>
              <a:avLst/>
              <a:gdLst>
                <a:gd name="T0" fmla="*/ 2147483646 w 309"/>
                <a:gd name="T1" fmla="*/ 2147483646 h 296"/>
                <a:gd name="T2" fmla="*/ 2147483646 w 309"/>
                <a:gd name="T3" fmla="*/ 2147483646 h 296"/>
                <a:gd name="T4" fmla="*/ 2147483646 w 309"/>
                <a:gd name="T5" fmla="*/ 2147483646 h 296"/>
                <a:gd name="T6" fmla="*/ 2147483646 w 309"/>
                <a:gd name="T7" fmla="*/ 2147483646 h 296"/>
                <a:gd name="T8" fmla="*/ 2147483646 w 309"/>
                <a:gd name="T9" fmla="*/ 2147483646 h 296"/>
                <a:gd name="T10" fmla="*/ 2147483646 w 309"/>
                <a:gd name="T11" fmla="*/ 2147483646 h 296"/>
                <a:gd name="T12" fmla="*/ 2147483646 w 309"/>
                <a:gd name="T13" fmla="*/ 2147483646 h 2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9" h="296" extrusionOk="0">
                  <a:moveTo>
                    <a:pt x="284" y="1"/>
                  </a:moveTo>
                  <a:cubicBezTo>
                    <a:pt x="280" y="1"/>
                    <a:pt x="277" y="2"/>
                    <a:pt x="273" y="5"/>
                  </a:cubicBezTo>
                  <a:lnTo>
                    <a:pt x="12" y="267"/>
                  </a:lnTo>
                  <a:cubicBezTo>
                    <a:pt x="1" y="278"/>
                    <a:pt x="10" y="295"/>
                    <a:pt x="24" y="295"/>
                  </a:cubicBezTo>
                  <a:cubicBezTo>
                    <a:pt x="28" y="295"/>
                    <a:pt x="32" y="294"/>
                    <a:pt x="36" y="291"/>
                  </a:cubicBezTo>
                  <a:cubicBezTo>
                    <a:pt x="123" y="204"/>
                    <a:pt x="211" y="117"/>
                    <a:pt x="298" y="30"/>
                  </a:cubicBezTo>
                  <a:cubicBezTo>
                    <a:pt x="309" y="18"/>
                    <a:pt x="297" y="1"/>
                    <a:pt x="284" y="1"/>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223" name="Google Shape;822;p13">
            <a:extLst>
              <a:ext uri="{FF2B5EF4-FFF2-40B4-BE49-F238E27FC236}">
                <a16:creationId xmlns:a16="http://schemas.microsoft.com/office/drawing/2014/main" id="{C82D813D-5F56-3249-A1F3-A9D88932CEEF}"/>
              </a:ext>
            </a:extLst>
          </p:cNvPr>
          <p:cNvGrpSpPr>
            <a:grpSpLocks/>
          </p:cNvGrpSpPr>
          <p:nvPr/>
        </p:nvGrpSpPr>
        <p:grpSpPr bwMode="auto">
          <a:xfrm>
            <a:off x="2662767" y="5461000"/>
            <a:ext cx="1134533" cy="654051"/>
            <a:chOff x="6625736" y="4095721"/>
            <a:chExt cx="850800" cy="490240"/>
          </a:xfrm>
        </p:grpSpPr>
        <p:sp>
          <p:nvSpPr>
            <p:cNvPr id="224" name="Google Shape;823;p13">
              <a:extLst>
                <a:ext uri="{FF2B5EF4-FFF2-40B4-BE49-F238E27FC236}">
                  <a16:creationId xmlns:a16="http://schemas.microsoft.com/office/drawing/2014/main" id="{58440CED-6AE6-AE4C-A3BB-1A851518BF1F}"/>
                </a:ext>
              </a:extLst>
            </p:cNvPr>
            <p:cNvSpPr>
              <a:spLocks/>
            </p:cNvSpPr>
            <p:nvPr/>
          </p:nvSpPr>
          <p:spPr bwMode="auto">
            <a:xfrm>
              <a:off x="7028650" y="4095721"/>
              <a:ext cx="10969" cy="21569"/>
            </a:xfrm>
            <a:custGeom>
              <a:avLst/>
              <a:gdLst>
                <a:gd name="T0" fmla="*/ 2147483646 w 30"/>
                <a:gd name="T1" fmla="*/ 0 h 59"/>
                <a:gd name="T2" fmla="*/ 2147483646 w 30"/>
                <a:gd name="T3" fmla="*/ 2147483646 h 59"/>
                <a:gd name="T4" fmla="*/ 2147483646 w 30"/>
                <a:gd name="T5" fmla="*/ 2147483646 h 59"/>
                <a:gd name="T6" fmla="*/ 2147483646 w 30"/>
                <a:gd name="T7" fmla="*/ 0 h 59"/>
                <a:gd name="T8" fmla="*/ 2147483646 w 30"/>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59" extrusionOk="0">
                  <a:moveTo>
                    <a:pt x="1" y="0"/>
                  </a:moveTo>
                  <a:lnTo>
                    <a:pt x="1" y="58"/>
                  </a:lnTo>
                  <a:lnTo>
                    <a:pt x="30" y="58"/>
                  </a:lnTo>
                  <a:lnTo>
                    <a:pt x="30" y="0"/>
                  </a:lnTo>
                  <a:lnTo>
                    <a:pt x="1"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25" name="Google Shape;824;p13">
              <a:extLst>
                <a:ext uri="{FF2B5EF4-FFF2-40B4-BE49-F238E27FC236}">
                  <a16:creationId xmlns:a16="http://schemas.microsoft.com/office/drawing/2014/main" id="{A7661707-5FE5-FC44-BFD7-2D62AFFC429B}"/>
                </a:ext>
              </a:extLst>
            </p:cNvPr>
            <p:cNvSpPr>
              <a:spLocks/>
            </p:cNvSpPr>
            <p:nvPr/>
          </p:nvSpPr>
          <p:spPr bwMode="auto">
            <a:xfrm>
              <a:off x="7046566" y="4143246"/>
              <a:ext cx="81533" cy="76406"/>
            </a:xfrm>
            <a:custGeom>
              <a:avLst/>
              <a:gdLst>
                <a:gd name="T0" fmla="*/ 0 w 223"/>
                <a:gd name="T1" fmla="*/ 2147483646 h 209"/>
                <a:gd name="T2" fmla="*/ 0 w 223"/>
                <a:gd name="T3" fmla="*/ 2147483646 h 209"/>
                <a:gd name="T4" fmla="*/ 2147483646 w 223"/>
                <a:gd name="T5" fmla="*/ 2147483646 h 209"/>
                <a:gd name="T6" fmla="*/ 2147483646 w 223"/>
                <a:gd name="T7" fmla="*/ 2147483646 h 209"/>
                <a:gd name="T8" fmla="*/ 0 w 223"/>
                <a:gd name="T9" fmla="*/ 2147483646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 h="209" extrusionOk="0">
                  <a:moveTo>
                    <a:pt x="0" y="1"/>
                  </a:moveTo>
                  <a:lnTo>
                    <a:pt x="0" y="209"/>
                  </a:lnTo>
                  <a:lnTo>
                    <a:pt x="223" y="209"/>
                  </a:lnTo>
                  <a:lnTo>
                    <a:pt x="223" y="1"/>
                  </a:lnTo>
                  <a:lnTo>
                    <a:pt x="0"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26" name="Google Shape;825;p13">
              <a:extLst>
                <a:ext uri="{FF2B5EF4-FFF2-40B4-BE49-F238E27FC236}">
                  <a16:creationId xmlns:a16="http://schemas.microsoft.com/office/drawing/2014/main" id="{2FC2E84B-DE5F-CA4B-8CEB-EBFC9124C5C6}"/>
                </a:ext>
              </a:extLst>
            </p:cNvPr>
            <p:cNvSpPr>
              <a:spLocks/>
            </p:cNvSpPr>
            <p:nvPr/>
          </p:nvSpPr>
          <p:spPr bwMode="auto">
            <a:xfrm>
              <a:off x="6977463" y="4143246"/>
              <a:ext cx="69468" cy="76406"/>
            </a:xfrm>
            <a:custGeom>
              <a:avLst/>
              <a:gdLst>
                <a:gd name="T0" fmla="*/ 2147483646 w 190"/>
                <a:gd name="T1" fmla="*/ 2147483646 h 209"/>
                <a:gd name="T2" fmla="*/ 2147483646 w 190"/>
                <a:gd name="T3" fmla="*/ 2147483646 h 209"/>
                <a:gd name="T4" fmla="*/ 2147483646 w 190"/>
                <a:gd name="T5" fmla="*/ 2147483646 h 209"/>
                <a:gd name="T6" fmla="*/ 2147483646 w 190"/>
                <a:gd name="T7" fmla="*/ 2147483646 h 209"/>
                <a:gd name="T8" fmla="*/ 2147483646 w 190"/>
                <a:gd name="T9" fmla="*/ 2147483646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 h="209" extrusionOk="0">
                  <a:moveTo>
                    <a:pt x="1" y="1"/>
                  </a:moveTo>
                  <a:lnTo>
                    <a:pt x="1" y="209"/>
                  </a:lnTo>
                  <a:lnTo>
                    <a:pt x="189" y="209"/>
                  </a:lnTo>
                  <a:lnTo>
                    <a:pt x="189" y="1"/>
                  </a:lnTo>
                  <a:lnTo>
                    <a:pt x="1"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27" name="Google Shape;826;p13">
              <a:extLst>
                <a:ext uri="{FF2B5EF4-FFF2-40B4-BE49-F238E27FC236}">
                  <a16:creationId xmlns:a16="http://schemas.microsoft.com/office/drawing/2014/main" id="{85B94453-FAB2-AC44-93FC-BB98E43D21B0}"/>
                </a:ext>
              </a:extLst>
            </p:cNvPr>
            <p:cNvSpPr>
              <a:spLocks/>
            </p:cNvSpPr>
            <p:nvPr/>
          </p:nvSpPr>
          <p:spPr bwMode="auto">
            <a:xfrm>
              <a:off x="6977463" y="4106323"/>
              <a:ext cx="69468" cy="37289"/>
            </a:xfrm>
            <a:custGeom>
              <a:avLst/>
              <a:gdLst>
                <a:gd name="T0" fmla="*/ 2147483646 w 190"/>
                <a:gd name="T1" fmla="*/ 0 h 102"/>
                <a:gd name="T2" fmla="*/ 2147483646 w 190"/>
                <a:gd name="T3" fmla="*/ 2147483646 h 102"/>
                <a:gd name="T4" fmla="*/ 2147483646 w 190"/>
                <a:gd name="T5" fmla="*/ 2147483646 h 102"/>
                <a:gd name="T6" fmla="*/ 2147483646 w 190"/>
                <a:gd name="T7" fmla="*/ 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0" h="102" extrusionOk="0">
                  <a:moveTo>
                    <a:pt x="97" y="0"/>
                  </a:moveTo>
                  <a:lnTo>
                    <a:pt x="1" y="102"/>
                  </a:lnTo>
                  <a:lnTo>
                    <a:pt x="189" y="102"/>
                  </a:lnTo>
                  <a:lnTo>
                    <a:pt x="97"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28" name="Google Shape;827;p13">
              <a:extLst>
                <a:ext uri="{FF2B5EF4-FFF2-40B4-BE49-F238E27FC236}">
                  <a16:creationId xmlns:a16="http://schemas.microsoft.com/office/drawing/2014/main" id="{46518225-7FAC-B841-BAAE-52CB38DC8EA0}"/>
                </a:ext>
              </a:extLst>
            </p:cNvPr>
            <p:cNvSpPr>
              <a:spLocks/>
            </p:cNvSpPr>
            <p:nvPr/>
          </p:nvSpPr>
          <p:spPr bwMode="auto">
            <a:xfrm>
              <a:off x="7012929" y="4106323"/>
              <a:ext cx="116998" cy="37289"/>
            </a:xfrm>
            <a:custGeom>
              <a:avLst/>
              <a:gdLst>
                <a:gd name="T0" fmla="*/ 0 w 320"/>
                <a:gd name="T1" fmla="*/ 0 h 102"/>
                <a:gd name="T2" fmla="*/ 2147483646 w 320"/>
                <a:gd name="T3" fmla="*/ 2147483646 h 102"/>
                <a:gd name="T4" fmla="*/ 2147483646 w 320"/>
                <a:gd name="T5" fmla="*/ 2147483646 h 102"/>
                <a:gd name="T6" fmla="*/ 2147483646 w 320"/>
                <a:gd name="T7" fmla="*/ 0 h 102"/>
                <a:gd name="T8" fmla="*/ 0 w 320"/>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102" extrusionOk="0">
                  <a:moveTo>
                    <a:pt x="0" y="0"/>
                  </a:moveTo>
                  <a:lnTo>
                    <a:pt x="92" y="102"/>
                  </a:lnTo>
                  <a:lnTo>
                    <a:pt x="320" y="102"/>
                  </a:lnTo>
                  <a:lnTo>
                    <a:pt x="228" y="0"/>
                  </a:lnTo>
                  <a:lnTo>
                    <a:pt x="0" y="0"/>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29" name="Google Shape;828;p13">
              <a:extLst>
                <a:ext uri="{FF2B5EF4-FFF2-40B4-BE49-F238E27FC236}">
                  <a16:creationId xmlns:a16="http://schemas.microsoft.com/office/drawing/2014/main" id="{CE821173-E05E-E146-9629-8E6F3A5C109C}"/>
                </a:ext>
              </a:extLst>
            </p:cNvPr>
            <p:cNvSpPr>
              <a:spLocks/>
            </p:cNvSpPr>
            <p:nvPr/>
          </p:nvSpPr>
          <p:spPr bwMode="auto">
            <a:xfrm>
              <a:off x="6795384" y="4166278"/>
              <a:ext cx="85189" cy="141844"/>
            </a:xfrm>
            <a:custGeom>
              <a:avLst/>
              <a:gdLst>
                <a:gd name="T0" fmla="*/ 2147483646 w 233"/>
                <a:gd name="T1" fmla="*/ 2147483646 h 388"/>
                <a:gd name="T2" fmla="*/ 0 w 233"/>
                <a:gd name="T3" fmla="*/ 2147483646 h 388"/>
                <a:gd name="T4" fmla="*/ 0 w 233"/>
                <a:gd name="T5" fmla="*/ 2147483646 h 388"/>
                <a:gd name="T6" fmla="*/ 2147483646 w 233"/>
                <a:gd name="T7" fmla="*/ 2147483646 h 388"/>
                <a:gd name="T8" fmla="*/ 2147483646 w 233"/>
                <a:gd name="T9" fmla="*/ 2147483646 h 388"/>
                <a:gd name="T10" fmla="*/ 2147483646 w 233"/>
                <a:gd name="T11" fmla="*/ 2147483646 h 3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3" h="388" extrusionOk="0">
                  <a:moveTo>
                    <a:pt x="117" y="1"/>
                  </a:moveTo>
                  <a:lnTo>
                    <a:pt x="0" y="122"/>
                  </a:lnTo>
                  <a:lnTo>
                    <a:pt x="0" y="388"/>
                  </a:lnTo>
                  <a:lnTo>
                    <a:pt x="233" y="388"/>
                  </a:lnTo>
                  <a:lnTo>
                    <a:pt x="233" y="122"/>
                  </a:lnTo>
                  <a:lnTo>
                    <a:pt x="117"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30" name="Google Shape;829;p13">
              <a:extLst>
                <a:ext uri="{FF2B5EF4-FFF2-40B4-BE49-F238E27FC236}">
                  <a16:creationId xmlns:a16="http://schemas.microsoft.com/office/drawing/2014/main" id="{7824E73F-ABE1-534F-B375-D3B788DCE9B1}"/>
                </a:ext>
              </a:extLst>
            </p:cNvPr>
            <p:cNvSpPr>
              <a:spLocks/>
            </p:cNvSpPr>
            <p:nvPr/>
          </p:nvSpPr>
          <p:spPr bwMode="auto">
            <a:xfrm>
              <a:off x="6837796" y="4166278"/>
              <a:ext cx="187929" cy="44600"/>
            </a:xfrm>
            <a:custGeom>
              <a:avLst/>
              <a:gdLst>
                <a:gd name="T0" fmla="*/ 2147483646 w 514"/>
                <a:gd name="T1" fmla="*/ 2147483646 h 122"/>
                <a:gd name="T2" fmla="*/ 2147483646 w 514"/>
                <a:gd name="T3" fmla="*/ 2147483646 h 122"/>
                <a:gd name="T4" fmla="*/ 2147483646 w 514"/>
                <a:gd name="T5" fmla="*/ 2147483646 h 122"/>
                <a:gd name="T6" fmla="*/ 2147483646 w 514"/>
                <a:gd name="T7" fmla="*/ 2147483646 h 122"/>
                <a:gd name="T8" fmla="*/ 2147483646 w 514"/>
                <a:gd name="T9" fmla="*/ 2147483646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4" h="122" extrusionOk="0">
                  <a:moveTo>
                    <a:pt x="1" y="1"/>
                  </a:moveTo>
                  <a:lnTo>
                    <a:pt x="117" y="122"/>
                  </a:lnTo>
                  <a:lnTo>
                    <a:pt x="513" y="122"/>
                  </a:lnTo>
                  <a:lnTo>
                    <a:pt x="402" y="1"/>
                  </a:lnTo>
                  <a:lnTo>
                    <a:pt x="1"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31" name="Google Shape;830;p13">
              <a:extLst>
                <a:ext uri="{FF2B5EF4-FFF2-40B4-BE49-F238E27FC236}">
                  <a16:creationId xmlns:a16="http://schemas.microsoft.com/office/drawing/2014/main" id="{EB82D80A-6D2F-AB49-B4A3-2013CD531758}"/>
                </a:ext>
              </a:extLst>
            </p:cNvPr>
            <p:cNvSpPr>
              <a:spLocks/>
            </p:cNvSpPr>
            <p:nvPr/>
          </p:nvSpPr>
          <p:spPr bwMode="auto">
            <a:xfrm>
              <a:off x="6880208" y="4210513"/>
              <a:ext cx="145517" cy="97609"/>
            </a:xfrm>
            <a:custGeom>
              <a:avLst/>
              <a:gdLst>
                <a:gd name="T0" fmla="*/ 2147483646 w 398"/>
                <a:gd name="T1" fmla="*/ 2147483646 h 267"/>
                <a:gd name="T2" fmla="*/ 2147483646 w 398"/>
                <a:gd name="T3" fmla="*/ 2147483646 h 267"/>
                <a:gd name="T4" fmla="*/ 2147483646 w 398"/>
                <a:gd name="T5" fmla="*/ 2147483646 h 267"/>
                <a:gd name="T6" fmla="*/ 2147483646 w 398"/>
                <a:gd name="T7" fmla="*/ 2147483646 h 267"/>
                <a:gd name="T8" fmla="*/ 2147483646 w 398"/>
                <a:gd name="T9" fmla="*/ 2147483646 h 2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267" extrusionOk="0">
                  <a:moveTo>
                    <a:pt x="1" y="1"/>
                  </a:moveTo>
                  <a:lnTo>
                    <a:pt x="1" y="267"/>
                  </a:lnTo>
                  <a:lnTo>
                    <a:pt x="397" y="267"/>
                  </a:lnTo>
                  <a:lnTo>
                    <a:pt x="397" y="1"/>
                  </a:lnTo>
                  <a:lnTo>
                    <a:pt x="1"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32" name="Google Shape;831;p13">
              <a:extLst>
                <a:ext uri="{FF2B5EF4-FFF2-40B4-BE49-F238E27FC236}">
                  <a16:creationId xmlns:a16="http://schemas.microsoft.com/office/drawing/2014/main" id="{A1FCDDFC-D0F7-0940-B989-5A79129653F5}"/>
                </a:ext>
              </a:extLst>
            </p:cNvPr>
            <p:cNvSpPr>
              <a:spLocks/>
            </p:cNvSpPr>
            <p:nvPr/>
          </p:nvSpPr>
          <p:spPr bwMode="auto">
            <a:xfrm>
              <a:off x="7025360" y="4166278"/>
              <a:ext cx="85189" cy="141844"/>
            </a:xfrm>
            <a:custGeom>
              <a:avLst/>
              <a:gdLst>
                <a:gd name="T0" fmla="*/ 2147483646 w 233"/>
                <a:gd name="T1" fmla="*/ 2147483646 h 388"/>
                <a:gd name="T2" fmla="*/ 0 w 233"/>
                <a:gd name="T3" fmla="*/ 2147483646 h 388"/>
                <a:gd name="T4" fmla="*/ 0 w 233"/>
                <a:gd name="T5" fmla="*/ 2147483646 h 388"/>
                <a:gd name="T6" fmla="*/ 2147483646 w 233"/>
                <a:gd name="T7" fmla="*/ 2147483646 h 388"/>
                <a:gd name="T8" fmla="*/ 2147483646 w 233"/>
                <a:gd name="T9" fmla="*/ 2147483646 h 388"/>
                <a:gd name="T10" fmla="*/ 2147483646 w 233"/>
                <a:gd name="T11" fmla="*/ 2147483646 h 3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3" h="388" extrusionOk="0">
                  <a:moveTo>
                    <a:pt x="116" y="1"/>
                  </a:moveTo>
                  <a:lnTo>
                    <a:pt x="0" y="122"/>
                  </a:lnTo>
                  <a:lnTo>
                    <a:pt x="0" y="388"/>
                  </a:lnTo>
                  <a:lnTo>
                    <a:pt x="232" y="388"/>
                  </a:lnTo>
                  <a:lnTo>
                    <a:pt x="232" y="122"/>
                  </a:lnTo>
                  <a:lnTo>
                    <a:pt x="116"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33" name="Google Shape;832;p13">
              <a:extLst>
                <a:ext uri="{FF2B5EF4-FFF2-40B4-BE49-F238E27FC236}">
                  <a16:creationId xmlns:a16="http://schemas.microsoft.com/office/drawing/2014/main" id="{E0E553E4-9F73-FB4D-AA7D-F738B1F8F055}"/>
                </a:ext>
              </a:extLst>
            </p:cNvPr>
            <p:cNvSpPr>
              <a:spLocks/>
            </p:cNvSpPr>
            <p:nvPr/>
          </p:nvSpPr>
          <p:spPr bwMode="auto">
            <a:xfrm>
              <a:off x="7067772" y="4166278"/>
              <a:ext cx="187929" cy="44600"/>
            </a:xfrm>
            <a:custGeom>
              <a:avLst/>
              <a:gdLst>
                <a:gd name="T0" fmla="*/ 0 w 514"/>
                <a:gd name="T1" fmla="*/ 2147483646 h 122"/>
                <a:gd name="T2" fmla="*/ 2147483646 w 514"/>
                <a:gd name="T3" fmla="*/ 2147483646 h 122"/>
                <a:gd name="T4" fmla="*/ 2147483646 w 514"/>
                <a:gd name="T5" fmla="*/ 2147483646 h 122"/>
                <a:gd name="T6" fmla="*/ 2147483646 w 514"/>
                <a:gd name="T7" fmla="*/ 2147483646 h 122"/>
                <a:gd name="T8" fmla="*/ 0 w 514"/>
                <a:gd name="T9" fmla="*/ 2147483646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4" h="122" extrusionOk="0">
                  <a:moveTo>
                    <a:pt x="0" y="1"/>
                  </a:moveTo>
                  <a:lnTo>
                    <a:pt x="116" y="122"/>
                  </a:lnTo>
                  <a:lnTo>
                    <a:pt x="513" y="122"/>
                  </a:lnTo>
                  <a:lnTo>
                    <a:pt x="402" y="1"/>
                  </a:lnTo>
                  <a:lnTo>
                    <a:pt x="0"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34" name="Google Shape;833;p13">
              <a:extLst>
                <a:ext uri="{FF2B5EF4-FFF2-40B4-BE49-F238E27FC236}">
                  <a16:creationId xmlns:a16="http://schemas.microsoft.com/office/drawing/2014/main" id="{6B838746-28AA-1B41-9B47-158164903E18}"/>
                </a:ext>
              </a:extLst>
            </p:cNvPr>
            <p:cNvSpPr>
              <a:spLocks/>
            </p:cNvSpPr>
            <p:nvPr/>
          </p:nvSpPr>
          <p:spPr bwMode="auto">
            <a:xfrm>
              <a:off x="7110184" y="4210513"/>
              <a:ext cx="145517" cy="97609"/>
            </a:xfrm>
            <a:custGeom>
              <a:avLst/>
              <a:gdLst>
                <a:gd name="T0" fmla="*/ 0 w 398"/>
                <a:gd name="T1" fmla="*/ 2147483646 h 267"/>
                <a:gd name="T2" fmla="*/ 0 w 398"/>
                <a:gd name="T3" fmla="*/ 2147483646 h 267"/>
                <a:gd name="T4" fmla="*/ 2147483646 w 398"/>
                <a:gd name="T5" fmla="*/ 2147483646 h 267"/>
                <a:gd name="T6" fmla="*/ 2147483646 w 398"/>
                <a:gd name="T7" fmla="*/ 2147483646 h 267"/>
                <a:gd name="T8" fmla="*/ 0 w 398"/>
                <a:gd name="T9" fmla="*/ 2147483646 h 2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267" extrusionOk="0">
                  <a:moveTo>
                    <a:pt x="0" y="1"/>
                  </a:moveTo>
                  <a:lnTo>
                    <a:pt x="0" y="267"/>
                  </a:lnTo>
                  <a:lnTo>
                    <a:pt x="397" y="267"/>
                  </a:lnTo>
                  <a:lnTo>
                    <a:pt x="397" y="1"/>
                  </a:lnTo>
                  <a:lnTo>
                    <a:pt x="0"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35" name="Google Shape;834;p13">
              <a:extLst>
                <a:ext uri="{FF2B5EF4-FFF2-40B4-BE49-F238E27FC236}">
                  <a16:creationId xmlns:a16="http://schemas.microsoft.com/office/drawing/2014/main" id="{CFC9130B-C1B3-EF4D-B4C8-0A29B19552C3}"/>
                </a:ext>
              </a:extLst>
            </p:cNvPr>
            <p:cNvSpPr>
              <a:spLocks/>
            </p:cNvSpPr>
            <p:nvPr/>
          </p:nvSpPr>
          <p:spPr bwMode="auto">
            <a:xfrm>
              <a:off x="6625736" y="4244146"/>
              <a:ext cx="113342" cy="341815"/>
            </a:xfrm>
            <a:custGeom>
              <a:avLst/>
              <a:gdLst>
                <a:gd name="T0" fmla="*/ 2147483646 w 310"/>
                <a:gd name="T1" fmla="*/ 2147483646 h 935"/>
                <a:gd name="T2" fmla="*/ 0 w 310"/>
                <a:gd name="T3" fmla="*/ 2147483646 h 935"/>
                <a:gd name="T4" fmla="*/ 0 w 310"/>
                <a:gd name="T5" fmla="*/ 2147483646 h 935"/>
                <a:gd name="T6" fmla="*/ 2147483646 w 310"/>
                <a:gd name="T7" fmla="*/ 2147483646 h 935"/>
                <a:gd name="T8" fmla="*/ 2147483646 w 310"/>
                <a:gd name="T9" fmla="*/ 2147483646 h 935"/>
                <a:gd name="T10" fmla="*/ 2147483646 w 310"/>
                <a:gd name="T11" fmla="*/ 2147483646 h 9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0" h="935" extrusionOk="0">
                  <a:moveTo>
                    <a:pt x="155" y="1"/>
                  </a:moveTo>
                  <a:lnTo>
                    <a:pt x="0" y="165"/>
                  </a:lnTo>
                  <a:lnTo>
                    <a:pt x="0" y="934"/>
                  </a:lnTo>
                  <a:lnTo>
                    <a:pt x="310" y="934"/>
                  </a:lnTo>
                  <a:lnTo>
                    <a:pt x="310" y="165"/>
                  </a:lnTo>
                  <a:lnTo>
                    <a:pt x="155"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36" name="Google Shape;835;p13">
              <a:extLst>
                <a:ext uri="{FF2B5EF4-FFF2-40B4-BE49-F238E27FC236}">
                  <a16:creationId xmlns:a16="http://schemas.microsoft.com/office/drawing/2014/main" id="{F9DD64CF-57F6-EB4A-90AC-B5BE5A0A56CB}"/>
                </a:ext>
              </a:extLst>
            </p:cNvPr>
            <p:cNvSpPr>
              <a:spLocks/>
            </p:cNvSpPr>
            <p:nvPr/>
          </p:nvSpPr>
          <p:spPr bwMode="auto">
            <a:xfrm>
              <a:off x="6682042" y="4244146"/>
              <a:ext cx="249718" cy="60320"/>
            </a:xfrm>
            <a:custGeom>
              <a:avLst/>
              <a:gdLst>
                <a:gd name="T0" fmla="*/ 2147483646 w 683"/>
                <a:gd name="T1" fmla="*/ 2147483646 h 165"/>
                <a:gd name="T2" fmla="*/ 2147483646 w 683"/>
                <a:gd name="T3" fmla="*/ 2147483646 h 165"/>
                <a:gd name="T4" fmla="*/ 2147483646 w 683"/>
                <a:gd name="T5" fmla="*/ 2147483646 h 165"/>
                <a:gd name="T6" fmla="*/ 2147483646 w 683"/>
                <a:gd name="T7" fmla="*/ 2147483646 h 165"/>
                <a:gd name="T8" fmla="*/ 2147483646 w 683"/>
                <a:gd name="T9" fmla="*/ 2147483646 h 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3" h="165" extrusionOk="0">
                  <a:moveTo>
                    <a:pt x="1" y="1"/>
                  </a:moveTo>
                  <a:lnTo>
                    <a:pt x="156" y="165"/>
                  </a:lnTo>
                  <a:lnTo>
                    <a:pt x="683" y="165"/>
                  </a:lnTo>
                  <a:lnTo>
                    <a:pt x="533" y="1"/>
                  </a:lnTo>
                  <a:lnTo>
                    <a:pt x="1"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37" name="Google Shape;836;p13">
              <a:extLst>
                <a:ext uri="{FF2B5EF4-FFF2-40B4-BE49-F238E27FC236}">
                  <a16:creationId xmlns:a16="http://schemas.microsoft.com/office/drawing/2014/main" id="{5FFDF8E5-CD2A-A541-B4D8-BC09859D4787}"/>
                </a:ext>
              </a:extLst>
            </p:cNvPr>
            <p:cNvSpPr>
              <a:spLocks/>
            </p:cNvSpPr>
            <p:nvPr/>
          </p:nvSpPr>
          <p:spPr bwMode="auto">
            <a:xfrm>
              <a:off x="6738713" y="4304101"/>
              <a:ext cx="193047" cy="281860"/>
            </a:xfrm>
            <a:custGeom>
              <a:avLst/>
              <a:gdLst>
                <a:gd name="T0" fmla="*/ 2147483646 w 528"/>
                <a:gd name="T1" fmla="*/ 2147483646 h 771"/>
                <a:gd name="T2" fmla="*/ 2147483646 w 528"/>
                <a:gd name="T3" fmla="*/ 2147483646 h 771"/>
                <a:gd name="T4" fmla="*/ 2147483646 w 528"/>
                <a:gd name="T5" fmla="*/ 2147483646 h 771"/>
                <a:gd name="T6" fmla="*/ 2147483646 w 528"/>
                <a:gd name="T7" fmla="*/ 2147483646 h 771"/>
                <a:gd name="T8" fmla="*/ 2147483646 w 528"/>
                <a:gd name="T9" fmla="*/ 2147483646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8" h="771" extrusionOk="0">
                  <a:moveTo>
                    <a:pt x="1" y="1"/>
                  </a:moveTo>
                  <a:lnTo>
                    <a:pt x="1" y="770"/>
                  </a:lnTo>
                  <a:lnTo>
                    <a:pt x="528" y="770"/>
                  </a:lnTo>
                  <a:lnTo>
                    <a:pt x="528" y="1"/>
                  </a:lnTo>
                  <a:lnTo>
                    <a:pt x="1"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38" name="Google Shape;837;p13">
              <a:extLst>
                <a:ext uri="{FF2B5EF4-FFF2-40B4-BE49-F238E27FC236}">
                  <a16:creationId xmlns:a16="http://schemas.microsoft.com/office/drawing/2014/main" id="{DF6B1F54-D947-034C-BA6D-780BBA7E1AFF}"/>
                </a:ext>
              </a:extLst>
            </p:cNvPr>
            <p:cNvSpPr>
              <a:spLocks/>
            </p:cNvSpPr>
            <p:nvPr/>
          </p:nvSpPr>
          <p:spPr bwMode="auto">
            <a:xfrm>
              <a:off x="7014757" y="4228426"/>
              <a:ext cx="16087" cy="35461"/>
            </a:xfrm>
            <a:custGeom>
              <a:avLst/>
              <a:gdLst>
                <a:gd name="T0" fmla="*/ 0 w 44"/>
                <a:gd name="T1" fmla="*/ 0 h 97"/>
                <a:gd name="T2" fmla="*/ 0 w 44"/>
                <a:gd name="T3" fmla="*/ 2147483646 h 97"/>
                <a:gd name="T4" fmla="*/ 2147483646 w 44"/>
                <a:gd name="T5" fmla="*/ 2147483646 h 97"/>
                <a:gd name="T6" fmla="*/ 2147483646 w 44"/>
                <a:gd name="T7" fmla="*/ 0 h 97"/>
                <a:gd name="T8" fmla="*/ 0 w 44"/>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97" extrusionOk="0">
                  <a:moveTo>
                    <a:pt x="0" y="0"/>
                  </a:moveTo>
                  <a:lnTo>
                    <a:pt x="0" y="97"/>
                  </a:lnTo>
                  <a:lnTo>
                    <a:pt x="44" y="97"/>
                  </a:lnTo>
                  <a:lnTo>
                    <a:pt x="44" y="0"/>
                  </a:lnTo>
                  <a:lnTo>
                    <a:pt x="0" y="0"/>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39" name="Google Shape;838;p13">
              <a:extLst>
                <a:ext uri="{FF2B5EF4-FFF2-40B4-BE49-F238E27FC236}">
                  <a16:creationId xmlns:a16="http://schemas.microsoft.com/office/drawing/2014/main" id="{CA974501-B488-B94A-8DA7-DEB0643B1FA5}"/>
                </a:ext>
              </a:extLst>
            </p:cNvPr>
            <p:cNvSpPr>
              <a:spLocks/>
            </p:cNvSpPr>
            <p:nvPr/>
          </p:nvSpPr>
          <p:spPr bwMode="auto">
            <a:xfrm>
              <a:off x="7042910" y="4305929"/>
              <a:ext cx="133086" cy="126124"/>
            </a:xfrm>
            <a:custGeom>
              <a:avLst/>
              <a:gdLst>
                <a:gd name="T0" fmla="*/ 2147483646 w 364"/>
                <a:gd name="T1" fmla="*/ 2147483646 h 345"/>
                <a:gd name="T2" fmla="*/ 2147483646 w 364"/>
                <a:gd name="T3" fmla="*/ 2147483646 h 345"/>
                <a:gd name="T4" fmla="*/ 2147483646 w 364"/>
                <a:gd name="T5" fmla="*/ 2147483646 h 345"/>
                <a:gd name="T6" fmla="*/ 2147483646 w 364"/>
                <a:gd name="T7" fmla="*/ 2147483646 h 345"/>
                <a:gd name="T8" fmla="*/ 2147483646 w 364"/>
                <a:gd name="T9" fmla="*/ 2147483646 h 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 h="345" extrusionOk="0">
                  <a:moveTo>
                    <a:pt x="1" y="1"/>
                  </a:moveTo>
                  <a:lnTo>
                    <a:pt x="1" y="344"/>
                  </a:lnTo>
                  <a:lnTo>
                    <a:pt x="363" y="344"/>
                  </a:lnTo>
                  <a:lnTo>
                    <a:pt x="363" y="1"/>
                  </a:lnTo>
                  <a:lnTo>
                    <a:pt x="1"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40" name="Google Shape;839;p13">
              <a:extLst>
                <a:ext uri="{FF2B5EF4-FFF2-40B4-BE49-F238E27FC236}">
                  <a16:creationId xmlns:a16="http://schemas.microsoft.com/office/drawing/2014/main" id="{75BCA79B-DD10-4F42-9654-9030DF186549}"/>
                </a:ext>
              </a:extLst>
            </p:cNvPr>
            <p:cNvSpPr>
              <a:spLocks/>
            </p:cNvSpPr>
            <p:nvPr/>
          </p:nvSpPr>
          <p:spPr bwMode="auto">
            <a:xfrm>
              <a:off x="6929933" y="4305929"/>
              <a:ext cx="113342" cy="126124"/>
            </a:xfrm>
            <a:custGeom>
              <a:avLst/>
              <a:gdLst>
                <a:gd name="T0" fmla="*/ 0 w 310"/>
                <a:gd name="T1" fmla="*/ 2147483646 h 345"/>
                <a:gd name="T2" fmla="*/ 0 w 310"/>
                <a:gd name="T3" fmla="*/ 2147483646 h 345"/>
                <a:gd name="T4" fmla="*/ 2147483646 w 310"/>
                <a:gd name="T5" fmla="*/ 2147483646 h 345"/>
                <a:gd name="T6" fmla="*/ 2147483646 w 310"/>
                <a:gd name="T7" fmla="*/ 2147483646 h 345"/>
                <a:gd name="T8" fmla="*/ 0 w 310"/>
                <a:gd name="T9" fmla="*/ 2147483646 h 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0" h="345" extrusionOk="0">
                  <a:moveTo>
                    <a:pt x="0" y="1"/>
                  </a:moveTo>
                  <a:lnTo>
                    <a:pt x="0" y="344"/>
                  </a:lnTo>
                  <a:lnTo>
                    <a:pt x="310" y="344"/>
                  </a:lnTo>
                  <a:lnTo>
                    <a:pt x="310" y="1"/>
                  </a:lnTo>
                  <a:lnTo>
                    <a:pt x="0"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41" name="Google Shape;840;p13">
              <a:extLst>
                <a:ext uri="{FF2B5EF4-FFF2-40B4-BE49-F238E27FC236}">
                  <a16:creationId xmlns:a16="http://schemas.microsoft.com/office/drawing/2014/main" id="{06F89D1A-1011-7346-9D2B-9B4B65D5725A}"/>
                </a:ext>
              </a:extLst>
            </p:cNvPr>
            <p:cNvSpPr>
              <a:spLocks/>
            </p:cNvSpPr>
            <p:nvPr/>
          </p:nvSpPr>
          <p:spPr bwMode="auto">
            <a:xfrm>
              <a:off x="6929933" y="4245974"/>
              <a:ext cx="113342" cy="60320"/>
            </a:xfrm>
            <a:custGeom>
              <a:avLst/>
              <a:gdLst>
                <a:gd name="T0" fmla="*/ 2147483646 w 310"/>
                <a:gd name="T1" fmla="*/ 0 h 165"/>
                <a:gd name="T2" fmla="*/ 0 w 310"/>
                <a:gd name="T3" fmla="*/ 2147483646 h 165"/>
                <a:gd name="T4" fmla="*/ 2147483646 w 310"/>
                <a:gd name="T5" fmla="*/ 2147483646 h 165"/>
                <a:gd name="T6" fmla="*/ 2147483646 w 310"/>
                <a:gd name="T7" fmla="*/ 0 h 1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165" extrusionOk="0">
                  <a:moveTo>
                    <a:pt x="155" y="0"/>
                  </a:moveTo>
                  <a:lnTo>
                    <a:pt x="0" y="165"/>
                  </a:lnTo>
                  <a:lnTo>
                    <a:pt x="310" y="165"/>
                  </a:lnTo>
                  <a:lnTo>
                    <a:pt x="15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42" name="Google Shape;841;p13">
              <a:extLst>
                <a:ext uri="{FF2B5EF4-FFF2-40B4-BE49-F238E27FC236}">
                  <a16:creationId xmlns:a16="http://schemas.microsoft.com/office/drawing/2014/main" id="{9915CFA9-0B06-2A45-8A93-ECBC6ABD7103}"/>
                </a:ext>
              </a:extLst>
            </p:cNvPr>
            <p:cNvSpPr>
              <a:spLocks/>
            </p:cNvSpPr>
            <p:nvPr/>
          </p:nvSpPr>
          <p:spPr bwMode="auto">
            <a:xfrm>
              <a:off x="6986238" y="4245974"/>
              <a:ext cx="189757" cy="60320"/>
            </a:xfrm>
            <a:custGeom>
              <a:avLst/>
              <a:gdLst>
                <a:gd name="T0" fmla="*/ 2147483646 w 519"/>
                <a:gd name="T1" fmla="*/ 0 h 165"/>
                <a:gd name="T2" fmla="*/ 2147483646 w 519"/>
                <a:gd name="T3" fmla="*/ 2147483646 h 165"/>
                <a:gd name="T4" fmla="*/ 2147483646 w 519"/>
                <a:gd name="T5" fmla="*/ 2147483646 h 165"/>
                <a:gd name="T6" fmla="*/ 2147483646 w 519"/>
                <a:gd name="T7" fmla="*/ 0 h 165"/>
                <a:gd name="T8" fmla="*/ 2147483646 w 519"/>
                <a:gd name="T9" fmla="*/ 0 h 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65" extrusionOk="0">
                  <a:moveTo>
                    <a:pt x="1" y="0"/>
                  </a:moveTo>
                  <a:lnTo>
                    <a:pt x="156" y="165"/>
                  </a:lnTo>
                  <a:lnTo>
                    <a:pt x="518" y="165"/>
                  </a:lnTo>
                  <a:lnTo>
                    <a:pt x="373" y="0"/>
                  </a:lnTo>
                  <a:lnTo>
                    <a:pt x="1" y="0"/>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43" name="Google Shape;842;p13">
              <a:extLst>
                <a:ext uri="{FF2B5EF4-FFF2-40B4-BE49-F238E27FC236}">
                  <a16:creationId xmlns:a16="http://schemas.microsoft.com/office/drawing/2014/main" id="{B6BFDDC3-9862-6045-9FDA-BBDA53C2EAEF}"/>
                </a:ext>
              </a:extLst>
            </p:cNvPr>
            <p:cNvSpPr>
              <a:spLocks/>
            </p:cNvSpPr>
            <p:nvPr/>
          </p:nvSpPr>
          <p:spPr bwMode="auto">
            <a:xfrm>
              <a:off x="7258626" y="4229888"/>
              <a:ext cx="14625" cy="33999"/>
            </a:xfrm>
            <a:custGeom>
              <a:avLst/>
              <a:gdLst>
                <a:gd name="T0" fmla="*/ 2147483646 w 40"/>
                <a:gd name="T1" fmla="*/ 2147483646 h 93"/>
                <a:gd name="T2" fmla="*/ 2147483646 w 40"/>
                <a:gd name="T3" fmla="*/ 2147483646 h 93"/>
                <a:gd name="T4" fmla="*/ 2147483646 w 40"/>
                <a:gd name="T5" fmla="*/ 2147483646 h 93"/>
                <a:gd name="T6" fmla="*/ 2147483646 w 40"/>
                <a:gd name="T7" fmla="*/ 2147483646 h 93"/>
                <a:gd name="T8" fmla="*/ 2147483646 w 40"/>
                <a:gd name="T9" fmla="*/ 2147483646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93" extrusionOk="0">
                  <a:moveTo>
                    <a:pt x="1" y="1"/>
                  </a:moveTo>
                  <a:lnTo>
                    <a:pt x="1" y="93"/>
                  </a:lnTo>
                  <a:lnTo>
                    <a:pt x="39" y="93"/>
                  </a:lnTo>
                  <a:lnTo>
                    <a:pt x="39" y="1"/>
                  </a:lnTo>
                  <a:lnTo>
                    <a:pt x="1"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44" name="Google Shape;843;p13">
              <a:extLst>
                <a:ext uri="{FF2B5EF4-FFF2-40B4-BE49-F238E27FC236}">
                  <a16:creationId xmlns:a16="http://schemas.microsoft.com/office/drawing/2014/main" id="{AA6890DD-C637-CA42-8538-A97E606F60C0}"/>
                </a:ext>
              </a:extLst>
            </p:cNvPr>
            <p:cNvSpPr>
              <a:spLocks/>
            </p:cNvSpPr>
            <p:nvPr/>
          </p:nvSpPr>
          <p:spPr bwMode="auto">
            <a:xfrm>
              <a:off x="7287144" y="4305929"/>
              <a:ext cx="132720" cy="126124"/>
            </a:xfrm>
            <a:custGeom>
              <a:avLst/>
              <a:gdLst>
                <a:gd name="T0" fmla="*/ 0 w 363"/>
                <a:gd name="T1" fmla="*/ 2147483646 h 345"/>
                <a:gd name="T2" fmla="*/ 0 w 363"/>
                <a:gd name="T3" fmla="*/ 2147483646 h 345"/>
                <a:gd name="T4" fmla="*/ 2147483646 w 363"/>
                <a:gd name="T5" fmla="*/ 2147483646 h 345"/>
                <a:gd name="T6" fmla="*/ 2147483646 w 363"/>
                <a:gd name="T7" fmla="*/ 2147483646 h 345"/>
                <a:gd name="T8" fmla="*/ 0 w 363"/>
                <a:gd name="T9" fmla="*/ 2147483646 h 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345" extrusionOk="0">
                  <a:moveTo>
                    <a:pt x="0" y="1"/>
                  </a:moveTo>
                  <a:lnTo>
                    <a:pt x="0" y="344"/>
                  </a:lnTo>
                  <a:lnTo>
                    <a:pt x="363" y="344"/>
                  </a:lnTo>
                  <a:lnTo>
                    <a:pt x="363" y="1"/>
                  </a:lnTo>
                  <a:lnTo>
                    <a:pt x="0"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45" name="Google Shape;844;p13">
              <a:extLst>
                <a:ext uri="{FF2B5EF4-FFF2-40B4-BE49-F238E27FC236}">
                  <a16:creationId xmlns:a16="http://schemas.microsoft.com/office/drawing/2014/main" id="{12F16C2E-63C2-854D-BD1D-09BF58372136}"/>
                </a:ext>
              </a:extLst>
            </p:cNvPr>
            <p:cNvSpPr>
              <a:spLocks/>
            </p:cNvSpPr>
            <p:nvPr/>
          </p:nvSpPr>
          <p:spPr bwMode="auto">
            <a:xfrm>
              <a:off x="7173802" y="4305929"/>
              <a:ext cx="113708" cy="126124"/>
            </a:xfrm>
            <a:custGeom>
              <a:avLst/>
              <a:gdLst>
                <a:gd name="T0" fmla="*/ 2147483646 w 311"/>
                <a:gd name="T1" fmla="*/ 2147483646 h 345"/>
                <a:gd name="T2" fmla="*/ 2147483646 w 311"/>
                <a:gd name="T3" fmla="*/ 2147483646 h 345"/>
                <a:gd name="T4" fmla="*/ 2147483646 w 311"/>
                <a:gd name="T5" fmla="*/ 2147483646 h 345"/>
                <a:gd name="T6" fmla="*/ 2147483646 w 311"/>
                <a:gd name="T7" fmla="*/ 2147483646 h 345"/>
                <a:gd name="T8" fmla="*/ 2147483646 w 311"/>
                <a:gd name="T9" fmla="*/ 2147483646 h 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 h="345" extrusionOk="0">
                  <a:moveTo>
                    <a:pt x="1" y="1"/>
                  </a:moveTo>
                  <a:lnTo>
                    <a:pt x="1" y="344"/>
                  </a:lnTo>
                  <a:lnTo>
                    <a:pt x="310" y="344"/>
                  </a:lnTo>
                  <a:lnTo>
                    <a:pt x="310" y="1"/>
                  </a:lnTo>
                  <a:lnTo>
                    <a:pt x="1"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46" name="Google Shape;845;p13">
              <a:extLst>
                <a:ext uri="{FF2B5EF4-FFF2-40B4-BE49-F238E27FC236}">
                  <a16:creationId xmlns:a16="http://schemas.microsoft.com/office/drawing/2014/main" id="{9E2BB610-C7C9-4842-B844-BE6B33C8BBB8}"/>
                </a:ext>
              </a:extLst>
            </p:cNvPr>
            <p:cNvSpPr>
              <a:spLocks/>
            </p:cNvSpPr>
            <p:nvPr/>
          </p:nvSpPr>
          <p:spPr bwMode="auto">
            <a:xfrm>
              <a:off x="7173802" y="4245974"/>
              <a:ext cx="113708" cy="60320"/>
            </a:xfrm>
            <a:custGeom>
              <a:avLst/>
              <a:gdLst>
                <a:gd name="T0" fmla="*/ 2147483646 w 311"/>
                <a:gd name="T1" fmla="*/ 0 h 165"/>
                <a:gd name="T2" fmla="*/ 2147483646 w 311"/>
                <a:gd name="T3" fmla="*/ 2147483646 h 165"/>
                <a:gd name="T4" fmla="*/ 2147483646 w 311"/>
                <a:gd name="T5" fmla="*/ 2147483646 h 165"/>
                <a:gd name="T6" fmla="*/ 2147483646 w 311"/>
                <a:gd name="T7" fmla="*/ 0 h 1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1" h="165" extrusionOk="0">
                  <a:moveTo>
                    <a:pt x="155" y="0"/>
                  </a:moveTo>
                  <a:lnTo>
                    <a:pt x="1" y="165"/>
                  </a:lnTo>
                  <a:lnTo>
                    <a:pt x="310" y="165"/>
                  </a:lnTo>
                  <a:lnTo>
                    <a:pt x="15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47" name="Google Shape;846;p13">
              <a:extLst>
                <a:ext uri="{FF2B5EF4-FFF2-40B4-BE49-F238E27FC236}">
                  <a16:creationId xmlns:a16="http://schemas.microsoft.com/office/drawing/2014/main" id="{0A1B3DBC-1B57-9B44-884A-D7D4BA1F589E}"/>
                </a:ext>
              </a:extLst>
            </p:cNvPr>
            <p:cNvSpPr>
              <a:spLocks/>
            </p:cNvSpPr>
            <p:nvPr/>
          </p:nvSpPr>
          <p:spPr bwMode="auto">
            <a:xfrm>
              <a:off x="7230473" y="4245974"/>
              <a:ext cx="189391" cy="60320"/>
            </a:xfrm>
            <a:custGeom>
              <a:avLst/>
              <a:gdLst>
                <a:gd name="T0" fmla="*/ 0 w 518"/>
                <a:gd name="T1" fmla="*/ 0 h 165"/>
                <a:gd name="T2" fmla="*/ 2147483646 w 518"/>
                <a:gd name="T3" fmla="*/ 2147483646 h 165"/>
                <a:gd name="T4" fmla="*/ 2147483646 w 518"/>
                <a:gd name="T5" fmla="*/ 2147483646 h 165"/>
                <a:gd name="T6" fmla="*/ 2147483646 w 518"/>
                <a:gd name="T7" fmla="*/ 0 h 165"/>
                <a:gd name="T8" fmla="*/ 0 w 518"/>
                <a:gd name="T9" fmla="*/ 0 h 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65" extrusionOk="0">
                  <a:moveTo>
                    <a:pt x="0" y="0"/>
                  </a:moveTo>
                  <a:lnTo>
                    <a:pt x="155" y="165"/>
                  </a:lnTo>
                  <a:lnTo>
                    <a:pt x="518" y="165"/>
                  </a:lnTo>
                  <a:lnTo>
                    <a:pt x="368" y="0"/>
                  </a:lnTo>
                  <a:lnTo>
                    <a:pt x="0" y="0"/>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48" name="Google Shape;847;p13">
              <a:extLst>
                <a:ext uri="{FF2B5EF4-FFF2-40B4-BE49-F238E27FC236}">
                  <a16:creationId xmlns:a16="http://schemas.microsoft.com/office/drawing/2014/main" id="{C957141B-21ED-254C-8C71-459FB568967A}"/>
                </a:ext>
              </a:extLst>
            </p:cNvPr>
            <p:cNvSpPr>
              <a:spLocks/>
            </p:cNvSpPr>
            <p:nvPr/>
          </p:nvSpPr>
          <p:spPr bwMode="auto">
            <a:xfrm>
              <a:off x="6788437" y="4348336"/>
              <a:ext cx="141861" cy="235797"/>
            </a:xfrm>
            <a:custGeom>
              <a:avLst/>
              <a:gdLst>
                <a:gd name="T0" fmla="*/ 2147483646 w 388"/>
                <a:gd name="T1" fmla="*/ 2147483646 h 645"/>
                <a:gd name="T2" fmla="*/ 0 w 388"/>
                <a:gd name="T3" fmla="*/ 2147483646 h 645"/>
                <a:gd name="T4" fmla="*/ 0 w 388"/>
                <a:gd name="T5" fmla="*/ 2147483646 h 645"/>
                <a:gd name="T6" fmla="*/ 2147483646 w 388"/>
                <a:gd name="T7" fmla="*/ 2147483646 h 645"/>
                <a:gd name="T8" fmla="*/ 2147483646 w 388"/>
                <a:gd name="T9" fmla="*/ 2147483646 h 645"/>
                <a:gd name="T10" fmla="*/ 2147483646 w 388"/>
                <a:gd name="T11" fmla="*/ 2147483646 h 6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8" h="645" extrusionOk="0">
                  <a:moveTo>
                    <a:pt x="194" y="1"/>
                  </a:moveTo>
                  <a:lnTo>
                    <a:pt x="0" y="209"/>
                  </a:lnTo>
                  <a:lnTo>
                    <a:pt x="0" y="644"/>
                  </a:lnTo>
                  <a:lnTo>
                    <a:pt x="387" y="644"/>
                  </a:lnTo>
                  <a:lnTo>
                    <a:pt x="387" y="209"/>
                  </a:lnTo>
                  <a:lnTo>
                    <a:pt x="194"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49" name="Google Shape;848;p13">
              <a:extLst>
                <a:ext uri="{FF2B5EF4-FFF2-40B4-BE49-F238E27FC236}">
                  <a16:creationId xmlns:a16="http://schemas.microsoft.com/office/drawing/2014/main" id="{BBC9B206-35EC-134B-953B-99531A09C480}"/>
                </a:ext>
              </a:extLst>
            </p:cNvPr>
            <p:cNvSpPr>
              <a:spLocks/>
            </p:cNvSpPr>
            <p:nvPr/>
          </p:nvSpPr>
          <p:spPr bwMode="auto">
            <a:xfrm>
              <a:off x="6859002" y="4348336"/>
              <a:ext cx="313336" cy="76406"/>
            </a:xfrm>
            <a:custGeom>
              <a:avLst/>
              <a:gdLst>
                <a:gd name="T0" fmla="*/ 2147483646 w 857"/>
                <a:gd name="T1" fmla="*/ 2147483646 h 209"/>
                <a:gd name="T2" fmla="*/ 2147483646 w 857"/>
                <a:gd name="T3" fmla="*/ 2147483646 h 209"/>
                <a:gd name="T4" fmla="*/ 2147483646 w 857"/>
                <a:gd name="T5" fmla="*/ 2147483646 h 209"/>
                <a:gd name="T6" fmla="*/ 2147483646 w 857"/>
                <a:gd name="T7" fmla="*/ 2147483646 h 209"/>
                <a:gd name="T8" fmla="*/ 2147483646 w 857"/>
                <a:gd name="T9" fmla="*/ 2147483646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7" h="209" extrusionOk="0">
                  <a:moveTo>
                    <a:pt x="1" y="1"/>
                  </a:moveTo>
                  <a:lnTo>
                    <a:pt x="194" y="209"/>
                  </a:lnTo>
                  <a:lnTo>
                    <a:pt x="857" y="209"/>
                  </a:lnTo>
                  <a:lnTo>
                    <a:pt x="668" y="1"/>
                  </a:lnTo>
                  <a:lnTo>
                    <a:pt x="1"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50" name="Google Shape;849;p13">
              <a:extLst>
                <a:ext uri="{FF2B5EF4-FFF2-40B4-BE49-F238E27FC236}">
                  <a16:creationId xmlns:a16="http://schemas.microsoft.com/office/drawing/2014/main" id="{D96F3C8F-0242-064E-8AAD-410724FC337D}"/>
                </a:ext>
              </a:extLst>
            </p:cNvPr>
            <p:cNvSpPr>
              <a:spLocks/>
            </p:cNvSpPr>
            <p:nvPr/>
          </p:nvSpPr>
          <p:spPr bwMode="auto">
            <a:xfrm>
              <a:off x="6929933" y="4424376"/>
              <a:ext cx="242406" cy="159757"/>
            </a:xfrm>
            <a:custGeom>
              <a:avLst/>
              <a:gdLst>
                <a:gd name="T0" fmla="*/ 0 w 663"/>
                <a:gd name="T1" fmla="*/ 2147483646 h 437"/>
                <a:gd name="T2" fmla="*/ 0 w 663"/>
                <a:gd name="T3" fmla="*/ 2147483646 h 437"/>
                <a:gd name="T4" fmla="*/ 2147483646 w 663"/>
                <a:gd name="T5" fmla="*/ 2147483646 h 437"/>
                <a:gd name="T6" fmla="*/ 2147483646 w 663"/>
                <a:gd name="T7" fmla="*/ 2147483646 h 437"/>
                <a:gd name="T8" fmla="*/ 0 w 663"/>
                <a:gd name="T9" fmla="*/ 2147483646 h 4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3" h="437" extrusionOk="0">
                  <a:moveTo>
                    <a:pt x="0" y="1"/>
                  </a:moveTo>
                  <a:lnTo>
                    <a:pt x="0" y="436"/>
                  </a:lnTo>
                  <a:lnTo>
                    <a:pt x="663" y="436"/>
                  </a:lnTo>
                  <a:lnTo>
                    <a:pt x="663" y="1"/>
                  </a:lnTo>
                  <a:lnTo>
                    <a:pt x="0"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51" name="Google Shape;850;p13">
              <a:extLst>
                <a:ext uri="{FF2B5EF4-FFF2-40B4-BE49-F238E27FC236}">
                  <a16:creationId xmlns:a16="http://schemas.microsoft.com/office/drawing/2014/main" id="{53D9EF64-96FC-1948-90C0-33A9899A6F1E}"/>
                </a:ext>
              </a:extLst>
            </p:cNvPr>
            <p:cNvSpPr>
              <a:spLocks/>
            </p:cNvSpPr>
            <p:nvPr/>
          </p:nvSpPr>
          <p:spPr bwMode="auto">
            <a:xfrm>
              <a:off x="6832678" y="4497126"/>
              <a:ext cx="40949" cy="87007"/>
            </a:xfrm>
            <a:custGeom>
              <a:avLst/>
              <a:gdLst>
                <a:gd name="T0" fmla="*/ 2147483646 w 112"/>
                <a:gd name="T1" fmla="*/ 0 h 238"/>
                <a:gd name="T2" fmla="*/ 2147483646 w 112"/>
                <a:gd name="T3" fmla="*/ 2147483646 h 238"/>
                <a:gd name="T4" fmla="*/ 2147483646 w 112"/>
                <a:gd name="T5" fmla="*/ 2147483646 h 238"/>
                <a:gd name="T6" fmla="*/ 2147483646 w 112"/>
                <a:gd name="T7" fmla="*/ 2147483646 h 238"/>
                <a:gd name="T8" fmla="*/ 2147483646 w 112"/>
                <a:gd name="T9" fmla="*/ 2147483646 h 238"/>
                <a:gd name="T10" fmla="*/ 2147483646 w 112"/>
                <a:gd name="T11" fmla="*/ 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8" extrusionOk="0">
                  <a:moveTo>
                    <a:pt x="56" y="0"/>
                  </a:moveTo>
                  <a:cubicBezTo>
                    <a:pt x="28" y="0"/>
                    <a:pt x="0" y="20"/>
                    <a:pt x="5" y="58"/>
                  </a:cubicBezTo>
                  <a:lnTo>
                    <a:pt x="5" y="237"/>
                  </a:lnTo>
                  <a:lnTo>
                    <a:pt x="106" y="237"/>
                  </a:lnTo>
                  <a:lnTo>
                    <a:pt x="106" y="58"/>
                  </a:lnTo>
                  <a:cubicBezTo>
                    <a:pt x="111" y="20"/>
                    <a:pt x="83" y="0"/>
                    <a:pt x="56" y="0"/>
                  </a:cubicBez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52" name="Google Shape;851;p13">
              <a:extLst>
                <a:ext uri="{FF2B5EF4-FFF2-40B4-BE49-F238E27FC236}">
                  <a16:creationId xmlns:a16="http://schemas.microsoft.com/office/drawing/2014/main" id="{7A2DBB16-4F5B-324F-856A-0BE587090AEE}"/>
                </a:ext>
              </a:extLst>
            </p:cNvPr>
            <p:cNvSpPr>
              <a:spLocks/>
            </p:cNvSpPr>
            <p:nvPr/>
          </p:nvSpPr>
          <p:spPr bwMode="auto">
            <a:xfrm>
              <a:off x="7099581" y="4507728"/>
              <a:ext cx="37293" cy="65804"/>
            </a:xfrm>
            <a:custGeom>
              <a:avLst/>
              <a:gdLst>
                <a:gd name="T0" fmla="*/ 2147483646 w 102"/>
                <a:gd name="T1" fmla="*/ 0 h 180"/>
                <a:gd name="T2" fmla="*/ 0 w 102"/>
                <a:gd name="T3" fmla="*/ 2147483646 h 180"/>
                <a:gd name="T4" fmla="*/ 0 w 102"/>
                <a:gd name="T5" fmla="*/ 2147483646 h 180"/>
                <a:gd name="T6" fmla="*/ 2147483646 w 102"/>
                <a:gd name="T7" fmla="*/ 2147483646 h 180"/>
                <a:gd name="T8" fmla="*/ 2147483646 w 102"/>
                <a:gd name="T9" fmla="*/ 2147483646 h 180"/>
                <a:gd name="T10" fmla="*/ 2147483646 w 102"/>
                <a:gd name="T11" fmla="*/ 2147483646 h 180"/>
                <a:gd name="T12" fmla="*/ 2147483646 w 102"/>
                <a:gd name="T13" fmla="*/ 2147483646 h 180"/>
                <a:gd name="T14" fmla="*/ 2147483646 w 102"/>
                <a:gd name="T15" fmla="*/ 0 h 180"/>
                <a:gd name="T16" fmla="*/ 2147483646 w 102"/>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 h="180" extrusionOk="0">
                  <a:moveTo>
                    <a:pt x="15" y="0"/>
                  </a:moveTo>
                  <a:cubicBezTo>
                    <a:pt x="5" y="0"/>
                    <a:pt x="0" y="10"/>
                    <a:pt x="0" y="20"/>
                  </a:cubicBezTo>
                  <a:lnTo>
                    <a:pt x="0" y="165"/>
                  </a:lnTo>
                  <a:cubicBezTo>
                    <a:pt x="0" y="170"/>
                    <a:pt x="5" y="179"/>
                    <a:pt x="15" y="179"/>
                  </a:cubicBezTo>
                  <a:lnTo>
                    <a:pt x="87" y="179"/>
                  </a:lnTo>
                  <a:cubicBezTo>
                    <a:pt x="97" y="179"/>
                    <a:pt x="102" y="170"/>
                    <a:pt x="102" y="165"/>
                  </a:cubicBezTo>
                  <a:lnTo>
                    <a:pt x="102" y="20"/>
                  </a:lnTo>
                  <a:cubicBezTo>
                    <a:pt x="102" y="10"/>
                    <a:pt x="97" y="0"/>
                    <a:pt x="87" y="0"/>
                  </a:cubicBezTo>
                  <a:lnTo>
                    <a:pt x="1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53" name="Google Shape;852;p13">
              <a:extLst>
                <a:ext uri="{FF2B5EF4-FFF2-40B4-BE49-F238E27FC236}">
                  <a16:creationId xmlns:a16="http://schemas.microsoft.com/office/drawing/2014/main" id="{D9A472FC-F55F-D14F-A934-7D19925D82EC}"/>
                </a:ext>
              </a:extLst>
            </p:cNvPr>
            <p:cNvSpPr>
              <a:spLocks/>
            </p:cNvSpPr>
            <p:nvPr/>
          </p:nvSpPr>
          <p:spPr bwMode="auto">
            <a:xfrm>
              <a:off x="7037791" y="4507728"/>
              <a:ext cx="39121" cy="65804"/>
            </a:xfrm>
            <a:custGeom>
              <a:avLst/>
              <a:gdLst>
                <a:gd name="T0" fmla="*/ 2147483646 w 107"/>
                <a:gd name="T1" fmla="*/ 0 h 180"/>
                <a:gd name="T2" fmla="*/ 0 w 107"/>
                <a:gd name="T3" fmla="*/ 2147483646 h 180"/>
                <a:gd name="T4" fmla="*/ 0 w 107"/>
                <a:gd name="T5" fmla="*/ 2147483646 h 180"/>
                <a:gd name="T6" fmla="*/ 2147483646 w 107"/>
                <a:gd name="T7" fmla="*/ 2147483646 h 180"/>
                <a:gd name="T8" fmla="*/ 2147483646 w 107"/>
                <a:gd name="T9" fmla="*/ 2147483646 h 180"/>
                <a:gd name="T10" fmla="*/ 2147483646 w 107"/>
                <a:gd name="T11" fmla="*/ 2147483646 h 180"/>
                <a:gd name="T12" fmla="*/ 2147483646 w 107"/>
                <a:gd name="T13" fmla="*/ 2147483646 h 180"/>
                <a:gd name="T14" fmla="*/ 2147483646 w 107"/>
                <a:gd name="T15" fmla="*/ 0 h 180"/>
                <a:gd name="T16" fmla="*/ 2147483646 w 107"/>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80" extrusionOk="0">
                  <a:moveTo>
                    <a:pt x="19" y="0"/>
                  </a:moveTo>
                  <a:cubicBezTo>
                    <a:pt x="10" y="0"/>
                    <a:pt x="0" y="10"/>
                    <a:pt x="0" y="20"/>
                  </a:cubicBezTo>
                  <a:lnTo>
                    <a:pt x="0" y="165"/>
                  </a:lnTo>
                  <a:cubicBezTo>
                    <a:pt x="0" y="170"/>
                    <a:pt x="10" y="179"/>
                    <a:pt x="19" y="179"/>
                  </a:cubicBezTo>
                  <a:lnTo>
                    <a:pt x="92" y="179"/>
                  </a:lnTo>
                  <a:cubicBezTo>
                    <a:pt x="102" y="179"/>
                    <a:pt x="107" y="170"/>
                    <a:pt x="107" y="165"/>
                  </a:cubicBezTo>
                  <a:lnTo>
                    <a:pt x="107" y="20"/>
                  </a:lnTo>
                  <a:cubicBezTo>
                    <a:pt x="107" y="10"/>
                    <a:pt x="102" y="0"/>
                    <a:pt x="92" y="0"/>
                  </a:cubicBezTo>
                  <a:lnTo>
                    <a:pt x="19"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54" name="Google Shape;853;p13">
              <a:extLst>
                <a:ext uri="{FF2B5EF4-FFF2-40B4-BE49-F238E27FC236}">
                  <a16:creationId xmlns:a16="http://schemas.microsoft.com/office/drawing/2014/main" id="{97208B56-2833-E747-9490-ABB18629D222}"/>
                </a:ext>
              </a:extLst>
            </p:cNvPr>
            <p:cNvSpPr>
              <a:spLocks/>
            </p:cNvSpPr>
            <p:nvPr/>
          </p:nvSpPr>
          <p:spPr bwMode="auto">
            <a:xfrm>
              <a:off x="6977463" y="4507728"/>
              <a:ext cx="39487" cy="65804"/>
            </a:xfrm>
            <a:custGeom>
              <a:avLst/>
              <a:gdLst>
                <a:gd name="T0" fmla="*/ 2147483646 w 108"/>
                <a:gd name="T1" fmla="*/ 0 h 180"/>
                <a:gd name="T2" fmla="*/ 2147483646 w 108"/>
                <a:gd name="T3" fmla="*/ 2147483646 h 180"/>
                <a:gd name="T4" fmla="*/ 2147483646 w 108"/>
                <a:gd name="T5" fmla="*/ 2147483646 h 180"/>
                <a:gd name="T6" fmla="*/ 2147483646 w 108"/>
                <a:gd name="T7" fmla="*/ 2147483646 h 180"/>
                <a:gd name="T8" fmla="*/ 2147483646 w 108"/>
                <a:gd name="T9" fmla="*/ 2147483646 h 180"/>
                <a:gd name="T10" fmla="*/ 2147483646 w 108"/>
                <a:gd name="T11" fmla="*/ 2147483646 h 180"/>
                <a:gd name="T12" fmla="*/ 2147483646 w 108"/>
                <a:gd name="T13" fmla="*/ 2147483646 h 180"/>
                <a:gd name="T14" fmla="*/ 2147483646 w 108"/>
                <a:gd name="T15" fmla="*/ 0 h 180"/>
                <a:gd name="T16" fmla="*/ 2147483646 w 108"/>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80" extrusionOk="0">
                  <a:moveTo>
                    <a:pt x="15" y="0"/>
                  </a:moveTo>
                  <a:cubicBezTo>
                    <a:pt x="5" y="0"/>
                    <a:pt x="1" y="10"/>
                    <a:pt x="1" y="20"/>
                  </a:cubicBezTo>
                  <a:lnTo>
                    <a:pt x="1" y="165"/>
                  </a:lnTo>
                  <a:cubicBezTo>
                    <a:pt x="1" y="170"/>
                    <a:pt x="5" y="179"/>
                    <a:pt x="15" y="179"/>
                  </a:cubicBezTo>
                  <a:lnTo>
                    <a:pt x="88" y="179"/>
                  </a:lnTo>
                  <a:cubicBezTo>
                    <a:pt x="97" y="179"/>
                    <a:pt x="107" y="170"/>
                    <a:pt x="107" y="165"/>
                  </a:cubicBezTo>
                  <a:lnTo>
                    <a:pt x="107" y="20"/>
                  </a:lnTo>
                  <a:cubicBezTo>
                    <a:pt x="107" y="10"/>
                    <a:pt x="97" y="0"/>
                    <a:pt x="88" y="0"/>
                  </a:cubicBezTo>
                  <a:lnTo>
                    <a:pt x="1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55" name="Google Shape;854;p13">
              <a:extLst>
                <a:ext uri="{FF2B5EF4-FFF2-40B4-BE49-F238E27FC236}">
                  <a16:creationId xmlns:a16="http://schemas.microsoft.com/office/drawing/2014/main" id="{76F60987-BC32-7842-BBD7-1B7B9F646418}"/>
                </a:ext>
              </a:extLst>
            </p:cNvPr>
            <p:cNvSpPr>
              <a:spLocks/>
            </p:cNvSpPr>
            <p:nvPr/>
          </p:nvSpPr>
          <p:spPr bwMode="auto">
            <a:xfrm>
              <a:off x="7099581" y="4434978"/>
              <a:ext cx="37293" cy="64342"/>
            </a:xfrm>
            <a:custGeom>
              <a:avLst/>
              <a:gdLst>
                <a:gd name="T0" fmla="*/ 2147483646 w 102"/>
                <a:gd name="T1" fmla="*/ 2147483646 h 176"/>
                <a:gd name="T2" fmla="*/ 0 w 102"/>
                <a:gd name="T3" fmla="*/ 2147483646 h 176"/>
                <a:gd name="T4" fmla="*/ 0 w 102"/>
                <a:gd name="T5" fmla="*/ 2147483646 h 176"/>
                <a:gd name="T6" fmla="*/ 2147483646 w 102"/>
                <a:gd name="T7" fmla="*/ 2147483646 h 176"/>
                <a:gd name="T8" fmla="*/ 2147483646 w 102"/>
                <a:gd name="T9" fmla="*/ 2147483646 h 176"/>
                <a:gd name="T10" fmla="*/ 2147483646 w 102"/>
                <a:gd name="T11" fmla="*/ 2147483646 h 176"/>
                <a:gd name="T12" fmla="*/ 2147483646 w 102"/>
                <a:gd name="T13" fmla="*/ 2147483646 h 176"/>
                <a:gd name="T14" fmla="*/ 2147483646 w 102"/>
                <a:gd name="T15" fmla="*/ 2147483646 h 176"/>
                <a:gd name="T16" fmla="*/ 2147483646 w 102"/>
                <a:gd name="T17" fmla="*/ 214748364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 h="176" extrusionOk="0">
                  <a:moveTo>
                    <a:pt x="15" y="1"/>
                  </a:moveTo>
                  <a:cubicBezTo>
                    <a:pt x="5" y="1"/>
                    <a:pt x="0" y="6"/>
                    <a:pt x="0" y="15"/>
                  </a:cubicBezTo>
                  <a:lnTo>
                    <a:pt x="0" y="161"/>
                  </a:lnTo>
                  <a:cubicBezTo>
                    <a:pt x="0" y="170"/>
                    <a:pt x="5" y="175"/>
                    <a:pt x="15" y="175"/>
                  </a:cubicBezTo>
                  <a:lnTo>
                    <a:pt x="87" y="175"/>
                  </a:lnTo>
                  <a:cubicBezTo>
                    <a:pt x="97" y="175"/>
                    <a:pt x="102" y="170"/>
                    <a:pt x="102" y="161"/>
                  </a:cubicBezTo>
                  <a:lnTo>
                    <a:pt x="102" y="15"/>
                  </a:lnTo>
                  <a:cubicBezTo>
                    <a:pt x="102" y="6"/>
                    <a:pt x="97" y="1"/>
                    <a:pt x="87" y="1"/>
                  </a:cubicBezTo>
                  <a:lnTo>
                    <a:pt x="15"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56" name="Google Shape;855;p13">
              <a:extLst>
                <a:ext uri="{FF2B5EF4-FFF2-40B4-BE49-F238E27FC236}">
                  <a16:creationId xmlns:a16="http://schemas.microsoft.com/office/drawing/2014/main" id="{92FAC21E-AC9A-074E-B915-0ED63FFA03DF}"/>
                </a:ext>
              </a:extLst>
            </p:cNvPr>
            <p:cNvSpPr>
              <a:spLocks/>
            </p:cNvSpPr>
            <p:nvPr/>
          </p:nvSpPr>
          <p:spPr bwMode="auto">
            <a:xfrm>
              <a:off x="7037791" y="4434978"/>
              <a:ext cx="39121" cy="64342"/>
            </a:xfrm>
            <a:custGeom>
              <a:avLst/>
              <a:gdLst>
                <a:gd name="T0" fmla="*/ 2147483646 w 107"/>
                <a:gd name="T1" fmla="*/ 2147483646 h 176"/>
                <a:gd name="T2" fmla="*/ 0 w 107"/>
                <a:gd name="T3" fmla="*/ 2147483646 h 176"/>
                <a:gd name="T4" fmla="*/ 0 w 107"/>
                <a:gd name="T5" fmla="*/ 2147483646 h 176"/>
                <a:gd name="T6" fmla="*/ 2147483646 w 107"/>
                <a:gd name="T7" fmla="*/ 2147483646 h 176"/>
                <a:gd name="T8" fmla="*/ 2147483646 w 107"/>
                <a:gd name="T9" fmla="*/ 2147483646 h 176"/>
                <a:gd name="T10" fmla="*/ 2147483646 w 107"/>
                <a:gd name="T11" fmla="*/ 2147483646 h 176"/>
                <a:gd name="T12" fmla="*/ 2147483646 w 107"/>
                <a:gd name="T13" fmla="*/ 2147483646 h 176"/>
                <a:gd name="T14" fmla="*/ 2147483646 w 107"/>
                <a:gd name="T15" fmla="*/ 2147483646 h 176"/>
                <a:gd name="T16" fmla="*/ 2147483646 w 107"/>
                <a:gd name="T17" fmla="*/ 214748364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76" extrusionOk="0">
                  <a:moveTo>
                    <a:pt x="19" y="1"/>
                  </a:moveTo>
                  <a:cubicBezTo>
                    <a:pt x="10" y="1"/>
                    <a:pt x="0" y="6"/>
                    <a:pt x="0" y="15"/>
                  </a:cubicBezTo>
                  <a:lnTo>
                    <a:pt x="0" y="161"/>
                  </a:lnTo>
                  <a:cubicBezTo>
                    <a:pt x="0" y="170"/>
                    <a:pt x="10" y="175"/>
                    <a:pt x="19" y="175"/>
                  </a:cubicBezTo>
                  <a:lnTo>
                    <a:pt x="92" y="175"/>
                  </a:lnTo>
                  <a:cubicBezTo>
                    <a:pt x="102" y="175"/>
                    <a:pt x="107" y="170"/>
                    <a:pt x="107" y="161"/>
                  </a:cubicBezTo>
                  <a:lnTo>
                    <a:pt x="107" y="15"/>
                  </a:lnTo>
                  <a:cubicBezTo>
                    <a:pt x="107" y="6"/>
                    <a:pt x="102" y="1"/>
                    <a:pt x="92" y="1"/>
                  </a:cubicBezTo>
                  <a:lnTo>
                    <a:pt x="19"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57" name="Google Shape;856;p13">
              <a:extLst>
                <a:ext uri="{FF2B5EF4-FFF2-40B4-BE49-F238E27FC236}">
                  <a16:creationId xmlns:a16="http://schemas.microsoft.com/office/drawing/2014/main" id="{6B68EB77-358C-254B-BAC8-D2D8393E06CF}"/>
                </a:ext>
              </a:extLst>
            </p:cNvPr>
            <p:cNvSpPr>
              <a:spLocks/>
            </p:cNvSpPr>
            <p:nvPr/>
          </p:nvSpPr>
          <p:spPr bwMode="auto">
            <a:xfrm>
              <a:off x="6977463" y="4434978"/>
              <a:ext cx="39487" cy="64342"/>
            </a:xfrm>
            <a:custGeom>
              <a:avLst/>
              <a:gdLst>
                <a:gd name="T0" fmla="*/ 2147483646 w 108"/>
                <a:gd name="T1" fmla="*/ 2147483646 h 176"/>
                <a:gd name="T2" fmla="*/ 2147483646 w 108"/>
                <a:gd name="T3" fmla="*/ 2147483646 h 176"/>
                <a:gd name="T4" fmla="*/ 2147483646 w 108"/>
                <a:gd name="T5" fmla="*/ 2147483646 h 176"/>
                <a:gd name="T6" fmla="*/ 2147483646 w 108"/>
                <a:gd name="T7" fmla="*/ 2147483646 h 176"/>
                <a:gd name="T8" fmla="*/ 2147483646 w 108"/>
                <a:gd name="T9" fmla="*/ 2147483646 h 176"/>
                <a:gd name="T10" fmla="*/ 2147483646 w 108"/>
                <a:gd name="T11" fmla="*/ 2147483646 h 176"/>
                <a:gd name="T12" fmla="*/ 2147483646 w 108"/>
                <a:gd name="T13" fmla="*/ 2147483646 h 176"/>
                <a:gd name="T14" fmla="*/ 2147483646 w 108"/>
                <a:gd name="T15" fmla="*/ 2147483646 h 176"/>
                <a:gd name="T16" fmla="*/ 2147483646 w 108"/>
                <a:gd name="T17" fmla="*/ 214748364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76" extrusionOk="0">
                  <a:moveTo>
                    <a:pt x="15" y="1"/>
                  </a:moveTo>
                  <a:cubicBezTo>
                    <a:pt x="5" y="1"/>
                    <a:pt x="1" y="6"/>
                    <a:pt x="1" y="15"/>
                  </a:cubicBezTo>
                  <a:lnTo>
                    <a:pt x="1" y="161"/>
                  </a:lnTo>
                  <a:cubicBezTo>
                    <a:pt x="1" y="170"/>
                    <a:pt x="5" y="175"/>
                    <a:pt x="15" y="175"/>
                  </a:cubicBezTo>
                  <a:lnTo>
                    <a:pt x="88" y="175"/>
                  </a:lnTo>
                  <a:cubicBezTo>
                    <a:pt x="97" y="175"/>
                    <a:pt x="107" y="170"/>
                    <a:pt x="107" y="161"/>
                  </a:cubicBezTo>
                  <a:lnTo>
                    <a:pt x="107" y="15"/>
                  </a:lnTo>
                  <a:cubicBezTo>
                    <a:pt x="107" y="6"/>
                    <a:pt x="97" y="1"/>
                    <a:pt x="88" y="1"/>
                  </a:cubicBezTo>
                  <a:lnTo>
                    <a:pt x="15"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58" name="Google Shape;857;p13">
              <a:extLst>
                <a:ext uri="{FF2B5EF4-FFF2-40B4-BE49-F238E27FC236}">
                  <a16:creationId xmlns:a16="http://schemas.microsoft.com/office/drawing/2014/main" id="{5BE4ABB4-237B-ED43-AD5B-6096FBE5A075}"/>
                </a:ext>
              </a:extLst>
            </p:cNvPr>
            <p:cNvSpPr>
              <a:spLocks/>
            </p:cNvSpPr>
            <p:nvPr/>
          </p:nvSpPr>
          <p:spPr bwMode="auto">
            <a:xfrm>
              <a:off x="7274713" y="4327132"/>
              <a:ext cx="21572" cy="48256"/>
            </a:xfrm>
            <a:custGeom>
              <a:avLst/>
              <a:gdLst>
                <a:gd name="T0" fmla="*/ 0 w 59"/>
                <a:gd name="T1" fmla="*/ 2147483646 h 132"/>
                <a:gd name="T2" fmla="*/ 0 w 59"/>
                <a:gd name="T3" fmla="*/ 2147483646 h 132"/>
                <a:gd name="T4" fmla="*/ 2147483646 w 59"/>
                <a:gd name="T5" fmla="*/ 2147483646 h 132"/>
                <a:gd name="T6" fmla="*/ 2147483646 w 59"/>
                <a:gd name="T7" fmla="*/ 2147483646 h 132"/>
                <a:gd name="T8" fmla="*/ 0 w 59"/>
                <a:gd name="T9" fmla="*/ 2147483646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132" extrusionOk="0">
                  <a:moveTo>
                    <a:pt x="0" y="1"/>
                  </a:moveTo>
                  <a:lnTo>
                    <a:pt x="0" y="131"/>
                  </a:lnTo>
                  <a:lnTo>
                    <a:pt x="58" y="131"/>
                  </a:lnTo>
                  <a:lnTo>
                    <a:pt x="58" y="1"/>
                  </a:lnTo>
                  <a:lnTo>
                    <a:pt x="0"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59" name="Google Shape;858;p13">
              <a:extLst>
                <a:ext uri="{FF2B5EF4-FFF2-40B4-BE49-F238E27FC236}">
                  <a16:creationId xmlns:a16="http://schemas.microsoft.com/office/drawing/2014/main" id="{64B16F65-653E-314D-BEF0-1D82BF904E96}"/>
                </a:ext>
              </a:extLst>
            </p:cNvPr>
            <p:cNvSpPr>
              <a:spLocks/>
            </p:cNvSpPr>
            <p:nvPr/>
          </p:nvSpPr>
          <p:spPr bwMode="auto">
            <a:xfrm>
              <a:off x="7311641" y="4426204"/>
              <a:ext cx="164895" cy="157929"/>
            </a:xfrm>
            <a:custGeom>
              <a:avLst/>
              <a:gdLst>
                <a:gd name="T0" fmla="*/ 2147483646 w 451"/>
                <a:gd name="T1" fmla="*/ 2147483646 h 432"/>
                <a:gd name="T2" fmla="*/ 2147483646 w 451"/>
                <a:gd name="T3" fmla="*/ 2147483646 h 432"/>
                <a:gd name="T4" fmla="*/ 2147483646 w 451"/>
                <a:gd name="T5" fmla="*/ 2147483646 h 432"/>
                <a:gd name="T6" fmla="*/ 2147483646 w 451"/>
                <a:gd name="T7" fmla="*/ 2147483646 h 432"/>
                <a:gd name="T8" fmla="*/ 2147483646 w 451"/>
                <a:gd name="T9" fmla="*/ 2147483646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1" h="432" extrusionOk="0">
                  <a:moveTo>
                    <a:pt x="1" y="1"/>
                  </a:moveTo>
                  <a:lnTo>
                    <a:pt x="1" y="431"/>
                  </a:lnTo>
                  <a:lnTo>
                    <a:pt x="451" y="431"/>
                  </a:lnTo>
                  <a:lnTo>
                    <a:pt x="451" y="1"/>
                  </a:lnTo>
                  <a:lnTo>
                    <a:pt x="1"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60" name="Google Shape;859;p13">
              <a:extLst>
                <a:ext uri="{FF2B5EF4-FFF2-40B4-BE49-F238E27FC236}">
                  <a16:creationId xmlns:a16="http://schemas.microsoft.com/office/drawing/2014/main" id="{11CA6DA5-F614-1E4E-A24F-364D7B4CB84E}"/>
                </a:ext>
              </a:extLst>
            </p:cNvPr>
            <p:cNvSpPr>
              <a:spLocks/>
            </p:cNvSpPr>
            <p:nvPr/>
          </p:nvSpPr>
          <p:spPr bwMode="auto">
            <a:xfrm>
              <a:off x="7170146" y="4426204"/>
              <a:ext cx="141861" cy="157929"/>
            </a:xfrm>
            <a:custGeom>
              <a:avLst/>
              <a:gdLst>
                <a:gd name="T0" fmla="*/ 2147483646 w 388"/>
                <a:gd name="T1" fmla="*/ 2147483646 h 432"/>
                <a:gd name="T2" fmla="*/ 2147483646 w 388"/>
                <a:gd name="T3" fmla="*/ 2147483646 h 432"/>
                <a:gd name="T4" fmla="*/ 2147483646 w 388"/>
                <a:gd name="T5" fmla="*/ 2147483646 h 432"/>
                <a:gd name="T6" fmla="*/ 2147483646 w 388"/>
                <a:gd name="T7" fmla="*/ 2147483646 h 432"/>
                <a:gd name="T8" fmla="*/ 2147483646 w 388"/>
                <a:gd name="T9" fmla="*/ 2147483646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8" h="432" extrusionOk="0">
                  <a:moveTo>
                    <a:pt x="1" y="1"/>
                  </a:moveTo>
                  <a:lnTo>
                    <a:pt x="1" y="431"/>
                  </a:lnTo>
                  <a:lnTo>
                    <a:pt x="388" y="431"/>
                  </a:lnTo>
                  <a:lnTo>
                    <a:pt x="388" y="1"/>
                  </a:lnTo>
                  <a:lnTo>
                    <a:pt x="1"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61" name="Google Shape;860;p13">
              <a:extLst>
                <a:ext uri="{FF2B5EF4-FFF2-40B4-BE49-F238E27FC236}">
                  <a16:creationId xmlns:a16="http://schemas.microsoft.com/office/drawing/2014/main" id="{57D8032F-D63F-D548-A266-150DF9842873}"/>
                </a:ext>
              </a:extLst>
            </p:cNvPr>
            <p:cNvSpPr>
              <a:spLocks/>
            </p:cNvSpPr>
            <p:nvPr/>
          </p:nvSpPr>
          <p:spPr bwMode="auto">
            <a:xfrm>
              <a:off x="7170146" y="4351992"/>
              <a:ext cx="141861" cy="74578"/>
            </a:xfrm>
            <a:custGeom>
              <a:avLst/>
              <a:gdLst>
                <a:gd name="T0" fmla="*/ 2147483646 w 388"/>
                <a:gd name="T1" fmla="*/ 2147483646 h 204"/>
                <a:gd name="T2" fmla="*/ 2147483646 w 388"/>
                <a:gd name="T3" fmla="*/ 2147483646 h 204"/>
                <a:gd name="T4" fmla="*/ 2147483646 w 388"/>
                <a:gd name="T5" fmla="*/ 2147483646 h 204"/>
                <a:gd name="T6" fmla="*/ 2147483646 w 388"/>
                <a:gd name="T7" fmla="*/ 2147483646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8" h="204" extrusionOk="0">
                  <a:moveTo>
                    <a:pt x="194" y="1"/>
                  </a:moveTo>
                  <a:lnTo>
                    <a:pt x="1" y="204"/>
                  </a:lnTo>
                  <a:lnTo>
                    <a:pt x="388" y="204"/>
                  </a:lnTo>
                  <a:lnTo>
                    <a:pt x="194"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62" name="Google Shape;861;p13">
              <a:extLst>
                <a:ext uri="{FF2B5EF4-FFF2-40B4-BE49-F238E27FC236}">
                  <a16:creationId xmlns:a16="http://schemas.microsoft.com/office/drawing/2014/main" id="{276A9CF8-6681-2749-8050-6EAC2ED635F5}"/>
                </a:ext>
              </a:extLst>
            </p:cNvPr>
            <p:cNvSpPr>
              <a:spLocks/>
            </p:cNvSpPr>
            <p:nvPr/>
          </p:nvSpPr>
          <p:spPr bwMode="auto">
            <a:xfrm>
              <a:off x="7241076" y="4351992"/>
              <a:ext cx="235459" cy="74578"/>
            </a:xfrm>
            <a:custGeom>
              <a:avLst/>
              <a:gdLst>
                <a:gd name="T0" fmla="*/ 0 w 644"/>
                <a:gd name="T1" fmla="*/ 2147483646 h 204"/>
                <a:gd name="T2" fmla="*/ 2147483646 w 644"/>
                <a:gd name="T3" fmla="*/ 2147483646 h 204"/>
                <a:gd name="T4" fmla="*/ 2147483646 w 644"/>
                <a:gd name="T5" fmla="*/ 2147483646 h 204"/>
                <a:gd name="T6" fmla="*/ 2147483646 w 644"/>
                <a:gd name="T7" fmla="*/ 2147483646 h 204"/>
                <a:gd name="T8" fmla="*/ 0 w 644"/>
                <a:gd name="T9" fmla="*/ 2147483646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4" h="204" extrusionOk="0">
                  <a:moveTo>
                    <a:pt x="0" y="1"/>
                  </a:moveTo>
                  <a:lnTo>
                    <a:pt x="194" y="204"/>
                  </a:lnTo>
                  <a:lnTo>
                    <a:pt x="644" y="204"/>
                  </a:lnTo>
                  <a:lnTo>
                    <a:pt x="460" y="1"/>
                  </a:lnTo>
                  <a:lnTo>
                    <a:pt x="0" y="1"/>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63" name="Google Shape;862;p13">
              <a:extLst>
                <a:ext uri="{FF2B5EF4-FFF2-40B4-BE49-F238E27FC236}">
                  <a16:creationId xmlns:a16="http://schemas.microsoft.com/office/drawing/2014/main" id="{7C824389-858B-B74A-9322-B4F8499A0BD0}"/>
                </a:ext>
              </a:extLst>
            </p:cNvPr>
            <p:cNvSpPr>
              <a:spLocks/>
            </p:cNvSpPr>
            <p:nvPr/>
          </p:nvSpPr>
          <p:spPr bwMode="auto">
            <a:xfrm>
              <a:off x="7212558" y="4497126"/>
              <a:ext cx="51918" cy="87007"/>
            </a:xfrm>
            <a:custGeom>
              <a:avLst/>
              <a:gdLst>
                <a:gd name="T0" fmla="*/ 2147483646 w 142"/>
                <a:gd name="T1" fmla="*/ 0 h 238"/>
                <a:gd name="T2" fmla="*/ 2147483646 w 142"/>
                <a:gd name="T3" fmla="*/ 2147483646 h 238"/>
                <a:gd name="T4" fmla="*/ 2147483646 w 142"/>
                <a:gd name="T5" fmla="*/ 2147483646 h 238"/>
                <a:gd name="T6" fmla="*/ 2147483646 w 142"/>
                <a:gd name="T7" fmla="*/ 2147483646 h 238"/>
                <a:gd name="T8" fmla="*/ 2147483646 w 142"/>
                <a:gd name="T9" fmla="*/ 2147483646 h 238"/>
                <a:gd name="T10" fmla="*/ 2147483646 w 142"/>
                <a:gd name="T11" fmla="*/ 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 h="238" extrusionOk="0">
                  <a:moveTo>
                    <a:pt x="71" y="0"/>
                  </a:moveTo>
                  <a:cubicBezTo>
                    <a:pt x="36" y="0"/>
                    <a:pt x="1" y="24"/>
                    <a:pt x="6" y="73"/>
                  </a:cubicBezTo>
                  <a:lnTo>
                    <a:pt x="6" y="237"/>
                  </a:lnTo>
                  <a:lnTo>
                    <a:pt x="136" y="237"/>
                  </a:lnTo>
                  <a:lnTo>
                    <a:pt x="136" y="73"/>
                  </a:lnTo>
                  <a:cubicBezTo>
                    <a:pt x="141" y="24"/>
                    <a:pt x="106" y="0"/>
                    <a:pt x="71" y="0"/>
                  </a:cubicBez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64" name="Google Shape;863;p13">
              <a:extLst>
                <a:ext uri="{FF2B5EF4-FFF2-40B4-BE49-F238E27FC236}">
                  <a16:creationId xmlns:a16="http://schemas.microsoft.com/office/drawing/2014/main" id="{E3171F84-97B9-0E40-9280-BABCD1AEE405}"/>
                </a:ext>
              </a:extLst>
            </p:cNvPr>
            <p:cNvSpPr>
              <a:spLocks/>
            </p:cNvSpPr>
            <p:nvPr/>
          </p:nvSpPr>
          <p:spPr bwMode="auto">
            <a:xfrm>
              <a:off x="7403777" y="4507728"/>
              <a:ext cx="39121" cy="65804"/>
            </a:xfrm>
            <a:custGeom>
              <a:avLst/>
              <a:gdLst>
                <a:gd name="T0" fmla="*/ 2147483646 w 107"/>
                <a:gd name="T1" fmla="*/ 0 h 180"/>
                <a:gd name="T2" fmla="*/ 0 w 107"/>
                <a:gd name="T3" fmla="*/ 2147483646 h 180"/>
                <a:gd name="T4" fmla="*/ 0 w 107"/>
                <a:gd name="T5" fmla="*/ 2147483646 h 180"/>
                <a:gd name="T6" fmla="*/ 2147483646 w 107"/>
                <a:gd name="T7" fmla="*/ 2147483646 h 180"/>
                <a:gd name="T8" fmla="*/ 2147483646 w 107"/>
                <a:gd name="T9" fmla="*/ 2147483646 h 180"/>
                <a:gd name="T10" fmla="*/ 2147483646 w 107"/>
                <a:gd name="T11" fmla="*/ 2147483646 h 180"/>
                <a:gd name="T12" fmla="*/ 2147483646 w 107"/>
                <a:gd name="T13" fmla="*/ 2147483646 h 180"/>
                <a:gd name="T14" fmla="*/ 2147483646 w 107"/>
                <a:gd name="T15" fmla="*/ 0 h 180"/>
                <a:gd name="T16" fmla="*/ 2147483646 w 107"/>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80" extrusionOk="0">
                  <a:moveTo>
                    <a:pt x="15" y="0"/>
                  </a:moveTo>
                  <a:cubicBezTo>
                    <a:pt x="5" y="0"/>
                    <a:pt x="0" y="10"/>
                    <a:pt x="0" y="20"/>
                  </a:cubicBezTo>
                  <a:lnTo>
                    <a:pt x="0" y="165"/>
                  </a:lnTo>
                  <a:cubicBezTo>
                    <a:pt x="0" y="170"/>
                    <a:pt x="5" y="179"/>
                    <a:pt x="15" y="179"/>
                  </a:cubicBezTo>
                  <a:lnTo>
                    <a:pt x="92" y="179"/>
                  </a:lnTo>
                  <a:cubicBezTo>
                    <a:pt x="97" y="179"/>
                    <a:pt x="107" y="170"/>
                    <a:pt x="107" y="165"/>
                  </a:cubicBezTo>
                  <a:lnTo>
                    <a:pt x="107" y="20"/>
                  </a:lnTo>
                  <a:cubicBezTo>
                    <a:pt x="107" y="10"/>
                    <a:pt x="97" y="0"/>
                    <a:pt x="92" y="0"/>
                  </a:cubicBezTo>
                  <a:lnTo>
                    <a:pt x="1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65" name="Google Shape;864;p13">
              <a:extLst>
                <a:ext uri="{FF2B5EF4-FFF2-40B4-BE49-F238E27FC236}">
                  <a16:creationId xmlns:a16="http://schemas.microsoft.com/office/drawing/2014/main" id="{26F84ABA-4F52-314C-8A35-A999F6BCAE5F}"/>
                </a:ext>
              </a:extLst>
            </p:cNvPr>
            <p:cNvSpPr>
              <a:spLocks/>
            </p:cNvSpPr>
            <p:nvPr/>
          </p:nvSpPr>
          <p:spPr bwMode="auto">
            <a:xfrm>
              <a:off x="7343450" y="4507728"/>
              <a:ext cx="37659" cy="65804"/>
            </a:xfrm>
            <a:custGeom>
              <a:avLst/>
              <a:gdLst>
                <a:gd name="T0" fmla="*/ 2147483646 w 103"/>
                <a:gd name="T1" fmla="*/ 0 h 180"/>
                <a:gd name="T2" fmla="*/ 2147483646 w 103"/>
                <a:gd name="T3" fmla="*/ 2147483646 h 180"/>
                <a:gd name="T4" fmla="*/ 2147483646 w 103"/>
                <a:gd name="T5" fmla="*/ 2147483646 h 180"/>
                <a:gd name="T6" fmla="*/ 2147483646 w 103"/>
                <a:gd name="T7" fmla="*/ 2147483646 h 180"/>
                <a:gd name="T8" fmla="*/ 2147483646 w 103"/>
                <a:gd name="T9" fmla="*/ 2147483646 h 180"/>
                <a:gd name="T10" fmla="*/ 2147483646 w 103"/>
                <a:gd name="T11" fmla="*/ 2147483646 h 180"/>
                <a:gd name="T12" fmla="*/ 2147483646 w 103"/>
                <a:gd name="T13" fmla="*/ 2147483646 h 180"/>
                <a:gd name="T14" fmla="*/ 2147483646 w 103"/>
                <a:gd name="T15" fmla="*/ 0 h 180"/>
                <a:gd name="T16" fmla="*/ 2147483646 w 103"/>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 h="180" extrusionOk="0">
                  <a:moveTo>
                    <a:pt x="15" y="0"/>
                  </a:moveTo>
                  <a:cubicBezTo>
                    <a:pt x="6" y="0"/>
                    <a:pt x="1" y="10"/>
                    <a:pt x="1" y="20"/>
                  </a:cubicBezTo>
                  <a:lnTo>
                    <a:pt x="1" y="165"/>
                  </a:lnTo>
                  <a:cubicBezTo>
                    <a:pt x="1" y="170"/>
                    <a:pt x="6" y="179"/>
                    <a:pt x="15" y="179"/>
                  </a:cubicBezTo>
                  <a:lnTo>
                    <a:pt x="88" y="179"/>
                  </a:lnTo>
                  <a:cubicBezTo>
                    <a:pt x="98" y="179"/>
                    <a:pt x="102" y="170"/>
                    <a:pt x="102" y="165"/>
                  </a:cubicBezTo>
                  <a:lnTo>
                    <a:pt x="102" y="20"/>
                  </a:lnTo>
                  <a:cubicBezTo>
                    <a:pt x="102" y="10"/>
                    <a:pt x="98" y="0"/>
                    <a:pt x="88" y="0"/>
                  </a:cubicBezTo>
                  <a:lnTo>
                    <a:pt x="1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66" name="Google Shape;865;p13">
              <a:extLst>
                <a:ext uri="{FF2B5EF4-FFF2-40B4-BE49-F238E27FC236}">
                  <a16:creationId xmlns:a16="http://schemas.microsoft.com/office/drawing/2014/main" id="{7DD09200-68EC-B440-9E93-191ED5E020E4}"/>
                </a:ext>
              </a:extLst>
            </p:cNvPr>
            <p:cNvSpPr>
              <a:spLocks/>
            </p:cNvSpPr>
            <p:nvPr/>
          </p:nvSpPr>
          <p:spPr bwMode="auto">
            <a:xfrm>
              <a:off x="7403777" y="4434978"/>
              <a:ext cx="39121" cy="64342"/>
            </a:xfrm>
            <a:custGeom>
              <a:avLst/>
              <a:gdLst>
                <a:gd name="T0" fmla="*/ 2147483646 w 107"/>
                <a:gd name="T1" fmla="*/ 2147483646 h 176"/>
                <a:gd name="T2" fmla="*/ 0 w 107"/>
                <a:gd name="T3" fmla="*/ 2147483646 h 176"/>
                <a:gd name="T4" fmla="*/ 0 w 107"/>
                <a:gd name="T5" fmla="*/ 2147483646 h 176"/>
                <a:gd name="T6" fmla="*/ 2147483646 w 107"/>
                <a:gd name="T7" fmla="*/ 2147483646 h 176"/>
                <a:gd name="T8" fmla="*/ 2147483646 w 107"/>
                <a:gd name="T9" fmla="*/ 2147483646 h 176"/>
                <a:gd name="T10" fmla="*/ 2147483646 w 107"/>
                <a:gd name="T11" fmla="*/ 2147483646 h 176"/>
                <a:gd name="T12" fmla="*/ 2147483646 w 107"/>
                <a:gd name="T13" fmla="*/ 2147483646 h 176"/>
                <a:gd name="T14" fmla="*/ 2147483646 w 107"/>
                <a:gd name="T15" fmla="*/ 2147483646 h 176"/>
                <a:gd name="T16" fmla="*/ 2147483646 w 107"/>
                <a:gd name="T17" fmla="*/ 214748364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76" extrusionOk="0">
                  <a:moveTo>
                    <a:pt x="15" y="1"/>
                  </a:moveTo>
                  <a:cubicBezTo>
                    <a:pt x="5" y="1"/>
                    <a:pt x="0" y="6"/>
                    <a:pt x="0" y="15"/>
                  </a:cubicBezTo>
                  <a:lnTo>
                    <a:pt x="0" y="161"/>
                  </a:lnTo>
                  <a:cubicBezTo>
                    <a:pt x="0" y="170"/>
                    <a:pt x="5" y="175"/>
                    <a:pt x="15" y="175"/>
                  </a:cubicBezTo>
                  <a:lnTo>
                    <a:pt x="92" y="175"/>
                  </a:lnTo>
                  <a:cubicBezTo>
                    <a:pt x="97" y="175"/>
                    <a:pt x="107" y="170"/>
                    <a:pt x="107" y="161"/>
                  </a:cubicBezTo>
                  <a:lnTo>
                    <a:pt x="107" y="15"/>
                  </a:lnTo>
                  <a:cubicBezTo>
                    <a:pt x="107" y="6"/>
                    <a:pt x="97" y="1"/>
                    <a:pt x="92" y="1"/>
                  </a:cubicBezTo>
                  <a:lnTo>
                    <a:pt x="15"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67" name="Google Shape;866;p13">
              <a:extLst>
                <a:ext uri="{FF2B5EF4-FFF2-40B4-BE49-F238E27FC236}">
                  <a16:creationId xmlns:a16="http://schemas.microsoft.com/office/drawing/2014/main" id="{51559007-A52C-A341-9F78-23BB4306040D}"/>
                </a:ext>
              </a:extLst>
            </p:cNvPr>
            <p:cNvSpPr>
              <a:spLocks/>
            </p:cNvSpPr>
            <p:nvPr/>
          </p:nvSpPr>
          <p:spPr bwMode="auto">
            <a:xfrm>
              <a:off x="7343450" y="4434978"/>
              <a:ext cx="37659" cy="64342"/>
            </a:xfrm>
            <a:custGeom>
              <a:avLst/>
              <a:gdLst>
                <a:gd name="T0" fmla="*/ 2147483646 w 103"/>
                <a:gd name="T1" fmla="*/ 2147483646 h 176"/>
                <a:gd name="T2" fmla="*/ 2147483646 w 103"/>
                <a:gd name="T3" fmla="*/ 2147483646 h 176"/>
                <a:gd name="T4" fmla="*/ 2147483646 w 103"/>
                <a:gd name="T5" fmla="*/ 2147483646 h 176"/>
                <a:gd name="T6" fmla="*/ 2147483646 w 103"/>
                <a:gd name="T7" fmla="*/ 2147483646 h 176"/>
                <a:gd name="T8" fmla="*/ 2147483646 w 103"/>
                <a:gd name="T9" fmla="*/ 2147483646 h 176"/>
                <a:gd name="T10" fmla="*/ 2147483646 w 103"/>
                <a:gd name="T11" fmla="*/ 2147483646 h 176"/>
                <a:gd name="T12" fmla="*/ 2147483646 w 103"/>
                <a:gd name="T13" fmla="*/ 2147483646 h 176"/>
                <a:gd name="T14" fmla="*/ 2147483646 w 103"/>
                <a:gd name="T15" fmla="*/ 2147483646 h 176"/>
                <a:gd name="T16" fmla="*/ 2147483646 w 103"/>
                <a:gd name="T17" fmla="*/ 214748364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 h="176" extrusionOk="0">
                  <a:moveTo>
                    <a:pt x="15" y="1"/>
                  </a:moveTo>
                  <a:cubicBezTo>
                    <a:pt x="6" y="1"/>
                    <a:pt x="1" y="6"/>
                    <a:pt x="1" y="15"/>
                  </a:cubicBezTo>
                  <a:lnTo>
                    <a:pt x="1" y="161"/>
                  </a:lnTo>
                  <a:cubicBezTo>
                    <a:pt x="1" y="170"/>
                    <a:pt x="6" y="175"/>
                    <a:pt x="15" y="175"/>
                  </a:cubicBezTo>
                  <a:lnTo>
                    <a:pt x="88" y="175"/>
                  </a:lnTo>
                  <a:cubicBezTo>
                    <a:pt x="98" y="175"/>
                    <a:pt x="102" y="170"/>
                    <a:pt x="102" y="161"/>
                  </a:cubicBezTo>
                  <a:lnTo>
                    <a:pt x="102" y="15"/>
                  </a:lnTo>
                  <a:cubicBezTo>
                    <a:pt x="102" y="6"/>
                    <a:pt x="98" y="1"/>
                    <a:pt x="88" y="1"/>
                  </a:cubicBezTo>
                  <a:lnTo>
                    <a:pt x="15"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268" name="Google Shape;867;p13">
            <a:extLst>
              <a:ext uri="{FF2B5EF4-FFF2-40B4-BE49-F238E27FC236}">
                <a16:creationId xmlns:a16="http://schemas.microsoft.com/office/drawing/2014/main" id="{8AE982BF-7379-F945-9215-301BC748FB58}"/>
              </a:ext>
            </a:extLst>
          </p:cNvPr>
          <p:cNvSpPr>
            <a:spLocks/>
          </p:cNvSpPr>
          <p:nvPr/>
        </p:nvSpPr>
        <p:spPr bwMode="auto">
          <a:xfrm>
            <a:off x="3266018" y="4239684"/>
            <a:ext cx="133349" cy="116416"/>
          </a:xfrm>
          <a:custGeom>
            <a:avLst/>
            <a:gdLst>
              <a:gd name="T0" fmla="*/ 2147483646 w 707"/>
              <a:gd name="T1" fmla="*/ 2147483646 h 610"/>
              <a:gd name="T2" fmla="*/ 2147483646 w 707"/>
              <a:gd name="T3" fmla="*/ 2147483646 h 610"/>
              <a:gd name="T4" fmla="*/ 2147483646 w 707"/>
              <a:gd name="T5" fmla="*/ 2147483646 h 610"/>
              <a:gd name="T6" fmla="*/ 2147483646 w 707"/>
              <a:gd name="T7" fmla="*/ 2147483646 h 610"/>
              <a:gd name="T8" fmla="*/ 2147483646 w 707"/>
              <a:gd name="T9" fmla="*/ 2147483646 h 6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69" name="Google Shape;868;p13">
            <a:extLst>
              <a:ext uri="{FF2B5EF4-FFF2-40B4-BE49-F238E27FC236}">
                <a16:creationId xmlns:a16="http://schemas.microsoft.com/office/drawing/2014/main" id="{AFC2CE48-0E8F-BE48-B076-C9ED35DAFD2C}"/>
              </a:ext>
            </a:extLst>
          </p:cNvPr>
          <p:cNvSpPr>
            <a:spLocks/>
          </p:cNvSpPr>
          <p:nvPr/>
        </p:nvSpPr>
        <p:spPr bwMode="auto">
          <a:xfrm>
            <a:off x="2455334" y="3748618"/>
            <a:ext cx="154517" cy="131233"/>
          </a:xfrm>
          <a:custGeom>
            <a:avLst/>
            <a:gdLst>
              <a:gd name="T0" fmla="*/ 2147483646 w 814"/>
              <a:gd name="T1" fmla="*/ 2147483646 h 698"/>
              <a:gd name="T2" fmla="*/ 2147483646 w 814"/>
              <a:gd name="T3" fmla="*/ 2147483646 h 698"/>
              <a:gd name="T4" fmla="*/ 2147483646 w 814"/>
              <a:gd name="T5" fmla="*/ 2147483646 h 698"/>
              <a:gd name="T6" fmla="*/ 2147483646 w 814"/>
              <a:gd name="T7" fmla="*/ 2147483646 h 698"/>
              <a:gd name="T8" fmla="*/ 2147483646 w 814"/>
              <a:gd name="T9" fmla="*/ 2147483646 h 698"/>
              <a:gd name="T10" fmla="*/ 2147483646 w 814"/>
              <a:gd name="T11" fmla="*/ 2147483646 h 698"/>
              <a:gd name="T12" fmla="*/ 2147483646 w 814"/>
              <a:gd name="T13" fmla="*/ 2147483646 h 698"/>
              <a:gd name="T14" fmla="*/ 2147483646 w 814"/>
              <a:gd name="T15" fmla="*/ 2147483646 h 698"/>
              <a:gd name="T16" fmla="*/ 2147483646 w 814"/>
              <a:gd name="T17" fmla="*/ 2147483646 h 698"/>
              <a:gd name="T18" fmla="*/ 2147483646 w 814"/>
              <a:gd name="T19" fmla="*/ 2147483646 h 6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4" h="698" extrusionOk="0">
                <a:moveTo>
                  <a:pt x="465" y="93"/>
                </a:moveTo>
                <a:cubicBezTo>
                  <a:pt x="605" y="93"/>
                  <a:pt x="721" y="209"/>
                  <a:pt x="721" y="349"/>
                </a:cubicBezTo>
                <a:cubicBezTo>
                  <a:pt x="721" y="502"/>
                  <a:pt x="596" y="605"/>
                  <a:pt x="465" y="605"/>
                </a:cubicBezTo>
                <a:cubicBezTo>
                  <a:pt x="402" y="605"/>
                  <a:pt x="338" y="581"/>
                  <a:pt x="286" y="528"/>
                </a:cubicBezTo>
                <a:cubicBezTo>
                  <a:pt x="121" y="368"/>
                  <a:pt x="238" y="93"/>
                  <a:pt x="465" y="93"/>
                </a:cubicBezTo>
                <a:close/>
                <a:moveTo>
                  <a:pt x="463" y="1"/>
                </a:moveTo>
                <a:cubicBezTo>
                  <a:pt x="377" y="1"/>
                  <a:pt x="290" y="32"/>
                  <a:pt x="218" y="102"/>
                </a:cubicBezTo>
                <a:cubicBezTo>
                  <a:pt x="1" y="320"/>
                  <a:pt x="155" y="697"/>
                  <a:pt x="465" y="697"/>
                </a:cubicBezTo>
                <a:cubicBezTo>
                  <a:pt x="658" y="697"/>
                  <a:pt x="813" y="542"/>
                  <a:pt x="813" y="349"/>
                </a:cubicBezTo>
                <a:cubicBezTo>
                  <a:pt x="813" y="139"/>
                  <a:pt x="642" y="1"/>
                  <a:pt x="463"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70" name="Google Shape;869;p13">
            <a:extLst>
              <a:ext uri="{FF2B5EF4-FFF2-40B4-BE49-F238E27FC236}">
                <a16:creationId xmlns:a16="http://schemas.microsoft.com/office/drawing/2014/main" id="{D640EFBF-07E1-714E-9A22-547B8839E318}"/>
              </a:ext>
            </a:extLst>
          </p:cNvPr>
          <p:cNvSpPr>
            <a:spLocks/>
          </p:cNvSpPr>
          <p:nvPr/>
        </p:nvSpPr>
        <p:spPr bwMode="auto">
          <a:xfrm>
            <a:off x="8629651" y="3886200"/>
            <a:ext cx="127000" cy="110067"/>
          </a:xfrm>
          <a:custGeom>
            <a:avLst/>
            <a:gdLst>
              <a:gd name="T0" fmla="*/ 2147483646 w 668"/>
              <a:gd name="T1" fmla="*/ 2147483646 h 579"/>
              <a:gd name="T2" fmla="*/ 2147483646 w 668"/>
              <a:gd name="T3" fmla="*/ 2147483646 h 579"/>
              <a:gd name="T4" fmla="*/ 2147483646 w 668"/>
              <a:gd name="T5" fmla="*/ 2147483646 h 579"/>
              <a:gd name="T6" fmla="*/ 2147483646 w 668"/>
              <a:gd name="T7" fmla="*/ 2147483646 h 579"/>
              <a:gd name="T8" fmla="*/ 2147483646 w 668"/>
              <a:gd name="T9" fmla="*/ 2147483646 h 579"/>
              <a:gd name="T10" fmla="*/ 2147483646 w 668"/>
              <a:gd name="T11" fmla="*/ 2147483646 h 579"/>
              <a:gd name="T12" fmla="*/ 2147483646 w 668"/>
              <a:gd name="T13" fmla="*/ 2147483646 h 579"/>
              <a:gd name="T14" fmla="*/ 2147483646 w 668"/>
              <a:gd name="T15" fmla="*/ 2147483646 h 579"/>
              <a:gd name="T16" fmla="*/ 2147483646 w 668"/>
              <a:gd name="T17" fmla="*/ 2147483646 h 579"/>
              <a:gd name="T18" fmla="*/ 2147483646 w 668"/>
              <a:gd name="T19" fmla="*/ 2147483646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271" name="Google Shape;870;p13">
            <a:extLst>
              <a:ext uri="{FF2B5EF4-FFF2-40B4-BE49-F238E27FC236}">
                <a16:creationId xmlns:a16="http://schemas.microsoft.com/office/drawing/2014/main" id="{6CA58799-2C65-7249-AF93-71F333F18AF6}"/>
              </a:ext>
            </a:extLst>
          </p:cNvPr>
          <p:cNvGrpSpPr>
            <a:grpSpLocks/>
          </p:cNvGrpSpPr>
          <p:nvPr/>
        </p:nvGrpSpPr>
        <p:grpSpPr bwMode="auto">
          <a:xfrm>
            <a:off x="9967384" y="3390900"/>
            <a:ext cx="903816" cy="2700867"/>
            <a:chOff x="7462859" y="635000"/>
            <a:chExt cx="1326314" cy="3958085"/>
          </a:xfrm>
        </p:grpSpPr>
        <p:grpSp>
          <p:nvGrpSpPr>
            <p:cNvPr id="272" name="Google Shape;871;p13">
              <a:extLst>
                <a:ext uri="{FF2B5EF4-FFF2-40B4-BE49-F238E27FC236}">
                  <a16:creationId xmlns:a16="http://schemas.microsoft.com/office/drawing/2014/main" id="{BB3F32DE-DED6-984C-8B97-2A0FB7528B10}"/>
                </a:ext>
              </a:extLst>
            </p:cNvPr>
            <p:cNvGrpSpPr>
              <a:grpSpLocks/>
            </p:cNvGrpSpPr>
            <p:nvPr/>
          </p:nvGrpSpPr>
          <p:grpSpPr bwMode="auto">
            <a:xfrm>
              <a:off x="7462859" y="635000"/>
              <a:ext cx="1326314" cy="3958085"/>
              <a:chOff x="-2405225" y="-1911776"/>
              <a:chExt cx="160150" cy="477926"/>
            </a:xfrm>
          </p:grpSpPr>
          <p:sp>
            <p:nvSpPr>
              <p:cNvPr id="278" name="Google Shape;872;p13">
                <a:extLst>
                  <a:ext uri="{FF2B5EF4-FFF2-40B4-BE49-F238E27FC236}">
                    <a16:creationId xmlns:a16="http://schemas.microsoft.com/office/drawing/2014/main" id="{E6DAD3B8-52CA-2B47-8F55-E1608CA50398}"/>
                  </a:ext>
                </a:extLst>
              </p:cNvPr>
              <p:cNvSpPr>
                <a:spLocks/>
              </p:cNvSpPr>
              <p:nvPr/>
            </p:nvSpPr>
            <p:spPr bwMode="auto">
              <a:xfrm>
                <a:off x="-2362775" y="-1826525"/>
                <a:ext cx="75250" cy="305250"/>
              </a:xfrm>
              <a:custGeom>
                <a:avLst/>
                <a:gdLst>
                  <a:gd name="T0" fmla="*/ 2147483646 w 3010"/>
                  <a:gd name="T1" fmla="*/ 9765625 h 12210"/>
                  <a:gd name="T2" fmla="*/ 2147483646 w 3010"/>
                  <a:gd name="T3" fmla="*/ 2147483646 h 12210"/>
                  <a:gd name="T4" fmla="*/ 9765625 w 3010"/>
                  <a:gd name="T5" fmla="*/ 2147483646 h 12210"/>
                  <a:gd name="T6" fmla="*/ 2147483646 w 3010"/>
                  <a:gd name="T7" fmla="*/ 2147483646 h 12210"/>
                  <a:gd name="T8" fmla="*/ 2147483646 w 3010"/>
                  <a:gd name="T9" fmla="*/ 2147483646 h 12210"/>
                  <a:gd name="T10" fmla="*/ 2147483646 w 3010"/>
                  <a:gd name="T11" fmla="*/ 9765625 h 12210"/>
                  <a:gd name="T12" fmla="*/ 2147483646 w 3010"/>
                  <a:gd name="T13" fmla="*/ 9765625 h 12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10" h="12210" extrusionOk="0">
                    <a:moveTo>
                      <a:pt x="915" y="1"/>
                    </a:moveTo>
                    <a:cubicBezTo>
                      <a:pt x="625" y="1"/>
                      <a:pt x="392" y="238"/>
                      <a:pt x="392" y="528"/>
                    </a:cubicBezTo>
                    <a:lnTo>
                      <a:pt x="1" y="12209"/>
                    </a:lnTo>
                    <a:lnTo>
                      <a:pt x="3009" y="12200"/>
                    </a:lnTo>
                    <a:lnTo>
                      <a:pt x="2584" y="528"/>
                    </a:lnTo>
                    <a:cubicBezTo>
                      <a:pt x="2584" y="238"/>
                      <a:pt x="2424" y="1"/>
                      <a:pt x="2134" y="1"/>
                    </a:cubicBezTo>
                    <a:lnTo>
                      <a:pt x="915" y="1"/>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79" name="Google Shape;873;p13">
                <a:extLst>
                  <a:ext uri="{FF2B5EF4-FFF2-40B4-BE49-F238E27FC236}">
                    <a16:creationId xmlns:a16="http://schemas.microsoft.com/office/drawing/2014/main" id="{0703027F-2CD6-3A4E-9A55-E2A70CCC614D}"/>
                  </a:ext>
                </a:extLst>
              </p:cNvPr>
              <p:cNvSpPr>
                <a:spLocks/>
              </p:cNvSpPr>
              <p:nvPr/>
            </p:nvSpPr>
            <p:spPr bwMode="auto">
              <a:xfrm>
                <a:off x="-2355875" y="-1748650"/>
                <a:ext cx="60725" cy="19500"/>
              </a:xfrm>
              <a:custGeom>
                <a:avLst/>
                <a:gdLst>
                  <a:gd name="T0" fmla="*/ 283203125 w 2429"/>
                  <a:gd name="T1" fmla="*/ 9765625 h 780"/>
                  <a:gd name="T2" fmla="*/ 0 w 2429"/>
                  <a:gd name="T3" fmla="*/ 2147483646 h 780"/>
                  <a:gd name="T4" fmla="*/ 2147483646 w 2429"/>
                  <a:gd name="T5" fmla="*/ 2147483646 h 780"/>
                  <a:gd name="T6" fmla="*/ 2147483646 w 2429"/>
                  <a:gd name="T7" fmla="*/ 9765625 h 780"/>
                  <a:gd name="T8" fmla="*/ 283203125 w 2429"/>
                  <a:gd name="T9" fmla="*/ 9765625 h 7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9" h="780" extrusionOk="0">
                    <a:moveTo>
                      <a:pt x="29" y="1"/>
                    </a:moveTo>
                    <a:lnTo>
                      <a:pt x="0" y="780"/>
                    </a:lnTo>
                    <a:lnTo>
                      <a:pt x="2429" y="780"/>
                    </a:lnTo>
                    <a:lnTo>
                      <a:pt x="2400" y="1"/>
                    </a:lnTo>
                    <a:lnTo>
                      <a:pt x="29"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80" name="Google Shape;874;p13">
                <a:extLst>
                  <a:ext uri="{FF2B5EF4-FFF2-40B4-BE49-F238E27FC236}">
                    <a16:creationId xmlns:a16="http://schemas.microsoft.com/office/drawing/2014/main" id="{31925CD1-B0EE-9342-9472-1FACE24F93E8}"/>
                  </a:ext>
                </a:extLst>
              </p:cNvPr>
              <p:cNvSpPr>
                <a:spLocks/>
              </p:cNvSpPr>
              <p:nvPr/>
            </p:nvSpPr>
            <p:spPr bwMode="auto">
              <a:xfrm>
                <a:off x="-2354075" y="-1792550"/>
                <a:ext cx="57000" cy="9825"/>
              </a:xfrm>
              <a:custGeom>
                <a:avLst/>
                <a:gdLst>
                  <a:gd name="T0" fmla="*/ 146484375 w 2280"/>
                  <a:gd name="T1" fmla="*/ 9765625 h 393"/>
                  <a:gd name="T2" fmla="*/ 9765625 w 2280"/>
                  <a:gd name="T3" fmla="*/ 2147483646 h 393"/>
                  <a:gd name="T4" fmla="*/ 2147483646 w 2280"/>
                  <a:gd name="T5" fmla="*/ 2147483646 h 393"/>
                  <a:gd name="T6" fmla="*/ 2147483646 w 2280"/>
                  <a:gd name="T7" fmla="*/ 9765625 h 393"/>
                  <a:gd name="T8" fmla="*/ 146484375 w 2280"/>
                  <a:gd name="T9" fmla="*/ 9765625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0" h="393" extrusionOk="0">
                    <a:moveTo>
                      <a:pt x="15" y="1"/>
                    </a:moveTo>
                    <a:lnTo>
                      <a:pt x="1" y="393"/>
                    </a:lnTo>
                    <a:lnTo>
                      <a:pt x="2279" y="393"/>
                    </a:lnTo>
                    <a:lnTo>
                      <a:pt x="2265" y="1"/>
                    </a:lnTo>
                    <a:lnTo>
                      <a:pt x="15"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81" name="Google Shape;875;p13">
                <a:extLst>
                  <a:ext uri="{FF2B5EF4-FFF2-40B4-BE49-F238E27FC236}">
                    <a16:creationId xmlns:a16="http://schemas.microsoft.com/office/drawing/2014/main" id="{9C2BECA8-2E1F-0F48-8CF4-6E0BBB14687D}"/>
                  </a:ext>
                </a:extLst>
              </p:cNvPr>
              <p:cNvSpPr>
                <a:spLocks/>
              </p:cNvSpPr>
              <p:nvPr/>
            </p:nvSpPr>
            <p:spPr bwMode="auto">
              <a:xfrm>
                <a:off x="-2362175" y="-1559525"/>
                <a:ext cx="73675" cy="19500"/>
              </a:xfrm>
              <a:custGeom>
                <a:avLst/>
                <a:gdLst>
                  <a:gd name="T0" fmla="*/ 244140625 w 2947"/>
                  <a:gd name="T1" fmla="*/ 9765625 h 780"/>
                  <a:gd name="T2" fmla="*/ 9765625 w 2947"/>
                  <a:gd name="T3" fmla="*/ 2147483646 h 780"/>
                  <a:gd name="T4" fmla="*/ 2147483646 w 2947"/>
                  <a:gd name="T5" fmla="*/ 2147483646 h 780"/>
                  <a:gd name="T6" fmla="*/ 2147483646 w 2947"/>
                  <a:gd name="T7" fmla="*/ 9765625 h 780"/>
                  <a:gd name="T8" fmla="*/ 244140625 w 2947"/>
                  <a:gd name="T9" fmla="*/ 9765625 h 7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47" h="780" extrusionOk="0">
                    <a:moveTo>
                      <a:pt x="25" y="1"/>
                    </a:moveTo>
                    <a:lnTo>
                      <a:pt x="1" y="780"/>
                    </a:lnTo>
                    <a:lnTo>
                      <a:pt x="2947" y="780"/>
                    </a:lnTo>
                    <a:lnTo>
                      <a:pt x="2918" y="1"/>
                    </a:lnTo>
                    <a:lnTo>
                      <a:pt x="25"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82" name="Google Shape;876;p13">
                <a:extLst>
                  <a:ext uri="{FF2B5EF4-FFF2-40B4-BE49-F238E27FC236}">
                    <a16:creationId xmlns:a16="http://schemas.microsoft.com/office/drawing/2014/main" id="{8D24AB68-6DF2-D142-A380-42DEF8DED434}"/>
                  </a:ext>
                </a:extLst>
              </p:cNvPr>
              <p:cNvSpPr>
                <a:spLocks/>
              </p:cNvSpPr>
              <p:nvPr/>
            </p:nvSpPr>
            <p:spPr bwMode="auto">
              <a:xfrm>
                <a:off x="-2339200" y="-1695075"/>
                <a:ext cx="25800" cy="101475"/>
              </a:xfrm>
              <a:custGeom>
                <a:avLst/>
                <a:gdLst>
                  <a:gd name="T0" fmla="*/ 2147483646 w 1032"/>
                  <a:gd name="T1" fmla="*/ 9765625 h 4059"/>
                  <a:gd name="T2" fmla="*/ 9765625 w 1032"/>
                  <a:gd name="T3" fmla="*/ 2147483646 h 4059"/>
                  <a:gd name="T4" fmla="*/ 9765625 w 1032"/>
                  <a:gd name="T5" fmla="*/ 2147483646 h 4059"/>
                  <a:gd name="T6" fmla="*/ 2147483646 w 1032"/>
                  <a:gd name="T7" fmla="*/ 2147483646 h 4059"/>
                  <a:gd name="T8" fmla="*/ 2147483646 w 1032"/>
                  <a:gd name="T9" fmla="*/ 2147483646 h 4059"/>
                  <a:gd name="T10" fmla="*/ 2147483646 w 1032"/>
                  <a:gd name="T11" fmla="*/ 2147483646 h 4059"/>
                  <a:gd name="T12" fmla="*/ 2147483646 w 1032"/>
                  <a:gd name="T13" fmla="*/ 2147483646 h 4059"/>
                  <a:gd name="T14" fmla="*/ 2147483646 w 1032"/>
                  <a:gd name="T15" fmla="*/ 9765625 h 4059"/>
                  <a:gd name="T16" fmla="*/ 2147483646 w 1032"/>
                  <a:gd name="T17" fmla="*/ 9765625 h 40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2" h="4059" extrusionOk="0">
                    <a:moveTo>
                      <a:pt x="514" y="1"/>
                    </a:moveTo>
                    <a:cubicBezTo>
                      <a:pt x="228" y="1"/>
                      <a:pt x="1" y="228"/>
                      <a:pt x="1" y="513"/>
                    </a:cubicBezTo>
                    <a:lnTo>
                      <a:pt x="1" y="3551"/>
                    </a:lnTo>
                    <a:cubicBezTo>
                      <a:pt x="1" y="3832"/>
                      <a:pt x="228" y="4059"/>
                      <a:pt x="514" y="4059"/>
                    </a:cubicBezTo>
                    <a:lnTo>
                      <a:pt x="523" y="4059"/>
                    </a:lnTo>
                    <a:cubicBezTo>
                      <a:pt x="804" y="4059"/>
                      <a:pt x="1031" y="3832"/>
                      <a:pt x="1031" y="3551"/>
                    </a:cubicBezTo>
                    <a:lnTo>
                      <a:pt x="1031" y="513"/>
                    </a:lnTo>
                    <a:cubicBezTo>
                      <a:pt x="1031" y="228"/>
                      <a:pt x="804" y="1"/>
                      <a:pt x="523" y="1"/>
                    </a:cubicBezTo>
                    <a:lnTo>
                      <a:pt x="514"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83" name="Google Shape;877;p13">
                <a:extLst>
                  <a:ext uri="{FF2B5EF4-FFF2-40B4-BE49-F238E27FC236}">
                    <a16:creationId xmlns:a16="http://schemas.microsoft.com/office/drawing/2014/main" id="{BC53AEA7-B3C5-1941-9F2A-B643A991DD19}"/>
                  </a:ext>
                </a:extLst>
              </p:cNvPr>
              <p:cNvSpPr>
                <a:spLocks/>
              </p:cNvSpPr>
              <p:nvPr/>
            </p:nvSpPr>
            <p:spPr bwMode="auto">
              <a:xfrm>
                <a:off x="-2405225" y="-1521550"/>
                <a:ext cx="160150" cy="87700"/>
              </a:xfrm>
              <a:custGeom>
                <a:avLst/>
                <a:gdLst>
                  <a:gd name="T0" fmla="*/ 2147483646 w 6406"/>
                  <a:gd name="T1" fmla="*/ 9765625 h 3508"/>
                  <a:gd name="T2" fmla="*/ 2147483646 w 6406"/>
                  <a:gd name="T3" fmla="*/ 97656250 h 3508"/>
                  <a:gd name="T4" fmla="*/ 9765625 w 6406"/>
                  <a:gd name="T5" fmla="*/ 2147483646 h 3508"/>
                  <a:gd name="T6" fmla="*/ 2147483646 w 6406"/>
                  <a:gd name="T7" fmla="*/ 2147483646 h 3508"/>
                  <a:gd name="T8" fmla="*/ 2147483646 w 6406"/>
                  <a:gd name="T9" fmla="*/ 2147483646 h 3508"/>
                  <a:gd name="T10" fmla="*/ 2147483646 w 6406"/>
                  <a:gd name="T11" fmla="*/ 2147483646 h 3508"/>
                  <a:gd name="T12" fmla="*/ 2147483646 w 6406"/>
                  <a:gd name="T13" fmla="*/ 2147483646 h 3508"/>
                  <a:gd name="T14" fmla="*/ 2147483646 w 6406"/>
                  <a:gd name="T15" fmla="*/ 2147483646 h 3508"/>
                  <a:gd name="T16" fmla="*/ 2147483646 w 6406"/>
                  <a:gd name="T17" fmla="*/ 2147483646 h 3508"/>
                  <a:gd name="T18" fmla="*/ 2147483646 w 6406"/>
                  <a:gd name="T19" fmla="*/ 2147483646 h 3508"/>
                  <a:gd name="T20" fmla="*/ 2147483646 w 6406"/>
                  <a:gd name="T21" fmla="*/ 2147483646 h 3508"/>
                  <a:gd name="T22" fmla="*/ 2147483646 w 6406"/>
                  <a:gd name="T23" fmla="*/ 9765625 h 35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06" h="3508" extrusionOk="0">
                    <a:moveTo>
                      <a:pt x="4698" y="1"/>
                    </a:moveTo>
                    <a:lnTo>
                      <a:pt x="1689" y="10"/>
                    </a:lnTo>
                    <a:cubicBezTo>
                      <a:pt x="1350" y="707"/>
                      <a:pt x="736" y="2710"/>
                      <a:pt x="1" y="3508"/>
                    </a:cubicBezTo>
                    <a:lnTo>
                      <a:pt x="369" y="3508"/>
                    </a:lnTo>
                    <a:lnTo>
                      <a:pt x="1660" y="3503"/>
                    </a:lnTo>
                    <a:cubicBezTo>
                      <a:pt x="1660" y="3503"/>
                      <a:pt x="1723" y="2637"/>
                      <a:pt x="2115" y="1994"/>
                    </a:cubicBezTo>
                    <a:cubicBezTo>
                      <a:pt x="2312" y="1673"/>
                      <a:pt x="2746" y="1511"/>
                      <a:pt x="3180" y="1511"/>
                    </a:cubicBezTo>
                    <a:cubicBezTo>
                      <a:pt x="3609" y="1511"/>
                      <a:pt x="4039" y="1669"/>
                      <a:pt x="4238" y="1989"/>
                    </a:cubicBezTo>
                    <a:cubicBezTo>
                      <a:pt x="4635" y="2632"/>
                      <a:pt x="4746" y="3488"/>
                      <a:pt x="4746" y="3488"/>
                    </a:cubicBezTo>
                    <a:lnTo>
                      <a:pt x="6038" y="3483"/>
                    </a:lnTo>
                    <a:lnTo>
                      <a:pt x="6405" y="3483"/>
                    </a:lnTo>
                    <a:cubicBezTo>
                      <a:pt x="5660" y="2690"/>
                      <a:pt x="5046" y="692"/>
                      <a:pt x="4698" y="1"/>
                    </a:cubicBez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84" name="Google Shape;878;p13">
                <a:extLst>
                  <a:ext uri="{FF2B5EF4-FFF2-40B4-BE49-F238E27FC236}">
                    <a16:creationId xmlns:a16="http://schemas.microsoft.com/office/drawing/2014/main" id="{BB2E4D47-B837-5C4F-9AF8-F54CD2334589}"/>
                  </a:ext>
                </a:extLst>
              </p:cNvPr>
              <p:cNvSpPr>
                <a:spLocks/>
              </p:cNvSpPr>
              <p:nvPr/>
            </p:nvSpPr>
            <p:spPr bwMode="auto">
              <a:xfrm>
                <a:off x="-2331200" y="-1831600"/>
                <a:ext cx="12350" cy="4250"/>
              </a:xfrm>
              <a:custGeom>
                <a:avLst/>
                <a:gdLst>
                  <a:gd name="T0" fmla="*/ 2147483646 w 494"/>
                  <a:gd name="T1" fmla="*/ 9765625 h 170"/>
                  <a:gd name="T2" fmla="*/ 2147483646 w 494"/>
                  <a:gd name="T3" fmla="*/ 97656250 h 170"/>
                  <a:gd name="T4" fmla="*/ 566406250 w 494"/>
                  <a:gd name="T5" fmla="*/ 97656250 h 170"/>
                  <a:gd name="T6" fmla="*/ 0 w 494"/>
                  <a:gd name="T7" fmla="*/ 48828125 h 170"/>
                  <a:gd name="T8" fmla="*/ 0 w 494"/>
                  <a:gd name="T9" fmla="*/ 1660156250 h 170"/>
                  <a:gd name="T10" fmla="*/ 2147483646 w 494"/>
                  <a:gd name="T11" fmla="*/ 1660156250 h 170"/>
                  <a:gd name="T12" fmla="*/ 2147483646 w 494"/>
                  <a:gd name="T13" fmla="*/ 9765625 h 1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4" h="170" extrusionOk="0">
                    <a:moveTo>
                      <a:pt x="489" y="1"/>
                    </a:moveTo>
                    <a:cubicBezTo>
                      <a:pt x="469" y="5"/>
                      <a:pt x="450" y="10"/>
                      <a:pt x="431" y="10"/>
                    </a:cubicBezTo>
                    <a:lnTo>
                      <a:pt x="58" y="10"/>
                    </a:lnTo>
                    <a:cubicBezTo>
                      <a:pt x="39" y="10"/>
                      <a:pt x="20" y="10"/>
                      <a:pt x="0" y="5"/>
                    </a:cubicBezTo>
                    <a:lnTo>
                      <a:pt x="0" y="170"/>
                    </a:lnTo>
                    <a:lnTo>
                      <a:pt x="494" y="170"/>
                    </a:lnTo>
                    <a:cubicBezTo>
                      <a:pt x="489" y="102"/>
                      <a:pt x="489" y="44"/>
                      <a:pt x="489" y="1"/>
                    </a:cubicBez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85" name="Google Shape;879;p13">
                <a:extLst>
                  <a:ext uri="{FF2B5EF4-FFF2-40B4-BE49-F238E27FC236}">
                    <a16:creationId xmlns:a16="http://schemas.microsoft.com/office/drawing/2014/main" id="{C898892B-E88A-8F4D-86F5-CD346E60CAE8}"/>
                  </a:ext>
                </a:extLst>
              </p:cNvPr>
              <p:cNvSpPr>
                <a:spLocks/>
              </p:cNvSpPr>
              <p:nvPr/>
            </p:nvSpPr>
            <p:spPr bwMode="auto">
              <a:xfrm>
                <a:off x="-2331575" y="-1856375"/>
                <a:ext cx="12975" cy="13075"/>
              </a:xfrm>
              <a:custGeom>
                <a:avLst/>
                <a:gdLst>
                  <a:gd name="T0" fmla="*/ 9765625 w 519"/>
                  <a:gd name="T1" fmla="*/ 0 h 523"/>
                  <a:gd name="T2" fmla="*/ 48828125 w 519"/>
                  <a:gd name="T3" fmla="*/ 2147483646 h 523"/>
                  <a:gd name="T4" fmla="*/ 664062500 w 519"/>
                  <a:gd name="T5" fmla="*/ 2147483646 h 523"/>
                  <a:gd name="T6" fmla="*/ 2147483646 w 519"/>
                  <a:gd name="T7" fmla="*/ 2147483646 h 523"/>
                  <a:gd name="T8" fmla="*/ 2147483646 w 519"/>
                  <a:gd name="T9" fmla="*/ 2147483646 h 523"/>
                  <a:gd name="T10" fmla="*/ 2147483646 w 519"/>
                  <a:gd name="T11" fmla="*/ 0 h 523"/>
                  <a:gd name="T12" fmla="*/ 9765625 w 519"/>
                  <a:gd name="T13" fmla="*/ 0 h 5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9" h="523" extrusionOk="0">
                    <a:moveTo>
                      <a:pt x="1" y="0"/>
                    </a:moveTo>
                    <a:lnTo>
                      <a:pt x="5" y="522"/>
                    </a:lnTo>
                    <a:cubicBezTo>
                      <a:pt x="25" y="518"/>
                      <a:pt x="49" y="513"/>
                      <a:pt x="68" y="513"/>
                    </a:cubicBezTo>
                    <a:lnTo>
                      <a:pt x="441" y="513"/>
                    </a:lnTo>
                    <a:cubicBezTo>
                      <a:pt x="465" y="513"/>
                      <a:pt x="489" y="518"/>
                      <a:pt x="513" y="522"/>
                    </a:cubicBezTo>
                    <a:lnTo>
                      <a:pt x="518" y="0"/>
                    </a:lnTo>
                    <a:lnTo>
                      <a:pt x="1" y="0"/>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86" name="Google Shape;880;p13">
                <a:extLst>
                  <a:ext uri="{FF2B5EF4-FFF2-40B4-BE49-F238E27FC236}">
                    <a16:creationId xmlns:a16="http://schemas.microsoft.com/office/drawing/2014/main" id="{25CFADB0-0CD9-284E-9878-8702BEDCAEB3}"/>
                  </a:ext>
                </a:extLst>
              </p:cNvPr>
              <p:cNvSpPr>
                <a:spLocks/>
              </p:cNvSpPr>
              <p:nvPr/>
            </p:nvSpPr>
            <p:spPr bwMode="auto">
              <a:xfrm>
                <a:off x="-2334000" y="-1870775"/>
                <a:ext cx="17700" cy="7525"/>
              </a:xfrm>
              <a:custGeom>
                <a:avLst/>
                <a:gdLst>
                  <a:gd name="T0" fmla="*/ 1611328125 w 708"/>
                  <a:gd name="T1" fmla="*/ 0 h 301"/>
                  <a:gd name="T2" fmla="*/ 9765625 w 708"/>
                  <a:gd name="T3" fmla="*/ 2147483646 h 301"/>
                  <a:gd name="T4" fmla="*/ 2147483646 w 708"/>
                  <a:gd name="T5" fmla="*/ 2147483646 h 301"/>
                  <a:gd name="T6" fmla="*/ 2147483646 w 708"/>
                  <a:gd name="T7" fmla="*/ 48828125 h 301"/>
                  <a:gd name="T8" fmla="*/ 2147483646 w 708"/>
                  <a:gd name="T9" fmla="*/ 146484375 h 301"/>
                  <a:gd name="T10" fmla="*/ 2089843750 w 708"/>
                  <a:gd name="T11" fmla="*/ 146484375 h 301"/>
                  <a:gd name="T12" fmla="*/ 1611328125 w 708"/>
                  <a:gd name="T13" fmla="*/ 0 h 3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8" h="301" extrusionOk="0">
                    <a:moveTo>
                      <a:pt x="165" y="0"/>
                    </a:moveTo>
                    <a:lnTo>
                      <a:pt x="1" y="300"/>
                    </a:lnTo>
                    <a:lnTo>
                      <a:pt x="707" y="300"/>
                    </a:lnTo>
                    <a:lnTo>
                      <a:pt x="547" y="5"/>
                    </a:lnTo>
                    <a:cubicBezTo>
                      <a:pt x="538" y="10"/>
                      <a:pt x="523" y="15"/>
                      <a:pt x="514" y="15"/>
                    </a:cubicBezTo>
                    <a:lnTo>
                      <a:pt x="214" y="15"/>
                    </a:lnTo>
                    <a:cubicBezTo>
                      <a:pt x="194" y="15"/>
                      <a:pt x="180" y="10"/>
                      <a:pt x="165" y="0"/>
                    </a:cubicBez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87" name="Google Shape;881;p13">
                <a:extLst>
                  <a:ext uri="{FF2B5EF4-FFF2-40B4-BE49-F238E27FC236}">
                    <a16:creationId xmlns:a16="http://schemas.microsoft.com/office/drawing/2014/main" id="{1895E0EC-6C6D-DD40-AB30-61D778059C2A}"/>
                  </a:ext>
                </a:extLst>
              </p:cNvPr>
              <p:cNvSpPr>
                <a:spLocks/>
              </p:cNvSpPr>
              <p:nvPr/>
            </p:nvSpPr>
            <p:spPr bwMode="auto">
              <a:xfrm>
                <a:off x="-2334100" y="-1863050"/>
                <a:ext cx="25" cy="150"/>
              </a:xfrm>
              <a:custGeom>
                <a:avLst/>
                <a:gdLst>
                  <a:gd name="T0" fmla="*/ 0 w 1"/>
                  <a:gd name="T1" fmla="*/ 58593750 h 6"/>
                  <a:gd name="T2" fmla="*/ 0 w 1"/>
                  <a:gd name="T3" fmla="*/ 58593750 h 6"/>
                  <a:gd name="T4" fmla="*/ 0 w 1"/>
                  <a:gd name="T5" fmla="*/ 9765625 h 6"/>
                  <a:gd name="T6" fmla="*/ 0 w 1"/>
                  <a:gd name="T7" fmla="*/ 5859375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6" extrusionOk="0">
                    <a:moveTo>
                      <a:pt x="0" y="6"/>
                    </a:moveTo>
                    <a:lnTo>
                      <a:pt x="0" y="6"/>
                    </a:lnTo>
                    <a:lnTo>
                      <a:pt x="0" y="1"/>
                    </a:lnTo>
                    <a:lnTo>
                      <a:pt x="0" y="6"/>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88" name="Google Shape;882;p13">
                <a:extLst>
                  <a:ext uri="{FF2B5EF4-FFF2-40B4-BE49-F238E27FC236}">
                    <a16:creationId xmlns:a16="http://schemas.microsoft.com/office/drawing/2014/main" id="{6C5E43BC-4ECF-3243-88DB-60F377099F02}"/>
                  </a:ext>
                </a:extLst>
              </p:cNvPr>
              <p:cNvSpPr>
                <a:spLocks/>
              </p:cNvSpPr>
              <p:nvPr/>
            </p:nvSpPr>
            <p:spPr bwMode="auto">
              <a:xfrm>
                <a:off x="-2335325" y="-1827375"/>
                <a:ext cx="4150" cy="2575"/>
              </a:xfrm>
              <a:custGeom>
                <a:avLst/>
                <a:gdLst>
                  <a:gd name="T0" fmla="*/ 664062500 w 166"/>
                  <a:gd name="T1" fmla="*/ 9765625 h 103"/>
                  <a:gd name="T2" fmla="*/ 664062500 w 166"/>
                  <a:gd name="T3" fmla="*/ 996093750 h 103"/>
                  <a:gd name="T4" fmla="*/ 1611328125 w 166"/>
                  <a:gd name="T5" fmla="*/ 996093750 h 103"/>
                  <a:gd name="T6" fmla="*/ 1611328125 w 166"/>
                  <a:gd name="T7" fmla="*/ 9765625 h 103"/>
                  <a:gd name="T8" fmla="*/ 664062500 w 166"/>
                  <a:gd name="T9" fmla="*/ 9765625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03" extrusionOk="0">
                    <a:moveTo>
                      <a:pt x="68" y="1"/>
                    </a:moveTo>
                    <a:cubicBezTo>
                      <a:pt x="1" y="1"/>
                      <a:pt x="1" y="102"/>
                      <a:pt x="68" y="102"/>
                    </a:cubicBezTo>
                    <a:lnTo>
                      <a:pt x="165" y="102"/>
                    </a:lnTo>
                    <a:lnTo>
                      <a:pt x="165" y="1"/>
                    </a:lnTo>
                    <a:lnTo>
                      <a:pt x="68" y="1"/>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89" name="Google Shape;883;p13">
                <a:extLst>
                  <a:ext uri="{FF2B5EF4-FFF2-40B4-BE49-F238E27FC236}">
                    <a16:creationId xmlns:a16="http://schemas.microsoft.com/office/drawing/2014/main" id="{37432889-841B-3B40-8882-96D442758DA3}"/>
                  </a:ext>
                </a:extLst>
              </p:cNvPr>
              <p:cNvSpPr>
                <a:spLocks/>
              </p:cNvSpPr>
              <p:nvPr/>
            </p:nvSpPr>
            <p:spPr bwMode="auto">
              <a:xfrm>
                <a:off x="-2318875" y="-1827375"/>
                <a:ext cx="4500" cy="2575"/>
              </a:xfrm>
              <a:custGeom>
                <a:avLst/>
                <a:gdLst>
                  <a:gd name="T0" fmla="*/ 1132812500 w 180"/>
                  <a:gd name="T1" fmla="*/ 9765625 h 103"/>
                  <a:gd name="T2" fmla="*/ 1093750000 w 180"/>
                  <a:gd name="T3" fmla="*/ 9765625 h 103"/>
                  <a:gd name="T4" fmla="*/ 9765625 w 180"/>
                  <a:gd name="T5" fmla="*/ 9765625 h 103"/>
                  <a:gd name="T6" fmla="*/ 9765625 w 180"/>
                  <a:gd name="T7" fmla="*/ 996093750 h 103"/>
                  <a:gd name="T8" fmla="*/ 1093750000 w 180"/>
                  <a:gd name="T9" fmla="*/ 996093750 h 103"/>
                  <a:gd name="T10" fmla="*/ 1132812500 w 180"/>
                  <a:gd name="T11" fmla="*/ 9765625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0" h="103" extrusionOk="0">
                    <a:moveTo>
                      <a:pt x="116" y="1"/>
                    </a:moveTo>
                    <a:cubicBezTo>
                      <a:pt x="115" y="1"/>
                      <a:pt x="113" y="1"/>
                      <a:pt x="112" y="1"/>
                    </a:cubicBezTo>
                    <a:lnTo>
                      <a:pt x="1" y="1"/>
                    </a:lnTo>
                    <a:lnTo>
                      <a:pt x="1" y="102"/>
                    </a:lnTo>
                    <a:lnTo>
                      <a:pt x="112" y="102"/>
                    </a:lnTo>
                    <a:cubicBezTo>
                      <a:pt x="178" y="102"/>
                      <a:pt x="179" y="1"/>
                      <a:pt x="116" y="1"/>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90" name="Google Shape;884;p13">
                <a:extLst>
                  <a:ext uri="{FF2B5EF4-FFF2-40B4-BE49-F238E27FC236}">
                    <a16:creationId xmlns:a16="http://schemas.microsoft.com/office/drawing/2014/main" id="{24CF4501-B91C-7D49-9E6E-64340412A673}"/>
                  </a:ext>
                </a:extLst>
              </p:cNvPr>
              <p:cNvSpPr>
                <a:spLocks/>
              </p:cNvSpPr>
              <p:nvPr/>
            </p:nvSpPr>
            <p:spPr bwMode="auto">
              <a:xfrm>
                <a:off x="-2331200" y="-1827375"/>
                <a:ext cx="12225" cy="2575"/>
              </a:xfrm>
              <a:custGeom>
                <a:avLst/>
                <a:gdLst>
                  <a:gd name="T0" fmla="*/ 0 w 489"/>
                  <a:gd name="T1" fmla="*/ 9765625 h 103"/>
                  <a:gd name="T2" fmla="*/ 0 w 489"/>
                  <a:gd name="T3" fmla="*/ 996093750 h 103"/>
                  <a:gd name="T4" fmla="*/ 2147483646 w 489"/>
                  <a:gd name="T5" fmla="*/ 996093750 h 103"/>
                  <a:gd name="T6" fmla="*/ 2147483646 w 489"/>
                  <a:gd name="T7" fmla="*/ 9765625 h 103"/>
                  <a:gd name="T8" fmla="*/ 0 w 489"/>
                  <a:gd name="T9" fmla="*/ 9765625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9" h="103" extrusionOk="0">
                    <a:moveTo>
                      <a:pt x="0" y="1"/>
                    </a:moveTo>
                    <a:lnTo>
                      <a:pt x="0" y="102"/>
                    </a:lnTo>
                    <a:lnTo>
                      <a:pt x="489" y="102"/>
                    </a:lnTo>
                    <a:cubicBezTo>
                      <a:pt x="489" y="64"/>
                      <a:pt x="489" y="30"/>
                      <a:pt x="489" y="1"/>
                    </a:cubicBezTo>
                    <a:lnTo>
                      <a:pt x="0" y="1"/>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91" name="Google Shape;885;p13">
                <a:extLst>
                  <a:ext uri="{FF2B5EF4-FFF2-40B4-BE49-F238E27FC236}">
                    <a16:creationId xmlns:a16="http://schemas.microsoft.com/office/drawing/2014/main" id="{A9E47342-718B-E845-8AAD-22B10C36CA58}"/>
                  </a:ext>
                </a:extLst>
              </p:cNvPr>
              <p:cNvSpPr>
                <a:spLocks/>
              </p:cNvSpPr>
              <p:nvPr/>
            </p:nvSpPr>
            <p:spPr bwMode="auto">
              <a:xfrm>
                <a:off x="-2334100" y="-1862925"/>
                <a:ext cx="2550" cy="6450"/>
              </a:xfrm>
              <a:custGeom>
                <a:avLst/>
                <a:gdLst>
                  <a:gd name="T0" fmla="*/ 0 w 102"/>
                  <a:gd name="T1" fmla="*/ 9765625 h 258"/>
                  <a:gd name="T2" fmla="*/ 0 w 102"/>
                  <a:gd name="T3" fmla="*/ 1660156250 h 258"/>
                  <a:gd name="T4" fmla="*/ 898437500 w 102"/>
                  <a:gd name="T5" fmla="*/ 2147483646 h 258"/>
                  <a:gd name="T6" fmla="*/ 996093750 w 102"/>
                  <a:gd name="T7" fmla="*/ 2147483646 h 258"/>
                  <a:gd name="T8" fmla="*/ 996093750 w 102"/>
                  <a:gd name="T9" fmla="*/ 2147483646 h 258"/>
                  <a:gd name="T10" fmla="*/ 712890625 w 102"/>
                  <a:gd name="T11" fmla="*/ 1708984375 h 258"/>
                  <a:gd name="T12" fmla="*/ 146484375 w 102"/>
                  <a:gd name="T13" fmla="*/ 390625000 h 258"/>
                  <a:gd name="T14" fmla="*/ 0 w 102"/>
                  <a:gd name="T15" fmla="*/ 9765625 h 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258" extrusionOk="0">
                    <a:moveTo>
                      <a:pt x="0" y="1"/>
                    </a:moveTo>
                    <a:lnTo>
                      <a:pt x="0" y="170"/>
                    </a:lnTo>
                    <a:cubicBezTo>
                      <a:pt x="0" y="218"/>
                      <a:pt x="39" y="257"/>
                      <a:pt x="92" y="257"/>
                    </a:cubicBezTo>
                    <a:lnTo>
                      <a:pt x="102" y="257"/>
                    </a:lnTo>
                    <a:lnTo>
                      <a:pt x="102" y="243"/>
                    </a:lnTo>
                    <a:lnTo>
                      <a:pt x="73" y="175"/>
                    </a:lnTo>
                    <a:lnTo>
                      <a:pt x="15" y="40"/>
                    </a:lnTo>
                    <a:lnTo>
                      <a:pt x="0"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92" name="Google Shape;886;p13">
                <a:extLst>
                  <a:ext uri="{FF2B5EF4-FFF2-40B4-BE49-F238E27FC236}">
                    <a16:creationId xmlns:a16="http://schemas.microsoft.com/office/drawing/2014/main" id="{A51EDACD-E078-5640-804B-E1BB9FF96C79}"/>
                  </a:ext>
                </a:extLst>
              </p:cNvPr>
              <p:cNvSpPr>
                <a:spLocks/>
              </p:cNvSpPr>
              <p:nvPr/>
            </p:nvSpPr>
            <p:spPr bwMode="auto">
              <a:xfrm>
                <a:off x="-2334100" y="-1863275"/>
                <a:ext cx="250" cy="250"/>
              </a:xfrm>
              <a:custGeom>
                <a:avLst/>
                <a:gdLst>
                  <a:gd name="T0" fmla="*/ 0 w 10"/>
                  <a:gd name="T1" fmla="*/ 0 h 10"/>
                  <a:gd name="T2" fmla="*/ 0 w 10"/>
                  <a:gd name="T3" fmla="*/ 97656250 h 10"/>
                  <a:gd name="T4" fmla="*/ 97656250 w 10"/>
                  <a:gd name="T5" fmla="*/ 0 h 10"/>
                  <a:gd name="T6" fmla="*/ 0 w 10"/>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0" extrusionOk="0">
                    <a:moveTo>
                      <a:pt x="0" y="0"/>
                    </a:moveTo>
                    <a:lnTo>
                      <a:pt x="0" y="10"/>
                    </a:lnTo>
                    <a:lnTo>
                      <a:pt x="10" y="0"/>
                    </a:lnTo>
                    <a:lnTo>
                      <a:pt x="0"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93" name="Google Shape;887;p13">
                <a:extLst>
                  <a:ext uri="{FF2B5EF4-FFF2-40B4-BE49-F238E27FC236}">
                    <a16:creationId xmlns:a16="http://schemas.microsoft.com/office/drawing/2014/main" id="{57DDBE89-AC7D-7C40-A78D-DCC71ACD09FB}"/>
                  </a:ext>
                </a:extLst>
              </p:cNvPr>
              <p:cNvSpPr>
                <a:spLocks/>
              </p:cNvSpPr>
              <p:nvPr/>
            </p:nvSpPr>
            <p:spPr bwMode="auto">
              <a:xfrm>
                <a:off x="-2318625" y="-1863275"/>
                <a:ext cx="2675" cy="6925"/>
              </a:xfrm>
              <a:custGeom>
                <a:avLst/>
                <a:gdLst>
                  <a:gd name="T0" fmla="*/ 947265625 w 107"/>
                  <a:gd name="T1" fmla="*/ 0 h 277"/>
                  <a:gd name="T2" fmla="*/ 996093750 w 107"/>
                  <a:gd name="T3" fmla="*/ 146484375 h 277"/>
                  <a:gd name="T4" fmla="*/ 566406250 w 107"/>
                  <a:gd name="T5" fmla="*/ 1181640625 h 277"/>
                  <a:gd name="T6" fmla="*/ 283203125 w 107"/>
                  <a:gd name="T7" fmla="*/ 1845703125 h 277"/>
                  <a:gd name="T8" fmla="*/ 0 w 107"/>
                  <a:gd name="T9" fmla="*/ 2147483646 h 277"/>
                  <a:gd name="T10" fmla="*/ 0 w 107"/>
                  <a:gd name="T11" fmla="*/ 2147483646 h 277"/>
                  <a:gd name="T12" fmla="*/ 195312500 w 107"/>
                  <a:gd name="T13" fmla="*/ 2147483646 h 277"/>
                  <a:gd name="T14" fmla="*/ 1044921875 w 107"/>
                  <a:gd name="T15" fmla="*/ 1796875000 h 277"/>
                  <a:gd name="T16" fmla="*/ 1044921875 w 107"/>
                  <a:gd name="T17" fmla="*/ 0 h 277"/>
                  <a:gd name="T18" fmla="*/ 947265625 w 107"/>
                  <a:gd name="T19" fmla="*/ 0 h 2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277" extrusionOk="0">
                    <a:moveTo>
                      <a:pt x="97" y="0"/>
                    </a:moveTo>
                    <a:lnTo>
                      <a:pt x="102" y="15"/>
                    </a:lnTo>
                    <a:lnTo>
                      <a:pt x="58" y="121"/>
                    </a:lnTo>
                    <a:lnTo>
                      <a:pt x="29" y="189"/>
                    </a:lnTo>
                    <a:lnTo>
                      <a:pt x="0" y="261"/>
                    </a:lnTo>
                    <a:lnTo>
                      <a:pt x="0" y="276"/>
                    </a:lnTo>
                    <a:lnTo>
                      <a:pt x="20" y="276"/>
                    </a:lnTo>
                    <a:cubicBezTo>
                      <a:pt x="68" y="276"/>
                      <a:pt x="107" y="232"/>
                      <a:pt x="107" y="184"/>
                    </a:cubicBezTo>
                    <a:lnTo>
                      <a:pt x="107" y="0"/>
                    </a:lnTo>
                    <a:lnTo>
                      <a:pt x="97"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94" name="Google Shape;888;p13">
                <a:extLst>
                  <a:ext uri="{FF2B5EF4-FFF2-40B4-BE49-F238E27FC236}">
                    <a16:creationId xmlns:a16="http://schemas.microsoft.com/office/drawing/2014/main" id="{77C4BF98-CCE2-CF42-A807-B344431F8838}"/>
                  </a:ext>
                </a:extLst>
              </p:cNvPr>
              <p:cNvSpPr>
                <a:spLocks/>
              </p:cNvSpPr>
              <p:nvPr/>
            </p:nvSpPr>
            <p:spPr bwMode="auto">
              <a:xfrm>
                <a:off x="-2334100" y="-1863275"/>
                <a:ext cx="18025" cy="3050"/>
              </a:xfrm>
              <a:custGeom>
                <a:avLst/>
                <a:gdLst>
                  <a:gd name="T0" fmla="*/ 97656250 w 721"/>
                  <a:gd name="T1" fmla="*/ 0 h 122"/>
                  <a:gd name="T2" fmla="*/ 0 w 721"/>
                  <a:gd name="T3" fmla="*/ 97656250 h 122"/>
                  <a:gd name="T4" fmla="*/ 0 w 721"/>
                  <a:gd name="T5" fmla="*/ 146484375 h 122"/>
                  <a:gd name="T6" fmla="*/ 146484375 w 721"/>
                  <a:gd name="T7" fmla="*/ 527343750 h 122"/>
                  <a:gd name="T8" fmla="*/ 2147483646 w 721"/>
                  <a:gd name="T9" fmla="*/ 527343750 h 122"/>
                  <a:gd name="T10" fmla="*/ 2147483646 w 721"/>
                  <a:gd name="T11" fmla="*/ 146484375 h 122"/>
                  <a:gd name="T12" fmla="*/ 2147483646 w 721"/>
                  <a:gd name="T13" fmla="*/ 0 h 122"/>
                  <a:gd name="T14" fmla="*/ 97656250 w 721"/>
                  <a:gd name="T15" fmla="*/ 0 h 122"/>
                  <a:gd name="T16" fmla="*/ 2147483646 w 721"/>
                  <a:gd name="T17" fmla="*/ 527343750 h 122"/>
                  <a:gd name="T18" fmla="*/ 2147483646 w 721"/>
                  <a:gd name="T19" fmla="*/ 1181640625 h 122"/>
                  <a:gd name="T20" fmla="*/ 2147483646 w 721"/>
                  <a:gd name="T21" fmla="*/ 527343750 h 122"/>
                  <a:gd name="T22" fmla="*/ 2147483646 w 721"/>
                  <a:gd name="T23" fmla="*/ 52734375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1" h="122" extrusionOk="0">
                    <a:moveTo>
                      <a:pt x="10" y="0"/>
                    </a:moveTo>
                    <a:lnTo>
                      <a:pt x="0" y="10"/>
                    </a:lnTo>
                    <a:lnTo>
                      <a:pt x="0" y="15"/>
                    </a:lnTo>
                    <a:lnTo>
                      <a:pt x="15" y="54"/>
                    </a:lnTo>
                    <a:lnTo>
                      <a:pt x="705" y="54"/>
                    </a:lnTo>
                    <a:lnTo>
                      <a:pt x="721" y="15"/>
                    </a:lnTo>
                    <a:lnTo>
                      <a:pt x="716" y="0"/>
                    </a:lnTo>
                    <a:lnTo>
                      <a:pt x="10" y="0"/>
                    </a:lnTo>
                    <a:close/>
                    <a:moveTo>
                      <a:pt x="705" y="54"/>
                    </a:moveTo>
                    <a:lnTo>
                      <a:pt x="677" y="121"/>
                    </a:lnTo>
                    <a:lnTo>
                      <a:pt x="706" y="54"/>
                    </a:lnTo>
                    <a:lnTo>
                      <a:pt x="705" y="54"/>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95" name="Google Shape;889;p13">
                <a:extLst>
                  <a:ext uri="{FF2B5EF4-FFF2-40B4-BE49-F238E27FC236}">
                    <a16:creationId xmlns:a16="http://schemas.microsoft.com/office/drawing/2014/main" id="{210A5B87-27AC-DA47-82AF-59A796FBA8FA}"/>
                  </a:ext>
                </a:extLst>
              </p:cNvPr>
              <p:cNvSpPr>
                <a:spLocks/>
              </p:cNvSpPr>
              <p:nvPr/>
            </p:nvSpPr>
            <p:spPr bwMode="auto">
              <a:xfrm>
                <a:off x="-2332300" y="-1858575"/>
                <a:ext cx="14425" cy="2225"/>
              </a:xfrm>
              <a:custGeom>
                <a:avLst/>
                <a:gdLst>
                  <a:gd name="T0" fmla="*/ 9765625 w 577"/>
                  <a:gd name="T1" fmla="*/ 9765625 h 89"/>
                  <a:gd name="T2" fmla="*/ 292968750 w 577"/>
                  <a:gd name="T3" fmla="*/ 712890625 h 89"/>
                  <a:gd name="T4" fmla="*/ 292968750 w 577"/>
                  <a:gd name="T5" fmla="*/ 859375000 h 89"/>
                  <a:gd name="T6" fmla="*/ 2147483646 w 577"/>
                  <a:gd name="T7" fmla="*/ 859375000 h 89"/>
                  <a:gd name="T8" fmla="*/ 2147483646 w 577"/>
                  <a:gd name="T9" fmla="*/ 712890625 h 89"/>
                  <a:gd name="T10" fmla="*/ 2147483646 w 577"/>
                  <a:gd name="T11" fmla="*/ 9765625 h 89"/>
                  <a:gd name="T12" fmla="*/ 9765625 w 577"/>
                  <a:gd name="T13" fmla="*/ 9765625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7" h="89" extrusionOk="0">
                    <a:moveTo>
                      <a:pt x="1" y="1"/>
                    </a:moveTo>
                    <a:lnTo>
                      <a:pt x="30" y="73"/>
                    </a:lnTo>
                    <a:lnTo>
                      <a:pt x="30" y="88"/>
                    </a:lnTo>
                    <a:lnTo>
                      <a:pt x="547" y="88"/>
                    </a:lnTo>
                    <a:lnTo>
                      <a:pt x="547" y="73"/>
                    </a:lnTo>
                    <a:lnTo>
                      <a:pt x="576" y="1"/>
                    </a:lnTo>
                    <a:lnTo>
                      <a:pt x="1"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96" name="Google Shape;890;p13">
                <a:extLst>
                  <a:ext uri="{FF2B5EF4-FFF2-40B4-BE49-F238E27FC236}">
                    <a16:creationId xmlns:a16="http://schemas.microsoft.com/office/drawing/2014/main" id="{C4C12282-751D-1D46-9BB7-38C5A7265F23}"/>
                  </a:ext>
                </a:extLst>
              </p:cNvPr>
              <p:cNvSpPr>
                <a:spLocks/>
              </p:cNvSpPr>
              <p:nvPr/>
            </p:nvSpPr>
            <p:spPr bwMode="auto">
              <a:xfrm>
                <a:off x="-2317900" y="-1860250"/>
                <a:ext cx="750" cy="1700"/>
              </a:xfrm>
              <a:custGeom>
                <a:avLst/>
                <a:gdLst>
                  <a:gd name="T0" fmla="*/ 283203125 w 30"/>
                  <a:gd name="T1" fmla="*/ 0 h 68"/>
                  <a:gd name="T2" fmla="*/ 0 w 30"/>
                  <a:gd name="T3" fmla="*/ 664062500 h 68"/>
                  <a:gd name="T4" fmla="*/ 0 w 30"/>
                  <a:gd name="T5" fmla="*/ 664062500 h 68"/>
                  <a:gd name="T6" fmla="*/ 283203125 w 30"/>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8" extrusionOk="0">
                    <a:moveTo>
                      <a:pt x="29" y="0"/>
                    </a:moveTo>
                    <a:lnTo>
                      <a:pt x="0" y="68"/>
                    </a:lnTo>
                    <a:lnTo>
                      <a:pt x="29"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97" name="Google Shape;891;p13">
                <a:extLst>
                  <a:ext uri="{FF2B5EF4-FFF2-40B4-BE49-F238E27FC236}">
                    <a16:creationId xmlns:a16="http://schemas.microsoft.com/office/drawing/2014/main" id="{755171F8-9616-4B4A-AC9B-3EDDA2C8A48F}"/>
                  </a:ext>
                </a:extLst>
              </p:cNvPr>
              <p:cNvSpPr>
                <a:spLocks/>
              </p:cNvSpPr>
              <p:nvPr/>
            </p:nvSpPr>
            <p:spPr bwMode="auto">
              <a:xfrm>
                <a:off x="-2333750" y="-1861950"/>
                <a:ext cx="1475" cy="3400"/>
              </a:xfrm>
              <a:custGeom>
                <a:avLst/>
                <a:gdLst>
                  <a:gd name="T0" fmla="*/ 576171875 w 59"/>
                  <a:gd name="T1" fmla="*/ 1328125000 h 136"/>
                  <a:gd name="T2" fmla="*/ 576171875 w 59"/>
                  <a:gd name="T3" fmla="*/ 1328125000 h 136"/>
                  <a:gd name="T4" fmla="*/ 9765625 w 59"/>
                  <a:gd name="T5" fmla="*/ 9765625 h 136"/>
                  <a:gd name="T6" fmla="*/ 576171875 w 59"/>
                  <a:gd name="T7" fmla="*/ 1328125000 h 1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136" extrusionOk="0">
                    <a:moveTo>
                      <a:pt x="59" y="136"/>
                    </a:moveTo>
                    <a:lnTo>
                      <a:pt x="59" y="136"/>
                    </a:lnTo>
                    <a:lnTo>
                      <a:pt x="1" y="1"/>
                    </a:lnTo>
                    <a:lnTo>
                      <a:pt x="59" y="136"/>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98" name="Google Shape;892;p13">
                <a:extLst>
                  <a:ext uri="{FF2B5EF4-FFF2-40B4-BE49-F238E27FC236}">
                    <a16:creationId xmlns:a16="http://schemas.microsoft.com/office/drawing/2014/main" id="{D1BA79B2-02FC-4745-A2B3-C5DB47A16BB8}"/>
                  </a:ext>
                </a:extLst>
              </p:cNvPr>
              <p:cNvSpPr>
                <a:spLocks/>
              </p:cNvSpPr>
              <p:nvPr/>
            </p:nvSpPr>
            <p:spPr bwMode="auto">
              <a:xfrm>
                <a:off x="-2333750" y="-1861950"/>
                <a:ext cx="17325" cy="3400"/>
              </a:xfrm>
              <a:custGeom>
                <a:avLst/>
                <a:gdLst>
                  <a:gd name="T0" fmla="*/ 9765625 w 693"/>
                  <a:gd name="T1" fmla="*/ 9765625 h 136"/>
                  <a:gd name="T2" fmla="*/ 576171875 w 693"/>
                  <a:gd name="T3" fmla="*/ 1328125000 h 136"/>
                  <a:gd name="T4" fmla="*/ 2147483646 w 693"/>
                  <a:gd name="T5" fmla="*/ 1328125000 h 136"/>
                  <a:gd name="T6" fmla="*/ 2147483646 w 693"/>
                  <a:gd name="T7" fmla="*/ 664062500 h 136"/>
                  <a:gd name="T8" fmla="*/ 2147483646 w 693"/>
                  <a:gd name="T9" fmla="*/ 9765625 h 136"/>
                  <a:gd name="T10" fmla="*/ 9765625 w 693"/>
                  <a:gd name="T11" fmla="*/ 9765625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3" h="136" extrusionOk="0">
                    <a:moveTo>
                      <a:pt x="1" y="1"/>
                    </a:moveTo>
                    <a:lnTo>
                      <a:pt x="59" y="136"/>
                    </a:lnTo>
                    <a:lnTo>
                      <a:pt x="634" y="136"/>
                    </a:lnTo>
                    <a:lnTo>
                      <a:pt x="663" y="68"/>
                    </a:lnTo>
                    <a:lnTo>
                      <a:pt x="692" y="1"/>
                    </a:lnTo>
                    <a:lnTo>
                      <a:pt x="1"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99" name="Google Shape;893;p13">
                <a:extLst>
                  <a:ext uri="{FF2B5EF4-FFF2-40B4-BE49-F238E27FC236}">
                    <a16:creationId xmlns:a16="http://schemas.microsoft.com/office/drawing/2014/main" id="{4D28852C-30E8-694A-82A4-BC16F79AA064}"/>
                  </a:ext>
                </a:extLst>
              </p:cNvPr>
              <p:cNvSpPr>
                <a:spLocks/>
              </p:cNvSpPr>
              <p:nvPr/>
            </p:nvSpPr>
            <p:spPr bwMode="auto">
              <a:xfrm>
                <a:off x="-2330600" y="-1874275"/>
                <a:ext cx="12125" cy="3650"/>
              </a:xfrm>
              <a:custGeom>
                <a:avLst/>
                <a:gdLst>
                  <a:gd name="T0" fmla="*/ 761718750 w 485"/>
                  <a:gd name="T1" fmla="*/ 0 h 146"/>
                  <a:gd name="T2" fmla="*/ 0 w 485"/>
                  <a:gd name="T3" fmla="*/ 761718750 h 146"/>
                  <a:gd name="T4" fmla="*/ 332031250 w 485"/>
                  <a:gd name="T5" fmla="*/ 1367187500 h 146"/>
                  <a:gd name="T6" fmla="*/ 332031250 w 485"/>
                  <a:gd name="T7" fmla="*/ 1328125000 h 146"/>
                  <a:gd name="T8" fmla="*/ 2147483646 w 485"/>
                  <a:gd name="T9" fmla="*/ 1328125000 h 146"/>
                  <a:gd name="T10" fmla="*/ 2147483646 w 485"/>
                  <a:gd name="T11" fmla="*/ 1416015625 h 146"/>
                  <a:gd name="T12" fmla="*/ 2147483646 w 485"/>
                  <a:gd name="T13" fmla="*/ 0 h 146"/>
                  <a:gd name="T14" fmla="*/ 2147483646 w 485"/>
                  <a:gd name="T15" fmla="*/ 0 h 146"/>
                  <a:gd name="T16" fmla="*/ 2147483646 w 485"/>
                  <a:gd name="T17" fmla="*/ 380859375 h 146"/>
                  <a:gd name="T18" fmla="*/ 1943359375 w 485"/>
                  <a:gd name="T19" fmla="*/ 380859375 h 146"/>
                  <a:gd name="T20" fmla="*/ 1943359375 w 485"/>
                  <a:gd name="T21" fmla="*/ 0 h 146"/>
                  <a:gd name="T22" fmla="*/ 761718750 w 485"/>
                  <a:gd name="T23" fmla="*/ 0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5" h="146" extrusionOk="0">
                    <a:moveTo>
                      <a:pt x="78" y="0"/>
                    </a:moveTo>
                    <a:cubicBezTo>
                      <a:pt x="34" y="0"/>
                      <a:pt x="0" y="34"/>
                      <a:pt x="0" y="78"/>
                    </a:cubicBezTo>
                    <a:cubicBezTo>
                      <a:pt x="0" y="102"/>
                      <a:pt x="15" y="126"/>
                      <a:pt x="34" y="140"/>
                    </a:cubicBezTo>
                    <a:lnTo>
                      <a:pt x="34" y="136"/>
                    </a:lnTo>
                    <a:lnTo>
                      <a:pt x="407" y="136"/>
                    </a:lnTo>
                    <a:lnTo>
                      <a:pt x="411" y="145"/>
                    </a:lnTo>
                    <a:cubicBezTo>
                      <a:pt x="484" y="107"/>
                      <a:pt x="455" y="0"/>
                      <a:pt x="378" y="0"/>
                    </a:cubicBezTo>
                    <a:lnTo>
                      <a:pt x="271" y="0"/>
                    </a:lnTo>
                    <a:lnTo>
                      <a:pt x="271" y="39"/>
                    </a:lnTo>
                    <a:lnTo>
                      <a:pt x="199" y="39"/>
                    </a:lnTo>
                    <a:lnTo>
                      <a:pt x="199" y="0"/>
                    </a:lnTo>
                    <a:lnTo>
                      <a:pt x="78" y="0"/>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00" name="Google Shape;894;p13">
                <a:extLst>
                  <a:ext uri="{FF2B5EF4-FFF2-40B4-BE49-F238E27FC236}">
                    <a16:creationId xmlns:a16="http://schemas.microsoft.com/office/drawing/2014/main" id="{01ECDE91-FEAE-F249-8A73-5A119145BFD4}"/>
                  </a:ext>
                </a:extLst>
              </p:cNvPr>
              <p:cNvSpPr>
                <a:spLocks/>
              </p:cNvSpPr>
              <p:nvPr/>
            </p:nvSpPr>
            <p:spPr bwMode="auto">
              <a:xfrm>
                <a:off x="-2329750" y="-1870900"/>
                <a:ext cx="9450" cy="500"/>
              </a:xfrm>
              <a:custGeom>
                <a:avLst/>
                <a:gdLst>
                  <a:gd name="T0" fmla="*/ 0 w 378"/>
                  <a:gd name="T1" fmla="*/ 9765625 h 20"/>
                  <a:gd name="T2" fmla="*/ 0 w 378"/>
                  <a:gd name="T3" fmla="*/ 48828125 h 20"/>
                  <a:gd name="T4" fmla="*/ 478515625 w 378"/>
                  <a:gd name="T5" fmla="*/ 195312500 h 20"/>
                  <a:gd name="T6" fmla="*/ 2147483646 w 378"/>
                  <a:gd name="T7" fmla="*/ 195312500 h 20"/>
                  <a:gd name="T8" fmla="*/ 2147483646 w 378"/>
                  <a:gd name="T9" fmla="*/ 97656250 h 20"/>
                  <a:gd name="T10" fmla="*/ 2147483646 w 378"/>
                  <a:gd name="T11" fmla="*/ 9765625 h 20"/>
                  <a:gd name="T12" fmla="*/ 0 w 378"/>
                  <a:gd name="T13" fmla="*/ 97656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8" h="20" extrusionOk="0">
                    <a:moveTo>
                      <a:pt x="0" y="1"/>
                    </a:moveTo>
                    <a:lnTo>
                      <a:pt x="0" y="5"/>
                    </a:lnTo>
                    <a:cubicBezTo>
                      <a:pt x="15" y="15"/>
                      <a:pt x="29" y="20"/>
                      <a:pt x="49" y="20"/>
                    </a:cubicBezTo>
                    <a:lnTo>
                      <a:pt x="344" y="20"/>
                    </a:lnTo>
                    <a:cubicBezTo>
                      <a:pt x="353" y="20"/>
                      <a:pt x="368" y="15"/>
                      <a:pt x="377" y="10"/>
                    </a:cubicBezTo>
                    <a:lnTo>
                      <a:pt x="373" y="1"/>
                    </a:lnTo>
                    <a:lnTo>
                      <a:pt x="0" y="1"/>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01" name="Google Shape;895;p13">
                <a:extLst>
                  <a:ext uri="{FF2B5EF4-FFF2-40B4-BE49-F238E27FC236}">
                    <a16:creationId xmlns:a16="http://schemas.microsoft.com/office/drawing/2014/main" id="{1D7E6FA4-9450-4F42-AF41-18C648D061B3}"/>
                  </a:ext>
                </a:extLst>
              </p:cNvPr>
              <p:cNvSpPr>
                <a:spLocks/>
              </p:cNvSpPr>
              <p:nvPr/>
            </p:nvSpPr>
            <p:spPr bwMode="auto">
              <a:xfrm>
                <a:off x="-2325650" y="-1911776"/>
                <a:ext cx="1851" cy="39698"/>
              </a:xfrm>
              <a:custGeom>
                <a:avLst/>
                <a:gdLst>
                  <a:gd name="T0" fmla="*/ 9781184 w 74"/>
                  <a:gd name="T1" fmla="*/ 12727745 h 1501"/>
                  <a:gd name="T2" fmla="*/ 9781184 w 74"/>
                  <a:gd name="T3" fmla="*/ 2147483646 h 1501"/>
                  <a:gd name="T4" fmla="*/ 714829661 w 74"/>
                  <a:gd name="T5" fmla="*/ 2147483646 h 1501"/>
                  <a:gd name="T6" fmla="*/ 714829661 w 74"/>
                  <a:gd name="T7" fmla="*/ 12727745 h 1501"/>
                  <a:gd name="T8" fmla="*/ 9781184 w 74"/>
                  <a:gd name="T9" fmla="*/ 12727745 h 15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1501" extrusionOk="0">
                    <a:moveTo>
                      <a:pt x="1" y="1"/>
                    </a:moveTo>
                    <a:lnTo>
                      <a:pt x="1" y="1500"/>
                    </a:lnTo>
                    <a:lnTo>
                      <a:pt x="73" y="1500"/>
                    </a:lnTo>
                    <a:lnTo>
                      <a:pt x="73" y="1"/>
                    </a:lnTo>
                    <a:lnTo>
                      <a:pt x="1" y="1"/>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02" name="Google Shape;896;p13">
                <a:extLst>
                  <a:ext uri="{FF2B5EF4-FFF2-40B4-BE49-F238E27FC236}">
                    <a16:creationId xmlns:a16="http://schemas.microsoft.com/office/drawing/2014/main" id="{C0ACF39A-7A9C-A74D-8381-DFA18B27973C}"/>
                  </a:ext>
                </a:extLst>
              </p:cNvPr>
              <p:cNvSpPr>
                <a:spLocks/>
              </p:cNvSpPr>
              <p:nvPr/>
            </p:nvSpPr>
            <p:spPr bwMode="auto">
              <a:xfrm>
                <a:off x="-2325650" y="-1874275"/>
                <a:ext cx="1850" cy="850"/>
              </a:xfrm>
              <a:custGeom>
                <a:avLst/>
                <a:gdLst>
                  <a:gd name="T0" fmla="*/ 9765625 w 74"/>
                  <a:gd name="T1" fmla="*/ 0 h 34"/>
                  <a:gd name="T2" fmla="*/ 9765625 w 74"/>
                  <a:gd name="T3" fmla="*/ 332031250 h 34"/>
                  <a:gd name="T4" fmla="*/ 712890625 w 74"/>
                  <a:gd name="T5" fmla="*/ 332031250 h 34"/>
                  <a:gd name="T6" fmla="*/ 712890625 w 74"/>
                  <a:gd name="T7" fmla="*/ 0 h 34"/>
                  <a:gd name="T8" fmla="*/ 9765625 w 7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34" extrusionOk="0">
                    <a:moveTo>
                      <a:pt x="1" y="0"/>
                    </a:moveTo>
                    <a:lnTo>
                      <a:pt x="1" y="34"/>
                    </a:lnTo>
                    <a:lnTo>
                      <a:pt x="73" y="34"/>
                    </a:lnTo>
                    <a:lnTo>
                      <a:pt x="73" y="0"/>
                    </a:lnTo>
                    <a:lnTo>
                      <a:pt x="1" y="0"/>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03" name="Google Shape;897;p13">
                <a:extLst>
                  <a:ext uri="{FF2B5EF4-FFF2-40B4-BE49-F238E27FC236}">
                    <a16:creationId xmlns:a16="http://schemas.microsoft.com/office/drawing/2014/main" id="{B2EB4325-BE5C-1E47-905C-DEDBBDCE07E5}"/>
                  </a:ext>
                </a:extLst>
              </p:cNvPr>
              <p:cNvSpPr>
                <a:spLocks/>
              </p:cNvSpPr>
              <p:nvPr/>
            </p:nvSpPr>
            <p:spPr bwMode="auto">
              <a:xfrm>
                <a:off x="-2319000" y="-1843325"/>
                <a:ext cx="6325" cy="11750"/>
              </a:xfrm>
              <a:custGeom>
                <a:avLst/>
                <a:gdLst>
                  <a:gd name="T0" fmla="*/ 97656250 w 253"/>
                  <a:gd name="T1" fmla="*/ 0 h 470"/>
                  <a:gd name="T2" fmla="*/ 58593750 w 253"/>
                  <a:gd name="T3" fmla="*/ 2147483646 h 470"/>
                  <a:gd name="T4" fmla="*/ 9765625 w 253"/>
                  <a:gd name="T5" fmla="*/ 2147483646 h 470"/>
                  <a:gd name="T6" fmla="*/ 97656250 w 253"/>
                  <a:gd name="T7" fmla="*/ 0 h 4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3" h="470" extrusionOk="0">
                    <a:moveTo>
                      <a:pt x="10" y="0"/>
                    </a:moveTo>
                    <a:lnTo>
                      <a:pt x="6" y="373"/>
                    </a:lnTo>
                    <a:cubicBezTo>
                      <a:pt x="6" y="373"/>
                      <a:pt x="1" y="407"/>
                      <a:pt x="1" y="470"/>
                    </a:cubicBezTo>
                    <a:cubicBezTo>
                      <a:pt x="247" y="416"/>
                      <a:pt x="252" y="63"/>
                      <a:pt x="10"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04" name="Google Shape;898;p13">
                <a:extLst>
                  <a:ext uri="{FF2B5EF4-FFF2-40B4-BE49-F238E27FC236}">
                    <a16:creationId xmlns:a16="http://schemas.microsoft.com/office/drawing/2014/main" id="{9AE1624B-3EDE-0645-8A9C-F5AB4ED9EF7C}"/>
                  </a:ext>
                </a:extLst>
              </p:cNvPr>
              <p:cNvSpPr>
                <a:spLocks/>
              </p:cNvSpPr>
              <p:nvPr/>
            </p:nvSpPr>
            <p:spPr bwMode="auto">
              <a:xfrm>
                <a:off x="-2337750" y="-1843325"/>
                <a:ext cx="6575" cy="11875"/>
              </a:xfrm>
              <a:custGeom>
                <a:avLst/>
                <a:gdLst>
                  <a:gd name="T0" fmla="*/ 2147483646 w 263"/>
                  <a:gd name="T1" fmla="*/ 0 h 475"/>
                  <a:gd name="T2" fmla="*/ 2147483646 w 263"/>
                  <a:gd name="T3" fmla="*/ 2147483646 h 475"/>
                  <a:gd name="T4" fmla="*/ 2147483646 w 263"/>
                  <a:gd name="T5" fmla="*/ 2147483646 h 475"/>
                  <a:gd name="T6" fmla="*/ 2147483646 w 263"/>
                  <a:gd name="T7" fmla="*/ 0 h 4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3" h="475" extrusionOk="0">
                    <a:moveTo>
                      <a:pt x="252" y="0"/>
                    </a:moveTo>
                    <a:cubicBezTo>
                      <a:pt x="1" y="58"/>
                      <a:pt x="6" y="421"/>
                      <a:pt x="262" y="474"/>
                    </a:cubicBezTo>
                    <a:lnTo>
                      <a:pt x="262" y="373"/>
                    </a:lnTo>
                    <a:lnTo>
                      <a:pt x="252"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05" name="Google Shape;899;p13">
                <a:extLst>
                  <a:ext uri="{FF2B5EF4-FFF2-40B4-BE49-F238E27FC236}">
                    <a16:creationId xmlns:a16="http://schemas.microsoft.com/office/drawing/2014/main" id="{BB866FF8-F6E2-0F43-993E-6853666EDC6F}"/>
                  </a:ext>
                </a:extLst>
              </p:cNvPr>
              <p:cNvSpPr>
                <a:spLocks/>
              </p:cNvSpPr>
              <p:nvPr/>
            </p:nvSpPr>
            <p:spPr bwMode="auto">
              <a:xfrm>
                <a:off x="-2331200" y="-1843575"/>
                <a:ext cx="12350" cy="12250"/>
              </a:xfrm>
              <a:custGeom>
                <a:avLst/>
                <a:gdLst>
                  <a:gd name="T0" fmla="*/ 566406250 w 494"/>
                  <a:gd name="T1" fmla="*/ 9765625 h 490"/>
                  <a:gd name="T2" fmla="*/ 0 w 494"/>
                  <a:gd name="T3" fmla="*/ 97656250 h 490"/>
                  <a:gd name="T4" fmla="*/ 48828125 w 494"/>
                  <a:gd name="T5" fmla="*/ 2147483646 h 490"/>
                  <a:gd name="T6" fmla="*/ 48828125 w 494"/>
                  <a:gd name="T7" fmla="*/ 2147483646 h 490"/>
                  <a:gd name="T8" fmla="*/ 566406250 w 494"/>
                  <a:gd name="T9" fmla="*/ 2147483646 h 490"/>
                  <a:gd name="T10" fmla="*/ 2147483646 w 494"/>
                  <a:gd name="T11" fmla="*/ 2147483646 h 490"/>
                  <a:gd name="T12" fmla="*/ 2147483646 w 494"/>
                  <a:gd name="T13" fmla="*/ 2147483646 h 490"/>
                  <a:gd name="T14" fmla="*/ 2147483646 w 494"/>
                  <a:gd name="T15" fmla="*/ 2147483646 h 490"/>
                  <a:gd name="T16" fmla="*/ 2147483646 w 494"/>
                  <a:gd name="T17" fmla="*/ 97656250 h 490"/>
                  <a:gd name="T18" fmla="*/ 2147483646 w 494"/>
                  <a:gd name="T19" fmla="*/ 9765625 h 490"/>
                  <a:gd name="T20" fmla="*/ 566406250 w 494"/>
                  <a:gd name="T21" fmla="*/ 9765625 h 4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4" h="490" extrusionOk="0">
                    <a:moveTo>
                      <a:pt x="58" y="1"/>
                    </a:moveTo>
                    <a:cubicBezTo>
                      <a:pt x="39" y="1"/>
                      <a:pt x="20" y="6"/>
                      <a:pt x="0" y="10"/>
                    </a:cubicBezTo>
                    <a:lnTo>
                      <a:pt x="5" y="383"/>
                    </a:lnTo>
                    <a:lnTo>
                      <a:pt x="5" y="484"/>
                    </a:lnTo>
                    <a:cubicBezTo>
                      <a:pt x="20" y="489"/>
                      <a:pt x="39" y="489"/>
                      <a:pt x="58" y="489"/>
                    </a:cubicBezTo>
                    <a:lnTo>
                      <a:pt x="426" y="489"/>
                    </a:lnTo>
                    <a:cubicBezTo>
                      <a:pt x="445" y="489"/>
                      <a:pt x="469" y="484"/>
                      <a:pt x="489" y="480"/>
                    </a:cubicBezTo>
                    <a:lnTo>
                      <a:pt x="489" y="383"/>
                    </a:lnTo>
                    <a:lnTo>
                      <a:pt x="494" y="10"/>
                    </a:lnTo>
                    <a:cubicBezTo>
                      <a:pt x="469" y="6"/>
                      <a:pt x="445" y="1"/>
                      <a:pt x="426" y="1"/>
                    </a:cubicBezTo>
                    <a:lnTo>
                      <a:pt x="58"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273" name="Google Shape;900;p13">
              <a:extLst>
                <a:ext uri="{FF2B5EF4-FFF2-40B4-BE49-F238E27FC236}">
                  <a16:creationId xmlns:a16="http://schemas.microsoft.com/office/drawing/2014/main" id="{D3D6E53D-8587-2E44-BAD2-DD5F6C9E711D}"/>
                </a:ext>
              </a:extLst>
            </p:cNvPr>
            <p:cNvSpPr>
              <a:spLocks noChangeArrowheads="1"/>
            </p:cNvSpPr>
            <p:nvPr/>
          </p:nvSpPr>
          <p:spPr bwMode="auto">
            <a:xfrm>
              <a:off x="8034386" y="1196453"/>
              <a:ext cx="183260" cy="105466"/>
            </a:xfrm>
            <a:prstGeom prst="roundRect">
              <a:avLst>
                <a:gd name="adj" fmla="val 50000"/>
              </a:avLst>
            </a:prstGeom>
            <a:solidFill>
              <a:schemeClr val="accent2"/>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274" name="Google Shape;901;p13">
              <a:extLst>
                <a:ext uri="{FF2B5EF4-FFF2-40B4-BE49-F238E27FC236}">
                  <a16:creationId xmlns:a16="http://schemas.microsoft.com/office/drawing/2014/main" id="{FC1937BC-CAE9-C84D-B595-B65488C20EEF}"/>
                </a:ext>
              </a:extLst>
            </p:cNvPr>
            <p:cNvSpPr>
              <a:spLocks noChangeArrowheads="1"/>
            </p:cNvSpPr>
            <p:nvPr/>
          </p:nvSpPr>
          <p:spPr bwMode="auto">
            <a:xfrm>
              <a:off x="8053023" y="1038253"/>
              <a:ext cx="149094" cy="55835"/>
            </a:xfrm>
            <a:prstGeom prst="roundRect">
              <a:avLst>
                <a:gd name="adj" fmla="val 26708"/>
              </a:avLst>
            </a:prstGeom>
            <a:solidFill>
              <a:schemeClr val="accent2"/>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275" name="Google Shape;902;p13">
              <a:extLst>
                <a:ext uri="{FF2B5EF4-FFF2-40B4-BE49-F238E27FC236}">
                  <a16:creationId xmlns:a16="http://schemas.microsoft.com/office/drawing/2014/main" id="{349E1F16-9B65-F04B-905C-E51A3624D3D5}"/>
                </a:ext>
              </a:extLst>
            </p:cNvPr>
            <p:cNvSpPr/>
            <p:nvPr/>
          </p:nvSpPr>
          <p:spPr>
            <a:xfrm>
              <a:off x="8040598" y="1332939"/>
              <a:ext cx="170836" cy="21713"/>
            </a:xfrm>
            <a:prstGeom prst="roundRect">
              <a:avLst>
                <a:gd name="adj" fmla="val 50000"/>
              </a:avLst>
            </a:pr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276" name="Google Shape;903;p13">
              <a:extLst>
                <a:ext uri="{FF2B5EF4-FFF2-40B4-BE49-F238E27FC236}">
                  <a16:creationId xmlns:a16="http://schemas.microsoft.com/office/drawing/2014/main" id="{AFE89A62-D5BD-8249-8855-17ECFD931339}"/>
                </a:ext>
              </a:extLst>
            </p:cNvPr>
            <p:cNvSpPr/>
            <p:nvPr/>
          </p:nvSpPr>
          <p:spPr>
            <a:xfrm>
              <a:off x="8080977" y="945195"/>
              <a:ext cx="93184" cy="31019"/>
            </a:xfrm>
            <a:prstGeom prst="roundRect">
              <a:avLst>
                <a:gd name="adj" fmla="val 50000"/>
              </a:avLst>
            </a:pr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277" name="Google Shape;904;p13">
              <a:extLst>
                <a:ext uri="{FF2B5EF4-FFF2-40B4-BE49-F238E27FC236}">
                  <a16:creationId xmlns:a16="http://schemas.microsoft.com/office/drawing/2014/main" id="{774DED79-FC52-9848-A041-1A6AD34E3C54}"/>
                </a:ext>
              </a:extLst>
            </p:cNvPr>
            <p:cNvSpPr>
              <a:spLocks/>
            </p:cNvSpPr>
            <p:nvPr/>
          </p:nvSpPr>
          <p:spPr bwMode="auto">
            <a:xfrm>
              <a:off x="7819345" y="3792175"/>
              <a:ext cx="600200" cy="108275"/>
            </a:xfrm>
            <a:custGeom>
              <a:avLst/>
              <a:gdLst>
                <a:gd name="T0" fmla="*/ 2147483646 w 519"/>
                <a:gd name="T1" fmla="*/ 0 h 523"/>
                <a:gd name="T2" fmla="*/ 2147483646 w 519"/>
                <a:gd name="T3" fmla="*/ 2147483646 h 523"/>
                <a:gd name="T4" fmla="*/ 2147483646 w 519"/>
                <a:gd name="T5" fmla="*/ 2147483646 h 523"/>
                <a:gd name="T6" fmla="*/ 2147483646 w 519"/>
                <a:gd name="T7" fmla="*/ 2147483646 h 523"/>
                <a:gd name="T8" fmla="*/ 2147483646 w 519"/>
                <a:gd name="T9" fmla="*/ 2147483646 h 523"/>
                <a:gd name="T10" fmla="*/ 2147483646 w 519"/>
                <a:gd name="T11" fmla="*/ 0 h 523"/>
                <a:gd name="T12" fmla="*/ 2147483646 w 519"/>
                <a:gd name="T13" fmla="*/ 0 h 5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9" h="523" extrusionOk="0">
                  <a:moveTo>
                    <a:pt x="1" y="0"/>
                  </a:moveTo>
                  <a:lnTo>
                    <a:pt x="5" y="522"/>
                  </a:lnTo>
                  <a:cubicBezTo>
                    <a:pt x="25" y="518"/>
                    <a:pt x="49" y="513"/>
                    <a:pt x="68" y="513"/>
                  </a:cubicBezTo>
                  <a:lnTo>
                    <a:pt x="441" y="513"/>
                  </a:lnTo>
                  <a:cubicBezTo>
                    <a:pt x="465" y="513"/>
                    <a:pt x="489" y="518"/>
                    <a:pt x="513" y="522"/>
                  </a:cubicBezTo>
                  <a:lnTo>
                    <a:pt x="518" y="0"/>
                  </a:lnTo>
                  <a:lnTo>
                    <a:pt x="1" y="0"/>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602" name="Google Shape;602;p13"/>
          <p:cNvSpPr txBox="1">
            <a:spLocks noGrp="1"/>
          </p:cNvSpPr>
          <p:nvPr>
            <p:ph type="title"/>
          </p:nvPr>
        </p:nvSpPr>
        <p:spPr>
          <a:xfrm flipH="1">
            <a:off x="1278683" y="313651"/>
            <a:ext cx="1134400" cy="1065200"/>
          </a:xfrm>
          <a:prstGeom prst="rect">
            <a:avLst/>
          </a:prstGeom>
        </p:spPr>
        <p:txBody>
          <a:bodyPr spcFirstLastPara="1" anchor="ctr">
            <a:noAutofit/>
          </a:bodyPr>
          <a:lstStyle>
            <a:lvl1pPr lvl="0" algn="ctr" rtl="0">
              <a:spcBef>
                <a:spcPts val="0"/>
              </a:spcBef>
              <a:spcAft>
                <a:spcPts val="0"/>
              </a:spcAft>
              <a:buSzPts val="2500"/>
              <a:buNone/>
              <a:defRPr sz="6933" b="0">
                <a:latin typeface="Playfair Display Regular"/>
                <a:ea typeface="Playfair Display Regular"/>
                <a:cs typeface="Playfair Display Regular"/>
                <a:sym typeface="Playfair Display Regular"/>
              </a:defRPr>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rPr lang="en-US"/>
              <a:t>Click to edit Master title style</a:t>
            </a:r>
            <a:endParaRPr/>
          </a:p>
        </p:txBody>
      </p:sp>
      <p:sp>
        <p:nvSpPr>
          <p:cNvPr id="603" name="Google Shape;603;p13"/>
          <p:cNvSpPr txBox="1">
            <a:spLocks noGrp="1"/>
          </p:cNvSpPr>
          <p:nvPr>
            <p:ph type="subTitle" idx="1"/>
          </p:nvPr>
        </p:nvSpPr>
        <p:spPr>
          <a:xfrm>
            <a:off x="775083" y="2113300"/>
            <a:ext cx="2141600" cy="1065200"/>
          </a:xfrm>
          <a:prstGeom prst="rect">
            <a:avLst/>
          </a:prstGeom>
        </p:spPr>
        <p:txBody>
          <a:bodyPr spcFirstLastPara="1">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2133"/>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endParaRPr/>
          </a:p>
        </p:txBody>
      </p:sp>
      <p:sp>
        <p:nvSpPr>
          <p:cNvPr id="604" name="Google Shape;604;p13"/>
          <p:cNvSpPr txBox="1">
            <a:spLocks noGrp="1"/>
          </p:cNvSpPr>
          <p:nvPr>
            <p:ph type="subTitle" idx="2"/>
          </p:nvPr>
        </p:nvSpPr>
        <p:spPr>
          <a:xfrm>
            <a:off x="571883" y="1658249"/>
            <a:ext cx="2548000" cy="451200"/>
          </a:xfrm>
          <a:prstGeom prst="rect">
            <a:avLst/>
          </a:prstGeom>
        </p:spPr>
        <p:txBody>
          <a:bodyPr spcFirstLastPara="1" anchor="ctr">
            <a:noAutofit/>
          </a:bodyPr>
          <a:lstStyle>
            <a:lvl1pPr lvl="0" algn="ctr" rtl="0">
              <a:spcBef>
                <a:spcPts val="0"/>
              </a:spcBef>
              <a:spcAft>
                <a:spcPts val="0"/>
              </a:spcAft>
              <a:buClr>
                <a:schemeClr val="dk1"/>
              </a:buClr>
              <a:buSzPts val="2000"/>
              <a:buNone/>
              <a:defRPr sz="2667" b="1"/>
            </a:lvl1pPr>
            <a:lvl2pPr lvl="1" algn="r" rtl="0">
              <a:spcBef>
                <a:spcPts val="0"/>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endParaRPr/>
          </a:p>
        </p:txBody>
      </p:sp>
      <p:sp>
        <p:nvSpPr>
          <p:cNvPr id="605" name="Google Shape;605;p13"/>
          <p:cNvSpPr txBox="1">
            <a:spLocks noGrp="1"/>
          </p:cNvSpPr>
          <p:nvPr>
            <p:ph type="title" idx="3"/>
          </p:nvPr>
        </p:nvSpPr>
        <p:spPr>
          <a:xfrm flipH="1">
            <a:off x="4106228" y="313651"/>
            <a:ext cx="1134400" cy="1065200"/>
          </a:xfrm>
          <a:prstGeom prst="rect">
            <a:avLst/>
          </a:prstGeom>
        </p:spPr>
        <p:txBody>
          <a:bodyPr spcFirstLastPara="1" anchor="ctr">
            <a:noAutofit/>
          </a:bodyPr>
          <a:lstStyle>
            <a:lvl1pPr lvl="0" algn="ctr" rtl="0">
              <a:spcBef>
                <a:spcPts val="0"/>
              </a:spcBef>
              <a:spcAft>
                <a:spcPts val="0"/>
              </a:spcAft>
              <a:buSzPts val="2500"/>
              <a:buNone/>
              <a:defRPr sz="6933" b="0">
                <a:latin typeface="Playfair Display Regular"/>
                <a:ea typeface="Playfair Display Regular"/>
                <a:cs typeface="Playfair Display Regular"/>
                <a:sym typeface="Playfair Display Regular"/>
              </a:defRPr>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rPr lang="en-US"/>
              <a:t>Click to edit Master title style</a:t>
            </a:r>
            <a:endParaRPr/>
          </a:p>
        </p:txBody>
      </p:sp>
      <p:sp>
        <p:nvSpPr>
          <p:cNvPr id="606" name="Google Shape;606;p13"/>
          <p:cNvSpPr txBox="1">
            <a:spLocks noGrp="1"/>
          </p:cNvSpPr>
          <p:nvPr>
            <p:ph type="subTitle" idx="4"/>
          </p:nvPr>
        </p:nvSpPr>
        <p:spPr>
          <a:xfrm>
            <a:off x="3602628" y="2113300"/>
            <a:ext cx="2141600" cy="1065200"/>
          </a:xfrm>
          <a:prstGeom prst="rect">
            <a:avLst/>
          </a:prstGeom>
        </p:spPr>
        <p:txBody>
          <a:bodyPr spcFirstLastPara="1">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2133"/>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endParaRPr/>
          </a:p>
        </p:txBody>
      </p:sp>
      <p:sp>
        <p:nvSpPr>
          <p:cNvPr id="607" name="Google Shape;607;p13"/>
          <p:cNvSpPr txBox="1">
            <a:spLocks noGrp="1"/>
          </p:cNvSpPr>
          <p:nvPr>
            <p:ph type="subTitle" idx="5"/>
          </p:nvPr>
        </p:nvSpPr>
        <p:spPr>
          <a:xfrm>
            <a:off x="3399428" y="1658249"/>
            <a:ext cx="2548000" cy="451200"/>
          </a:xfrm>
          <a:prstGeom prst="rect">
            <a:avLst/>
          </a:prstGeom>
        </p:spPr>
        <p:txBody>
          <a:bodyPr spcFirstLastPara="1" anchor="ctr">
            <a:noAutofit/>
          </a:bodyPr>
          <a:lstStyle>
            <a:lvl1pPr lvl="0" algn="ctr" rtl="0">
              <a:spcBef>
                <a:spcPts val="0"/>
              </a:spcBef>
              <a:spcAft>
                <a:spcPts val="0"/>
              </a:spcAft>
              <a:buClr>
                <a:schemeClr val="dk1"/>
              </a:buClr>
              <a:buSzPts val="2000"/>
              <a:buNone/>
              <a:defRPr sz="2667" b="1"/>
            </a:lvl1pPr>
            <a:lvl2pPr lvl="1" algn="r" rtl="0">
              <a:spcBef>
                <a:spcPts val="0"/>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endParaRPr/>
          </a:p>
        </p:txBody>
      </p:sp>
      <p:sp>
        <p:nvSpPr>
          <p:cNvPr id="608" name="Google Shape;608;p13"/>
          <p:cNvSpPr txBox="1">
            <a:spLocks noGrp="1"/>
          </p:cNvSpPr>
          <p:nvPr>
            <p:ph type="title" idx="6"/>
          </p:nvPr>
        </p:nvSpPr>
        <p:spPr>
          <a:xfrm flipH="1">
            <a:off x="6933772" y="313651"/>
            <a:ext cx="1134400" cy="1065200"/>
          </a:xfrm>
          <a:prstGeom prst="rect">
            <a:avLst/>
          </a:prstGeom>
        </p:spPr>
        <p:txBody>
          <a:bodyPr spcFirstLastPara="1" anchor="ctr">
            <a:noAutofit/>
          </a:bodyPr>
          <a:lstStyle>
            <a:lvl1pPr lvl="0" algn="ctr" rtl="0">
              <a:spcBef>
                <a:spcPts val="0"/>
              </a:spcBef>
              <a:spcAft>
                <a:spcPts val="0"/>
              </a:spcAft>
              <a:buSzPts val="2500"/>
              <a:buNone/>
              <a:defRPr sz="6933" b="0">
                <a:latin typeface="Playfair Display Regular"/>
                <a:ea typeface="Playfair Display Regular"/>
                <a:cs typeface="Playfair Display Regular"/>
                <a:sym typeface="Playfair Display Regular"/>
              </a:defRPr>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rPr lang="en-US"/>
              <a:t>Click to edit Master title style</a:t>
            </a:r>
            <a:endParaRPr/>
          </a:p>
        </p:txBody>
      </p:sp>
      <p:sp>
        <p:nvSpPr>
          <p:cNvPr id="609" name="Google Shape;609;p13"/>
          <p:cNvSpPr txBox="1">
            <a:spLocks noGrp="1"/>
          </p:cNvSpPr>
          <p:nvPr>
            <p:ph type="subTitle" idx="7"/>
          </p:nvPr>
        </p:nvSpPr>
        <p:spPr>
          <a:xfrm>
            <a:off x="6430172" y="2113300"/>
            <a:ext cx="2141600" cy="1065200"/>
          </a:xfrm>
          <a:prstGeom prst="rect">
            <a:avLst/>
          </a:prstGeom>
        </p:spPr>
        <p:txBody>
          <a:bodyPr spcFirstLastPara="1">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2133"/>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endParaRPr/>
          </a:p>
        </p:txBody>
      </p:sp>
      <p:sp>
        <p:nvSpPr>
          <p:cNvPr id="610" name="Google Shape;610;p13"/>
          <p:cNvSpPr txBox="1">
            <a:spLocks noGrp="1"/>
          </p:cNvSpPr>
          <p:nvPr>
            <p:ph type="subTitle" idx="8"/>
          </p:nvPr>
        </p:nvSpPr>
        <p:spPr>
          <a:xfrm>
            <a:off x="6226972" y="1658249"/>
            <a:ext cx="2548000" cy="451200"/>
          </a:xfrm>
          <a:prstGeom prst="rect">
            <a:avLst/>
          </a:prstGeom>
        </p:spPr>
        <p:txBody>
          <a:bodyPr spcFirstLastPara="1" anchor="ctr">
            <a:noAutofit/>
          </a:bodyPr>
          <a:lstStyle>
            <a:lvl1pPr lvl="0" algn="ctr" rtl="0">
              <a:spcBef>
                <a:spcPts val="0"/>
              </a:spcBef>
              <a:spcAft>
                <a:spcPts val="0"/>
              </a:spcAft>
              <a:buClr>
                <a:schemeClr val="dk1"/>
              </a:buClr>
              <a:buSzPts val="2000"/>
              <a:buNone/>
              <a:defRPr sz="2667" b="1"/>
            </a:lvl1pPr>
            <a:lvl2pPr lvl="1" algn="r" rtl="0">
              <a:spcBef>
                <a:spcPts val="0"/>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endParaRPr/>
          </a:p>
        </p:txBody>
      </p:sp>
      <p:sp>
        <p:nvSpPr>
          <p:cNvPr id="611" name="Google Shape;611;p13"/>
          <p:cNvSpPr txBox="1">
            <a:spLocks noGrp="1"/>
          </p:cNvSpPr>
          <p:nvPr>
            <p:ph type="title" idx="9"/>
          </p:nvPr>
        </p:nvSpPr>
        <p:spPr>
          <a:xfrm flipH="1">
            <a:off x="9761316" y="313651"/>
            <a:ext cx="1134400" cy="1065200"/>
          </a:xfrm>
          <a:prstGeom prst="rect">
            <a:avLst/>
          </a:prstGeom>
        </p:spPr>
        <p:txBody>
          <a:bodyPr spcFirstLastPara="1" anchor="ctr">
            <a:noAutofit/>
          </a:bodyPr>
          <a:lstStyle>
            <a:lvl1pPr lvl="0" algn="ctr" rtl="0">
              <a:spcBef>
                <a:spcPts val="0"/>
              </a:spcBef>
              <a:spcAft>
                <a:spcPts val="0"/>
              </a:spcAft>
              <a:buSzPts val="2500"/>
              <a:buNone/>
              <a:defRPr sz="6933" b="0">
                <a:latin typeface="Playfair Display Regular"/>
                <a:ea typeface="Playfair Display Regular"/>
                <a:cs typeface="Playfair Display Regular"/>
                <a:sym typeface="Playfair Display Regular"/>
              </a:defRPr>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rPr lang="en-US"/>
              <a:t>Click to edit Master title style</a:t>
            </a:r>
            <a:endParaRPr/>
          </a:p>
        </p:txBody>
      </p:sp>
      <p:sp>
        <p:nvSpPr>
          <p:cNvPr id="612" name="Google Shape;612;p13"/>
          <p:cNvSpPr txBox="1">
            <a:spLocks noGrp="1"/>
          </p:cNvSpPr>
          <p:nvPr>
            <p:ph type="subTitle" idx="13"/>
          </p:nvPr>
        </p:nvSpPr>
        <p:spPr>
          <a:xfrm>
            <a:off x="9257716" y="2113300"/>
            <a:ext cx="2141600" cy="1065200"/>
          </a:xfrm>
          <a:prstGeom prst="rect">
            <a:avLst/>
          </a:prstGeom>
        </p:spPr>
        <p:txBody>
          <a:bodyPr spcFirstLastPara="1">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2133"/>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endParaRPr/>
          </a:p>
        </p:txBody>
      </p:sp>
      <p:sp>
        <p:nvSpPr>
          <p:cNvPr id="613" name="Google Shape;613;p13"/>
          <p:cNvSpPr txBox="1">
            <a:spLocks noGrp="1"/>
          </p:cNvSpPr>
          <p:nvPr>
            <p:ph type="subTitle" idx="14"/>
          </p:nvPr>
        </p:nvSpPr>
        <p:spPr>
          <a:xfrm>
            <a:off x="9054516" y="1658249"/>
            <a:ext cx="2548000" cy="451200"/>
          </a:xfrm>
          <a:prstGeom prst="rect">
            <a:avLst/>
          </a:prstGeom>
        </p:spPr>
        <p:txBody>
          <a:bodyPr spcFirstLastPara="1" anchor="ctr">
            <a:noAutofit/>
          </a:bodyPr>
          <a:lstStyle>
            <a:lvl1pPr lvl="0" algn="ctr" rtl="0">
              <a:spcBef>
                <a:spcPts val="0"/>
              </a:spcBef>
              <a:spcAft>
                <a:spcPts val="0"/>
              </a:spcAft>
              <a:buClr>
                <a:schemeClr val="dk1"/>
              </a:buClr>
              <a:buSzPts val="2000"/>
              <a:buNone/>
              <a:defRPr sz="2667" b="1"/>
            </a:lvl1pPr>
            <a:lvl2pPr lvl="1" algn="r" rtl="0">
              <a:spcBef>
                <a:spcPts val="0"/>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endParaRPr/>
          </a:p>
        </p:txBody>
      </p:sp>
    </p:spTree>
    <p:extLst>
      <p:ext uri="{BB962C8B-B14F-4D97-AF65-F5344CB8AC3E}">
        <p14:creationId xmlns:p14="http://schemas.microsoft.com/office/powerpoint/2010/main" val="300833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05"/>
        <p:cNvGrpSpPr/>
        <p:nvPr/>
      </p:nvGrpSpPr>
      <p:grpSpPr>
        <a:xfrm>
          <a:off x="0" y="0"/>
          <a:ext cx="0" cy="0"/>
          <a:chOff x="0" y="0"/>
          <a:chExt cx="0" cy="0"/>
        </a:xfrm>
      </p:grpSpPr>
      <p:sp>
        <p:nvSpPr>
          <p:cNvPr id="15" name="Google Shape;918;p14">
            <a:extLst>
              <a:ext uri="{FF2B5EF4-FFF2-40B4-BE49-F238E27FC236}">
                <a16:creationId xmlns:a16="http://schemas.microsoft.com/office/drawing/2014/main" id="{C5AD0EBD-C4A4-FC43-911F-9C2708633256}"/>
              </a:ext>
            </a:extLst>
          </p:cNvPr>
          <p:cNvSpPr>
            <a:spLocks/>
          </p:cNvSpPr>
          <p:nvPr/>
        </p:nvSpPr>
        <p:spPr bwMode="auto">
          <a:xfrm rot="20895506">
            <a:off x="11131551" y="3390900"/>
            <a:ext cx="1001183" cy="679451"/>
          </a:xfrm>
          <a:custGeom>
            <a:avLst/>
            <a:gdLst>
              <a:gd name="T0" fmla="*/ 2147483646 w 4654"/>
              <a:gd name="T1" fmla="*/ 0 h 3162"/>
              <a:gd name="T2" fmla="*/ 2147483646 w 4654"/>
              <a:gd name="T3" fmla="*/ 2147483646 h 3162"/>
              <a:gd name="T4" fmla="*/ 2147483646 w 4654"/>
              <a:gd name="T5" fmla="*/ 2147483646 h 3162"/>
              <a:gd name="T6" fmla="*/ 2147483646 w 4654"/>
              <a:gd name="T7" fmla="*/ 2147483646 h 3162"/>
              <a:gd name="T8" fmla="*/ 0 w 4654"/>
              <a:gd name="T9" fmla="*/ 2147483646 h 3162"/>
              <a:gd name="T10" fmla="*/ 2147483646 w 4654"/>
              <a:gd name="T11" fmla="*/ 2147483646 h 3162"/>
              <a:gd name="T12" fmla="*/ 2147483646 w 4654"/>
              <a:gd name="T13" fmla="*/ 2147483646 h 3162"/>
              <a:gd name="T14" fmla="*/ 2147483646 w 4654"/>
              <a:gd name="T15" fmla="*/ 2147483646 h 3162"/>
              <a:gd name="T16" fmla="*/ 2147483646 w 4654"/>
              <a:gd name="T17" fmla="*/ 2147483646 h 3162"/>
              <a:gd name="T18" fmla="*/ 2147483646 w 4654"/>
              <a:gd name="T19" fmla="*/ 0 h 3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6" name="Google Shape;919;p14">
            <a:extLst>
              <a:ext uri="{FF2B5EF4-FFF2-40B4-BE49-F238E27FC236}">
                <a16:creationId xmlns:a16="http://schemas.microsoft.com/office/drawing/2014/main" id="{92D5A9D3-DF40-0447-87E7-BB894A4416A7}"/>
              </a:ext>
            </a:extLst>
          </p:cNvPr>
          <p:cNvSpPr>
            <a:spLocks/>
          </p:cNvSpPr>
          <p:nvPr/>
        </p:nvSpPr>
        <p:spPr bwMode="auto">
          <a:xfrm rot="20895506">
            <a:off x="11417301" y="3913717"/>
            <a:ext cx="723900" cy="313267"/>
          </a:xfrm>
          <a:custGeom>
            <a:avLst/>
            <a:gdLst>
              <a:gd name="T0" fmla="*/ 2147483646 w 3363"/>
              <a:gd name="T1" fmla="*/ 2147483646 h 1456"/>
              <a:gd name="T2" fmla="*/ 2147483646 w 3363"/>
              <a:gd name="T3" fmla="*/ 2147483646 h 1456"/>
              <a:gd name="T4" fmla="*/ 2147483646 w 3363"/>
              <a:gd name="T5" fmla="*/ 2147483646 h 1456"/>
              <a:gd name="T6" fmla="*/ 2147483646 w 3363"/>
              <a:gd name="T7" fmla="*/ 2147483646 h 1456"/>
              <a:gd name="T8" fmla="*/ 0 w 3363"/>
              <a:gd name="T9" fmla="*/ 2147483646 h 1456"/>
              <a:gd name="T10" fmla="*/ 2147483646 w 3363"/>
              <a:gd name="T11" fmla="*/ 2147483646 h 1456"/>
              <a:gd name="T12" fmla="*/ 2147483646 w 3363"/>
              <a:gd name="T13" fmla="*/ 2147483646 h 1456"/>
              <a:gd name="T14" fmla="*/ 2147483646 w 3363"/>
              <a:gd name="T15" fmla="*/ 2147483646 h 1456"/>
              <a:gd name="T16" fmla="*/ 2147483646 w 3363"/>
              <a:gd name="T17" fmla="*/ 2147483646 h 1456"/>
              <a:gd name="T18" fmla="*/ 2147483646 w 3363"/>
              <a:gd name="T19" fmla="*/ 2147483646 h 1456"/>
              <a:gd name="T20" fmla="*/ 2147483646 w 3363"/>
              <a:gd name="T21" fmla="*/ 2147483646 h 1456"/>
              <a:gd name="T22" fmla="*/ 2147483646 w 3363"/>
              <a:gd name="T23" fmla="*/ 2147483646 h 14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7" name="Google Shape;920;p14">
            <a:extLst>
              <a:ext uri="{FF2B5EF4-FFF2-40B4-BE49-F238E27FC236}">
                <a16:creationId xmlns:a16="http://schemas.microsoft.com/office/drawing/2014/main" id="{8FB51A9C-1A53-5048-8CCC-510EF5413638}"/>
              </a:ext>
            </a:extLst>
          </p:cNvPr>
          <p:cNvSpPr>
            <a:spLocks/>
          </p:cNvSpPr>
          <p:nvPr/>
        </p:nvSpPr>
        <p:spPr bwMode="auto">
          <a:xfrm>
            <a:off x="10972801" y="3687233"/>
            <a:ext cx="99484" cy="86784"/>
          </a:xfrm>
          <a:custGeom>
            <a:avLst/>
            <a:gdLst>
              <a:gd name="T0" fmla="*/ 2147483646 w 529"/>
              <a:gd name="T1" fmla="*/ 0 h 454"/>
              <a:gd name="T2" fmla="*/ 2147483646 w 529"/>
              <a:gd name="T3" fmla="*/ 2147483646 h 454"/>
              <a:gd name="T4" fmla="*/ 2147483646 w 529"/>
              <a:gd name="T5" fmla="*/ 2147483646 h 454"/>
              <a:gd name="T6" fmla="*/ 2147483646 w 529"/>
              <a:gd name="T7" fmla="*/ 2147483646 h 454"/>
              <a:gd name="T8" fmla="*/ 2147483646 w 529"/>
              <a:gd name="T9" fmla="*/ 0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8" name="Google Shape;921;p14">
            <a:extLst>
              <a:ext uri="{FF2B5EF4-FFF2-40B4-BE49-F238E27FC236}">
                <a16:creationId xmlns:a16="http://schemas.microsoft.com/office/drawing/2014/main" id="{F8B75052-5090-8D4E-8C94-68F6C13D12F2}"/>
              </a:ext>
            </a:extLst>
          </p:cNvPr>
          <p:cNvSpPr>
            <a:spLocks/>
          </p:cNvSpPr>
          <p:nvPr/>
        </p:nvSpPr>
        <p:spPr bwMode="auto">
          <a:xfrm>
            <a:off x="11396133" y="4699000"/>
            <a:ext cx="127000" cy="110067"/>
          </a:xfrm>
          <a:custGeom>
            <a:avLst/>
            <a:gdLst>
              <a:gd name="T0" fmla="*/ 2147483646 w 668"/>
              <a:gd name="T1" fmla="*/ 2147483646 h 579"/>
              <a:gd name="T2" fmla="*/ 2147483646 w 668"/>
              <a:gd name="T3" fmla="*/ 2147483646 h 579"/>
              <a:gd name="T4" fmla="*/ 2147483646 w 668"/>
              <a:gd name="T5" fmla="*/ 2147483646 h 579"/>
              <a:gd name="T6" fmla="*/ 2147483646 w 668"/>
              <a:gd name="T7" fmla="*/ 2147483646 h 579"/>
              <a:gd name="T8" fmla="*/ 2147483646 w 668"/>
              <a:gd name="T9" fmla="*/ 2147483646 h 579"/>
              <a:gd name="T10" fmla="*/ 2147483646 w 668"/>
              <a:gd name="T11" fmla="*/ 2147483646 h 579"/>
              <a:gd name="T12" fmla="*/ 2147483646 w 668"/>
              <a:gd name="T13" fmla="*/ 2147483646 h 579"/>
              <a:gd name="T14" fmla="*/ 2147483646 w 668"/>
              <a:gd name="T15" fmla="*/ 2147483646 h 579"/>
              <a:gd name="T16" fmla="*/ 2147483646 w 668"/>
              <a:gd name="T17" fmla="*/ 2147483646 h 579"/>
              <a:gd name="T18" fmla="*/ 2147483646 w 668"/>
              <a:gd name="T19" fmla="*/ 2147483646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9" name="Google Shape;922;p14">
            <a:extLst>
              <a:ext uri="{FF2B5EF4-FFF2-40B4-BE49-F238E27FC236}">
                <a16:creationId xmlns:a16="http://schemas.microsoft.com/office/drawing/2014/main" id="{5D524DF0-8251-1442-B720-0F84B3E45874}"/>
              </a:ext>
            </a:extLst>
          </p:cNvPr>
          <p:cNvSpPr>
            <a:spLocks/>
          </p:cNvSpPr>
          <p:nvPr/>
        </p:nvSpPr>
        <p:spPr bwMode="auto">
          <a:xfrm>
            <a:off x="11366500" y="3054351"/>
            <a:ext cx="186267" cy="194733"/>
          </a:xfrm>
          <a:custGeom>
            <a:avLst/>
            <a:gdLst>
              <a:gd name="T0" fmla="*/ 2147483646 w 988"/>
              <a:gd name="T1" fmla="*/ 0 h 1031"/>
              <a:gd name="T2" fmla="*/ 2147483646 w 988"/>
              <a:gd name="T3" fmla="*/ 2147483646 h 1031"/>
              <a:gd name="T4" fmla="*/ 2147483646 w 988"/>
              <a:gd name="T5" fmla="*/ 2147483646 h 1031"/>
              <a:gd name="T6" fmla="*/ 0 w 988"/>
              <a:gd name="T7" fmla="*/ 2147483646 h 1031"/>
              <a:gd name="T8" fmla="*/ 0 w 988"/>
              <a:gd name="T9" fmla="*/ 2147483646 h 1031"/>
              <a:gd name="T10" fmla="*/ 2147483646 w 988"/>
              <a:gd name="T11" fmla="*/ 2147483646 h 1031"/>
              <a:gd name="T12" fmla="*/ 2147483646 w 988"/>
              <a:gd name="T13" fmla="*/ 2147483646 h 1031"/>
              <a:gd name="T14" fmla="*/ 2147483646 w 988"/>
              <a:gd name="T15" fmla="*/ 2147483646 h 1031"/>
              <a:gd name="T16" fmla="*/ 2147483646 w 988"/>
              <a:gd name="T17" fmla="*/ 2147483646 h 1031"/>
              <a:gd name="T18" fmla="*/ 2147483646 w 988"/>
              <a:gd name="T19" fmla="*/ 2147483646 h 1031"/>
              <a:gd name="T20" fmla="*/ 2147483646 w 988"/>
              <a:gd name="T21" fmla="*/ 2147483646 h 1031"/>
              <a:gd name="T22" fmla="*/ 2147483646 w 988"/>
              <a:gd name="T23" fmla="*/ 2147483646 h 1031"/>
              <a:gd name="T24" fmla="*/ 2147483646 w 988"/>
              <a:gd name="T25" fmla="*/ 2147483646 h 1031"/>
              <a:gd name="T26" fmla="*/ 2147483646 w 988"/>
              <a:gd name="T27" fmla="*/ 2147483646 h 1031"/>
              <a:gd name="T28" fmla="*/ 2147483646 w 988"/>
              <a:gd name="T29" fmla="*/ 2147483646 h 1031"/>
              <a:gd name="T30" fmla="*/ 2147483646 w 988"/>
              <a:gd name="T31" fmla="*/ 2147483646 h 1031"/>
              <a:gd name="T32" fmla="*/ 2147483646 w 988"/>
              <a:gd name="T33" fmla="*/ 2147483646 h 1031"/>
              <a:gd name="T34" fmla="*/ 2147483646 w 988"/>
              <a:gd name="T35" fmla="*/ 2147483646 h 1031"/>
              <a:gd name="T36" fmla="*/ 2147483646 w 988"/>
              <a:gd name="T37" fmla="*/ 0 h 1031"/>
              <a:gd name="T38" fmla="*/ 2147483646 w 988"/>
              <a:gd name="T39" fmla="*/ 2147483646 h 1031"/>
              <a:gd name="T40" fmla="*/ 2147483646 w 988"/>
              <a:gd name="T41" fmla="*/ 2147483646 h 1031"/>
              <a:gd name="T42" fmla="*/ 2147483646 w 988"/>
              <a:gd name="T43" fmla="*/ 2147483646 h 1031"/>
              <a:gd name="T44" fmla="*/ 2147483646 w 988"/>
              <a:gd name="T45" fmla="*/ 2147483646 h 10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88" h="1031" extrusionOk="0">
                <a:moveTo>
                  <a:pt x="484" y="0"/>
                </a:moveTo>
                <a:lnTo>
                  <a:pt x="357" y="367"/>
                </a:lnTo>
                <a:lnTo>
                  <a:pt x="0" y="363"/>
                </a:lnTo>
                <a:cubicBezTo>
                  <a:pt x="0" y="363"/>
                  <a:pt x="123" y="462"/>
                  <a:pt x="280" y="589"/>
                </a:cubicBezTo>
                <a:lnTo>
                  <a:pt x="136" y="1006"/>
                </a:lnTo>
                <a:lnTo>
                  <a:pt x="482" y="749"/>
                </a:lnTo>
                <a:cubicBezTo>
                  <a:pt x="611" y="851"/>
                  <a:pt x="740" y="953"/>
                  <a:pt x="835" y="1024"/>
                </a:cubicBezTo>
                <a:lnTo>
                  <a:pt x="688" y="595"/>
                </a:lnTo>
                <a:lnTo>
                  <a:pt x="987" y="373"/>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0" name="Google Shape;923;p14">
            <a:extLst>
              <a:ext uri="{FF2B5EF4-FFF2-40B4-BE49-F238E27FC236}">
                <a16:creationId xmlns:a16="http://schemas.microsoft.com/office/drawing/2014/main" id="{E0C91B2D-F10F-4C43-8FA0-3A261DE8AFE7}"/>
              </a:ext>
            </a:extLst>
          </p:cNvPr>
          <p:cNvSpPr>
            <a:spLocks/>
          </p:cNvSpPr>
          <p:nvPr/>
        </p:nvSpPr>
        <p:spPr bwMode="auto">
          <a:xfrm rot="1240352">
            <a:off x="243418" y="4292600"/>
            <a:ext cx="833967" cy="577851"/>
          </a:xfrm>
          <a:custGeom>
            <a:avLst/>
            <a:gdLst>
              <a:gd name="T0" fmla="*/ 2147483646 w 3880"/>
              <a:gd name="T1" fmla="*/ 0 h 2679"/>
              <a:gd name="T2" fmla="*/ 2147483646 w 3880"/>
              <a:gd name="T3" fmla="*/ 2147483646 h 2679"/>
              <a:gd name="T4" fmla="*/ 2147483646 w 3880"/>
              <a:gd name="T5" fmla="*/ 2147483646 h 2679"/>
              <a:gd name="T6" fmla="*/ 2147483646 w 3880"/>
              <a:gd name="T7" fmla="*/ 2147483646 h 2679"/>
              <a:gd name="T8" fmla="*/ 2147483646 w 3880"/>
              <a:gd name="T9" fmla="*/ 2147483646 h 2679"/>
              <a:gd name="T10" fmla="*/ 2147483646 w 3880"/>
              <a:gd name="T11" fmla="*/ 2147483646 h 2679"/>
              <a:gd name="T12" fmla="*/ 2147483646 w 3880"/>
              <a:gd name="T13" fmla="*/ 2147483646 h 2679"/>
              <a:gd name="T14" fmla="*/ 2147483646 w 3880"/>
              <a:gd name="T15" fmla="*/ 2147483646 h 2679"/>
              <a:gd name="T16" fmla="*/ 2147483646 w 3880"/>
              <a:gd name="T17" fmla="*/ 2147483646 h 2679"/>
              <a:gd name="T18" fmla="*/ 2147483646 w 3880"/>
              <a:gd name="T19" fmla="*/ 2147483646 h 2679"/>
              <a:gd name="T20" fmla="*/ 2147483646 w 3880"/>
              <a:gd name="T21" fmla="*/ 2147483646 h 2679"/>
              <a:gd name="T22" fmla="*/ 2147483646 w 3880"/>
              <a:gd name="T23" fmla="*/ 2147483646 h 2679"/>
              <a:gd name="T24" fmla="*/ 2147483646 w 3880"/>
              <a:gd name="T25" fmla="*/ 2147483646 h 2679"/>
              <a:gd name="T26" fmla="*/ 2147483646 w 3880"/>
              <a:gd name="T27" fmla="*/ 0 h 26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1" name="Google Shape;924;p14">
            <a:extLst>
              <a:ext uri="{FF2B5EF4-FFF2-40B4-BE49-F238E27FC236}">
                <a16:creationId xmlns:a16="http://schemas.microsoft.com/office/drawing/2014/main" id="{2F38F872-1EDA-484C-A43D-31091A5DF7B7}"/>
              </a:ext>
            </a:extLst>
          </p:cNvPr>
          <p:cNvSpPr>
            <a:spLocks/>
          </p:cNvSpPr>
          <p:nvPr/>
        </p:nvSpPr>
        <p:spPr bwMode="auto">
          <a:xfrm rot="1240352">
            <a:off x="209552" y="4823885"/>
            <a:ext cx="740833" cy="222249"/>
          </a:xfrm>
          <a:custGeom>
            <a:avLst/>
            <a:gdLst>
              <a:gd name="T0" fmla="*/ 2147483646 w 3436"/>
              <a:gd name="T1" fmla="*/ 0 h 1030"/>
              <a:gd name="T2" fmla="*/ 2147483646 w 3436"/>
              <a:gd name="T3" fmla="*/ 2147483646 h 1030"/>
              <a:gd name="T4" fmla="*/ 2147483646 w 3436"/>
              <a:gd name="T5" fmla="*/ 2147483646 h 1030"/>
              <a:gd name="T6" fmla="*/ 2147483646 w 3436"/>
              <a:gd name="T7" fmla="*/ 2147483646 h 1030"/>
              <a:gd name="T8" fmla="*/ 2147483646 w 3436"/>
              <a:gd name="T9" fmla="*/ 2147483646 h 1030"/>
              <a:gd name="T10" fmla="*/ 2147483646 w 3436"/>
              <a:gd name="T11" fmla="*/ 2147483646 h 1030"/>
              <a:gd name="T12" fmla="*/ 2147483646 w 3436"/>
              <a:gd name="T13" fmla="*/ 2147483646 h 1030"/>
              <a:gd name="T14" fmla="*/ 2147483646 w 3436"/>
              <a:gd name="T15" fmla="*/ 2147483646 h 1030"/>
              <a:gd name="T16" fmla="*/ 2147483646 w 3436"/>
              <a:gd name="T17" fmla="*/ 2147483646 h 1030"/>
              <a:gd name="T18" fmla="*/ 2147483646 w 3436"/>
              <a:gd name="T19" fmla="*/ 2147483646 h 1030"/>
              <a:gd name="T20" fmla="*/ 2147483646 w 3436"/>
              <a:gd name="T21" fmla="*/ 2147483646 h 1030"/>
              <a:gd name="T22" fmla="*/ 2147483646 w 3436"/>
              <a:gd name="T23" fmla="*/ 2147483646 h 1030"/>
              <a:gd name="T24" fmla="*/ 2147483646 w 3436"/>
              <a:gd name="T25" fmla="*/ 2147483646 h 1030"/>
              <a:gd name="T26" fmla="*/ 2147483646 w 3436"/>
              <a:gd name="T27" fmla="*/ 0 h 10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2" name="Google Shape;925;p14">
            <a:extLst>
              <a:ext uri="{FF2B5EF4-FFF2-40B4-BE49-F238E27FC236}">
                <a16:creationId xmlns:a16="http://schemas.microsoft.com/office/drawing/2014/main" id="{033C6072-0204-2949-B31B-22A136A7AAE5}"/>
              </a:ext>
            </a:extLst>
          </p:cNvPr>
          <p:cNvSpPr>
            <a:spLocks/>
          </p:cNvSpPr>
          <p:nvPr/>
        </p:nvSpPr>
        <p:spPr bwMode="auto">
          <a:xfrm>
            <a:off x="668867" y="2937934"/>
            <a:ext cx="188384" cy="194733"/>
          </a:xfrm>
          <a:custGeom>
            <a:avLst/>
            <a:gdLst>
              <a:gd name="T0" fmla="*/ 2147483646 w 988"/>
              <a:gd name="T1" fmla="*/ 0 h 1031"/>
              <a:gd name="T2" fmla="*/ 2147483646 w 988"/>
              <a:gd name="T3" fmla="*/ 2147483646 h 1031"/>
              <a:gd name="T4" fmla="*/ 2147483646 w 988"/>
              <a:gd name="T5" fmla="*/ 2147483646 h 1031"/>
              <a:gd name="T6" fmla="*/ 0 w 988"/>
              <a:gd name="T7" fmla="*/ 2147483646 h 1031"/>
              <a:gd name="T8" fmla="*/ 0 w 988"/>
              <a:gd name="T9" fmla="*/ 2147483646 h 1031"/>
              <a:gd name="T10" fmla="*/ 2147483646 w 988"/>
              <a:gd name="T11" fmla="*/ 2147483646 h 1031"/>
              <a:gd name="T12" fmla="*/ 2147483646 w 988"/>
              <a:gd name="T13" fmla="*/ 2147483646 h 1031"/>
              <a:gd name="T14" fmla="*/ 2147483646 w 988"/>
              <a:gd name="T15" fmla="*/ 2147483646 h 1031"/>
              <a:gd name="T16" fmla="*/ 2147483646 w 988"/>
              <a:gd name="T17" fmla="*/ 2147483646 h 1031"/>
              <a:gd name="T18" fmla="*/ 2147483646 w 988"/>
              <a:gd name="T19" fmla="*/ 2147483646 h 1031"/>
              <a:gd name="T20" fmla="*/ 2147483646 w 988"/>
              <a:gd name="T21" fmla="*/ 2147483646 h 1031"/>
              <a:gd name="T22" fmla="*/ 2147483646 w 988"/>
              <a:gd name="T23" fmla="*/ 2147483646 h 1031"/>
              <a:gd name="T24" fmla="*/ 2147483646 w 988"/>
              <a:gd name="T25" fmla="*/ 2147483646 h 1031"/>
              <a:gd name="T26" fmla="*/ 2147483646 w 988"/>
              <a:gd name="T27" fmla="*/ 2147483646 h 1031"/>
              <a:gd name="T28" fmla="*/ 2147483646 w 988"/>
              <a:gd name="T29" fmla="*/ 2147483646 h 1031"/>
              <a:gd name="T30" fmla="*/ 2147483646 w 988"/>
              <a:gd name="T31" fmla="*/ 2147483646 h 1031"/>
              <a:gd name="T32" fmla="*/ 2147483646 w 988"/>
              <a:gd name="T33" fmla="*/ 2147483646 h 1031"/>
              <a:gd name="T34" fmla="*/ 2147483646 w 988"/>
              <a:gd name="T35" fmla="*/ 2147483646 h 1031"/>
              <a:gd name="T36" fmla="*/ 2147483646 w 988"/>
              <a:gd name="T37" fmla="*/ 0 h 1031"/>
              <a:gd name="T38" fmla="*/ 2147483646 w 988"/>
              <a:gd name="T39" fmla="*/ 2147483646 h 1031"/>
              <a:gd name="T40" fmla="*/ 2147483646 w 988"/>
              <a:gd name="T41" fmla="*/ 2147483646 h 1031"/>
              <a:gd name="T42" fmla="*/ 2147483646 w 988"/>
              <a:gd name="T43" fmla="*/ 2147483646 h 1031"/>
              <a:gd name="T44" fmla="*/ 2147483646 w 988"/>
              <a:gd name="T45" fmla="*/ 2147483646 h 10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88" h="1031" extrusionOk="0">
                <a:moveTo>
                  <a:pt x="484" y="0"/>
                </a:moveTo>
                <a:lnTo>
                  <a:pt x="357" y="367"/>
                </a:lnTo>
                <a:lnTo>
                  <a:pt x="0" y="363"/>
                </a:lnTo>
                <a:cubicBezTo>
                  <a:pt x="0" y="363"/>
                  <a:pt x="123" y="462"/>
                  <a:pt x="280" y="589"/>
                </a:cubicBezTo>
                <a:lnTo>
                  <a:pt x="136" y="1006"/>
                </a:lnTo>
                <a:lnTo>
                  <a:pt x="482" y="749"/>
                </a:lnTo>
                <a:cubicBezTo>
                  <a:pt x="611" y="851"/>
                  <a:pt x="740" y="953"/>
                  <a:pt x="835" y="1024"/>
                </a:cubicBezTo>
                <a:lnTo>
                  <a:pt x="688" y="595"/>
                </a:lnTo>
                <a:lnTo>
                  <a:pt x="987" y="373"/>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3" name="Google Shape;926;p14">
            <a:extLst>
              <a:ext uri="{FF2B5EF4-FFF2-40B4-BE49-F238E27FC236}">
                <a16:creationId xmlns:a16="http://schemas.microsoft.com/office/drawing/2014/main" id="{B3E218AB-DA20-EA45-B1C4-1EBF7347A6EC}"/>
              </a:ext>
            </a:extLst>
          </p:cNvPr>
          <p:cNvSpPr>
            <a:spLocks/>
          </p:cNvSpPr>
          <p:nvPr/>
        </p:nvSpPr>
        <p:spPr bwMode="auto">
          <a:xfrm>
            <a:off x="400051" y="3325284"/>
            <a:ext cx="127000" cy="110067"/>
          </a:xfrm>
          <a:custGeom>
            <a:avLst/>
            <a:gdLst>
              <a:gd name="T0" fmla="*/ 2147483646 w 668"/>
              <a:gd name="T1" fmla="*/ 2147483646 h 579"/>
              <a:gd name="T2" fmla="*/ 2147483646 w 668"/>
              <a:gd name="T3" fmla="*/ 2147483646 h 579"/>
              <a:gd name="T4" fmla="*/ 2147483646 w 668"/>
              <a:gd name="T5" fmla="*/ 2147483646 h 579"/>
              <a:gd name="T6" fmla="*/ 2147483646 w 668"/>
              <a:gd name="T7" fmla="*/ 2147483646 h 579"/>
              <a:gd name="T8" fmla="*/ 2147483646 w 668"/>
              <a:gd name="T9" fmla="*/ 2147483646 h 579"/>
              <a:gd name="T10" fmla="*/ 2147483646 w 668"/>
              <a:gd name="T11" fmla="*/ 2147483646 h 579"/>
              <a:gd name="T12" fmla="*/ 2147483646 w 668"/>
              <a:gd name="T13" fmla="*/ 2147483646 h 579"/>
              <a:gd name="T14" fmla="*/ 2147483646 w 668"/>
              <a:gd name="T15" fmla="*/ 2147483646 h 579"/>
              <a:gd name="T16" fmla="*/ 2147483646 w 668"/>
              <a:gd name="T17" fmla="*/ 2147483646 h 579"/>
              <a:gd name="T18" fmla="*/ 2147483646 w 668"/>
              <a:gd name="T19" fmla="*/ 2147483646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4" name="Google Shape;927;p14">
            <a:extLst>
              <a:ext uri="{FF2B5EF4-FFF2-40B4-BE49-F238E27FC236}">
                <a16:creationId xmlns:a16="http://schemas.microsoft.com/office/drawing/2014/main" id="{CD77E675-E208-284A-991A-081EB330A7A1}"/>
              </a:ext>
            </a:extLst>
          </p:cNvPr>
          <p:cNvSpPr>
            <a:spLocks/>
          </p:cNvSpPr>
          <p:nvPr/>
        </p:nvSpPr>
        <p:spPr bwMode="auto">
          <a:xfrm>
            <a:off x="891117" y="3712633"/>
            <a:ext cx="99483" cy="84667"/>
          </a:xfrm>
          <a:custGeom>
            <a:avLst/>
            <a:gdLst>
              <a:gd name="T0" fmla="*/ 2147483646 w 529"/>
              <a:gd name="T1" fmla="*/ 0 h 454"/>
              <a:gd name="T2" fmla="*/ 2147483646 w 529"/>
              <a:gd name="T3" fmla="*/ 2147483646 h 454"/>
              <a:gd name="T4" fmla="*/ 2147483646 w 529"/>
              <a:gd name="T5" fmla="*/ 2147483646 h 454"/>
              <a:gd name="T6" fmla="*/ 2147483646 w 529"/>
              <a:gd name="T7" fmla="*/ 2147483646 h 454"/>
              <a:gd name="T8" fmla="*/ 2147483646 w 529"/>
              <a:gd name="T9" fmla="*/ 0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906" name="Google Shape;906;p14"/>
          <p:cNvSpPr txBox="1">
            <a:spLocks noGrp="1"/>
          </p:cNvSpPr>
          <p:nvPr>
            <p:ph type="subTitle" idx="1"/>
          </p:nvPr>
        </p:nvSpPr>
        <p:spPr>
          <a:xfrm>
            <a:off x="882444" y="2721600"/>
            <a:ext cx="3043600" cy="860400"/>
          </a:xfrm>
          <a:prstGeom prst="rect">
            <a:avLst/>
          </a:prstGeom>
        </p:spPr>
        <p:txBody>
          <a:bodyPr spcFirstLastPara="1">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2133"/>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endParaRPr/>
          </a:p>
        </p:txBody>
      </p:sp>
      <p:sp>
        <p:nvSpPr>
          <p:cNvPr id="907" name="Google Shape;907;p14"/>
          <p:cNvSpPr txBox="1">
            <a:spLocks noGrp="1"/>
          </p:cNvSpPr>
          <p:nvPr>
            <p:ph type="subTitle" idx="2"/>
          </p:nvPr>
        </p:nvSpPr>
        <p:spPr>
          <a:xfrm>
            <a:off x="882444" y="2260167"/>
            <a:ext cx="3043600" cy="451200"/>
          </a:xfrm>
          <a:prstGeom prst="rect">
            <a:avLst/>
          </a:prstGeom>
        </p:spPr>
        <p:txBody>
          <a:bodyPr spcFirstLastPara="1" anchor="ctr">
            <a:noAutofit/>
          </a:bodyPr>
          <a:lstStyle>
            <a:lvl1pPr lvl="0" algn="ctr" rtl="0">
              <a:spcBef>
                <a:spcPts val="0"/>
              </a:spcBef>
              <a:spcAft>
                <a:spcPts val="0"/>
              </a:spcAft>
              <a:buClr>
                <a:schemeClr val="dk1"/>
              </a:buClr>
              <a:buSzPts val="2000"/>
              <a:buNone/>
              <a:defRPr sz="2667" b="1"/>
            </a:lvl1pPr>
            <a:lvl2pPr lvl="1" algn="r" rtl="0">
              <a:spcBef>
                <a:spcPts val="0"/>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endParaRPr/>
          </a:p>
        </p:txBody>
      </p:sp>
      <p:sp>
        <p:nvSpPr>
          <p:cNvPr id="908" name="Google Shape;908;p14"/>
          <p:cNvSpPr txBox="1">
            <a:spLocks noGrp="1"/>
          </p:cNvSpPr>
          <p:nvPr>
            <p:ph type="subTitle" idx="3"/>
          </p:nvPr>
        </p:nvSpPr>
        <p:spPr>
          <a:xfrm>
            <a:off x="4526973" y="2721600"/>
            <a:ext cx="3044000" cy="860400"/>
          </a:xfrm>
          <a:prstGeom prst="rect">
            <a:avLst/>
          </a:prstGeom>
        </p:spPr>
        <p:txBody>
          <a:bodyPr spcFirstLastPara="1">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2133"/>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endParaRPr/>
          </a:p>
        </p:txBody>
      </p:sp>
      <p:sp>
        <p:nvSpPr>
          <p:cNvPr id="909" name="Google Shape;909;p14"/>
          <p:cNvSpPr txBox="1">
            <a:spLocks noGrp="1"/>
          </p:cNvSpPr>
          <p:nvPr>
            <p:ph type="subTitle" idx="4"/>
          </p:nvPr>
        </p:nvSpPr>
        <p:spPr>
          <a:xfrm>
            <a:off x="4526973" y="2260167"/>
            <a:ext cx="3044000" cy="451200"/>
          </a:xfrm>
          <a:prstGeom prst="rect">
            <a:avLst/>
          </a:prstGeom>
        </p:spPr>
        <p:txBody>
          <a:bodyPr spcFirstLastPara="1" anchor="ctr">
            <a:noAutofit/>
          </a:bodyPr>
          <a:lstStyle>
            <a:lvl1pPr lvl="0" algn="ctr" rtl="0">
              <a:spcBef>
                <a:spcPts val="0"/>
              </a:spcBef>
              <a:spcAft>
                <a:spcPts val="0"/>
              </a:spcAft>
              <a:buClr>
                <a:schemeClr val="dk1"/>
              </a:buClr>
              <a:buSzPts val="2000"/>
              <a:buNone/>
              <a:defRPr sz="2667" b="1"/>
            </a:lvl1pPr>
            <a:lvl2pPr lvl="1" algn="r" rtl="0">
              <a:spcBef>
                <a:spcPts val="0"/>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endParaRPr/>
          </a:p>
        </p:txBody>
      </p:sp>
      <p:sp>
        <p:nvSpPr>
          <p:cNvPr id="910" name="Google Shape;910;p14"/>
          <p:cNvSpPr txBox="1">
            <a:spLocks noGrp="1"/>
          </p:cNvSpPr>
          <p:nvPr>
            <p:ph type="subTitle" idx="5"/>
          </p:nvPr>
        </p:nvSpPr>
        <p:spPr>
          <a:xfrm>
            <a:off x="8265369" y="2721600"/>
            <a:ext cx="3044000" cy="860400"/>
          </a:xfrm>
          <a:prstGeom prst="rect">
            <a:avLst/>
          </a:prstGeom>
        </p:spPr>
        <p:txBody>
          <a:bodyPr spcFirstLastPara="1">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2133"/>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endParaRPr/>
          </a:p>
        </p:txBody>
      </p:sp>
      <p:sp>
        <p:nvSpPr>
          <p:cNvPr id="911" name="Google Shape;911;p14"/>
          <p:cNvSpPr txBox="1">
            <a:spLocks noGrp="1"/>
          </p:cNvSpPr>
          <p:nvPr>
            <p:ph type="subTitle" idx="6"/>
          </p:nvPr>
        </p:nvSpPr>
        <p:spPr>
          <a:xfrm>
            <a:off x="8265369" y="2260167"/>
            <a:ext cx="3044000" cy="451200"/>
          </a:xfrm>
          <a:prstGeom prst="rect">
            <a:avLst/>
          </a:prstGeom>
        </p:spPr>
        <p:txBody>
          <a:bodyPr spcFirstLastPara="1" anchor="ctr">
            <a:noAutofit/>
          </a:bodyPr>
          <a:lstStyle>
            <a:lvl1pPr lvl="0" algn="ctr" rtl="0">
              <a:spcBef>
                <a:spcPts val="0"/>
              </a:spcBef>
              <a:spcAft>
                <a:spcPts val="0"/>
              </a:spcAft>
              <a:buClr>
                <a:schemeClr val="dk1"/>
              </a:buClr>
              <a:buSzPts val="2000"/>
              <a:buNone/>
              <a:defRPr sz="2667" b="1"/>
            </a:lvl1pPr>
            <a:lvl2pPr lvl="1" algn="r" rtl="0">
              <a:spcBef>
                <a:spcPts val="0"/>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endParaRPr/>
          </a:p>
        </p:txBody>
      </p:sp>
      <p:sp>
        <p:nvSpPr>
          <p:cNvPr id="912" name="Google Shape;912;p14"/>
          <p:cNvSpPr txBox="1">
            <a:spLocks noGrp="1"/>
          </p:cNvSpPr>
          <p:nvPr>
            <p:ph type="subTitle" idx="7"/>
          </p:nvPr>
        </p:nvSpPr>
        <p:spPr>
          <a:xfrm>
            <a:off x="882444" y="4912067"/>
            <a:ext cx="3043600" cy="860400"/>
          </a:xfrm>
          <a:prstGeom prst="rect">
            <a:avLst/>
          </a:prstGeom>
        </p:spPr>
        <p:txBody>
          <a:bodyPr spcFirstLastPara="1">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2133"/>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endParaRPr/>
          </a:p>
        </p:txBody>
      </p:sp>
      <p:sp>
        <p:nvSpPr>
          <p:cNvPr id="913" name="Google Shape;913;p14"/>
          <p:cNvSpPr txBox="1">
            <a:spLocks noGrp="1"/>
          </p:cNvSpPr>
          <p:nvPr>
            <p:ph type="subTitle" idx="8"/>
          </p:nvPr>
        </p:nvSpPr>
        <p:spPr>
          <a:xfrm>
            <a:off x="882444" y="4452200"/>
            <a:ext cx="3043600" cy="451200"/>
          </a:xfrm>
          <a:prstGeom prst="rect">
            <a:avLst/>
          </a:prstGeom>
        </p:spPr>
        <p:txBody>
          <a:bodyPr spcFirstLastPara="1" anchor="ctr">
            <a:noAutofit/>
          </a:bodyPr>
          <a:lstStyle>
            <a:lvl1pPr lvl="0" algn="ctr" rtl="0">
              <a:spcBef>
                <a:spcPts val="0"/>
              </a:spcBef>
              <a:spcAft>
                <a:spcPts val="0"/>
              </a:spcAft>
              <a:buClr>
                <a:schemeClr val="dk1"/>
              </a:buClr>
              <a:buSzPts val="2000"/>
              <a:buNone/>
              <a:defRPr sz="2667" b="1"/>
            </a:lvl1pPr>
            <a:lvl2pPr lvl="1" algn="r" rtl="0">
              <a:spcBef>
                <a:spcPts val="0"/>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endParaRPr/>
          </a:p>
        </p:txBody>
      </p:sp>
      <p:sp>
        <p:nvSpPr>
          <p:cNvPr id="914" name="Google Shape;914;p14"/>
          <p:cNvSpPr txBox="1">
            <a:spLocks noGrp="1"/>
          </p:cNvSpPr>
          <p:nvPr>
            <p:ph type="subTitle" idx="9"/>
          </p:nvPr>
        </p:nvSpPr>
        <p:spPr>
          <a:xfrm>
            <a:off x="4526973" y="4912067"/>
            <a:ext cx="3044000" cy="860400"/>
          </a:xfrm>
          <a:prstGeom prst="rect">
            <a:avLst/>
          </a:prstGeom>
        </p:spPr>
        <p:txBody>
          <a:bodyPr spcFirstLastPara="1">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2133"/>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endParaRPr/>
          </a:p>
        </p:txBody>
      </p:sp>
      <p:sp>
        <p:nvSpPr>
          <p:cNvPr id="915" name="Google Shape;915;p14"/>
          <p:cNvSpPr txBox="1">
            <a:spLocks noGrp="1"/>
          </p:cNvSpPr>
          <p:nvPr>
            <p:ph type="subTitle" idx="13"/>
          </p:nvPr>
        </p:nvSpPr>
        <p:spPr>
          <a:xfrm>
            <a:off x="4526973" y="4452200"/>
            <a:ext cx="3044000" cy="451200"/>
          </a:xfrm>
          <a:prstGeom prst="rect">
            <a:avLst/>
          </a:prstGeom>
        </p:spPr>
        <p:txBody>
          <a:bodyPr spcFirstLastPara="1" anchor="ctr">
            <a:noAutofit/>
          </a:bodyPr>
          <a:lstStyle>
            <a:lvl1pPr lvl="0" algn="ctr" rtl="0">
              <a:spcBef>
                <a:spcPts val="0"/>
              </a:spcBef>
              <a:spcAft>
                <a:spcPts val="0"/>
              </a:spcAft>
              <a:buClr>
                <a:schemeClr val="dk1"/>
              </a:buClr>
              <a:buSzPts val="2000"/>
              <a:buNone/>
              <a:defRPr sz="2667" b="1"/>
            </a:lvl1pPr>
            <a:lvl2pPr lvl="1" algn="r" rtl="0">
              <a:spcBef>
                <a:spcPts val="0"/>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endParaRPr/>
          </a:p>
        </p:txBody>
      </p:sp>
      <p:sp>
        <p:nvSpPr>
          <p:cNvPr id="916" name="Google Shape;916;p14"/>
          <p:cNvSpPr txBox="1">
            <a:spLocks noGrp="1"/>
          </p:cNvSpPr>
          <p:nvPr>
            <p:ph type="subTitle" idx="14"/>
          </p:nvPr>
        </p:nvSpPr>
        <p:spPr>
          <a:xfrm>
            <a:off x="8265369" y="4912067"/>
            <a:ext cx="3044000" cy="860400"/>
          </a:xfrm>
          <a:prstGeom prst="rect">
            <a:avLst/>
          </a:prstGeom>
        </p:spPr>
        <p:txBody>
          <a:bodyPr spcFirstLastPara="1">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2133"/>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endParaRPr/>
          </a:p>
        </p:txBody>
      </p:sp>
      <p:sp>
        <p:nvSpPr>
          <p:cNvPr id="917" name="Google Shape;917;p14"/>
          <p:cNvSpPr txBox="1">
            <a:spLocks noGrp="1"/>
          </p:cNvSpPr>
          <p:nvPr>
            <p:ph type="subTitle" idx="15"/>
          </p:nvPr>
        </p:nvSpPr>
        <p:spPr>
          <a:xfrm>
            <a:off x="8265369" y="4452200"/>
            <a:ext cx="3044000" cy="451200"/>
          </a:xfrm>
          <a:prstGeom prst="rect">
            <a:avLst/>
          </a:prstGeom>
        </p:spPr>
        <p:txBody>
          <a:bodyPr spcFirstLastPara="1" anchor="ctr">
            <a:noAutofit/>
          </a:bodyPr>
          <a:lstStyle>
            <a:lvl1pPr lvl="0" algn="ctr" rtl="0">
              <a:spcBef>
                <a:spcPts val="0"/>
              </a:spcBef>
              <a:spcAft>
                <a:spcPts val="0"/>
              </a:spcAft>
              <a:buClr>
                <a:schemeClr val="dk1"/>
              </a:buClr>
              <a:buSzPts val="2000"/>
              <a:buNone/>
              <a:defRPr sz="2667" b="1"/>
            </a:lvl1pPr>
            <a:lvl2pPr lvl="1" algn="r" rtl="0">
              <a:spcBef>
                <a:spcPts val="0"/>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endParaRPr/>
          </a:p>
        </p:txBody>
      </p:sp>
      <p:sp>
        <p:nvSpPr>
          <p:cNvPr id="928" name="Google Shape;928;p14"/>
          <p:cNvSpPr txBox="1">
            <a:spLocks noGrp="1"/>
          </p:cNvSpPr>
          <p:nvPr>
            <p:ph type="title"/>
          </p:nvPr>
        </p:nvSpPr>
        <p:spPr>
          <a:xfrm>
            <a:off x="965900" y="470733"/>
            <a:ext cx="10260000" cy="763600"/>
          </a:xfrm>
          <a:prstGeom prst="rect">
            <a:avLst/>
          </a:prstGeom>
        </p:spPr>
        <p:txBody>
          <a:bodyPr spcFirstLastPara="1">
            <a:noAutofit/>
          </a:bodyPr>
          <a:lstStyle>
            <a:lvl1pPr lvl="0"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1pPr>
            <a:lvl2pPr lvl="1"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2pPr>
            <a:lvl3pPr lvl="2"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3pPr>
            <a:lvl4pPr lvl="3"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4pPr>
            <a:lvl5pPr lvl="4"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5pPr>
            <a:lvl6pPr lvl="5"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6pPr>
            <a:lvl7pPr lvl="6"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7pPr>
            <a:lvl8pPr lvl="7"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8pPr>
            <a:lvl9pPr lvl="8"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2006491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929"/>
        <p:cNvGrpSpPr/>
        <p:nvPr/>
      </p:nvGrpSpPr>
      <p:grpSpPr>
        <a:xfrm>
          <a:off x="0" y="0"/>
          <a:ext cx="0" cy="0"/>
          <a:chOff x="0" y="0"/>
          <a:chExt cx="0" cy="0"/>
        </a:xfrm>
      </p:grpSpPr>
      <p:sp>
        <p:nvSpPr>
          <p:cNvPr id="930" name="Google Shape;930;p15"/>
          <p:cNvSpPr txBox="1">
            <a:spLocks noGrp="1"/>
          </p:cNvSpPr>
          <p:nvPr>
            <p:ph type="subTitle" idx="1"/>
          </p:nvPr>
        </p:nvSpPr>
        <p:spPr>
          <a:xfrm>
            <a:off x="913067" y="3521433"/>
            <a:ext cx="2445200" cy="1065200"/>
          </a:xfrm>
          <a:prstGeom prst="rect">
            <a:avLst/>
          </a:prstGeom>
        </p:spPr>
        <p:txBody>
          <a:bodyPr spcFirstLastPara="1">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2133"/>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endParaRPr/>
          </a:p>
        </p:txBody>
      </p:sp>
      <p:sp>
        <p:nvSpPr>
          <p:cNvPr id="931" name="Google Shape;931;p15"/>
          <p:cNvSpPr txBox="1">
            <a:spLocks noGrp="1"/>
          </p:cNvSpPr>
          <p:nvPr>
            <p:ph type="subTitle" idx="2"/>
          </p:nvPr>
        </p:nvSpPr>
        <p:spPr>
          <a:xfrm>
            <a:off x="861667" y="3063200"/>
            <a:ext cx="2548000" cy="451200"/>
          </a:xfrm>
          <a:prstGeom prst="rect">
            <a:avLst/>
          </a:prstGeom>
        </p:spPr>
        <p:txBody>
          <a:bodyPr spcFirstLastPara="1" anchor="ctr">
            <a:noAutofit/>
          </a:bodyPr>
          <a:lstStyle>
            <a:lvl1pPr lvl="0" algn="ctr" rtl="0">
              <a:spcBef>
                <a:spcPts val="0"/>
              </a:spcBef>
              <a:spcAft>
                <a:spcPts val="0"/>
              </a:spcAft>
              <a:buClr>
                <a:schemeClr val="dk1"/>
              </a:buClr>
              <a:buSzPts val="2000"/>
              <a:buNone/>
              <a:defRPr sz="2667" b="1"/>
            </a:lvl1pPr>
            <a:lvl2pPr lvl="1" algn="r" rtl="0">
              <a:spcBef>
                <a:spcPts val="0"/>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endParaRPr/>
          </a:p>
        </p:txBody>
      </p:sp>
      <p:sp>
        <p:nvSpPr>
          <p:cNvPr id="932" name="Google Shape;932;p15"/>
          <p:cNvSpPr txBox="1">
            <a:spLocks noGrp="1"/>
          </p:cNvSpPr>
          <p:nvPr>
            <p:ph type="subTitle" idx="3"/>
          </p:nvPr>
        </p:nvSpPr>
        <p:spPr>
          <a:xfrm>
            <a:off x="3305400" y="5266233"/>
            <a:ext cx="2445200" cy="1065200"/>
          </a:xfrm>
          <a:prstGeom prst="rect">
            <a:avLst/>
          </a:prstGeom>
        </p:spPr>
        <p:txBody>
          <a:bodyPr spcFirstLastPara="1">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2133"/>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endParaRPr/>
          </a:p>
        </p:txBody>
      </p:sp>
      <p:sp>
        <p:nvSpPr>
          <p:cNvPr id="933" name="Google Shape;933;p15"/>
          <p:cNvSpPr txBox="1">
            <a:spLocks noGrp="1"/>
          </p:cNvSpPr>
          <p:nvPr>
            <p:ph type="subTitle" idx="4"/>
          </p:nvPr>
        </p:nvSpPr>
        <p:spPr>
          <a:xfrm>
            <a:off x="3254000" y="4808000"/>
            <a:ext cx="2548000" cy="451200"/>
          </a:xfrm>
          <a:prstGeom prst="rect">
            <a:avLst/>
          </a:prstGeom>
        </p:spPr>
        <p:txBody>
          <a:bodyPr spcFirstLastPara="1" anchor="ctr">
            <a:noAutofit/>
          </a:bodyPr>
          <a:lstStyle>
            <a:lvl1pPr lvl="0" algn="ctr" rtl="0">
              <a:spcBef>
                <a:spcPts val="0"/>
              </a:spcBef>
              <a:spcAft>
                <a:spcPts val="0"/>
              </a:spcAft>
              <a:buClr>
                <a:schemeClr val="dk1"/>
              </a:buClr>
              <a:buSzPts val="2000"/>
              <a:buNone/>
              <a:defRPr sz="2667" b="1"/>
            </a:lvl1pPr>
            <a:lvl2pPr lvl="1" algn="r" rtl="0">
              <a:spcBef>
                <a:spcPts val="0"/>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endParaRPr/>
          </a:p>
        </p:txBody>
      </p:sp>
      <p:sp>
        <p:nvSpPr>
          <p:cNvPr id="934" name="Google Shape;934;p15"/>
          <p:cNvSpPr txBox="1">
            <a:spLocks noGrp="1"/>
          </p:cNvSpPr>
          <p:nvPr>
            <p:ph type="subTitle" idx="5"/>
          </p:nvPr>
        </p:nvSpPr>
        <p:spPr>
          <a:xfrm>
            <a:off x="6104133" y="3521433"/>
            <a:ext cx="2445200" cy="1065200"/>
          </a:xfrm>
          <a:prstGeom prst="rect">
            <a:avLst/>
          </a:prstGeom>
        </p:spPr>
        <p:txBody>
          <a:bodyPr spcFirstLastPara="1">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2133"/>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endParaRPr/>
          </a:p>
        </p:txBody>
      </p:sp>
      <p:sp>
        <p:nvSpPr>
          <p:cNvPr id="935" name="Google Shape;935;p15"/>
          <p:cNvSpPr txBox="1">
            <a:spLocks noGrp="1"/>
          </p:cNvSpPr>
          <p:nvPr>
            <p:ph type="subTitle" idx="6"/>
          </p:nvPr>
        </p:nvSpPr>
        <p:spPr>
          <a:xfrm>
            <a:off x="6052733" y="3063200"/>
            <a:ext cx="2548000" cy="451200"/>
          </a:xfrm>
          <a:prstGeom prst="rect">
            <a:avLst/>
          </a:prstGeom>
        </p:spPr>
        <p:txBody>
          <a:bodyPr spcFirstLastPara="1" anchor="ctr">
            <a:noAutofit/>
          </a:bodyPr>
          <a:lstStyle>
            <a:lvl1pPr lvl="0" algn="ctr" rtl="0">
              <a:spcBef>
                <a:spcPts val="0"/>
              </a:spcBef>
              <a:spcAft>
                <a:spcPts val="0"/>
              </a:spcAft>
              <a:buClr>
                <a:schemeClr val="dk1"/>
              </a:buClr>
              <a:buSzPts val="2000"/>
              <a:buNone/>
              <a:defRPr sz="2667" b="1"/>
            </a:lvl1pPr>
            <a:lvl2pPr lvl="1" algn="r" rtl="0">
              <a:spcBef>
                <a:spcPts val="0"/>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endParaRPr/>
          </a:p>
        </p:txBody>
      </p:sp>
      <p:sp>
        <p:nvSpPr>
          <p:cNvPr id="936" name="Google Shape;936;p15"/>
          <p:cNvSpPr txBox="1">
            <a:spLocks noGrp="1"/>
          </p:cNvSpPr>
          <p:nvPr>
            <p:ph type="subTitle" idx="7"/>
          </p:nvPr>
        </p:nvSpPr>
        <p:spPr>
          <a:xfrm>
            <a:off x="8902867" y="5266233"/>
            <a:ext cx="2445200" cy="1065200"/>
          </a:xfrm>
          <a:prstGeom prst="rect">
            <a:avLst/>
          </a:prstGeom>
        </p:spPr>
        <p:txBody>
          <a:bodyPr spcFirstLastPara="1">
            <a:noAutofit/>
          </a:bodyPr>
          <a:lstStyle>
            <a:lvl1pPr lvl="0" algn="ctr" rtl="0">
              <a:lnSpc>
                <a:spcPct val="100000"/>
              </a:lnSpc>
              <a:spcBef>
                <a:spcPts val="0"/>
              </a:spcBef>
              <a:spcAft>
                <a:spcPts val="0"/>
              </a:spcAft>
              <a:buSzPts val="1400"/>
              <a:buNone/>
              <a:defRPr>
                <a:solidFill>
                  <a:schemeClr val="dk2"/>
                </a:solidFill>
              </a:defRPr>
            </a:lvl1pPr>
            <a:lvl2pPr lvl="1" algn="r" rtl="0">
              <a:spcBef>
                <a:spcPts val="2133"/>
              </a:spcBef>
              <a:spcAft>
                <a:spcPts val="0"/>
              </a:spcAft>
              <a:buSzPts val="1400"/>
              <a:buNone/>
              <a:defRPr/>
            </a:lvl2pPr>
            <a:lvl3pPr lvl="2" algn="r" rtl="0">
              <a:spcBef>
                <a:spcPts val="2133"/>
              </a:spcBef>
              <a:spcAft>
                <a:spcPts val="0"/>
              </a:spcAft>
              <a:buSzPts val="1400"/>
              <a:buNone/>
              <a:defRPr/>
            </a:lvl3pPr>
            <a:lvl4pPr lvl="3" algn="r" rtl="0">
              <a:spcBef>
                <a:spcPts val="2133"/>
              </a:spcBef>
              <a:spcAft>
                <a:spcPts val="0"/>
              </a:spcAft>
              <a:buSzPts val="1400"/>
              <a:buNone/>
              <a:defRPr/>
            </a:lvl4pPr>
            <a:lvl5pPr lvl="4" algn="r" rtl="0">
              <a:spcBef>
                <a:spcPts val="2133"/>
              </a:spcBef>
              <a:spcAft>
                <a:spcPts val="0"/>
              </a:spcAft>
              <a:buSzPts val="1400"/>
              <a:buNone/>
              <a:defRPr/>
            </a:lvl5pPr>
            <a:lvl6pPr lvl="5" algn="r" rtl="0">
              <a:spcBef>
                <a:spcPts val="2133"/>
              </a:spcBef>
              <a:spcAft>
                <a:spcPts val="0"/>
              </a:spcAft>
              <a:buSzPts val="1400"/>
              <a:buNone/>
              <a:defRPr/>
            </a:lvl6pPr>
            <a:lvl7pPr lvl="6" algn="r" rtl="0">
              <a:spcBef>
                <a:spcPts val="2133"/>
              </a:spcBef>
              <a:spcAft>
                <a:spcPts val="0"/>
              </a:spcAft>
              <a:buSzPts val="1400"/>
              <a:buNone/>
              <a:defRPr/>
            </a:lvl7pPr>
            <a:lvl8pPr lvl="7" algn="r" rtl="0">
              <a:spcBef>
                <a:spcPts val="2133"/>
              </a:spcBef>
              <a:spcAft>
                <a:spcPts val="0"/>
              </a:spcAft>
              <a:buSzPts val="1400"/>
              <a:buNone/>
              <a:defRPr/>
            </a:lvl8pPr>
            <a:lvl9pPr lvl="8" algn="r" rtl="0">
              <a:spcBef>
                <a:spcPts val="2133"/>
              </a:spcBef>
              <a:spcAft>
                <a:spcPts val="2133"/>
              </a:spcAft>
              <a:buSzPts val="1400"/>
              <a:buNone/>
              <a:defRPr/>
            </a:lvl9pPr>
          </a:lstStyle>
          <a:p>
            <a:endParaRPr/>
          </a:p>
        </p:txBody>
      </p:sp>
      <p:sp>
        <p:nvSpPr>
          <p:cNvPr id="937" name="Google Shape;937;p15"/>
          <p:cNvSpPr txBox="1">
            <a:spLocks noGrp="1"/>
          </p:cNvSpPr>
          <p:nvPr>
            <p:ph type="subTitle" idx="8"/>
          </p:nvPr>
        </p:nvSpPr>
        <p:spPr>
          <a:xfrm>
            <a:off x="8851467" y="4808000"/>
            <a:ext cx="2548000" cy="451200"/>
          </a:xfrm>
          <a:prstGeom prst="rect">
            <a:avLst/>
          </a:prstGeom>
        </p:spPr>
        <p:txBody>
          <a:bodyPr spcFirstLastPara="1" anchor="ctr">
            <a:noAutofit/>
          </a:bodyPr>
          <a:lstStyle>
            <a:lvl1pPr lvl="0" algn="ctr" rtl="0">
              <a:spcBef>
                <a:spcPts val="0"/>
              </a:spcBef>
              <a:spcAft>
                <a:spcPts val="0"/>
              </a:spcAft>
              <a:buClr>
                <a:schemeClr val="dk1"/>
              </a:buClr>
              <a:buSzPts val="2000"/>
              <a:buNone/>
              <a:defRPr sz="2667" b="1"/>
            </a:lvl1pPr>
            <a:lvl2pPr lvl="1" algn="r" rtl="0">
              <a:spcBef>
                <a:spcPts val="0"/>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endParaRPr/>
          </a:p>
        </p:txBody>
      </p:sp>
      <p:sp>
        <p:nvSpPr>
          <p:cNvPr id="938" name="Google Shape;938;p15"/>
          <p:cNvSpPr txBox="1">
            <a:spLocks noGrp="1"/>
          </p:cNvSpPr>
          <p:nvPr>
            <p:ph type="title"/>
          </p:nvPr>
        </p:nvSpPr>
        <p:spPr>
          <a:xfrm>
            <a:off x="965900" y="470733"/>
            <a:ext cx="10260000" cy="763600"/>
          </a:xfrm>
          <a:prstGeom prst="rect">
            <a:avLst/>
          </a:prstGeom>
        </p:spPr>
        <p:txBody>
          <a:bodyPr spcFirstLastPara="1">
            <a:noAutofit/>
          </a:bodyPr>
          <a:lstStyle>
            <a:lvl1pPr lvl="0"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1pPr>
            <a:lvl2pPr lvl="1"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2pPr>
            <a:lvl3pPr lvl="2"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3pPr>
            <a:lvl4pPr lvl="3"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4pPr>
            <a:lvl5pPr lvl="4"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5pPr>
            <a:lvl6pPr lvl="5"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6pPr>
            <a:lvl7pPr lvl="6"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7pPr>
            <a:lvl8pPr lvl="7"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8pPr>
            <a:lvl9pPr lvl="8"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1222352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ullet point list">
  <p:cSld name="Title and bullet point list">
    <p:spTree>
      <p:nvGrpSpPr>
        <p:cNvPr id="1" name="Shape 939"/>
        <p:cNvGrpSpPr/>
        <p:nvPr/>
      </p:nvGrpSpPr>
      <p:grpSpPr>
        <a:xfrm>
          <a:off x="0" y="0"/>
          <a:ext cx="0" cy="0"/>
          <a:chOff x="0" y="0"/>
          <a:chExt cx="0" cy="0"/>
        </a:xfrm>
      </p:grpSpPr>
      <p:sp>
        <p:nvSpPr>
          <p:cNvPr id="4" name="Google Shape;940;p16">
            <a:extLst>
              <a:ext uri="{FF2B5EF4-FFF2-40B4-BE49-F238E27FC236}">
                <a16:creationId xmlns:a16="http://schemas.microsoft.com/office/drawing/2014/main" id="{EC235302-8E9A-0D45-A607-D447E2F17538}"/>
              </a:ext>
            </a:extLst>
          </p:cNvPr>
          <p:cNvSpPr>
            <a:spLocks/>
          </p:cNvSpPr>
          <p:nvPr/>
        </p:nvSpPr>
        <p:spPr bwMode="auto">
          <a:xfrm rot="20087604">
            <a:off x="5298018" y="4234"/>
            <a:ext cx="6686549" cy="6062133"/>
          </a:xfrm>
          <a:custGeom>
            <a:avLst/>
            <a:gdLst>
              <a:gd name="T0" fmla="*/ 2147483646 w 2725"/>
              <a:gd name="T1" fmla="*/ 2147483646 h 2940"/>
              <a:gd name="T2" fmla="*/ 2147483646 w 2725"/>
              <a:gd name="T3" fmla="*/ 2147483646 h 2940"/>
              <a:gd name="T4" fmla="*/ 2147483646 w 2725"/>
              <a:gd name="T5" fmla="*/ 2147483646 h 2940"/>
              <a:gd name="T6" fmla="*/ 2147483646 w 2725"/>
              <a:gd name="T7" fmla="*/ 2147483646 h 2940"/>
              <a:gd name="T8" fmla="*/ 2147483646 w 2725"/>
              <a:gd name="T9" fmla="*/ 2147483646 h 2940"/>
              <a:gd name="T10" fmla="*/ 2147483646 w 2725"/>
              <a:gd name="T11" fmla="*/ 2147483646 h 2940"/>
              <a:gd name="T12" fmla="*/ 2147483646 w 2725"/>
              <a:gd name="T13" fmla="*/ 2147483646 h 2940"/>
              <a:gd name="T14" fmla="*/ 2147483646 w 2725"/>
              <a:gd name="T15" fmla="*/ 2147483646 h 29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 name="Google Shape;941;p16">
            <a:extLst>
              <a:ext uri="{FF2B5EF4-FFF2-40B4-BE49-F238E27FC236}">
                <a16:creationId xmlns:a16="http://schemas.microsoft.com/office/drawing/2014/main" id="{4CC6C56D-89A9-4D4F-B639-46D6F6854F73}"/>
              </a:ext>
            </a:extLst>
          </p:cNvPr>
          <p:cNvSpPr>
            <a:spLocks/>
          </p:cNvSpPr>
          <p:nvPr/>
        </p:nvSpPr>
        <p:spPr bwMode="auto">
          <a:xfrm>
            <a:off x="230717" y="5873752"/>
            <a:ext cx="11478683" cy="436033"/>
          </a:xfrm>
          <a:custGeom>
            <a:avLst/>
            <a:gdLst>
              <a:gd name="T0" fmla="*/ 2147483646 w 43544"/>
              <a:gd name="T1" fmla="*/ 2147483646 h 2997"/>
              <a:gd name="T2" fmla="*/ 2147483646 w 43544"/>
              <a:gd name="T3" fmla="*/ 2147483646 h 2997"/>
              <a:gd name="T4" fmla="*/ 2147483646 w 43544"/>
              <a:gd name="T5" fmla="*/ 2147483646 h 2997"/>
              <a:gd name="T6" fmla="*/ 2147483646 w 43544"/>
              <a:gd name="T7" fmla="*/ 2147483646 h 2997"/>
              <a:gd name="T8" fmla="*/ 2147483646 w 43544"/>
              <a:gd name="T9" fmla="*/ 2147483646 h 2997"/>
              <a:gd name="T10" fmla="*/ 2147483646 w 43544"/>
              <a:gd name="T11" fmla="*/ 2147483646 h 2997"/>
              <a:gd name="T12" fmla="*/ 2147483646 w 43544"/>
              <a:gd name="T13" fmla="*/ 2147483646 h 2997"/>
              <a:gd name="T14" fmla="*/ 2147483646 w 43544"/>
              <a:gd name="T15" fmla="*/ 2147483646 h 2997"/>
              <a:gd name="T16" fmla="*/ 2147483646 w 43544"/>
              <a:gd name="T17" fmla="*/ 2147483646 h 2997"/>
              <a:gd name="T18" fmla="*/ 2147483646 w 43544"/>
              <a:gd name="T19" fmla="*/ 2147483646 h 2997"/>
              <a:gd name="T20" fmla="*/ 2147483646 w 43544"/>
              <a:gd name="T21" fmla="*/ 2147483646 h 2997"/>
              <a:gd name="T22" fmla="*/ 2147483646 w 43544"/>
              <a:gd name="T23" fmla="*/ 2147483646 h 2997"/>
              <a:gd name="T24" fmla="*/ 2147483646 w 43544"/>
              <a:gd name="T25" fmla="*/ 2147483646 h 29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6" name="Google Shape;942;p16">
            <a:extLst>
              <a:ext uri="{FF2B5EF4-FFF2-40B4-BE49-F238E27FC236}">
                <a16:creationId xmlns:a16="http://schemas.microsoft.com/office/drawing/2014/main" id="{2F8EF46A-7A97-A248-9598-94654E1569A0}"/>
              </a:ext>
            </a:extLst>
          </p:cNvPr>
          <p:cNvGrpSpPr>
            <a:grpSpLocks/>
          </p:cNvGrpSpPr>
          <p:nvPr/>
        </p:nvGrpSpPr>
        <p:grpSpPr bwMode="auto">
          <a:xfrm>
            <a:off x="6206067" y="5535084"/>
            <a:ext cx="4650317" cy="550333"/>
            <a:chOff x="4654391" y="4053213"/>
            <a:chExt cx="3487668" cy="412931"/>
          </a:xfrm>
        </p:grpSpPr>
        <p:grpSp>
          <p:nvGrpSpPr>
            <p:cNvPr id="7" name="Google Shape;943;p16">
              <a:extLst>
                <a:ext uri="{FF2B5EF4-FFF2-40B4-BE49-F238E27FC236}">
                  <a16:creationId xmlns:a16="http://schemas.microsoft.com/office/drawing/2014/main" id="{B4A7354A-10F3-6143-AAC1-FD8ABD65E06C}"/>
                </a:ext>
              </a:extLst>
            </p:cNvPr>
            <p:cNvGrpSpPr>
              <a:grpSpLocks/>
            </p:cNvGrpSpPr>
            <p:nvPr/>
          </p:nvGrpSpPr>
          <p:grpSpPr bwMode="auto">
            <a:xfrm>
              <a:off x="4654400" y="4053213"/>
              <a:ext cx="3487659" cy="409500"/>
              <a:chOff x="4546075" y="5025463"/>
              <a:chExt cx="3487659" cy="409500"/>
            </a:xfrm>
          </p:grpSpPr>
          <p:sp>
            <p:nvSpPr>
              <p:cNvPr id="18" name="Google Shape;944;p16">
                <a:extLst>
                  <a:ext uri="{FF2B5EF4-FFF2-40B4-BE49-F238E27FC236}">
                    <a16:creationId xmlns:a16="http://schemas.microsoft.com/office/drawing/2014/main" id="{B4C96866-4B20-354E-BB67-ECB485F16F85}"/>
                  </a:ext>
                </a:extLst>
              </p:cNvPr>
              <p:cNvSpPr>
                <a:spLocks/>
              </p:cNvSpPr>
              <p:nvPr/>
            </p:nvSpPr>
            <p:spPr bwMode="auto">
              <a:xfrm>
                <a:off x="6205070" y="5025497"/>
                <a:ext cx="1828664" cy="409432"/>
              </a:xfrm>
              <a:custGeom>
                <a:avLst/>
                <a:gdLst>
                  <a:gd name="T0" fmla="*/ 2147483646 w 12577"/>
                  <a:gd name="T1" fmla="*/ 2147483646 h 2816"/>
                  <a:gd name="T2" fmla="*/ 2147483646 w 12577"/>
                  <a:gd name="T3" fmla="*/ 2147483646 h 2816"/>
                  <a:gd name="T4" fmla="*/ 2147483646 w 12577"/>
                  <a:gd name="T5" fmla="*/ 2147483646 h 2816"/>
                  <a:gd name="T6" fmla="*/ 2147483646 w 12577"/>
                  <a:gd name="T7" fmla="*/ 2147483646 h 2816"/>
                  <a:gd name="T8" fmla="*/ 2147483646 w 12577"/>
                  <a:gd name="T9" fmla="*/ 2147483646 h 2816"/>
                  <a:gd name="T10" fmla="*/ 2147483646 w 12577"/>
                  <a:gd name="T11" fmla="*/ 2147483646 h 2816"/>
                  <a:gd name="T12" fmla="*/ 2147483646 w 12577"/>
                  <a:gd name="T13" fmla="*/ 2147483646 h 28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77" h="2816" extrusionOk="0">
                    <a:moveTo>
                      <a:pt x="1" y="1"/>
                    </a:moveTo>
                    <a:lnTo>
                      <a:pt x="1" y="2816"/>
                    </a:lnTo>
                    <a:lnTo>
                      <a:pt x="12030" y="2816"/>
                    </a:lnTo>
                    <a:cubicBezTo>
                      <a:pt x="12335" y="2816"/>
                      <a:pt x="12577" y="2574"/>
                      <a:pt x="12577" y="2269"/>
                    </a:cubicBezTo>
                    <a:lnTo>
                      <a:pt x="12577" y="547"/>
                    </a:lnTo>
                    <a:cubicBezTo>
                      <a:pt x="12577" y="242"/>
                      <a:pt x="12335" y="1"/>
                      <a:pt x="12030" y="1"/>
                    </a:cubicBezTo>
                    <a:lnTo>
                      <a:pt x="1" y="1"/>
                    </a:ln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9" name="Google Shape;945;p16">
                <a:extLst>
                  <a:ext uri="{FF2B5EF4-FFF2-40B4-BE49-F238E27FC236}">
                    <a16:creationId xmlns:a16="http://schemas.microsoft.com/office/drawing/2014/main" id="{DDACEB4F-EE55-D540-91B4-2A64F846CAE1}"/>
                  </a:ext>
                </a:extLst>
              </p:cNvPr>
              <p:cNvSpPr>
                <a:spLocks noChangeArrowheads="1"/>
              </p:cNvSpPr>
              <p:nvPr/>
            </p:nvSpPr>
            <p:spPr bwMode="auto">
              <a:xfrm>
                <a:off x="4546066" y="5025463"/>
                <a:ext cx="1873212" cy="409754"/>
              </a:xfrm>
              <a:prstGeom prst="rect">
                <a:avLst/>
              </a:prstGeom>
              <a:solidFill>
                <a:srgbClr val="A44358"/>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grpSp>
          <p:nvGrpSpPr>
            <p:cNvPr id="8" name="Google Shape;946;p16">
              <a:extLst>
                <a:ext uri="{FF2B5EF4-FFF2-40B4-BE49-F238E27FC236}">
                  <a16:creationId xmlns:a16="http://schemas.microsoft.com/office/drawing/2014/main" id="{B948064C-008E-CA45-9E91-A50607B58005}"/>
                </a:ext>
              </a:extLst>
            </p:cNvPr>
            <p:cNvGrpSpPr>
              <a:grpSpLocks/>
            </p:cNvGrpSpPr>
            <p:nvPr/>
          </p:nvGrpSpPr>
          <p:grpSpPr bwMode="auto">
            <a:xfrm>
              <a:off x="4654391" y="4053222"/>
              <a:ext cx="1608533" cy="412922"/>
              <a:chOff x="-2801250" y="-1836800"/>
              <a:chExt cx="276575" cy="71000"/>
            </a:xfrm>
          </p:grpSpPr>
          <p:sp>
            <p:nvSpPr>
              <p:cNvPr id="13" name="Google Shape;947;p16">
                <a:extLst>
                  <a:ext uri="{FF2B5EF4-FFF2-40B4-BE49-F238E27FC236}">
                    <a16:creationId xmlns:a16="http://schemas.microsoft.com/office/drawing/2014/main" id="{B6CC321B-699A-AB4E-87A5-7D219F890C56}"/>
                  </a:ext>
                </a:extLst>
              </p:cNvPr>
              <p:cNvSpPr>
                <a:spLocks/>
              </p:cNvSpPr>
              <p:nvPr/>
            </p:nvSpPr>
            <p:spPr bwMode="auto">
              <a:xfrm>
                <a:off x="-2587825" y="-1836799"/>
                <a:ext cx="20225" cy="70415"/>
              </a:xfrm>
              <a:custGeom>
                <a:avLst/>
                <a:gdLst>
                  <a:gd name="T0" fmla="*/ 9765625 w 809"/>
                  <a:gd name="T1" fmla="*/ 6934975 h 3005"/>
                  <a:gd name="T2" fmla="*/ 9765625 w 809"/>
                  <a:gd name="T3" fmla="*/ 2147483646 h 3005"/>
                  <a:gd name="T4" fmla="*/ 2147483646 w 809"/>
                  <a:gd name="T5" fmla="*/ 2147483646 h 3005"/>
                  <a:gd name="T6" fmla="*/ 2147483646 w 809"/>
                  <a:gd name="T7" fmla="*/ 6934975 h 3005"/>
                  <a:gd name="T8" fmla="*/ 9765625 w 809"/>
                  <a:gd name="T9" fmla="*/ 6934975 h 30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 h="3005" extrusionOk="0">
                    <a:moveTo>
                      <a:pt x="1" y="1"/>
                    </a:moveTo>
                    <a:lnTo>
                      <a:pt x="1" y="3004"/>
                    </a:lnTo>
                    <a:lnTo>
                      <a:pt x="809" y="3004"/>
                    </a:lnTo>
                    <a:lnTo>
                      <a:pt x="809" y="1"/>
                    </a:lnTo>
                    <a:lnTo>
                      <a:pt x="1"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 name="Google Shape;948;p16">
                <a:extLst>
                  <a:ext uri="{FF2B5EF4-FFF2-40B4-BE49-F238E27FC236}">
                    <a16:creationId xmlns:a16="http://schemas.microsoft.com/office/drawing/2014/main" id="{64BF412E-3C2A-504B-9D4B-6D55817EE89C}"/>
                  </a:ext>
                </a:extLst>
              </p:cNvPr>
              <p:cNvSpPr>
                <a:spLocks/>
              </p:cNvSpPr>
              <p:nvPr/>
            </p:nvSpPr>
            <p:spPr bwMode="auto">
              <a:xfrm>
                <a:off x="-2758325" y="-1836800"/>
                <a:ext cx="20100" cy="70650"/>
              </a:xfrm>
              <a:custGeom>
                <a:avLst/>
                <a:gdLst>
                  <a:gd name="T0" fmla="*/ 9765625 w 804"/>
                  <a:gd name="T1" fmla="*/ 9765625 h 2826"/>
                  <a:gd name="T2" fmla="*/ 9765625 w 804"/>
                  <a:gd name="T3" fmla="*/ 2147483646 h 2826"/>
                  <a:gd name="T4" fmla="*/ 2147483646 w 804"/>
                  <a:gd name="T5" fmla="*/ 2147483646 h 2826"/>
                  <a:gd name="T6" fmla="*/ 2147483646 w 804"/>
                  <a:gd name="T7" fmla="*/ 9765625 h 2826"/>
                  <a:gd name="T8" fmla="*/ 9765625 w 804"/>
                  <a:gd name="T9" fmla="*/ 9765625 h 28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4" h="2826" extrusionOk="0">
                    <a:moveTo>
                      <a:pt x="1" y="1"/>
                    </a:moveTo>
                    <a:lnTo>
                      <a:pt x="1" y="2825"/>
                    </a:lnTo>
                    <a:lnTo>
                      <a:pt x="804" y="2825"/>
                    </a:lnTo>
                    <a:lnTo>
                      <a:pt x="804" y="1"/>
                    </a:lnTo>
                    <a:lnTo>
                      <a:pt x="1"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5" name="Google Shape;949;p16">
                <a:extLst>
                  <a:ext uri="{FF2B5EF4-FFF2-40B4-BE49-F238E27FC236}">
                    <a16:creationId xmlns:a16="http://schemas.microsoft.com/office/drawing/2014/main" id="{3995FF14-E525-D642-B4F2-719668E5C9DF}"/>
                  </a:ext>
                </a:extLst>
              </p:cNvPr>
              <p:cNvSpPr>
                <a:spLocks/>
              </p:cNvSpPr>
              <p:nvPr/>
            </p:nvSpPr>
            <p:spPr bwMode="auto">
              <a:xfrm>
                <a:off x="-2544875" y="-1836800"/>
                <a:ext cx="20200" cy="71000"/>
              </a:xfrm>
              <a:custGeom>
                <a:avLst/>
                <a:gdLst>
                  <a:gd name="T0" fmla="*/ 0 w 808"/>
                  <a:gd name="T1" fmla="*/ 9765625 h 2840"/>
                  <a:gd name="T2" fmla="*/ 0 w 808"/>
                  <a:gd name="T3" fmla="*/ 2147483646 h 2840"/>
                  <a:gd name="T4" fmla="*/ 2147483646 w 808"/>
                  <a:gd name="T5" fmla="*/ 2147483646 h 2840"/>
                  <a:gd name="T6" fmla="*/ 2147483646 w 808"/>
                  <a:gd name="T7" fmla="*/ 9765625 h 2840"/>
                  <a:gd name="T8" fmla="*/ 0 w 808"/>
                  <a:gd name="T9" fmla="*/ 9765625 h 28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2840" extrusionOk="0">
                    <a:moveTo>
                      <a:pt x="0" y="1"/>
                    </a:moveTo>
                    <a:lnTo>
                      <a:pt x="0" y="2840"/>
                    </a:lnTo>
                    <a:lnTo>
                      <a:pt x="808" y="2840"/>
                    </a:lnTo>
                    <a:lnTo>
                      <a:pt x="808" y="1"/>
                    </a:lnTo>
                    <a:lnTo>
                      <a:pt x="0"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6" name="Google Shape;950;p16">
                <a:extLst>
                  <a:ext uri="{FF2B5EF4-FFF2-40B4-BE49-F238E27FC236}">
                    <a16:creationId xmlns:a16="http://schemas.microsoft.com/office/drawing/2014/main" id="{ECA1E543-D792-CF4A-BE91-512141725771}"/>
                  </a:ext>
                </a:extLst>
              </p:cNvPr>
              <p:cNvSpPr>
                <a:spLocks/>
              </p:cNvSpPr>
              <p:nvPr/>
            </p:nvSpPr>
            <p:spPr bwMode="auto">
              <a:xfrm>
                <a:off x="-2801250" y="-1836800"/>
                <a:ext cx="20100" cy="70650"/>
              </a:xfrm>
              <a:custGeom>
                <a:avLst/>
                <a:gdLst>
                  <a:gd name="T0" fmla="*/ 9765625 w 804"/>
                  <a:gd name="T1" fmla="*/ 9765625 h 2826"/>
                  <a:gd name="T2" fmla="*/ 9765625 w 804"/>
                  <a:gd name="T3" fmla="*/ 2147483646 h 2826"/>
                  <a:gd name="T4" fmla="*/ 2147483646 w 804"/>
                  <a:gd name="T5" fmla="*/ 2147483646 h 2826"/>
                  <a:gd name="T6" fmla="*/ 2147483646 w 804"/>
                  <a:gd name="T7" fmla="*/ 9765625 h 2826"/>
                  <a:gd name="T8" fmla="*/ 9765625 w 804"/>
                  <a:gd name="T9" fmla="*/ 9765625 h 28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4" h="2826" extrusionOk="0">
                    <a:moveTo>
                      <a:pt x="1" y="1"/>
                    </a:moveTo>
                    <a:lnTo>
                      <a:pt x="1" y="2825"/>
                    </a:lnTo>
                    <a:lnTo>
                      <a:pt x="804" y="2825"/>
                    </a:lnTo>
                    <a:lnTo>
                      <a:pt x="804" y="1"/>
                    </a:lnTo>
                    <a:lnTo>
                      <a:pt x="1"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7" name="Google Shape;951;p16">
                <a:extLst>
                  <a:ext uri="{FF2B5EF4-FFF2-40B4-BE49-F238E27FC236}">
                    <a16:creationId xmlns:a16="http://schemas.microsoft.com/office/drawing/2014/main" id="{ADAC18C3-5BC6-0342-8AD9-2FD040343B53}"/>
                  </a:ext>
                </a:extLst>
              </p:cNvPr>
              <p:cNvSpPr>
                <a:spLocks/>
              </p:cNvSpPr>
              <p:nvPr/>
            </p:nvSpPr>
            <p:spPr bwMode="auto">
              <a:xfrm>
                <a:off x="-2715400" y="-1813575"/>
                <a:ext cx="104750" cy="26625"/>
              </a:xfrm>
              <a:custGeom>
                <a:avLst/>
                <a:gdLst>
                  <a:gd name="T0" fmla="*/ 2147483646 w 4190"/>
                  <a:gd name="T1" fmla="*/ 0 h 1065"/>
                  <a:gd name="T2" fmla="*/ 9765625 w 4190"/>
                  <a:gd name="T3" fmla="*/ 2147483646 h 1065"/>
                  <a:gd name="T4" fmla="*/ 9765625 w 4190"/>
                  <a:gd name="T5" fmla="*/ 2147483646 h 1065"/>
                  <a:gd name="T6" fmla="*/ 2147483646 w 4190"/>
                  <a:gd name="T7" fmla="*/ 2147483646 h 1065"/>
                  <a:gd name="T8" fmla="*/ 2147483646 w 4190"/>
                  <a:gd name="T9" fmla="*/ 2147483646 h 1065"/>
                  <a:gd name="T10" fmla="*/ 2147483646 w 4190"/>
                  <a:gd name="T11" fmla="*/ 2147483646 h 1065"/>
                  <a:gd name="T12" fmla="*/ 2147483646 w 4190"/>
                  <a:gd name="T13" fmla="*/ 2147483646 h 1065"/>
                  <a:gd name="T14" fmla="*/ 2147483646 w 4190"/>
                  <a:gd name="T15" fmla="*/ 0 h 1065"/>
                  <a:gd name="T16" fmla="*/ 2147483646 w 4190"/>
                  <a:gd name="T17" fmla="*/ 0 h 10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90" h="1065" extrusionOk="0">
                    <a:moveTo>
                      <a:pt x="528" y="0"/>
                    </a:moveTo>
                    <a:cubicBezTo>
                      <a:pt x="238" y="0"/>
                      <a:pt x="1" y="232"/>
                      <a:pt x="1" y="528"/>
                    </a:cubicBezTo>
                    <a:lnTo>
                      <a:pt x="1" y="537"/>
                    </a:lnTo>
                    <a:cubicBezTo>
                      <a:pt x="1" y="827"/>
                      <a:pt x="238" y="1064"/>
                      <a:pt x="528" y="1064"/>
                    </a:cubicBezTo>
                    <a:lnTo>
                      <a:pt x="3663" y="1064"/>
                    </a:lnTo>
                    <a:cubicBezTo>
                      <a:pt x="3958" y="1064"/>
                      <a:pt x="4190" y="827"/>
                      <a:pt x="4190" y="537"/>
                    </a:cubicBezTo>
                    <a:lnTo>
                      <a:pt x="4190" y="528"/>
                    </a:lnTo>
                    <a:cubicBezTo>
                      <a:pt x="4190" y="232"/>
                      <a:pt x="3958" y="0"/>
                      <a:pt x="3663" y="0"/>
                    </a:cubicBezTo>
                    <a:lnTo>
                      <a:pt x="528" y="0"/>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9" name="Google Shape;952;p16">
              <a:extLst>
                <a:ext uri="{FF2B5EF4-FFF2-40B4-BE49-F238E27FC236}">
                  <a16:creationId xmlns:a16="http://schemas.microsoft.com/office/drawing/2014/main" id="{AD5EDED2-4347-C149-B778-8564F0698F3F}"/>
                </a:ext>
              </a:extLst>
            </p:cNvPr>
            <p:cNvGrpSpPr>
              <a:grpSpLocks/>
            </p:cNvGrpSpPr>
            <p:nvPr/>
          </p:nvGrpSpPr>
          <p:grpSpPr bwMode="auto">
            <a:xfrm>
              <a:off x="6547961" y="4053222"/>
              <a:ext cx="1109238" cy="412922"/>
              <a:chOff x="-2715400" y="-1836800"/>
              <a:chExt cx="190725" cy="71000"/>
            </a:xfrm>
          </p:grpSpPr>
          <p:sp>
            <p:nvSpPr>
              <p:cNvPr id="10" name="Google Shape;953;p16">
                <a:extLst>
                  <a:ext uri="{FF2B5EF4-FFF2-40B4-BE49-F238E27FC236}">
                    <a16:creationId xmlns:a16="http://schemas.microsoft.com/office/drawing/2014/main" id="{F04790EE-54E3-7746-B472-884E8D032069}"/>
                  </a:ext>
                </a:extLst>
              </p:cNvPr>
              <p:cNvSpPr>
                <a:spLocks/>
              </p:cNvSpPr>
              <p:nvPr/>
            </p:nvSpPr>
            <p:spPr bwMode="auto">
              <a:xfrm>
                <a:off x="-2587825" y="-1836799"/>
                <a:ext cx="20225" cy="70415"/>
              </a:xfrm>
              <a:custGeom>
                <a:avLst/>
                <a:gdLst>
                  <a:gd name="T0" fmla="*/ 9765625 w 809"/>
                  <a:gd name="T1" fmla="*/ 6934975 h 3005"/>
                  <a:gd name="T2" fmla="*/ 9765625 w 809"/>
                  <a:gd name="T3" fmla="*/ 2147483646 h 3005"/>
                  <a:gd name="T4" fmla="*/ 2147483646 w 809"/>
                  <a:gd name="T5" fmla="*/ 2147483646 h 3005"/>
                  <a:gd name="T6" fmla="*/ 2147483646 w 809"/>
                  <a:gd name="T7" fmla="*/ 6934975 h 3005"/>
                  <a:gd name="T8" fmla="*/ 9765625 w 809"/>
                  <a:gd name="T9" fmla="*/ 6934975 h 30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 h="3005" extrusionOk="0">
                    <a:moveTo>
                      <a:pt x="1" y="1"/>
                    </a:moveTo>
                    <a:lnTo>
                      <a:pt x="1" y="3004"/>
                    </a:lnTo>
                    <a:lnTo>
                      <a:pt x="809" y="3004"/>
                    </a:lnTo>
                    <a:lnTo>
                      <a:pt x="809" y="1"/>
                    </a:lnTo>
                    <a:lnTo>
                      <a:pt x="1"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 name="Google Shape;954;p16">
                <a:extLst>
                  <a:ext uri="{FF2B5EF4-FFF2-40B4-BE49-F238E27FC236}">
                    <a16:creationId xmlns:a16="http://schemas.microsoft.com/office/drawing/2014/main" id="{82094A23-E2D8-8F41-BE90-A562B2475E22}"/>
                  </a:ext>
                </a:extLst>
              </p:cNvPr>
              <p:cNvSpPr>
                <a:spLocks/>
              </p:cNvSpPr>
              <p:nvPr/>
            </p:nvSpPr>
            <p:spPr bwMode="auto">
              <a:xfrm>
                <a:off x="-2544875" y="-1836800"/>
                <a:ext cx="20200" cy="71000"/>
              </a:xfrm>
              <a:custGeom>
                <a:avLst/>
                <a:gdLst>
                  <a:gd name="T0" fmla="*/ 0 w 808"/>
                  <a:gd name="T1" fmla="*/ 9765625 h 2840"/>
                  <a:gd name="T2" fmla="*/ 0 w 808"/>
                  <a:gd name="T3" fmla="*/ 2147483646 h 2840"/>
                  <a:gd name="T4" fmla="*/ 2147483646 w 808"/>
                  <a:gd name="T5" fmla="*/ 2147483646 h 2840"/>
                  <a:gd name="T6" fmla="*/ 2147483646 w 808"/>
                  <a:gd name="T7" fmla="*/ 9765625 h 2840"/>
                  <a:gd name="T8" fmla="*/ 0 w 808"/>
                  <a:gd name="T9" fmla="*/ 9765625 h 28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2840" extrusionOk="0">
                    <a:moveTo>
                      <a:pt x="0" y="1"/>
                    </a:moveTo>
                    <a:lnTo>
                      <a:pt x="0" y="2840"/>
                    </a:lnTo>
                    <a:lnTo>
                      <a:pt x="808" y="2840"/>
                    </a:lnTo>
                    <a:lnTo>
                      <a:pt x="808" y="1"/>
                    </a:lnTo>
                    <a:lnTo>
                      <a:pt x="0"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 name="Google Shape;955;p16">
                <a:extLst>
                  <a:ext uri="{FF2B5EF4-FFF2-40B4-BE49-F238E27FC236}">
                    <a16:creationId xmlns:a16="http://schemas.microsoft.com/office/drawing/2014/main" id="{F6D57A46-A4C6-DD4A-A483-B8D4BCCC7607}"/>
                  </a:ext>
                </a:extLst>
              </p:cNvPr>
              <p:cNvSpPr>
                <a:spLocks/>
              </p:cNvSpPr>
              <p:nvPr/>
            </p:nvSpPr>
            <p:spPr bwMode="auto">
              <a:xfrm>
                <a:off x="-2715400" y="-1813575"/>
                <a:ext cx="104750" cy="26625"/>
              </a:xfrm>
              <a:custGeom>
                <a:avLst/>
                <a:gdLst>
                  <a:gd name="T0" fmla="*/ 2147483646 w 4190"/>
                  <a:gd name="T1" fmla="*/ 0 h 1065"/>
                  <a:gd name="T2" fmla="*/ 9765625 w 4190"/>
                  <a:gd name="T3" fmla="*/ 2147483646 h 1065"/>
                  <a:gd name="T4" fmla="*/ 9765625 w 4190"/>
                  <a:gd name="T5" fmla="*/ 2147483646 h 1065"/>
                  <a:gd name="T6" fmla="*/ 2147483646 w 4190"/>
                  <a:gd name="T7" fmla="*/ 2147483646 h 1065"/>
                  <a:gd name="T8" fmla="*/ 2147483646 w 4190"/>
                  <a:gd name="T9" fmla="*/ 2147483646 h 1065"/>
                  <a:gd name="T10" fmla="*/ 2147483646 w 4190"/>
                  <a:gd name="T11" fmla="*/ 2147483646 h 1065"/>
                  <a:gd name="T12" fmla="*/ 2147483646 w 4190"/>
                  <a:gd name="T13" fmla="*/ 2147483646 h 1065"/>
                  <a:gd name="T14" fmla="*/ 2147483646 w 4190"/>
                  <a:gd name="T15" fmla="*/ 0 h 1065"/>
                  <a:gd name="T16" fmla="*/ 2147483646 w 4190"/>
                  <a:gd name="T17" fmla="*/ 0 h 10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90" h="1065" extrusionOk="0">
                    <a:moveTo>
                      <a:pt x="528" y="0"/>
                    </a:moveTo>
                    <a:cubicBezTo>
                      <a:pt x="238" y="0"/>
                      <a:pt x="1" y="232"/>
                      <a:pt x="1" y="528"/>
                    </a:cubicBezTo>
                    <a:lnTo>
                      <a:pt x="1" y="537"/>
                    </a:lnTo>
                    <a:cubicBezTo>
                      <a:pt x="1" y="827"/>
                      <a:pt x="238" y="1064"/>
                      <a:pt x="528" y="1064"/>
                    </a:cubicBezTo>
                    <a:lnTo>
                      <a:pt x="3663" y="1064"/>
                    </a:lnTo>
                    <a:cubicBezTo>
                      <a:pt x="3958" y="1064"/>
                      <a:pt x="4190" y="827"/>
                      <a:pt x="4190" y="537"/>
                    </a:cubicBezTo>
                    <a:lnTo>
                      <a:pt x="4190" y="528"/>
                    </a:lnTo>
                    <a:cubicBezTo>
                      <a:pt x="4190" y="232"/>
                      <a:pt x="3958" y="0"/>
                      <a:pt x="3663" y="0"/>
                    </a:cubicBezTo>
                    <a:lnTo>
                      <a:pt x="528" y="0"/>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grpSp>
        <p:nvGrpSpPr>
          <p:cNvPr id="20" name="Google Shape;958;p16">
            <a:extLst>
              <a:ext uri="{FF2B5EF4-FFF2-40B4-BE49-F238E27FC236}">
                <a16:creationId xmlns:a16="http://schemas.microsoft.com/office/drawing/2014/main" id="{DA35368D-B715-394F-9ACA-C6C94AA5FF7F}"/>
              </a:ext>
            </a:extLst>
          </p:cNvPr>
          <p:cNvGrpSpPr>
            <a:grpSpLocks/>
          </p:cNvGrpSpPr>
          <p:nvPr/>
        </p:nvGrpSpPr>
        <p:grpSpPr bwMode="auto">
          <a:xfrm>
            <a:off x="3445934" y="2082801"/>
            <a:ext cx="2379133" cy="4002617"/>
            <a:chOff x="-3487875" y="-1884325"/>
            <a:chExt cx="252400" cy="424225"/>
          </a:xfrm>
        </p:grpSpPr>
        <p:sp>
          <p:nvSpPr>
            <p:cNvPr id="21" name="Google Shape;959;p16">
              <a:extLst>
                <a:ext uri="{FF2B5EF4-FFF2-40B4-BE49-F238E27FC236}">
                  <a16:creationId xmlns:a16="http://schemas.microsoft.com/office/drawing/2014/main" id="{B53939C2-0322-6C42-9F36-B2ACEF07D57D}"/>
                </a:ext>
              </a:extLst>
            </p:cNvPr>
            <p:cNvSpPr>
              <a:spLocks/>
            </p:cNvSpPr>
            <p:nvPr/>
          </p:nvSpPr>
          <p:spPr bwMode="auto">
            <a:xfrm>
              <a:off x="-3405525" y="-1829775"/>
              <a:ext cx="84075" cy="369675"/>
            </a:xfrm>
            <a:custGeom>
              <a:avLst/>
              <a:gdLst>
                <a:gd name="T0" fmla="*/ 2147483646 w 3363"/>
                <a:gd name="T1" fmla="*/ 0 h 14787"/>
                <a:gd name="T2" fmla="*/ 9765625 w 3363"/>
                <a:gd name="T3" fmla="*/ 2147483646 h 14787"/>
                <a:gd name="T4" fmla="*/ 9765625 w 3363"/>
                <a:gd name="T5" fmla="*/ 2147483646 h 14787"/>
                <a:gd name="T6" fmla="*/ 2147483646 w 3363"/>
                <a:gd name="T7" fmla="*/ 2147483646 h 14787"/>
                <a:gd name="T8" fmla="*/ 2147483646 w 3363"/>
                <a:gd name="T9" fmla="*/ 2147483646 h 14787"/>
                <a:gd name="T10" fmla="*/ 2147483646 w 3363"/>
                <a:gd name="T11" fmla="*/ 0 h 14787"/>
                <a:gd name="T12" fmla="*/ 2147483646 w 3363"/>
                <a:gd name="T13" fmla="*/ 0 h 147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3" h="14787" extrusionOk="0">
                  <a:moveTo>
                    <a:pt x="746" y="0"/>
                  </a:moveTo>
                  <a:cubicBezTo>
                    <a:pt x="335" y="0"/>
                    <a:pt x="1" y="334"/>
                    <a:pt x="1" y="750"/>
                  </a:cubicBezTo>
                  <a:lnTo>
                    <a:pt x="1" y="14782"/>
                  </a:lnTo>
                  <a:lnTo>
                    <a:pt x="3363" y="14787"/>
                  </a:lnTo>
                  <a:lnTo>
                    <a:pt x="3363" y="750"/>
                  </a:lnTo>
                  <a:cubicBezTo>
                    <a:pt x="3363" y="334"/>
                    <a:pt x="3029" y="0"/>
                    <a:pt x="2613" y="0"/>
                  </a:cubicBezTo>
                  <a:lnTo>
                    <a:pt x="746" y="0"/>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2" name="Google Shape;960;p16">
              <a:extLst>
                <a:ext uri="{FF2B5EF4-FFF2-40B4-BE49-F238E27FC236}">
                  <a16:creationId xmlns:a16="http://schemas.microsoft.com/office/drawing/2014/main" id="{7CBF0912-9C53-6045-9C13-12BA2B0275A1}"/>
                </a:ext>
              </a:extLst>
            </p:cNvPr>
            <p:cNvSpPr>
              <a:spLocks/>
            </p:cNvSpPr>
            <p:nvPr/>
          </p:nvSpPr>
          <p:spPr bwMode="auto">
            <a:xfrm>
              <a:off x="-3405525" y="-1490100"/>
              <a:ext cx="84075" cy="30000"/>
            </a:xfrm>
            <a:custGeom>
              <a:avLst/>
              <a:gdLst>
                <a:gd name="T0" fmla="*/ 9765625 w 3363"/>
                <a:gd name="T1" fmla="*/ 0 h 1200"/>
                <a:gd name="T2" fmla="*/ 9765625 w 3363"/>
                <a:gd name="T3" fmla="*/ 2147483646 h 1200"/>
                <a:gd name="T4" fmla="*/ 2147483646 w 3363"/>
                <a:gd name="T5" fmla="*/ 2147483646 h 1200"/>
                <a:gd name="T6" fmla="*/ 2147483646 w 3363"/>
                <a:gd name="T7" fmla="*/ 0 h 1200"/>
                <a:gd name="T8" fmla="*/ 9765625 w 3363"/>
                <a:gd name="T9" fmla="*/ 0 h 1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3" h="1200" extrusionOk="0">
                  <a:moveTo>
                    <a:pt x="1" y="0"/>
                  </a:moveTo>
                  <a:lnTo>
                    <a:pt x="1" y="1200"/>
                  </a:lnTo>
                  <a:lnTo>
                    <a:pt x="3363" y="1200"/>
                  </a:lnTo>
                  <a:lnTo>
                    <a:pt x="3363" y="0"/>
                  </a:lnTo>
                  <a:lnTo>
                    <a:pt x="1" y="0"/>
                  </a:ln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3" name="Google Shape;961;p16">
              <a:extLst>
                <a:ext uri="{FF2B5EF4-FFF2-40B4-BE49-F238E27FC236}">
                  <a16:creationId xmlns:a16="http://schemas.microsoft.com/office/drawing/2014/main" id="{E1FC3F00-5F03-FC4B-A8C2-992DBEC8A8F4}"/>
                </a:ext>
              </a:extLst>
            </p:cNvPr>
            <p:cNvSpPr>
              <a:spLocks/>
            </p:cNvSpPr>
            <p:nvPr/>
          </p:nvSpPr>
          <p:spPr bwMode="auto">
            <a:xfrm>
              <a:off x="-3405525" y="-1672950"/>
              <a:ext cx="84075" cy="29900"/>
            </a:xfrm>
            <a:custGeom>
              <a:avLst/>
              <a:gdLst>
                <a:gd name="T0" fmla="*/ 9765625 w 3363"/>
                <a:gd name="T1" fmla="*/ 9765625 h 1196"/>
                <a:gd name="T2" fmla="*/ 9765625 w 3363"/>
                <a:gd name="T3" fmla="*/ 2147483646 h 1196"/>
                <a:gd name="T4" fmla="*/ 2147483646 w 3363"/>
                <a:gd name="T5" fmla="*/ 2147483646 h 1196"/>
                <a:gd name="T6" fmla="*/ 2147483646 w 3363"/>
                <a:gd name="T7" fmla="*/ 9765625 h 1196"/>
                <a:gd name="T8" fmla="*/ 9765625 w 3363"/>
                <a:gd name="T9" fmla="*/ 9765625 h 1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3" h="1196" extrusionOk="0">
                  <a:moveTo>
                    <a:pt x="1" y="1"/>
                  </a:moveTo>
                  <a:lnTo>
                    <a:pt x="1" y="1196"/>
                  </a:lnTo>
                  <a:lnTo>
                    <a:pt x="3363" y="1196"/>
                  </a:lnTo>
                  <a:lnTo>
                    <a:pt x="3363" y="1"/>
                  </a:lnTo>
                  <a:lnTo>
                    <a:pt x="1" y="1"/>
                  </a:ln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4" name="Google Shape;962;p16">
              <a:extLst>
                <a:ext uri="{FF2B5EF4-FFF2-40B4-BE49-F238E27FC236}">
                  <a16:creationId xmlns:a16="http://schemas.microsoft.com/office/drawing/2014/main" id="{B0F59D93-D105-624E-BB95-A47FB6311DBB}"/>
                </a:ext>
              </a:extLst>
            </p:cNvPr>
            <p:cNvSpPr>
              <a:spLocks/>
            </p:cNvSpPr>
            <p:nvPr/>
          </p:nvSpPr>
          <p:spPr bwMode="auto">
            <a:xfrm>
              <a:off x="-3373225" y="-1624450"/>
              <a:ext cx="25650" cy="102800"/>
            </a:xfrm>
            <a:custGeom>
              <a:avLst/>
              <a:gdLst>
                <a:gd name="T0" fmla="*/ 2147483646 w 1026"/>
                <a:gd name="T1" fmla="*/ 0 h 4112"/>
                <a:gd name="T2" fmla="*/ 0 w 1026"/>
                <a:gd name="T3" fmla="*/ 2147483646 h 4112"/>
                <a:gd name="T4" fmla="*/ 0 w 1026"/>
                <a:gd name="T5" fmla="*/ 2147483646 h 4112"/>
                <a:gd name="T6" fmla="*/ 2147483646 w 1026"/>
                <a:gd name="T7" fmla="*/ 2147483646 h 4112"/>
                <a:gd name="T8" fmla="*/ 2147483646 w 1026"/>
                <a:gd name="T9" fmla="*/ 2147483646 h 4112"/>
                <a:gd name="T10" fmla="*/ 2147483646 w 1026"/>
                <a:gd name="T11" fmla="*/ 2147483646 h 4112"/>
                <a:gd name="T12" fmla="*/ 2147483646 w 1026"/>
                <a:gd name="T13" fmla="*/ 0 h 4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6" h="4112" extrusionOk="0">
                  <a:moveTo>
                    <a:pt x="513" y="0"/>
                  </a:moveTo>
                  <a:cubicBezTo>
                    <a:pt x="228" y="0"/>
                    <a:pt x="0" y="228"/>
                    <a:pt x="0" y="513"/>
                  </a:cubicBezTo>
                  <a:lnTo>
                    <a:pt x="0" y="3594"/>
                  </a:lnTo>
                  <a:cubicBezTo>
                    <a:pt x="0" y="3880"/>
                    <a:pt x="228" y="4112"/>
                    <a:pt x="513" y="4112"/>
                  </a:cubicBezTo>
                  <a:cubicBezTo>
                    <a:pt x="799" y="4112"/>
                    <a:pt x="1026" y="3880"/>
                    <a:pt x="1026" y="3594"/>
                  </a:cubicBezTo>
                  <a:lnTo>
                    <a:pt x="1026" y="513"/>
                  </a:lnTo>
                  <a:cubicBezTo>
                    <a:pt x="1026" y="228"/>
                    <a:pt x="799" y="0"/>
                    <a:pt x="51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5" name="Google Shape;963;p16">
              <a:extLst>
                <a:ext uri="{FF2B5EF4-FFF2-40B4-BE49-F238E27FC236}">
                  <a16:creationId xmlns:a16="http://schemas.microsoft.com/office/drawing/2014/main" id="{6A542082-CBD8-6144-9EFC-C7D47301A8B7}"/>
                </a:ext>
              </a:extLst>
            </p:cNvPr>
            <p:cNvSpPr>
              <a:spLocks/>
            </p:cNvSpPr>
            <p:nvPr/>
          </p:nvSpPr>
          <p:spPr bwMode="auto">
            <a:xfrm>
              <a:off x="-3419050" y="-1860025"/>
              <a:ext cx="112725" cy="52025"/>
            </a:xfrm>
            <a:custGeom>
              <a:avLst/>
              <a:gdLst>
                <a:gd name="T0" fmla="*/ 2147483646 w 4509"/>
                <a:gd name="T1" fmla="*/ 9765625 h 2081"/>
                <a:gd name="T2" fmla="*/ 2147483646 w 4509"/>
                <a:gd name="T3" fmla="*/ 2147483646 h 2081"/>
                <a:gd name="T4" fmla="*/ 0 w 4509"/>
                <a:gd name="T5" fmla="*/ 2147483646 h 2081"/>
                <a:gd name="T6" fmla="*/ 0 w 4509"/>
                <a:gd name="T7" fmla="*/ 2147483646 h 2081"/>
                <a:gd name="T8" fmla="*/ 2147483646 w 4509"/>
                <a:gd name="T9" fmla="*/ 2147483646 h 2081"/>
                <a:gd name="T10" fmla="*/ 2147483646 w 4509"/>
                <a:gd name="T11" fmla="*/ 2147483646 h 2081"/>
                <a:gd name="T12" fmla="*/ 2147483646 w 4509"/>
                <a:gd name="T13" fmla="*/ 2147483646 h 2081"/>
                <a:gd name="T14" fmla="*/ 2147483646 w 4509"/>
                <a:gd name="T15" fmla="*/ 9765625 h 2081"/>
                <a:gd name="T16" fmla="*/ 2147483646 w 4509"/>
                <a:gd name="T17" fmla="*/ 9765625 h 20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09" h="2081" extrusionOk="0">
                  <a:moveTo>
                    <a:pt x="1611" y="1"/>
                  </a:moveTo>
                  <a:cubicBezTo>
                    <a:pt x="1553" y="238"/>
                    <a:pt x="1456" y="460"/>
                    <a:pt x="1335" y="673"/>
                  </a:cubicBezTo>
                  <a:cubicBezTo>
                    <a:pt x="997" y="1263"/>
                    <a:pt x="484" y="1655"/>
                    <a:pt x="0" y="1757"/>
                  </a:cubicBezTo>
                  <a:lnTo>
                    <a:pt x="0" y="2081"/>
                  </a:lnTo>
                  <a:lnTo>
                    <a:pt x="4508" y="2081"/>
                  </a:lnTo>
                  <a:lnTo>
                    <a:pt x="4508" y="1723"/>
                  </a:lnTo>
                  <a:cubicBezTo>
                    <a:pt x="4015" y="1641"/>
                    <a:pt x="3483" y="1239"/>
                    <a:pt x="3130" y="635"/>
                  </a:cubicBezTo>
                  <a:cubicBezTo>
                    <a:pt x="3014" y="436"/>
                    <a:pt x="2927" y="223"/>
                    <a:pt x="2869" y="1"/>
                  </a:cubicBezTo>
                  <a:lnTo>
                    <a:pt x="1611" y="1"/>
                  </a:ln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6" name="Google Shape;964;p16">
              <a:extLst>
                <a:ext uri="{FF2B5EF4-FFF2-40B4-BE49-F238E27FC236}">
                  <a16:creationId xmlns:a16="http://schemas.microsoft.com/office/drawing/2014/main" id="{81B309ED-0373-9345-B88E-1F5938761B38}"/>
                </a:ext>
              </a:extLst>
            </p:cNvPr>
            <p:cNvSpPr>
              <a:spLocks/>
            </p:cNvSpPr>
            <p:nvPr/>
          </p:nvSpPr>
          <p:spPr bwMode="auto">
            <a:xfrm>
              <a:off x="-3384100" y="-1884325"/>
              <a:ext cx="42825" cy="35825"/>
            </a:xfrm>
            <a:custGeom>
              <a:avLst/>
              <a:gdLst>
                <a:gd name="T0" fmla="*/ 2147483646 w 1713"/>
                <a:gd name="T1" fmla="*/ 9765625 h 1433"/>
                <a:gd name="T2" fmla="*/ 2147483646 w 1713"/>
                <a:gd name="T3" fmla="*/ 761718750 h 1433"/>
                <a:gd name="T4" fmla="*/ 0 w 1713"/>
                <a:gd name="T5" fmla="*/ 2147483646 h 1433"/>
                <a:gd name="T6" fmla="*/ 947265625 w 1713"/>
                <a:gd name="T7" fmla="*/ 2147483646 h 1433"/>
                <a:gd name="T8" fmla="*/ 2147483646 w 1713"/>
                <a:gd name="T9" fmla="*/ 2147483646 h 1433"/>
                <a:gd name="T10" fmla="*/ 2147483646 w 1713"/>
                <a:gd name="T11" fmla="*/ 2147483646 h 1433"/>
                <a:gd name="T12" fmla="*/ 2147483646 w 1713"/>
                <a:gd name="T13" fmla="*/ 761718750 h 1433"/>
                <a:gd name="T14" fmla="*/ 2147483646 w 1713"/>
                <a:gd name="T15" fmla="*/ 9765625 h 1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13" h="1433" extrusionOk="0">
                  <a:moveTo>
                    <a:pt x="856" y="1"/>
                  </a:moveTo>
                  <a:cubicBezTo>
                    <a:pt x="798" y="1"/>
                    <a:pt x="740" y="30"/>
                    <a:pt x="711" y="78"/>
                  </a:cubicBezTo>
                  <a:cubicBezTo>
                    <a:pt x="469" y="470"/>
                    <a:pt x="0" y="823"/>
                    <a:pt x="0" y="1108"/>
                  </a:cubicBezTo>
                  <a:cubicBezTo>
                    <a:pt x="0" y="1224"/>
                    <a:pt x="34" y="1336"/>
                    <a:pt x="97" y="1432"/>
                  </a:cubicBezTo>
                  <a:lnTo>
                    <a:pt x="1616" y="1432"/>
                  </a:lnTo>
                  <a:cubicBezTo>
                    <a:pt x="1679" y="1336"/>
                    <a:pt x="1708" y="1224"/>
                    <a:pt x="1712" y="1108"/>
                  </a:cubicBezTo>
                  <a:cubicBezTo>
                    <a:pt x="1712" y="823"/>
                    <a:pt x="1243" y="470"/>
                    <a:pt x="1001" y="78"/>
                  </a:cubicBezTo>
                  <a:cubicBezTo>
                    <a:pt x="968" y="30"/>
                    <a:pt x="914" y="1"/>
                    <a:pt x="856" y="1"/>
                  </a:cubicBez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7" name="Google Shape;965;p16">
              <a:extLst>
                <a:ext uri="{FF2B5EF4-FFF2-40B4-BE49-F238E27FC236}">
                  <a16:creationId xmlns:a16="http://schemas.microsoft.com/office/drawing/2014/main" id="{1F214DC0-D120-CF49-A590-45CE30FB797B}"/>
                </a:ext>
              </a:extLst>
            </p:cNvPr>
            <p:cNvSpPr>
              <a:spLocks/>
            </p:cNvSpPr>
            <p:nvPr/>
          </p:nvSpPr>
          <p:spPr bwMode="auto">
            <a:xfrm>
              <a:off x="-3431750" y="-1814800"/>
              <a:ext cx="137750" cy="10800"/>
            </a:xfrm>
            <a:custGeom>
              <a:avLst/>
              <a:gdLst>
                <a:gd name="T0" fmla="*/ 0 w 5510"/>
                <a:gd name="T1" fmla="*/ 9765625 h 432"/>
                <a:gd name="T2" fmla="*/ 0 w 5510"/>
                <a:gd name="T3" fmla="*/ 2147483646 h 432"/>
                <a:gd name="T4" fmla="*/ 2147483646 w 5510"/>
                <a:gd name="T5" fmla="*/ 2147483646 h 432"/>
                <a:gd name="T6" fmla="*/ 2147483646 w 5510"/>
                <a:gd name="T7" fmla="*/ 9765625 h 432"/>
                <a:gd name="T8" fmla="*/ 0 w 5510"/>
                <a:gd name="T9" fmla="*/ 9765625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0" h="432" extrusionOk="0">
                  <a:moveTo>
                    <a:pt x="0" y="1"/>
                  </a:moveTo>
                  <a:lnTo>
                    <a:pt x="0" y="431"/>
                  </a:lnTo>
                  <a:lnTo>
                    <a:pt x="5510" y="431"/>
                  </a:lnTo>
                  <a:lnTo>
                    <a:pt x="5510" y="1"/>
                  </a:lnTo>
                  <a:lnTo>
                    <a:pt x="0" y="1"/>
                  </a:ln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8" name="Google Shape;966;p16">
              <a:extLst>
                <a:ext uri="{FF2B5EF4-FFF2-40B4-BE49-F238E27FC236}">
                  <a16:creationId xmlns:a16="http://schemas.microsoft.com/office/drawing/2014/main" id="{D1282995-50E7-104D-916B-B20E97DC080A}"/>
                </a:ext>
              </a:extLst>
            </p:cNvPr>
            <p:cNvSpPr>
              <a:spLocks/>
            </p:cNvSpPr>
            <p:nvPr/>
          </p:nvSpPr>
          <p:spPr bwMode="auto">
            <a:xfrm>
              <a:off x="-3458350" y="-1823975"/>
              <a:ext cx="193375" cy="191875"/>
            </a:xfrm>
            <a:custGeom>
              <a:avLst/>
              <a:gdLst>
                <a:gd name="T0" fmla="*/ 1074218750 w 7735"/>
                <a:gd name="T1" fmla="*/ 0 h 7675"/>
                <a:gd name="T2" fmla="*/ 517578125 w 7735"/>
                <a:gd name="T3" fmla="*/ 1279296875 h 7675"/>
                <a:gd name="T4" fmla="*/ 2147483646 w 7735"/>
                <a:gd name="T5" fmla="*/ 2147483646 h 7675"/>
                <a:gd name="T6" fmla="*/ 2147483646 w 7735"/>
                <a:gd name="T7" fmla="*/ 2147483646 h 7675"/>
                <a:gd name="T8" fmla="*/ 2147483646 w 7735"/>
                <a:gd name="T9" fmla="*/ 2147483646 h 7675"/>
                <a:gd name="T10" fmla="*/ 1562500000 w 7735"/>
                <a:gd name="T11" fmla="*/ 195312500 h 7675"/>
                <a:gd name="T12" fmla="*/ 1074218750 w 7735"/>
                <a:gd name="T13" fmla="*/ 0 h 7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35" h="7675" extrusionOk="0">
                  <a:moveTo>
                    <a:pt x="110" y="0"/>
                  </a:moveTo>
                  <a:cubicBezTo>
                    <a:pt x="51" y="0"/>
                    <a:pt x="1" y="74"/>
                    <a:pt x="53" y="131"/>
                  </a:cubicBezTo>
                  <a:lnTo>
                    <a:pt x="7580" y="7653"/>
                  </a:lnTo>
                  <a:cubicBezTo>
                    <a:pt x="7595" y="7668"/>
                    <a:pt x="7613" y="7675"/>
                    <a:pt x="7630" y="7675"/>
                  </a:cubicBezTo>
                  <a:cubicBezTo>
                    <a:pt x="7686" y="7675"/>
                    <a:pt x="7735" y="7602"/>
                    <a:pt x="7686" y="7546"/>
                  </a:cubicBezTo>
                  <a:lnTo>
                    <a:pt x="160" y="20"/>
                  </a:lnTo>
                  <a:cubicBezTo>
                    <a:pt x="144" y="6"/>
                    <a:pt x="127" y="0"/>
                    <a:pt x="11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9" name="Google Shape;967;p16">
              <a:extLst>
                <a:ext uri="{FF2B5EF4-FFF2-40B4-BE49-F238E27FC236}">
                  <a16:creationId xmlns:a16="http://schemas.microsoft.com/office/drawing/2014/main" id="{8192C683-388F-7E42-A61C-25725C32E28E}"/>
                </a:ext>
              </a:extLst>
            </p:cNvPr>
            <p:cNvSpPr>
              <a:spLocks/>
            </p:cNvSpPr>
            <p:nvPr/>
          </p:nvSpPr>
          <p:spPr bwMode="auto">
            <a:xfrm>
              <a:off x="-3458600" y="-1825075"/>
              <a:ext cx="194000" cy="194000"/>
            </a:xfrm>
            <a:custGeom>
              <a:avLst/>
              <a:gdLst>
                <a:gd name="T0" fmla="*/ 1142578125 w 7760"/>
                <a:gd name="T1" fmla="*/ 761718750 h 7760"/>
                <a:gd name="T2" fmla="*/ 1425781250 w 7760"/>
                <a:gd name="T3" fmla="*/ 908203125 h 7760"/>
                <a:gd name="T4" fmla="*/ 2147483646 w 7760"/>
                <a:gd name="T5" fmla="*/ 2147483646 h 7760"/>
                <a:gd name="T6" fmla="*/ 2147483646 w 7760"/>
                <a:gd name="T7" fmla="*/ 2147483646 h 7760"/>
                <a:gd name="T8" fmla="*/ 2147483646 w 7760"/>
                <a:gd name="T9" fmla="*/ 2147483646 h 7760"/>
                <a:gd name="T10" fmla="*/ 898437500 w 7760"/>
                <a:gd name="T11" fmla="*/ 1425781250 h 7760"/>
                <a:gd name="T12" fmla="*/ 898437500 w 7760"/>
                <a:gd name="T13" fmla="*/ 908203125 h 7760"/>
                <a:gd name="T14" fmla="*/ 1142578125 w 7760"/>
                <a:gd name="T15" fmla="*/ 761718750 h 7760"/>
                <a:gd name="T16" fmla="*/ 1093750000 w 7760"/>
                <a:gd name="T17" fmla="*/ 9765625 h 7760"/>
                <a:gd name="T18" fmla="*/ 9765625 w 7760"/>
                <a:gd name="T19" fmla="*/ 1093750000 h 7760"/>
                <a:gd name="T20" fmla="*/ 332031250 w 7760"/>
                <a:gd name="T21" fmla="*/ 1943359375 h 7760"/>
                <a:gd name="T22" fmla="*/ 2147483646 w 7760"/>
                <a:gd name="T23" fmla="*/ 2147483646 h 7760"/>
                <a:gd name="T24" fmla="*/ 2147483646 w 7760"/>
                <a:gd name="T25" fmla="*/ 2147483646 h 7760"/>
                <a:gd name="T26" fmla="*/ 2147483646 w 7760"/>
                <a:gd name="T27" fmla="*/ 2147483646 h 7760"/>
                <a:gd name="T28" fmla="*/ 2147483646 w 7760"/>
                <a:gd name="T29" fmla="*/ 2147483646 h 7760"/>
                <a:gd name="T30" fmla="*/ 2147483646 w 7760"/>
                <a:gd name="T31" fmla="*/ 2147483646 h 7760"/>
                <a:gd name="T32" fmla="*/ 2147483646 w 7760"/>
                <a:gd name="T33" fmla="*/ 2147483646 h 7760"/>
                <a:gd name="T34" fmla="*/ 1894531250 w 7760"/>
                <a:gd name="T35" fmla="*/ 341796875 h 7760"/>
                <a:gd name="T36" fmla="*/ 1093750000 w 7760"/>
                <a:gd name="T37" fmla="*/ 9765625 h 77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760" h="7760" extrusionOk="0">
                  <a:moveTo>
                    <a:pt x="117" y="78"/>
                  </a:moveTo>
                  <a:cubicBezTo>
                    <a:pt x="126" y="78"/>
                    <a:pt x="136" y="83"/>
                    <a:pt x="146" y="93"/>
                  </a:cubicBezTo>
                  <a:lnTo>
                    <a:pt x="7672" y="7619"/>
                  </a:lnTo>
                  <a:cubicBezTo>
                    <a:pt x="7698" y="7645"/>
                    <a:pt x="7672" y="7683"/>
                    <a:pt x="7641" y="7683"/>
                  </a:cubicBezTo>
                  <a:cubicBezTo>
                    <a:pt x="7632" y="7683"/>
                    <a:pt x="7623" y="7680"/>
                    <a:pt x="7614" y="7672"/>
                  </a:cubicBezTo>
                  <a:lnTo>
                    <a:pt x="92" y="146"/>
                  </a:lnTo>
                  <a:cubicBezTo>
                    <a:pt x="73" y="131"/>
                    <a:pt x="73" y="107"/>
                    <a:pt x="92" y="93"/>
                  </a:cubicBezTo>
                  <a:cubicBezTo>
                    <a:pt x="97" y="88"/>
                    <a:pt x="107" y="83"/>
                    <a:pt x="117" y="78"/>
                  </a:cubicBezTo>
                  <a:close/>
                  <a:moveTo>
                    <a:pt x="112" y="1"/>
                  </a:moveTo>
                  <a:cubicBezTo>
                    <a:pt x="54" y="6"/>
                    <a:pt x="5" y="54"/>
                    <a:pt x="1" y="112"/>
                  </a:cubicBezTo>
                  <a:cubicBezTo>
                    <a:pt x="1" y="141"/>
                    <a:pt x="10" y="175"/>
                    <a:pt x="34" y="199"/>
                  </a:cubicBezTo>
                  <a:lnTo>
                    <a:pt x="7561" y="7726"/>
                  </a:lnTo>
                  <a:cubicBezTo>
                    <a:pt x="7580" y="7745"/>
                    <a:pt x="7609" y="7759"/>
                    <a:pt x="7638" y="7759"/>
                  </a:cubicBezTo>
                  <a:lnTo>
                    <a:pt x="7648" y="7755"/>
                  </a:lnTo>
                  <a:cubicBezTo>
                    <a:pt x="7672" y="7755"/>
                    <a:pt x="7701" y="7740"/>
                    <a:pt x="7720" y="7721"/>
                  </a:cubicBezTo>
                  <a:cubicBezTo>
                    <a:pt x="7740" y="7701"/>
                    <a:pt x="7754" y="7677"/>
                    <a:pt x="7754" y="7648"/>
                  </a:cubicBezTo>
                  <a:cubicBezTo>
                    <a:pt x="7759" y="7614"/>
                    <a:pt x="7745" y="7585"/>
                    <a:pt x="7720" y="7561"/>
                  </a:cubicBezTo>
                  <a:lnTo>
                    <a:pt x="194" y="35"/>
                  </a:lnTo>
                  <a:cubicBezTo>
                    <a:pt x="175" y="10"/>
                    <a:pt x="141" y="1"/>
                    <a:pt x="112"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0" name="Google Shape;968;p16">
              <a:extLst>
                <a:ext uri="{FF2B5EF4-FFF2-40B4-BE49-F238E27FC236}">
                  <a16:creationId xmlns:a16="http://schemas.microsoft.com/office/drawing/2014/main" id="{8E3C814B-377F-9342-A588-593C49EFB3A5}"/>
                </a:ext>
              </a:extLst>
            </p:cNvPr>
            <p:cNvSpPr>
              <a:spLocks/>
            </p:cNvSpPr>
            <p:nvPr/>
          </p:nvSpPr>
          <p:spPr bwMode="auto">
            <a:xfrm>
              <a:off x="-3487375" y="-1853000"/>
              <a:ext cx="61825" cy="60375"/>
            </a:xfrm>
            <a:custGeom>
              <a:avLst/>
              <a:gdLst>
                <a:gd name="T0" fmla="*/ 2147483646 w 2473"/>
                <a:gd name="T1" fmla="*/ 0 h 2415"/>
                <a:gd name="T2" fmla="*/ 2147483646 w 2473"/>
                <a:gd name="T3" fmla="*/ 195312500 h 2415"/>
                <a:gd name="T4" fmla="*/ 527343750 w 2473"/>
                <a:gd name="T5" fmla="*/ 2147483646 h 2415"/>
                <a:gd name="T6" fmla="*/ 1074218750 w 2473"/>
                <a:gd name="T7" fmla="*/ 2147483646 h 2415"/>
                <a:gd name="T8" fmla="*/ 1562500000 w 2473"/>
                <a:gd name="T9" fmla="*/ 2147483646 h 2415"/>
                <a:gd name="T10" fmla="*/ 2147483646 w 2473"/>
                <a:gd name="T11" fmla="*/ 1279296875 h 2415"/>
                <a:gd name="T12" fmla="*/ 2147483646 w 2473"/>
                <a:gd name="T13" fmla="*/ 0 h 24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73" h="2415" extrusionOk="0">
                  <a:moveTo>
                    <a:pt x="2365" y="0"/>
                  </a:moveTo>
                  <a:cubicBezTo>
                    <a:pt x="2349" y="0"/>
                    <a:pt x="2332" y="6"/>
                    <a:pt x="2317" y="20"/>
                  </a:cubicBezTo>
                  <a:lnTo>
                    <a:pt x="54" y="2284"/>
                  </a:lnTo>
                  <a:cubicBezTo>
                    <a:pt x="1" y="2340"/>
                    <a:pt x="51" y="2414"/>
                    <a:pt x="110" y="2414"/>
                  </a:cubicBezTo>
                  <a:cubicBezTo>
                    <a:pt x="127" y="2414"/>
                    <a:pt x="144" y="2409"/>
                    <a:pt x="160" y="2395"/>
                  </a:cubicBezTo>
                  <a:lnTo>
                    <a:pt x="2424" y="131"/>
                  </a:lnTo>
                  <a:cubicBezTo>
                    <a:pt x="2473" y="74"/>
                    <a:pt x="2422" y="0"/>
                    <a:pt x="2365"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1" name="Google Shape;969;p16">
              <a:extLst>
                <a:ext uri="{FF2B5EF4-FFF2-40B4-BE49-F238E27FC236}">
                  <a16:creationId xmlns:a16="http://schemas.microsoft.com/office/drawing/2014/main" id="{5A17DE4F-F55F-C64D-823C-CB6BA9252E8B}"/>
                </a:ext>
              </a:extLst>
            </p:cNvPr>
            <p:cNvSpPr>
              <a:spLocks/>
            </p:cNvSpPr>
            <p:nvPr/>
          </p:nvSpPr>
          <p:spPr bwMode="auto">
            <a:xfrm>
              <a:off x="-3487875" y="-1854000"/>
              <a:ext cx="63875" cy="62325"/>
            </a:xfrm>
            <a:custGeom>
              <a:avLst/>
              <a:gdLst>
                <a:gd name="T0" fmla="*/ 2147483646 w 2555"/>
                <a:gd name="T1" fmla="*/ 771484375 h 2493"/>
                <a:gd name="T2" fmla="*/ 2147483646 w 2555"/>
                <a:gd name="T3" fmla="*/ 869140625 h 2493"/>
                <a:gd name="T4" fmla="*/ 2147483646 w 2555"/>
                <a:gd name="T5" fmla="*/ 1386718750 h 2493"/>
                <a:gd name="T6" fmla="*/ 1523437500 w 2555"/>
                <a:gd name="T7" fmla="*/ 2147483646 h 2493"/>
                <a:gd name="T8" fmla="*/ 1279296875 w 2555"/>
                <a:gd name="T9" fmla="*/ 2147483646 h 2493"/>
                <a:gd name="T10" fmla="*/ 1005859375 w 2555"/>
                <a:gd name="T11" fmla="*/ 2147483646 h 2493"/>
                <a:gd name="T12" fmla="*/ 2147483646 w 2555"/>
                <a:gd name="T13" fmla="*/ 869140625 h 2493"/>
                <a:gd name="T14" fmla="*/ 2147483646 w 2555"/>
                <a:gd name="T15" fmla="*/ 771484375 h 2493"/>
                <a:gd name="T16" fmla="*/ 2147483646 w 2555"/>
                <a:gd name="T17" fmla="*/ 9765625 h 2493"/>
                <a:gd name="T18" fmla="*/ 2147483646 w 2555"/>
                <a:gd name="T19" fmla="*/ 351562500 h 2493"/>
                <a:gd name="T20" fmla="*/ 478515625 w 2555"/>
                <a:gd name="T21" fmla="*/ 2147483646 h 2493"/>
                <a:gd name="T22" fmla="*/ 478515625 w 2555"/>
                <a:gd name="T23" fmla="*/ 2147483646 h 2493"/>
                <a:gd name="T24" fmla="*/ 1289062500 w 2555"/>
                <a:gd name="T25" fmla="*/ 2147483646 h 2493"/>
                <a:gd name="T26" fmla="*/ 2041015625 w 2555"/>
                <a:gd name="T27" fmla="*/ 2147483646 h 2493"/>
                <a:gd name="T28" fmla="*/ 2147483646 w 2555"/>
                <a:gd name="T29" fmla="*/ 1904296875 h 2493"/>
                <a:gd name="T30" fmla="*/ 2147483646 w 2555"/>
                <a:gd name="T31" fmla="*/ 9765625 h 24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55" h="2493" extrusionOk="0">
                  <a:moveTo>
                    <a:pt x="2388" y="79"/>
                  </a:moveTo>
                  <a:cubicBezTo>
                    <a:pt x="2401" y="80"/>
                    <a:pt x="2410" y="84"/>
                    <a:pt x="2419" y="89"/>
                  </a:cubicBezTo>
                  <a:cubicBezTo>
                    <a:pt x="2434" y="103"/>
                    <a:pt x="2434" y="128"/>
                    <a:pt x="2419" y="142"/>
                  </a:cubicBezTo>
                  <a:lnTo>
                    <a:pt x="156" y="2406"/>
                  </a:lnTo>
                  <a:cubicBezTo>
                    <a:pt x="147" y="2412"/>
                    <a:pt x="139" y="2415"/>
                    <a:pt x="131" y="2415"/>
                  </a:cubicBezTo>
                  <a:cubicBezTo>
                    <a:pt x="102" y="2415"/>
                    <a:pt x="80" y="2379"/>
                    <a:pt x="103" y="2353"/>
                  </a:cubicBezTo>
                  <a:lnTo>
                    <a:pt x="2366" y="89"/>
                  </a:lnTo>
                  <a:cubicBezTo>
                    <a:pt x="2371" y="84"/>
                    <a:pt x="2379" y="80"/>
                    <a:pt x="2388" y="79"/>
                  </a:cubicBezTo>
                  <a:close/>
                  <a:moveTo>
                    <a:pt x="2392" y="1"/>
                  </a:moveTo>
                  <a:cubicBezTo>
                    <a:pt x="2365" y="1"/>
                    <a:pt x="2338" y="11"/>
                    <a:pt x="2313" y="36"/>
                  </a:cubicBezTo>
                  <a:lnTo>
                    <a:pt x="49" y="2299"/>
                  </a:lnTo>
                  <a:cubicBezTo>
                    <a:pt x="1" y="2343"/>
                    <a:pt x="1" y="2415"/>
                    <a:pt x="49" y="2459"/>
                  </a:cubicBezTo>
                  <a:cubicBezTo>
                    <a:pt x="69" y="2478"/>
                    <a:pt x="103" y="2493"/>
                    <a:pt x="132" y="2493"/>
                  </a:cubicBezTo>
                  <a:cubicBezTo>
                    <a:pt x="161" y="2493"/>
                    <a:pt x="190" y="2483"/>
                    <a:pt x="209" y="2459"/>
                  </a:cubicBezTo>
                  <a:lnTo>
                    <a:pt x="2473" y="195"/>
                  </a:lnTo>
                  <a:cubicBezTo>
                    <a:pt x="2554" y="114"/>
                    <a:pt x="2479" y="1"/>
                    <a:pt x="2392"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2" name="Google Shape;970;p16">
              <a:extLst>
                <a:ext uri="{FF2B5EF4-FFF2-40B4-BE49-F238E27FC236}">
                  <a16:creationId xmlns:a16="http://schemas.microsoft.com/office/drawing/2014/main" id="{4340281E-9AB1-DA44-9072-26187FE8B447}"/>
                </a:ext>
              </a:extLst>
            </p:cNvPr>
            <p:cNvSpPr>
              <a:spLocks/>
            </p:cNvSpPr>
            <p:nvPr/>
          </p:nvSpPr>
          <p:spPr bwMode="auto">
            <a:xfrm>
              <a:off x="-3467975" y="-1833650"/>
              <a:ext cx="56625" cy="55175"/>
            </a:xfrm>
            <a:custGeom>
              <a:avLst/>
              <a:gdLst>
                <a:gd name="T0" fmla="*/ 2147483646 w 2265"/>
                <a:gd name="T1" fmla="*/ 9765625 h 2207"/>
                <a:gd name="T2" fmla="*/ 2147483646 w 2265"/>
                <a:gd name="T3" fmla="*/ 244140625 h 2207"/>
                <a:gd name="T4" fmla="*/ 546875000 w 2265"/>
                <a:gd name="T5" fmla="*/ 2147483646 h 2207"/>
                <a:gd name="T6" fmla="*/ 1064453125 w 2265"/>
                <a:gd name="T7" fmla="*/ 2147483646 h 2207"/>
                <a:gd name="T8" fmla="*/ 1591796875 w 2265"/>
                <a:gd name="T9" fmla="*/ 2147483646 h 2207"/>
                <a:gd name="T10" fmla="*/ 2147483646 w 2265"/>
                <a:gd name="T11" fmla="*/ 1328125000 h 2207"/>
                <a:gd name="T12" fmla="*/ 2147483646 w 2265"/>
                <a:gd name="T13" fmla="*/ 9765625 h 2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5" h="2207" extrusionOk="0">
                  <a:moveTo>
                    <a:pt x="2155" y="1"/>
                  </a:moveTo>
                  <a:cubicBezTo>
                    <a:pt x="2137" y="1"/>
                    <a:pt x="2119" y="8"/>
                    <a:pt x="2102" y="25"/>
                  </a:cubicBezTo>
                  <a:lnTo>
                    <a:pt x="56" y="2075"/>
                  </a:lnTo>
                  <a:cubicBezTo>
                    <a:pt x="1" y="2131"/>
                    <a:pt x="50" y="2206"/>
                    <a:pt x="109" y="2206"/>
                  </a:cubicBezTo>
                  <a:cubicBezTo>
                    <a:pt x="127" y="2206"/>
                    <a:pt x="146" y="2199"/>
                    <a:pt x="163" y="2182"/>
                  </a:cubicBezTo>
                  <a:lnTo>
                    <a:pt x="2209" y="136"/>
                  </a:lnTo>
                  <a:cubicBezTo>
                    <a:pt x="2265" y="80"/>
                    <a:pt x="2214" y="1"/>
                    <a:pt x="2155"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3" name="Google Shape;971;p16">
              <a:extLst>
                <a:ext uri="{FF2B5EF4-FFF2-40B4-BE49-F238E27FC236}">
                  <a16:creationId xmlns:a16="http://schemas.microsoft.com/office/drawing/2014/main" id="{B4E0AA84-DC2D-D048-A943-64351CE560F1}"/>
                </a:ext>
              </a:extLst>
            </p:cNvPr>
            <p:cNvSpPr>
              <a:spLocks/>
            </p:cNvSpPr>
            <p:nvPr/>
          </p:nvSpPr>
          <p:spPr bwMode="auto">
            <a:xfrm>
              <a:off x="-3468400" y="-1834550"/>
              <a:ext cx="57350" cy="57025"/>
            </a:xfrm>
            <a:custGeom>
              <a:avLst/>
              <a:gdLst>
                <a:gd name="T0" fmla="*/ 2147483646 w 2294"/>
                <a:gd name="T1" fmla="*/ 781250000 h 2281"/>
                <a:gd name="T2" fmla="*/ 2147483646 w 2294"/>
                <a:gd name="T3" fmla="*/ 878906250 h 2281"/>
                <a:gd name="T4" fmla="*/ 2147483646 w 2294"/>
                <a:gd name="T5" fmla="*/ 1162109375 h 2281"/>
                <a:gd name="T6" fmla="*/ 2147483646 w 2294"/>
                <a:gd name="T7" fmla="*/ 1396484375 h 2281"/>
                <a:gd name="T8" fmla="*/ 1474609375 w 2294"/>
                <a:gd name="T9" fmla="*/ 2147483646 h 2281"/>
                <a:gd name="T10" fmla="*/ 1240234375 w 2294"/>
                <a:gd name="T11" fmla="*/ 2147483646 h 2281"/>
                <a:gd name="T12" fmla="*/ 947265625 w 2294"/>
                <a:gd name="T13" fmla="*/ 2147483646 h 2281"/>
                <a:gd name="T14" fmla="*/ 2147483646 w 2294"/>
                <a:gd name="T15" fmla="*/ 878906250 h 2281"/>
                <a:gd name="T16" fmla="*/ 2147483646 w 2294"/>
                <a:gd name="T17" fmla="*/ 781250000 h 2281"/>
                <a:gd name="T18" fmla="*/ 2147483646 w 2294"/>
                <a:gd name="T19" fmla="*/ 0 h 2281"/>
                <a:gd name="T20" fmla="*/ 2147483646 w 2294"/>
                <a:gd name="T21" fmla="*/ 351562500 h 2281"/>
                <a:gd name="T22" fmla="*/ 478515625 w 2294"/>
                <a:gd name="T23" fmla="*/ 2147483646 h 2281"/>
                <a:gd name="T24" fmla="*/ 478515625 w 2294"/>
                <a:gd name="T25" fmla="*/ 2147483646 h 2281"/>
                <a:gd name="T26" fmla="*/ 1279296875 w 2294"/>
                <a:gd name="T27" fmla="*/ 2147483646 h 2281"/>
                <a:gd name="T28" fmla="*/ 2041015625 w 2294"/>
                <a:gd name="T29" fmla="*/ 2147483646 h 2281"/>
                <a:gd name="T30" fmla="*/ 2147483646 w 2294"/>
                <a:gd name="T31" fmla="*/ 1914062500 h 2281"/>
                <a:gd name="T32" fmla="*/ 2147483646 w 2294"/>
                <a:gd name="T33" fmla="*/ 1064453125 h 2281"/>
                <a:gd name="T34" fmla="*/ 2147483646 w 2294"/>
                <a:gd name="T35" fmla="*/ 351562500 h 2281"/>
                <a:gd name="T36" fmla="*/ 2147483646 w 2294"/>
                <a:gd name="T37" fmla="*/ 0 h 22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94" h="2281" extrusionOk="0">
                  <a:moveTo>
                    <a:pt x="2173" y="80"/>
                  </a:moveTo>
                  <a:cubicBezTo>
                    <a:pt x="2182" y="80"/>
                    <a:pt x="2192" y="85"/>
                    <a:pt x="2202" y="90"/>
                  </a:cubicBezTo>
                  <a:cubicBezTo>
                    <a:pt x="2206" y="99"/>
                    <a:pt x="2211" y="109"/>
                    <a:pt x="2211" y="119"/>
                  </a:cubicBezTo>
                  <a:cubicBezTo>
                    <a:pt x="2211" y="128"/>
                    <a:pt x="2206" y="138"/>
                    <a:pt x="2202" y="143"/>
                  </a:cubicBezTo>
                  <a:lnTo>
                    <a:pt x="151" y="2194"/>
                  </a:lnTo>
                  <a:cubicBezTo>
                    <a:pt x="143" y="2200"/>
                    <a:pt x="135" y="2203"/>
                    <a:pt x="127" y="2203"/>
                  </a:cubicBezTo>
                  <a:cubicBezTo>
                    <a:pt x="98" y="2203"/>
                    <a:pt x="71" y="2166"/>
                    <a:pt x="97" y="2136"/>
                  </a:cubicBezTo>
                  <a:lnTo>
                    <a:pt x="2148" y="90"/>
                  </a:lnTo>
                  <a:cubicBezTo>
                    <a:pt x="2153" y="80"/>
                    <a:pt x="2163" y="80"/>
                    <a:pt x="2173" y="80"/>
                  </a:cubicBezTo>
                  <a:close/>
                  <a:moveTo>
                    <a:pt x="2175" y="0"/>
                  </a:moveTo>
                  <a:cubicBezTo>
                    <a:pt x="2146" y="0"/>
                    <a:pt x="2117" y="12"/>
                    <a:pt x="2095" y="36"/>
                  </a:cubicBezTo>
                  <a:lnTo>
                    <a:pt x="49" y="2082"/>
                  </a:lnTo>
                  <a:cubicBezTo>
                    <a:pt x="1" y="2126"/>
                    <a:pt x="1" y="2199"/>
                    <a:pt x="49" y="2242"/>
                  </a:cubicBezTo>
                  <a:cubicBezTo>
                    <a:pt x="68" y="2266"/>
                    <a:pt x="97" y="2276"/>
                    <a:pt x="131" y="2281"/>
                  </a:cubicBezTo>
                  <a:cubicBezTo>
                    <a:pt x="160" y="2281"/>
                    <a:pt x="189" y="2266"/>
                    <a:pt x="209" y="2242"/>
                  </a:cubicBezTo>
                  <a:lnTo>
                    <a:pt x="2255" y="196"/>
                  </a:lnTo>
                  <a:cubicBezTo>
                    <a:pt x="2279" y="172"/>
                    <a:pt x="2293" y="143"/>
                    <a:pt x="2289" y="109"/>
                  </a:cubicBezTo>
                  <a:cubicBezTo>
                    <a:pt x="2289" y="80"/>
                    <a:pt x="2274" y="56"/>
                    <a:pt x="2255" y="36"/>
                  </a:cubicBezTo>
                  <a:cubicBezTo>
                    <a:pt x="2233" y="12"/>
                    <a:pt x="2204" y="0"/>
                    <a:pt x="2175"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4" name="Google Shape;972;p16">
              <a:extLst>
                <a:ext uri="{FF2B5EF4-FFF2-40B4-BE49-F238E27FC236}">
                  <a16:creationId xmlns:a16="http://schemas.microsoft.com/office/drawing/2014/main" id="{9A5D4854-0C71-CF4B-9F9F-CC58591D50B5}"/>
                </a:ext>
              </a:extLst>
            </p:cNvPr>
            <p:cNvSpPr>
              <a:spLocks/>
            </p:cNvSpPr>
            <p:nvPr/>
          </p:nvSpPr>
          <p:spPr bwMode="auto">
            <a:xfrm>
              <a:off x="-3448425" y="-1814075"/>
              <a:ext cx="51150" cy="49625"/>
            </a:xfrm>
            <a:custGeom>
              <a:avLst/>
              <a:gdLst>
                <a:gd name="T0" fmla="*/ 2147483646 w 2046"/>
                <a:gd name="T1" fmla="*/ 9765625 h 1985"/>
                <a:gd name="T2" fmla="*/ 2147483646 w 2046"/>
                <a:gd name="T3" fmla="*/ 195312500 h 1985"/>
                <a:gd name="T4" fmla="*/ 517578125 w 2046"/>
                <a:gd name="T5" fmla="*/ 2147483646 h 1985"/>
                <a:gd name="T6" fmla="*/ 1074218750 w 2046"/>
                <a:gd name="T7" fmla="*/ 2147483646 h 1985"/>
                <a:gd name="T8" fmla="*/ 1552734375 w 2046"/>
                <a:gd name="T9" fmla="*/ 2147483646 h 1985"/>
                <a:gd name="T10" fmla="*/ 2147483646 w 2046"/>
                <a:gd name="T11" fmla="*/ 1289062500 h 1985"/>
                <a:gd name="T12" fmla="*/ 2147483646 w 2046"/>
                <a:gd name="T13" fmla="*/ 9765625 h 19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6" h="1985" extrusionOk="0">
                  <a:moveTo>
                    <a:pt x="1936" y="1"/>
                  </a:moveTo>
                  <a:cubicBezTo>
                    <a:pt x="1920" y="1"/>
                    <a:pt x="1902" y="7"/>
                    <a:pt x="1886" y="20"/>
                  </a:cubicBezTo>
                  <a:lnTo>
                    <a:pt x="53" y="1854"/>
                  </a:lnTo>
                  <a:cubicBezTo>
                    <a:pt x="0" y="1910"/>
                    <a:pt x="50" y="1984"/>
                    <a:pt x="110" y="1984"/>
                  </a:cubicBezTo>
                  <a:cubicBezTo>
                    <a:pt x="126" y="1984"/>
                    <a:pt x="144" y="1979"/>
                    <a:pt x="159" y="1965"/>
                  </a:cubicBezTo>
                  <a:lnTo>
                    <a:pt x="1993" y="132"/>
                  </a:lnTo>
                  <a:cubicBezTo>
                    <a:pt x="2046" y="75"/>
                    <a:pt x="1995" y="1"/>
                    <a:pt x="1936"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5" name="Google Shape;973;p16">
              <a:extLst>
                <a:ext uri="{FF2B5EF4-FFF2-40B4-BE49-F238E27FC236}">
                  <a16:creationId xmlns:a16="http://schemas.microsoft.com/office/drawing/2014/main" id="{19C41CC3-152D-4340-B8E5-58718DCEA554}"/>
                </a:ext>
              </a:extLst>
            </p:cNvPr>
            <p:cNvSpPr>
              <a:spLocks/>
            </p:cNvSpPr>
            <p:nvPr/>
          </p:nvSpPr>
          <p:spPr bwMode="auto">
            <a:xfrm>
              <a:off x="-3448925" y="-1815050"/>
              <a:ext cx="52025" cy="51550"/>
            </a:xfrm>
            <a:custGeom>
              <a:avLst/>
              <a:gdLst>
                <a:gd name="T0" fmla="*/ 2147483646 w 2081"/>
                <a:gd name="T1" fmla="*/ 751953125 h 2062"/>
                <a:gd name="T2" fmla="*/ 2147483646 w 2081"/>
                <a:gd name="T3" fmla="*/ 771484375 h 2062"/>
                <a:gd name="T4" fmla="*/ 2147483646 w 2081"/>
                <a:gd name="T5" fmla="*/ 1054687500 h 2062"/>
                <a:gd name="T6" fmla="*/ 2147483646 w 2081"/>
                <a:gd name="T7" fmla="*/ 1386718750 h 2062"/>
                <a:gd name="T8" fmla="*/ 1464843750 w 2081"/>
                <a:gd name="T9" fmla="*/ 2147483646 h 2062"/>
                <a:gd name="T10" fmla="*/ 1230468750 w 2081"/>
                <a:gd name="T11" fmla="*/ 2147483646 h 2062"/>
                <a:gd name="T12" fmla="*/ 947265625 w 2081"/>
                <a:gd name="T13" fmla="*/ 2147483646 h 2062"/>
                <a:gd name="T14" fmla="*/ 859375000 w 2081"/>
                <a:gd name="T15" fmla="*/ 2147483646 h 2062"/>
                <a:gd name="T16" fmla="*/ 947265625 w 2081"/>
                <a:gd name="T17" fmla="*/ 2147483646 h 2062"/>
                <a:gd name="T18" fmla="*/ 2147483646 w 2081"/>
                <a:gd name="T19" fmla="*/ 859375000 h 2062"/>
                <a:gd name="T20" fmla="*/ 2147483646 w 2081"/>
                <a:gd name="T21" fmla="*/ 771484375 h 2062"/>
                <a:gd name="T22" fmla="*/ 2147483646 w 2081"/>
                <a:gd name="T23" fmla="*/ 751953125 h 2062"/>
                <a:gd name="T24" fmla="*/ 2147483646 w 2081"/>
                <a:gd name="T25" fmla="*/ 0 h 2062"/>
                <a:gd name="T26" fmla="*/ 2147483646 w 2081"/>
                <a:gd name="T27" fmla="*/ 341796875 h 2062"/>
                <a:gd name="T28" fmla="*/ 429687500 w 2081"/>
                <a:gd name="T29" fmla="*/ 2147483646 h 2062"/>
                <a:gd name="T30" fmla="*/ 429687500 w 2081"/>
                <a:gd name="T31" fmla="*/ 2147483646 h 2062"/>
                <a:gd name="T32" fmla="*/ 1279296875 w 2081"/>
                <a:gd name="T33" fmla="*/ 2147483646 h 2062"/>
                <a:gd name="T34" fmla="*/ 2031250000 w 2081"/>
                <a:gd name="T35" fmla="*/ 2147483646 h 2062"/>
                <a:gd name="T36" fmla="*/ 2147483646 w 2081"/>
                <a:gd name="T37" fmla="*/ 1904296875 h 2062"/>
                <a:gd name="T38" fmla="*/ 2147483646 w 2081"/>
                <a:gd name="T39" fmla="*/ 859375000 h 2062"/>
                <a:gd name="T40" fmla="*/ 2147483646 w 2081"/>
                <a:gd name="T41" fmla="*/ 58593750 h 2062"/>
                <a:gd name="T42" fmla="*/ 2147483646 w 2081"/>
                <a:gd name="T43" fmla="*/ 0 h 20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81" h="2062" extrusionOk="0">
                  <a:moveTo>
                    <a:pt x="1958" y="77"/>
                  </a:moveTo>
                  <a:cubicBezTo>
                    <a:pt x="1960" y="77"/>
                    <a:pt x="1961" y="79"/>
                    <a:pt x="1964" y="79"/>
                  </a:cubicBezTo>
                  <a:cubicBezTo>
                    <a:pt x="1979" y="84"/>
                    <a:pt x="1993" y="93"/>
                    <a:pt x="1993" y="108"/>
                  </a:cubicBezTo>
                  <a:cubicBezTo>
                    <a:pt x="1998" y="122"/>
                    <a:pt x="1993" y="132"/>
                    <a:pt x="1984" y="142"/>
                  </a:cubicBezTo>
                  <a:lnTo>
                    <a:pt x="150" y="1975"/>
                  </a:lnTo>
                  <a:cubicBezTo>
                    <a:pt x="146" y="1984"/>
                    <a:pt x="136" y="1984"/>
                    <a:pt x="126" y="1984"/>
                  </a:cubicBezTo>
                  <a:cubicBezTo>
                    <a:pt x="117" y="1984"/>
                    <a:pt x="107" y="1980"/>
                    <a:pt x="97" y="1975"/>
                  </a:cubicBezTo>
                  <a:cubicBezTo>
                    <a:pt x="92" y="1965"/>
                    <a:pt x="88" y="1955"/>
                    <a:pt x="88" y="1946"/>
                  </a:cubicBezTo>
                  <a:cubicBezTo>
                    <a:pt x="88" y="1936"/>
                    <a:pt x="92" y="1926"/>
                    <a:pt x="97" y="1922"/>
                  </a:cubicBezTo>
                  <a:lnTo>
                    <a:pt x="1930" y="88"/>
                  </a:lnTo>
                  <a:cubicBezTo>
                    <a:pt x="1940" y="79"/>
                    <a:pt x="1945" y="79"/>
                    <a:pt x="1955" y="79"/>
                  </a:cubicBezTo>
                  <a:cubicBezTo>
                    <a:pt x="1956" y="77"/>
                    <a:pt x="1957" y="77"/>
                    <a:pt x="1958" y="77"/>
                  </a:cubicBezTo>
                  <a:close/>
                  <a:moveTo>
                    <a:pt x="1953" y="0"/>
                  </a:moveTo>
                  <a:cubicBezTo>
                    <a:pt x="1925" y="0"/>
                    <a:pt x="1900" y="14"/>
                    <a:pt x="1882" y="35"/>
                  </a:cubicBezTo>
                  <a:lnTo>
                    <a:pt x="44" y="1868"/>
                  </a:lnTo>
                  <a:cubicBezTo>
                    <a:pt x="0" y="1912"/>
                    <a:pt x="0" y="1984"/>
                    <a:pt x="44" y="2028"/>
                  </a:cubicBezTo>
                  <a:cubicBezTo>
                    <a:pt x="68" y="2047"/>
                    <a:pt x="97" y="2062"/>
                    <a:pt x="131" y="2062"/>
                  </a:cubicBezTo>
                  <a:cubicBezTo>
                    <a:pt x="160" y="2062"/>
                    <a:pt x="184" y="2052"/>
                    <a:pt x="208" y="2028"/>
                  </a:cubicBezTo>
                  <a:lnTo>
                    <a:pt x="2042" y="195"/>
                  </a:lnTo>
                  <a:cubicBezTo>
                    <a:pt x="2071" y="166"/>
                    <a:pt x="2080" y="127"/>
                    <a:pt x="2071" y="88"/>
                  </a:cubicBezTo>
                  <a:cubicBezTo>
                    <a:pt x="2061" y="50"/>
                    <a:pt x="2027" y="16"/>
                    <a:pt x="1984" y="6"/>
                  </a:cubicBezTo>
                  <a:cubicBezTo>
                    <a:pt x="1973" y="2"/>
                    <a:pt x="1963" y="0"/>
                    <a:pt x="195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6" name="Google Shape;974;p16">
              <a:extLst>
                <a:ext uri="{FF2B5EF4-FFF2-40B4-BE49-F238E27FC236}">
                  <a16:creationId xmlns:a16="http://schemas.microsoft.com/office/drawing/2014/main" id="{B5E7FEB6-FCEB-9D47-9C31-5ECA17878B4A}"/>
                </a:ext>
              </a:extLst>
            </p:cNvPr>
            <p:cNvSpPr>
              <a:spLocks/>
            </p:cNvSpPr>
            <p:nvPr/>
          </p:nvSpPr>
          <p:spPr bwMode="auto">
            <a:xfrm>
              <a:off x="-3429000" y="-1794725"/>
              <a:ext cx="45850" cy="44300"/>
            </a:xfrm>
            <a:custGeom>
              <a:avLst/>
              <a:gdLst>
                <a:gd name="T0" fmla="*/ 2147483646 w 1834"/>
                <a:gd name="T1" fmla="*/ 9765625 h 1772"/>
                <a:gd name="T2" fmla="*/ 2147483646 w 1834"/>
                <a:gd name="T3" fmla="*/ 244140625 h 1772"/>
                <a:gd name="T4" fmla="*/ 488281250 w 1834"/>
                <a:gd name="T5" fmla="*/ 2147483646 h 1772"/>
                <a:gd name="T6" fmla="*/ 1083984375 w 1834"/>
                <a:gd name="T7" fmla="*/ 2147483646 h 1772"/>
                <a:gd name="T8" fmla="*/ 1572265625 w 1834"/>
                <a:gd name="T9" fmla="*/ 2147483646 h 1772"/>
                <a:gd name="T10" fmla="*/ 2147483646 w 1834"/>
                <a:gd name="T11" fmla="*/ 1279296875 h 1772"/>
                <a:gd name="T12" fmla="*/ 2147483646 w 1834"/>
                <a:gd name="T13" fmla="*/ 9765625 h 17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4" h="1772" extrusionOk="0">
                  <a:moveTo>
                    <a:pt x="1725" y="1"/>
                  </a:moveTo>
                  <a:cubicBezTo>
                    <a:pt x="1706" y="1"/>
                    <a:pt x="1687" y="8"/>
                    <a:pt x="1670" y="25"/>
                  </a:cubicBezTo>
                  <a:lnTo>
                    <a:pt x="50" y="1641"/>
                  </a:lnTo>
                  <a:cubicBezTo>
                    <a:pt x="1" y="1697"/>
                    <a:pt x="52" y="1772"/>
                    <a:pt x="111" y="1772"/>
                  </a:cubicBezTo>
                  <a:cubicBezTo>
                    <a:pt x="128" y="1772"/>
                    <a:pt x="145" y="1766"/>
                    <a:pt x="161" y="1752"/>
                  </a:cubicBezTo>
                  <a:lnTo>
                    <a:pt x="1782" y="131"/>
                  </a:lnTo>
                  <a:cubicBezTo>
                    <a:pt x="1833" y="76"/>
                    <a:pt x="1783" y="1"/>
                    <a:pt x="1725"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7" name="Google Shape;975;p16">
              <a:extLst>
                <a:ext uri="{FF2B5EF4-FFF2-40B4-BE49-F238E27FC236}">
                  <a16:creationId xmlns:a16="http://schemas.microsoft.com/office/drawing/2014/main" id="{322CD48E-C09F-834A-82F6-49246ED45E09}"/>
                </a:ext>
              </a:extLst>
            </p:cNvPr>
            <p:cNvSpPr>
              <a:spLocks/>
            </p:cNvSpPr>
            <p:nvPr/>
          </p:nvSpPr>
          <p:spPr bwMode="auto">
            <a:xfrm>
              <a:off x="-3429450" y="-1795575"/>
              <a:ext cx="46575" cy="46225"/>
            </a:xfrm>
            <a:custGeom>
              <a:avLst/>
              <a:gdLst>
                <a:gd name="T0" fmla="*/ 2147483646 w 1863"/>
                <a:gd name="T1" fmla="*/ 722656250 h 1849"/>
                <a:gd name="T2" fmla="*/ 2147483646 w 1863"/>
                <a:gd name="T3" fmla="*/ 859375000 h 1849"/>
                <a:gd name="T4" fmla="*/ 2147483646 w 1863"/>
                <a:gd name="T5" fmla="*/ 1376953125 h 1849"/>
                <a:gd name="T6" fmla="*/ 1464843750 w 1863"/>
                <a:gd name="T7" fmla="*/ 2147483646 h 1849"/>
                <a:gd name="T8" fmla="*/ 1210937500 w 1863"/>
                <a:gd name="T9" fmla="*/ 2147483646 h 1849"/>
                <a:gd name="T10" fmla="*/ 947265625 w 1863"/>
                <a:gd name="T11" fmla="*/ 2147483646 h 1849"/>
                <a:gd name="T12" fmla="*/ 947265625 w 1863"/>
                <a:gd name="T13" fmla="*/ 2147483646 h 1849"/>
                <a:gd name="T14" fmla="*/ 2147483646 w 1863"/>
                <a:gd name="T15" fmla="*/ 859375000 h 1849"/>
                <a:gd name="T16" fmla="*/ 2147483646 w 1863"/>
                <a:gd name="T17" fmla="*/ 722656250 h 1849"/>
                <a:gd name="T18" fmla="*/ 2147483646 w 1863"/>
                <a:gd name="T19" fmla="*/ 0 h 1849"/>
                <a:gd name="T20" fmla="*/ 2147483646 w 1863"/>
                <a:gd name="T21" fmla="*/ 341796875 h 1849"/>
                <a:gd name="T22" fmla="*/ 429687500 w 1863"/>
                <a:gd name="T23" fmla="*/ 2147483646 h 1849"/>
                <a:gd name="T24" fmla="*/ 429687500 w 1863"/>
                <a:gd name="T25" fmla="*/ 2147483646 h 1849"/>
                <a:gd name="T26" fmla="*/ 1230468750 w 1863"/>
                <a:gd name="T27" fmla="*/ 2147483646 h 1849"/>
                <a:gd name="T28" fmla="*/ 2031250000 w 1863"/>
                <a:gd name="T29" fmla="*/ 2147483646 h 1849"/>
                <a:gd name="T30" fmla="*/ 2147483646 w 1863"/>
                <a:gd name="T31" fmla="*/ 1904296875 h 1849"/>
                <a:gd name="T32" fmla="*/ 2147483646 w 1863"/>
                <a:gd name="T33" fmla="*/ 1044921875 h 1849"/>
                <a:gd name="T34" fmla="*/ 2147483646 w 1863"/>
                <a:gd name="T35" fmla="*/ 9765625 h 1849"/>
                <a:gd name="T36" fmla="*/ 2147483646 w 1863"/>
                <a:gd name="T37" fmla="*/ 0 h 18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63" h="1849" extrusionOk="0">
                  <a:moveTo>
                    <a:pt x="1742" y="74"/>
                  </a:moveTo>
                  <a:cubicBezTo>
                    <a:pt x="1751" y="74"/>
                    <a:pt x="1761" y="78"/>
                    <a:pt x="1771" y="88"/>
                  </a:cubicBezTo>
                  <a:cubicBezTo>
                    <a:pt x="1785" y="103"/>
                    <a:pt x="1785" y="127"/>
                    <a:pt x="1771" y="141"/>
                  </a:cubicBezTo>
                  <a:lnTo>
                    <a:pt x="150" y="1757"/>
                  </a:lnTo>
                  <a:cubicBezTo>
                    <a:pt x="143" y="1764"/>
                    <a:pt x="133" y="1768"/>
                    <a:pt x="124" y="1768"/>
                  </a:cubicBezTo>
                  <a:cubicBezTo>
                    <a:pt x="114" y="1768"/>
                    <a:pt x="104" y="1764"/>
                    <a:pt x="97" y="1757"/>
                  </a:cubicBezTo>
                  <a:cubicBezTo>
                    <a:pt x="82" y="1742"/>
                    <a:pt x="82" y="1718"/>
                    <a:pt x="97" y="1704"/>
                  </a:cubicBezTo>
                  <a:lnTo>
                    <a:pt x="1717" y="88"/>
                  </a:lnTo>
                  <a:cubicBezTo>
                    <a:pt x="1722" y="78"/>
                    <a:pt x="1732" y="74"/>
                    <a:pt x="1742" y="74"/>
                  </a:cubicBezTo>
                  <a:close/>
                  <a:moveTo>
                    <a:pt x="1738" y="0"/>
                  </a:moveTo>
                  <a:cubicBezTo>
                    <a:pt x="1710" y="0"/>
                    <a:pt x="1685" y="14"/>
                    <a:pt x="1664" y="35"/>
                  </a:cubicBezTo>
                  <a:lnTo>
                    <a:pt x="44" y="1650"/>
                  </a:lnTo>
                  <a:cubicBezTo>
                    <a:pt x="0" y="1694"/>
                    <a:pt x="0" y="1767"/>
                    <a:pt x="44" y="1810"/>
                  </a:cubicBezTo>
                  <a:cubicBezTo>
                    <a:pt x="68" y="1834"/>
                    <a:pt x="97" y="1849"/>
                    <a:pt x="126" y="1849"/>
                  </a:cubicBezTo>
                  <a:cubicBezTo>
                    <a:pt x="160" y="1849"/>
                    <a:pt x="189" y="1834"/>
                    <a:pt x="208" y="1815"/>
                  </a:cubicBezTo>
                  <a:lnTo>
                    <a:pt x="1824" y="195"/>
                  </a:lnTo>
                  <a:cubicBezTo>
                    <a:pt x="1848" y="170"/>
                    <a:pt x="1863" y="141"/>
                    <a:pt x="1858" y="107"/>
                  </a:cubicBezTo>
                  <a:cubicBezTo>
                    <a:pt x="1853" y="49"/>
                    <a:pt x="1809" y="6"/>
                    <a:pt x="1751" y="1"/>
                  </a:cubicBezTo>
                  <a:cubicBezTo>
                    <a:pt x="1747" y="0"/>
                    <a:pt x="1743" y="0"/>
                    <a:pt x="1738"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8" name="Google Shape;976;p16">
              <a:extLst>
                <a:ext uri="{FF2B5EF4-FFF2-40B4-BE49-F238E27FC236}">
                  <a16:creationId xmlns:a16="http://schemas.microsoft.com/office/drawing/2014/main" id="{C0C1636C-C11D-2D4C-A2E4-6CC95837C45A}"/>
                </a:ext>
              </a:extLst>
            </p:cNvPr>
            <p:cNvSpPr>
              <a:spLocks/>
            </p:cNvSpPr>
            <p:nvPr/>
          </p:nvSpPr>
          <p:spPr bwMode="auto">
            <a:xfrm>
              <a:off x="-3409575" y="-1775125"/>
              <a:ext cx="40475" cy="38950"/>
            </a:xfrm>
            <a:custGeom>
              <a:avLst/>
              <a:gdLst>
                <a:gd name="T0" fmla="*/ 2147483646 w 1619"/>
                <a:gd name="T1" fmla="*/ 0 h 1558"/>
                <a:gd name="T2" fmla="*/ 2147483646 w 1619"/>
                <a:gd name="T3" fmla="*/ 195312500 h 1558"/>
                <a:gd name="T4" fmla="*/ 556640625 w 1619"/>
                <a:gd name="T5" fmla="*/ 2147483646 h 1558"/>
                <a:gd name="T6" fmla="*/ 1074218750 w 1619"/>
                <a:gd name="T7" fmla="*/ 2147483646 h 1558"/>
                <a:gd name="T8" fmla="*/ 1591796875 w 1619"/>
                <a:gd name="T9" fmla="*/ 2147483646 h 1558"/>
                <a:gd name="T10" fmla="*/ 2147483646 w 1619"/>
                <a:gd name="T11" fmla="*/ 1230468750 h 1558"/>
                <a:gd name="T12" fmla="*/ 2147483646 w 1619"/>
                <a:gd name="T13" fmla="*/ 0 h 15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9" h="1558" extrusionOk="0">
                  <a:moveTo>
                    <a:pt x="1509" y="0"/>
                  </a:moveTo>
                  <a:cubicBezTo>
                    <a:pt x="1493" y="0"/>
                    <a:pt x="1475" y="6"/>
                    <a:pt x="1459" y="20"/>
                  </a:cubicBezTo>
                  <a:lnTo>
                    <a:pt x="57" y="1423"/>
                  </a:lnTo>
                  <a:cubicBezTo>
                    <a:pt x="1" y="1479"/>
                    <a:pt x="51" y="1557"/>
                    <a:pt x="110" y="1557"/>
                  </a:cubicBezTo>
                  <a:cubicBezTo>
                    <a:pt x="128" y="1557"/>
                    <a:pt x="146" y="1550"/>
                    <a:pt x="163" y="1534"/>
                  </a:cubicBezTo>
                  <a:lnTo>
                    <a:pt x="1566" y="126"/>
                  </a:lnTo>
                  <a:cubicBezTo>
                    <a:pt x="1619" y="73"/>
                    <a:pt x="1568" y="0"/>
                    <a:pt x="1509"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9" name="Google Shape;977;p16">
              <a:extLst>
                <a:ext uri="{FF2B5EF4-FFF2-40B4-BE49-F238E27FC236}">
                  <a16:creationId xmlns:a16="http://schemas.microsoft.com/office/drawing/2014/main" id="{4EAE2F5F-4E98-C84C-9DA9-090C324C04D7}"/>
                </a:ext>
              </a:extLst>
            </p:cNvPr>
            <p:cNvSpPr>
              <a:spLocks/>
            </p:cNvSpPr>
            <p:nvPr/>
          </p:nvSpPr>
          <p:spPr bwMode="auto">
            <a:xfrm>
              <a:off x="-3409975" y="-1776150"/>
              <a:ext cx="41125" cy="40825"/>
            </a:xfrm>
            <a:custGeom>
              <a:avLst/>
              <a:gdLst>
                <a:gd name="T0" fmla="*/ 2147483646 w 1645"/>
                <a:gd name="T1" fmla="*/ 732421875 h 1633"/>
                <a:gd name="T2" fmla="*/ 2147483646 w 1645"/>
                <a:gd name="T3" fmla="*/ 878906250 h 1633"/>
                <a:gd name="T4" fmla="*/ 2147483646 w 1645"/>
                <a:gd name="T5" fmla="*/ 1396484375 h 1633"/>
                <a:gd name="T6" fmla="*/ 1513671875 w 1645"/>
                <a:gd name="T7" fmla="*/ 2147483646 h 1633"/>
                <a:gd name="T8" fmla="*/ 1230468750 w 1645"/>
                <a:gd name="T9" fmla="*/ 2147483646 h 1633"/>
                <a:gd name="T10" fmla="*/ 996093750 w 1645"/>
                <a:gd name="T11" fmla="*/ 2147483646 h 1633"/>
                <a:gd name="T12" fmla="*/ 849609375 w 1645"/>
                <a:gd name="T13" fmla="*/ 2147483646 h 1633"/>
                <a:gd name="T14" fmla="*/ 996093750 w 1645"/>
                <a:gd name="T15" fmla="*/ 2147483646 h 1633"/>
                <a:gd name="T16" fmla="*/ 2147483646 w 1645"/>
                <a:gd name="T17" fmla="*/ 878906250 h 1633"/>
                <a:gd name="T18" fmla="*/ 2147483646 w 1645"/>
                <a:gd name="T19" fmla="*/ 732421875 h 1633"/>
                <a:gd name="T20" fmla="*/ 2147483646 w 1645"/>
                <a:gd name="T21" fmla="*/ 0 h 1633"/>
                <a:gd name="T22" fmla="*/ 2147483646 w 1645"/>
                <a:gd name="T23" fmla="*/ 361328125 h 1633"/>
                <a:gd name="T24" fmla="*/ 429687500 w 1645"/>
                <a:gd name="T25" fmla="*/ 2147483646 h 1633"/>
                <a:gd name="T26" fmla="*/ 429687500 w 1645"/>
                <a:gd name="T27" fmla="*/ 2147483646 h 1633"/>
                <a:gd name="T28" fmla="*/ 1230468750 w 1645"/>
                <a:gd name="T29" fmla="*/ 2147483646 h 1633"/>
                <a:gd name="T30" fmla="*/ 2031250000 w 1645"/>
                <a:gd name="T31" fmla="*/ 2147483646 h 1633"/>
                <a:gd name="T32" fmla="*/ 2147483646 w 1645"/>
                <a:gd name="T33" fmla="*/ 1914062500 h 1633"/>
                <a:gd name="T34" fmla="*/ 2147483646 w 1645"/>
                <a:gd name="T35" fmla="*/ 1064453125 h 1633"/>
                <a:gd name="T36" fmla="*/ 2147483646 w 1645"/>
                <a:gd name="T37" fmla="*/ 361328125 h 1633"/>
                <a:gd name="T38" fmla="*/ 2147483646 w 1645"/>
                <a:gd name="T39" fmla="*/ 0 h 16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45" h="1633" extrusionOk="0">
                  <a:moveTo>
                    <a:pt x="1524" y="75"/>
                  </a:moveTo>
                  <a:cubicBezTo>
                    <a:pt x="1538" y="75"/>
                    <a:pt x="1548" y="80"/>
                    <a:pt x="1558" y="90"/>
                  </a:cubicBezTo>
                  <a:cubicBezTo>
                    <a:pt x="1572" y="104"/>
                    <a:pt x="1572" y="129"/>
                    <a:pt x="1558" y="143"/>
                  </a:cubicBezTo>
                  <a:lnTo>
                    <a:pt x="155" y="1546"/>
                  </a:lnTo>
                  <a:cubicBezTo>
                    <a:pt x="145" y="1555"/>
                    <a:pt x="135" y="1555"/>
                    <a:pt x="126" y="1560"/>
                  </a:cubicBezTo>
                  <a:cubicBezTo>
                    <a:pt x="116" y="1555"/>
                    <a:pt x="106" y="1551"/>
                    <a:pt x="102" y="1546"/>
                  </a:cubicBezTo>
                  <a:cubicBezTo>
                    <a:pt x="92" y="1536"/>
                    <a:pt x="87" y="1526"/>
                    <a:pt x="87" y="1517"/>
                  </a:cubicBezTo>
                  <a:cubicBezTo>
                    <a:pt x="87" y="1507"/>
                    <a:pt x="92" y="1497"/>
                    <a:pt x="102" y="1493"/>
                  </a:cubicBezTo>
                  <a:lnTo>
                    <a:pt x="1499" y="90"/>
                  </a:lnTo>
                  <a:cubicBezTo>
                    <a:pt x="1509" y="80"/>
                    <a:pt x="1514" y="75"/>
                    <a:pt x="1524" y="75"/>
                  </a:cubicBezTo>
                  <a:close/>
                  <a:moveTo>
                    <a:pt x="1529" y="0"/>
                  </a:moveTo>
                  <a:cubicBezTo>
                    <a:pt x="1499" y="0"/>
                    <a:pt x="1470" y="12"/>
                    <a:pt x="1451" y="37"/>
                  </a:cubicBezTo>
                  <a:lnTo>
                    <a:pt x="44" y="1439"/>
                  </a:lnTo>
                  <a:cubicBezTo>
                    <a:pt x="0" y="1483"/>
                    <a:pt x="0" y="1555"/>
                    <a:pt x="44" y="1599"/>
                  </a:cubicBezTo>
                  <a:cubicBezTo>
                    <a:pt x="68" y="1618"/>
                    <a:pt x="97" y="1633"/>
                    <a:pt x="126" y="1633"/>
                  </a:cubicBezTo>
                  <a:cubicBezTo>
                    <a:pt x="160" y="1633"/>
                    <a:pt x="184" y="1618"/>
                    <a:pt x="208" y="1599"/>
                  </a:cubicBezTo>
                  <a:lnTo>
                    <a:pt x="1611" y="196"/>
                  </a:lnTo>
                  <a:cubicBezTo>
                    <a:pt x="1635" y="172"/>
                    <a:pt x="1645" y="138"/>
                    <a:pt x="1645" y="109"/>
                  </a:cubicBezTo>
                  <a:cubicBezTo>
                    <a:pt x="1640" y="80"/>
                    <a:pt x="1630" y="56"/>
                    <a:pt x="1611" y="37"/>
                  </a:cubicBezTo>
                  <a:cubicBezTo>
                    <a:pt x="1589" y="12"/>
                    <a:pt x="1559" y="0"/>
                    <a:pt x="1529"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0" name="Google Shape;978;p16">
              <a:extLst>
                <a:ext uri="{FF2B5EF4-FFF2-40B4-BE49-F238E27FC236}">
                  <a16:creationId xmlns:a16="http://schemas.microsoft.com/office/drawing/2014/main" id="{832C8CE1-243E-5642-A2A1-2B4281ADBFB8}"/>
                </a:ext>
              </a:extLst>
            </p:cNvPr>
            <p:cNvSpPr>
              <a:spLocks/>
            </p:cNvSpPr>
            <p:nvPr/>
          </p:nvSpPr>
          <p:spPr bwMode="auto">
            <a:xfrm>
              <a:off x="-3297750" y="-1663400"/>
              <a:ext cx="61825" cy="60325"/>
            </a:xfrm>
            <a:custGeom>
              <a:avLst/>
              <a:gdLst>
                <a:gd name="T0" fmla="*/ 2147483646 w 2473"/>
                <a:gd name="T1" fmla="*/ 9765625 h 2413"/>
                <a:gd name="T2" fmla="*/ 2147483646 w 2473"/>
                <a:gd name="T3" fmla="*/ 195312500 h 2413"/>
                <a:gd name="T4" fmla="*/ 517578125 w 2473"/>
                <a:gd name="T5" fmla="*/ 2147483646 h 2413"/>
                <a:gd name="T6" fmla="*/ 1044921875 w 2473"/>
                <a:gd name="T7" fmla="*/ 2147483646 h 2413"/>
                <a:gd name="T8" fmla="*/ 1552734375 w 2473"/>
                <a:gd name="T9" fmla="*/ 2147483646 h 2413"/>
                <a:gd name="T10" fmla="*/ 2147483646 w 2473"/>
                <a:gd name="T11" fmla="*/ 1240234375 h 2413"/>
                <a:gd name="T12" fmla="*/ 2147483646 w 2473"/>
                <a:gd name="T13" fmla="*/ 9765625 h 2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73" h="2413" extrusionOk="0">
                  <a:moveTo>
                    <a:pt x="2362" y="1"/>
                  </a:moveTo>
                  <a:cubicBezTo>
                    <a:pt x="2345" y="1"/>
                    <a:pt x="2328" y="6"/>
                    <a:pt x="2312" y="20"/>
                  </a:cubicBezTo>
                  <a:cubicBezTo>
                    <a:pt x="1011" y="1321"/>
                    <a:pt x="1349" y="983"/>
                    <a:pt x="53" y="2284"/>
                  </a:cubicBezTo>
                  <a:cubicBezTo>
                    <a:pt x="1" y="2340"/>
                    <a:pt x="49" y="2413"/>
                    <a:pt x="107" y="2413"/>
                  </a:cubicBezTo>
                  <a:cubicBezTo>
                    <a:pt x="124" y="2413"/>
                    <a:pt x="143" y="2406"/>
                    <a:pt x="159" y="2390"/>
                  </a:cubicBezTo>
                  <a:lnTo>
                    <a:pt x="2423" y="127"/>
                  </a:lnTo>
                  <a:cubicBezTo>
                    <a:pt x="2472" y="74"/>
                    <a:pt x="2421" y="1"/>
                    <a:pt x="2362"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1" name="Google Shape;979;p16">
              <a:extLst>
                <a:ext uri="{FF2B5EF4-FFF2-40B4-BE49-F238E27FC236}">
                  <a16:creationId xmlns:a16="http://schemas.microsoft.com/office/drawing/2014/main" id="{F6493BB6-2FF4-7F43-905E-DEFA4588A9B5}"/>
                </a:ext>
              </a:extLst>
            </p:cNvPr>
            <p:cNvSpPr>
              <a:spLocks/>
            </p:cNvSpPr>
            <p:nvPr/>
          </p:nvSpPr>
          <p:spPr bwMode="auto">
            <a:xfrm>
              <a:off x="-3298250" y="-1664425"/>
              <a:ext cx="62775" cy="62375"/>
            </a:xfrm>
            <a:custGeom>
              <a:avLst/>
              <a:gdLst>
                <a:gd name="T0" fmla="*/ 2147483646 w 2511"/>
                <a:gd name="T1" fmla="*/ 742187500 h 2495"/>
                <a:gd name="T2" fmla="*/ 2147483646 w 2511"/>
                <a:gd name="T3" fmla="*/ 1025390625 h 2495"/>
                <a:gd name="T4" fmla="*/ 2147483646 w 2511"/>
                <a:gd name="T5" fmla="*/ 1357421875 h 2495"/>
                <a:gd name="T6" fmla="*/ 1464843750 w 2511"/>
                <a:gd name="T7" fmla="*/ 2147483646 h 2495"/>
                <a:gd name="T8" fmla="*/ 1210937500 w 2511"/>
                <a:gd name="T9" fmla="*/ 2147483646 h 2495"/>
                <a:gd name="T10" fmla="*/ 947265625 w 2511"/>
                <a:gd name="T11" fmla="*/ 2147483646 h 2495"/>
                <a:gd name="T12" fmla="*/ 947265625 w 2511"/>
                <a:gd name="T13" fmla="*/ 2147483646 h 2495"/>
                <a:gd name="T14" fmla="*/ 2147483646 w 2511"/>
                <a:gd name="T15" fmla="*/ 830078125 h 2495"/>
                <a:gd name="T16" fmla="*/ 2147483646 w 2511"/>
                <a:gd name="T17" fmla="*/ 742187500 h 2495"/>
                <a:gd name="T18" fmla="*/ 2147483646 w 2511"/>
                <a:gd name="T19" fmla="*/ 742187500 h 2495"/>
                <a:gd name="T20" fmla="*/ 2147483646 w 2511"/>
                <a:gd name="T21" fmla="*/ 0 h 2495"/>
                <a:gd name="T22" fmla="*/ 2147483646 w 2511"/>
                <a:gd name="T23" fmla="*/ 361328125 h 2495"/>
                <a:gd name="T24" fmla="*/ 429687500 w 2511"/>
                <a:gd name="T25" fmla="*/ 2147483646 h 2495"/>
                <a:gd name="T26" fmla="*/ 429687500 w 2511"/>
                <a:gd name="T27" fmla="*/ 2147483646 h 2495"/>
                <a:gd name="T28" fmla="*/ 1230468750 w 2511"/>
                <a:gd name="T29" fmla="*/ 2147483646 h 2495"/>
                <a:gd name="T30" fmla="*/ 2031250000 w 2511"/>
                <a:gd name="T31" fmla="*/ 2147483646 h 2495"/>
                <a:gd name="T32" fmla="*/ 2147483646 w 2511"/>
                <a:gd name="T33" fmla="*/ 1923828125 h 2495"/>
                <a:gd name="T34" fmla="*/ 2147483646 w 2511"/>
                <a:gd name="T35" fmla="*/ 878906250 h 2495"/>
                <a:gd name="T36" fmla="*/ 2147483646 w 2511"/>
                <a:gd name="T37" fmla="*/ 29296875 h 2495"/>
                <a:gd name="T38" fmla="*/ 2147483646 w 2511"/>
                <a:gd name="T39" fmla="*/ 0 h 24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11" h="2495" extrusionOk="0">
                  <a:moveTo>
                    <a:pt x="2390" y="76"/>
                  </a:moveTo>
                  <a:cubicBezTo>
                    <a:pt x="2404" y="81"/>
                    <a:pt x="2419" y="90"/>
                    <a:pt x="2424" y="105"/>
                  </a:cubicBezTo>
                  <a:cubicBezTo>
                    <a:pt x="2424" y="119"/>
                    <a:pt x="2424" y="129"/>
                    <a:pt x="2414" y="139"/>
                  </a:cubicBezTo>
                  <a:lnTo>
                    <a:pt x="150" y="2402"/>
                  </a:lnTo>
                  <a:cubicBezTo>
                    <a:pt x="143" y="2410"/>
                    <a:pt x="133" y="2413"/>
                    <a:pt x="124" y="2413"/>
                  </a:cubicBezTo>
                  <a:cubicBezTo>
                    <a:pt x="114" y="2413"/>
                    <a:pt x="104" y="2410"/>
                    <a:pt x="97" y="2402"/>
                  </a:cubicBezTo>
                  <a:cubicBezTo>
                    <a:pt x="83" y="2388"/>
                    <a:pt x="83" y="2364"/>
                    <a:pt x="97" y="2349"/>
                  </a:cubicBezTo>
                  <a:lnTo>
                    <a:pt x="2361" y="85"/>
                  </a:lnTo>
                  <a:cubicBezTo>
                    <a:pt x="2366" y="81"/>
                    <a:pt x="2375" y="76"/>
                    <a:pt x="2385" y="76"/>
                  </a:cubicBezTo>
                  <a:lnTo>
                    <a:pt x="2390" y="76"/>
                  </a:lnTo>
                  <a:close/>
                  <a:moveTo>
                    <a:pt x="2390" y="0"/>
                  </a:moveTo>
                  <a:cubicBezTo>
                    <a:pt x="2360" y="0"/>
                    <a:pt x="2331" y="14"/>
                    <a:pt x="2308" y="37"/>
                  </a:cubicBezTo>
                  <a:lnTo>
                    <a:pt x="44" y="2301"/>
                  </a:lnTo>
                  <a:cubicBezTo>
                    <a:pt x="0" y="2340"/>
                    <a:pt x="0" y="2412"/>
                    <a:pt x="44" y="2456"/>
                  </a:cubicBezTo>
                  <a:cubicBezTo>
                    <a:pt x="68" y="2480"/>
                    <a:pt x="97" y="2494"/>
                    <a:pt x="126" y="2494"/>
                  </a:cubicBezTo>
                  <a:cubicBezTo>
                    <a:pt x="155" y="2494"/>
                    <a:pt x="184" y="2480"/>
                    <a:pt x="208" y="2460"/>
                  </a:cubicBezTo>
                  <a:lnTo>
                    <a:pt x="2472" y="197"/>
                  </a:lnTo>
                  <a:cubicBezTo>
                    <a:pt x="2496" y="168"/>
                    <a:pt x="2511" y="129"/>
                    <a:pt x="2501" y="90"/>
                  </a:cubicBezTo>
                  <a:cubicBezTo>
                    <a:pt x="2487" y="47"/>
                    <a:pt x="2458" y="18"/>
                    <a:pt x="2414" y="3"/>
                  </a:cubicBezTo>
                  <a:cubicBezTo>
                    <a:pt x="2406" y="1"/>
                    <a:pt x="2398" y="0"/>
                    <a:pt x="239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2" name="Google Shape;980;p16">
              <a:extLst>
                <a:ext uri="{FF2B5EF4-FFF2-40B4-BE49-F238E27FC236}">
                  <a16:creationId xmlns:a16="http://schemas.microsoft.com/office/drawing/2014/main" id="{171FA67A-8944-4446-9BC5-E32BF9E6DD8F}"/>
                </a:ext>
              </a:extLst>
            </p:cNvPr>
            <p:cNvSpPr>
              <a:spLocks/>
            </p:cNvSpPr>
            <p:nvPr/>
          </p:nvSpPr>
          <p:spPr bwMode="auto">
            <a:xfrm>
              <a:off x="-3311900" y="-1677550"/>
              <a:ext cx="56650" cy="55050"/>
            </a:xfrm>
            <a:custGeom>
              <a:avLst/>
              <a:gdLst>
                <a:gd name="T0" fmla="*/ 2147483646 w 2266"/>
                <a:gd name="T1" fmla="*/ 9765625 h 2202"/>
                <a:gd name="T2" fmla="*/ 2147483646 w 2266"/>
                <a:gd name="T3" fmla="*/ 244140625 h 2202"/>
                <a:gd name="T4" fmla="*/ 517578125 w 2266"/>
                <a:gd name="T5" fmla="*/ 2147483646 h 2202"/>
                <a:gd name="T6" fmla="*/ 1064453125 w 2266"/>
                <a:gd name="T7" fmla="*/ 2147483646 h 2202"/>
                <a:gd name="T8" fmla="*/ 1552734375 w 2266"/>
                <a:gd name="T9" fmla="*/ 2147483646 h 2202"/>
                <a:gd name="T10" fmla="*/ 2147483646 w 2266"/>
                <a:gd name="T11" fmla="*/ 1289062500 h 2202"/>
                <a:gd name="T12" fmla="*/ 2147483646 w 2266"/>
                <a:gd name="T13" fmla="*/ 9765625 h 2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6" h="2202" extrusionOk="0">
                  <a:moveTo>
                    <a:pt x="2156" y="1"/>
                  </a:moveTo>
                  <a:cubicBezTo>
                    <a:pt x="2138" y="1"/>
                    <a:pt x="2120" y="8"/>
                    <a:pt x="2104" y="25"/>
                  </a:cubicBezTo>
                  <a:lnTo>
                    <a:pt x="53" y="2071"/>
                  </a:lnTo>
                  <a:cubicBezTo>
                    <a:pt x="1" y="2123"/>
                    <a:pt x="52" y="2201"/>
                    <a:pt x="109" y="2201"/>
                  </a:cubicBezTo>
                  <a:cubicBezTo>
                    <a:pt x="126" y="2201"/>
                    <a:pt x="144" y="2194"/>
                    <a:pt x="159" y="2178"/>
                  </a:cubicBezTo>
                  <a:lnTo>
                    <a:pt x="2210" y="132"/>
                  </a:lnTo>
                  <a:cubicBezTo>
                    <a:pt x="2266" y="76"/>
                    <a:pt x="2214" y="1"/>
                    <a:pt x="2156"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3" name="Google Shape;981;p16">
              <a:extLst>
                <a:ext uri="{FF2B5EF4-FFF2-40B4-BE49-F238E27FC236}">
                  <a16:creationId xmlns:a16="http://schemas.microsoft.com/office/drawing/2014/main" id="{561BE827-F594-D345-85FD-6B39A5EEB4C4}"/>
                </a:ext>
              </a:extLst>
            </p:cNvPr>
            <p:cNvSpPr>
              <a:spLocks/>
            </p:cNvSpPr>
            <p:nvPr/>
          </p:nvSpPr>
          <p:spPr bwMode="auto">
            <a:xfrm>
              <a:off x="-3312400" y="-1678425"/>
              <a:ext cx="58375" cy="56900"/>
            </a:xfrm>
            <a:custGeom>
              <a:avLst/>
              <a:gdLst>
                <a:gd name="T0" fmla="*/ 2147483646 w 2335"/>
                <a:gd name="T1" fmla="*/ 732421875 h 2276"/>
                <a:gd name="T2" fmla="*/ 2147483646 w 2335"/>
                <a:gd name="T3" fmla="*/ 869140625 h 2276"/>
                <a:gd name="T4" fmla="*/ 2147483646 w 2335"/>
                <a:gd name="T5" fmla="*/ 1347656250 h 2276"/>
                <a:gd name="T6" fmla="*/ 1513671875 w 2335"/>
                <a:gd name="T7" fmla="*/ 2147483646 h 2276"/>
                <a:gd name="T8" fmla="*/ 1250000000 w 2335"/>
                <a:gd name="T9" fmla="*/ 2147483646 h 2276"/>
                <a:gd name="T10" fmla="*/ 947265625 w 2335"/>
                <a:gd name="T11" fmla="*/ 2147483646 h 2276"/>
                <a:gd name="T12" fmla="*/ 2147483646 w 2335"/>
                <a:gd name="T13" fmla="*/ 820312500 h 2276"/>
                <a:gd name="T14" fmla="*/ 2147483646 w 2335"/>
                <a:gd name="T15" fmla="*/ 732421875 h 2276"/>
                <a:gd name="T16" fmla="*/ 2147483646 w 2335"/>
                <a:gd name="T17" fmla="*/ 0 h 2276"/>
                <a:gd name="T18" fmla="*/ 2147483646 w 2335"/>
                <a:gd name="T19" fmla="*/ 302734375 h 2276"/>
                <a:gd name="T20" fmla="*/ 478515625 w 2335"/>
                <a:gd name="T21" fmla="*/ 2147483646 h 2276"/>
                <a:gd name="T22" fmla="*/ 478515625 w 2335"/>
                <a:gd name="T23" fmla="*/ 2147483646 h 2276"/>
                <a:gd name="T24" fmla="*/ 1279296875 w 2335"/>
                <a:gd name="T25" fmla="*/ 2147483646 h 2276"/>
                <a:gd name="T26" fmla="*/ 2031250000 w 2335"/>
                <a:gd name="T27" fmla="*/ 2147483646 h 2276"/>
                <a:gd name="T28" fmla="*/ 2147483646 w 2335"/>
                <a:gd name="T29" fmla="*/ 1865234375 h 2276"/>
                <a:gd name="T30" fmla="*/ 2147483646 w 2335"/>
                <a:gd name="T31" fmla="*/ 0 h 22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35" h="2276" extrusionOk="0">
                  <a:moveTo>
                    <a:pt x="2172" y="75"/>
                  </a:moveTo>
                  <a:cubicBezTo>
                    <a:pt x="2182" y="75"/>
                    <a:pt x="2192" y="80"/>
                    <a:pt x="2201" y="89"/>
                  </a:cubicBezTo>
                  <a:cubicBezTo>
                    <a:pt x="2216" y="99"/>
                    <a:pt x="2216" y="123"/>
                    <a:pt x="2201" y="138"/>
                  </a:cubicBezTo>
                  <a:lnTo>
                    <a:pt x="155" y="2188"/>
                  </a:lnTo>
                  <a:cubicBezTo>
                    <a:pt x="147" y="2196"/>
                    <a:pt x="137" y="2199"/>
                    <a:pt x="128" y="2199"/>
                  </a:cubicBezTo>
                  <a:cubicBezTo>
                    <a:pt x="97" y="2199"/>
                    <a:pt x="71" y="2161"/>
                    <a:pt x="97" y="2135"/>
                  </a:cubicBezTo>
                  <a:lnTo>
                    <a:pt x="2148" y="84"/>
                  </a:lnTo>
                  <a:cubicBezTo>
                    <a:pt x="2153" y="80"/>
                    <a:pt x="2163" y="75"/>
                    <a:pt x="2172" y="75"/>
                  </a:cubicBezTo>
                  <a:close/>
                  <a:moveTo>
                    <a:pt x="2171" y="0"/>
                  </a:moveTo>
                  <a:cubicBezTo>
                    <a:pt x="2146" y="0"/>
                    <a:pt x="2119" y="9"/>
                    <a:pt x="2095" y="31"/>
                  </a:cubicBezTo>
                  <a:lnTo>
                    <a:pt x="49" y="2082"/>
                  </a:lnTo>
                  <a:cubicBezTo>
                    <a:pt x="0" y="2121"/>
                    <a:pt x="0" y="2198"/>
                    <a:pt x="49" y="2242"/>
                  </a:cubicBezTo>
                  <a:cubicBezTo>
                    <a:pt x="68" y="2261"/>
                    <a:pt x="97" y="2276"/>
                    <a:pt x="131" y="2276"/>
                  </a:cubicBezTo>
                  <a:cubicBezTo>
                    <a:pt x="160" y="2276"/>
                    <a:pt x="189" y="2261"/>
                    <a:pt x="208" y="2242"/>
                  </a:cubicBezTo>
                  <a:lnTo>
                    <a:pt x="2259" y="191"/>
                  </a:lnTo>
                  <a:cubicBezTo>
                    <a:pt x="2334" y="108"/>
                    <a:pt x="2258" y="0"/>
                    <a:pt x="2171"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4" name="Google Shape;982;p16">
              <a:extLst>
                <a:ext uri="{FF2B5EF4-FFF2-40B4-BE49-F238E27FC236}">
                  <a16:creationId xmlns:a16="http://schemas.microsoft.com/office/drawing/2014/main" id="{263004F5-0EBA-364B-8EC9-0EA2DF86EC23}"/>
                </a:ext>
              </a:extLst>
            </p:cNvPr>
            <p:cNvSpPr>
              <a:spLocks/>
            </p:cNvSpPr>
            <p:nvPr/>
          </p:nvSpPr>
          <p:spPr bwMode="auto">
            <a:xfrm>
              <a:off x="-3325950" y="-1691650"/>
              <a:ext cx="51050" cy="49650"/>
            </a:xfrm>
            <a:custGeom>
              <a:avLst/>
              <a:gdLst>
                <a:gd name="T0" fmla="*/ 2147483646 w 2042"/>
                <a:gd name="T1" fmla="*/ 9765625 h 1986"/>
                <a:gd name="T2" fmla="*/ 2147483646 w 2042"/>
                <a:gd name="T3" fmla="*/ 224609375 h 1986"/>
                <a:gd name="T4" fmla="*/ 478515625 w 2042"/>
                <a:gd name="T5" fmla="*/ 2147483646 h 1986"/>
                <a:gd name="T6" fmla="*/ 1054687500 w 2042"/>
                <a:gd name="T7" fmla="*/ 2147483646 h 1986"/>
                <a:gd name="T8" fmla="*/ 1562500000 w 2042"/>
                <a:gd name="T9" fmla="*/ 2147483646 h 1986"/>
                <a:gd name="T10" fmla="*/ 2147483646 w 2042"/>
                <a:gd name="T11" fmla="*/ 1269531250 h 1986"/>
                <a:gd name="T12" fmla="*/ 2147483646 w 2042"/>
                <a:gd name="T13" fmla="*/ 9765625 h 19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2" h="1986" extrusionOk="0">
                  <a:moveTo>
                    <a:pt x="1937" y="1"/>
                  </a:moveTo>
                  <a:cubicBezTo>
                    <a:pt x="1920" y="1"/>
                    <a:pt x="1903" y="8"/>
                    <a:pt x="1887" y="23"/>
                  </a:cubicBezTo>
                  <a:lnTo>
                    <a:pt x="49" y="1856"/>
                  </a:lnTo>
                  <a:cubicBezTo>
                    <a:pt x="1" y="1912"/>
                    <a:pt x="50" y="1985"/>
                    <a:pt x="108" y="1985"/>
                  </a:cubicBezTo>
                  <a:cubicBezTo>
                    <a:pt x="125" y="1985"/>
                    <a:pt x="144" y="1979"/>
                    <a:pt x="160" y="1963"/>
                  </a:cubicBezTo>
                  <a:lnTo>
                    <a:pt x="1994" y="130"/>
                  </a:lnTo>
                  <a:cubicBezTo>
                    <a:pt x="2042" y="74"/>
                    <a:pt x="1993" y="1"/>
                    <a:pt x="1937"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5" name="Google Shape;983;p16">
              <a:extLst>
                <a:ext uri="{FF2B5EF4-FFF2-40B4-BE49-F238E27FC236}">
                  <a16:creationId xmlns:a16="http://schemas.microsoft.com/office/drawing/2014/main" id="{16D73B95-6546-7A4D-AED2-9739E1AF851D}"/>
                </a:ext>
              </a:extLst>
            </p:cNvPr>
            <p:cNvSpPr>
              <a:spLocks/>
            </p:cNvSpPr>
            <p:nvPr/>
          </p:nvSpPr>
          <p:spPr bwMode="auto">
            <a:xfrm>
              <a:off x="-3326425" y="-1692525"/>
              <a:ext cx="52925" cy="51525"/>
            </a:xfrm>
            <a:custGeom>
              <a:avLst/>
              <a:gdLst>
                <a:gd name="T0" fmla="*/ 2147483646 w 2117"/>
                <a:gd name="T1" fmla="*/ 722656250 h 2061"/>
                <a:gd name="T2" fmla="*/ 2147483646 w 2117"/>
                <a:gd name="T3" fmla="*/ 1328125000 h 2061"/>
                <a:gd name="T4" fmla="*/ 1464843750 w 2117"/>
                <a:gd name="T5" fmla="*/ 2147483646 h 2061"/>
                <a:gd name="T6" fmla="*/ 1210937500 w 2117"/>
                <a:gd name="T7" fmla="*/ 2147483646 h 2061"/>
                <a:gd name="T8" fmla="*/ 947265625 w 2117"/>
                <a:gd name="T9" fmla="*/ 2147483646 h 2061"/>
                <a:gd name="T10" fmla="*/ 947265625 w 2117"/>
                <a:gd name="T11" fmla="*/ 2147483646 h 2061"/>
                <a:gd name="T12" fmla="*/ 2147483646 w 2117"/>
                <a:gd name="T13" fmla="*/ 849609375 h 2061"/>
                <a:gd name="T14" fmla="*/ 2147483646 w 2117"/>
                <a:gd name="T15" fmla="*/ 800781250 h 2061"/>
                <a:gd name="T16" fmla="*/ 2147483646 w 2117"/>
                <a:gd name="T17" fmla="*/ 722656250 h 2061"/>
                <a:gd name="T18" fmla="*/ 2147483646 w 2117"/>
                <a:gd name="T19" fmla="*/ 9765625 h 2061"/>
                <a:gd name="T20" fmla="*/ 2147483646 w 2117"/>
                <a:gd name="T21" fmla="*/ 332031250 h 2061"/>
                <a:gd name="T22" fmla="*/ 429687500 w 2117"/>
                <a:gd name="T23" fmla="*/ 2147483646 h 2061"/>
                <a:gd name="T24" fmla="*/ 429687500 w 2117"/>
                <a:gd name="T25" fmla="*/ 2147483646 h 2061"/>
                <a:gd name="T26" fmla="*/ 1230468750 w 2117"/>
                <a:gd name="T27" fmla="*/ 2147483646 h 2061"/>
                <a:gd name="T28" fmla="*/ 1992187500 w 2117"/>
                <a:gd name="T29" fmla="*/ 2147483646 h 2061"/>
                <a:gd name="T30" fmla="*/ 2147483646 w 2117"/>
                <a:gd name="T31" fmla="*/ 1894531250 h 2061"/>
                <a:gd name="T32" fmla="*/ 2147483646 w 2117"/>
                <a:gd name="T33" fmla="*/ 9765625 h 20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17" h="2061" extrusionOk="0">
                  <a:moveTo>
                    <a:pt x="1953" y="74"/>
                  </a:moveTo>
                  <a:cubicBezTo>
                    <a:pt x="1981" y="74"/>
                    <a:pt x="2006" y="109"/>
                    <a:pt x="1984" y="136"/>
                  </a:cubicBezTo>
                  <a:lnTo>
                    <a:pt x="150" y="1969"/>
                  </a:lnTo>
                  <a:cubicBezTo>
                    <a:pt x="143" y="1979"/>
                    <a:pt x="133" y="1983"/>
                    <a:pt x="124" y="1983"/>
                  </a:cubicBezTo>
                  <a:cubicBezTo>
                    <a:pt x="114" y="1983"/>
                    <a:pt x="104" y="1979"/>
                    <a:pt x="97" y="1969"/>
                  </a:cubicBezTo>
                  <a:cubicBezTo>
                    <a:pt x="83" y="1959"/>
                    <a:pt x="83" y="1935"/>
                    <a:pt x="97" y="1920"/>
                  </a:cubicBezTo>
                  <a:lnTo>
                    <a:pt x="1930" y="87"/>
                  </a:lnTo>
                  <a:lnTo>
                    <a:pt x="1930" y="82"/>
                  </a:lnTo>
                  <a:cubicBezTo>
                    <a:pt x="1938" y="76"/>
                    <a:pt x="1946" y="74"/>
                    <a:pt x="1953" y="74"/>
                  </a:cubicBezTo>
                  <a:close/>
                  <a:moveTo>
                    <a:pt x="1954" y="1"/>
                  </a:moveTo>
                  <a:cubicBezTo>
                    <a:pt x="1929" y="1"/>
                    <a:pt x="1902" y="11"/>
                    <a:pt x="1877" y="34"/>
                  </a:cubicBezTo>
                  <a:lnTo>
                    <a:pt x="44" y="1867"/>
                  </a:lnTo>
                  <a:cubicBezTo>
                    <a:pt x="0" y="1911"/>
                    <a:pt x="0" y="1983"/>
                    <a:pt x="44" y="2027"/>
                  </a:cubicBezTo>
                  <a:cubicBezTo>
                    <a:pt x="68" y="2046"/>
                    <a:pt x="97" y="2061"/>
                    <a:pt x="126" y="2061"/>
                  </a:cubicBezTo>
                  <a:cubicBezTo>
                    <a:pt x="155" y="2061"/>
                    <a:pt x="184" y="2051"/>
                    <a:pt x="204" y="2032"/>
                  </a:cubicBezTo>
                  <a:lnTo>
                    <a:pt x="2042" y="194"/>
                  </a:lnTo>
                  <a:cubicBezTo>
                    <a:pt x="2116" y="112"/>
                    <a:pt x="2041" y="1"/>
                    <a:pt x="195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6" name="Google Shape;984;p16">
              <a:extLst>
                <a:ext uri="{FF2B5EF4-FFF2-40B4-BE49-F238E27FC236}">
                  <a16:creationId xmlns:a16="http://schemas.microsoft.com/office/drawing/2014/main" id="{59B643E6-6176-724C-A397-2A2C91EE063D}"/>
                </a:ext>
              </a:extLst>
            </p:cNvPr>
            <p:cNvSpPr>
              <a:spLocks/>
            </p:cNvSpPr>
            <p:nvPr/>
          </p:nvSpPr>
          <p:spPr bwMode="auto">
            <a:xfrm>
              <a:off x="-3340075" y="-1705675"/>
              <a:ext cx="45725" cy="44250"/>
            </a:xfrm>
            <a:custGeom>
              <a:avLst/>
              <a:gdLst>
                <a:gd name="T0" fmla="*/ 2147483646 w 1829"/>
                <a:gd name="T1" fmla="*/ 9765625 h 1770"/>
                <a:gd name="T2" fmla="*/ 2147483646 w 1829"/>
                <a:gd name="T3" fmla="*/ 224609375 h 1770"/>
                <a:gd name="T4" fmla="*/ 517578125 w 1829"/>
                <a:gd name="T5" fmla="*/ 2147483646 h 1770"/>
                <a:gd name="T6" fmla="*/ 1074218750 w 1829"/>
                <a:gd name="T7" fmla="*/ 2147483646 h 1770"/>
                <a:gd name="T8" fmla="*/ 1552734375 w 1829"/>
                <a:gd name="T9" fmla="*/ 2147483646 h 1770"/>
                <a:gd name="T10" fmla="*/ 2147483646 w 1829"/>
                <a:gd name="T11" fmla="*/ 1269531250 h 1770"/>
                <a:gd name="T12" fmla="*/ 2147483646 w 1829"/>
                <a:gd name="T13" fmla="*/ 9765625 h 17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9" h="1770" extrusionOk="0">
                  <a:moveTo>
                    <a:pt x="1723" y="1"/>
                  </a:moveTo>
                  <a:cubicBezTo>
                    <a:pt x="1707" y="1"/>
                    <a:pt x="1689" y="7"/>
                    <a:pt x="1673" y="23"/>
                  </a:cubicBezTo>
                  <a:lnTo>
                    <a:pt x="53" y="1639"/>
                  </a:lnTo>
                  <a:cubicBezTo>
                    <a:pt x="0" y="1695"/>
                    <a:pt x="50" y="1770"/>
                    <a:pt x="110" y="1770"/>
                  </a:cubicBezTo>
                  <a:cubicBezTo>
                    <a:pt x="126" y="1770"/>
                    <a:pt x="144" y="1764"/>
                    <a:pt x="159" y="1750"/>
                  </a:cubicBezTo>
                  <a:lnTo>
                    <a:pt x="1780" y="130"/>
                  </a:lnTo>
                  <a:cubicBezTo>
                    <a:pt x="1828" y="74"/>
                    <a:pt x="1779" y="1"/>
                    <a:pt x="1723"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7" name="Google Shape;985;p16">
              <a:extLst>
                <a:ext uri="{FF2B5EF4-FFF2-40B4-BE49-F238E27FC236}">
                  <a16:creationId xmlns:a16="http://schemas.microsoft.com/office/drawing/2014/main" id="{7290EF75-B0CD-B740-80AD-36B91E269F2E}"/>
                </a:ext>
              </a:extLst>
            </p:cNvPr>
            <p:cNvSpPr>
              <a:spLocks/>
            </p:cNvSpPr>
            <p:nvPr/>
          </p:nvSpPr>
          <p:spPr bwMode="auto">
            <a:xfrm>
              <a:off x="-3340575" y="-1706650"/>
              <a:ext cx="46700" cy="46175"/>
            </a:xfrm>
            <a:custGeom>
              <a:avLst/>
              <a:gdLst>
                <a:gd name="T0" fmla="*/ 2147483646 w 1868"/>
                <a:gd name="T1" fmla="*/ 751953125 h 1847"/>
                <a:gd name="T2" fmla="*/ 2147483646 w 1868"/>
                <a:gd name="T3" fmla="*/ 1083984375 h 1847"/>
                <a:gd name="T4" fmla="*/ 2147483646 w 1868"/>
                <a:gd name="T5" fmla="*/ 1367187500 h 1847"/>
                <a:gd name="T6" fmla="*/ 1513671875 w 1868"/>
                <a:gd name="T7" fmla="*/ 2147483646 h 1847"/>
                <a:gd name="T8" fmla="*/ 1250000000 w 1868"/>
                <a:gd name="T9" fmla="*/ 2147483646 h 1847"/>
                <a:gd name="T10" fmla="*/ 947265625 w 1868"/>
                <a:gd name="T11" fmla="*/ 2147483646 h 1847"/>
                <a:gd name="T12" fmla="*/ 2147483646 w 1868"/>
                <a:gd name="T13" fmla="*/ 839843750 h 1847"/>
                <a:gd name="T14" fmla="*/ 2147483646 w 1868"/>
                <a:gd name="T15" fmla="*/ 751953125 h 1847"/>
                <a:gd name="T16" fmla="*/ 2147483646 w 1868"/>
                <a:gd name="T17" fmla="*/ 751953125 h 1847"/>
                <a:gd name="T18" fmla="*/ 2147483646 w 1868"/>
                <a:gd name="T19" fmla="*/ 0 h 1847"/>
                <a:gd name="T20" fmla="*/ 2147483646 w 1868"/>
                <a:gd name="T21" fmla="*/ 322265625 h 1847"/>
                <a:gd name="T22" fmla="*/ 478515625 w 1868"/>
                <a:gd name="T23" fmla="*/ 2147483646 h 1847"/>
                <a:gd name="T24" fmla="*/ 478515625 w 1868"/>
                <a:gd name="T25" fmla="*/ 2147483646 h 1847"/>
                <a:gd name="T26" fmla="*/ 1279296875 w 1868"/>
                <a:gd name="T27" fmla="*/ 2147483646 h 1847"/>
                <a:gd name="T28" fmla="*/ 2031250000 w 1868"/>
                <a:gd name="T29" fmla="*/ 2147483646 h 1847"/>
                <a:gd name="T30" fmla="*/ 2147483646 w 1868"/>
                <a:gd name="T31" fmla="*/ 1884765625 h 1847"/>
                <a:gd name="T32" fmla="*/ 2147483646 w 1868"/>
                <a:gd name="T33" fmla="*/ 888671875 h 1847"/>
                <a:gd name="T34" fmla="*/ 2147483646 w 1868"/>
                <a:gd name="T35" fmla="*/ 39062500 h 1847"/>
                <a:gd name="T36" fmla="*/ 2147483646 w 1868"/>
                <a:gd name="T37" fmla="*/ 0 h 18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68" h="1847" extrusionOk="0">
                  <a:moveTo>
                    <a:pt x="1751" y="77"/>
                  </a:moveTo>
                  <a:cubicBezTo>
                    <a:pt x="1766" y="81"/>
                    <a:pt x="1776" y="91"/>
                    <a:pt x="1780" y="111"/>
                  </a:cubicBezTo>
                  <a:cubicBezTo>
                    <a:pt x="1785" y="120"/>
                    <a:pt x="1780" y="135"/>
                    <a:pt x="1771" y="140"/>
                  </a:cubicBezTo>
                  <a:lnTo>
                    <a:pt x="155" y="1760"/>
                  </a:lnTo>
                  <a:cubicBezTo>
                    <a:pt x="147" y="1768"/>
                    <a:pt x="137" y="1771"/>
                    <a:pt x="128" y="1771"/>
                  </a:cubicBezTo>
                  <a:cubicBezTo>
                    <a:pt x="97" y="1771"/>
                    <a:pt x="71" y="1733"/>
                    <a:pt x="97" y="1707"/>
                  </a:cubicBezTo>
                  <a:lnTo>
                    <a:pt x="1718" y="86"/>
                  </a:lnTo>
                  <a:cubicBezTo>
                    <a:pt x="1722" y="81"/>
                    <a:pt x="1732" y="77"/>
                    <a:pt x="1742" y="77"/>
                  </a:cubicBezTo>
                  <a:lnTo>
                    <a:pt x="1751" y="77"/>
                  </a:lnTo>
                  <a:close/>
                  <a:moveTo>
                    <a:pt x="1742" y="0"/>
                  </a:moveTo>
                  <a:cubicBezTo>
                    <a:pt x="1713" y="0"/>
                    <a:pt x="1686" y="11"/>
                    <a:pt x="1664" y="33"/>
                  </a:cubicBezTo>
                  <a:lnTo>
                    <a:pt x="49" y="1654"/>
                  </a:lnTo>
                  <a:cubicBezTo>
                    <a:pt x="0" y="1697"/>
                    <a:pt x="0" y="1770"/>
                    <a:pt x="49" y="1813"/>
                  </a:cubicBezTo>
                  <a:cubicBezTo>
                    <a:pt x="68" y="1832"/>
                    <a:pt x="97" y="1847"/>
                    <a:pt x="131" y="1847"/>
                  </a:cubicBezTo>
                  <a:cubicBezTo>
                    <a:pt x="160" y="1847"/>
                    <a:pt x="189" y="1832"/>
                    <a:pt x="208" y="1813"/>
                  </a:cubicBezTo>
                  <a:lnTo>
                    <a:pt x="1829" y="193"/>
                  </a:lnTo>
                  <a:cubicBezTo>
                    <a:pt x="1858" y="169"/>
                    <a:pt x="1868" y="125"/>
                    <a:pt x="1858" y="91"/>
                  </a:cubicBezTo>
                  <a:cubicBezTo>
                    <a:pt x="1848" y="48"/>
                    <a:pt x="1814" y="14"/>
                    <a:pt x="1771" y="4"/>
                  </a:cubicBezTo>
                  <a:cubicBezTo>
                    <a:pt x="1761" y="2"/>
                    <a:pt x="1751" y="0"/>
                    <a:pt x="1742"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8" name="Google Shape;986;p16">
              <a:extLst>
                <a:ext uri="{FF2B5EF4-FFF2-40B4-BE49-F238E27FC236}">
                  <a16:creationId xmlns:a16="http://schemas.microsoft.com/office/drawing/2014/main" id="{00589F9B-8881-B741-AED7-0487953EA376}"/>
                </a:ext>
              </a:extLst>
            </p:cNvPr>
            <p:cNvSpPr>
              <a:spLocks/>
            </p:cNvSpPr>
            <p:nvPr/>
          </p:nvSpPr>
          <p:spPr bwMode="auto">
            <a:xfrm>
              <a:off x="-3354125" y="-1719750"/>
              <a:ext cx="40325" cy="38850"/>
            </a:xfrm>
            <a:custGeom>
              <a:avLst/>
              <a:gdLst>
                <a:gd name="T0" fmla="*/ 2147483646 w 1613"/>
                <a:gd name="T1" fmla="*/ 9765625 h 1554"/>
                <a:gd name="T2" fmla="*/ 2147483646 w 1613"/>
                <a:gd name="T3" fmla="*/ 195312500 h 1554"/>
                <a:gd name="T4" fmla="*/ 478515625 w 1613"/>
                <a:gd name="T5" fmla="*/ 2147483646 h 1554"/>
                <a:gd name="T6" fmla="*/ 1074218750 w 1613"/>
                <a:gd name="T7" fmla="*/ 2147483646 h 1554"/>
                <a:gd name="T8" fmla="*/ 1562500000 w 1613"/>
                <a:gd name="T9" fmla="*/ 2147483646 h 1554"/>
                <a:gd name="T10" fmla="*/ 2147483646 w 1613"/>
                <a:gd name="T11" fmla="*/ 1279296875 h 1554"/>
                <a:gd name="T12" fmla="*/ 2147483646 w 1613"/>
                <a:gd name="T13" fmla="*/ 9765625 h 1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3" h="1554" extrusionOk="0">
                  <a:moveTo>
                    <a:pt x="1504" y="1"/>
                  </a:moveTo>
                  <a:cubicBezTo>
                    <a:pt x="1488" y="1"/>
                    <a:pt x="1472" y="6"/>
                    <a:pt x="1457" y="20"/>
                  </a:cubicBezTo>
                  <a:lnTo>
                    <a:pt x="49" y="1428"/>
                  </a:lnTo>
                  <a:cubicBezTo>
                    <a:pt x="0" y="1481"/>
                    <a:pt x="51" y="1554"/>
                    <a:pt x="110" y="1554"/>
                  </a:cubicBezTo>
                  <a:cubicBezTo>
                    <a:pt x="127" y="1554"/>
                    <a:pt x="144" y="1548"/>
                    <a:pt x="160" y="1534"/>
                  </a:cubicBezTo>
                  <a:lnTo>
                    <a:pt x="1563" y="131"/>
                  </a:lnTo>
                  <a:cubicBezTo>
                    <a:pt x="1612" y="75"/>
                    <a:pt x="1561" y="1"/>
                    <a:pt x="150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9" name="Google Shape;987;p16">
              <a:extLst>
                <a:ext uri="{FF2B5EF4-FFF2-40B4-BE49-F238E27FC236}">
                  <a16:creationId xmlns:a16="http://schemas.microsoft.com/office/drawing/2014/main" id="{AA41ADBE-655F-0745-9449-0C8C962332C7}"/>
                </a:ext>
              </a:extLst>
            </p:cNvPr>
            <p:cNvSpPr>
              <a:spLocks/>
            </p:cNvSpPr>
            <p:nvPr/>
          </p:nvSpPr>
          <p:spPr bwMode="auto">
            <a:xfrm>
              <a:off x="-3354600" y="-1720800"/>
              <a:ext cx="41250" cy="40875"/>
            </a:xfrm>
            <a:custGeom>
              <a:avLst/>
              <a:gdLst>
                <a:gd name="T0" fmla="*/ 2147483646 w 1650"/>
                <a:gd name="T1" fmla="*/ 751953125 h 1635"/>
                <a:gd name="T2" fmla="*/ 2147483646 w 1650"/>
                <a:gd name="T3" fmla="*/ 888671875 h 1635"/>
                <a:gd name="T4" fmla="*/ 2147483646 w 1650"/>
                <a:gd name="T5" fmla="*/ 1406250000 h 1635"/>
                <a:gd name="T6" fmla="*/ 1464843750 w 1650"/>
                <a:gd name="T7" fmla="*/ 2147483646 h 1635"/>
                <a:gd name="T8" fmla="*/ 1230468750 w 1650"/>
                <a:gd name="T9" fmla="*/ 2147483646 h 1635"/>
                <a:gd name="T10" fmla="*/ 947265625 w 1650"/>
                <a:gd name="T11" fmla="*/ 2147483646 h 1635"/>
                <a:gd name="T12" fmla="*/ 849609375 w 1650"/>
                <a:gd name="T13" fmla="*/ 2147483646 h 1635"/>
                <a:gd name="T14" fmla="*/ 947265625 w 1650"/>
                <a:gd name="T15" fmla="*/ 2147483646 h 1635"/>
                <a:gd name="T16" fmla="*/ 2147483646 w 1650"/>
                <a:gd name="T17" fmla="*/ 888671875 h 1635"/>
                <a:gd name="T18" fmla="*/ 2147483646 w 1650"/>
                <a:gd name="T19" fmla="*/ 751953125 h 1635"/>
                <a:gd name="T20" fmla="*/ 2147483646 w 1650"/>
                <a:gd name="T21" fmla="*/ 751953125 h 1635"/>
                <a:gd name="T22" fmla="*/ 2147483646 w 1650"/>
                <a:gd name="T23" fmla="*/ 9765625 h 1635"/>
                <a:gd name="T24" fmla="*/ 2147483646 w 1650"/>
                <a:gd name="T25" fmla="*/ 322265625 h 1635"/>
                <a:gd name="T26" fmla="*/ 429687500 w 1650"/>
                <a:gd name="T27" fmla="*/ 2147483646 h 1635"/>
                <a:gd name="T28" fmla="*/ 429687500 w 1650"/>
                <a:gd name="T29" fmla="*/ 2147483646 h 1635"/>
                <a:gd name="T30" fmla="*/ 1230468750 w 1650"/>
                <a:gd name="T31" fmla="*/ 2147483646 h 1635"/>
                <a:gd name="T32" fmla="*/ 2031250000 w 1650"/>
                <a:gd name="T33" fmla="*/ 2147483646 h 1635"/>
                <a:gd name="T34" fmla="*/ 2147483646 w 1650"/>
                <a:gd name="T35" fmla="*/ 1933593750 h 1635"/>
                <a:gd name="T36" fmla="*/ 2147483646 w 1650"/>
                <a:gd name="T37" fmla="*/ 888671875 h 1635"/>
                <a:gd name="T38" fmla="*/ 2147483646 w 1650"/>
                <a:gd name="T39" fmla="*/ 39062500 h 1635"/>
                <a:gd name="T40" fmla="*/ 2147483646 w 1650"/>
                <a:gd name="T41" fmla="*/ 9765625 h 16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50" h="1635" extrusionOk="0">
                  <a:moveTo>
                    <a:pt x="1529" y="77"/>
                  </a:moveTo>
                  <a:cubicBezTo>
                    <a:pt x="1539" y="77"/>
                    <a:pt x="1548" y="82"/>
                    <a:pt x="1553" y="91"/>
                  </a:cubicBezTo>
                  <a:cubicBezTo>
                    <a:pt x="1572" y="106"/>
                    <a:pt x="1572" y="130"/>
                    <a:pt x="1553" y="144"/>
                  </a:cubicBezTo>
                  <a:lnTo>
                    <a:pt x="150" y="1547"/>
                  </a:lnTo>
                  <a:cubicBezTo>
                    <a:pt x="145" y="1552"/>
                    <a:pt x="136" y="1557"/>
                    <a:pt x="126" y="1557"/>
                  </a:cubicBezTo>
                  <a:cubicBezTo>
                    <a:pt x="116" y="1557"/>
                    <a:pt x="107" y="1552"/>
                    <a:pt x="97" y="1547"/>
                  </a:cubicBezTo>
                  <a:cubicBezTo>
                    <a:pt x="92" y="1538"/>
                    <a:pt x="87" y="1528"/>
                    <a:pt x="87" y="1518"/>
                  </a:cubicBezTo>
                  <a:cubicBezTo>
                    <a:pt x="83" y="1508"/>
                    <a:pt x="87" y="1499"/>
                    <a:pt x="97" y="1494"/>
                  </a:cubicBezTo>
                  <a:lnTo>
                    <a:pt x="1500" y="91"/>
                  </a:lnTo>
                  <a:cubicBezTo>
                    <a:pt x="1505" y="82"/>
                    <a:pt x="1514" y="77"/>
                    <a:pt x="1524" y="77"/>
                  </a:cubicBezTo>
                  <a:lnTo>
                    <a:pt x="1529" y="77"/>
                  </a:lnTo>
                  <a:close/>
                  <a:moveTo>
                    <a:pt x="1524" y="1"/>
                  </a:moveTo>
                  <a:cubicBezTo>
                    <a:pt x="1496" y="1"/>
                    <a:pt x="1470" y="11"/>
                    <a:pt x="1451" y="33"/>
                  </a:cubicBezTo>
                  <a:lnTo>
                    <a:pt x="44" y="1441"/>
                  </a:lnTo>
                  <a:cubicBezTo>
                    <a:pt x="0" y="1484"/>
                    <a:pt x="0" y="1557"/>
                    <a:pt x="44" y="1600"/>
                  </a:cubicBezTo>
                  <a:cubicBezTo>
                    <a:pt x="68" y="1620"/>
                    <a:pt x="97" y="1634"/>
                    <a:pt x="126" y="1634"/>
                  </a:cubicBezTo>
                  <a:cubicBezTo>
                    <a:pt x="155" y="1634"/>
                    <a:pt x="184" y="1625"/>
                    <a:pt x="208" y="1600"/>
                  </a:cubicBezTo>
                  <a:lnTo>
                    <a:pt x="1611" y="198"/>
                  </a:lnTo>
                  <a:cubicBezTo>
                    <a:pt x="1640" y="169"/>
                    <a:pt x="1650" y="130"/>
                    <a:pt x="1640" y="91"/>
                  </a:cubicBezTo>
                  <a:cubicBezTo>
                    <a:pt x="1630" y="48"/>
                    <a:pt x="1597" y="19"/>
                    <a:pt x="1553" y="4"/>
                  </a:cubicBezTo>
                  <a:cubicBezTo>
                    <a:pt x="1543" y="2"/>
                    <a:pt x="1534" y="1"/>
                    <a:pt x="152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0" name="Google Shape;988;p16">
              <a:extLst>
                <a:ext uri="{FF2B5EF4-FFF2-40B4-BE49-F238E27FC236}">
                  <a16:creationId xmlns:a16="http://schemas.microsoft.com/office/drawing/2014/main" id="{B3B02D10-1A5B-9648-A00C-D3A4DABB5EEF}"/>
                </a:ext>
              </a:extLst>
            </p:cNvPr>
            <p:cNvSpPr>
              <a:spLocks/>
            </p:cNvSpPr>
            <p:nvPr/>
          </p:nvSpPr>
          <p:spPr bwMode="auto">
            <a:xfrm>
              <a:off x="-3437700" y="-1844600"/>
              <a:ext cx="152125" cy="233150"/>
            </a:xfrm>
            <a:custGeom>
              <a:avLst/>
              <a:gdLst>
                <a:gd name="T0" fmla="*/ 1025390625 w 6085"/>
                <a:gd name="T1" fmla="*/ 0 h 9326"/>
                <a:gd name="T2" fmla="*/ 341796875 w 6085"/>
                <a:gd name="T3" fmla="*/ 1113281250 h 9326"/>
                <a:gd name="T4" fmla="*/ 2147483646 w 6085"/>
                <a:gd name="T5" fmla="*/ 2147483646 h 9326"/>
                <a:gd name="T6" fmla="*/ 2147483646 w 6085"/>
                <a:gd name="T7" fmla="*/ 2147483646 h 9326"/>
                <a:gd name="T8" fmla="*/ 2147483646 w 6085"/>
                <a:gd name="T9" fmla="*/ 2147483646 h 9326"/>
                <a:gd name="T10" fmla="*/ 1621093750 w 6085"/>
                <a:gd name="T11" fmla="*/ 312500000 h 9326"/>
                <a:gd name="T12" fmla="*/ 1025390625 w 6085"/>
                <a:gd name="T13" fmla="*/ 0 h 93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5" h="9326" extrusionOk="0">
                  <a:moveTo>
                    <a:pt x="105" y="0"/>
                  </a:moveTo>
                  <a:cubicBezTo>
                    <a:pt x="52" y="0"/>
                    <a:pt x="1" y="56"/>
                    <a:pt x="35" y="114"/>
                  </a:cubicBezTo>
                  <a:cubicBezTo>
                    <a:pt x="1032" y="1667"/>
                    <a:pt x="4925" y="7742"/>
                    <a:pt x="5922" y="9290"/>
                  </a:cubicBezTo>
                  <a:cubicBezTo>
                    <a:pt x="5938" y="9315"/>
                    <a:pt x="5960" y="9325"/>
                    <a:pt x="5982" y="9325"/>
                  </a:cubicBezTo>
                  <a:cubicBezTo>
                    <a:pt x="6034" y="9325"/>
                    <a:pt x="6085" y="9269"/>
                    <a:pt x="6048" y="9208"/>
                  </a:cubicBezTo>
                  <a:cubicBezTo>
                    <a:pt x="5056" y="7660"/>
                    <a:pt x="1157" y="1585"/>
                    <a:pt x="166" y="32"/>
                  </a:cubicBezTo>
                  <a:cubicBezTo>
                    <a:pt x="149" y="10"/>
                    <a:pt x="127" y="0"/>
                    <a:pt x="105"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1" name="Google Shape;989;p16">
              <a:extLst>
                <a:ext uri="{FF2B5EF4-FFF2-40B4-BE49-F238E27FC236}">
                  <a16:creationId xmlns:a16="http://schemas.microsoft.com/office/drawing/2014/main" id="{B1A241C8-3D11-6243-9EE1-E5EEFBF7A7AE}"/>
                </a:ext>
              </a:extLst>
            </p:cNvPr>
            <p:cNvSpPr>
              <a:spLocks/>
            </p:cNvSpPr>
            <p:nvPr/>
          </p:nvSpPr>
          <p:spPr bwMode="auto">
            <a:xfrm>
              <a:off x="-3438175" y="-1845525"/>
              <a:ext cx="153000" cy="235000"/>
            </a:xfrm>
            <a:custGeom>
              <a:avLst/>
              <a:gdLst>
                <a:gd name="T0" fmla="*/ 1240234375 w 6120"/>
                <a:gd name="T1" fmla="*/ 722656250 h 9400"/>
                <a:gd name="T2" fmla="*/ 1523437500 w 6120"/>
                <a:gd name="T3" fmla="*/ 908203125 h 9400"/>
                <a:gd name="T4" fmla="*/ 2147483646 w 6120"/>
                <a:gd name="T5" fmla="*/ 2147483646 h 9400"/>
                <a:gd name="T6" fmla="*/ 2147483646 w 6120"/>
                <a:gd name="T7" fmla="*/ 2147483646 h 9400"/>
                <a:gd name="T8" fmla="*/ 2147483646 w 6120"/>
                <a:gd name="T9" fmla="*/ 2147483646 h 9400"/>
                <a:gd name="T10" fmla="*/ 2147483646 w 6120"/>
                <a:gd name="T11" fmla="*/ 2147483646 h 9400"/>
                <a:gd name="T12" fmla="*/ 2147483646 w 6120"/>
                <a:gd name="T13" fmla="*/ 2147483646 h 9400"/>
                <a:gd name="T14" fmla="*/ 859375000 w 6120"/>
                <a:gd name="T15" fmla="*/ 1289062500 h 9400"/>
                <a:gd name="T16" fmla="*/ 859375000 w 6120"/>
                <a:gd name="T17" fmla="*/ 957031250 h 9400"/>
                <a:gd name="T18" fmla="*/ 1240234375 w 6120"/>
                <a:gd name="T19" fmla="*/ 722656250 h 9400"/>
                <a:gd name="T20" fmla="*/ 1259765625 w 6120"/>
                <a:gd name="T21" fmla="*/ 9765625 h 9400"/>
                <a:gd name="T22" fmla="*/ 1142578125 w 6120"/>
                <a:gd name="T23" fmla="*/ 9765625 h 9400"/>
                <a:gd name="T24" fmla="*/ 146484375 w 6120"/>
                <a:gd name="T25" fmla="*/ 625000000 h 9400"/>
                <a:gd name="T26" fmla="*/ 244140625 w 6120"/>
                <a:gd name="T27" fmla="*/ 1708984375 h 9400"/>
                <a:gd name="T28" fmla="*/ 2147483646 w 6120"/>
                <a:gd name="T29" fmla="*/ 2147483646 h 9400"/>
                <a:gd name="T30" fmla="*/ 2147483646 w 6120"/>
                <a:gd name="T31" fmla="*/ 2147483646 h 9400"/>
                <a:gd name="T32" fmla="*/ 2147483646 w 6120"/>
                <a:gd name="T33" fmla="*/ 2147483646 h 9400"/>
                <a:gd name="T34" fmla="*/ 2147483646 w 6120"/>
                <a:gd name="T35" fmla="*/ 2147483646 h 9400"/>
                <a:gd name="T36" fmla="*/ 2147483646 w 6120"/>
                <a:gd name="T37" fmla="*/ 2147483646 h 9400"/>
                <a:gd name="T38" fmla="*/ 2089843750 w 6120"/>
                <a:gd name="T39" fmla="*/ 488281250 h 9400"/>
                <a:gd name="T40" fmla="*/ 1259765625 w 6120"/>
                <a:gd name="T41" fmla="*/ 9765625 h 94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20" h="9400" extrusionOk="0">
                  <a:moveTo>
                    <a:pt x="127" y="74"/>
                  </a:moveTo>
                  <a:cubicBezTo>
                    <a:pt x="136" y="74"/>
                    <a:pt x="146" y="79"/>
                    <a:pt x="156" y="93"/>
                  </a:cubicBezTo>
                  <a:lnTo>
                    <a:pt x="6038" y="9269"/>
                  </a:lnTo>
                  <a:cubicBezTo>
                    <a:pt x="6042" y="9274"/>
                    <a:pt x="6042" y="9284"/>
                    <a:pt x="6042" y="9293"/>
                  </a:cubicBezTo>
                  <a:cubicBezTo>
                    <a:pt x="6038" y="9303"/>
                    <a:pt x="6033" y="9313"/>
                    <a:pt x="6023" y="9317"/>
                  </a:cubicBezTo>
                  <a:cubicBezTo>
                    <a:pt x="6013" y="9322"/>
                    <a:pt x="6004" y="9327"/>
                    <a:pt x="5994" y="9327"/>
                  </a:cubicBezTo>
                  <a:cubicBezTo>
                    <a:pt x="5984" y="9322"/>
                    <a:pt x="5980" y="9317"/>
                    <a:pt x="5975" y="9308"/>
                  </a:cubicBezTo>
                  <a:lnTo>
                    <a:pt x="88" y="132"/>
                  </a:lnTo>
                  <a:cubicBezTo>
                    <a:pt x="83" y="122"/>
                    <a:pt x="78" y="108"/>
                    <a:pt x="88" y="98"/>
                  </a:cubicBezTo>
                  <a:cubicBezTo>
                    <a:pt x="93" y="84"/>
                    <a:pt x="107" y="74"/>
                    <a:pt x="127" y="74"/>
                  </a:cubicBezTo>
                  <a:close/>
                  <a:moveTo>
                    <a:pt x="129" y="1"/>
                  </a:moveTo>
                  <a:cubicBezTo>
                    <a:pt x="125" y="1"/>
                    <a:pt x="121" y="1"/>
                    <a:pt x="117" y="1"/>
                  </a:cubicBezTo>
                  <a:cubicBezTo>
                    <a:pt x="74" y="1"/>
                    <a:pt x="35" y="26"/>
                    <a:pt x="15" y="64"/>
                  </a:cubicBezTo>
                  <a:cubicBezTo>
                    <a:pt x="1" y="98"/>
                    <a:pt x="1" y="142"/>
                    <a:pt x="25" y="175"/>
                  </a:cubicBezTo>
                  <a:lnTo>
                    <a:pt x="5907" y="9351"/>
                  </a:lnTo>
                  <a:cubicBezTo>
                    <a:pt x="5926" y="9380"/>
                    <a:pt x="5960" y="9400"/>
                    <a:pt x="5999" y="9400"/>
                  </a:cubicBezTo>
                  <a:cubicBezTo>
                    <a:pt x="6023" y="9400"/>
                    <a:pt x="6042" y="9395"/>
                    <a:pt x="6062" y="9380"/>
                  </a:cubicBezTo>
                  <a:cubicBezTo>
                    <a:pt x="6086" y="9366"/>
                    <a:pt x="6105" y="9342"/>
                    <a:pt x="6115" y="9317"/>
                  </a:cubicBezTo>
                  <a:cubicBezTo>
                    <a:pt x="6120" y="9284"/>
                    <a:pt x="6115" y="9255"/>
                    <a:pt x="6100" y="9226"/>
                  </a:cubicBezTo>
                  <a:lnTo>
                    <a:pt x="214" y="50"/>
                  </a:lnTo>
                  <a:cubicBezTo>
                    <a:pt x="196" y="19"/>
                    <a:pt x="163" y="1"/>
                    <a:pt x="129"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2" name="Google Shape;990;p16">
              <a:extLst>
                <a:ext uri="{FF2B5EF4-FFF2-40B4-BE49-F238E27FC236}">
                  <a16:creationId xmlns:a16="http://schemas.microsoft.com/office/drawing/2014/main" id="{7BAA956B-1FB9-CA4D-8BFC-1F0D2146456F}"/>
                </a:ext>
              </a:extLst>
            </p:cNvPr>
            <p:cNvSpPr>
              <a:spLocks/>
            </p:cNvSpPr>
            <p:nvPr/>
          </p:nvSpPr>
          <p:spPr bwMode="auto">
            <a:xfrm>
              <a:off x="-3479050" y="-1803500"/>
              <a:ext cx="234800" cy="150925"/>
            </a:xfrm>
            <a:custGeom>
              <a:avLst/>
              <a:gdLst>
                <a:gd name="T0" fmla="*/ 1064453125 w 9392"/>
                <a:gd name="T1" fmla="*/ 0 h 6037"/>
                <a:gd name="T2" fmla="*/ 673828125 w 9392"/>
                <a:gd name="T3" fmla="*/ 1357421875 h 6037"/>
                <a:gd name="T4" fmla="*/ 2147483646 w 9392"/>
                <a:gd name="T5" fmla="*/ 2147483646 h 6037"/>
                <a:gd name="T6" fmla="*/ 2147483646 w 9392"/>
                <a:gd name="T7" fmla="*/ 2147483646 h 6037"/>
                <a:gd name="T8" fmla="*/ 2147483646 w 9392"/>
                <a:gd name="T9" fmla="*/ 2147483646 h 6037"/>
                <a:gd name="T10" fmla="*/ 1474609375 w 9392"/>
                <a:gd name="T11" fmla="*/ 126953125 h 6037"/>
                <a:gd name="T12" fmla="*/ 1064453125 w 9392"/>
                <a:gd name="T13" fmla="*/ 0 h 60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92" h="6037" extrusionOk="0">
                  <a:moveTo>
                    <a:pt x="109" y="0"/>
                  </a:moveTo>
                  <a:cubicBezTo>
                    <a:pt x="42" y="0"/>
                    <a:pt x="0" y="95"/>
                    <a:pt x="69" y="139"/>
                  </a:cubicBezTo>
                  <a:lnTo>
                    <a:pt x="9245" y="6026"/>
                  </a:lnTo>
                  <a:cubicBezTo>
                    <a:pt x="9258" y="6034"/>
                    <a:pt x="9271" y="6037"/>
                    <a:pt x="9283" y="6037"/>
                  </a:cubicBezTo>
                  <a:cubicBezTo>
                    <a:pt x="9348" y="6037"/>
                    <a:pt x="9392" y="5944"/>
                    <a:pt x="9327" y="5895"/>
                  </a:cubicBezTo>
                  <a:lnTo>
                    <a:pt x="151" y="13"/>
                  </a:lnTo>
                  <a:cubicBezTo>
                    <a:pt x="136" y="4"/>
                    <a:pt x="122" y="0"/>
                    <a:pt x="109"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3" name="Google Shape;991;p16">
              <a:extLst>
                <a:ext uri="{FF2B5EF4-FFF2-40B4-BE49-F238E27FC236}">
                  <a16:creationId xmlns:a16="http://schemas.microsoft.com/office/drawing/2014/main" id="{B3137302-E86B-4B4B-99CB-A16186FE476D}"/>
                </a:ext>
              </a:extLst>
            </p:cNvPr>
            <p:cNvSpPr>
              <a:spLocks/>
            </p:cNvSpPr>
            <p:nvPr/>
          </p:nvSpPr>
          <p:spPr bwMode="auto">
            <a:xfrm>
              <a:off x="-3479150" y="-1804450"/>
              <a:ext cx="235450" cy="152825"/>
            </a:xfrm>
            <a:custGeom>
              <a:avLst/>
              <a:gdLst>
                <a:gd name="T0" fmla="*/ 1113281250 w 9418"/>
                <a:gd name="T1" fmla="*/ 732421875 h 6113"/>
                <a:gd name="T2" fmla="*/ 1328125000 w 9418"/>
                <a:gd name="T3" fmla="*/ 781250000 h 6113"/>
                <a:gd name="T4" fmla="*/ 2147483646 w 9418"/>
                <a:gd name="T5" fmla="*/ 2147483646 h 6113"/>
                <a:gd name="T6" fmla="*/ 2147483646 w 9418"/>
                <a:gd name="T7" fmla="*/ 2147483646 h 6113"/>
                <a:gd name="T8" fmla="*/ 2147483646 w 9418"/>
                <a:gd name="T9" fmla="*/ 2147483646 h 6113"/>
                <a:gd name="T10" fmla="*/ 2147483646 w 9418"/>
                <a:gd name="T11" fmla="*/ 2147483646 h 6113"/>
                <a:gd name="T12" fmla="*/ 2147483646 w 9418"/>
                <a:gd name="T13" fmla="*/ 2147483646 h 6113"/>
                <a:gd name="T14" fmla="*/ 898437500 w 9418"/>
                <a:gd name="T15" fmla="*/ 1445312500 h 6113"/>
                <a:gd name="T16" fmla="*/ 898437500 w 9418"/>
                <a:gd name="T17" fmla="*/ 1396484375 h 6113"/>
                <a:gd name="T18" fmla="*/ 800781250 w 9418"/>
                <a:gd name="T19" fmla="*/ 878906250 h 6113"/>
                <a:gd name="T20" fmla="*/ 1113281250 w 9418"/>
                <a:gd name="T21" fmla="*/ 732421875 h 6113"/>
                <a:gd name="T22" fmla="*/ 1113281250 w 9418"/>
                <a:gd name="T23" fmla="*/ 0 h 6113"/>
                <a:gd name="T24" fmla="*/ 664062500 w 9418"/>
                <a:gd name="T25" fmla="*/ 126953125 h 6113"/>
                <a:gd name="T26" fmla="*/ 0 w 9418"/>
                <a:gd name="T27" fmla="*/ 1113281250 h 6113"/>
                <a:gd name="T28" fmla="*/ 517578125 w 9418"/>
                <a:gd name="T29" fmla="*/ 2060546875 h 6113"/>
                <a:gd name="T30" fmla="*/ 2147483646 w 9418"/>
                <a:gd name="T31" fmla="*/ 2147483646 h 6113"/>
                <a:gd name="T32" fmla="*/ 2147483646 w 9418"/>
                <a:gd name="T33" fmla="*/ 2147483646 h 6113"/>
                <a:gd name="T34" fmla="*/ 2147483646 w 9418"/>
                <a:gd name="T35" fmla="*/ 2147483646 h 6113"/>
                <a:gd name="T36" fmla="*/ 2147483646 w 9418"/>
                <a:gd name="T37" fmla="*/ 2147483646 h 6113"/>
                <a:gd name="T38" fmla="*/ 1699218750 w 9418"/>
                <a:gd name="T39" fmla="*/ 166015625 h 6113"/>
                <a:gd name="T40" fmla="*/ 1113281250 w 9418"/>
                <a:gd name="T41" fmla="*/ 0 h 6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18" h="6113" extrusionOk="0">
                  <a:moveTo>
                    <a:pt x="114" y="75"/>
                  </a:moveTo>
                  <a:cubicBezTo>
                    <a:pt x="121" y="75"/>
                    <a:pt x="129" y="77"/>
                    <a:pt x="136" y="80"/>
                  </a:cubicBezTo>
                  <a:lnTo>
                    <a:pt x="9307" y="5962"/>
                  </a:lnTo>
                  <a:cubicBezTo>
                    <a:pt x="9321" y="5967"/>
                    <a:pt x="9326" y="5982"/>
                    <a:pt x="9326" y="5991"/>
                  </a:cubicBezTo>
                  <a:cubicBezTo>
                    <a:pt x="9326" y="6011"/>
                    <a:pt x="9316" y="6025"/>
                    <a:pt x="9302" y="6030"/>
                  </a:cubicBezTo>
                  <a:cubicBezTo>
                    <a:pt x="9297" y="6032"/>
                    <a:pt x="9291" y="6034"/>
                    <a:pt x="9285" y="6034"/>
                  </a:cubicBezTo>
                  <a:cubicBezTo>
                    <a:pt x="9279" y="6034"/>
                    <a:pt x="9273" y="6032"/>
                    <a:pt x="9268" y="6030"/>
                  </a:cubicBezTo>
                  <a:lnTo>
                    <a:pt x="92" y="148"/>
                  </a:lnTo>
                  <a:lnTo>
                    <a:pt x="92" y="143"/>
                  </a:lnTo>
                  <a:cubicBezTo>
                    <a:pt x="73" y="134"/>
                    <a:pt x="68" y="109"/>
                    <a:pt x="82" y="90"/>
                  </a:cubicBezTo>
                  <a:cubicBezTo>
                    <a:pt x="89" y="81"/>
                    <a:pt x="101" y="75"/>
                    <a:pt x="114" y="75"/>
                  </a:cubicBezTo>
                  <a:close/>
                  <a:moveTo>
                    <a:pt x="114" y="0"/>
                  </a:moveTo>
                  <a:cubicBezTo>
                    <a:pt x="99" y="0"/>
                    <a:pt x="83" y="4"/>
                    <a:pt x="68" y="13"/>
                  </a:cubicBezTo>
                  <a:cubicBezTo>
                    <a:pt x="29" y="32"/>
                    <a:pt x="0" y="71"/>
                    <a:pt x="0" y="114"/>
                  </a:cubicBezTo>
                  <a:cubicBezTo>
                    <a:pt x="0" y="153"/>
                    <a:pt x="20" y="192"/>
                    <a:pt x="53" y="211"/>
                  </a:cubicBezTo>
                  <a:lnTo>
                    <a:pt x="9229" y="6093"/>
                  </a:lnTo>
                  <a:cubicBezTo>
                    <a:pt x="9244" y="6107"/>
                    <a:pt x="9268" y="6112"/>
                    <a:pt x="9287" y="6112"/>
                  </a:cubicBezTo>
                  <a:cubicBezTo>
                    <a:pt x="9326" y="6112"/>
                    <a:pt x="9360" y="6093"/>
                    <a:pt x="9384" y="6059"/>
                  </a:cubicBezTo>
                  <a:cubicBezTo>
                    <a:pt x="9418" y="6006"/>
                    <a:pt x="9403" y="5933"/>
                    <a:pt x="9350" y="5904"/>
                  </a:cubicBezTo>
                  <a:lnTo>
                    <a:pt x="174" y="17"/>
                  </a:lnTo>
                  <a:cubicBezTo>
                    <a:pt x="155" y="7"/>
                    <a:pt x="135" y="0"/>
                    <a:pt x="114"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4" name="Google Shape;992;p16">
              <a:extLst>
                <a:ext uri="{FF2B5EF4-FFF2-40B4-BE49-F238E27FC236}">
                  <a16:creationId xmlns:a16="http://schemas.microsoft.com/office/drawing/2014/main" id="{84F60978-B467-9749-A8BA-E66256B157FD}"/>
                </a:ext>
              </a:extLst>
            </p:cNvPr>
            <p:cNvSpPr>
              <a:spLocks/>
            </p:cNvSpPr>
            <p:nvPr/>
          </p:nvSpPr>
          <p:spPr bwMode="auto">
            <a:xfrm>
              <a:off x="-3458325" y="-1823975"/>
              <a:ext cx="193375" cy="191875"/>
            </a:xfrm>
            <a:custGeom>
              <a:avLst/>
              <a:gdLst>
                <a:gd name="T0" fmla="*/ 2147483646 w 7735"/>
                <a:gd name="T1" fmla="*/ 0 h 7675"/>
                <a:gd name="T2" fmla="*/ 2147483646 w 7735"/>
                <a:gd name="T3" fmla="*/ 195312500 h 7675"/>
                <a:gd name="T4" fmla="*/ 507812500 w 7735"/>
                <a:gd name="T5" fmla="*/ 2147483646 h 7675"/>
                <a:gd name="T6" fmla="*/ 1035156250 w 7735"/>
                <a:gd name="T7" fmla="*/ 2147483646 h 7675"/>
                <a:gd name="T8" fmla="*/ 1552734375 w 7735"/>
                <a:gd name="T9" fmla="*/ 2147483646 h 7675"/>
                <a:gd name="T10" fmla="*/ 2147483646 w 7735"/>
                <a:gd name="T11" fmla="*/ 1279296875 h 7675"/>
                <a:gd name="T12" fmla="*/ 2147483646 w 7735"/>
                <a:gd name="T13" fmla="*/ 0 h 7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35" h="7675" extrusionOk="0">
                  <a:moveTo>
                    <a:pt x="7626" y="0"/>
                  </a:moveTo>
                  <a:cubicBezTo>
                    <a:pt x="7610" y="0"/>
                    <a:pt x="7594" y="6"/>
                    <a:pt x="7579" y="20"/>
                  </a:cubicBezTo>
                  <a:lnTo>
                    <a:pt x="52" y="7546"/>
                  </a:lnTo>
                  <a:cubicBezTo>
                    <a:pt x="0" y="7602"/>
                    <a:pt x="48" y="7675"/>
                    <a:pt x="106" y="7675"/>
                  </a:cubicBezTo>
                  <a:cubicBezTo>
                    <a:pt x="124" y="7675"/>
                    <a:pt x="142" y="7668"/>
                    <a:pt x="159" y="7653"/>
                  </a:cubicBezTo>
                  <a:lnTo>
                    <a:pt x="7685" y="131"/>
                  </a:lnTo>
                  <a:cubicBezTo>
                    <a:pt x="7734" y="74"/>
                    <a:pt x="7683" y="0"/>
                    <a:pt x="7626"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5" name="Google Shape;993;p16">
              <a:extLst>
                <a:ext uri="{FF2B5EF4-FFF2-40B4-BE49-F238E27FC236}">
                  <a16:creationId xmlns:a16="http://schemas.microsoft.com/office/drawing/2014/main" id="{4191C606-FCEB-DB49-A1E9-65BE782F69C4}"/>
                </a:ext>
              </a:extLst>
            </p:cNvPr>
            <p:cNvSpPr>
              <a:spLocks/>
            </p:cNvSpPr>
            <p:nvPr/>
          </p:nvSpPr>
          <p:spPr bwMode="auto">
            <a:xfrm>
              <a:off x="-3458850" y="-1824975"/>
              <a:ext cx="194250" cy="193900"/>
            </a:xfrm>
            <a:custGeom>
              <a:avLst/>
              <a:gdLst>
                <a:gd name="T0" fmla="*/ 2147483646 w 7770"/>
                <a:gd name="T1" fmla="*/ 722656250 h 7756"/>
                <a:gd name="T2" fmla="*/ 2147483646 w 7770"/>
                <a:gd name="T3" fmla="*/ 869140625 h 7756"/>
                <a:gd name="T4" fmla="*/ 2147483646 w 7770"/>
                <a:gd name="T5" fmla="*/ 1152343750 h 7756"/>
                <a:gd name="T6" fmla="*/ 2147483646 w 7770"/>
                <a:gd name="T7" fmla="*/ 1386718750 h 7756"/>
                <a:gd name="T8" fmla="*/ 1474609375 w 7770"/>
                <a:gd name="T9" fmla="*/ 2147483646 h 7756"/>
                <a:gd name="T10" fmla="*/ 1230468750 w 7770"/>
                <a:gd name="T11" fmla="*/ 2147483646 h 7756"/>
                <a:gd name="T12" fmla="*/ 957031250 w 7770"/>
                <a:gd name="T13" fmla="*/ 2147483646 h 7756"/>
                <a:gd name="T14" fmla="*/ 2147483646 w 7770"/>
                <a:gd name="T15" fmla="*/ 869140625 h 7756"/>
                <a:gd name="T16" fmla="*/ 2147483646 w 7770"/>
                <a:gd name="T17" fmla="*/ 771484375 h 7756"/>
                <a:gd name="T18" fmla="*/ 2147483646 w 7770"/>
                <a:gd name="T19" fmla="*/ 722656250 h 7756"/>
                <a:gd name="T20" fmla="*/ 2147483646 w 7770"/>
                <a:gd name="T21" fmla="*/ 9765625 h 7756"/>
                <a:gd name="T22" fmla="*/ 2147483646 w 7770"/>
                <a:gd name="T23" fmla="*/ 341796875 h 7756"/>
                <a:gd name="T24" fmla="*/ 429687500 w 7770"/>
                <a:gd name="T25" fmla="*/ 2147483646 h 7756"/>
                <a:gd name="T26" fmla="*/ 429687500 w 7770"/>
                <a:gd name="T27" fmla="*/ 2147483646 h 7756"/>
                <a:gd name="T28" fmla="*/ 1240234375 w 7770"/>
                <a:gd name="T29" fmla="*/ 2147483646 h 7756"/>
                <a:gd name="T30" fmla="*/ 2041015625 w 7770"/>
                <a:gd name="T31" fmla="*/ 2147483646 h 7756"/>
                <a:gd name="T32" fmla="*/ 2147483646 w 7770"/>
                <a:gd name="T33" fmla="*/ 1904296875 h 7756"/>
                <a:gd name="T34" fmla="*/ 2147483646 w 7770"/>
                <a:gd name="T35" fmla="*/ 1054687500 h 7756"/>
                <a:gd name="T36" fmla="*/ 2147483646 w 7770"/>
                <a:gd name="T37" fmla="*/ 19531250 h 7756"/>
                <a:gd name="T38" fmla="*/ 2147483646 w 7770"/>
                <a:gd name="T39" fmla="*/ 9765625 h 77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770" h="7756" extrusionOk="0">
                  <a:moveTo>
                    <a:pt x="7648" y="74"/>
                  </a:moveTo>
                  <a:cubicBezTo>
                    <a:pt x="7658" y="79"/>
                    <a:pt x="7668" y="84"/>
                    <a:pt x="7677" y="89"/>
                  </a:cubicBezTo>
                  <a:cubicBezTo>
                    <a:pt x="7682" y="98"/>
                    <a:pt x="7687" y="103"/>
                    <a:pt x="7687" y="118"/>
                  </a:cubicBezTo>
                  <a:cubicBezTo>
                    <a:pt x="7687" y="127"/>
                    <a:pt x="7687" y="137"/>
                    <a:pt x="7677" y="142"/>
                  </a:cubicBezTo>
                  <a:lnTo>
                    <a:pt x="151" y="7668"/>
                  </a:lnTo>
                  <a:cubicBezTo>
                    <a:pt x="143" y="7676"/>
                    <a:pt x="135" y="7679"/>
                    <a:pt x="126" y="7679"/>
                  </a:cubicBezTo>
                  <a:cubicBezTo>
                    <a:pt x="97" y="7679"/>
                    <a:pt x="71" y="7641"/>
                    <a:pt x="98" y="7615"/>
                  </a:cubicBezTo>
                  <a:lnTo>
                    <a:pt x="7624" y="89"/>
                  </a:lnTo>
                  <a:cubicBezTo>
                    <a:pt x="7629" y="79"/>
                    <a:pt x="7639" y="79"/>
                    <a:pt x="7648" y="79"/>
                  </a:cubicBezTo>
                  <a:lnTo>
                    <a:pt x="7648" y="74"/>
                  </a:lnTo>
                  <a:close/>
                  <a:moveTo>
                    <a:pt x="7645" y="1"/>
                  </a:moveTo>
                  <a:cubicBezTo>
                    <a:pt x="7617" y="1"/>
                    <a:pt x="7592" y="14"/>
                    <a:pt x="7571" y="35"/>
                  </a:cubicBezTo>
                  <a:lnTo>
                    <a:pt x="44" y="7562"/>
                  </a:lnTo>
                  <a:cubicBezTo>
                    <a:pt x="1" y="7605"/>
                    <a:pt x="1" y="7678"/>
                    <a:pt x="44" y="7722"/>
                  </a:cubicBezTo>
                  <a:cubicBezTo>
                    <a:pt x="69" y="7741"/>
                    <a:pt x="98" y="7755"/>
                    <a:pt x="127" y="7755"/>
                  </a:cubicBezTo>
                  <a:cubicBezTo>
                    <a:pt x="160" y="7755"/>
                    <a:pt x="185" y="7741"/>
                    <a:pt x="209" y="7722"/>
                  </a:cubicBezTo>
                  <a:lnTo>
                    <a:pt x="7735" y="195"/>
                  </a:lnTo>
                  <a:cubicBezTo>
                    <a:pt x="7755" y="171"/>
                    <a:pt x="7769" y="142"/>
                    <a:pt x="7769" y="108"/>
                  </a:cubicBezTo>
                  <a:cubicBezTo>
                    <a:pt x="7759" y="50"/>
                    <a:pt x="7716" y="6"/>
                    <a:pt x="7658" y="2"/>
                  </a:cubicBezTo>
                  <a:cubicBezTo>
                    <a:pt x="7653" y="1"/>
                    <a:pt x="7649" y="1"/>
                    <a:pt x="7645"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6" name="Google Shape;994;p16">
              <a:extLst>
                <a:ext uri="{FF2B5EF4-FFF2-40B4-BE49-F238E27FC236}">
                  <a16:creationId xmlns:a16="http://schemas.microsoft.com/office/drawing/2014/main" id="{1D624800-24E4-9A43-BFCB-578B115B9BDE}"/>
                </a:ext>
              </a:extLst>
            </p:cNvPr>
            <p:cNvSpPr>
              <a:spLocks/>
            </p:cNvSpPr>
            <p:nvPr/>
          </p:nvSpPr>
          <p:spPr bwMode="auto">
            <a:xfrm>
              <a:off x="-3297750" y="-1853000"/>
              <a:ext cx="61825" cy="60375"/>
            </a:xfrm>
            <a:custGeom>
              <a:avLst/>
              <a:gdLst>
                <a:gd name="T0" fmla="*/ 1074218750 w 2473"/>
                <a:gd name="T1" fmla="*/ 0 h 2415"/>
                <a:gd name="T2" fmla="*/ 517578125 w 2473"/>
                <a:gd name="T3" fmla="*/ 1279296875 h 2415"/>
                <a:gd name="T4" fmla="*/ 2147483646 w 2473"/>
                <a:gd name="T5" fmla="*/ 2147483646 h 2415"/>
                <a:gd name="T6" fmla="*/ 2147483646 w 2473"/>
                <a:gd name="T7" fmla="*/ 2147483646 h 2415"/>
                <a:gd name="T8" fmla="*/ 2147483646 w 2473"/>
                <a:gd name="T9" fmla="*/ 2147483646 h 2415"/>
                <a:gd name="T10" fmla="*/ 1552734375 w 2473"/>
                <a:gd name="T11" fmla="*/ 195312500 h 2415"/>
                <a:gd name="T12" fmla="*/ 1074218750 w 2473"/>
                <a:gd name="T13" fmla="*/ 0 h 24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73" h="2415" extrusionOk="0">
                  <a:moveTo>
                    <a:pt x="110" y="0"/>
                  </a:moveTo>
                  <a:cubicBezTo>
                    <a:pt x="50" y="0"/>
                    <a:pt x="0" y="74"/>
                    <a:pt x="53" y="131"/>
                  </a:cubicBezTo>
                  <a:lnTo>
                    <a:pt x="2312" y="2395"/>
                  </a:lnTo>
                  <a:cubicBezTo>
                    <a:pt x="2328" y="2409"/>
                    <a:pt x="2345" y="2414"/>
                    <a:pt x="2362" y="2414"/>
                  </a:cubicBezTo>
                  <a:cubicBezTo>
                    <a:pt x="2421" y="2414"/>
                    <a:pt x="2472" y="2340"/>
                    <a:pt x="2423" y="2284"/>
                  </a:cubicBezTo>
                  <a:lnTo>
                    <a:pt x="159" y="20"/>
                  </a:lnTo>
                  <a:cubicBezTo>
                    <a:pt x="143" y="6"/>
                    <a:pt x="126" y="0"/>
                    <a:pt x="11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7" name="Google Shape;995;p16">
              <a:extLst>
                <a:ext uri="{FF2B5EF4-FFF2-40B4-BE49-F238E27FC236}">
                  <a16:creationId xmlns:a16="http://schemas.microsoft.com/office/drawing/2014/main" id="{CB568BA8-B2FC-8E4E-8938-F2E12C6F6BCD}"/>
                </a:ext>
              </a:extLst>
            </p:cNvPr>
            <p:cNvSpPr>
              <a:spLocks/>
            </p:cNvSpPr>
            <p:nvPr/>
          </p:nvSpPr>
          <p:spPr bwMode="auto">
            <a:xfrm>
              <a:off x="-3299200" y="-1854000"/>
              <a:ext cx="63600" cy="62325"/>
            </a:xfrm>
            <a:custGeom>
              <a:avLst/>
              <a:gdLst>
                <a:gd name="T0" fmla="*/ 1601562500 w 2544"/>
                <a:gd name="T1" fmla="*/ 771484375 h 2493"/>
                <a:gd name="T2" fmla="*/ 1884765625 w 2544"/>
                <a:gd name="T3" fmla="*/ 869140625 h 2493"/>
                <a:gd name="T4" fmla="*/ 2147483646 w 2544"/>
                <a:gd name="T5" fmla="*/ 2147483646 h 2493"/>
                <a:gd name="T6" fmla="*/ 2147483646 w 2544"/>
                <a:gd name="T7" fmla="*/ 2147483646 h 2493"/>
                <a:gd name="T8" fmla="*/ 2147483646 w 2544"/>
                <a:gd name="T9" fmla="*/ 2147483646 h 2493"/>
                <a:gd name="T10" fmla="*/ 2147483646 w 2544"/>
                <a:gd name="T11" fmla="*/ 2147483646 h 2493"/>
                <a:gd name="T12" fmla="*/ 2147483646 w 2544"/>
                <a:gd name="T13" fmla="*/ 2147483646 h 2493"/>
                <a:gd name="T14" fmla="*/ 1318359375 w 2544"/>
                <a:gd name="T15" fmla="*/ 1386718750 h 2493"/>
                <a:gd name="T16" fmla="*/ 1318359375 w 2544"/>
                <a:gd name="T17" fmla="*/ 869140625 h 2493"/>
                <a:gd name="T18" fmla="*/ 1601562500 w 2544"/>
                <a:gd name="T19" fmla="*/ 771484375 h 2493"/>
                <a:gd name="T20" fmla="*/ 1591796875 w 2544"/>
                <a:gd name="T21" fmla="*/ 9765625 h 2493"/>
                <a:gd name="T22" fmla="*/ 800781250 w 2544"/>
                <a:gd name="T23" fmla="*/ 1904296875 h 2493"/>
                <a:gd name="T24" fmla="*/ 2147483646 w 2544"/>
                <a:gd name="T25" fmla="*/ 2147483646 h 2493"/>
                <a:gd name="T26" fmla="*/ 2147483646 w 2544"/>
                <a:gd name="T27" fmla="*/ 2147483646 h 2493"/>
                <a:gd name="T28" fmla="*/ 2147483646 w 2544"/>
                <a:gd name="T29" fmla="*/ 2147483646 h 2493"/>
                <a:gd name="T30" fmla="*/ 2147483646 w 2544"/>
                <a:gd name="T31" fmla="*/ 2147483646 h 2493"/>
                <a:gd name="T32" fmla="*/ 2147483646 w 2544"/>
                <a:gd name="T33" fmla="*/ 2147483646 h 2493"/>
                <a:gd name="T34" fmla="*/ 2147483646 w 2544"/>
                <a:gd name="T35" fmla="*/ 351562500 h 2493"/>
                <a:gd name="T36" fmla="*/ 1591796875 w 2544"/>
                <a:gd name="T37" fmla="*/ 9765625 h 24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44" h="2493" extrusionOk="0">
                  <a:moveTo>
                    <a:pt x="164" y="79"/>
                  </a:moveTo>
                  <a:cubicBezTo>
                    <a:pt x="174" y="79"/>
                    <a:pt x="184" y="79"/>
                    <a:pt x="193" y="89"/>
                  </a:cubicBezTo>
                  <a:lnTo>
                    <a:pt x="2452" y="2353"/>
                  </a:lnTo>
                  <a:cubicBezTo>
                    <a:pt x="2462" y="2357"/>
                    <a:pt x="2467" y="2372"/>
                    <a:pt x="2462" y="2386"/>
                  </a:cubicBezTo>
                  <a:cubicBezTo>
                    <a:pt x="2462" y="2401"/>
                    <a:pt x="2447" y="2411"/>
                    <a:pt x="2433" y="2415"/>
                  </a:cubicBezTo>
                  <a:cubicBezTo>
                    <a:pt x="2430" y="2417"/>
                    <a:pt x="2427" y="2417"/>
                    <a:pt x="2424" y="2417"/>
                  </a:cubicBezTo>
                  <a:cubicBezTo>
                    <a:pt x="2416" y="2417"/>
                    <a:pt x="2406" y="2413"/>
                    <a:pt x="2399" y="2406"/>
                  </a:cubicBezTo>
                  <a:lnTo>
                    <a:pt x="135" y="142"/>
                  </a:lnTo>
                  <a:cubicBezTo>
                    <a:pt x="121" y="128"/>
                    <a:pt x="121" y="103"/>
                    <a:pt x="135" y="89"/>
                  </a:cubicBezTo>
                  <a:cubicBezTo>
                    <a:pt x="145" y="84"/>
                    <a:pt x="155" y="79"/>
                    <a:pt x="164" y="79"/>
                  </a:cubicBezTo>
                  <a:close/>
                  <a:moveTo>
                    <a:pt x="163" y="1"/>
                  </a:moveTo>
                  <a:cubicBezTo>
                    <a:pt x="75" y="1"/>
                    <a:pt x="0" y="114"/>
                    <a:pt x="82" y="195"/>
                  </a:cubicBezTo>
                  <a:lnTo>
                    <a:pt x="2346" y="2459"/>
                  </a:lnTo>
                  <a:cubicBezTo>
                    <a:pt x="2365" y="2478"/>
                    <a:pt x="2394" y="2493"/>
                    <a:pt x="2423" y="2493"/>
                  </a:cubicBezTo>
                  <a:cubicBezTo>
                    <a:pt x="2433" y="2493"/>
                    <a:pt x="2442" y="2493"/>
                    <a:pt x="2452" y="2488"/>
                  </a:cubicBezTo>
                  <a:cubicBezTo>
                    <a:pt x="2491" y="2478"/>
                    <a:pt x="2525" y="2444"/>
                    <a:pt x="2534" y="2406"/>
                  </a:cubicBezTo>
                  <a:cubicBezTo>
                    <a:pt x="2544" y="2367"/>
                    <a:pt x="2534" y="2324"/>
                    <a:pt x="2505" y="2299"/>
                  </a:cubicBezTo>
                  <a:lnTo>
                    <a:pt x="242" y="36"/>
                  </a:lnTo>
                  <a:cubicBezTo>
                    <a:pt x="217" y="11"/>
                    <a:pt x="189" y="1"/>
                    <a:pt x="163"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8" name="Google Shape;996;p16">
              <a:extLst>
                <a:ext uri="{FF2B5EF4-FFF2-40B4-BE49-F238E27FC236}">
                  <a16:creationId xmlns:a16="http://schemas.microsoft.com/office/drawing/2014/main" id="{7812436B-80E7-3444-A2F2-3B9023AB10A3}"/>
                </a:ext>
              </a:extLst>
            </p:cNvPr>
            <p:cNvSpPr>
              <a:spLocks/>
            </p:cNvSpPr>
            <p:nvPr/>
          </p:nvSpPr>
          <p:spPr bwMode="auto">
            <a:xfrm>
              <a:off x="-3311900" y="-1833600"/>
              <a:ext cx="56650" cy="55125"/>
            </a:xfrm>
            <a:custGeom>
              <a:avLst/>
              <a:gdLst>
                <a:gd name="T0" fmla="*/ 1074218750 w 2266"/>
                <a:gd name="T1" fmla="*/ 9765625 h 2205"/>
                <a:gd name="T2" fmla="*/ 517578125 w 2266"/>
                <a:gd name="T3" fmla="*/ 1308593750 h 2205"/>
                <a:gd name="T4" fmla="*/ 2147483646 w 2266"/>
                <a:gd name="T5" fmla="*/ 2147483646 h 2205"/>
                <a:gd name="T6" fmla="*/ 2147483646 w 2266"/>
                <a:gd name="T7" fmla="*/ 2147483646 h 2205"/>
                <a:gd name="T8" fmla="*/ 2147483646 w 2266"/>
                <a:gd name="T9" fmla="*/ 2147483646 h 2205"/>
                <a:gd name="T10" fmla="*/ 1552734375 w 2266"/>
                <a:gd name="T11" fmla="*/ 224609375 h 2205"/>
                <a:gd name="T12" fmla="*/ 1074218750 w 2266"/>
                <a:gd name="T13" fmla="*/ 9765625 h 22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6" h="2205" extrusionOk="0">
                  <a:moveTo>
                    <a:pt x="110" y="1"/>
                  </a:moveTo>
                  <a:cubicBezTo>
                    <a:pt x="53" y="1"/>
                    <a:pt x="1" y="78"/>
                    <a:pt x="53" y="134"/>
                  </a:cubicBezTo>
                  <a:lnTo>
                    <a:pt x="2104" y="2180"/>
                  </a:lnTo>
                  <a:cubicBezTo>
                    <a:pt x="2120" y="2197"/>
                    <a:pt x="2138" y="2204"/>
                    <a:pt x="2156" y="2204"/>
                  </a:cubicBezTo>
                  <a:cubicBezTo>
                    <a:pt x="2214" y="2204"/>
                    <a:pt x="2266" y="2129"/>
                    <a:pt x="2210" y="2073"/>
                  </a:cubicBezTo>
                  <a:lnTo>
                    <a:pt x="159" y="23"/>
                  </a:lnTo>
                  <a:cubicBezTo>
                    <a:pt x="144" y="7"/>
                    <a:pt x="127" y="1"/>
                    <a:pt x="11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9" name="Google Shape;997;p16">
              <a:extLst>
                <a:ext uri="{FF2B5EF4-FFF2-40B4-BE49-F238E27FC236}">
                  <a16:creationId xmlns:a16="http://schemas.microsoft.com/office/drawing/2014/main" id="{8130CD4B-D4C6-804F-8462-29415DCD6712}"/>
                </a:ext>
              </a:extLst>
            </p:cNvPr>
            <p:cNvSpPr>
              <a:spLocks/>
            </p:cNvSpPr>
            <p:nvPr/>
          </p:nvSpPr>
          <p:spPr bwMode="auto">
            <a:xfrm>
              <a:off x="-3313175" y="-1834475"/>
              <a:ext cx="58350" cy="56950"/>
            </a:xfrm>
            <a:custGeom>
              <a:avLst/>
              <a:gdLst>
                <a:gd name="T0" fmla="*/ 1582031250 w 2334"/>
                <a:gd name="T1" fmla="*/ 751953125 h 2278"/>
                <a:gd name="T2" fmla="*/ 1816406250 w 2334"/>
                <a:gd name="T3" fmla="*/ 888671875 h 2278"/>
                <a:gd name="T4" fmla="*/ 2147483646 w 2334"/>
                <a:gd name="T5" fmla="*/ 2147483646 h 2278"/>
                <a:gd name="T6" fmla="*/ 2147483646 w 2334"/>
                <a:gd name="T7" fmla="*/ 2147483646 h 2278"/>
                <a:gd name="T8" fmla="*/ 2147483646 w 2334"/>
                <a:gd name="T9" fmla="*/ 2147483646 h 2278"/>
                <a:gd name="T10" fmla="*/ 2147483646 w 2334"/>
                <a:gd name="T11" fmla="*/ 2147483646 h 2278"/>
                <a:gd name="T12" fmla="*/ 1298828125 w 2334"/>
                <a:gd name="T13" fmla="*/ 1367187500 h 2278"/>
                <a:gd name="T14" fmla="*/ 1298828125 w 2334"/>
                <a:gd name="T15" fmla="*/ 849609375 h 2278"/>
                <a:gd name="T16" fmla="*/ 1582031250 w 2334"/>
                <a:gd name="T17" fmla="*/ 751953125 h 2278"/>
                <a:gd name="T18" fmla="*/ 1582031250 w 2334"/>
                <a:gd name="T19" fmla="*/ 0 h 2278"/>
                <a:gd name="T20" fmla="*/ 732421875 w 2334"/>
                <a:gd name="T21" fmla="*/ 1884765625 h 2278"/>
                <a:gd name="T22" fmla="*/ 2147483646 w 2334"/>
                <a:gd name="T23" fmla="*/ 2147483646 h 2278"/>
                <a:gd name="T24" fmla="*/ 2147483646 w 2334"/>
                <a:gd name="T25" fmla="*/ 2147483646 h 2278"/>
                <a:gd name="T26" fmla="*/ 2147483646 w 2334"/>
                <a:gd name="T27" fmla="*/ 2147483646 h 2278"/>
                <a:gd name="T28" fmla="*/ 2147483646 w 2334"/>
                <a:gd name="T29" fmla="*/ 2147483646 h 2278"/>
                <a:gd name="T30" fmla="*/ 2147483646 w 2334"/>
                <a:gd name="T31" fmla="*/ 2147483646 h 2278"/>
                <a:gd name="T32" fmla="*/ 2147483646 w 2334"/>
                <a:gd name="T33" fmla="*/ 322265625 h 2278"/>
                <a:gd name="T34" fmla="*/ 1582031250 w 2334"/>
                <a:gd name="T35" fmla="*/ 0 h 22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34" h="2278" extrusionOk="0">
                  <a:moveTo>
                    <a:pt x="162" y="77"/>
                  </a:moveTo>
                  <a:cubicBezTo>
                    <a:pt x="172" y="77"/>
                    <a:pt x="177" y="82"/>
                    <a:pt x="186" y="91"/>
                  </a:cubicBezTo>
                  <a:lnTo>
                    <a:pt x="2237" y="2133"/>
                  </a:lnTo>
                  <a:cubicBezTo>
                    <a:pt x="2242" y="2142"/>
                    <a:pt x="2247" y="2157"/>
                    <a:pt x="2247" y="2167"/>
                  </a:cubicBezTo>
                  <a:cubicBezTo>
                    <a:pt x="2242" y="2181"/>
                    <a:pt x="2228" y="2196"/>
                    <a:pt x="2213" y="2200"/>
                  </a:cubicBezTo>
                  <a:cubicBezTo>
                    <a:pt x="2203" y="2200"/>
                    <a:pt x="2189" y="2200"/>
                    <a:pt x="2179" y="2191"/>
                  </a:cubicBezTo>
                  <a:lnTo>
                    <a:pt x="133" y="140"/>
                  </a:lnTo>
                  <a:cubicBezTo>
                    <a:pt x="119" y="125"/>
                    <a:pt x="119" y="101"/>
                    <a:pt x="133" y="87"/>
                  </a:cubicBezTo>
                  <a:cubicBezTo>
                    <a:pt x="138" y="82"/>
                    <a:pt x="148" y="77"/>
                    <a:pt x="162" y="77"/>
                  </a:cubicBezTo>
                  <a:close/>
                  <a:moveTo>
                    <a:pt x="162" y="0"/>
                  </a:moveTo>
                  <a:cubicBezTo>
                    <a:pt x="75" y="0"/>
                    <a:pt x="0" y="111"/>
                    <a:pt x="75" y="193"/>
                  </a:cubicBezTo>
                  <a:lnTo>
                    <a:pt x="2126" y="2244"/>
                  </a:lnTo>
                  <a:cubicBezTo>
                    <a:pt x="2145" y="2263"/>
                    <a:pt x="2174" y="2273"/>
                    <a:pt x="2203" y="2278"/>
                  </a:cubicBezTo>
                  <a:lnTo>
                    <a:pt x="2213" y="2278"/>
                  </a:lnTo>
                  <a:cubicBezTo>
                    <a:pt x="2242" y="2273"/>
                    <a:pt x="2266" y="2258"/>
                    <a:pt x="2286" y="2239"/>
                  </a:cubicBezTo>
                  <a:cubicBezTo>
                    <a:pt x="2334" y="2196"/>
                    <a:pt x="2334" y="2123"/>
                    <a:pt x="2286" y="2079"/>
                  </a:cubicBezTo>
                  <a:lnTo>
                    <a:pt x="239" y="33"/>
                  </a:lnTo>
                  <a:cubicBezTo>
                    <a:pt x="215" y="10"/>
                    <a:pt x="188" y="0"/>
                    <a:pt x="162"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0" name="Google Shape;998;p16">
              <a:extLst>
                <a:ext uri="{FF2B5EF4-FFF2-40B4-BE49-F238E27FC236}">
                  <a16:creationId xmlns:a16="http://schemas.microsoft.com/office/drawing/2014/main" id="{4F61C360-DBDE-8C47-A729-645E2D25CF3B}"/>
                </a:ext>
              </a:extLst>
            </p:cNvPr>
            <p:cNvSpPr>
              <a:spLocks/>
            </p:cNvSpPr>
            <p:nvPr/>
          </p:nvSpPr>
          <p:spPr bwMode="auto">
            <a:xfrm>
              <a:off x="-3325950" y="-1814075"/>
              <a:ext cx="51075" cy="49625"/>
            </a:xfrm>
            <a:custGeom>
              <a:avLst/>
              <a:gdLst>
                <a:gd name="T0" fmla="*/ 1074218750 w 2043"/>
                <a:gd name="T1" fmla="*/ 9765625 h 1985"/>
                <a:gd name="T2" fmla="*/ 478515625 w 2043"/>
                <a:gd name="T3" fmla="*/ 1289062500 h 1985"/>
                <a:gd name="T4" fmla="*/ 2147483646 w 2043"/>
                <a:gd name="T5" fmla="*/ 2147483646 h 1985"/>
                <a:gd name="T6" fmla="*/ 2147483646 w 2043"/>
                <a:gd name="T7" fmla="*/ 2147483646 h 1985"/>
                <a:gd name="T8" fmla="*/ 2147483646 w 2043"/>
                <a:gd name="T9" fmla="*/ 2147483646 h 1985"/>
                <a:gd name="T10" fmla="*/ 1562500000 w 2043"/>
                <a:gd name="T11" fmla="*/ 195312500 h 1985"/>
                <a:gd name="T12" fmla="*/ 1074218750 w 2043"/>
                <a:gd name="T13" fmla="*/ 9765625 h 19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3" h="1985" extrusionOk="0">
                  <a:moveTo>
                    <a:pt x="110" y="1"/>
                  </a:moveTo>
                  <a:cubicBezTo>
                    <a:pt x="51" y="1"/>
                    <a:pt x="0" y="75"/>
                    <a:pt x="49" y="132"/>
                  </a:cubicBezTo>
                  <a:lnTo>
                    <a:pt x="1887" y="1965"/>
                  </a:lnTo>
                  <a:cubicBezTo>
                    <a:pt x="1902" y="1979"/>
                    <a:pt x="1919" y="1984"/>
                    <a:pt x="1935" y="1984"/>
                  </a:cubicBezTo>
                  <a:cubicBezTo>
                    <a:pt x="1992" y="1984"/>
                    <a:pt x="2043" y="1910"/>
                    <a:pt x="1994" y="1854"/>
                  </a:cubicBezTo>
                  <a:lnTo>
                    <a:pt x="160" y="20"/>
                  </a:lnTo>
                  <a:cubicBezTo>
                    <a:pt x="144" y="7"/>
                    <a:pt x="127" y="1"/>
                    <a:pt x="11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1" name="Google Shape;999;p16">
              <a:extLst>
                <a:ext uri="{FF2B5EF4-FFF2-40B4-BE49-F238E27FC236}">
                  <a16:creationId xmlns:a16="http://schemas.microsoft.com/office/drawing/2014/main" id="{3AC8CFEA-6EED-204F-923F-E3A7108A2F17}"/>
                </a:ext>
              </a:extLst>
            </p:cNvPr>
            <p:cNvSpPr>
              <a:spLocks/>
            </p:cNvSpPr>
            <p:nvPr/>
          </p:nvSpPr>
          <p:spPr bwMode="auto">
            <a:xfrm>
              <a:off x="-3326175" y="-1815050"/>
              <a:ext cx="51900" cy="51550"/>
            </a:xfrm>
            <a:custGeom>
              <a:avLst/>
              <a:gdLst>
                <a:gd name="T0" fmla="*/ 1210937500 w 2076"/>
                <a:gd name="T1" fmla="*/ 751953125 h 2062"/>
                <a:gd name="T2" fmla="*/ 1416015625 w 2076"/>
                <a:gd name="T3" fmla="*/ 859375000 h 2062"/>
                <a:gd name="T4" fmla="*/ 2147483646 w 2076"/>
                <a:gd name="T5" fmla="*/ 2147483646 h 2062"/>
                <a:gd name="T6" fmla="*/ 2147483646 w 2076"/>
                <a:gd name="T7" fmla="*/ 2147483646 h 2062"/>
                <a:gd name="T8" fmla="*/ 2147483646 w 2076"/>
                <a:gd name="T9" fmla="*/ 2147483646 h 2062"/>
                <a:gd name="T10" fmla="*/ 898437500 w 2076"/>
                <a:gd name="T11" fmla="*/ 1386718750 h 2062"/>
                <a:gd name="T12" fmla="*/ 751953125 w 2076"/>
                <a:gd name="T13" fmla="*/ 1142578125 h 2062"/>
                <a:gd name="T14" fmla="*/ 1132812500 w 2076"/>
                <a:gd name="T15" fmla="*/ 771484375 h 2062"/>
                <a:gd name="T16" fmla="*/ 1210937500 w 2076"/>
                <a:gd name="T17" fmla="*/ 751953125 h 2062"/>
                <a:gd name="T18" fmla="*/ 1210937500 w 2076"/>
                <a:gd name="T19" fmla="*/ 0 h 2062"/>
                <a:gd name="T20" fmla="*/ 1083984375 w 2076"/>
                <a:gd name="T21" fmla="*/ 9765625 h 2062"/>
                <a:gd name="T22" fmla="*/ 380859375 w 2076"/>
                <a:gd name="T23" fmla="*/ 341796875 h 2062"/>
                <a:gd name="T24" fmla="*/ 48828125 w 2076"/>
                <a:gd name="T25" fmla="*/ 1054687500 h 2062"/>
                <a:gd name="T26" fmla="*/ 332031250 w 2076"/>
                <a:gd name="T27" fmla="*/ 1904296875 h 2062"/>
                <a:gd name="T28" fmla="*/ 2147483646 w 2076"/>
                <a:gd name="T29" fmla="*/ 2147483646 h 2062"/>
                <a:gd name="T30" fmla="*/ 2147483646 w 2076"/>
                <a:gd name="T31" fmla="*/ 2147483646 h 2062"/>
                <a:gd name="T32" fmla="*/ 2147483646 w 2076"/>
                <a:gd name="T33" fmla="*/ 2147483646 h 2062"/>
                <a:gd name="T34" fmla="*/ 2147483646 w 2076"/>
                <a:gd name="T35" fmla="*/ 2147483646 h 2062"/>
                <a:gd name="T36" fmla="*/ 1933593750 w 2076"/>
                <a:gd name="T37" fmla="*/ 341796875 h 2062"/>
                <a:gd name="T38" fmla="*/ 1210937500 w 2076"/>
                <a:gd name="T39" fmla="*/ 0 h 20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76" h="2062" extrusionOk="0">
                  <a:moveTo>
                    <a:pt x="124" y="77"/>
                  </a:moveTo>
                  <a:cubicBezTo>
                    <a:pt x="131" y="77"/>
                    <a:pt x="138" y="81"/>
                    <a:pt x="145" y="88"/>
                  </a:cubicBezTo>
                  <a:lnTo>
                    <a:pt x="1978" y="1922"/>
                  </a:lnTo>
                  <a:cubicBezTo>
                    <a:pt x="2001" y="1948"/>
                    <a:pt x="1976" y="1984"/>
                    <a:pt x="1948" y="1984"/>
                  </a:cubicBezTo>
                  <a:cubicBezTo>
                    <a:pt x="1940" y="1984"/>
                    <a:pt x="1932" y="1981"/>
                    <a:pt x="1925" y="1975"/>
                  </a:cubicBezTo>
                  <a:lnTo>
                    <a:pt x="92" y="142"/>
                  </a:lnTo>
                  <a:cubicBezTo>
                    <a:pt x="82" y="137"/>
                    <a:pt x="77" y="127"/>
                    <a:pt x="77" y="117"/>
                  </a:cubicBezTo>
                  <a:cubicBezTo>
                    <a:pt x="82" y="93"/>
                    <a:pt x="97" y="79"/>
                    <a:pt x="116" y="79"/>
                  </a:cubicBezTo>
                  <a:cubicBezTo>
                    <a:pt x="119" y="77"/>
                    <a:pt x="121" y="77"/>
                    <a:pt x="124" y="77"/>
                  </a:cubicBezTo>
                  <a:close/>
                  <a:moveTo>
                    <a:pt x="124" y="0"/>
                  </a:moveTo>
                  <a:cubicBezTo>
                    <a:pt x="120" y="0"/>
                    <a:pt x="116" y="1"/>
                    <a:pt x="111" y="1"/>
                  </a:cubicBezTo>
                  <a:cubicBezTo>
                    <a:pt x="82" y="1"/>
                    <a:pt x="58" y="16"/>
                    <a:pt x="39" y="35"/>
                  </a:cubicBezTo>
                  <a:cubicBezTo>
                    <a:pt x="19" y="54"/>
                    <a:pt x="5" y="84"/>
                    <a:pt x="5" y="108"/>
                  </a:cubicBezTo>
                  <a:cubicBezTo>
                    <a:pt x="0" y="142"/>
                    <a:pt x="15" y="171"/>
                    <a:pt x="34" y="195"/>
                  </a:cubicBezTo>
                  <a:lnTo>
                    <a:pt x="1872" y="2028"/>
                  </a:lnTo>
                  <a:cubicBezTo>
                    <a:pt x="1891" y="2052"/>
                    <a:pt x="1916" y="2062"/>
                    <a:pt x="1949" y="2062"/>
                  </a:cubicBezTo>
                  <a:cubicBezTo>
                    <a:pt x="1978" y="2062"/>
                    <a:pt x="2007" y="2047"/>
                    <a:pt x="2032" y="2028"/>
                  </a:cubicBezTo>
                  <a:cubicBezTo>
                    <a:pt x="2075" y="1984"/>
                    <a:pt x="2075" y="1912"/>
                    <a:pt x="2032" y="1868"/>
                  </a:cubicBezTo>
                  <a:lnTo>
                    <a:pt x="198" y="35"/>
                  </a:lnTo>
                  <a:cubicBezTo>
                    <a:pt x="177" y="14"/>
                    <a:pt x="153" y="0"/>
                    <a:pt x="124"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2" name="Google Shape;1000;p16">
              <a:extLst>
                <a:ext uri="{FF2B5EF4-FFF2-40B4-BE49-F238E27FC236}">
                  <a16:creationId xmlns:a16="http://schemas.microsoft.com/office/drawing/2014/main" id="{CC229169-489F-3F49-BCBA-51C703964E58}"/>
                </a:ext>
              </a:extLst>
            </p:cNvPr>
            <p:cNvSpPr>
              <a:spLocks/>
            </p:cNvSpPr>
            <p:nvPr/>
          </p:nvSpPr>
          <p:spPr bwMode="auto">
            <a:xfrm>
              <a:off x="-3340075" y="-1794675"/>
              <a:ext cx="45725" cy="44250"/>
            </a:xfrm>
            <a:custGeom>
              <a:avLst/>
              <a:gdLst>
                <a:gd name="T0" fmla="*/ 1044921875 w 1829"/>
                <a:gd name="T1" fmla="*/ 9765625 h 1770"/>
                <a:gd name="T2" fmla="*/ 517578125 w 1829"/>
                <a:gd name="T3" fmla="*/ 1259765625 h 1770"/>
                <a:gd name="T4" fmla="*/ 2147483646 w 1829"/>
                <a:gd name="T5" fmla="*/ 2147483646 h 1770"/>
                <a:gd name="T6" fmla="*/ 2147483646 w 1829"/>
                <a:gd name="T7" fmla="*/ 2147483646 h 1770"/>
                <a:gd name="T8" fmla="*/ 2147483646 w 1829"/>
                <a:gd name="T9" fmla="*/ 2147483646 h 1770"/>
                <a:gd name="T10" fmla="*/ 2147483646 w 1829"/>
                <a:gd name="T11" fmla="*/ 2147483646 h 1770"/>
                <a:gd name="T12" fmla="*/ 1552734375 w 1829"/>
                <a:gd name="T13" fmla="*/ 224609375 h 1770"/>
                <a:gd name="T14" fmla="*/ 1044921875 w 1829"/>
                <a:gd name="T15" fmla="*/ 9765625 h 17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29" h="1770" extrusionOk="0">
                  <a:moveTo>
                    <a:pt x="107" y="1"/>
                  </a:moveTo>
                  <a:cubicBezTo>
                    <a:pt x="49" y="1"/>
                    <a:pt x="1" y="74"/>
                    <a:pt x="53" y="129"/>
                  </a:cubicBezTo>
                  <a:lnTo>
                    <a:pt x="1673" y="1750"/>
                  </a:lnTo>
                  <a:lnTo>
                    <a:pt x="1669" y="1750"/>
                  </a:lnTo>
                  <a:cubicBezTo>
                    <a:pt x="1685" y="1764"/>
                    <a:pt x="1702" y="1770"/>
                    <a:pt x="1719" y="1770"/>
                  </a:cubicBezTo>
                  <a:cubicBezTo>
                    <a:pt x="1778" y="1770"/>
                    <a:pt x="1829" y="1696"/>
                    <a:pt x="1780" y="1643"/>
                  </a:cubicBezTo>
                  <a:lnTo>
                    <a:pt x="159" y="23"/>
                  </a:lnTo>
                  <a:cubicBezTo>
                    <a:pt x="143" y="7"/>
                    <a:pt x="124" y="1"/>
                    <a:pt x="107"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3" name="Google Shape;1001;p16">
              <a:extLst>
                <a:ext uri="{FF2B5EF4-FFF2-40B4-BE49-F238E27FC236}">
                  <a16:creationId xmlns:a16="http://schemas.microsoft.com/office/drawing/2014/main" id="{9262FDDD-26EC-3D4F-AB5D-2E347B980CC8}"/>
                </a:ext>
              </a:extLst>
            </p:cNvPr>
            <p:cNvSpPr>
              <a:spLocks/>
            </p:cNvSpPr>
            <p:nvPr/>
          </p:nvSpPr>
          <p:spPr bwMode="auto">
            <a:xfrm>
              <a:off x="-3340325" y="-1795575"/>
              <a:ext cx="46325" cy="46225"/>
            </a:xfrm>
            <a:custGeom>
              <a:avLst/>
              <a:gdLst>
                <a:gd name="T0" fmla="*/ 1181640625 w 1853"/>
                <a:gd name="T1" fmla="*/ 722656250 h 1849"/>
                <a:gd name="T2" fmla="*/ 1416015625 w 1853"/>
                <a:gd name="T3" fmla="*/ 859375000 h 1849"/>
                <a:gd name="T4" fmla="*/ 2147483646 w 1853"/>
                <a:gd name="T5" fmla="*/ 2147483646 h 1849"/>
                <a:gd name="T6" fmla="*/ 2147483646 w 1853"/>
                <a:gd name="T7" fmla="*/ 2147483646 h 1849"/>
                <a:gd name="T8" fmla="*/ 2147483646 w 1853"/>
                <a:gd name="T9" fmla="*/ 2147483646 h 1849"/>
                <a:gd name="T10" fmla="*/ 2147483646 w 1853"/>
                <a:gd name="T11" fmla="*/ 2147483646 h 1849"/>
                <a:gd name="T12" fmla="*/ 898437500 w 1853"/>
                <a:gd name="T13" fmla="*/ 1376953125 h 1849"/>
                <a:gd name="T14" fmla="*/ 898437500 w 1853"/>
                <a:gd name="T15" fmla="*/ 859375000 h 1849"/>
                <a:gd name="T16" fmla="*/ 1181640625 w 1853"/>
                <a:gd name="T17" fmla="*/ 722656250 h 1849"/>
                <a:gd name="T18" fmla="*/ 1201171875 w 1853"/>
                <a:gd name="T19" fmla="*/ 0 h 1849"/>
                <a:gd name="T20" fmla="*/ 1083984375 w 1853"/>
                <a:gd name="T21" fmla="*/ 9765625 h 1849"/>
                <a:gd name="T22" fmla="*/ 332031250 w 1853"/>
                <a:gd name="T23" fmla="*/ 341796875 h 1849"/>
                <a:gd name="T24" fmla="*/ 0 w 1853"/>
                <a:gd name="T25" fmla="*/ 1044921875 h 1849"/>
                <a:gd name="T26" fmla="*/ 332031250 w 1853"/>
                <a:gd name="T27" fmla="*/ 1904296875 h 1849"/>
                <a:gd name="T28" fmla="*/ 2147483646 w 1853"/>
                <a:gd name="T29" fmla="*/ 2147483646 h 1849"/>
                <a:gd name="T30" fmla="*/ 2147483646 w 1853"/>
                <a:gd name="T31" fmla="*/ 2147483646 h 1849"/>
                <a:gd name="T32" fmla="*/ 2147483646 w 1853"/>
                <a:gd name="T33" fmla="*/ 2147483646 h 1849"/>
                <a:gd name="T34" fmla="*/ 2147483646 w 1853"/>
                <a:gd name="T35" fmla="*/ 2147483646 h 1849"/>
                <a:gd name="T36" fmla="*/ 2147483646 w 1853"/>
                <a:gd name="T37" fmla="*/ 2147483646 h 1849"/>
                <a:gd name="T38" fmla="*/ 1894531250 w 1853"/>
                <a:gd name="T39" fmla="*/ 341796875 h 1849"/>
                <a:gd name="T40" fmla="*/ 1201171875 w 1853"/>
                <a:gd name="T41" fmla="*/ 0 h 18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53" h="1849" extrusionOk="0">
                  <a:moveTo>
                    <a:pt x="121" y="74"/>
                  </a:moveTo>
                  <a:cubicBezTo>
                    <a:pt x="131" y="74"/>
                    <a:pt x="140" y="78"/>
                    <a:pt x="145" y="88"/>
                  </a:cubicBezTo>
                  <a:lnTo>
                    <a:pt x="1766" y="1704"/>
                  </a:lnTo>
                  <a:cubicBezTo>
                    <a:pt x="1775" y="1713"/>
                    <a:pt x="1775" y="1728"/>
                    <a:pt x="1775" y="1738"/>
                  </a:cubicBezTo>
                  <a:cubicBezTo>
                    <a:pt x="1770" y="1752"/>
                    <a:pt x="1756" y="1767"/>
                    <a:pt x="1741" y="1771"/>
                  </a:cubicBezTo>
                  <a:cubicBezTo>
                    <a:pt x="1732" y="1771"/>
                    <a:pt x="1717" y="1771"/>
                    <a:pt x="1712" y="1762"/>
                  </a:cubicBezTo>
                  <a:lnTo>
                    <a:pt x="92" y="141"/>
                  </a:lnTo>
                  <a:cubicBezTo>
                    <a:pt x="78" y="127"/>
                    <a:pt x="78" y="103"/>
                    <a:pt x="92" y="88"/>
                  </a:cubicBezTo>
                  <a:cubicBezTo>
                    <a:pt x="97" y="83"/>
                    <a:pt x="107" y="78"/>
                    <a:pt x="121" y="74"/>
                  </a:cubicBezTo>
                  <a:close/>
                  <a:moveTo>
                    <a:pt x="123" y="0"/>
                  </a:moveTo>
                  <a:cubicBezTo>
                    <a:pt x="119" y="0"/>
                    <a:pt x="115" y="0"/>
                    <a:pt x="111" y="1"/>
                  </a:cubicBezTo>
                  <a:cubicBezTo>
                    <a:pt x="82" y="1"/>
                    <a:pt x="53" y="16"/>
                    <a:pt x="34" y="35"/>
                  </a:cubicBezTo>
                  <a:cubicBezTo>
                    <a:pt x="15" y="54"/>
                    <a:pt x="5" y="78"/>
                    <a:pt x="0" y="107"/>
                  </a:cubicBezTo>
                  <a:cubicBezTo>
                    <a:pt x="0" y="141"/>
                    <a:pt x="10" y="170"/>
                    <a:pt x="34" y="195"/>
                  </a:cubicBezTo>
                  <a:lnTo>
                    <a:pt x="1654" y="1815"/>
                  </a:lnTo>
                  <a:cubicBezTo>
                    <a:pt x="1674" y="1834"/>
                    <a:pt x="1703" y="1849"/>
                    <a:pt x="1732" y="1849"/>
                  </a:cubicBezTo>
                  <a:cubicBezTo>
                    <a:pt x="1741" y="1849"/>
                    <a:pt x="1751" y="1844"/>
                    <a:pt x="1761" y="1844"/>
                  </a:cubicBezTo>
                  <a:cubicBezTo>
                    <a:pt x="1800" y="1834"/>
                    <a:pt x="1833" y="1800"/>
                    <a:pt x="1843" y="1757"/>
                  </a:cubicBezTo>
                  <a:cubicBezTo>
                    <a:pt x="1853" y="1718"/>
                    <a:pt x="1843" y="1679"/>
                    <a:pt x="1814" y="1650"/>
                  </a:cubicBezTo>
                  <a:lnTo>
                    <a:pt x="194" y="35"/>
                  </a:lnTo>
                  <a:cubicBezTo>
                    <a:pt x="177" y="14"/>
                    <a:pt x="149" y="0"/>
                    <a:pt x="12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4" name="Google Shape;1002;p16">
              <a:extLst>
                <a:ext uri="{FF2B5EF4-FFF2-40B4-BE49-F238E27FC236}">
                  <a16:creationId xmlns:a16="http://schemas.microsoft.com/office/drawing/2014/main" id="{B77CA9C0-449F-7E43-A98E-78FA01CF08D1}"/>
                </a:ext>
              </a:extLst>
            </p:cNvPr>
            <p:cNvSpPr>
              <a:spLocks/>
            </p:cNvSpPr>
            <p:nvPr/>
          </p:nvSpPr>
          <p:spPr bwMode="auto">
            <a:xfrm>
              <a:off x="-3354125" y="-1775125"/>
              <a:ext cx="40325" cy="38850"/>
            </a:xfrm>
            <a:custGeom>
              <a:avLst/>
              <a:gdLst>
                <a:gd name="T0" fmla="*/ 1074218750 w 1613"/>
                <a:gd name="T1" fmla="*/ 0 h 1554"/>
                <a:gd name="T2" fmla="*/ 478515625 w 1613"/>
                <a:gd name="T3" fmla="*/ 1230468750 h 1554"/>
                <a:gd name="T4" fmla="*/ 2147483646 w 1613"/>
                <a:gd name="T5" fmla="*/ 2147483646 h 1554"/>
                <a:gd name="T6" fmla="*/ 2147483646 w 1613"/>
                <a:gd name="T7" fmla="*/ 2147483646 h 1554"/>
                <a:gd name="T8" fmla="*/ 2147483646 w 1613"/>
                <a:gd name="T9" fmla="*/ 2147483646 h 1554"/>
                <a:gd name="T10" fmla="*/ 1562500000 w 1613"/>
                <a:gd name="T11" fmla="*/ 195312500 h 1554"/>
                <a:gd name="T12" fmla="*/ 1074218750 w 1613"/>
                <a:gd name="T13" fmla="*/ 0 h 1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3" h="1554" extrusionOk="0">
                  <a:moveTo>
                    <a:pt x="110" y="0"/>
                  </a:moveTo>
                  <a:cubicBezTo>
                    <a:pt x="51" y="0"/>
                    <a:pt x="0" y="73"/>
                    <a:pt x="49" y="126"/>
                  </a:cubicBezTo>
                  <a:lnTo>
                    <a:pt x="1457" y="1534"/>
                  </a:lnTo>
                  <a:cubicBezTo>
                    <a:pt x="1472" y="1548"/>
                    <a:pt x="1488" y="1554"/>
                    <a:pt x="1504" y="1554"/>
                  </a:cubicBezTo>
                  <a:cubicBezTo>
                    <a:pt x="1561" y="1554"/>
                    <a:pt x="1612" y="1479"/>
                    <a:pt x="1563" y="1423"/>
                  </a:cubicBezTo>
                  <a:lnTo>
                    <a:pt x="160" y="20"/>
                  </a:lnTo>
                  <a:cubicBezTo>
                    <a:pt x="144" y="6"/>
                    <a:pt x="127" y="0"/>
                    <a:pt x="11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5" name="Google Shape;1003;p16">
              <a:extLst>
                <a:ext uri="{FF2B5EF4-FFF2-40B4-BE49-F238E27FC236}">
                  <a16:creationId xmlns:a16="http://schemas.microsoft.com/office/drawing/2014/main" id="{BE55E5FC-51A2-434C-9E3A-EB77E623C739}"/>
                </a:ext>
              </a:extLst>
            </p:cNvPr>
            <p:cNvSpPr>
              <a:spLocks/>
            </p:cNvSpPr>
            <p:nvPr/>
          </p:nvSpPr>
          <p:spPr bwMode="auto">
            <a:xfrm>
              <a:off x="-3354725" y="-1776125"/>
              <a:ext cx="41500" cy="40800"/>
            </a:xfrm>
            <a:custGeom>
              <a:avLst/>
              <a:gdLst>
                <a:gd name="T0" fmla="*/ 1279296875 w 1660"/>
                <a:gd name="T1" fmla="*/ 722656250 h 1632"/>
                <a:gd name="T2" fmla="*/ 1513671875 w 1660"/>
                <a:gd name="T3" fmla="*/ 869140625 h 1632"/>
                <a:gd name="T4" fmla="*/ 2147483646 w 1660"/>
                <a:gd name="T5" fmla="*/ 2147483646 h 1632"/>
                <a:gd name="T6" fmla="*/ 2147483646 w 1660"/>
                <a:gd name="T7" fmla="*/ 2147483646 h 1632"/>
                <a:gd name="T8" fmla="*/ 2147483646 w 1660"/>
                <a:gd name="T9" fmla="*/ 2147483646 h 1632"/>
                <a:gd name="T10" fmla="*/ 2147483646 w 1660"/>
                <a:gd name="T11" fmla="*/ 2147483646 h 1632"/>
                <a:gd name="T12" fmla="*/ 996093750 w 1660"/>
                <a:gd name="T13" fmla="*/ 1386718750 h 1632"/>
                <a:gd name="T14" fmla="*/ 898437500 w 1660"/>
                <a:gd name="T15" fmla="*/ 1103515625 h 1632"/>
                <a:gd name="T16" fmla="*/ 1044921875 w 1660"/>
                <a:gd name="T17" fmla="*/ 869140625 h 1632"/>
                <a:gd name="T18" fmla="*/ 1279296875 w 1660"/>
                <a:gd name="T19" fmla="*/ 722656250 h 1632"/>
                <a:gd name="T20" fmla="*/ 1308593750 w 1660"/>
                <a:gd name="T21" fmla="*/ 9765625 h 1632"/>
                <a:gd name="T22" fmla="*/ 1181640625 w 1660"/>
                <a:gd name="T23" fmla="*/ 19531250 h 1632"/>
                <a:gd name="T24" fmla="*/ 478515625 w 1660"/>
                <a:gd name="T25" fmla="*/ 351562500 h 1632"/>
                <a:gd name="T26" fmla="*/ 478515625 w 1660"/>
                <a:gd name="T27" fmla="*/ 1904296875 h 1632"/>
                <a:gd name="T28" fmla="*/ 2147483646 w 1660"/>
                <a:gd name="T29" fmla="*/ 2147483646 h 1632"/>
                <a:gd name="T30" fmla="*/ 2147483646 w 1660"/>
                <a:gd name="T31" fmla="*/ 2147483646 h 1632"/>
                <a:gd name="T32" fmla="*/ 2147483646 w 1660"/>
                <a:gd name="T33" fmla="*/ 2147483646 h 1632"/>
                <a:gd name="T34" fmla="*/ 2147483646 w 1660"/>
                <a:gd name="T35" fmla="*/ 2147483646 h 1632"/>
                <a:gd name="T36" fmla="*/ 2041015625 w 1660"/>
                <a:gd name="T37" fmla="*/ 351562500 h 1632"/>
                <a:gd name="T38" fmla="*/ 1308593750 w 1660"/>
                <a:gd name="T39" fmla="*/ 9765625 h 16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60" h="1632" extrusionOk="0">
                  <a:moveTo>
                    <a:pt x="131" y="74"/>
                  </a:moveTo>
                  <a:cubicBezTo>
                    <a:pt x="141" y="79"/>
                    <a:pt x="150" y="79"/>
                    <a:pt x="155" y="89"/>
                  </a:cubicBezTo>
                  <a:lnTo>
                    <a:pt x="1558" y="1492"/>
                  </a:lnTo>
                  <a:cubicBezTo>
                    <a:pt x="1577" y="1506"/>
                    <a:pt x="1577" y="1530"/>
                    <a:pt x="1558" y="1545"/>
                  </a:cubicBezTo>
                  <a:cubicBezTo>
                    <a:pt x="1553" y="1552"/>
                    <a:pt x="1545" y="1556"/>
                    <a:pt x="1536" y="1556"/>
                  </a:cubicBezTo>
                  <a:cubicBezTo>
                    <a:pt x="1527" y="1556"/>
                    <a:pt x="1517" y="1552"/>
                    <a:pt x="1510" y="1545"/>
                  </a:cubicBezTo>
                  <a:lnTo>
                    <a:pt x="102" y="142"/>
                  </a:lnTo>
                  <a:cubicBezTo>
                    <a:pt x="97" y="132"/>
                    <a:pt x="92" y="123"/>
                    <a:pt x="92" y="113"/>
                  </a:cubicBezTo>
                  <a:cubicBezTo>
                    <a:pt x="92" y="103"/>
                    <a:pt x="97" y="94"/>
                    <a:pt x="107" y="89"/>
                  </a:cubicBezTo>
                  <a:cubicBezTo>
                    <a:pt x="112" y="84"/>
                    <a:pt x="121" y="79"/>
                    <a:pt x="131" y="74"/>
                  </a:cubicBezTo>
                  <a:close/>
                  <a:moveTo>
                    <a:pt x="134" y="1"/>
                  </a:moveTo>
                  <a:cubicBezTo>
                    <a:pt x="130" y="1"/>
                    <a:pt x="126" y="1"/>
                    <a:pt x="121" y="2"/>
                  </a:cubicBezTo>
                  <a:cubicBezTo>
                    <a:pt x="92" y="2"/>
                    <a:pt x="68" y="16"/>
                    <a:pt x="49" y="36"/>
                  </a:cubicBezTo>
                  <a:cubicBezTo>
                    <a:pt x="1" y="79"/>
                    <a:pt x="1" y="152"/>
                    <a:pt x="49" y="195"/>
                  </a:cubicBezTo>
                  <a:lnTo>
                    <a:pt x="1452" y="1598"/>
                  </a:lnTo>
                  <a:cubicBezTo>
                    <a:pt x="1471" y="1622"/>
                    <a:pt x="1500" y="1632"/>
                    <a:pt x="1529" y="1632"/>
                  </a:cubicBezTo>
                  <a:cubicBezTo>
                    <a:pt x="1558" y="1632"/>
                    <a:pt x="1587" y="1617"/>
                    <a:pt x="1611" y="1598"/>
                  </a:cubicBezTo>
                  <a:cubicBezTo>
                    <a:pt x="1660" y="1554"/>
                    <a:pt x="1660" y="1482"/>
                    <a:pt x="1611" y="1438"/>
                  </a:cubicBezTo>
                  <a:lnTo>
                    <a:pt x="209" y="36"/>
                  </a:lnTo>
                  <a:cubicBezTo>
                    <a:pt x="187" y="15"/>
                    <a:pt x="163" y="1"/>
                    <a:pt x="13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6" name="Google Shape;1004;p16">
              <a:extLst>
                <a:ext uri="{FF2B5EF4-FFF2-40B4-BE49-F238E27FC236}">
                  <a16:creationId xmlns:a16="http://schemas.microsoft.com/office/drawing/2014/main" id="{3D75A08F-2518-6B41-8014-92F7C0E52395}"/>
                </a:ext>
              </a:extLst>
            </p:cNvPr>
            <p:cNvSpPr>
              <a:spLocks/>
            </p:cNvSpPr>
            <p:nvPr/>
          </p:nvSpPr>
          <p:spPr bwMode="auto">
            <a:xfrm>
              <a:off x="-3487375" y="-1663400"/>
              <a:ext cx="61800" cy="60325"/>
            </a:xfrm>
            <a:custGeom>
              <a:avLst/>
              <a:gdLst>
                <a:gd name="T0" fmla="*/ 1074218750 w 2472"/>
                <a:gd name="T1" fmla="*/ 9765625 h 2413"/>
                <a:gd name="T2" fmla="*/ 527343750 w 2472"/>
                <a:gd name="T3" fmla="*/ 1240234375 h 2413"/>
                <a:gd name="T4" fmla="*/ 2147483646 w 2472"/>
                <a:gd name="T5" fmla="*/ 2147483646 h 2413"/>
                <a:gd name="T6" fmla="*/ 2147483646 w 2472"/>
                <a:gd name="T7" fmla="*/ 2147483646 h 2413"/>
                <a:gd name="T8" fmla="*/ 2147483646 w 2472"/>
                <a:gd name="T9" fmla="*/ 2147483646 h 2413"/>
                <a:gd name="T10" fmla="*/ 1562500000 w 2472"/>
                <a:gd name="T11" fmla="*/ 195312500 h 2413"/>
                <a:gd name="T12" fmla="*/ 1074218750 w 2472"/>
                <a:gd name="T13" fmla="*/ 9765625 h 2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72" h="2413" extrusionOk="0">
                  <a:moveTo>
                    <a:pt x="110" y="1"/>
                  </a:moveTo>
                  <a:cubicBezTo>
                    <a:pt x="51" y="1"/>
                    <a:pt x="1" y="74"/>
                    <a:pt x="54" y="127"/>
                  </a:cubicBezTo>
                  <a:lnTo>
                    <a:pt x="2317" y="2390"/>
                  </a:lnTo>
                  <a:cubicBezTo>
                    <a:pt x="2333" y="2406"/>
                    <a:pt x="2350" y="2413"/>
                    <a:pt x="2367" y="2413"/>
                  </a:cubicBezTo>
                  <a:cubicBezTo>
                    <a:pt x="2423" y="2413"/>
                    <a:pt x="2472" y="2340"/>
                    <a:pt x="2424" y="2284"/>
                  </a:cubicBezTo>
                  <a:lnTo>
                    <a:pt x="160" y="20"/>
                  </a:lnTo>
                  <a:cubicBezTo>
                    <a:pt x="144" y="6"/>
                    <a:pt x="127" y="1"/>
                    <a:pt x="11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7" name="Google Shape;1005;p16">
              <a:extLst>
                <a:ext uri="{FF2B5EF4-FFF2-40B4-BE49-F238E27FC236}">
                  <a16:creationId xmlns:a16="http://schemas.microsoft.com/office/drawing/2014/main" id="{EB7B2620-9034-6A4C-9CB1-DF334E7C8255}"/>
                </a:ext>
              </a:extLst>
            </p:cNvPr>
            <p:cNvSpPr>
              <a:spLocks/>
            </p:cNvSpPr>
            <p:nvPr/>
          </p:nvSpPr>
          <p:spPr bwMode="auto">
            <a:xfrm>
              <a:off x="-3487625" y="-1664375"/>
              <a:ext cx="62675" cy="62325"/>
            </a:xfrm>
            <a:custGeom>
              <a:avLst/>
              <a:gdLst>
                <a:gd name="T0" fmla="*/ 1191406250 w 2507"/>
                <a:gd name="T1" fmla="*/ 722656250 h 2493"/>
                <a:gd name="T2" fmla="*/ 1425781250 w 2507"/>
                <a:gd name="T3" fmla="*/ 810546875 h 2493"/>
                <a:gd name="T4" fmla="*/ 2147483646 w 2507"/>
                <a:gd name="T5" fmla="*/ 2147483646 h 2493"/>
                <a:gd name="T6" fmla="*/ 2147483646 w 2507"/>
                <a:gd name="T7" fmla="*/ 2147483646 h 2493"/>
                <a:gd name="T8" fmla="*/ 2147483646 w 2507"/>
                <a:gd name="T9" fmla="*/ 2147483646 h 2493"/>
                <a:gd name="T10" fmla="*/ 2147483646 w 2507"/>
                <a:gd name="T11" fmla="*/ 2147483646 h 2493"/>
                <a:gd name="T12" fmla="*/ 908203125 w 2507"/>
                <a:gd name="T13" fmla="*/ 1337890625 h 2493"/>
                <a:gd name="T14" fmla="*/ 908203125 w 2507"/>
                <a:gd name="T15" fmla="*/ 810546875 h 2493"/>
                <a:gd name="T16" fmla="*/ 1142578125 w 2507"/>
                <a:gd name="T17" fmla="*/ 722656250 h 2493"/>
                <a:gd name="T18" fmla="*/ 1191406250 w 2507"/>
                <a:gd name="T19" fmla="*/ 722656250 h 2493"/>
                <a:gd name="T20" fmla="*/ 1201171875 w 2507"/>
                <a:gd name="T21" fmla="*/ 0 h 2493"/>
                <a:gd name="T22" fmla="*/ 1093750000 w 2507"/>
                <a:gd name="T23" fmla="*/ 9765625 h 2493"/>
                <a:gd name="T24" fmla="*/ 9765625 w 2507"/>
                <a:gd name="T25" fmla="*/ 1054687500 h 2493"/>
                <a:gd name="T26" fmla="*/ 332031250 w 2507"/>
                <a:gd name="T27" fmla="*/ 1904296875 h 2493"/>
                <a:gd name="T28" fmla="*/ 2147483646 w 2507"/>
                <a:gd name="T29" fmla="*/ 2147483646 h 2493"/>
                <a:gd name="T30" fmla="*/ 2147483646 w 2507"/>
                <a:gd name="T31" fmla="*/ 2147483646 h 2493"/>
                <a:gd name="T32" fmla="*/ 2147483646 w 2507"/>
                <a:gd name="T33" fmla="*/ 2147483646 h 2493"/>
                <a:gd name="T34" fmla="*/ 2147483646 w 2507"/>
                <a:gd name="T35" fmla="*/ 2147483646 h 2493"/>
                <a:gd name="T36" fmla="*/ 1943359375 w 2507"/>
                <a:gd name="T37" fmla="*/ 341796875 h 2493"/>
                <a:gd name="T38" fmla="*/ 1201171875 w 2507"/>
                <a:gd name="T39" fmla="*/ 0 h 24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07" h="2493" extrusionOk="0">
                  <a:moveTo>
                    <a:pt x="122" y="74"/>
                  </a:moveTo>
                  <a:cubicBezTo>
                    <a:pt x="131" y="79"/>
                    <a:pt x="136" y="79"/>
                    <a:pt x="146" y="83"/>
                  </a:cubicBezTo>
                  <a:lnTo>
                    <a:pt x="2405" y="2347"/>
                  </a:lnTo>
                  <a:cubicBezTo>
                    <a:pt x="2419" y="2362"/>
                    <a:pt x="2419" y="2386"/>
                    <a:pt x="2405" y="2400"/>
                  </a:cubicBezTo>
                  <a:cubicBezTo>
                    <a:pt x="2397" y="2408"/>
                    <a:pt x="2388" y="2411"/>
                    <a:pt x="2379" y="2411"/>
                  </a:cubicBezTo>
                  <a:cubicBezTo>
                    <a:pt x="2370" y="2411"/>
                    <a:pt x="2361" y="2408"/>
                    <a:pt x="2356" y="2400"/>
                  </a:cubicBezTo>
                  <a:lnTo>
                    <a:pt x="93" y="137"/>
                  </a:lnTo>
                  <a:cubicBezTo>
                    <a:pt x="78" y="122"/>
                    <a:pt x="78" y="98"/>
                    <a:pt x="93" y="83"/>
                  </a:cubicBezTo>
                  <a:cubicBezTo>
                    <a:pt x="97" y="79"/>
                    <a:pt x="107" y="74"/>
                    <a:pt x="117" y="74"/>
                  </a:cubicBezTo>
                  <a:lnTo>
                    <a:pt x="122" y="74"/>
                  </a:lnTo>
                  <a:close/>
                  <a:moveTo>
                    <a:pt x="123" y="0"/>
                  </a:moveTo>
                  <a:cubicBezTo>
                    <a:pt x="119" y="0"/>
                    <a:pt x="116" y="1"/>
                    <a:pt x="112" y="1"/>
                  </a:cubicBezTo>
                  <a:cubicBezTo>
                    <a:pt x="54" y="6"/>
                    <a:pt x="5" y="50"/>
                    <a:pt x="1" y="108"/>
                  </a:cubicBezTo>
                  <a:cubicBezTo>
                    <a:pt x="1" y="141"/>
                    <a:pt x="10" y="171"/>
                    <a:pt x="34" y="195"/>
                  </a:cubicBezTo>
                  <a:lnTo>
                    <a:pt x="2298" y="2458"/>
                  </a:lnTo>
                  <a:cubicBezTo>
                    <a:pt x="2318" y="2478"/>
                    <a:pt x="2347" y="2492"/>
                    <a:pt x="2376" y="2492"/>
                  </a:cubicBezTo>
                  <a:cubicBezTo>
                    <a:pt x="2409" y="2492"/>
                    <a:pt x="2439" y="2478"/>
                    <a:pt x="2458" y="2454"/>
                  </a:cubicBezTo>
                  <a:cubicBezTo>
                    <a:pt x="2506" y="2415"/>
                    <a:pt x="2506" y="2338"/>
                    <a:pt x="2458" y="2299"/>
                  </a:cubicBezTo>
                  <a:lnTo>
                    <a:pt x="199" y="35"/>
                  </a:lnTo>
                  <a:cubicBezTo>
                    <a:pt x="178" y="14"/>
                    <a:pt x="149" y="0"/>
                    <a:pt x="12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8" name="Google Shape;1006;p16">
              <a:extLst>
                <a:ext uri="{FF2B5EF4-FFF2-40B4-BE49-F238E27FC236}">
                  <a16:creationId xmlns:a16="http://schemas.microsoft.com/office/drawing/2014/main" id="{3A0684ED-7839-4642-AC7A-2B9DDA9CF65C}"/>
                </a:ext>
              </a:extLst>
            </p:cNvPr>
            <p:cNvSpPr>
              <a:spLocks/>
            </p:cNvSpPr>
            <p:nvPr/>
          </p:nvSpPr>
          <p:spPr bwMode="auto">
            <a:xfrm>
              <a:off x="-3467975" y="-1677600"/>
              <a:ext cx="56625" cy="55100"/>
            </a:xfrm>
            <a:custGeom>
              <a:avLst/>
              <a:gdLst>
                <a:gd name="T0" fmla="*/ 1083984375 w 2265"/>
                <a:gd name="T1" fmla="*/ 9765625 h 2204"/>
                <a:gd name="T2" fmla="*/ 546875000 w 2265"/>
                <a:gd name="T3" fmla="*/ 1308593750 h 2204"/>
                <a:gd name="T4" fmla="*/ 2147483646 w 2265"/>
                <a:gd name="T5" fmla="*/ 2147483646 h 2204"/>
                <a:gd name="T6" fmla="*/ 2147483646 w 2265"/>
                <a:gd name="T7" fmla="*/ 2147483646 h 2204"/>
                <a:gd name="T8" fmla="*/ 2147483646 w 2265"/>
                <a:gd name="T9" fmla="*/ 2147483646 h 2204"/>
                <a:gd name="T10" fmla="*/ 1591796875 w 2265"/>
                <a:gd name="T11" fmla="*/ 214843750 h 2204"/>
                <a:gd name="T12" fmla="*/ 1083984375 w 2265"/>
                <a:gd name="T13" fmla="*/ 9765625 h 2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5" h="2204" extrusionOk="0">
                  <a:moveTo>
                    <a:pt x="111" y="1"/>
                  </a:moveTo>
                  <a:cubicBezTo>
                    <a:pt x="51" y="1"/>
                    <a:pt x="0" y="77"/>
                    <a:pt x="56" y="134"/>
                  </a:cubicBezTo>
                  <a:cubicBezTo>
                    <a:pt x="1357" y="1435"/>
                    <a:pt x="801" y="878"/>
                    <a:pt x="2102" y="2180"/>
                  </a:cubicBezTo>
                  <a:cubicBezTo>
                    <a:pt x="2119" y="2197"/>
                    <a:pt x="2138" y="2204"/>
                    <a:pt x="2157" y="2204"/>
                  </a:cubicBezTo>
                  <a:cubicBezTo>
                    <a:pt x="2215" y="2204"/>
                    <a:pt x="2264" y="2129"/>
                    <a:pt x="2209" y="2073"/>
                  </a:cubicBezTo>
                  <a:lnTo>
                    <a:pt x="163" y="22"/>
                  </a:lnTo>
                  <a:cubicBezTo>
                    <a:pt x="146" y="7"/>
                    <a:pt x="128" y="1"/>
                    <a:pt x="111"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9" name="Google Shape;1007;p16">
              <a:extLst>
                <a:ext uri="{FF2B5EF4-FFF2-40B4-BE49-F238E27FC236}">
                  <a16:creationId xmlns:a16="http://schemas.microsoft.com/office/drawing/2014/main" id="{40A38C24-8EDD-B645-81B5-CDFBE1F10D91}"/>
                </a:ext>
              </a:extLst>
            </p:cNvPr>
            <p:cNvSpPr>
              <a:spLocks/>
            </p:cNvSpPr>
            <p:nvPr/>
          </p:nvSpPr>
          <p:spPr bwMode="auto">
            <a:xfrm>
              <a:off x="-3469175" y="-1678375"/>
              <a:ext cx="58000" cy="56850"/>
            </a:xfrm>
            <a:custGeom>
              <a:avLst/>
              <a:gdLst>
                <a:gd name="T0" fmla="*/ 1533203125 w 2320"/>
                <a:gd name="T1" fmla="*/ 712890625 h 2274"/>
                <a:gd name="T2" fmla="*/ 1826171875 w 2320"/>
                <a:gd name="T3" fmla="*/ 800781250 h 2274"/>
                <a:gd name="T4" fmla="*/ 2147483646 w 2320"/>
                <a:gd name="T5" fmla="*/ 2147483646 h 2274"/>
                <a:gd name="T6" fmla="*/ 2147483646 w 2320"/>
                <a:gd name="T7" fmla="*/ 2147483646 h 2274"/>
                <a:gd name="T8" fmla="*/ 2147483646 w 2320"/>
                <a:gd name="T9" fmla="*/ 2147483646 h 2274"/>
                <a:gd name="T10" fmla="*/ 2147483646 w 2320"/>
                <a:gd name="T11" fmla="*/ 2147483646 h 2274"/>
                <a:gd name="T12" fmla="*/ 2147483646 w 2320"/>
                <a:gd name="T13" fmla="*/ 2147483646 h 2274"/>
                <a:gd name="T14" fmla="*/ 1298828125 w 2320"/>
                <a:gd name="T15" fmla="*/ 1328125000 h 2274"/>
                <a:gd name="T16" fmla="*/ 1298828125 w 2320"/>
                <a:gd name="T17" fmla="*/ 849609375 h 2274"/>
                <a:gd name="T18" fmla="*/ 1533203125 w 2320"/>
                <a:gd name="T19" fmla="*/ 712890625 h 2274"/>
                <a:gd name="T20" fmla="*/ 1562500000 w 2320"/>
                <a:gd name="T21" fmla="*/ 9765625 h 2274"/>
                <a:gd name="T22" fmla="*/ 732421875 w 2320"/>
                <a:gd name="T23" fmla="*/ 1894531250 h 2274"/>
                <a:gd name="T24" fmla="*/ 2147483646 w 2320"/>
                <a:gd name="T25" fmla="*/ 2147483646 h 2274"/>
                <a:gd name="T26" fmla="*/ 2147483646 w 2320"/>
                <a:gd name="T27" fmla="*/ 2147483646 h 2274"/>
                <a:gd name="T28" fmla="*/ 2147483646 w 2320"/>
                <a:gd name="T29" fmla="*/ 2147483646 h 2274"/>
                <a:gd name="T30" fmla="*/ 2147483646 w 2320"/>
                <a:gd name="T31" fmla="*/ 2147483646 h 2274"/>
                <a:gd name="T32" fmla="*/ 2147483646 w 2320"/>
                <a:gd name="T33" fmla="*/ 2147483646 h 2274"/>
                <a:gd name="T34" fmla="*/ 2147483646 w 2320"/>
                <a:gd name="T35" fmla="*/ 2147483646 h 2274"/>
                <a:gd name="T36" fmla="*/ 2147483646 w 2320"/>
                <a:gd name="T37" fmla="*/ 332031250 h 2274"/>
                <a:gd name="T38" fmla="*/ 1562500000 w 2320"/>
                <a:gd name="T39" fmla="*/ 9765625 h 22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20" h="2274" extrusionOk="0">
                  <a:moveTo>
                    <a:pt x="157" y="73"/>
                  </a:moveTo>
                  <a:cubicBezTo>
                    <a:pt x="167" y="73"/>
                    <a:pt x="177" y="78"/>
                    <a:pt x="187" y="82"/>
                  </a:cubicBezTo>
                  <a:lnTo>
                    <a:pt x="2233" y="2133"/>
                  </a:lnTo>
                  <a:cubicBezTo>
                    <a:pt x="2242" y="2138"/>
                    <a:pt x="2247" y="2148"/>
                    <a:pt x="2247" y="2157"/>
                  </a:cubicBezTo>
                  <a:cubicBezTo>
                    <a:pt x="2242" y="2167"/>
                    <a:pt x="2237" y="2177"/>
                    <a:pt x="2233" y="2182"/>
                  </a:cubicBezTo>
                  <a:cubicBezTo>
                    <a:pt x="2223" y="2191"/>
                    <a:pt x="2218" y="2196"/>
                    <a:pt x="2208" y="2196"/>
                  </a:cubicBezTo>
                  <a:cubicBezTo>
                    <a:pt x="2194" y="2196"/>
                    <a:pt x="2184" y="2191"/>
                    <a:pt x="2179" y="2186"/>
                  </a:cubicBezTo>
                  <a:lnTo>
                    <a:pt x="133" y="136"/>
                  </a:lnTo>
                  <a:cubicBezTo>
                    <a:pt x="114" y="121"/>
                    <a:pt x="114" y="97"/>
                    <a:pt x="133" y="87"/>
                  </a:cubicBezTo>
                  <a:cubicBezTo>
                    <a:pt x="138" y="78"/>
                    <a:pt x="148" y="73"/>
                    <a:pt x="157" y="73"/>
                  </a:cubicBezTo>
                  <a:close/>
                  <a:moveTo>
                    <a:pt x="160" y="1"/>
                  </a:moveTo>
                  <a:cubicBezTo>
                    <a:pt x="73" y="1"/>
                    <a:pt x="1" y="112"/>
                    <a:pt x="75" y="194"/>
                  </a:cubicBezTo>
                  <a:lnTo>
                    <a:pt x="2126" y="2240"/>
                  </a:lnTo>
                  <a:cubicBezTo>
                    <a:pt x="2146" y="2259"/>
                    <a:pt x="2175" y="2274"/>
                    <a:pt x="2204" y="2274"/>
                  </a:cubicBezTo>
                  <a:lnTo>
                    <a:pt x="2208" y="2274"/>
                  </a:lnTo>
                  <a:cubicBezTo>
                    <a:pt x="2237" y="2274"/>
                    <a:pt x="2266" y="2259"/>
                    <a:pt x="2286" y="2240"/>
                  </a:cubicBezTo>
                  <a:cubicBezTo>
                    <a:pt x="2305" y="2220"/>
                    <a:pt x="2315" y="2196"/>
                    <a:pt x="2320" y="2167"/>
                  </a:cubicBezTo>
                  <a:cubicBezTo>
                    <a:pt x="2320" y="2133"/>
                    <a:pt x="2310" y="2104"/>
                    <a:pt x="2286" y="2080"/>
                  </a:cubicBezTo>
                  <a:lnTo>
                    <a:pt x="240" y="34"/>
                  </a:lnTo>
                  <a:cubicBezTo>
                    <a:pt x="214" y="11"/>
                    <a:pt x="187" y="1"/>
                    <a:pt x="16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0" name="Google Shape;1008;p16">
              <a:extLst>
                <a:ext uri="{FF2B5EF4-FFF2-40B4-BE49-F238E27FC236}">
                  <a16:creationId xmlns:a16="http://schemas.microsoft.com/office/drawing/2014/main" id="{24203EB3-D384-1849-9F89-B608F912716F}"/>
                </a:ext>
              </a:extLst>
            </p:cNvPr>
            <p:cNvSpPr>
              <a:spLocks/>
            </p:cNvSpPr>
            <p:nvPr/>
          </p:nvSpPr>
          <p:spPr bwMode="auto">
            <a:xfrm>
              <a:off x="-3448425" y="-1691650"/>
              <a:ext cx="51125" cy="49650"/>
            </a:xfrm>
            <a:custGeom>
              <a:avLst/>
              <a:gdLst>
                <a:gd name="T0" fmla="*/ 1044921875 w 2045"/>
                <a:gd name="T1" fmla="*/ 9765625 h 1986"/>
                <a:gd name="T2" fmla="*/ 517578125 w 2045"/>
                <a:gd name="T3" fmla="*/ 1269531250 h 1986"/>
                <a:gd name="T4" fmla="*/ 2147483646 w 2045"/>
                <a:gd name="T5" fmla="*/ 2147483646 h 1986"/>
                <a:gd name="T6" fmla="*/ 2147483646 w 2045"/>
                <a:gd name="T7" fmla="*/ 2147483646 h 1986"/>
                <a:gd name="T8" fmla="*/ 2147483646 w 2045"/>
                <a:gd name="T9" fmla="*/ 2147483646 h 1986"/>
                <a:gd name="T10" fmla="*/ 1552734375 w 2045"/>
                <a:gd name="T11" fmla="*/ 224609375 h 1986"/>
                <a:gd name="T12" fmla="*/ 1044921875 w 2045"/>
                <a:gd name="T13" fmla="*/ 9765625 h 19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5" h="1986" extrusionOk="0">
                  <a:moveTo>
                    <a:pt x="107" y="1"/>
                  </a:moveTo>
                  <a:cubicBezTo>
                    <a:pt x="49" y="1"/>
                    <a:pt x="1" y="74"/>
                    <a:pt x="53" y="130"/>
                  </a:cubicBezTo>
                  <a:lnTo>
                    <a:pt x="1886" y="1963"/>
                  </a:lnTo>
                  <a:cubicBezTo>
                    <a:pt x="1903" y="1979"/>
                    <a:pt x="1921" y="1985"/>
                    <a:pt x="1939" y="1985"/>
                  </a:cubicBezTo>
                  <a:cubicBezTo>
                    <a:pt x="1997" y="1985"/>
                    <a:pt x="2045" y="1912"/>
                    <a:pt x="1993" y="1856"/>
                  </a:cubicBezTo>
                  <a:lnTo>
                    <a:pt x="159" y="23"/>
                  </a:lnTo>
                  <a:cubicBezTo>
                    <a:pt x="143" y="8"/>
                    <a:pt x="124" y="1"/>
                    <a:pt x="107"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1" name="Google Shape;1009;p16">
              <a:extLst>
                <a:ext uri="{FF2B5EF4-FFF2-40B4-BE49-F238E27FC236}">
                  <a16:creationId xmlns:a16="http://schemas.microsoft.com/office/drawing/2014/main" id="{C6118F8A-24A7-9347-925F-36F897974FA6}"/>
                </a:ext>
              </a:extLst>
            </p:cNvPr>
            <p:cNvSpPr>
              <a:spLocks/>
            </p:cNvSpPr>
            <p:nvPr/>
          </p:nvSpPr>
          <p:spPr bwMode="auto">
            <a:xfrm>
              <a:off x="-3448675" y="-1692550"/>
              <a:ext cx="51650" cy="51550"/>
            </a:xfrm>
            <a:custGeom>
              <a:avLst/>
              <a:gdLst>
                <a:gd name="T0" fmla="*/ 1132812500 w 2066"/>
                <a:gd name="T1" fmla="*/ 722656250 h 2062"/>
                <a:gd name="T2" fmla="*/ 1416015625 w 2066"/>
                <a:gd name="T3" fmla="*/ 859375000 h 2062"/>
                <a:gd name="T4" fmla="*/ 2147483646 w 2066"/>
                <a:gd name="T5" fmla="*/ 2147483646 h 2062"/>
                <a:gd name="T6" fmla="*/ 2147483646 w 2066"/>
                <a:gd name="T7" fmla="*/ 2147483646 h 2062"/>
                <a:gd name="T8" fmla="*/ 2147483646 w 2066"/>
                <a:gd name="T9" fmla="*/ 2147483646 h 2062"/>
                <a:gd name="T10" fmla="*/ 2147483646 w 2066"/>
                <a:gd name="T11" fmla="*/ 2147483646 h 2062"/>
                <a:gd name="T12" fmla="*/ 2147483646 w 2066"/>
                <a:gd name="T13" fmla="*/ 2147483646 h 2062"/>
                <a:gd name="T14" fmla="*/ 898437500 w 2066"/>
                <a:gd name="T15" fmla="*/ 1376953125 h 2062"/>
                <a:gd name="T16" fmla="*/ 761718750 w 2066"/>
                <a:gd name="T17" fmla="*/ 1093750000 h 2062"/>
                <a:gd name="T18" fmla="*/ 898437500 w 2066"/>
                <a:gd name="T19" fmla="*/ 859375000 h 2062"/>
                <a:gd name="T20" fmla="*/ 1132812500 w 2066"/>
                <a:gd name="T21" fmla="*/ 722656250 h 2062"/>
                <a:gd name="T22" fmla="*/ 1201171875 w 2066"/>
                <a:gd name="T23" fmla="*/ 0 h 2062"/>
                <a:gd name="T24" fmla="*/ 1083984375 w 2066"/>
                <a:gd name="T25" fmla="*/ 9765625 h 2062"/>
                <a:gd name="T26" fmla="*/ 332031250 w 2066"/>
                <a:gd name="T27" fmla="*/ 341796875 h 2062"/>
                <a:gd name="T28" fmla="*/ 0 w 2066"/>
                <a:gd name="T29" fmla="*/ 1054687500 h 2062"/>
                <a:gd name="T30" fmla="*/ 332031250 w 2066"/>
                <a:gd name="T31" fmla="*/ 1904296875 h 2062"/>
                <a:gd name="T32" fmla="*/ 2147483646 w 2066"/>
                <a:gd name="T33" fmla="*/ 2147483646 h 2062"/>
                <a:gd name="T34" fmla="*/ 2147483646 w 2066"/>
                <a:gd name="T35" fmla="*/ 2147483646 h 2062"/>
                <a:gd name="T36" fmla="*/ 2147483646 w 2066"/>
                <a:gd name="T37" fmla="*/ 2147483646 h 2062"/>
                <a:gd name="T38" fmla="*/ 2147483646 w 2066"/>
                <a:gd name="T39" fmla="*/ 2147483646 h 2062"/>
                <a:gd name="T40" fmla="*/ 2147483646 w 2066"/>
                <a:gd name="T41" fmla="*/ 2147483646 h 2062"/>
                <a:gd name="T42" fmla="*/ 2147483646 w 2066"/>
                <a:gd name="T43" fmla="*/ 2147483646 h 2062"/>
                <a:gd name="T44" fmla="*/ 1894531250 w 2066"/>
                <a:gd name="T45" fmla="*/ 341796875 h 2062"/>
                <a:gd name="T46" fmla="*/ 1201171875 w 2066"/>
                <a:gd name="T47" fmla="*/ 0 h 20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66" h="2062" extrusionOk="0">
                  <a:moveTo>
                    <a:pt x="116" y="74"/>
                  </a:moveTo>
                  <a:cubicBezTo>
                    <a:pt x="126" y="74"/>
                    <a:pt x="136" y="79"/>
                    <a:pt x="145" y="88"/>
                  </a:cubicBezTo>
                  <a:lnTo>
                    <a:pt x="1979" y="1921"/>
                  </a:lnTo>
                  <a:cubicBezTo>
                    <a:pt x="1988" y="1926"/>
                    <a:pt x="1993" y="1941"/>
                    <a:pt x="1988" y="1951"/>
                  </a:cubicBezTo>
                  <a:cubicBezTo>
                    <a:pt x="1983" y="1970"/>
                    <a:pt x="1974" y="1980"/>
                    <a:pt x="1954" y="1984"/>
                  </a:cubicBezTo>
                  <a:cubicBezTo>
                    <a:pt x="1952" y="1986"/>
                    <a:pt x="1949" y="1986"/>
                    <a:pt x="1946" y="1986"/>
                  </a:cubicBezTo>
                  <a:cubicBezTo>
                    <a:pt x="1938" y="1986"/>
                    <a:pt x="1929" y="1982"/>
                    <a:pt x="1925" y="1975"/>
                  </a:cubicBezTo>
                  <a:lnTo>
                    <a:pt x="92" y="141"/>
                  </a:lnTo>
                  <a:cubicBezTo>
                    <a:pt x="82" y="132"/>
                    <a:pt x="78" y="122"/>
                    <a:pt x="78" y="112"/>
                  </a:cubicBezTo>
                  <a:cubicBezTo>
                    <a:pt x="82" y="103"/>
                    <a:pt x="87" y="93"/>
                    <a:pt x="92" y="88"/>
                  </a:cubicBezTo>
                  <a:cubicBezTo>
                    <a:pt x="97" y="79"/>
                    <a:pt x="107" y="74"/>
                    <a:pt x="116" y="74"/>
                  </a:cubicBezTo>
                  <a:close/>
                  <a:moveTo>
                    <a:pt x="123" y="0"/>
                  </a:moveTo>
                  <a:cubicBezTo>
                    <a:pt x="119" y="0"/>
                    <a:pt x="115" y="1"/>
                    <a:pt x="111" y="1"/>
                  </a:cubicBezTo>
                  <a:cubicBezTo>
                    <a:pt x="82" y="1"/>
                    <a:pt x="53" y="16"/>
                    <a:pt x="34" y="35"/>
                  </a:cubicBezTo>
                  <a:cubicBezTo>
                    <a:pt x="15" y="54"/>
                    <a:pt x="5" y="79"/>
                    <a:pt x="0" y="108"/>
                  </a:cubicBezTo>
                  <a:cubicBezTo>
                    <a:pt x="0" y="141"/>
                    <a:pt x="10" y="170"/>
                    <a:pt x="34" y="195"/>
                  </a:cubicBezTo>
                  <a:lnTo>
                    <a:pt x="1867" y="2028"/>
                  </a:lnTo>
                  <a:cubicBezTo>
                    <a:pt x="1887" y="2047"/>
                    <a:pt x="1916" y="2062"/>
                    <a:pt x="1945" y="2062"/>
                  </a:cubicBezTo>
                  <a:lnTo>
                    <a:pt x="1954" y="2062"/>
                  </a:lnTo>
                  <a:cubicBezTo>
                    <a:pt x="1983" y="2057"/>
                    <a:pt x="2008" y="2047"/>
                    <a:pt x="2027" y="2028"/>
                  </a:cubicBezTo>
                  <a:cubicBezTo>
                    <a:pt x="2046" y="2009"/>
                    <a:pt x="2061" y="1980"/>
                    <a:pt x="2061" y="1951"/>
                  </a:cubicBezTo>
                  <a:cubicBezTo>
                    <a:pt x="2066" y="1921"/>
                    <a:pt x="2051" y="1888"/>
                    <a:pt x="2032" y="1868"/>
                  </a:cubicBezTo>
                  <a:lnTo>
                    <a:pt x="194" y="35"/>
                  </a:lnTo>
                  <a:cubicBezTo>
                    <a:pt x="177" y="14"/>
                    <a:pt x="149" y="0"/>
                    <a:pt x="12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2" name="Google Shape;1010;p16">
              <a:extLst>
                <a:ext uri="{FF2B5EF4-FFF2-40B4-BE49-F238E27FC236}">
                  <a16:creationId xmlns:a16="http://schemas.microsoft.com/office/drawing/2014/main" id="{C7E32FD7-FB78-1D44-8EAE-5C539C582A01}"/>
                </a:ext>
              </a:extLst>
            </p:cNvPr>
            <p:cNvSpPr>
              <a:spLocks/>
            </p:cNvSpPr>
            <p:nvPr/>
          </p:nvSpPr>
          <p:spPr bwMode="auto">
            <a:xfrm>
              <a:off x="-3428975" y="-1705675"/>
              <a:ext cx="45850" cy="44300"/>
            </a:xfrm>
            <a:custGeom>
              <a:avLst/>
              <a:gdLst>
                <a:gd name="T0" fmla="*/ 1054687500 w 1834"/>
                <a:gd name="T1" fmla="*/ 9765625 h 1772"/>
                <a:gd name="T2" fmla="*/ 478515625 w 1834"/>
                <a:gd name="T3" fmla="*/ 1269531250 h 1772"/>
                <a:gd name="T4" fmla="*/ 2147483646 w 1834"/>
                <a:gd name="T5" fmla="*/ 2147483646 h 1772"/>
                <a:gd name="T6" fmla="*/ 2147483646 w 1834"/>
                <a:gd name="T7" fmla="*/ 2147483646 h 1772"/>
                <a:gd name="T8" fmla="*/ 2147483646 w 1834"/>
                <a:gd name="T9" fmla="*/ 2147483646 h 1772"/>
                <a:gd name="T10" fmla="*/ 1562500000 w 1834"/>
                <a:gd name="T11" fmla="*/ 224609375 h 1772"/>
                <a:gd name="T12" fmla="*/ 1054687500 w 1834"/>
                <a:gd name="T13" fmla="*/ 9765625 h 17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4" h="1772" extrusionOk="0">
                  <a:moveTo>
                    <a:pt x="108" y="1"/>
                  </a:moveTo>
                  <a:cubicBezTo>
                    <a:pt x="49" y="1"/>
                    <a:pt x="1" y="74"/>
                    <a:pt x="49" y="130"/>
                  </a:cubicBezTo>
                  <a:lnTo>
                    <a:pt x="1669" y="1750"/>
                  </a:lnTo>
                  <a:cubicBezTo>
                    <a:pt x="1686" y="1765"/>
                    <a:pt x="1704" y="1772"/>
                    <a:pt x="1721" y="1772"/>
                  </a:cubicBezTo>
                  <a:cubicBezTo>
                    <a:pt x="1781" y="1772"/>
                    <a:pt x="1833" y="1695"/>
                    <a:pt x="1781" y="1639"/>
                  </a:cubicBezTo>
                  <a:lnTo>
                    <a:pt x="160" y="23"/>
                  </a:lnTo>
                  <a:cubicBezTo>
                    <a:pt x="143" y="7"/>
                    <a:pt x="125" y="1"/>
                    <a:pt x="108"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3" name="Google Shape;1011;p16">
              <a:extLst>
                <a:ext uri="{FF2B5EF4-FFF2-40B4-BE49-F238E27FC236}">
                  <a16:creationId xmlns:a16="http://schemas.microsoft.com/office/drawing/2014/main" id="{B0380E1B-08AE-D84D-ADDC-665AEFDC3DC7}"/>
                </a:ext>
              </a:extLst>
            </p:cNvPr>
            <p:cNvSpPr>
              <a:spLocks/>
            </p:cNvSpPr>
            <p:nvPr/>
          </p:nvSpPr>
          <p:spPr bwMode="auto">
            <a:xfrm>
              <a:off x="-3429575" y="-1706675"/>
              <a:ext cx="46575" cy="46200"/>
            </a:xfrm>
            <a:custGeom>
              <a:avLst/>
              <a:gdLst>
                <a:gd name="T0" fmla="*/ 1279296875 w 1863"/>
                <a:gd name="T1" fmla="*/ 761718750 h 1848"/>
                <a:gd name="T2" fmla="*/ 1562500000 w 1863"/>
                <a:gd name="T3" fmla="*/ 849609375 h 1848"/>
                <a:gd name="T4" fmla="*/ 2147483646 w 1863"/>
                <a:gd name="T5" fmla="*/ 2147483646 h 1848"/>
                <a:gd name="T6" fmla="*/ 2147483646 w 1863"/>
                <a:gd name="T7" fmla="*/ 2147483646 h 1848"/>
                <a:gd name="T8" fmla="*/ 2147483646 w 1863"/>
                <a:gd name="T9" fmla="*/ 2147483646 h 1848"/>
                <a:gd name="T10" fmla="*/ 996093750 w 1863"/>
                <a:gd name="T11" fmla="*/ 1376953125 h 1848"/>
                <a:gd name="T12" fmla="*/ 996093750 w 1863"/>
                <a:gd name="T13" fmla="*/ 849609375 h 1848"/>
                <a:gd name="T14" fmla="*/ 1279296875 w 1863"/>
                <a:gd name="T15" fmla="*/ 761718750 h 1848"/>
                <a:gd name="T16" fmla="*/ 1181640625 w 1863"/>
                <a:gd name="T17" fmla="*/ 0 h 1848"/>
                <a:gd name="T18" fmla="*/ 478515625 w 1863"/>
                <a:gd name="T19" fmla="*/ 332031250 h 1848"/>
                <a:gd name="T20" fmla="*/ 478515625 w 1863"/>
                <a:gd name="T21" fmla="*/ 1894531250 h 1848"/>
                <a:gd name="T22" fmla="*/ 2147483646 w 1863"/>
                <a:gd name="T23" fmla="*/ 2147483646 h 1848"/>
                <a:gd name="T24" fmla="*/ 2147483646 w 1863"/>
                <a:gd name="T25" fmla="*/ 2147483646 h 1848"/>
                <a:gd name="T26" fmla="*/ 2147483646 w 1863"/>
                <a:gd name="T27" fmla="*/ 2147483646 h 1848"/>
                <a:gd name="T28" fmla="*/ 2147483646 w 1863"/>
                <a:gd name="T29" fmla="*/ 2147483646 h 1848"/>
                <a:gd name="T30" fmla="*/ 2147483646 w 1863"/>
                <a:gd name="T31" fmla="*/ 2147483646 h 1848"/>
                <a:gd name="T32" fmla="*/ 2031250000 w 1863"/>
                <a:gd name="T33" fmla="*/ 332031250 h 1848"/>
                <a:gd name="T34" fmla="*/ 1181640625 w 1863"/>
                <a:gd name="T35" fmla="*/ 0 h 18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63" h="1848" extrusionOk="0">
                  <a:moveTo>
                    <a:pt x="131" y="78"/>
                  </a:moveTo>
                  <a:cubicBezTo>
                    <a:pt x="141" y="78"/>
                    <a:pt x="150" y="82"/>
                    <a:pt x="160" y="87"/>
                  </a:cubicBezTo>
                  <a:lnTo>
                    <a:pt x="1776" y="1708"/>
                  </a:lnTo>
                  <a:cubicBezTo>
                    <a:pt x="1806" y="1734"/>
                    <a:pt x="1780" y="1772"/>
                    <a:pt x="1750" y="1772"/>
                  </a:cubicBezTo>
                  <a:cubicBezTo>
                    <a:pt x="1741" y="1772"/>
                    <a:pt x="1731" y="1769"/>
                    <a:pt x="1722" y="1761"/>
                  </a:cubicBezTo>
                  <a:lnTo>
                    <a:pt x="102" y="141"/>
                  </a:lnTo>
                  <a:cubicBezTo>
                    <a:pt x="87" y="126"/>
                    <a:pt x="87" y="102"/>
                    <a:pt x="102" y="87"/>
                  </a:cubicBezTo>
                  <a:cubicBezTo>
                    <a:pt x="112" y="82"/>
                    <a:pt x="121" y="78"/>
                    <a:pt x="131" y="78"/>
                  </a:cubicBezTo>
                  <a:close/>
                  <a:moveTo>
                    <a:pt x="121" y="0"/>
                  </a:moveTo>
                  <a:cubicBezTo>
                    <a:pt x="92" y="5"/>
                    <a:pt x="68" y="15"/>
                    <a:pt x="49" y="34"/>
                  </a:cubicBezTo>
                  <a:cubicBezTo>
                    <a:pt x="0" y="78"/>
                    <a:pt x="0" y="150"/>
                    <a:pt x="49" y="194"/>
                  </a:cubicBezTo>
                  <a:lnTo>
                    <a:pt x="1669" y="1814"/>
                  </a:lnTo>
                  <a:cubicBezTo>
                    <a:pt x="1689" y="1833"/>
                    <a:pt x="1718" y="1848"/>
                    <a:pt x="1747" y="1848"/>
                  </a:cubicBezTo>
                  <a:lnTo>
                    <a:pt x="1751" y="1848"/>
                  </a:lnTo>
                  <a:cubicBezTo>
                    <a:pt x="1809" y="1843"/>
                    <a:pt x="1853" y="1795"/>
                    <a:pt x="1863" y="1737"/>
                  </a:cubicBezTo>
                  <a:cubicBezTo>
                    <a:pt x="1863" y="1708"/>
                    <a:pt x="1848" y="1674"/>
                    <a:pt x="1829" y="1655"/>
                  </a:cubicBezTo>
                  <a:lnTo>
                    <a:pt x="208" y="34"/>
                  </a:lnTo>
                  <a:cubicBezTo>
                    <a:pt x="184" y="10"/>
                    <a:pt x="155" y="0"/>
                    <a:pt x="121"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4" name="Google Shape;1012;p16">
              <a:extLst>
                <a:ext uri="{FF2B5EF4-FFF2-40B4-BE49-F238E27FC236}">
                  <a16:creationId xmlns:a16="http://schemas.microsoft.com/office/drawing/2014/main" id="{794AA772-80F9-814D-B4E4-41EB615265F8}"/>
                </a:ext>
              </a:extLst>
            </p:cNvPr>
            <p:cNvSpPr>
              <a:spLocks/>
            </p:cNvSpPr>
            <p:nvPr/>
          </p:nvSpPr>
          <p:spPr bwMode="auto">
            <a:xfrm>
              <a:off x="-3409575" y="-1719850"/>
              <a:ext cx="40475" cy="38950"/>
            </a:xfrm>
            <a:custGeom>
              <a:avLst/>
              <a:gdLst>
                <a:gd name="T0" fmla="*/ 1074218750 w 1619"/>
                <a:gd name="T1" fmla="*/ 9765625 h 1558"/>
                <a:gd name="T2" fmla="*/ 556640625 w 1619"/>
                <a:gd name="T3" fmla="*/ 1318359375 h 1558"/>
                <a:gd name="T4" fmla="*/ 2147483646 w 1619"/>
                <a:gd name="T5" fmla="*/ 2147483646 h 1558"/>
                <a:gd name="T6" fmla="*/ 2147483646 w 1619"/>
                <a:gd name="T7" fmla="*/ 2147483646 h 1558"/>
                <a:gd name="T8" fmla="*/ 2147483646 w 1619"/>
                <a:gd name="T9" fmla="*/ 2147483646 h 1558"/>
                <a:gd name="T10" fmla="*/ 1591796875 w 1619"/>
                <a:gd name="T11" fmla="*/ 234375000 h 1558"/>
                <a:gd name="T12" fmla="*/ 1074218750 w 1619"/>
                <a:gd name="T13" fmla="*/ 9765625 h 15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9" h="1558" extrusionOk="0">
                  <a:moveTo>
                    <a:pt x="110" y="1"/>
                  </a:moveTo>
                  <a:cubicBezTo>
                    <a:pt x="51" y="1"/>
                    <a:pt x="1" y="80"/>
                    <a:pt x="57" y="135"/>
                  </a:cubicBezTo>
                  <a:lnTo>
                    <a:pt x="1459" y="1538"/>
                  </a:lnTo>
                  <a:cubicBezTo>
                    <a:pt x="1475" y="1552"/>
                    <a:pt x="1493" y="1558"/>
                    <a:pt x="1509" y="1558"/>
                  </a:cubicBezTo>
                  <a:cubicBezTo>
                    <a:pt x="1568" y="1558"/>
                    <a:pt x="1619" y="1485"/>
                    <a:pt x="1566" y="1432"/>
                  </a:cubicBezTo>
                  <a:lnTo>
                    <a:pt x="163" y="24"/>
                  </a:lnTo>
                  <a:cubicBezTo>
                    <a:pt x="146" y="8"/>
                    <a:pt x="128" y="1"/>
                    <a:pt x="11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5" name="Google Shape;1013;p16">
              <a:extLst>
                <a:ext uri="{FF2B5EF4-FFF2-40B4-BE49-F238E27FC236}">
                  <a16:creationId xmlns:a16="http://schemas.microsoft.com/office/drawing/2014/main" id="{EF3470C8-F24C-004F-B031-3B2AAC96FA61}"/>
                </a:ext>
              </a:extLst>
            </p:cNvPr>
            <p:cNvSpPr>
              <a:spLocks/>
            </p:cNvSpPr>
            <p:nvPr/>
          </p:nvSpPr>
          <p:spPr bwMode="auto">
            <a:xfrm>
              <a:off x="-3410775" y="-1720700"/>
              <a:ext cx="42175" cy="40775"/>
            </a:xfrm>
            <a:custGeom>
              <a:avLst/>
              <a:gdLst>
                <a:gd name="T0" fmla="*/ 1542968750 w 1687"/>
                <a:gd name="T1" fmla="*/ 712890625 h 1631"/>
                <a:gd name="T2" fmla="*/ 1826171875 w 1687"/>
                <a:gd name="T3" fmla="*/ 800781250 h 1631"/>
                <a:gd name="T4" fmla="*/ 2147483646 w 1687"/>
                <a:gd name="T5" fmla="*/ 2147483646 h 1631"/>
                <a:gd name="T6" fmla="*/ 2147483646 w 1687"/>
                <a:gd name="T7" fmla="*/ 2147483646 h 1631"/>
                <a:gd name="T8" fmla="*/ 2147483646 w 1687"/>
                <a:gd name="T9" fmla="*/ 2147483646 h 1631"/>
                <a:gd name="T10" fmla="*/ 2147483646 w 1687"/>
                <a:gd name="T11" fmla="*/ 2147483646 h 1631"/>
                <a:gd name="T12" fmla="*/ 1259765625 w 1687"/>
                <a:gd name="T13" fmla="*/ 1367187500 h 1631"/>
                <a:gd name="T14" fmla="*/ 1259765625 w 1687"/>
                <a:gd name="T15" fmla="*/ 849609375 h 1631"/>
                <a:gd name="T16" fmla="*/ 1542968750 w 1687"/>
                <a:gd name="T17" fmla="*/ 712890625 h 1631"/>
                <a:gd name="T18" fmla="*/ 1552734375 w 1687"/>
                <a:gd name="T19" fmla="*/ 9765625 h 1631"/>
                <a:gd name="T20" fmla="*/ 742187500 w 1687"/>
                <a:gd name="T21" fmla="*/ 1894531250 h 1631"/>
                <a:gd name="T22" fmla="*/ 2147483646 w 1687"/>
                <a:gd name="T23" fmla="*/ 2147483646 h 1631"/>
                <a:gd name="T24" fmla="*/ 2147483646 w 1687"/>
                <a:gd name="T25" fmla="*/ 2147483646 h 1631"/>
                <a:gd name="T26" fmla="*/ 2147483646 w 1687"/>
                <a:gd name="T27" fmla="*/ 2147483646 h 1631"/>
                <a:gd name="T28" fmla="*/ 2147483646 w 1687"/>
                <a:gd name="T29" fmla="*/ 2147483646 h 1631"/>
                <a:gd name="T30" fmla="*/ 2147483646 w 1687"/>
                <a:gd name="T31" fmla="*/ 2147483646 h 1631"/>
                <a:gd name="T32" fmla="*/ 2147483646 w 1687"/>
                <a:gd name="T33" fmla="*/ 332031250 h 1631"/>
                <a:gd name="T34" fmla="*/ 1552734375 w 1687"/>
                <a:gd name="T35" fmla="*/ 9765625 h 16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87" h="1631" extrusionOk="0">
                  <a:moveTo>
                    <a:pt x="158" y="73"/>
                  </a:moveTo>
                  <a:cubicBezTo>
                    <a:pt x="167" y="73"/>
                    <a:pt x="177" y="78"/>
                    <a:pt x="187" y="82"/>
                  </a:cubicBezTo>
                  <a:lnTo>
                    <a:pt x="1590" y="1490"/>
                  </a:lnTo>
                  <a:cubicBezTo>
                    <a:pt x="1594" y="1495"/>
                    <a:pt x="1599" y="1504"/>
                    <a:pt x="1599" y="1514"/>
                  </a:cubicBezTo>
                  <a:cubicBezTo>
                    <a:pt x="1599" y="1534"/>
                    <a:pt x="1580" y="1553"/>
                    <a:pt x="1561" y="1553"/>
                  </a:cubicBezTo>
                  <a:cubicBezTo>
                    <a:pt x="1551" y="1553"/>
                    <a:pt x="1541" y="1548"/>
                    <a:pt x="1536" y="1543"/>
                  </a:cubicBezTo>
                  <a:lnTo>
                    <a:pt x="129" y="140"/>
                  </a:lnTo>
                  <a:cubicBezTo>
                    <a:pt x="114" y="126"/>
                    <a:pt x="114" y="102"/>
                    <a:pt x="129" y="87"/>
                  </a:cubicBezTo>
                  <a:cubicBezTo>
                    <a:pt x="138" y="78"/>
                    <a:pt x="148" y="73"/>
                    <a:pt x="158" y="73"/>
                  </a:cubicBezTo>
                  <a:close/>
                  <a:moveTo>
                    <a:pt x="159" y="1"/>
                  </a:moveTo>
                  <a:cubicBezTo>
                    <a:pt x="73" y="1"/>
                    <a:pt x="1" y="112"/>
                    <a:pt x="76" y="194"/>
                  </a:cubicBezTo>
                  <a:lnTo>
                    <a:pt x="1478" y="1596"/>
                  </a:lnTo>
                  <a:cubicBezTo>
                    <a:pt x="1498" y="1616"/>
                    <a:pt x="1527" y="1630"/>
                    <a:pt x="1556" y="1630"/>
                  </a:cubicBezTo>
                  <a:lnTo>
                    <a:pt x="1565" y="1630"/>
                  </a:lnTo>
                  <a:cubicBezTo>
                    <a:pt x="1594" y="1630"/>
                    <a:pt x="1623" y="1616"/>
                    <a:pt x="1643" y="1596"/>
                  </a:cubicBezTo>
                  <a:cubicBezTo>
                    <a:pt x="1686" y="1553"/>
                    <a:pt x="1686" y="1480"/>
                    <a:pt x="1643" y="1437"/>
                  </a:cubicBezTo>
                  <a:lnTo>
                    <a:pt x="235" y="34"/>
                  </a:lnTo>
                  <a:cubicBezTo>
                    <a:pt x="211" y="11"/>
                    <a:pt x="184" y="1"/>
                    <a:pt x="159"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6" name="Google Shape;1014;p16">
              <a:extLst>
                <a:ext uri="{FF2B5EF4-FFF2-40B4-BE49-F238E27FC236}">
                  <a16:creationId xmlns:a16="http://schemas.microsoft.com/office/drawing/2014/main" id="{A1A99254-E255-814E-B7C7-54E11CA3E545}"/>
                </a:ext>
              </a:extLst>
            </p:cNvPr>
            <p:cNvSpPr>
              <a:spLocks/>
            </p:cNvSpPr>
            <p:nvPr/>
          </p:nvSpPr>
          <p:spPr bwMode="auto">
            <a:xfrm>
              <a:off x="-3479075" y="-1803500"/>
              <a:ext cx="234825" cy="150925"/>
            </a:xfrm>
            <a:custGeom>
              <a:avLst/>
              <a:gdLst>
                <a:gd name="T0" fmla="*/ 2147483646 w 9393"/>
                <a:gd name="T1" fmla="*/ 0 h 6037"/>
                <a:gd name="T2" fmla="*/ 2147483646 w 9393"/>
                <a:gd name="T3" fmla="*/ 126953125 h 6037"/>
                <a:gd name="T4" fmla="*/ 683593750 w 9393"/>
                <a:gd name="T5" fmla="*/ 2147483646 h 6037"/>
                <a:gd name="T6" fmla="*/ 1083984375 w 9393"/>
                <a:gd name="T7" fmla="*/ 2147483646 h 6037"/>
                <a:gd name="T8" fmla="*/ 1484375000 w 9393"/>
                <a:gd name="T9" fmla="*/ 2147483646 h 6037"/>
                <a:gd name="T10" fmla="*/ 2147483646 w 9393"/>
                <a:gd name="T11" fmla="*/ 1357421875 h 6037"/>
                <a:gd name="T12" fmla="*/ 2147483646 w 9393"/>
                <a:gd name="T13" fmla="*/ 0 h 60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93" h="6037" extrusionOk="0">
                  <a:moveTo>
                    <a:pt x="9286" y="0"/>
                  </a:moveTo>
                  <a:cubicBezTo>
                    <a:pt x="9273" y="0"/>
                    <a:pt x="9259" y="4"/>
                    <a:pt x="9246" y="13"/>
                  </a:cubicBezTo>
                  <a:lnTo>
                    <a:pt x="70" y="5895"/>
                  </a:lnTo>
                  <a:cubicBezTo>
                    <a:pt x="1" y="5944"/>
                    <a:pt x="44" y="6037"/>
                    <a:pt x="111" y="6037"/>
                  </a:cubicBezTo>
                  <a:cubicBezTo>
                    <a:pt x="124" y="6037"/>
                    <a:pt x="138" y="6034"/>
                    <a:pt x="152" y="6026"/>
                  </a:cubicBezTo>
                  <a:lnTo>
                    <a:pt x="9328" y="139"/>
                  </a:lnTo>
                  <a:cubicBezTo>
                    <a:pt x="9392" y="95"/>
                    <a:pt x="9350" y="0"/>
                    <a:pt x="9286"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7" name="Google Shape;1015;p16">
              <a:extLst>
                <a:ext uri="{FF2B5EF4-FFF2-40B4-BE49-F238E27FC236}">
                  <a16:creationId xmlns:a16="http://schemas.microsoft.com/office/drawing/2014/main" id="{2DD3D183-A731-E94A-BE2D-933AE58EC2C9}"/>
                </a:ext>
              </a:extLst>
            </p:cNvPr>
            <p:cNvSpPr>
              <a:spLocks/>
            </p:cNvSpPr>
            <p:nvPr/>
          </p:nvSpPr>
          <p:spPr bwMode="auto">
            <a:xfrm>
              <a:off x="-3479650" y="-1804475"/>
              <a:ext cx="235600" cy="152850"/>
            </a:xfrm>
            <a:custGeom>
              <a:avLst/>
              <a:gdLst>
                <a:gd name="T0" fmla="*/ 2147483646 w 9424"/>
                <a:gd name="T1" fmla="*/ 742187500 h 6114"/>
                <a:gd name="T2" fmla="*/ 2147483646 w 9424"/>
                <a:gd name="T3" fmla="*/ 791015625 h 6114"/>
                <a:gd name="T4" fmla="*/ 2147483646 w 9424"/>
                <a:gd name="T5" fmla="*/ 986328125 h 6114"/>
                <a:gd name="T6" fmla="*/ 2147483646 w 9424"/>
                <a:gd name="T7" fmla="*/ 1269531250 h 6114"/>
                <a:gd name="T8" fmla="*/ 2147483646 w 9424"/>
                <a:gd name="T9" fmla="*/ 1503906250 h 6114"/>
                <a:gd name="T10" fmla="*/ 1523437500 w 9424"/>
                <a:gd name="T11" fmla="*/ 2147483646 h 6114"/>
                <a:gd name="T12" fmla="*/ 1337890625 w 9424"/>
                <a:gd name="T13" fmla="*/ 2147483646 h 6114"/>
                <a:gd name="T14" fmla="*/ 1191406250 w 9424"/>
                <a:gd name="T15" fmla="*/ 2147483646 h 6114"/>
                <a:gd name="T16" fmla="*/ 908203125 w 9424"/>
                <a:gd name="T17" fmla="*/ 2147483646 h 6114"/>
                <a:gd name="T18" fmla="*/ 1093750000 w 9424"/>
                <a:gd name="T19" fmla="*/ 2147483646 h 6114"/>
                <a:gd name="T20" fmla="*/ 2147483646 w 9424"/>
                <a:gd name="T21" fmla="*/ 839843750 h 6114"/>
                <a:gd name="T22" fmla="*/ 2147483646 w 9424"/>
                <a:gd name="T23" fmla="*/ 742187500 h 6114"/>
                <a:gd name="T24" fmla="*/ 2147483646 w 9424"/>
                <a:gd name="T25" fmla="*/ 0 h 6114"/>
                <a:gd name="T26" fmla="*/ 2147483646 w 9424"/>
                <a:gd name="T27" fmla="*/ 175781250 h 6114"/>
                <a:gd name="T28" fmla="*/ 712890625 w 9424"/>
                <a:gd name="T29" fmla="*/ 2147483646 h 6114"/>
                <a:gd name="T30" fmla="*/ 390625000 w 9424"/>
                <a:gd name="T31" fmla="*/ 2147483646 h 6114"/>
                <a:gd name="T32" fmla="*/ 996093750 w 9424"/>
                <a:gd name="T33" fmla="*/ 2147483646 h 6114"/>
                <a:gd name="T34" fmla="*/ 1279296875 w 9424"/>
                <a:gd name="T35" fmla="*/ 2147483646 h 6114"/>
                <a:gd name="T36" fmla="*/ 1894531250 w 9424"/>
                <a:gd name="T37" fmla="*/ 2147483646 h 6114"/>
                <a:gd name="T38" fmla="*/ 2147483646 w 9424"/>
                <a:gd name="T39" fmla="*/ 2070312500 h 6114"/>
                <a:gd name="T40" fmla="*/ 2147483646 w 9424"/>
                <a:gd name="T41" fmla="*/ 1318359375 h 6114"/>
                <a:gd name="T42" fmla="*/ 2147483646 w 9424"/>
                <a:gd name="T43" fmla="*/ 556640625 h 6114"/>
                <a:gd name="T44" fmla="*/ 2147483646 w 9424"/>
                <a:gd name="T45" fmla="*/ 0 h 61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424" h="6114" extrusionOk="0">
                  <a:moveTo>
                    <a:pt x="9307" y="76"/>
                  </a:moveTo>
                  <a:lnTo>
                    <a:pt x="9317" y="81"/>
                  </a:lnTo>
                  <a:cubicBezTo>
                    <a:pt x="9327" y="86"/>
                    <a:pt x="9332" y="91"/>
                    <a:pt x="9336" y="101"/>
                  </a:cubicBezTo>
                  <a:cubicBezTo>
                    <a:pt x="9341" y="106"/>
                    <a:pt x="9346" y="120"/>
                    <a:pt x="9346" y="130"/>
                  </a:cubicBezTo>
                  <a:cubicBezTo>
                    <a:pt x="9341" y="139"/>
                    <a:pt x="9336" y="144"/>
                    <a:pt x="9327" y="154"/>
                  </a:cubicBezTo>
                  <a:lnTo>
                    <a:pt x="156" y="6036"/>
                  </a:lnTo>
                  <a:cubicBezTo>
                    <a:pt x="148" y="6038"/>
                    <a:pt x="142" y="6039"/>
                    <a:pt x="137" y="6039"/>
                  </a:cubicBezTo>
                  <a:cubicBezTo>
                    <a:pt x="131" y="6039"/>
                    <a:pt x="127" y="6038"/>
                    <a:pt x="122" y="6036"/>
                  </a:cubicBezTo>
                  <a:cubicBezTo>
                    <a:pt x="107" y="6026"/>
                    <a:pt x="98" y="6012"/>
                    <a:pt x="93" y="5997"/>
                  </a:cubicBezTo>
                  <a:cubicBezTo>
                    <a:pt x="93" y="5983"/>
                    <a:pt x="102" y="5973"/>
                    <a:pt x="112" y="5968"/>
                  </a:cubicBezTo>
                  <a:lnTo>
                    <a:pt x="9288" y="86"/>
                  </a:lnTo>
                  <a:cubicBezTo>
                    <a:pt x="9293" y="81"/>
                    <a:pt x="9302" y="76"/>
                    <a:pt x="9307" y="76"/>
                  </a:cubicBezTo>
                  <a:close/>
                  <a:moveTo>
                    <a:pt x="9306" y="0"/>
                  </a:moveTo>
                  <a:cubicBezTo>
                    <a:pt x="9285" y="0"/>
                    <a:pt x="9263" y="6"/>
                    <a:pt x="9244" y="18"/>
                  </a:cubicBezTo>
                  <a:lnTo>
                    <a:pt x="73" y="5905"/>
                  </a:lnTo>
                  <a:cubicBezTo>
                    <a:pt x="15" y="5934"/>
                    <a:pt x="1" y="6007"/>
                    <a:pt x="40" y="6060"/>
                  </a:cubicBezTo>
                  <a:cubicBezTo>
                    <a:pt x="54" y="6084"/>
                    <a:pt x="78" y="6103"/>
                    <a:pt x="102" y="6108"/>
                  </a:cubicBezTo>
                  <a:cubicBezTo>
                    <a:pt x="112" y="6113"/>
                    <a:pt x="122" y="6113"/>
                    <a:pt x="131" y="6113"/>
                  </a:cubicBezTo>
                  <a:cubicBezTo>
                    <a:pt x="156" y="6113"/>
                    <a:pt x="175" y="6108"/>
                    <a:pt x="194" y="6094"/>
                  </a:cubicBezTo>
                  <a:lnTo>
                    <a:pt x="9370" y="212"/>
                  </a:lnTo>
                  <a:cubicBezTo>
                    <a:pt x="9394" y="193"/>
                    <a:pt x="9414" y="168"/>
                    <a:pt x="9419" y="135"/>
                  </a:cubicBezTo>
                  <a:cubicBezTo>
                    <a:pt x="9423" y="106"/>
                    <a:pt x="9419" y="81"/>
                    <a:pt x="9404" y="57"/>
                  </a:cubicBezTo>
                  <a:cubicBezTo>
                    <a:pt x="9382" y="20"/>
                    <a:pt x="9344" y="0"/>
                    <a:pt x="9306"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8" name="Google Shape;1016;p16">
              <a:extLst>
                <a:ext uri="{FF2B5EF4-FFF2-40B4-BE49-F238E27FC236}">
                  <a16:creationId xmlns:a16="http://schemas.microsoft.com/office/drawing/2014/main" id="{EC10569A-916A-6548-8597-10864D724A66}"/>
                </a:ext>
              </a:extLst>
            </p:cNvPr>
            <p:cNvSpPr>
              <a:spLocks/>
            </p:cNvSpPr>
            <p:nvPr/>
          </p:nvSpPr>
          <p:spPr bwMode="auto">
            <a:xfrm>
              <a:off x="-3437675" y="-1844600"/>
              <a:ext cx="152125" cy="233150"/>
            </a:xfrm>
            <a:custGeom>
              <a:avLst/>
              <a:gdLst>
                <a:gd name="T0" fmla="*/ 2147483646 w 6085"/>
                <a:gd name="T1" fmla="*/ 0 h 9326"/>
                <a:gd name="T2" fmla="*/ 2147483646 w 6085"/>
                <a:gd name="T3" fmla="*/ 312500000 h 9326"/>
                <a:gd name="T4" fmla="*/ 332031250 w 6085"/>
                <a:gd name="T5" fmla="*/ 2147483646 h 9326"/>
                <a:gd name="T6" fmla="*/ 996093750 w 6085"/>
                <a:gd name="T7" fmla="*/ 2147483646 h 9326"/>
                <a:gd name="T8" fmla="*/ 1611328125 w 6085"/>
                <a:gd name="T9" fmla="*/ 2147483646 h 9326"/>
                <a:gd name="T10" fmla="*/ 2147483646 w 6085"/>
                <a:gd name="T11" fmla="*/ 1113281250 h 9326"/>
                <a:gd name="T12" fmla="*/ 2147483646 w 6085"/>
                <a:gd name="T13" fmla="*/ 0 h 93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5" h="9326" extrusionOk="0">
                  <a:moveTo>
                    <a:pt x="5980" y="0"/>
                  </a:moveTo>
                  <a:cubicBezTo>
                    <a:pt x="5958" y="0"/>
                    <a:pt x="5936" y="10"/>
                    <a:pt x="5921" y="32"/>
                  </a:cubicBezTo>
                  <a:cubicBezTo>
                    <a:pt x="4924" y="1585"/>
                    <a:pt x="1031" y="7660"/>
                    <a:pt x="34" y="9208"/>
                  </a:cubicBezTo>
                  <a:cubicBezTo>
                    <a:pt x="0" y="9269"/>
                    <a:pt x="49" y="9325"/>
                    <a:pt x="102" y="9325"/>
                  </a:cubicBezTo>
                  <a:cubicBezTo>
                    <a:pt x="124" y="9325"/>
                    <a:pt x="147" y="9315"/>
                    <a:pt x="165" y="9290"/>
                  </a:cubicBezTo>
                  <a:cubicBezTo>
                    <a:pt x="1156" y="7742"/>
                    <a:pt x="5055" y="1667"/>
                    <a:pt x="6047" y="114"/>
                  </a:cubicBezTo>
                  <a:cubicBezTo>
                    <a:pt x="6084" y="56"/>
                    <a:pt x="6032" y="0"/>
                    <a:pt x="598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9" name="Google Shape;1017;p16">
              <a:extLst>
                <a:ext uri="{FF2B5EF4-FFF2-40B4-BE49-F238E27FC236}">
                  <a16:creationId xmlns:a16="http://schemas.microsoft.com/office/drawing/2014/main" id="{C315A551-902E-FE41-A30B-A8E7F5B3D54F}"/>
                </a:ext>
              </a:extLst>
            </p:cNvPr>
            <p:cNvSpPr>
              <a:spLocks/>
            </p:cNvSpPr>
            <p:nvPr/>
          </p:nvSpPr>
          <p:spPr bwMode="auto">
            <a:xfrm>
              <a:off x="-3438175" y="-1845550"/>
              <a:ext cx="153000" cy="235025"/>
            </a:xfrm>
            <a:custGeom>
              <a:avLst/>
              <a:gdLst>
                <a:gd name="T0" fmla="*/ 2147483646 w 6120"/>
                <a:gd name="T1" fmla="*/ 732421875 h 9401"/>
                <a:gd name="T2" fmla="*/ 2147483646 w 6120"/>
                <a:gd name="T3" fmla="*/ 781250000 h 9401"/>
                <a:gd name="T4" fmla="*/ 2147483646 w 6120"/>
                <a:gd name="T5" fmla="*/ 1298828125 h 9401"/>
                <a:gd name="T6" fmla="*/ 1474609375 w 6120"/>
                <a:gd name="T7" fmla="*/ 2147483646 h 9401"/>
                <a:gd name="T8" fmla="*/ 1191406250 w 6120"/>
                <a:gd name="T9" fmla="*/ 2147483646 h 9401"/>
                <a:gd name="T10" fmla="*/ 810546875 w 6120"/>
                <a:gd name="T11" fmla="*/ 2147483646 h 9401"/>
                <a:gd name="T12" fmla="*/ 859375000 w 6120"/>
                <a:gd name="T13" fmla="*/ 2147483646 h 9401"/>
                <a:gd name="T14" fmla="*/ 2147483646 w 6120"/>
                <a:gd name="T15" fmla="*/ 869140625 h 9401"/>
                <a:gd name="T16" fmla="*/ 2147483646 w 6120"/>
                <a:gd name="T17" fmla="*/ 732421875 h 9401"/>
                <a:gd name="T18" fmla="*/ 2147483646 w 6120"/>
                <a:gd name="T19" fmla="*/ 9765625 h 9401"/>
                <a:gd name="T20" fmla="*/ 2147483646 w 6120"/>
                <a:gd name="T21" fmla="*/ 19531250 h 9401"/>
                <a:gd name="T22" fmla="*/ 2147483646 w 6120"/>
                <a:gd name="T23" fmla="*/ 498046875 h 9401"/>
                <a:gd name="T24" fmla="*/ 244140625 w 6120"/>
                <a:gd name="T25" fmla="*/ 2147483646 h 9401"/>
                <a:gd name="T26" fmla="*/ 146484375 w 6120"/>
                <a:gd name="T27" fmla="*/ 2147483646 h 9401"/>
                <a:gd name="T28" fmla="*/ 1142578125 w 6120"/>
                <a:gd name="T29" fmla="*/ 2147483646 h 9401"/>
                <a:gd name="T30" fmla="*/ 1240234375 w 6120"/>
                <a:gd name="T31" fmla="*/ 2147483646 h 9401"/>
                <a:gd name="T32" fmla="*/ 2089843750 w 6120"/>
                <a:gd name="T33" fmla="*/ 2147483646 h 9401"/>
                <a:gd name="T34" fmla="*/ 2147483646 w 6120"/>
                <a:gd name="T35" fmla="*/ 1718750000 h 9401"/>
                <a:gd name="T36" fmla="*/ 2147483646 w 6120"/>
                <a:gd name="T37" fmla="*/ 830078125 h 9401"/>
                <a:gd name="T38" fmla="*/ 2147483646 w 6120"/>
                <a:gd name="T39" fmla="*/ 214843750 h 9401"/>
                <a:gd name="T40" fmla="*/ 2147483646 w 6120"/>
                <a:gd name="T41" fmla="*/ 9765625 h 94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20" h="9401" extrusionOk="0">
                  <a:moveTo>
                    <a:pt x="6002" y="75"/>
                  </a:moveTo>
                  <a:cubicBezTo>
                    <a:pt x="6009" y="75"/>
                    <a:pt x="6016" y="76"/>
                    <a:pt x="6023" y="80"/>
                  </a:cubicBezTo>
                  <a:cubicBezTo>
                    <a:pt x="6042" y="89"/>
                    <a:pt x="6047" y="114"/>
                    <a:pt x="6038" y="133"/>
                  </a:cubicBezTo>
                  <a:lnTo>
                    <a:pt x="151" y="9309"/>
                  </a:lnTo>
                  <a:cubicBezTo>
                    <a:pt x="146" y="9318"/>
                    <a:pt x="136" y="9323"/>
                    <a:pt x="122" y="9323"/>
                  </a:cubicBezTo>
                  <a:cubicBezTo>
                    <a:pt x="107" y="9323"/>
                    <a:pt x="93" y="9314"/>
                    <a:pt x="83" y="9299"/>
                  </a:cubicBezTo>
                  <a:cubicBezTo>
                    <a:pt x="78" y="9289"/>
                    <a:pt x="78" y="9275"/>
                    <a:pt x="88" y="9265"/>
                  </a:cubicBezTo>
                  <a:lnTo>
                    <a:pt x="5970" y="89"/>
                  </a:lnTo>
                  <a:cubicBezTo>
                    <a:pt x="5976" y="80"/>
                    <a:pt x="5988" y="75"/>
                    <a:pt x="6002" y="75"/>
                  </a:cubicBezTo>
                  <a:close/>
                  <a:moveTo>
                    <a:pt x="6004" y="1"/>
                  </a:moveTo>
                  <a:cubicBezTo>
                    <a:pt x="5998" y="1"/>
                    <a:pt x="5991" y="1"/>
                    <a:pt x="5984" y="2"/>
                  </a:cubicBezTo>
                  <a:cubicBezTo>
                    <a:pt x="5951" y="7"/>
                    <a:pt x="5922" y="27"/>
                    <a:pt x="5907" y="51"/>
                  </a:cubicBezTo>
                  <a:lnTo>
                    <a:pt x="25" y="9227"/>
                  </a:lnTo>
                  <a:cubicBezTo>
                    <a:pt x="1" y="9260"/>
                    <a:pt x="1" y="9304"/>
                    <a:pt x="15" y="9338"/>
                  </a:cubicBezTo>
                  <a:cubicBezTo>
                    <a:pt x="35" y="9377"/>
                    <a:pt x="74" y="9401"/>
                    <a:pt x="117" y="9401"/>
                  </a:cubicBezTo>
                  <a:lnTo>
                    <a:pt x="127" y="9401"/>
                  </a:lnTo>
                  <a:cubicBezTo>
                    <a:pt x="161" y="9401"/>
                    <a:pt x="194" y="9381"/>
                    <a:pt x="214" y="9352"/>
                  </a:cubicBezTo>
                  <a:lnTo>
                    <a:pt x="6100" y="176"/>
                  </a:lnTo>
                  <a:cubicBezTo>
                    <a:pt x="6115" y="147"/>
                    <a:pt x="6120" y="114"/>
                    <a:pt x="6115" y="85"/>
                  </a:cubicBezTo>
                  <a:cubicBezTo>
                    <a:pt x="6105" y="56"/>
                    <a:pt x="6086" y="36"/>
                    <a:pt x="6062" y="22"/>
                  </a:cubicBezTo>
                  <a:cubicBezTo>
                    <a:pt x="6043" y="7"/>
                    <a:pt x="6025" y="1"/>
                    <a:pt x="600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0" name="Google Shape;1018;p16">
              <a:extLst>
                <a:ext uri="{FF2B5EF4-FFF2-40B4-BE49-F238E27FC236}">
                  <a16:creationId xmlns:a16="http://schemas.microsoft.com/office/drawing/2014/main" id="{8E88F02F-C1D8-5C4C-BB63-23B3E074FF57}"/>
                </a:ext>
              </a:extLst>
            </p:cNvPr>
            <p:cNvSpPr>
              <a:spLocks/>
            </p:cNvSpPr>
            <p:nvPr/>
          </p:nvSpPr>
          <p:spPr bwMode="auto">
            <a:xfrm>
              <a:off x="-3381075" y="-1742625"/>
              <a:ext cx="38825" cy="29075"/>
            </a:xfrm>
            <a:custGeom>
              <a:avLst/>
              <a:gdLst>
                <a:gd name="T0" fmla="*/ 2147483646 w 1553"/>
                <a:gd name="T1" fmla="*/ 0 h 1163"/>
                <a:gd name="T2" fmla="*/ 2147483646 w 1553"/>
                <a:gd name="T3" fmla="*/ 1669921875 h 1163"/>
                <a:gd name="T4" fmla="*/ 2147483646 w 1553"/>
                <a:gd name="T5" fmla="*/ 2147483646 h 1163"/>
                <a:gd name="T6" fmla="*/ 2147483646 w 1553"/>
                <a:gd name="T7" fmla="*/ 1669921875 h 1163"/>
                <a:gd name="T8" fmla="*/ 2147483646 w 1553"/>
                <a:gd name="T9" fmla="*/ 0 h 1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3" h="1163" extrusionOk="0">
                  <a:moveTo>
                    <a:pt x="779" y="0"/>
                  </a:moveTo>
                  <a:cubicBezTo>
                    <a:pt x="630" y="0"/>
                    <a:pt x="481" y="57"/>
                    <a:pt x="368" y="171"/>
                  </a:cubicBezTo>
                  <a:cubicBezTo>
                    <a:pt x="0" y="539"/>
                    <a:pt x="261" y="1163"/>
                    <a:pt x="779" y="1163"/>
                  </a:cubicBezTo>
                  <a:cubicBezTo>
                    <a:pt x="1296" y="1163"/>
                    <a:pt x="1553" y="539"/>
                    <a:pt x="1190" y="171"/>
                  </a:cubicBezTo>
                  <a:cubicBezTo>
                    <a:pt x="1076" y="57"/>
                    <a:pt x="928" y="0"/>
                    <a:pt x="779" y="0"/>
                  </a:cubicBez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81" name="Google Shape;1019;p16">
            <a:extLst>
              <a:ext uri="{FF2B5EF4-FFF2-40B4-BE49-F238E27FC236}">
                <a16:creationId xmlns:a16="http://schemas.microsoft.com/office/drawing/2014/main" id="{8162FF62-C786-0F4B-B46A-147DB0D17A8A}"/>
              </a:ext>
            </a:extLst>
          </p:cNvPr>
          <p:cNvGrpSpPr>
            <a:grpSpLocks/>
          </p:cNvGrpSpPr>
          <p:nvPr/>
        </p:nvGrpSpPr>
        <p:grpSpPr bwMode="auto">
          <a:xfrm>
            <a:off x="965200" y="846667"/>
            <a:ext cx="1769533" cy="5276851"/>
            <a:chOff x="7462859" y="635000"/>
            <a:chExt cx="1326314" cy="3958085"/>
          </a:xfrm>
        </p:grpSpPr>
        <p:grpSp>
          <p:nvGrpSpPr>
            <p:cNvPr id="82" name="Google Shape;1020;p16">
              <a:extLst>
                <a:ext uri="{FF2B5EF4-FFF2-40B4-BE49-F238E27FC236}">
                  <a16:creationId xmlns:a16="http://schemas.microsoft.com/office/drawing/2014/main" id="{4AEFDB6B-E013-E14E-AC2B-0D3697342DF4}"/>
                </a:ext>
              </a:extLst>
            </p:cNvPr>
            <p:cNvGrpSpPr>
              <a:grpSpLocks/>
            </p:cNvGrpSpPr>
            <p:nvPr/>
          </p:nvGrpSpPr>
          <p:grpSpPr bwMode="auto">
            <a:xfrm>
              <a:off x="7462859" y="635000"/>
              <a:ext cx="1326314" cy="3958085"/>
              <a:chOff x="-2405225" y="-1911776"/>
              <a:chExt cx="160150" cy="477926"/>
            </a:xfrm>
          </p:grpSpPr>
          <p:sp>
            <p:nvSpPr>
              <p:cNvPr id="88" name="Google Shape;1021;p16">
                <a:extLst>
                  <a:ext uri="{FF2B5EF4-FFF2-40B4-BE49-F238E27FC236}">
                    <a16:creationId xmlns:a16="http://schemas.microsoft.com/office/drawing/2014/main" id="{46E3FC90-A72E-264D-86C8-A729F18AE8B3}"/>
                  </a:ext>
                </a:extLst>
              </p:cNvPr>
              <p:cNvSpPr>
                <a:spLocks/>
              </p:cNvSpPr>
              <p:nvPr/>
            </p:nvSpPr>
            <p:spPr bwMode="auto">
              <a:xfrm>
                <a:off x="-2362775" y="-1826525"/>
                <a:ext cx="75250" cy="305250"/>
              </a:xfrm>
              <a:custGeom>
                <a:avLst/>
                <a:gdLst>
                  <a:gd name="T0" fmla="*/ 2147483646 w 3010"/>
                  <a:gd name="T1" fmla="*/ 9765625 h 12210"/>
                  <a:gd name="T2" fmla="*/ 2147483646 w 3010"/>
                  <a:gd name="T3" fmla="*/ 2147483646 h 12210"/>
                  <a:gd name="T4" fmla="*/ 9765625 w 3010"/>
                  <a:gd name="T5" fmla="*/ 2147483646 h 12210"/>
                  <a:gd name="T6" fmla="*/ 2147483646 w 3010"/>
                  <a:gd name="T7" fmla="*/ 2147483646 h 12210"/>
                  <a:gd name="T8" fmla="*/ 2147483646 w 3010"/>
                  <a:gd name="T9" fmla="*/ 2147483646 h 12210"/>
                  <a:gd name="T10" fmla="*/ 2147483646 w 3010"/>
                  <a:gd name="T11" fmla="*/ 9765625 h 12210"/>
                  <a:gd name="T12" fmla="*/ 2147483646 w 3010"/>
                  <a:gd name="T13" fmla="*/ 9765625 h 12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10" h="12210" extrusionOk="0">
                    <a:moveTo>
                      <a:pt x="915" y="1"/>
                    </a:moveTo>
                    <a:cubicBezTo>
                      <a:pt x="625" y="1"/>
                      <a:pt x="392" y="238"/>
                      <a:pt x="392" y="528"/>
                    </a:cubicBezTo>
                    <a:lnTo>
                      <a:pt x="1" y="12209"/>
                    </a:lnTo>
                    <a:lnTo>
                      <a:pt x="3009" y="12200"/>
                    </a:lnTo>
                    <a:lnTo>
                      <a:pt x="2584" y="528"/>
                    </a:lnTo>
                    <a:cubicBezTo>
                      <a:pt x="2584" y="238"/>
                      <a:pt x="2424" y="1"/>
                      <a:pt x="2134" y="1"/>
                    </a:cubicBezTo>
                    <a:lnTo>
                      <a:pt x="915" y="1"/>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9" name="Google Shape;1022;p16">
                <a:extLst>
                  <a:ext uri="{FF2B5EF4-FFF2-40B4-BE49-F238E27FC236}">
                    <a16:creationId xmlns:a16="http://schemas.microsoft.com/office/drawing/2014/main" id="{16F3E527-CA44-774B-8DA4-9AF775DBE68B}"/>
                  </a:ext>
                </a:extLst>
              </p:cNvPr>
              <p:cNvSpPr>
                <a:spLocks/>
              </p:cNvSpPr>
              <p:nvPr/>
            </p:nvSpPr>
            <p:spPr bwMode="auto">
              <a:xfrm>
                <a:off x="-2355875" y="-1748650"/>
                <a:ext cx="60725" cy="19500"/>
              </a:xfrm>
              <a:custGeom>
                <a:avLst/>
                <a:gdLst>
                  <a:gd name="T0" fmla="*/ 283203125 w 2429"/>
                  <a:gd name="T1" fmla="*/ 9765625 h 780"/>
                  <a:gd name="T2" fmla="*/ 0 w 2429"/>
                  <a:gd name="T3" fmla="*/ 2147483646 h 780"/>
                  <a:gd name="T4" fmla="*/ 2147483646 w 2429"/>
                  <a:gd name="T5" fmla="*/ 2147483646 h 780"/>
                  <a:gd name="T6" fmla="*/ 2147483646 w 2429"/>
                  <a:gd name="T7" fmla="*/ 9765625 h 780"/>
                  <a:gd name="T8" fmla="*/ 283203125 w 2429"/>
                  <a:gd name="T9" fmla="*/ 9765625 h 7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9" h="780" extrusionOk="0">
                    <a:moveTo>
                      <a:pt x="29" y="1"/>
                    </a:moveTo>
                    <a:lnTo>
                      <a:pt x="0" y="780"/>
                    </a:lnTo>
                    <a:lnTo>
                      <a:pt x="2429" y="780"/>
                    </a:lnTo>
                    <a:lnTo>
                      <a:pt x="2400" y="1"/>
                    </a:lnTo>
                    <a:lnTo>
                      <a:pt x="29"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0" name="Google Shape;1023;p16">
                <a:extLst>
                  <a:ext uri="{FF2B5EF4-FFF2-40B4-BE49-F238E27FC236}">
                    <a16:creationId xmlns:a16="http://schemas.microsoft.com/office/drawing/2014/main" id="{FCA92331-A1AB-B141-A7B7-BFF518D00083}"/>
                  </a:ext>
                </a:extLst>
              </p:cNvPr>
              <p:cNvSpPr>
                <a:spLocks/>
              </p:cNvSpPr>
              <p:nvPr/>
            </p:nvSpPr>
            <p:spPr bwMode="auto">
              <a:xfrm>
                <a:off x="-2354075" y="-1792550"/>
                <a:ext cx="57000" cy="9825"/>
              </a:xfrm>
              <a:custGeom>
                <a:avLst/>
                <a:gdLst>
                  <a:gd name="T0" fmla="*/ 146484375 w 2280"/>
                  <a:gd name="T1" fmla="*/ 9765625 h 393"/>
                  <a:gd name="T2" fmla="*/ 9765625 w 2280"/>
                  <a:gd name="T3" fmla="*/ 2147483646 h 393"/>
                  <a:gd name="T4" fmla="*/ 2147483646 w 2280"/>
                  <a:gd name="T5" fmla="*/ 2147483646 h 393"/>
                  <a:gd name="T6" fmla="*/ 2147483646 w 2280"/>
                  <a:gd name="T7" fmla="*/ 9765625 h 393"/>
                  <a:gd name="T8" fmla="*/ 146484375 w 2280"/>
                  <a:gd name="T9" fmla="*/ 9765625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0" h="393" extrusionOk="0">
                    <a:moveTo>
                      <a:pt x="15" y="1"/>
                    </a:moveTo>
                    <a:lnTo>
                      <a:pt x="1" y="393"/>
                    </a:lnTo>
                    <a:lnTo>
                      <a:pt x="2279" y="393"/>
                    </a:lnTo>
                    <a:lnTo>
                      <a:pt x="2265" y="1"/>
                    </a:lnTo>
                    <a:lnTo>
                      <a:pt x="15"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1" name="Google Shape;1024;p16">
                <a:extLst>
                  <a:ext uri="{FF2B5EF4-FFF2-40B4-BE49-F238E27FC236}">
                    <a16:creationId xmlns:a16="http://schemas.microsoft.com/office/drawing/2014/main" id="{A918D8D0-80C3-164F-9D92-A97EBED63904}"/>
                  </a:ext>
                </a:extLst>
              </p:cNvPr>
              <p:cNvSpPr>
                <a:spLocks/>
              </p:cNvSpPr>
              <p:nvPr/>
            </p:nvSpPr>
            <p:spPr bwMode="auto">
              <a:xfrm>
                <a:off x="-2362175" y="-1559525"/>
                <a:ext cx="73675" cy="19500"/>
              </a:xfrm>
              <a:custGeom>
                <a:avLst/>
                <a:gdLst>
                  <a:gd name="T0" fmla="*/ 244140625 w 2947"/>
                  <a:gd name="T1" fmla="*/ 9765625 h 780"/>
                  <a:gd name="T2" fmla="*/ 9765625 w 2947"/>
                  <a:gd name="T3" fmla="*/ 2147483646 h 780"/>
                  <a:gd name="T4" fmla="*/ 2147483646 w 2947"/>
                  <a:gd name="T5" fmla="*/ 2147483646 h 780"/>
                  <a:gd name="T6" fmla="*/ 2147483646 w 2947"/>
                  <a:gd name="T7" fmla="*/ 9765625 h 780"/>
                  <a:gd name="T8" fmla="*/ 244140625 w 2947"/>
                  <a:gd name="T9" fmla="*/ 9765625 h 7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47" h="780" extrusionOk="0">
                    <a:moveTo>
                      <a:pt x="25" y="1"/>
                    </a:moveTo>
                    <a:lnTo>
                      <a:pt x="1" y="780"/>
                    </a:lnTo>
                    <a:lnTo>
                      <a:pt x="2947" y="780"/>
                    </a:lnTo>
                    <a:lnTo>
                      <a:pt x="2918" y="1"/>
                    </a:lnTo>
                    <a:lnTo>
                      <a:pt x="25"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2" name="Google Shape;1025;p16">
                <a:extLst>
                  <a:ext uri="{FF2B5EF4-FFF2-40B4-BE49-F238E27FC236}">
                    <a16:creationId xmlns:a16="http://schemas.microsoft.com/office/drawing/2014/main" id="{BCFD625A-2122-D641-BDEA-71DD027745A6}"/>
                  </a:ext>
                </a:extLst>
              </p:cNvPr>
              <p:cNvSpPr>
                <a:spLocks/>
              </p:cNvSpPr>
              <p:nvPr/>
            </p:nvSpPr>
            <p:spPr bwMode="auto">
              <a:xfrm>
                <a:off x="-2339200" y="-1695075"/>
                <a:ext cx="25800" cy="101475"/>
              </a:xfrm>
              <a:custGeom>
                <a:avLst/>
                <a:gdLst>
                  <a:gd name="T0" fmla="*/ 2147483646 w 1032"/>
                  <a:gd name="T1" fmla="*/ 9765625 h 4059"/>
                  <a:gd name="T2" fmla="*/ 9765625 w 1032"/>
                  <a:gd name="T3" fmla="*/ 2147483646 h 4059"/>
                  <a:gd name="T4" fmla="*/ 9765625 w 1032"/>
                  <a:gd name="T5" fmla="*/ 2147483646 h 4059"/>
                  <a:gd name="T6" fmla="*/ 2147483646 w 1032"/>
                  <a:gd name="T7" fmla="*/ 2147483646 h 4059"/>
                  <a:gd name="T8" fmla="*/ 2147483646 w 1032"/>
                  <a:gd name="T9" fmla="*/ 2147483646 h 4059"/>
                  <a:gd name="T10" fmla="*/ 2147483646 w 1032"/>
                  <a:gd name="T11" fmla="*/ 2147483646 h 4059"/>
                  <a:gd name="T12" fmla="*/ 2147483646 w 1032"/>
                  <a:gd name="T13" fmla="*/ 2147483646 h 4059"/>
                  <a:gd name="T14" fmla="*/ 2147483646 w 1032"/>
                  <a:gd name="T15" fmla="*/ 9765625 h 4059"/>
                  <a:gd name="T16" fmla="*/ 2147483646 w 1032"/>
                  <a:gd name="T17" fmla="*/ 9765625 h 40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2" h="4059" extrusionOk="0">
                    <a:moveTo>
                      <a:pt x="514" y="1"/>
                    </a:moveTo>
                    <a:cubicBezTo>
                      <a:pt x="228" y="1"/>
                      <a:pt x="1" y="228"/>
                      <a:pt x="1" y="513"/>
                    </a:cubicBezTo>
                    <a:lnTo>
                      <a:pt x="1" y="3551"/>
                    </a:lnTo>
                    <a:cubicBezTo>
                      <a:pt x="1" y="3832"/>
                      <a:pt x="228" y="4059"/>
                      <a:pt x="514" y="4059"/>
                    </a:cubicBezTo>
                    <a:lnTo>
                      <a:pt x="523" y="4059"/>
                    </a:lnTo>
                    <a:cubicBezTo>
                      <a:pt x="804" y="4059"/>
                      <a:pt x="1031" y="3832"/>
                      <a:pt x="1031" y="3551"/>
                    </a:cubicBezTo>
                    <a:lnTo>
                      <a:pt x="1031" y="513"/>
                    </a:lnTo>
                    <a:cubicBezTo>
                      <a:pt x="1031" y="228"/>
                      <a:pt x="804" y="1"/>
                      <a:pt x="523" y="1"/>
                    </a:cubicBezTo>
                    <a:lnTo>
                      <a:pt x="514"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3" name="Google Shape;1026;p16">
                <a:extLst>
                  <a:ext uri="{FF2B5EF4-FFF2-40B4-BE49-F238E27FC236}">
                    <a16:creationId xmlns:a16="http://schemas.microsoft.com/office/drawing/2014/main" id="{5C8E0264-4ED0-BC40-9514-1BC67B4C28E8}"/>
                  </a:ext>
                </a:extLst>
              </p:cNvPr>
              <p:cNvSpPr>
                <a:spLocks/>
              </p:cNvSpPr>
              <p:nvPr/>
            </p:nvSpPr>
            <p:spPr bwMode="auto">
              <a:xfrm>
                <a:off x="-2405225" y="-1521550"/>
                <a:ext cx="160150" cy="87700"/>
              </a:xfrm>
              <a:custGeom>
                <a:avLst/>
                <a:gdLst>
                  <a:gd name="T0" fmla="*/ 2147483646 w 6406"/>
                  <a:gd name="T1" fmla="*/ 9765625 h 3508"/>
                  <a:gd name="T2" fmla="*/ 2147483646 w 6406"/>
                  <a:gd name="T3" fmla="*/ 97656250 h 3508"/>
                  <a:gd name="T4" fmla="*/ 9765625 w 6406"/>
                  <a:gd name="T5" fmla="*/ 2147483646 h 3508"/>
                  <a:gd name="T6" fmla="*/ 2147483646 w 6406"/>
                  <a:gd name="T7" fmla="*/ 2147483646 h 3508"/>
                  <a:gd name="T8" fmla="*/ 2147483646 w 6406"/>
                  <a:gd name="T9" fmla="*/ 2147483646 h 3508"/>
                  <a:gd name="T10" fmla="*/ 2147483646 w 6406"/>
                  <a:gd name="T11" fmla="*/ 2147483646 h 3508"/>
                  <a:gd name="T12" fmla="*/ 2147483646 w 6406"/>
                  <a:gd name="T13" fmla="*/ 2147483646 h 3508"/>
                  <a:gd name="T14" fmla="*/ 2147483646 w 6406"/>
                  <a:gd name="T15" fmla="*/ 2147483646 h 3508"/>
                  <a:gd name="T16" fmla="*/ 2147483646 w 6406"/>
                  <a:gd name="T17" fmla="*/ 2147483646 h 3508"/>
                  <a:gd name="T18" fmla="*/ 2147483646 w 6406"/>
                  <a:gd name="T19" fmla="*/ 2147483646 h 3508"/>
                  <a:gd name="T20" fmla="*/ 2147483646 w 6406"/>
                  <a:gd name="T21" fmla="*/ 2147483646 h 3508"/>
                  <a:gd name="T22" fmla="*/ 2147483646 w 6406"/>
                  <a:gd name="T23" fmla="*/ 9765625 h 35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06" h="3508" extrusionOk="0">
                    <a:moveTo>
                      <a:pt x="4698" y="1"/>
                    </a:moveTo>
                    <a:lnTo>
                      <a:pt x="1689" y="10"/>
                    </a:lnTo>
                    <a:cubicBezTo>
                      <a:pt x="1350" y="707"/>
                      <a:pt x="736" y="2710"/>
                      <a:pt x="1" y="3508"/>
                    </a:cubicBezTo>
                    <a:lnTo>
                      <a:pt x="369" y="3508"/>
                    </a:lnTo>
                    <a:lnTo>
                      <a:pt x="1660" y="3503"/>
                    </a:lnTo>
                    <a:cubicBezTo>
                      <a:pt x="1660" y="3503"/>
                      <a:pt x="1723" y="2637"/>
                      <a:pt x="2115" y="1994"/>
                    </a:cubicBezTo>
                    <a:cubicBezTo>
                      <a:pt x="2312" y="1673"/>
                      <a:pt x="2746" y="1511"/>
                      <a:pt x="3180" y="1511"/>
                    </a:cubicBezTo>
                    <a:cubicBezTo>
                      <a:pt x="3609" y="1511"/>
                      <a:pt x="4039" y="1669"/>
                      <a:pt x="4238" y="1989"/>
                    </a:cubicBezTo>
                    <a:cubicBezTo>
                      <a:pt x="4635" y="2632"/>
                      <a:pt x="4746" y="3488"/>
                      <a:pt x="4746" y="3488"/>
                    </a:cubicBezTo>
                    <a:lnTo>
                      <a:pt x="6038" y="3483"/>
                    </a:lnTo>
                    <a:lnTo>
                      <a:pt x="6405" y="3483"/>
                    </a:lnTo>
                    <a:cubicBezTo>
                      <a:pt x="5660" y="2690"/>
                      <a:pt x="5046" y="692"/>
                      <a:pt x="4698" y="1"/>
                    </a:cubicBez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4" name="Google Shape;1027;p16">
                <a:extLst>
                  <a:ext uri="{FF2B5EF4-FFF2-40B4-BE49-F238E27FC236}">
                    <a16:creationId xmlns:a16="http://schemas.microsoft.com/office/drawing/2014/main" id="{5E758179-E8F6-B449-B413-44B22B55105C}"/>
                  </a:ext>
                </a:extLst>
              </p:cNvPr>
              <p:cNvSpPr>
                <a:spLocks/>
              </p:cNvSpPr>
              <p:nvPr/>
            </p:nvSpPr>
            <p:spPr bwMode="auto">
              <a:xfrm>
                <a:off x="-2331200" y="-1831600"/>
                <a:ext cx="12350" cy="4250"/>
              </a:xfrm>
              <a:custGeom>
                <a:avLst/>
                <a:gdLst>
                  <a:gd name="T0" fmla="*/ 2147483646 w 494"/>
                  <a:gd name="T1" fmla="*/ 9765625 h 170"/>
                  <a:gd name="T2" fmla="*/ 2147483646 w 494"/>
                  <a:gd name="T3" fmla="*/ 97656250 h 170"/>
                  <a:gd name="T4" fmla="*/ 566406250 w 494"/>
                  <a:gd name="T5" fmla="*/ 97656250 h 170"/>
                  <a:gd name="T6" fmla="*/ 0 w 494"/>
                  <a:gd name="T7" fmla="*/ 48828125 h 170"/>
                  <a:gd name="T8" fmla="*/ 0 w 494"/>
                  <a:gd name="T9" fmla="*/ 1660156250 h 170"/>
                  <a:gd name="T10" fmla="*/ 2147483646 w 494"/>
                  <a:gd name="T11" fmla="*/ 1660156250 h 170"/>
                  <a:gd name="T12" fmla="*/ 2147483646 w 494"/>
                  <a:gd name="T13" fmla="*/ 9765625 h 1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4" h="170" extrusionOk="0">
                    <a:moveTo>
                      <a:pt x="489" y="1"/>
                    </a:moveTo>
                    <a:cubicBezTo>
                      <a:pt x="469" y="5"/>
                      <a:pt x="450" y="10"/>
                      <a:pt x="431" y="10"/>
                    </a:cubicBezTo>
                    <a:lnTo>
                      <a:pt x="58" y="10"/>
                    </a:lnTo>
                    <a:cubicBezTo>
                      <a:pt x="39" y="10"/>
                      <a:pt x="20" y="10"/>
                      <a:pt x="0" y="5"/>
                    </a:cubicBezTo>
                    <a:lnTo>
                      <a:pt x="0" y="170"/>
                    </a:lnTo>
                    <a:lnTo>
                      <a:pt x="494" y="170"/>
                    </a:lnTo>
                    <a:cubicBezTo>
                      <a:pt x="489" y="102"/>
                      <a:pt x="489" y="44"/>
                      <a:pt x="489" y="1"/>
                    </a:cubicBez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5" name="Google Shape;1028;p16">
                <a:extLst>
                  <a:ext uri="{FF2B5EF4-FFF2-40B4-BE49-F238E27FC236}">
                    <a16:creationId xmlns:a16="http://schemas.microsoft.com/office/drawing/2014/main" id="{4246B57A-11EB-6948-85E4-6C8C4C90C565}"/>
                  </a:ext>
                </a:extLst>
              </p:cNvPr>
              <p:cNvSpPr>
                <a:spLocks/>
              </p:cNvSpPr>
              <p:nvPr/>
            </p:nvSpPr>
            <p:spPr bwMode="auto">
              <a:xfrm>
                <a:off x="-2331575" y="-1856375"/>
                <a:ext cx="12975" cy="13075"/>
              </a:xfrm>
              <a:custGeom>
                <a:avLst/>
                <a:gdLst>
                  <a:gd name="T0" fmla="*/ 9765625 w 519"/>
                  <a:gd name="T1" fmla="*/ 0 h 523"/>
                  <a:gd name="T2" fmla="*/ 48828125 w 519"/>
                  <a:gd name="T3" fmla="*/ 2147483646 h 523"/>
                  <a:gd name="T4" fmla="*/ 664062500 w 519"/>
                  <a:gd name="T5" fmla="*/ 2147483646 h 523"/>
                  <a:gd name="T6" fmla="*/ 2147483646 w 519"/>
                  <a:gd name="T7" fmla="*/ 2147483646 h 523"/>
                  <a:gd name="T8" fmla="*/ 2147483646 w 519"/>
                  <a:gd name="T9" fmla="*/ 2147483646 h 523"/>
                  <a:gd name="T10" fmla="*/ 2147483646 w 519"/>
                  <a:gd name="T11" fmla="*/ 0 h 523"/>
                  <a:gd name="T12" fmla="*/ 9765625 w 519"/>
                  <a:gd name="T13" fmla="*/ 0 h 5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9" h="523" extrusionOk="0">
                    <a:moveTo>
                      <a:pt x="1" y="0"/>
                    </a:moveTo>
                    <a:lnTo>
                      <a:pt x="5" y="522"/>
                    </a:lnTo>
                    <a:cubicBezTo>
                      <a:pt x="25" y="518"/>
                      <a:pt x="49" y="513"/>
                      <a:pt x="68" y="513"/>
                    </a:cubicBezTo>
                    <a:lnTo>
                      <a:pt x="441" y="513"/>
                    </a:lnTo>
                    <a:cubicBezTo>
                      <a:pt x="465" y="513"/>
                      <a:pt x="489" y="518"/>
                      <a:pt x="513" y="522"/>
                    </a:cubicBezTo>
                    <a:lnTo>
                      <a:pt x="518" y="0"/>
                    </a:lnTo>
                    <a:lnTo>
                      <a:pt x="1" y="0"/>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6" name="Google Shape;1029;p16">
                <a:extLst>
                  <a:ext uri="{FF2B5EF4-FFF2-40B4-BE49-F238E27FC236}">
                    <a16:creationId xmlns:a16="http://schemas.microsoft.com/office/drawing/2014/main" id="{85F6CA67-6CA8-904C-A44E-60F95ACAB04A}"/>
                  </a:ext>
                </a:extLst>
              </p:cNvPr>
              <p:cNvSpPr>
                <a:spLocks/>
              </p:cNvSpPr>
              <p:nvPr/>
            </p:nvSpPr>
            <p:spPr bwMode="auto">
              <a:xfrm>
                <a:off x="-2334000" y="-1870775"/>
                <a:ext cx="17700" cy="7525"/>
              </a:xfrm>
              <a:custGeom>
                <a:avLst/>
                <a:gdLst>
                  <a:gd name="T0" fmla="*/ 1611328125 w 708"/>
                  <a:gd name="T1" fmla="*/ 0 h 301"/>
                  <a:gd name="T2" fmla="*/ 9765625 w 708"/>
                  <a:gd name="T3" fmla="*/ 2147483646 h 301"/>
                  <a:gd name="T4" fmla="*/ 2147483646 w 708"/>
                  <a:gd name="T5" fmla="*/ 2147483646 h 301"/>
                  <a:gd name="T6" fmla="*/ 2147483646 w 708"/>
                  <a:gd name="T7" fmla="*/ 48828125 h 301"/>
                  <a:gd name="T8" fmla="*/ 2147483646 w 708"/>
                  <a:gd name="T9" fmla="*/ 146484375 h 301"/>
                  <a:gd name="T10" fmla="*/ 2089843750 w 708"/>
                  <a:gd name="T11" fmla="*/ 146484375 h 301"/>
                  <a:gd name="T12" fmla="*/ 1611328125 w 708"/>
                  <a:gd name="T13" fmla="*/ 0 h 3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8" h="301" extrusionOk="0">
                    <a:moveTo>
                      <a:pt x="165" y="0"/>
                    </a:moveTo>
                    <a:lnTo>
                      <a:pt x="1" y="300"/>
                    </a:lnTo>
                    <a:lnTo>
                      <a:pt x="707" y="300"/>
                    </a:lnTo>
                    <a:lnTo>
                      <a:pt x="547" y="5"/>
                    </a:lnTo>
                    <a:cubicBezTo>
                      <a:pt x="538" y="10"/>
                      <a:pt x="523" y="15"/>
                      <a:pt x="514" y="15"/>
                    </a:cubicBezTo>
                    <a:lnTo>
                      <a:pt x="214" y="15"/>
                    </a:lnTo>
                    <a:cubicBezTo>
                      <a:pt x="194" y="15"/>
                      <a:pt x="180" y="10"/>
                      <a:pt x="165" y="0"/>
                    </a:cubicBez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7" name="Google Shape;1030;p16">
                <a:extLst>
                  <a:ext uri="{FF2B5EF4-FFF2-40B4-BE49-F238E27FC236}">
                    <a16:creationId xmlns:a16="http://schemas.microsoft.com/office/drawing/2014/main" id="{AC5EB129-71F4-DC43-BDA4-5E278284F5C9}"/>
                  </a:ext>
                </a:extLst>
              </p:cNvPr>
              <p:cNvSpPr>
                <a:spLocks/>
              </p:cNvSpPr>
              <p:nvPr/>
            </p:nvSpPr>
            <p:spPr bwMode="auto">
              <a:xfrm>
                <a:off x="-2334100" y="-1863050"/>
                <a:ext cx="25" cy="150"/>
              </a:xfrm>
              <a:custGeom>
                <a:avLst/>
                <a:gdLst>
                  <a:gd name="T0" fmla="*/ 0 w 1"/>
                  <a:gd name="T1" fmla="*/ 58593750 h 6"/>
                  <a:gd name="T2" fmla="*/ 0 w 1"/>
                  <a:gd name="T3" fmla="*/ 58593750 h 6"/>
                  <a:gd name="T4" fmla="*/ 0 w 1"/>
                  <a:gd name="T5" fmla="*/ 9765625 h 6"/>
                  <a:gd name="T6" fmla="*/ 0 w 1"/>
                  <a:gd name="T7" fmla="*/ 5859375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6" extrusionOk="0">
                    <a:moveTo>
                      <a:pt x="0" y="6"/>
                    </a:moveTo>
                    <a:lnTo>
                      <a:pt x="0" y="6"/>
                    </a:lnTo>
                    <a:lnTo>
                      <a:pt x="0" y="1"/>
                    </a:lnTo>
                    <a:lnTo>
                      <a:pt x="0" y="6"/>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8" name="Google Shape;1031;p16">
                <a:extLst>
                  <a:ext uri="{FF2B5EF4-FFF2-40B4-BE49-F238E27FC236}">
                    <a16:creationId xmlns:a16="http://schemas.microsoft.com/office/drawing/2014/main" id="{BF0A2F25-B0F9-3346-B065-DFA8FAF727EC}"/>
                  </a:ext>
                </a:extLst>
              </p:cNvPr>
              <p:cNvSpPr>
                <a:spLocks/>
              </p:cNvSpPr>
              <p:nvPr/>
            </p:nvSpPr>
            <p:spPr bwMode="auto">
              <a:xfrm>
                <a:off x="-2335325" y="-1827375"/>
                <a:ext cx="4150" cy="2575"/>
              </a:xfrm>
              <a:custGeom>
                <a:avLst/>
                <a:gdLst>
                  <a:gd name="T0" fmla="*/ 664062500 w 166"/>
                  <a:gd name="T1" fmla="*/ 9765625 h 103"/>
                  <a:gd name="T2" fmla="*/ 664062500 w 166"/>
                  <a:gd name="T3" fmla="*/ 996093750 h 103"/>
                  <a:gd name="T4" fmla="*/ 1611328125 w 166"/>
                  <a:gd name="T5" fmla="*/ 996093750 h 103"/>
                  <a:gd name="T6" fmla="*/ 1611328125 w 166"/>
                  <a:gd name="T7" fmla="*/ 9765625 h 103"/>
                  <a:gd name="T8" fmla="*/ 664062500 w 166"/>
                  <a:gd name="T9" fmla="*/ 9765625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03" extrusionOk="0">
                    <a:moveTo>
                      <a:pt x="68" y="1"/>
                    </a:moveTo>
                    <a:cubicBezTo>
                      <a:pt x="1" y="1"/>
                      <a:pt x="1" y="102"/>
                      <a:pt x="68" y="102"/>
                    </a:cubicBezTo>
                    <a:lnTo>
                      <a:pt x="165" y="102"/>
                    </a:lnTo>
                    <a:lnTo>
                      <a:pt x="165" y="1"/>
                    </a:lnTo>
                    <a:lnTo>
                      <a:pt x="68" y="1"/>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9" name="Google Shape;1032;p16">
                <a:extLst>
                  <a:ext uri="{FF2B5EF4-FFF2-40B4-BE49-F238E27FC236}">
                    <a16:creationId xmlns:a16="http://schemas.microsoft.com/office/drawing/2014/main" id="{41B8D828-6CD8-1C47-B876-37C488E7DB44}"/>
                  </a:ext>
                </a:extLst>
              </p:cNvPr>
              <p:cNvSpPr>
                <a:spLocks/>
              </p:cNvSpPr>
              <p:nvPr/>
            </p:nvSpPr>
            <p:spPr bwMode="auto">
              <a:xfrm>
                <a:off x="-2318875" y="-1827375"/>
                <a:ext cx="4500" cy="2575"/>
              </a:xfrm>
              <a:custGeom>
                <a:avLst/>
                <a:gdLst>
                  <a:gd name="T0" fmla="*/ 1132812500 w 180"/>
                  <a:gd name="T1" fmla="*/ 9765625 h 103"/>
                  <a:gd name="T2" fmla="*/ 1093750000 w 180"/>
                  <a:gd name="T3" fmla="*/ 9765625 h 103"/>
                  <a:gd name="T4" fmla="*/ 9765625 w 180"/>
                  <a:gd name="T5" fmla="*/ 9765625 h 103"/>
                  <a:gd name="T6" fmla="*/ 9765625 w 180"/>
                  <a:gd name="T7" fmla="*/ 996093750 h 103"/>
                  <a:gd name="T8" fmla="*/ 1093750000 w 180"/>
                  <a:gd name="T9" fmla="*/ 996093750 h 103"/>
                  <a:gd name="T10" fmla="*/ 1132812500 w 180"/>
                  <a:gd name="T11" fmla="*/ 9765625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0" h="103" extrusionOk="0">
                    <a:moveTo>
                      <a:pt x="116" y="1"/>
                    </a:moveTo>
                    <a:cubicBezTo>
                      <a:pt x="115" y="1"/>
                      <a:pt x="113" y="1"/>
                      <a:pt x="112" y="1"/>
                    </a:cubicBezTo>
                    <a:lnTo>
                      <a:pt x="1" y="1"/>
                    </a:lnTo>
                    <a:lnTo>
                      <a:pt x="1" y="102"/>
                    </a:lnTo>
                    <a:lnTo>
                      <a:pt x="112" y="102"/>
                    </a:lnTo>
                    <a:cubicBezTo>
                      <a:pt x="178" y="102"/>
                      <a:pt x="179" y="1"/>
                      <a:pt x="116" y="1"/>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0" name="Google Shape;1033;p16">
                <a:extLst>
                  <a:ext uri="{FF2B5EF4-FFF2-40B4-BE49-F238E27FC236}">
                    <a16:creationId xmlns:a16="http://schemas.microsoft.com/office/drawing/2014/main" id="{5954CF96-F6B4-344C-ADC0-A2258960CCB5}"/>
                  </a:ext>
                </a:extLst>
              </p:cNvPr>
              <p:cNvSpPr>
                <a:spLocks/>
              </p:cNvSpPr>
              <p:nvPr/>
            </p:nvSpPr>
            <p:spPr bwMode="auto">
              <a:xfrm>
                <a:off x="-2331200" y="-1827375"/>
                <a:ext cx="12225" cy="2575"/>
              </a:xfrm>
              <a:custGeom>
                <a:avLst/>
                <a:gdLst>
                  <a:gd name="T0" fmla="*/ 0 w 489"/>
                  <a:gd name="T1" fmla="*/ 9765625 h 103"/>
                  <a:gd name="T2" fmla="*/ 0 w 489"/>
                  <a:gd name="T3" fmla="*/ 996093750 h 103"/>
                  <a:gd name="T4" fmla="*/ 2147483646 w 489"/>
                  <a:gd name="T5" fmla="*/ 996093750 h 103"/>
                  <a:gd name="T6" fmla="*/ 2147483646 w 489"/>
                  <a:gd name="T7" fmla="*/ 9765625 h 103"/>
                  <a:gd name="T8" fmla="*/ 0 w 489"/>
                  <a:gd name="T9" fmla="*/ 9765625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9" h="103" extrusionOk="0">
                    <a:moveTo>
                      <a:pt x="0" y="1"/>
                    </a:moveTo>
                    <a:lnTo>
                      <a:pt x="0" y="102"/>
                    </a:lnTo>
                    <a:lnTo>
                      <a:pt x="489" y="102"/>
                    </a:lnTo>
                    <a:cubicBezTo>
                      <a:pt x="489" y="64"/>
                      <a:pt x="489" y="30"/>
                      <a:pt x="489" y="1"/>
                    </a:cubicBezTo>
                    <a:lnTo>
                      <a:pt x="0" y="1"/>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1" name="Google Shape;1034;p16">
                <a:extLst>
                  <a:ext uri="{FF2B5EF4-FFF2-40B4-BE49-F238E27FC236}">
                    <a16:creationId xmlns:a16="http://schemas.microsoft.com/office/drawing/2014/main" id="{5BF0417C-FF87-C34D-B1E0-07A025065871}"/>
                  </a:ext>
                </a:extLst>
              </p:cNvPr>
              <p:cNvSpPr>
                <a:spLocks/>
              </p:cNvSpPr>
              <p:nvPr/>
            </p:nvSpPr>
            <p:spPr bwMode="auto">
              <a:xfrm>
                <a:off x="-2334100" y="-1862925"/>
                <a:ext cx="2550" cy="6450"/>
              </a:xfrm>
              <a:custGeom>
                <a:avLst/>
                <a:gdLst>
                  <a:gd name="T0" fmla="*/ 0 w 102"/>
                  <a:gd name="T1" fmla="*/ 9765625 h 258"/>
                  <a:gd name="T2" fmla="*/ 0 w 102"/>
                  <a:gd name="T3" fmla="*/ 1660156250 h 258"/>
                  <a:gd name="T4" fmla="*/ 898437500 w 102"/>
                  <a:gd name="T5" fmla="*/ 2147483646 h 258"/>
                  <a:gd name="T6" fmla="*/ 996093750 w 102"/>
                  <a:gd name="T7" fmla="*/ 2147483646 h 258"/>
                  <a:gd name="T8" fmla="*/ 996093750 w 102"/>
                  <a:gd name="T9" fmla="*/ 2147483646 h 258"/>
                  <a:gd name="T10" fmla="*/ 712890625 w 102"/>
                  <a:gd name="T11" fmla="*/ 1708984375 h 258"/>
                  <a:gd name="T12" fmla="*/ 146484375 w 102"/>
                  <a:gd name="T13" fmla="*/ 390625000 h 258"/>
                  <a:gd name="T14" fmla="*/ 0 w 102"/>
                  <a:gd name="T15" fmla="*/ 9765625 h 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258" extrusionOk="0">
                    <a:moveTo>
                      <a:pt x="0" y="1"/>
                    </a:moveTo>
                    <a:lnTo>
                      <a:pt x="0" y="170"/>
                    </a:lnTo>
                    <a:cubicBezTo>
                      <a:pt x="0" y="218"/>
                      <a:pt x="39" y="257"/>
                      <a:pt x="92" y="257"/>
                    </a:cubicBezTo>
                    <a:lnTo>
                      <a:pt x="102" y="257"/>
                    </a:lnTo>
                    <a:lnTo>
                      <a:pt x="102" y="243"/>
                    </a:lnTo>
                    <a:lnTo>
                      <a:pt x="73" y="175"/>
                    </a:lnTo>
                    <a:lnTo>
                      <a:pt x="15" y="40"/>
                    </a:lnTo>
                    <a:lnTo>
                      <a:pt x="0"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2" name="Google Shape;1035;p16">
                <a:extLst>
                  <a:ext uri="{FF2B5EF4-FFF2-40B4-BE49-F238E27FC236}">
                    <a16:creationId xmlns:a16="http://schemas.microsoft.com/office/drawing/2014/main" id="{649BDEEC-0BE5-8845-8F22-3F8AC525946F}"/>
                  </a:ext>
                </a:extLst>
              </p:cNvPr>
              <p:cNvSpPr>
                <a:spLocks/>
              </p:cNvSpPr>
              <p:nvPr/>
            </p:nvSpPr>
            <p:spPr bwMode="auto">
              <a:xfrm>
                <a:off x="-2334100" y="-1863275"/>
                <a:ext cx="250" cy="250"/>
              </a:xfrm>
              <a:custGeom>
                <a:avLst/>
                <a:gdLst>
                  <a:gd name="T0" fmla="*/ 0 w 10"/>
                  <a:gd name="T1" fmla="*/ 0 h 10"/>
                  <a:gd name="T2" fmla="*/ 0 w 10"/>
                  <a:gd name="T3" fmla="*/ 97656250 h 10"/>
                  <a:gd name="T4" fmla="*/ 97656250 w 10"/>
                  <a:gd name="T5" fmla="*/ 0 h 10"/>
                  <a:gd name="T6" fmla="*/ 0 w 10"/>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0" extrusionOk="0">
                    <a:moveTo>
                      <a:pt x="0" y="0"/>
                    </a:moveTo>
                    <a:lnTo>
                      <a:pt x="0" y="10"/>
                    </a:lnTo>
                    <a:lnTo>
                      <a:pt x="10" y="0"/>
                    </a:lnTo>
                    <a:lnTo>
                      <a:pt x="0"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3" name="Google Shape;1036;p16">
                <a:extLst>
                  <a:ext uri="{FF2B5EF4-FFF2-40B4-BE49-F238E27FC236}">
                    <a16:creationId xmlns:a16="http://schemas.microsoft.com/office/drawing/2014/main" id="{42312C7F-35F9-8F4F-9DD0-40A333617B0A}"/>
                  </a:ext>
                </a:extLst>
              </p:cNvPr>
              <p:cNvSpPr>
                <a:spLocks/>
              </p:cNvSpPr>
              <p:nvPr/>
            </p:nvSpPr>
            <p:spPr bwMode="auto">
              <a:xfrm>
                <a:off x="-2318625" y="-1863275"/>
                <a:ext cx="2675" cy="6925"/>
              </a:xfrm>
              <a:custGeom>
                <a:avLst/>
                <a:gdLst>
                  <a:gd name="T0" fmla="*/ 947265625 w 107"/>
                  <a:gd name="T1" fmla="*/ 0 h 277"/>
                  <a:gd name="T2" fmla="*/ 996093750 w 107"/>
                  <a:gd name="T3" fmla="*/ 146484375 h 277"/>
                  <a:gd name="T4" fmla="*/ 566406250 w 107"/>
                  <a:gd name="T5" fmla="*/ 1181640625 h 277"/>
                  <a:gd name="T6" fmla="*/ 283203125 w 107"/>
                  <a:gd name="T7" fmla="*/ 1845703125 h 277"/>
                  <a:gd name="T8" fmla="*/ 0 w 107"/>
                  <a:gd name="T9" fmla="*/ 2147483646 h 277"/>
                  <a:gd name="T10" fmla="*/ 0 w 107"/>
                  <a:gd name="T11" fmla="*/ 2147483646 h 277"/>
                  <a:gd name="T12" fmla="*/ 195312500 w 107"/>
                  <a:gd name="T13" fmla="*/ 2147483646 h 277"/>
                  <a:gd name="T14" fmla="*/ 1044921875 w 107"/>
                  <a:gd name="T15" fmla="*/ 1796875000 h 277"/>
                  <a:gd name="T16" fmla="*/ 1044921875 w 107"/>
                  <a:gd name="T17" fmla="*/ 0 h 277"/>
                  <a:gd name="T18" fmla="*/ 947265625 w 107"/>
                  <a:gd name="T19" fmla="*/ 0 h 2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277" extrusionOk="0">
                    <a:moveTo>
                      <a:pt x="97" y="0"/>
                    </a:moveTo>
                    <a:lnTo>
                      <a:pt x="102" y="15"/>
                    </a:lnTo>
                    <a:lnTo>
                      <a:pt x="58" y="121"/>
                    </a:lnTo>
                    <a:lnTo>
                      <a:pt x="29" y="189"/>
                    </a:lnTo>
                    <a:lnTo>
                      <a:pt x="0" y="261"/>
                    </a:lnTo>
                    <a:lnTo>
                      <a:pt x="0" y="276"/>
                    </a:lnTo>
                    <a:lnTo>
                      <a:pt x="20" y="276"/>
                    </a:lnTo>
                    <a:cubicBezTo>
                      <a:pt x="68" y="276"/>
                      <a:pt x="107" y="232"/>
                      <a:pt x="107" y="184"/>
                    </a:cubicBezTo>
                    <a:lnTo>
                      <a:pt x="107" y="0"/>
                    </a:lnTo>
                    <a:lnTo>
                      <a:pt x="97"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4" name="Google Shape;1037;p16">
                <a:extLst>
                  <a:ext uri="{FF2B5EF4-FFF2-40B4-BE49-F238E27FC236}">
                    <a16:creationId xmlns:a16="http://schemas.microsoft.com/office/drawing/2014/main" id="{A31113BB-726E-224E-A45A-2B5B60C86BEA}"/>
                  </a:ext>
                </a:extLst>
              </p:cNvPr>
              <p:cNvSpPr>
                <a:spLocks/>
              </p:cNvSpPr>
              <p:nvPr/>
            </p:nvSpPr>
            <p:spPr bwMode="auto">
              <a:xfrm>
                <a:off x="-2334100" y="-1863275"/>
                <a:ext cx="18025" cy="3050"/>
              </a:xfrm>
              <a:custGeom>
                <a:avLst/>
                <a:gdLst>
                  <a:gd name="T0" fmla="*/ 97656250 w 721"/>
                  <a:gd name="T1" fmla="*/ 0 h 122"/>
                  <a:gd name="T2" fmla="*/ 0 w 721"/>
                  <a:gd name="T3" fmla="*/ 97656250 h 122"/>
                  <a:gd name="T4" fmla="*/ 0 w 721"/>
                  <a:gd name="T5" fmla="*/ 146484375 h 122"/>
                  <a:gd name="T6" fmla="*/ 146484375 w 721"/>
                  <a:gd name="T7" fmla="*/ 527343750 h 122"/>
                  <a:gd name="T8" fmla="*/ 2147483646 w 721"/>
                  <a:gd name="T9" fmla="*/ 527343750 h 122"/>
                  <a:gd name="T10" fmla="*/ 2147483646 w 721"/>
                  <a:gd name="T11" fmla="*/ 146484375 h 122"/>
                  <a:gd name="T12" fmla="*/ 2147483646 w 721"/>
                  <a:gd name="T13" fmla="*/ 0 h 122"/>
                  <a:gd name="T14" fmla="*/ 97656250 w 721"/>
                  <a:gd name="T15" fmla="*/ 0 h 122"/>
                  <a:gd name="T16" fmla="*/ 2147483646 w 721"/>
                  <a:gd name="T17" fmla="*/ 527343750 h 122"/>
                  <a:gd name="T18" fmla="*/ 2147483646 w 721"/>
                  <a:gd name="T19" fmla="*/ 1181640625 h 122"/>
                  <a:gd name="T20" fmla="*/ 2147483646 w 721"/>
                  <a:gd name="T21" fmla="*/ 527343750 h 122"/>
                  <a:gd name="T22" fmla="*/ 2147483646 w 721"/>
                  <a:gd name="T23" fmla="*/ 52734375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1" h="122" extrusionOk="0">
                    <a:moveTo>
                      <a:pt x="10" y="0"/>
                    </a:moveTo>
                    <a:lnTo>
                      <a:pt x="0" y="10"/>
                    </a:lnTo>
                    <a:lnTo>
                      <a:pt x="0" y="15"/>
                    </a:lnTo>
                    <a:lnTo>
                      <a:pt x="15" y="54"/>
                    </a:lnTo>
                    <a:lnTo>
                      <a:pt x="705" y="54"/>
                    </a:lnTo>
                    <a:lnTo>
                      <a:pt x="721" y="15"/>
                    </a:lnTo>
                    <a:lnTo>
                      <a:pt x="716" y="0"/>
                    </a:lnTo>
                    <a:lnTo>
                      <a:pt x="10" y="0"/>
                    </a:lnTo>
                    <a:close/>
                    <a:moveTo>
                      <a:pt x="705" y="54"/>
                    </a:moveTo>
                    <a:lnTo>
                      <a:pt x="677" y="121"/>
                    </a:lnTo>
                    <a:lnTo>
                      <a:pt x="706" y="54"/>
                    </a:lnTo>
                    <a:lnTo>
                      <a:pt x="705" y="54"/>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5" name="Google Shape;1038;p16">
                <a:extLst>
                  <a:ext uri="{FF2B5EF4-FFF2-40B4-BE49-F238E27FC236}">
                    <a16:creationId xmlns:a16="http://schemas.microsoft.com/office/drawing/2014/main" id="{F509E8AA-E281-6A40-A81C-B074F1BF7C14}"/>
                  </a:ext>
                </a:extLst>
              </p:cNvPr>
              <p:cNvSpPr>
                <a:spLocks/>
              </p:cNvSpPr>
              <p:nvPr/>
            </p:nvSpPr>
            <p:spPr bwMode="auto">
              <a:xfrm>
                <a:off x="-2332300" y="-1858575"/>
                <a:ext cx="14425" cy="2225"/>
              </a:xfrm>
              <a:custGeom>
                <a:avLst/>
                <a:gdLst>
                  <a:gd name="T0" fmla="*/ 9765625 w 577"/>
                  <a:gd name="T1" fmla="*/ 9765625 h 89"/>
                  <a:gd name="T2" fmla="*/ 292968750 w 577"/>
                  <a:gd name="T3" fmla="*/ 712890625 h 89"/>
                  <a:gd name="T4" fmla="*/ 292968750 w 577"/>
                  <a:gd name="T5" fmla="*/ 859375000 h 89"/>
                  <a:gd name="T6" fmla="*/ 2147483646 w 577"/>
                  <a:gd name="T7" fmla="*/ 859375000 h 89"/>
                  <a:gd name="T8" fmla="*/ 2147483646 w 577"/>
                  <a:gd name="T9" fmla="*/ 712890625 h 89"/>
                  <a:gd name="T10" fmla="*/ 2147483646 w 577"/>
                  <a:gd name="T11" fmla="*/ 9765625 h 89"/>
                  <a:gd name="T12" fmla="*/ 9765625 w 577"/>
                  <a:gd name="T13" fmla="*/ 9765625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7" h="89" extrusionOk="0">
                    <a:moveTo>
                      <a:pt x="1" y="1"/>
                    </a:moveTo>
                    <a:lnTo>
                      <a:pt x="30" y="73"/>
                    </a:lnTo>
                    <a:lnTo>
                      <a:pt x="30" y="88"/>
                    </a:lnTo>
                    <a:lnTo>
                      <a:pt x="547" y="88"/>
                    </a:lnTo>
                    <a:lnTo>
                      <a:pt x="547" y="73"/>
                    </a:lnTo>
                    <a:lnTo>
                      <a:pt x="576" y="1"/>
                    </a:lnTo>
                    <a:lnTo>
                      <a:pt x="1"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6" name="Google Shape;1039;p16">
                <a:extLst>
                  <a:ext uri="{FF2B5EF4-FFF2-40B4-BE49-F238E27FC236}">
                    <a16:creationId xmlns:a16="http://schemas.microsoft.com/office/drawing/2014/main" id="{4D04E106-7EEF-8D4C-BF73-D14007D4557C}"/>
                  </a:ext>
                </a:extLst>
              </p:cNvPr>
              <p:cNvSpPr>
                <a:spLocks/>
              </p:cNvSpPr>
              <p:nvPr/>
            </p:nvSpPr>
            <p:spPr bwMode="auto">
              <a:xfrm>
                <a:off x="-2317900" y="-1860250"/>
                <a:ext cx="750" cy="1700"/>
              </a:xfrm>
              <a:custGeom>
                <a:avLst/>
                <a:gdLst>
                  <a:gd name="T0" fmla="*/ 283203125 w 30"/>
                  <a:gd name="T1" fmla="*/ 0 h 68"/>
                  <a:gd name="T2" fmla="*/ 0 w 30"/>
                  <a:gd name="T3" fmla="*/ 664062500 h 68"/>
                  <a:gd name="T4" fmla="*/ 0 w 30"/>
                  <a:gd name="T5" fmla="*/ 664062500 h 68"/>
                  <a:gd name="T6" fmla="*/ 283203125 w 30"/>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8" extrusionOk="0">
                    <a:moveTo>
                      <a:pt x="29" y="0"/>
                    </a:moveTo>
                    <a:lnTo>
                      <a:pt x="0" y="68"/>
                    </a:lnTo>
                    <a:lnTo>
                      <a:pt x="29"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7" name="Google Shape;1040;p16">
                <a:extLst>
                  <a:ext uri="{FF2B5EF4-FFF2-40B4-BE49-F238E27FC236}">
                    <a16:creationId xmlns:a16="http://schemas.microsoft.com/office/drawing/2014/main" id="{205C94D7-3937-1B4F-B120-612BAFBCC9A3}"/>
                  </a:ext>
                </a:extLst>
              </p:cNvPr>
              <p:cNvSpPr>
                <a:spLocks/>
              </p:cNvSpPr>
              <p:nvPr/>
            </p:nvSpPr>
            <p:spPr bwMode="auto">
              <a:xfrm>
                <a:off x="-2333750" y="-1861950"/>
                <a:ext cx="1475" cy="3400"/>
              </a:xfrm>
              <a:custGeom>
                <a:avLst/>
                <a:gdLst>
                  <a:gd name="T0" fmla="*/ 576171875 w 59"/>
                  <a:gd name="T1" fmla="*/ 1328125000 h 136"/>
                  <a:gd name="T2" fmla="*/ 576171875 w 59"/>
                  <a:gd name="T3" fmla="*/ 1328125000 h 136"/>
                  <a:gd name="T4" fmla="*/ 9765625 w 59"/>
                  <a:gd name="T5" fmla="*/ 9765625 h 136"/>
                  <a:gd name="T6" fmla="*/ 576171875 w 59"/>
                  <a:gd name="T7" fmla="*/ 1328125000 h 1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136" extrusionOk="0">
                    <a:moveTo>
                      <a:pt x="59" y="136"/>
                    </a:moveTo>
                    <a:lnTo>
                      <a:pt x="59" y="136"/>
                    </a:lnTo>
                    <a:lnTo>
                      <a:pt x="1" y="1"/>
                    </a:lnTo>
                    <a:lnTo>
                      <a:pt x="59" y="136"/>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8" name="Google Shape;1041;p16">
                <a:extLst>
                  <a:ext uri="{FF2B5EF4-FFF2-40B4-BE49-F238E27FC236}">
                    <a16:creationId xmlns:a16="http://schemas.microsoft.com/office/drawing/2014/main" id="{3AC69655-2752-EA46-AD87-5DECF2A919B9}"/>
                  </a:ext>
                </a:extLst>
              </p:cNvPr>
              <p:cNvSpPr>
                <a:spLocks/>
              </p:cNvSpPr>
              <p:nvPr/>
            </p:nvSpPr>
            <p:spPr bwMode="auto">
              <a:xfrm>
                <a:off x="-2333750" y="-1861950"/>
                <a:ext cx="17325" cy="3400"/>
              </a:xfrm>
              <a:custGeom>
                <a:avLst/>
                <a:gdLst>
                  <a:gd name="T0" fmla="*/ 9765625 w 693"/>
                  <a:gd name="T1" fmla="*/ 9765625 h 136"/>
                  <a:gd name="T2" fmla="*/ 576171875 w 693"/>
                  <a:gd name="T3" fmla="*/ 1328125000 h 136"/>
                  <a:gd name="T4" fmla="*/ 2147483646 w 693"/>
                  <a:gd name="T5" fmla="*/ 1328125000 h 136"/>
                  <a:gd name="T6" fmla="*/ 2147483646 w 693"/>
                  <a:gd name="T7" fmla="*/ 664062500 h 136"/>
                  <a:gd name="T8" fmla="*/ 2147483646 w 693"/>
                  <a:gd name="T9" fmla="*/ 9765625 h 136"/>
                  <a:gd name="T10" fmla="*/ 9765625 w 693"/>
                  <a:gd name="T11" fmla="*/ 9765625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3" h="136" extrusionOk="0">
                    <a:moveTo>
                      <a:pt x="1" y="1"/>
                    </a:moveTo>
                    <a:lnTo>
                      <a:pt x="59" y="136"/>
                    </a:lnTo>
                    <a:lnTo>
                      <a:pt x="634" y="136"/>
                    </a:lnTo>
                    <a:lnTo>
                      <a:pt x="663" y="68"/>
                    </a:lnTo>
                    <a:lnTo>
                      <a:pt x="692" y="1"/>
                    </a:lnTo>
                    <a:lnTo>
                      <a:pt x="1"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9" name="Google Shape;1042;p16">
                <a:extLst>
                  <a:ext uri="{FF2B5EF4-FFF2-40B4-BE49-F238E27FC236}">
                    <a16:creationId xmlns:a16="http://schemas.microsoft.com/office/drawing/2014/main" id="{2A68DB68-89BB-FF4D-B9AF-D1762A3080B4}"/>
                  </a:ext>
                </a:extLst>
              </p:cNvPr>
              <p:cNvSpPr>
                <a:spLocks/>
              </p:cNvSpPr>
              <p:nvPr/>
            </p:nvSpPr>
            <p:spPr bwMode="auto">
              <a:xfrm>
                <a:off x="-2330600" y="-1874275"/>
                <a:ext cx="12125" cy="3650"/>
              </a:xfrm>
              <a:custGeom>
                <a:avLst/>
                <a:gdLst>
                  <a:gd name="T0" fmla="*/ 761718750 w 485"/>
                  <a:gd name="T1" fmla="*/ 0 h 146"/>
                  <a:gd name="T2" fmla="*/ 0 w 485"/>
                  <a:gd name="T3" fmla="*/ 761718750 h 146"/>
                  <a:gd name="T4" fmla="*/ 332031250 w 485"/>
                  <a:gd name="T5" fmla="*/ 1367187500 h 146"/>
                  <a:gd name="T6" fmla="*/ 332031250 w 485"/>
                  <a:gd name="T7" fmla="*/ 1328125000 h 146"/>
                  <a:gd name="T8" fmla="*/ 2147483646 w 485"/>
                  <a:gd name="T9" fmla="*/ 1328125000 h 146"/>
                  <a:gd name="T10" fmla="*/ 2147483646 w 485"/>
                  <a:gd name="T11" fmla="*/ 1416015625 h 146"/>
                  <a:gd name="T12" fmla="*/ 2147483646 w 485"/>
                  <a:gd name="T13" fmla="*/ 0 h 146"/>
                  <a:gd name="T14" fmla="*/ 2147483646 w 485"/>
                  <a:gd name="T15" fmla="*/ 0 h 146"/>
                  <a:gd name="T16" fmla="*/ 2147483646 w 485"/>
                  <a:gd name="T17" fmla="*/ 380859375 h 146"/>
                  <a:gd name="T18" fmla="*/ 1943359375 w 485"/>
                  <a:gd name="T19" fmla="*/ 380859375 h 146"/>
                  <a:gd name="T20" fmla="*/ 1943359375 w 485"/>
                  <a:gd name="T21" fmla="*/ 0 h 146"/>
                  <a:gd name="T22" fmla="*/ 761718750 w 485"/>
                  <a:gd name="T23" fmla="*/ 0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5" h="146" extrusionOk="0">
                    <a:moveTo>
                      <a:pt x="78" y="0"/>
                    </a:moveTo>
                    <a:cubicBezTo>
                      <a:pt x="34" y="0"/>
                      <a:pt x="0" y="34"/>
                      <a:pt x="0" y="78"/>
                    </a:cubicBezTo>
                    <a:cubicBezTo>
                      <a:pt x="0" y="102"/>
                      <a:pt x="15" y="126"/>
                      <a:pt x="34" y="140"/>
                    </a:cubicBezTo>
                    <a:lnTo>
                      <a:pt x="34" y="136"/>
                    </a:lnTo>
                    <a:lnTo>
                      <a:pt x="407" y="136"/>
                    </a:lnTo>
                    <a:lnTo>
                      <a:pt x="411" y="145"/>
                    </a:lnTo>
                    <a:cubicBezTo>
                      <a:pt x="484" y="107"/>
                      <a:pt x="455" y="0"/>
                      <a:pt x="378" y="0"/>
                    </a:cubicBezTo>
                    <a:lnTo>
                      <a:pt x="271" y="0"/>
                    </a:lnTo>
                    <a:lnTo>
                      <a:pt x="271" y="39"/>
                    </a:lnTo>
                    <a:lnTo>
                      <a:pt x="199" y="39"/>
                    </a:lnTo>
                    <a:lnTo>
                      <a:pt x="199" y="0"/>
                    </a:lnTo>
                    <a:lnTo>
                      <a:pt x="78" y="0"/>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0" name="Google Shape;1043;p16">
                <a:extLst>
                  <a:ext uri="{FF2B5EF4-FFF2-40B4-BE49-F238E27FC236}">
                    <a16:creationId xmlns:a16="http://schemas.microsoft.com/office/drawing/2014/main" id="{7BDF871F-959A-3B4E-998A-5AC6F828816B}"/>
                  </a:ext>
                </a:extLst>
              </p:cNvPr>
              <p:cNvSpPr>
                <a:spLocks/>
              </p:cNvSpPr>
              <p:nvPr/>
            </p:nvSpPr>
            <p:spPr bwMode="auto">
              <a:xfrm>
                <a:off x="-2329750" y="-1870900"/>
                <a:ext cx="9450" cy="500"/>
              </a:xfrm>
              <a:custGeom>
                <a:avLst/>
                <a:gdLst>
                  <a:gd name="T0" fmla="*/ 0 w 378"/>
                  <a:gd name="T1" fmla="*/ 9765625 h 20"/>
                  <a:gd name="T2" fmla="*/ 0 w 378"/>
                  <a:gd name="T3" fmla="*/ 48828125 h 20"/>
                  <a:gd name="T4" fmla="*/ 478515625 w 378"/>
                  <a:gd name="T5" fmla="*/ 195312500 h 20"/>
                  <a:gd name="T6" fmla="*/ 2147483646 w 378"/>
                  <a:gd name="T7" fmla="*/ 195312500 h 20"/>
                  <a:gd name="T8" fmla="*/ 2147483646 w 378"/>
                  <a:gd name="T9" fmla="*/ 97656250 h 20"/>
                  <a:gd name="T10" fmla="*/ 2147483646 w 378"/>
                  <a:gd name="T11" fmla="*/ 9765625 h 20"/>
                  <a:gd name="T12" fmla="*/ 0 w 378"/>
                  <a:gd name="T13" fmla="*/ 97656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8" h="20" extrusionOk="0">
                    <a:moveTo>
                      <a:pt x="0" y="1"/>
                    </a:moveTo>
                    <a:lnTo>
                      <a:pt x="0" y="5"/>
                    </a:lnTo>
                    <a:cubicBezTo>
                      <a:pt x="15" y="15"/>
                      <a:pt x="29" y="20"/>
                      <a:pt x="49" y="20"/>
                    </a:cubicBezTo>
                    <a:lnTo>
                      <a:pt x="344" y="20"/>
                    </a:lnTo>
                    <a:cubicBezTo>
                      <a:pt x="353" y="20"/>
                      <a:pt x="368" y="15"/>
                      <a:pt x="377" y="10"/>
                    </a:cubicBezTo>
                    <a:lnTo>
                      <a:pt x="373" y="1"/>
                    </a:lnTo>
                    <a:lnTo>
                      <a:pt x="0" y="1"/>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1" name="Google Shape;1044;p16">
                <a:extLst>
                  <a:ext uri="{FF2B5EF4-FFF2-40B4-BE49-F238E27FC236}">
                    <a16:creationId xmlns:a16="http://schemas.microsoft.com/office/drawing/2014/main" id="{DE8563B3-FBE2-734D-AB4C-D701959C252E}"/>
                  </a:ext>
                </a:extLst>
              </p:cNvPr>
              <p:cNvSpPr>
                <a:spLocks/>
              </p:cNvSpPr>
              <p:nvPr/>
            </p:nvSpPr>
            <p:spPr bwMode="auto">
              <a:xfrm>
                <a:off x="-2325650" y="-1911776"/>
                <a:ext cx="1851" cy="39698"/>
              </a:xfrm>
              <a:custGeom>
                <a:avLst/>
                <a:gdLst>
                  <a:gd name="T0" fmla="*/ 9781184 w 74"/>
                  <a:gd name="T1" fmla="*/ 12727745 h 1501"/>
                  <a:gd name="T2" fmla="*/ 9781184 w 74"/>
                  <a:gd name="T3" fmla="*/ 2147483646 h 1501"/>
                  <a:gd name="T4" fmla="*/ 714829661 w 74"/>
                  <a:gd name="T5" fmla="*/ 2147483646 h 1501"/>
                  <a:gd name="T6" fmla="*/ 714829661 w 74"/>
                  <a:gd name="T7" fmla="*/ 12727745 h 1501"/>
                  <a:gd name="T8" fmla="*/ 9781184 w 74"/>
                  <a:gd name="T9" fmla="*/ 12727745 h 15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1501" extrusionOk="0">
                    <a:moveTo>
                      <a:pt x="1" y="1"/>
                    </a:moveTo>
                    <a:lnTo>
                      <a:pt x="1" y="1500"/>
                    </a:lnTo>
                    <a:lnTo>
                      <a:pt x="73" y="1500"/>
                    </a:lnTo>
                    <a:lnTo>
                      <a:pt x="73" y="1"/>
                    </a:lnTo>
                    <a:lnTo>
                      <a:pt x="1" y="1"/>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2" name="Google Shape;1045;p16">
                <a:extLst>
                  <a:ext uri="{FF2B5EF4-FFF2-40B4-BE49-F238E27FC236}">
                    <a16:creationId xmlns:a16="http://schemas.microsoft.com/office/drawing/2014/main" id="{891949F8-BF18-3147-93D8-6E1351814818}"/>
                  </a:ext>
                </a:extLst>
              </p:cNvPr>
              <p:cNvSpPr>
                <a:spLocks/>
              </p:cNvSpPr>
              <p:nvPr/>
            </p:nvSpPr>
            <p:spPr bwMode="auto">
              <a:xfrm>
                <a:off x="-2325650" y="-1874275"/>
                <a:ext cx="1850" cy="850"/>
              </a:xfrm>
              <a:custGeom>
                <a:avLst/>
                <a:gdLst>
                  <a:gd name="T0" fmla="*/ 9765625 w 74"/>
                  <a:gd name="T1" fmla="*/ 0 h 34"/>
                  <a:gd name="T2" fmla="*/ 9765625 w 74"/>
                  <a:gd name="T3" fmla="*/ 332031250 h 34"/>
                  <a:gd name="T4" fmla="*/ 712890625 w 74"/>
                  <a:gd name="T5" fmla="*/ 332031250 h 34"/>
                  <a:gd name="T6" fmla="*/ 712890625 w 74"/>
                  <a:gd name="T7" fmla="*/ 0 h 34"/>
                  <a:gd name="T8" fmla="*/ 9765625 w 7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34" extrusionOk="0">
                    <a:moveTo>
                      <a:pt x="1" y="0"/>
                    </a:moveTo>
                    <a:lnTo>
                      <a:pt x="1" y="34"/>
                    </a:lnTo>
                    <a:lnTo>
                      <a:pt x="73" y="34"/>
                    </a:lnTo>
                    <a:lnTo>
                      <a:pt x="73" y="0"/>
                    </a:lnTo>
                    <a:lnTo>
                      <a:pt x="1" y="0"/>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3" name="Google Shape;1046;p16">
                <a:extLst>
                  <a:ext uri="{FF2B5EF4-FFF2-40B4-BE49-F238E27FC236}">
                    <a16:creationId xmlns:a16="http://schemas.microsoft.com/office/drawing/2014/main" id="{E7D0D3D4-1F78-6D47-AC87-D894C61C5987}"/>
                  </a:ext>
                </a:extLst>
              </p:cNvPr>
              <p:cNvSpPr>
                <a:spLocks/>
              </p:cNvSpPr>
              <p:nvPr/>
            </p:nvSpPr>
            <p:spPr bwMode="auto">
              <a:xfrm>
                <a:off x="-2319000" y="-1843325"/>
                <a:ext cx="6325" cy="11750"/>
              </a:xfrm>
              <a:custGeom>
                <a:avLst/>
                <a:gdLst>
                  <a:gd name="T0" fmla="*/ 97656250 w 253"/>
                  <a:gd name="T1" fmla="*/ 0 h 470"/>
                  <a:gd name="T2" fmla="*/ 58593750 w 253"/>
                  <a:gd name="T3" fmla="*/ 2147483646 h 470"/>
                  <a:gd name="T4" fmla="*/ 9765625 w 253"/>
                  <a:gd name="T5" fmla="*/ 2147483646 h 470"/>
                  <a:gd name="T6" fmla="*/ 97656250 w 253"/>
                  <a:gd name="T7" fmla="*/ 0 h 4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3" h="470" extrusionOk="0">
                    <a:moveTo>
                      <a:pt x="10" y="0"/>
                    </a:moveTo>
                    <a:lnTo>
                      <a:pt x="6" y="373"/>
                    </a:lnTo>
                    <a:cubicBezTo>
                      <a:pt x="6" y="373"/>
                      <a:pt x="1" y="407"/>
                      <a:pt x="1" y="470"/>
                    </a:cubicBezTo>
                    <a:cubicBezTo>
                      <a:pt x="247" y="416"/>
                      <a:pt x="252" y="63"/>
                      <a:pt x="10"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4" name="Google Shape;1047;p16">
                <a:extLst>
                  <a:ext uri="{FF2B5EF4-FFF2-40B4-BE49-F238E27FC236}">
                    <a16:creationId xmlns:a16="http://schemas.microsoft.com/office/drawing/2014/main" id="{0B65A14D-DE67-004D-8EEB-5F41EE8A5128}"/>
                  </a:ext>
                </a:extLst>
              </p:cNvPr>
              <p:cNvSpPr>
                <a:spLocks/>
              </p:cNvSpPr>
              <p:nvPr/>
            </p:nvSpPr>
            <p:spPr bwMode="auto">
              <a:xfrm>
                <a:off x="-2337750" y="-1843325"/>
                <a:ext cx="6575" cy="11875"/>
              </a:xfrm>
              <a:custGeom>
                <a:avLst/>
                <a:gdLst>
                  <a:gd name="T0" fmla="*/ 2147483646 w 263"/>
                  <a:gd name="T1" fmla="*/ 0 h 475"/>
                  <a:gd name="T2" fmla="*/ 2147483646 w 263"/>
                  <a:gd name="T3" fmla="*/ 2147483646 h 475"/>
                  <a:gd name="T4" fmla="*/ 2147483646 w 263"/>
                  <a:gd name="T5" fmla="*/ 2147483646 h 475"/>
                  <a:gd name="T6" fmla="*/ 2147483646 w 263"/>
                  <a:gd name="T7" fmla="*/ 0 h 4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3" h="475" extrusionOk="0">
                    <a:moveTo>
                      <a:pt x="252" y="0"/>
                    </a:moveTo>
                    <a:cubicBezTo>
                      <a:pt x="1" y="58"/>
                      <a:pt x="6" y="421"/>
                      <a:pt x="262" y="474"/>
                    </a:cubicBezTo>
                    <a:lnTo>
                      <a:pt x="262" y="373"/>
                    </a:lnTo>
                    <a:lnTo>
                      <a:pt x="252"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5" name="Google Shape;1048;p16">
                <a:extLst>
                  <a:ext uri="{FF2B5EF4-FFF2-40B4-BE49-F238E27FC236}">
                    <a16:creationId xmlns:a16="http://schemas.microsoft.com/office/drawing/2014/main" id="{7DCFAB34-982D-AC4F-A28C-5D902D3FB81F}"/>
                  </a:ext>
                </a:extLst>
              </p:cNvPr>
              <p:cNvSpPr>
                <a:spLocks/>
              </p:cNvSpPr>
              <p:nvPr/>
            </p:nvSpPr>
            <p:spPr bwMode="auto">
              <a:xfrm>
                <a:off x="-2331200" y="-1843575"/>
                <a:ext cx="12350" cy="12250"/>
              </a:xfrm>
              <a:custGeom>
                <a:avLst/>
                <a:gdLst>
                  <a:gd name="T0" fmla="*/ 566406250 w 494"/>
                  <a:gd name="T1" fmla="*/ 9765625 h 490"/>
                  <a:gd name="T2" fmla="*/ 0 w 494"/>
                  <a:gd name="T3" fmla="*/ 97656250 h 490"/>
                  <a:gd name="T4" fmla="*/ 48828125 w 494"/>
                  <a:gd name="T5" fmla="*/ 2147483646 h 490"/>
                  <a:gd name="T6" fmla="*/ 48828125 w 494"/>
                  <a:gd name="T7" fmla="*/ 2147483646 h 490"/>
                  <a:gd name="T8" fmla="*/ 566406250 w 494"/>
                  <a:gd name="T9" fmla="*/ 2147483646 h 490"/>
                  <a:gd name="T10" fmla="*/ 2147483646 w 494"/>
                  <a:gd name="T11" fmla="*/ 2147483646 h 490"/>
                  <a:gd name="T12" fmla="*/ 2147483646 w 494"/>
                  <a:gd name="T13" fmla="*/ 2147483646 h 490"/>
                  <a:gd name="T14" fmla="*/ 2147483646 w 494"/>
                  <a:gd name="T15" fmla="*/ 2147483646 h 490"/>
                  <a:gd name="T16" fmla="*/ 2147483646 w 494"/>
                  <a:gd name="T17" fmla="*/ 97656250 h 490"/>
                  <a:gd name="T18" fmla="*/ 2147483646 w 494"/>
                  <a:gd name="T19" fmla="*/ 9765625 h 490"/>
                  <a:gd name="T20" fmla="*/ 566406250 w 494"/>
                  <a:gd name="T21" fmla="*/ 9765625 h 4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4" h="490" extrusionOk="0">
                    <a:moveTo>
                      <a:pt x="58" y="1"/>
                    </a:moveTo>
                    <a:cubicBezTo>
                      <a:pt x="39" y="1"/>
                      <a:pt x="20" y="6"/>
                      <a:pt x="0" y="10"/>
                    </a:cubicBezTo>
                    <a:lnTo>
                      <a:pt x="5" y="383"/>
                    </a:lnTo>
                    <a:lnTo>
                      <a:pt x="5" y="484"/>
                    </a:lnTo>
                    <a:cubicBezTo>
                      <a:pt x="20" y="489"/>
                      <a:pt x="39" y="489"/>
                      <a:pt x="58" y="489"/>
                    </a:cubicBezTo>
                    <a:lnTo>
                      <a:pt x="426" y="489"/>
                    </a:lnTo>
                    <a:cubicBezTo>
                      <a:pt x="445" y="489"/>
                      <a:pt x="469" y="484"/>
                      <a:pt x="489" y="480"/>
                    </a:cubicBezTo>
                    <a:lnTo>
                      <a:pt x="489" y="383"/>
                    </a:lnTo>
                    <a:lnTo>
                      <a:pt x="494" y="10"/>
                    </a:lnTo>
                    <a:cubicBezTo>
                      <a:pt x="469" y="6"/>
                      <a:pt x="445" y="1"/>
                      <a:pt x="426" y="1"/>
                    </a:cubicBezTo>
                    <a:lnTo>
                      <a:pt x="58"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83" name="Google Shape;1049;p16">
              <a:extLst>
                <a:ext uri="{FF2B5EF4-FFF2-40B4-BE49-F238E27FC236}">
                  <a16:creationId xmlns:a16="http://schemas.microsoft.com/office/drawing/2014/main" id="{C2573FF8-9E41-B040-9096-717C309E5EA4}"/>
                </a:ext>
              </a:extLst>
            </p:cNvPr>
            <p:cNvSpPr>
              <a:spLocks noChangeArrowheads="1"/>
            </p:cNvSpPr>
            <p:nvPr/>
          </p:nvSpPr>
          <p:spPr bwMode="auto">
            <a:xfrm>
              <a:off x="8035586" y="1197038"/>
              <a:ext cx="180861" cy="103200"/>
            </a:xfrm>
            <a:prstGeom prst="roundRect">
              <a:avLst>
                <a:gd name="adj" fmla="val 50000"/>
              </a:avLst>
            </a:prstGeom>
            <a:solidFill>
              <a:schemeClr val="accent2"/>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84" name="Google Shape;1050;p16">
              <a:extLst>
                <a:ext uri="{FF2B5EF4-FFF2-40B4-BE49-F238E27FC236}">
                  <a16:creationId xmlns:a16="http://schemas.microsoft.com/office/drawing/2014/main" id="{0CC14D63-B91C-B446-88CF-F5D5BDACF64A}"/>
                </a:ext>
              </a:extLst>
            </p:cNvPr>
            <p:cNvSpPr>
              <a:spLocks noChangeArrowheads="1"/>
            </p:cNvSpPr>
            <p:nvPr/>
          </p:nvSpPr>
          <p:spPr bwMode="auto">
            <a:xfrm>
              <a:off x="8054624" y="1036683"/>
              <a:ext cx="147544" cy="57156"/>
            </a:xfrm>
            <a:prstGeom prst="roundRect">
              <a:avLst>
                <a:gd name="adj" fmla="val 26708"/>
              </a:avLst>
            </a:prstGeom>
            <a:solidFill>
              <a:schemeClr val="accent2"/>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85" name="Google Shape;1051;p16">
              <a:extLst>
                <a:ext uri="{FF2B5EF4-FFF2-40B4-BE49-F238E27FC236}">
                  <a16:creationId xmlns:a16="http://schemas.microsoft.com/office/drawing/2014/main" id="{AB0B8D06-FA1A-3345-AF56-01A25F1A938D}"/>
                </a:ext>
              </a:extLst>
            </p:cNvPr>
            <p:cNvSpPr/>
            <p:nvPr/>
          </p:nvSpPr>
          <p:spPr>
            <a:xfrm>
              <a:off x="8038759" y="1333579"/>
              <a:ext cx="174515" cy="20640"/>
            </a:xfrm>
            <a:prstGeom prst="roundRect">
              <a:avLst>
                <a:gd name="adj" fmla="val 50000"/>
              </a:avLst>
            </a:pr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86" name="Google Shape;1052;p16">
              <a:extLst>
                <a:ext uri="{FF2B5EF4-FFF2-40B4-BE49-F238E27FC236}">
                  <a16:creationId xmlns:a16="http://schemas.microsoft.com/office/drawing/2014/main" id="{28CE5704-7BC8-234F-9EC6-8C882C59B2BB}"/>
                </a:ext>
              </a:extLst>
            </p:cNvPr>
            <p:cNvSpPr/>
            <p:nvPr/>
          </p:nvSpPr>
          <p:spPr>
            <a:xfrm>
              <a:off x="8081594" y="944598"/>
              <a:ext cx="93604" cy="31754"/>
            </a:xfrm>
            <a:prstGeom prst="roundRect">
              <a:avLst>
                <a:gd name="adj" fmla="val 50000"/>
              </a:avLst>
            </a:pr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87" name="Google Shape;1053;p16">
              <a:extLst>
                <a:ext uri="{FF2B5EF4-FFF2-40B4-BE49-F238E27FC236}">
                  <a16:creationId xmlns:a16="http://schemas.microsoft.com/office/drawing/2014/main" id="{DC186844-ED58-8F40-AECB-CC0FBF5F31A0}"/>
                </a:ext>
              </a:extLst>
            </p:cNvPr>
            <p:cNvSpPr>
              <a:spLocks/>
            </p:cNvSpPr>
            <p:nvPr/>
          </p:nvSpPr>
          <p:spPr bwMode="auto">
            <a:xfrm>
              <a:off x="7819345" y="3792175"/>
              <a:ext cx="600200" cy="108275"/>
            </a:xfrm>
            <a:custGeom>
              <a:avLst/>
              <a:gdLst>
                <a:gd name="T0" fmla="*/ 2147483646 w 519"/>
                <a:gd name="T1" fmla="*/ 0 h 523"/>
                <a:gd name="T2" fmla="*/ 2147483646 w 519"/>
                <a:gd name="T3" fmla="*/ 2147483646 h 523"/>
                <a:gd name="T4" fmla="*/ 2147483646 w 519"/>
                <a:gd name="T5" fmla="*/ 2147483646 h 523"/>
                <a:gd name="T6" fmla="*/ 2147483646 w 519"/>
                <a:gd name="T7" fmla="*/ 2147483646 h 523"/>
                <a:gd name="T8" fmla="*/ 2147483646 w 519"/>
                <a:gd name="T9" fmla="*/ 2147483646 h 523"/>
                <a:gd name="T10" fmla="*/ 2147483646 w 519"/>
                <a:gd name="T11" fmla="*/ 0 h 523"/>
                <a:gd name="T12" fmla="*/ 2147483646 w 519"/>
                <a:gd name="T13" fmla="*/ 0 h 5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9" h="523" extrusionOk="0">
                  <a:moveTo>
                    <a:pt x="1" y="0"/>
                  </a:moveTo>
                  <a:lnTo>
                    <a:pt x="5" y="522"/>
                  </a:lnTo>
                  <a:cubicBezTo>
                    <a:pt x="25" y="518"/>
                    <a:pt x="49" y="513"/>
                    <a:pt x="68" y="513"/>
                  </a:cubicBezTo>
                  <a:lnTo>
                    <a:pt x="441" y="513"/>
                  </a:lnTo>
                  <a:cubicBezTo>
                    <a:pt x="465" y="513"/>
                    <a:pt x="489" y="518"/>
                    <a:pt x="513" y="522"/>
                  </a:cubicBezTo>
                  <a:lnTo>
                    <a:pt x="518" y="0"/>
                  </a:lnTo>
                  <a:lnTo>
                    <a:pt x="1" y="0"/>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116" name="Google Shape;1054;p16">
            <a:extLst>
              <a:ext uri="{FF2B5EF4-FFF2-40B4-BE49-F238E27FC236}">
                <a16:creationId xmlns:a16="http://schemas.microsoft.com/office/drawing/2014/main" id="{263BF549-536B-584D-BD55-C8F2F45B6746}"/>
              </a:ext>
            </a:extLst>
          </p:cNvPr>
          <p:cNvGrpSpPr>
            <a:grpSpLocks/>
          </p:cNvGrpSpPr>
          <p:nvPr/>
        </p:nvGrpSpPr>
        <p:grpSpPr bwMode="auto">
          <a:xfrm>
            <a:off x="1926167" y="3390900"/>
            <a:ext cx="2438400" cy="2895600"/>
            <a:chOff x="-2819875" y="-1836800"/>
            <a:chExt cx="314425" cy="373450"/>
          </a:xfrm>
        </p:grpSpPr>
        <p:sp>
          <p:nvSpPr>
            <p:cNvPr id="117" name="Google Shape;1055;p16">
              <a:extLst>
                <a:ext uri="{FF2B5EF4-FFF2-40B4-BE49-F238E27FC236}">
                  <a16:creationId xmlns:a16="http://schemas.microsoft.com/office/drawing/2014/main" id="{EA70DDC4-1584-C049-A9E5-DBE7679F7416}"/>
                </a:ext>
              </a:extLst>
            </p:cNvPr>
            <p:cNvSpPr>
              <a:spLocks/>
            </p:cNvSpPr>
            <p:nvPr/>
          </p:nvSpPr>
          <p:spPr bwMode="auto">
            <a:xfrm>
              <a:off x="-2741500" y="-1778875"/>
              <a:ext cx="160475" cy="138850"/>
            </a:xfrm>
            <a:custGeom>
              <a:avLst/>
              <a:gdLst>
                <a:gd name="T0" fmla="*/ 0 w 6419"/>
                <a:gd name="T1" fmla="*/ 9765625 h 5554"/>
                <a:gd name="T2" fmla="*/ 0 w 6419"/>
                <a:gd name="T3" fmla="*/ 2147483646 h 5554"/>
                <a:gd name="T4" fmla="*/ 2147483646 w 6419"/>
                <a:gd name="T5" fmla="*/ 2147483646 h 5554"/>
                <a:gd name="T6" fmla="*/ 2147483646 w 6419"/>
                <a:gd name="T7" fmla="*/ 2147483646 h 5554"/>
                <a:gd name="T8" fmla="*/ 2147483646 w 6419"/>
                <a:gd name="T9" fmla="*/ 9765625 h 5554"/>
                <a:gd name="T10" fmla="*/ 0 w 6419"/>
                <a:gd name="T11" fmla="*/ 9765625 h 55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9" h="5554" extrusionOk="0">
                  <a:moveTo>
                    <a:pt x="0" y="1"/>
                  </a:moveTo>
                  <a:lnTo>
                    <a:pt x="0" y="5553"/>
                  </a:lnTo>
                  <a:cubicBezTo>
                    <a:pt x="0" y="5553"/>
                    <a:pt x="590" y="2879"/>
                    <a:pt x="3212" y="2879"/>
                  </a:cubicBezTo>
                  <a:cubicBezTo>
                    <a:pt x="5834" y="2879"/>
                    <a:pt x="6419" y="5553"/>
                    <a:pt x="6419" y="5553"/>
                  </a:cubicBezTo>
                  <a:lnTo>
                    <a:pt x="6419" y="1"/>
                  </a:lnTo>
                  <a:lnTo>
                    <a:pt x="0"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8" name="Google Shape;1056;p16">
              <a:extLst>
                <a:ext uri="{FF2B5EF4-FFF2-40B4-BE49-F238E27FC236}">
                  <a16:creationId xmlns:a16="http://schemas.microsoft.com/office/drawing/2014/main" id="{75518B85-C3F3-314A-A9EF-75575185CA31}"/>
                </a:ext>
              </a:extLst>
            </p:cNvPr>
            <p:cNvSpPr>
              <a:spLocks/>
            </p:cNvSpPr>
            <p:nvPr/>
          </p:nvSpPr>
          <p:spPr bwMode="auto">
            <a:xfrm>
              <a:off x="-2610900" y="-1767150"/>
              <a:ext cx="105350" cy="303800"/>
            </a:xfrm>
            <a:custGeom>
              <a:avLst/>
              <a:gdLst>
                <a:gd name="T0" fmla="*/ 2147483646 w 4214"/>
                <a:gd name="T1" fmla="*/ 0 h 12152"/>
                <a:gd name="T2" fmla="*/ 97656250 w 4214"/>
                <a:gd name="T3" fmla="*/ 2147483646 h 12152"/>
                <a:gd name="T4" fmla="*/ 97656250 w 4214"/>
                <a:gd name="T5" fmla="*/ 2147483646 h 12152"/>
                <a:gd name="T6" fmla="*/ 2147483646 w 4214"/>
                <a:gd name="T7" fmla="*/ 2147483646 h 12152"/>
                <a:gd name="T8" fmla="*/ 2147483646 w 4214"/>
                <a:gd name="T9" fmla="*/ 2147483646 h 12152"/>
                <a:gd name="T10" fmla="*/ 2147483646 w 4214"/>
                <a:gd name="T11" fmla="*/ 2147483646 h 12152"/>
                <a:gd name="T12" fmla="*/ 2147483646 w 4214"/>
                <a:gd name="T13" fmla="*/ 2147483646 h 12152"/>
                <a:gd name="T14" fmla="*/ 2147483646 w 4214"/>
                <a:gd name="T15" fmla="*/ 2147483646 h 12152"/>
                <a:gd name="T16" fmla="*/ 2147483646 w 4214"/>
                <a:gd name="T17" fmla="*/ 2147483646 h 12152"/>
                <a:gd name="T18" fmla="*/ 2147483646 w 4214"/>
                <a:gd name="T19" fmla="*/ 2147483646 h 12152"/>
                <a:gd name="T20" fmla="*/ 2147483646 w 4214"/>
                <a:gd name="T21" fmla="*/ 2147483646 h 12152"/>
                <a:gd name="T22" fmla="*/ 2147483646 w 4214"/>
                <a:gd name="T23" fmla="*/ 2147483646 h 12152"/>
                <a:gd name="T24" fmla="*/ 2147483646 w 4214"/>
                <a:gd name="T25" fmla="*/ 2147483646 h 12152"/>
                <a:gd name="T26" fmla="*/ 2147483646 w 4214"/>
                <a:gd name="T27" fmla="*/ 2147483646 h 12152"/>
                <a:gd name="T28" fmla="*/ 2147483646 w 4214"/>
                <a:gd name="T29" fmla="*/ 2147483646 h 12152"/>
                <a:gd name="T30" fmla="*/ 2147483646 w 4214"/>
                <a:gd name="T31" fmla="*/ 0 h 12152"/>
                <a:gd name="T32" fmla="*/ 2147483646 w 4214"/>
                <a:gd name="T33" fmla="*/ 9765625 h 12152"/>
                <a:gd name="T34" fmla="*/ 2147483646 w 4214"/>
                <a:gd name="T35" fmla="*/ 9765625 h 12152"/>
                <a:gd name="T36" fmla="*/ 2147483646 w 4214"/>
                <a:gd name="T37" fmla="*/ 0 h 121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3" y="1399"/>
                    <a:pt x="3463" y="2027"/>
                  </a:cubicBezTo>
                  <a:lnTo>
                    <a:pt x="3463" y="11760"/>
                  </a:lnTo>
                  <a:cubicBezTo>
                    <a:pt x="3463" y="11968"/>
                    <a:pt x="3613" y="12151"/>
                    <a:pt x="3817" y="12151"/>
                  </a:cubicBezTo>
                  <a:lnTo>
                    <a:pt x="3841" y="12151"/>
                  </a:lnTo>
                  <a:cubicBezTo>
                    <a:pt x="4049" y="12142"/>
                    <a:pt x="4213" y="11968"/>
                    <a:pt x="4203" y="11760"/>
                  </a:cubicBezTo>
                  <a:lnTo>
                    <a:pt x="4203" y="1239"/>
                  </a:lnTo>
                  <a:cubicBezTo>
                    <a:pt x="4208" y="556"/>
                    <a:pt x="3657" y="0"/>
                    <a:pt x="2977" y="0"/>
                  </a:cubicBezTo>
                  <a:cubicBezTo>
                    <a:pt x="2968" y="0"/>
                    <a:pt x="2959" y="1"/>
                    <a:pt x="2951" y="1"/>
                  </a:cubicBezTo>
                  <a:lnTo>
                    <a:pt x="1258" y="1"/>
                  </a:lnTo>
                  <a:cubicBezTo>
                    <a:pt x="1249" y="1"/>
                    <a:pt x="1240" y="0"/>
                    <a:pt x="1232"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9" name="Google Shape;1057;p16">
              <a:extLst>
                <a:ext uri="{FF2B5EF4-FFF2-40B4-BE49-F238E27FC236}">
                  <a16:creationId xmlns:a16="http://schemas.microsoft.com/office/drawing/2014/main" id="{5D0DEE89-F472-5A4A-BF24-5C9D25FAE41B}"/>
                </a:ext>
              </a:extLst>
            </p:cNvPr>
            <p:cNvSpPr>
              <a:spLocks/>
            </p:cNvSpPr>
            <p:nvPr/>
          </p:nvSpPr>
          <p:spPr bwMode="auto">
            <a:xfrm>
              <a:off x="-2611275" y="-1767875"/>
              <a:ext cx="105825" cy="61700"/>
            </a:xfrm>
            <a:custGeom>
              <a:avLst/>
              <a:gdLst>
                <a:gd name="T0" fmla="*/ 2147483646 w 4233"/>
                <a:gd name="T1" fmla="*/ 9765625 h 2468"/>
                <a:gd name="T2" fmla="*/ 9765625 w 4233"/>
                <a:gd name="T3" fmla="*/ 2147483646 h 2468"/>
                <a:gd name="T4" fmla="*/ 9765625 w 4233"/>
                <a:gd name="T5" fmla="*/ 2147483646 h 2468"/>
                <a:gd name="T6" fmla="*/ 2147483646 w 4233"/>
                <a:gd name="T7" fmla="*/ 2147483646 h 2468"/>
                <a:gd name="T8" fmla="*/ 2147483646 w 4233"/>
                <a:gd name="T9" fmla="*/ 2147483646 h 2468"/>
                <a:gd name="T10" fmla="*/ 2147483646 w 4233"/>
                <a:gd name="T11" fmla="*/ 2147483646 h 2468"/>
                <a:gd name="T12" fmla="*/ 2147483646 w 4233"/>
                <a:gd name="T13" fmla="*/ 2147483646 h 2468"/>
                <a:gd name="T14" fmla="*/ 2147483646 w 4233"/>
                <a:gd name="T15" fmla="*/ 2147483646 h 2468"/>
                <a:gd name="T16" fmla="*/ 2147483646 w 4233"/>
                <a:gd name="T17" fmla="*/ 2147483646 h 2468"/>
                <a:gd name="T18" fmla="*/ 2147483646 w 4233"/>
                <a:gd name="T19" fmla="*/ 2147483646 h 2468"/>
                <a:gd name="T20" fmla="*/ 2147483646 w 4233"/>
                <a:gd name="T21" fmla="*/ 2147483646 h 2468"/>
                <a:gd name="T22" fmla="*/ 2147483646 w 4233"/>
                <a:gd name="T23" fmla="*/ 9765625 h 2468"/>
                <a:gd name="T24" fmla="*/ 2147483646 w 4233"/>
                <a:gd name="T25" fmla="*/ 9765625 h 24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33"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lnTo>
                    <a:pt x="1268"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0" name="Google Shape;1058;p16">
              <a:extLst>
                <a:ext uri="{FF2B5EF4-FFF2-40B4-BE49-F238E27FC236}">
                  <a16:creationId xmlns:a16="http://schemas.microsoft.com/office/drawing/2014/main" id="{CD3C3A3D-2E13-9742-9B0B-27D4343FB277}"/>
                </a:ext>
              </a:extLst>
            </p:cNvPr>
            <p:cNvSpPr>
              <a:spLocks/>
            </p:cNvSpPr>
            <p:nvPr/>
          </p:nvSpPr>
          <p:spPr bwMode="auto">
            <a:xfrm>
              <a:off x="-2819500" y="-1767150"/>
              <a:ext cx="105350" cy="303800"/>
            </a:xfrm>
            <a:custGeom>
              <a:avLst/>
              <a:gdLst>
                <a:gd name="T0" fmla="*/ 2147483646 w 4214"/>
                <a:gd name="T1" fmla="*/ 0 h 12152"/>
                <a:gd name="T2" fmla="*/ 97656250 w 4214"/>
                <a:gd name="T3" fmla="*/ 2147483646 h 12152"/>
                <a:gd name="T4" fmla="*/ 97656250 w 4214"/>
                <a:gd name="T5" fmla="*/ 2147483646 h 12152"/>
                <a:gd name="T6" fmla="*/ 2147483646 w 4214"/>
                <a:gd name="T7" fmla="*/ 2147483646 h 12152"/>
                <a:gd name="T8" fmla="*/ 2147483646 w 4214"/>
                <a:gd name="T9" fmla="*/ 2147483646 h 12152"/>
                <a:gd name="T10" fmla="*/ 2147483646 w 4214"/>
                <a:gd name="T11" fmla="*/ 2147483646 h 12152"/>
                <a:gd name="T12" fmla="*/ 2147483646 w 4214"/>
                <a:gd name="T13" fmla="*/ 2147483646 h 12152"/>
                <a:gd name="T14" fmla="*/ 2147483646 w 4214"/>
                <a:gd name="T15" fmla="*/ 2147483646 h 12152"/>
                <a:gd name="T16" fmla="*/ 2147483646 w 4214"/>
                <a:gd name="T17" fmla="*/ 2147483646 h 12152"/>
                <a:gd name="T18" fmla="*/ 2147483646 w 4214"/>
                <a:gd name="T19" fmla="*/ 2147483646 h 12152"/>
                <a:gd name="T20" fmla="*/ 2147483646 w 4214"/>
                <a:gd name="T21" fmla="*/ 2147483646 h 12152"/>
                <a:gd name="T22" fmla="*/ 2147483646 w 4214"/>
                <a:gd name="T23" fmla="*/ 2147483646 h 12152"/>
                <a:gd name="T24" fmla="*/ 2147483646 w 4214"/>
                <a:gd name="T25" fmla="*/ 2147483646 h 12152"/>
                <a:gd name="T26" fmla="*/ 2147483646 w 4214"/>
                <a:gd name="T27" fmla="*/ 2147483646 h 12152"/>
                <a:gd name="T28" fmla="*/ 2147483646 w 4214"/>
                <a:gd name="T29" fmla="*/ 2147483646 h 12152"/>
                <a:gd name="T30" fmla="*/ 2147483646 w 4214"/>
                <a:gd name="T31" fmla="*/ 0 h 12152"/>
                <a:gd name="T32" fmla="*/ 2147483646 w 4214"/>
                <a:gd name="T33" fmla="*/ 9765625 h 12152"/>
                <a:gd name="T34" fmla="*/ 2147483646 w 4214"/>
                <a:gd name="T35" fmla="*/ 9765625 h 12152"/>
                <a:gd name="T36" fmla="*/ 2147483646 w 4214"/>
                <a:gd name="T37" fmla="*/ 0 h 121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4" y="1399"/>
                    <a:pt x="3464" y="2027"/>
                  </a:cubicBezTo>
                  <a:lnTo>
                    <a:pt x="3464" y="11760"/>
                  </a:lnTo>
                  <a:cubicBezTo>
                    <a:pt x="3464" y="11968"/>
                    <a:pt x="3613" y="12151"/>
                    <a:pt x="3817" y="12151"/>
                  </a:cubicBezTo>
                  <a:lnTo>
                    <a:pt x="3841" y="12151"/>
                  </a:lnTo>
                  <a:cubicBezTo>
                    <a:pt x="4049" y="12142"/>
                    <a:pt x="4213" y="11968"/>
                    <a:pt x="4204" y="11760"/>
                  </a:cubicBezTo>
                  <a:lnTo>
                    <a:pt x="4204" y="1239"/>
                  </a:lnTo>
                  <a:cubicBezTo>
                    <a:pt x="4208" y="556"/>
                    <a:pt x="3657" y="0"/>
                    <a:pt x="2977" y="0"/>
                  </a:cubicBezTo>
                  <a:cubicBezTo>
                    <a:pt x="2968" y="0"/>
                    <a:pt x="2960" y="1"/>
                    <a:pt x="2951" y="1"/>
                  </a:cubicBezTo>
                  <a:lnTo>
                    <a:pt x="1258" y="1"/>
                  </a:lnTo>
                  <a:cubicBezTo>
                    <a:pt x="1249" y="1"/>
                    <a:pt x="1240" y="0"/>
                    <a:pt x="1232"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1" name="Google Shape;1059;p16">
              <a:extLst>
                <a:ext uri="{FF2B5EF4-FFF2-40B4-BE49-F238E27FC236}">
                  <a16:creationId xmlns:a16="http://schemas.microsoft.com/office/drawing/2014/main" id="{AF8C98E3-3A9F-3C45-BB0E-D646D37B89F4}"/>
                </a:ext>
              </a:extLst>
            </p:cNvPr>
            <p:cNvSpPr>
              <a:spLocks/>
            </p:cNvSpPr>
            <p:nvPr/>
          </p:nvSpPr>
          <p:spPr bwMode="auto">
            <a:xfrm>
              <a:off x="-2819875" y="-1767875"/>
              <a:ext cx="105850" cy="61700"/>
            </a:xfrm>
            <a:custGeom>
              <a:avLst/>
              <a:gdLst>
                <a:gd name="T0" fmla="*/ 2147483646 w 4234"/>
                <a:gd name="T1" fmla="*/ 9765625 h 2468"/>
                <a:gd name="T2" fmla="*/ 9765625 w 4234"/>
                <a:gd name="T3" fmla="*/ 2147483646 h 2468"/>
                <a:gd name="T4" fmla="*/ 9765625 w 4234"/>
                <a:gd name="T5" fmla="*/ 2147483646 h 2468"/>
                <a:gd name="T6" fmla="*/ 2147483646 w 4234"/>
                <a:gd name="T7" fmla="*/ 2147483646 h 2468"/>
                <a:gd name="T8" fmla="*/ 2147483646 w 4234"/>
                <a:gd name="T9" fmla="*/ 2147483646 h 2468"/>
                <a:gd name="T10" fmla="*/ 2147483646 w 4234"/>
                <a:gd name="T11" fmla="*/ 2147483646 h 2468"/>
                <a:gd name="T12" fmla="*/ 2147483646 w 4234"/>
                <a:gd name="T13" fmla="*/ 2147483646 h 2468"/>
                <a:gd name="T14" fmla="*/ 2147483646 w 4234"/>
                <a:gd name="T15" fmla="*/ 2147483646 h 2468"/>
                <a:gd name="T16" fmla="*/ 2147483646 w 4234"/>
                <a:gd name="T17" fmla="*/ 2147483646 h 2468"/>
                <a:gd name="T18" fmla="*/ 2147483646 w 4234"/>
                <a:gd name="T19" fmla="*/ 2147483646 h 2468"/>
                <a:gd name="T20" fmla="*/ 2147483646 w 4234"/>
                <a:gd name="T21" fmla="*/ 2147483646 h 2468"/>
                <a:gd name="T22" fmla="*/ 2147483646 w 4234"/>
                <a:gd name="T23" fmla="*/ 9765625 h 2468"/>
                <a:gd name="T24" fmla="*/ 2147483646 w 4234"/>
                <a:gd name="T25" fmla="*/ 9765625 h 24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34"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lnTo>
                    <a:pt x="1268"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2" name="Google Shape;1060;p16">
              <a:extLst>
                <a:ext uri="{FF2B5EF4-FFF2-40B4-BE49-F238E27FC236}">
                  <a16:creationId xmlns:a16="http://schemas.microsoft.com/office/drawing/2014/main" id="{47D5D7F3-3E64-6D4C-8BE1-C117170D4C02}"/>
                </a:ext>
              </a:extLst>
            </p:cNvPr>
            <p:cNvSpPr>
              <a:spLocks/>
            </p:cNvSpPr>
            <p:nvPr/>
          </p:nvSpPr>
          <p:spPr bwMode="auto">
            <a:xfrm>
              <a:off x="-2800775" y="-1745125"/>
              <a:ext cx="67875" cy="265200"/>
            </a:xfrm>
            <a:custGeom>
              <a:avLst/>
              <a:gdLst>
                <a:gd name="T0" fmla="*/ 2147483646 w 2715"/>
                <a:gd name="T1" fmla="*/ 0 h 10608"/>
                <a:gd name="T2" fmla="*/ 9765625 w 2715"/>
                <a:gd name="T3" fmla="*/ 2147483646 h 10608"/>
                <a:gd name="T4" fmla="*/ 9765625 w 2715"/>
                <a:gd name="T5" fmla="*/ 2147483646 h 10608"/>
                <a:gd name="T6" fmla="*/ 2147483646 w 2715"/>
                <a:gd name="T7" fmla="*/ 2147483646 h 10608"/>
                <a:gd name="T8" fmla="*/ 2147483646 w 2715"/>
                <a:gd name="T9" fmla="*/ 2147483646 h 10608"/>
                <a:gd name="T10" fmla="*/ 2147483646 w 2715"/>
                <a:gd name="T11" fmla="*/ 2147483646 h 10608"/>
                <a:gd name="T12" fmla="*/ 2147483646 w 2715"/>
                <a:gd name="T13" fmla="*/ 0 h 10608"/>
                <a:gd name="T14" fmla="*/ 2147483646 w 2715"/>
                <a:gd name="T15" fmla="*/ 0 h 106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5" h="10608" extrusionOk="0">
                  <a:moveTo>
                    <a:pt x="818" y="0"/>
                  </a:moveTo>
                  <a:cubicBezTo>
                    <a:pt x="373" y="0"/>
                    <a:pt x="1" y="518"/>
                    <a:pt x="1" y="1146"/>
                  </a:cubicBezTo>
                  <a:lnTo>
                    <a:pt x="1" y="10608"/>
                  </a:lnTo>
                  <a:lnTo>
                    <a:pt x="2715" y="10608"/>
                  </a:lnTo>
                  <a:lnTo>
                    <a:pt x="2715" y="2428"/>
                  </a:lnTo>
                  <a:lnTo>
                    <a:pt x="2715" y="1146"/>
                  </a:lnTo>
                  <a:cubicBezTo>
                    <a:pt x="2715" y="518"/>
                    <a:pt x="2332" y="0"/>
                    <a:pt x="1892" y="0"/>
                  </a:cubicBezTo>
                  <a:lnTo>
                    <a:pt x="8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3" name="Google Shape;1061;p16">
              <a:extLst>
                <a:ext uri="{FF2B5EF4-FFF2-40B4-BE49-F238E27FC236}">
                  <a16:creationId xmlns:a16="http://schemas.microsoft.com/office/drawing/2014/main" id="{A3731906-44DF-3240-BD0E-3BFEE526286E}"/>
                </a:ext>
              </a:extLst>
            </p:cNvPr>
            <p:cNvSpPr>
              <a:spLocks/>
            </p:cNvSpPr>
            <p:nvPr/>
          </p:nvSpPr>
          <p:spPr bwMode="auto">
            <a:xfrm>
              <a:off x="-2592175" y="-1745125"/>
              <a:ext cx="67875" cy="265200"/>
            </a:xfrm>
            <a:custGeom>
              <a:avLst/>
              <a:gdLst>
                <a:gd name="T0" fmla="*/ 2147483646 w 2715"/>
                <a:gd name="T1" fmla="*/ 0 h 10608"/>
                <a:gd name="T2" fmla="*/ 9765625 w 2715"/>
                <a:gd name="T3" fmla="*/ 2147483646 h 10608"/>
                <a:gd name="T4" fmla="*/ 9765625 w 2715"/>
                <a:gd name="T5" fmla="*/ 2147483646 h 10608"/>
                <a:gd name="T6" fmla="*/ 2147483646 w 2715"/>
                <a:gd name="T7" fmla="*/ 2147483646 h 10608"/>
                <a:gd name="T8" fmla="*/ 2147483646 w 2715"/>
                <a:gd name="T9" fmla="*/ 2147483646 h 10608"/>
                <a:gd name="T10" fmla="*/ 2147483646 w 2715"/>
                <a:gd name="T11" fmla="*/ 2147483646 h 10608"/>
                <a:gd name="T12" fmla="*/ 2147483646 w 2715"/>
                <a:gd name="T13" fmla="*/ 0 h 10608"/>
                <a:gd name="T14" fmla="*/ 2147483646 w 2715"/>
                <a:gd name="T15" fmla="*/ 0 h 106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5" h="10608" extrusionOk="0">
                  <a:moveTo>
                    <a:pt x="818" y="0"/>
                  </a:moveTo>
                  <a:cubicBezTo>
                    <a:pt x="373" y="0"/>
                    <a:pt x="1" y="518"/>
                    <a:pt x="1" y="1146"/>
                  </a:cubicBezTo>
                  <a:lnTo>
                    <a:pt x="1" y="10608"/>
                  </a:lnTo>
                  <a:lnTo>
                    <a:pt x="2714" y="10608"/>
                  </a:lnTo>
                  <a:lnTo>
                    <a:pt x="2714" y="2428"/>
                  </a:lnTo>
                  <a:lnTo>
                    <a:pt x="2714" y="1146"/>
                  </a:lnTo>
                  <a:cubicBezTo>
                    <a:pt x="2714" y="518"/>
                    <a:pt x="2332" y="0"/>
                    <a:pt x="1892" y="0"/>
                  </a:cubicBezTo>
                  <a:lnTo>
                    <a:pt x="8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4" name="Google Shape;1062;p16">
              <a:extLst>
                <a:ext uri="{FF2B5EF4-FFF2-40B4-BE49-F238E27FC236}">
                  <a16:creationId xmlns:a16="http://schemas.microsoft.com/office/drawing/2014/main" id="{E2BD0794-37E4-8A4C-8C1F-04842200D523}"/>
                </a:ext>
              </a:extLst>
            </p:cNvPr>
            <p:cNvSpPr>
              <a:spLocks/>
            </p:cNvSpPr>
            <p:nvPr/>
          </p:nvSpPr>
          <p:spPr bwMode="auto">
            <a:xfrm>
              <a:off x="-2819875" y="-1836800"/>
              <a:ext cx="314425" cy="70400"/>
            </a:xfrm>
            <a:custGeom>
              <a:avLst/>
              <a:gdLst>
                <a:gd name="T0" fmla="*/ 9765625 w 12577"/>
                <a:gd name="T1" fmla="*/ 9765625 h 2816"/>
                <a:gd name="T2" fmla="*/ 9765625 w 12577"/>
                <a:gd name="T3" fmla="*/ 2147483646 h 2816"/>
                <a:gd name="T4" fmla="*/ 2147483646 w 12577"/>
                <a:gd name="T5" fmla="*/ 2147483646 h 2816"/>
                <a:gd name="T6" fmla="*/ 2147483646 w 12577"/>
                <a:gd name="T7" fmla="*/ 2147483646 h 2816"/>
                <a:gd name="T8" fmla="*/ 2147483646 w 12577"/>
                <a:gd name="T9" fmla="*/ 2147483646 h 2816"/>
                <a:gd name="T10" fmla="*/ 2147483646 w 12577"/>
                <a:gd name="T11" fmla="*/ 9765625 h 2816"/>
                <a:gd name="T12" fmla="*/ 9765625 w 12577"/>
                <a:gd name="T13" fmla="*/ 9765625 h 28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77" h="2816" extrusionOk="0">
                  <a:moveTo>
                    <a:pt x="1" y="1"/>
                  </a:moveTo>
                  <a:lnTo>
                    <a:pt x="1" y="2816"/>
                  </a:lnTo>
                  <a:lnTo>
                    <a:pt x="12030" y="2816"/>
                  </a:lnTo>
                  <a:cubicBezTo>
                    <a:pt x="12335" y="2816"/>
                    <a:pt x="12577" y="2574"/>
                    <a:pt x="12577" y="2269"/>
                  </a:cubicBezTo>
                  <a:lnTo>
                    <a:pt x="12577" y="547"/>
                  </a:lnTo>
                  <a:cubicBezTo>
                    <a:pt x="12577" y="242"/>
                    <a:pt x="12335" y="1"/>
                    <a:pt x="12030" y="1"/>
                  </a:cubicBezTo>
                  <a:lnTo>
                    <a:pt x="1" y="1"/>
                  </a:ln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5" name="Google Shape;1063;p16">
              <a:extLst>
                <a:ext uri="{FF2B5EF4-FFF2-40B4-BE49-F238E27FC236}">
                  <a16:creationId xmlns:a16="http://schemas.microsoft.com/office/drawing/2014/main" id="{CEEFE83B-48CB-474C-9C8B-0B88A12590C9}"/>
                </a:ext>
              </a:extLst>
            </p:cNvPr>
            <p:cNvSpPr>
              <a:spLocks/>
            </p:cNvSpPr>
            <p:nvPr/>
          </p:nvSpPr>
          <p:spPr bwMode="auto">
            <a:xfrm>
              <a:off x="-2587825" y="-1836800"/>
              <a:ext cx="20225" cy="75125"/>
            </a:xfrm>
            <a:custGeom>
              <a:avLst/>
              <a:gdLst>
                <a:gd name="T0" fmla="*/ 9765625 w 809"/>
                <a:gd name="T1" fmla="*/ 9765625 h 3005"/>
                <a:gd name="T2" fmla="*/ 9765625 w 809"/>
                <a:gd name="T3" fmla="*/ 2147483646 h 3005"/>
                <a:gd name="T4" fmla="*/ 2147483646 w 809"/>
                <a:gd name="T5" fmla="*/ 2147483646 h 3005"/>
                <a:gd name="T6" fmla="*/ 2147483646 w 809"/>
                <a:gd name="T7" fmla="*/ 9765625 h 3005"/>
                <a:gd name="T8" fmla="*/ 9765625 w 809"/>
                <a:gd name="T9" fmla="*/ 9765625 h 30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 h="3005" extrusionOk="0">
                  <a:moveTo>
                    <a:pt x="1" y="1"/>
                  </a:moveTo>
                  <a:lnTo>
                    <a:pt x="1" y="3004"/>
                  </a:lnTo>
                  <a:lnTo>
                    <a:pt x="809" y="3004"/>
                  </a:lnTo>
                  <a:lnTo>
                    <a:pt x="809" y="1"/>
                  </a:lnTo>
                  <a:lnTo>
                    <a:pt x="1"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6" name="Google Shape;1064;p16">
              <a:extLst>
                <a:ext uri="{FF2B5EF4-FFF2-40B4-BE49-F238E27FC236}">
                  <a16:creationId xmlns:a16="http://schemas.microsoft.com/office/drawing/2014/main" id="{9FE77EF5-BB5A-BC4C-8F76-B5197BF6C135}"/>
                </a:ext>
              </a:extLst>
            </p:cNvPr>
            <p:cNvSpPr>
              <a:spLocks/>
            </p:cNvSpPr>
            <p:nvPr/>
          </p:nvSpPr>
          <p:spPr bwMode="auto">
            <a:xfrm>
              <a:off x="-2758325" y="-1836800"/>
              <a:ext cx="20100" cy="70650"/>
            </a:xfrm>
            <a:custGeom>
              <a:avLst/>
              <a:gdLst>
                <a:gd name="T0" fmla="*/ 9765625 w 804"/>
                <a:gd name="T1" fmla="*/ 9765625 h 2826"/>
                <a:gd name="T2" fmla="*/ 9765625 w 804"/>
                <a:gd name="T3" fmla="*/ 2147483646 h 2826"/>
                <a:gd name="T4" fmla="*/ 2147483646 w 804"/>
                <a:gd name="T5" fmla="*/ 2147483646 h 2826"/>
                <a:gd name="T6" fmla="*/ 2147483646 w 804"/>
                <a:gd name="T7" fmla="*/ 9765625 h 2826"/>
                <a:gd name="T8" fmla="*/ 9765625 w 804"/>
                <a:gd name="T9" fmla="*/ 9765625 h 28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4" h="2826" extrusionOk="0">
                  <a:moveTo>
                    <a:pt x="1" y="1"/>
                  </a:moveTo>
                  <a:lnTo>
                    <a:pt x="1" y="2825"/>
                  </a:lnTo>
                  <a:lnTo>
                    <a:pt x="804" y="2825"/>
                  </a:lnTo>
                  <a:lnTo>
                    <a:pt x="804" y="1"/>
                  </a:lnTo>
                  <a:lnTo>
                    <a:pt x="1"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7" name="Google Shape;1065;p16">
              <a:extLst>
                <a:ext uri="{FF2B5EF4-FFF2-40B4-BE49-F238E27FC236}">
                  <a16:creationId xmlns:a16="http://schemas.microsoft.com/office/drawing/2014/main" id="{659E099B-8A66-B74B-9718-47F2B8ECA268}"/>
                </a:ext>
              </a:extLst>
            </p:cNvPr>
            <p:cNvSpPr>
              <a:spLocks/>
            </p:cNvSpPr>
            <p:nvPr/>
          </p:nvSpPr>
          <p:spPr bwMode="auto">
            <a:xfrm>
              <a:off x="-2544875" y="-1836800"/>
              <a:ext cx="20200" cy="71000"/>
            </a:xfrm>
            <a:custGeom>
              <a:avLst/>
              <a:gdLst>
                <a:gd name="T0" fmla="*/ 0 w 808"/>
                <a:gd name="T1" fmla="*/ 9765625 h 2840"/>
                <a:gd name="T2" fmla="*/ 0 w 808"/>
                <a:gd name="T3" fmla="*/ 2147483646 h 2840"/>
                <a:gd name="T4" fmla="*/ 2147483646 w 808"/>
                <a:gd name="T5" fmla="*/ 2147483646 h 2840"/>
                <a:gd name="T6" fmla="*/ 2147483646 w 808"/>
                <a:gd name="T7" fmla="*/ 9765625 h 2840"/>
                <a:gd name="T8" fmla="*/ 0 w 808"/>
                <a:gd name="T9" fmla="*/ 9765625 h 28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2840" extrusionOk="0">
                  <a:moveTo>
                    <a:pt x="0" y="1"/>
                  </a:moveTo>
                  <a:lnTo>
                    <a:pt x="0" y="2840"/>
                  </a:lnTo>
                  <a:lnTo>
                    <a:pt x="808" y="2840"/>
                  </a:lnTo>
                  <a:lnTo>
                    <a:pt x="808" y="1"/>
                  </a:lnTo>
                  <a:lnTo>
                    <a:pt x="0"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8" name="Google Shape;1066;p16">
              <a:extLst>
                <a:ext uri="{FF2B5EF4-FFF2-40B4-BE49-F238E27FC236}">
                  <a16:creationId xmlns:a16="http://schemas.microsoft.com/office/drawing/2014/main" id="{C1B46F65-7DD1-1E44-A527-6FACA976D79A}"/>
                </a:ext>
              </a:extLst>
            </p:cNvPr>
            <p:cNvSpPr>
              <a:spLocks/>
            </p:cNvSpPr>
            <p:nvPr/>
          </p:nvSpPr>
          <p:spPr bwMode="auto">
            <a:xfrm>
              <a:off x="-2801250" y="-1836800"/>
              <a:ext cx="20100" cy="70650"/>
            </a:xfrm>
            <a:custGeom>
              <a:avLst/>
              <a:gdLst>
                <a:gd name="T0" fmla="*/ 9765625 w 804"/>
                <a:gd name="T1" fmla="*/ 9765625 h 2826"/>
                <a:gd name="T2" fmla="*/ 9765625 w 804"/>
                <a:gd name="T3" fmla="*/ 2147483646 h 2826"/>
                <a:gd name="T4" fmla="*/ 2147483646 w 804"/>
                <a:gd name="T5" fmla="*/ 2147483646 h 2826"/>
                <a:gd name="T6" fmla="*/ 2147483646 w 804"/>
                <a:gd name="T7" fmla="*/ 9765625 h 2826"/>
                <a:gd name="T8" fmla="*/ 9765625 w 804"/>
                <a:gd name="T9" fmla="*/ 9765625 h 28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4" h="2826" extrusionOk="0">
                  <a:moveTo>
                    <a:pt x="1" y="1"/>
                  </a:moveTo>
                  <a:lnTo>
                    <a:pt x="1" y="2825"/>
                  </a:lnTo>
                  <a:lnTo>
                    <a:pt x="804" y="2825"/>
                  </a:lnTo>
                  <a:lnTo>
                    <a:pt x="804" y="1"/>
                  </a:lnTo>
                  <a:lnTo>
                    <a:pt x="1"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9" name="Google Shape;1067;p16">
              <a:extLst>
                <a:ext uri="{FF2B5EF4-FFF2-40B4-BE49-F238E27FC236}">
                  <a16:creationId xmlns:a16="http://schemas.microsoft.com/office/drawing/2014/main" id="{FE951C19-BBC9-E946-937A-13731F04DAE0}"/>
                </a:ext>
              </a:extLst>
            </p:cNvPr>
            <p:cNvSpPr>
              <a:spLocks/>
            </p:cNvSpPr>
            <p:nvPr/>
          </p:nvSpPr>
          <p:spPr bwMode="auto">
            <a:xfrm>
              <a:off x="-2715400" y="-1813575"/>
              <a:ext cx="104750" cy="26625"/>
            </a:xfrm>
            <a:custGeom>
              <a:avLst/>
              <a:gdLst>
                <a:gd name="T0" fmla="*/ 2147483646 w 4190"/>
                <a:gd name="T1" fmla="*/ 0 h 1065"/>
                <a:gd name="T2" fmla="*/ 9765625 w 4190"/>
                <a:gd name="T3" fmla="*/ 2147483646 h 1065"/>
                <a:gd name="T4" fmla="*/ 9765625 w 4190"/>
                <a:gd name="T5" fmla="*/ 2147483646 h 1065"/>
                <a:gd name="T6" fmla="*/ 2147483646 w 4190"/>
                <a:gd name="T7" fmla="*/ 2147483646 h 1065"/>
                <a:gd name="T8" fmla="*/ 2147483646 w 4190"/>
                <a:gd name="T9" fmla="*/ 2147483646 h 1065"/>
                <a:gd name="T10" fmla="*/ 2147483646 w 4190"/>
                <a:gd name="T11" fmla="*/ 2147483646 h 1065"/>
                <a:gd name="T12" fmla="*/ 2147483646 w 4190"/>
                <a:gd name="T13" fmla="*/ 2147483646 h 1065"/>
                <a:gd name="T14" fmla="*/ 2147483646 w 4190"/>
                <a:gd name="T15" fmla="*/ 0 h 1065"/>
                <a:gd name="T16" fmla="*/ 2147483646 w 4190"/>
                <a:gd name="T17" fmla="*/ 0 h 10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90" h="1065" extrusionOk="0">
                  <a:moveTo>
                    <a:pt x="528" y="0"/>
                  </a:moveTo>
                  <a:cubicBezTo>
                    <a:pt x="238" y="0"/>
                    <a:pt x="1" y="232"/>
                    <a:pt x="1" y="528"/>
                  </a:cubicBezTo>
                  <a:lnTo>
                    <a:pt x="1" y="537"/>
                  </a:lnTo>
                  <a:cubicBezTo>
                    <a:pt x="1" y="827"/>
                    <a:pt x="238" y="1064"/>
                    <a:pt x="528" y="1064"/>
                  </a:cubicBezTo>
                  <a:lnTo>
                    <a:pt x="3663" y="1064"/>
                  </a:lnTo>
                  <a:cubicBezTo>
                    <a:pt x="3958" y="1064"/>
                    <a:pt x="4190" y="827"/>
                    <a:pt x="4190" y="537"/>
                  </a:cubicBezTo>
                  <a:lnTo>
                    <a:pt x="4190" y="528"/>
                  </a:lnTo>
                  <a:cubicBezTo>
                    <a:pt x="4190" y="232"/>
                    <a:pt x="3958" y="0"/>
                    <a:pt x="3663" y="0"/>
                  </a:cubicBezTo>
                  <a:lnTo>
                    <a:pt x="528" y="0"/>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130" name="Google Shape;1068;p16">
            <a:extLst>
              <a:ext uri="{FF2B5EF4-FFF2-40B4-BE49-F238E27FC236}">
                <a16:creationId xmlns:a16="http://schemas.microsoft.com/office/drawing/2014/main" id="{28DE6968-EE2E-DB4E-9894-A514DD0DA162}"/>
              </a:ext>
            </a:extLst>
          </p:cNvPr>
          <p:cNvSpPr>
            <a:spLocks/>
          </p:cNvSpPr>
          <p:nvPr/>
        </p:nvSpPr>
        <p:spPr bwMode="auto">
          <a:xfrm>
            <a:off x="668867" y="2937934"/>
            <a:ext cx="188384" cy="194733"/>
          </a:xfrm>
          <a:custGeom>
            <a:avLst/>
            <a:gdLst>
              <a:gd name="T0" fmla="*/ 2147483646 w 988"/>
              <a:gd name="T1" fmla="*/ 0 h 1031"/>
              <a:gd name="T2" fmla="*/ 2147483646 w 988"/>
              <a:gd name="T3" fmla="*/ 2147483646 h 1031"/>
              <a:gd name="T4" fmla="*/ 2147483646 w 988"/>
              <a:gd name="T5" fmla="*/ 2147483646 h 1031"/>
              <a:gd name="T6" fmla="*/ 0 w 988"/>
              <a:gd name="T7" fmla="*/ 2147483646 h 1031"/>
              <a:gd name="T8" fmla="*/ 0 w 988"/>
              <a:gd name="T9" fmla="*/ 2147483646 h 1031"/>
              <a:gd name="T10" fmla="*/ 2147483646 w 988"/>
              <a:gd name="T11" fmla="*/ 2147483646 h 1031"/>
              <a:gd name="T12" fmla="*/ 2147483646 w 988"/>
              <a:gd name="T13" fmla="*/ 2147483646 h 1031"/>
              <a:gd name="T14" fmla="*/ 2147483646 w 988"/>
              <a:gd name="T15" fmla="*/ 2147483646 h 1031"/>
              <a:gd name="T16" fmla="*/ 2147483646 w 988"/>
              <a:gd name="T17" fmla="*/ 2147483646 h 1031"/>
              <a:gd name="T18" fmla="*/ 2147483646 w 988"/>
              <a:gd name="T19" fmla="*/ 2147483646 h 1031"/>
              <a:gd name="T20" fmla="*/ 2147483646 w 988"/>
              <a:gd name="T21" fmla="*/ 2147483646 h 1031"/>
              <a:gd name="T22" fmla="*/ 2147483646 w 988"/>
              <a:gd name="T23" fmla="*/ 2147483646 h 1031"/>
              <a:gd name="T24" fmla="*/ 2147483646 w 988"/>
              <a:gd name="T25" fmla="*/ 2147483646 h 1031"/>
              <a:gd name="T26" fmla="*/ 2147483646 w 988"/>
              <a:gd name="T27" fmla="*/ 2147483646 h 1031"/>
              <a:gd name="T28" fmla="*/ 2147483646 w 988"/>
              <a:gd name="T29" fmla="*/ 2147483646 h 1031"/>
              <a:gd name="T30" fmla="*/ 2147483646 w 988"/>
              <a:gd name="T31" fmla="*/ 2147483646 h 1031"/>
              <a:gd name="T32" fmla="*/ 2147483646 w 988"/>
              <a:gd name="T33" fmla="*/ 2147483646 h 1031"/>
              <a:gd name="T34" fmla="*/ 2147483646 w 988"/>
              <a:gd name="T35" fmla="*/ 2147483646 h 1031"/>
              <a:gd name="T36" fmla="*/ 2147483646 w 988"/>
              <a:gd name="T37" fmla="*/ 0 h 1031"/>
              <a:gd name="T38" fmla="*/ 2147483646 w 988"/>
              <a:gd name="T39" fmla="*/ 2147483646 h 1031"/>
              <a:gd name="T40" fmla="*/ 2147483646 w 988"/>
              <a:gd name="T41" fmla="*/ 2147483646 h 1031"/>
              <a:gd name="T42" fmla="*/ 2147483646 w 988"/>
              <a:gd name="T43" fmla="*/ 2147483646 h 1031"/>
              <a:gd name="T44" fmla="*/ 2147483646 w 988"/>
              <a:gd name="T45" fmla="*/ 2147483646 h 10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88" h="1031" extrusionOk="0">
                <a:moveTo>
                  <a:pt x="484" y="0"/>
                </a:moveTo>
                <a:lnTo>
                  <a:pt x="357" y="367"/>
                </a:lnTo>
                <a:lnTo>
                  <a:pt x="0" y="363"/>
                </a:lnTo>
                <a:cubicBezTo>
                  <a:pt x="0" y="363"/>
                  <a:pt x="123" y="462"/>
                  <a:pt x="280" y="589"/>
                </a:cubicBezTo>
                <a:lnTo>
                  <a:pt x="136" y="1006"/>
                </a:lnTo>
                <a:lnTo>
                  <a:pt x="482" y="749"/>
                </a:lnTo>
                <a:cubicBezTo>
                  <a:pt x="611" y="851"/>
                  <a:pt x="740" y="953"/>
                  <a:pt x="835" y="1024"/>
                </a:cubicBezTo>
                <a:lnTo>
                  <a:pt x="688" y="595"/>
                </a:lnTo>
                <a:lnTo>
                  <a:pt x="987" y="373"/>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31" name="Google Shape;1069;p16">
            <a:extLst>
              <a:ext uri="{FF2B5EF4-FFF2-40B4-BE49-F238E27FC236}">
                <a16:creationId xmlns:a16="http://schemas.microsoft.com/office/drawing/2014/main" id="{547DBA3C-288C-3346-A734-ABDCAADB1109}"/>
              </a:ext>
            </a:extLst>
          </p:cNvPr>
          <p:cNvSpPr>
            <a:spLocks/>
          </p:cNvSpPr>
          <p:nvPr/>
        </p:nvSpPr>
        <p:spPr bwMode="auto">
          <a:xfrm>
            <a:off x="400051" y="3325284"/>
            <a:ext cx="127000" cy="110067"/>
          </a:xfrm>
          <a:custGeom>
            <a:avLst/>
            <a:gdLst>
              <a:gd name="T0" fmla="*/ 2147483646 w 668"/>
              <a:gd name="T1" fmla="*/ 2147483646 h 579"/>
              <a:gd name="T2" fmla="*/ 2147483646 w 668"/>
              <a:gd name="T3" fmla="*/ 2147483646 h 579"/>
              <a:gd name="T4" fmla="*/ 2147483646 w 668"/>
              <a:gd name="T5" fmla="*/ 2147483646 h 579"/>
              <a:gd name="T6" fmla="*/ 2147483646 w 668"/>
              <a:gd name="T7" fmla="*/ 2147483646 h 579"/>
              <a:gd name="T8" fmla="*/ 2147483646 w 668"/>
              <a:gd name="T9" fmla="*/ 2147483646 h 579"/>
              <a:gd name="T10" fmla="*/ 2147483646 w 668"/>
              <a:gd name="T11" fmla="*/ 2147483646 h 579"/>
              <a:gd name="T12" fmla="*/ 2147483646 w 668"/>
              <a:gd name="T13" fmla="*/ 2147483646 h 579"/>
              <a:gd name="T14" fmla="*/ 2147483646 w 668"/>
              <a:gd name="T15" fmla="*/ 2147483646 h 579"/>
              <a:gd name="T16" fmla="*/ 2147483646 w 668"/>
              <a:gd name="T17" fmla="*/ 2147483646 h 579"/>
              <a:gd name="T18" fmla="*/ 2147483646 w 668"/>
              <a:gd name="T19" fmla="*/ 2147483646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32" name="Google Shape;1070;p16">
            <a:extLst>
              <a:ext uri="{FF2B5EF4-FFF2-40B4-BE49-F238E27FC236}">
                <a16:creationId xmlns:a16="http://schemas.microsoft.com/office/drawing/2014/main" id="{12B9AD52-6272-1E4A-87E7-A6405AD0B555}"/>
              </a:ext>
            </a:extLst>
          </p:cNvPr>
          <p:cNvSpPr>
            <a:spLocks/>
          </p:cNvSpPr>
          <p:nvPr/>
        </p:nvSpPr>
        <p:spPr bwMode="auto">
          <a:xfrm>
            <a:off x="891117" y="3712633"/>
            <a:ext cx="99483" cy="84667"/>
          </a:xfrm>
          <a:custGeom>
            <a:avLst/>
            <a:gdLst>
              <a:gd name="T0" fmla="*/ 2147483646 w 529"/>
              <a:gd name="T1" fmla="*/ 0 h 454"/>
              <a:gd name="T2" fmla="*/ 2147483646 w 529"/>
              <a:gd name="T3" fmla="*/ 2147483646 h 454"/>
              <a:gd name="T4" fmla="*/ 2147483646 w 529"/>
              <a:gd name="T5" fmla="*/ 2147483646 h 454"/>
              <a:gd name="T6" fmla="*/ 2147483646 w 529"/>
              <a:gd name="T7" fmla="*/ 2147483646 h 454"/>
              <a:gd name="T8" fmla="*/ 2147483646 w 529"/>
              <a:gd name="T9" fmla="*/ 0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33" name="Google Shape;1071;p16">
            <a:extLst>
              <a:ext uri="{FF2B5EF4-FFF2-40B4-BE49-F238E27FC236}">
                <a16:creationId xmlns:a16="http://schemas.microsoft.com/office/drawing/2014/main" id="{25711FF9-6520-764A-ABE6-1CB87A62CC8C}"/>
              </a:ext>
            </a:extLst>
          </p:cNvPr>
          <p:cNvSpPr>
            <a:spLocks/>
          </p:cNvSpPr>
          <p:nvPr/>
        </p:nvSpPr>
        <p:spPr bwMode="auto">
          <a:xfrm>
            <a:off x="2887133" y="2154767"/>
            <a:ext cx="188384" cy="196851"/>
          </a:xfrm>
          <a:custGeom>
            <a:avLst/>
            <a:gdLst>
              <a:gd name="T0" fmla="*/ 2147483646 w 988"/>
              <a:gd name="T1" fmla="*/ 0 h 1031"/>
              <a:gd name="T2" fmla="*/ 2147483646 w 988"/>
              <a:gd name="T3" fmla="*/ 2147483646 h 1031"/>
              <a:gd name="T4" fmla="*/ 2147483646 w 988"/>
              <a:gd name="T5" fmla="*/ 2147483646 h 1031"/>
              <a:gd name="T6" fmla="*/ 0 w 988"/>
              <a:gd name="T7" fmla="*/ 2147483646 h 1031"/>
              <a:gd name="T8" fmla="*/ 0 w 988"/>
              <a:gd name="T9" fmla="*/ 2147483646 h 1031"/>
              <a:gd name="T10" fmla="*/ 2147483646 w 988"/>
              <a:gd name="T11" fmla="*/ 2147483646 h 1031"/>
              <a:gd name="T12" fmla="*/ 2147483646 w 988"/>
              <a:gd name="T13" fmla="*/ 2147483646 h 1031"/>
              <a:gd name="T14" fmla="*/ 2147483646 w 988"/>
              <a:gd name="T15" fmla="*/ 2147483646 h 1031"/>
              <a:gd name="T16" fmla="*/ 2147483646 w 988"/>
              <a:gd name="T17" fmla="*/ 2147483646 h 1031"/>
              <a:gd name="T18" fmla="*/ 2147483646 w 988"/>
              <a:gd name="T19" fmla="*/ 2147483646 h 1031"/>
              <a:gd name="T20" fmla="*/ 2147483646 w 988"/>
              <a:gd name="T21" fmla="*/ 2147483646 h 1031"/>
              <a:gd name="T22" fmla="*/ 2147483646 w 988"/>
              <a:gd name="T23" fmla="*/ 2147483646 h 1031"/>
              <a:gd name="T24" fmla="*/ 2147483646 w 988"/>
              <a:gd name="T25" fmla="*/ 2147483646 h 1031"/>
              <a:gd name="T26" fmla="*/ 2147483646 w 988"/>
              <a:gd name="T27" fmla="*/ 2147483646 h 1031"/>
              <a:gd name="T28" fmla="*/ 2147483646 w 988"/>
              <a:gd name="T29" fmla="*/ 2147483646 h 1031"/>
              <a:gd name="T30" fmla="*/ 2147483646 w 988"/>
              <a:gd name="T31" fmla="*/ 2147483646 h 1031"/>
              <a:gd name="T32" fmla="*/ 2147483646 w 988"/>
              <a:gd name="T33" fmla="*/ 2147483646 h 1031"/>
              <a:gd name="T34" fmla="*/ 2147483646 w 988"/>
              <a:gd name="T35" fmla="*/ 2147483646 h 1031"/>
              <a:gd name="T36" fmla="*/ 2147483646 w 988"/>
              <a:gd name="T37" fmla="*/ 0 h 1031"/>
              <a:gd name="T38" fmla="*/ 2147483646 w 988"/>
              <a:gd name="T39" fmla="*/ 2147483646 h 1031"/>
              <a:gd name="T40" fmla="*/ 2147483646 w 988"/>
              <a:gd name="T41" fmla="*/ 2147483646 h 1031"/>
              <a:gd name="T42" fmla="*/ 2147483646 w 988"/>
              <a:gd name="T43" fmla="*/ 2147483646 h 1031"/>
              <a:gd name="T44" fmla="*/ 2147483646 w 988"/>
              <a:gd name="T45" fmla="*/ 2147483646 h 10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88" h="1031" extrusionOk="0">
                <a:moveTo>
                  <a:pt x="484" y="0"/>
                </a:moveTo>
                <a:lnTo>
                  <a:pt x="357" y="367"/>
                </a:lnTo>
                <a:lnTo>
                  <a:pt x="0" y="363"/>
                </a:lnTo>
                <a:cubicBezTo>
                  <a:pt x="0" y="363"/>
                  <a:pt x="123" y="462"/>
                  <a:pt x="280" y="589"/>
                </a:cubicBezTo>
                <a:lnTo>
                  <a:pt x="136" y="1006"/>
                </a:lnTo>
                <a:lnTo>
                  <a:pt x="482" y="749"/>
                </a:lnTo>
                <a:cubicBezTo>
                  <a:pt x="611" y="851"/>
                  <a:pt x="740" y="953"/>
                  <a:pt x="835" y="1024"/>
                </a:cubicBezTo>
                <a:lnTo>
                  <a:pt x="688" y="595"/>
                </a:lnTo>
                <a:lnTo>
                  <a:pt x="987" y="373"/>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34" name="Google Shape;1072;p16">
            <a:extLst>
              <a:ext uri="{FF2B5EF4-FFF2-40B4-BE49-F238E27FC236}">
                <a16:creationId xmlns:a16="http://schemas.microsoft.com/office/drawing/2014/main" id="{1AB20096-9282-A645-B3AE-8410652A5FC9}"/>
              </a:ext>
            </a:extLst>
          </p:cNvPr>
          <p:cNvSpPr>
            <a:spLocks/>
          </p:cNvSpPr>
          <p:nvPr/>
        </p:nvSpPr>
        <p:spPr bwMode="auto">
          <a:xfrm>
            <a:off x="3227917" y="2351617"/>
            <a:ext cx="127000" cy="110067"/>
          </a:xfrm>
          <a:custGeom>
            <a:avLst/>
            <a:gdLst>
              <a:gd name="T0" fmla="*/ 2147483646 w 668"/>
              <a:gd name="T1" fmla="*/ 2147483646 h 579"/>
              <a:gd name="T2" fmla="*/ 2147483646 w 668"/>
              <a:gd name="T3" fmla="*/ 2147483646 h 579"/>
              <a:gd name="T4" fmla="*/ 2147483646 w 668"/>
              <a:gd name="T5" fmla="*/ 2147483646 h 579"/>
              <a:gd name="T6" fmla="*/ 2147483646 w 668"/>
              <a:gd name="T7" fmla="*/ 2147483646 h 579"/>
              <a:gd name="T8" fmla="*/ 2147483646 w 668"/>
              <a:gd name="T9" fmla="*/ 2147483646 h 579"/>
              <a:gd name="T10" fmla="*/ 2147483646 w 668"/>
              <a:gd name="T11" fmla="*/ 2147483646 h 579"/>
              <a:gd name="T12" fmla="*/ 2147483646 w 668"/>
              <a:gd name="T13" fmla="*/ 2147483646 h 579"/>
              <a:gd name="T14" fmla="*/ 2147483646 w 668"/>
              <a:gd name="T15" fmla="*/ 2147483646 h 579"/>
              <a:gd name="T16" fmla="*/ 2147483646 w 668"/>
              <a:gd name="T17" fmla="*/ 2147483646 h 579"/>
              <a:gd name="T18" fmla="*/ 2147483646 w 668"/>
              <a:gd name="T19" fmla="*/ 2147483646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35" name="Google Shape;1073;p16">
            <a:extLst>
              <a:ext uri="{FF2B5EF4-FFF2-40B4-BE49-F238E27FC236}">
                <a16:creationId xmlns:a16="http://schemas.microsoft.com/office/drawing/2014/main" id="{21ED34C4-907F-A342-A14C-134C90257C35}"/>
              </a:ext>
            </a:extLst>
          </p:cNvPr>
          <p:cNvSpPr>
            <a:spLocks/>
          </p:cNvSpPr>
          <p:nvPr/>
        </p:nvSpPr>
        <p:spPr bwMode="auto">
          <a:xfrm>
            <a:off x="2497667" y="2916767"/>
            <a:ext cx="186267" cy="162984"/>
          </a:xfrm>
          <a:custGeom>
            <a:avLst/>
            <a:gdLst>
              <a:gd name="T0" fmla="*/ 2147483646 w 529"/>
              <a:gd name="T1" fmla="*/ 0 h 454"/>
              <a:gd name="T2" fmla="*/ 2147483646 w 529"/>
              <a:gd name="T3" fmla="*/ 2147483646 h 454"/>
              <a:gd name="T4" fmla="*/ 2147483646 w 529"/>
              <a:gd name="T5" fmla="*/ 2147483646 h 454"/>
              <a:gd name="T6" fmla="*/ 2147483646 w 529"/>
              <a:gd name="T7" fmla="*/ 2147483646 h 454"/>
              <a:gd name="T8" fmla="*/ 2147483646 w 529"/>
              <a:gd name="T9" fmla="*/ 0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36" name="Google Shape;1074;p16">
            <a:extLst>
              <a:ext uri="{FF2B5EF4-FFF2-40B4-BE49-F238E27FC236}">
                <a16:creationId xmlns:a16="http://schemas.microsoft.com/office/drawing/2014/main" id="{7DE02B58-8EA0-C843-BF71-F427070393D8}"/>
              </a:ext>
            </a:extLst>
          </p:cNvPr>
          <p:cNvSpPr>
            <a:spLocks/>
          </p:cNvSpPr>
          <p:nvPr/>
        </p:nvSpPr>
        <p:spPr bwMode="auto">
          <a:xfrm>
            <a:off x="4127500" y="2199217"/>
            <a:ext cx="127000" cy="110067"/>
          </a:xfrm>
          <a:custGeom>
            <a:avLst/>
            <a:gdLst>
              <a:gd name="T0" fmla="*/ 2147483646 w 668"/>
              <a:gd name="T1" fmla="*/ 2147483646 h 579"/>
              <a:gd name="T2" fmla="*/ 2147483646 w 668"/>
              <a:gd name="T3" fmla="*/ 2147483646 h 579"/>
              <a:gd name="T4" fmla="*/ 2147483646 w 668"/>
              <a:gd name="T5" fmla="*/ 2147483646 h 579"/>
              <a:gd name="T6" fmla="*/ 2147483646 w 668"/>
              <a:gd name="T7" fmla="*/ 2147483646 h 579"/>
              <a:gd name="T8" fmla="*/ 2147483646 w 668"/>
              <a:gd name="T9" fmla="*/ 2147483646 h 579"/>
              <a:gd name="T10" fmla="*/ 2147483646 w 668"/>
              <a:gd name="T11" fmla="*/ 2147483646 h 579"/>
              <a:gd name="T12" fmla="*/ 2147483646 w 668"/>
              <a:gd name="T13" fmla="*/ 2147483646 h 579"/>
              <a:gd name="T14" fmla="*/ 2147483646 w 668"/>
              <a:gd name="T15" fmla="*/ 2147483646 h 579"/>
              <a:gd name="T16" fmla="*/ 2147483646 w 668"/>
              <a:gd name="T17" fmla="*/ 2147483646 h 579"/>
              <a:gd name="T18" fmla="*/ 2147483646 w 668"/>
              <a:gd name="T19" fmla="*/ 2147483646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137" name="Google Shape;1075;p16">
            <a:extLst>
              <a:ext uri="{FF2B5EF4-FFF2-40B4-BE49-F238E27FC236}">
                <a16:creationId xmlns:a16="http://schemas.microsoft.com/office/drawing/2014/main" id="{90449A03-8B6E-274D-92BB-FB9157802C3C}"/>
              </a:ext>
            </a:extLst>
          </p:cNvPr>
          <p:cNvGrpSpPr>
            <a:grpSpLocks/>
          </p:cNvGrpSpPr>
          <p:nvPr/>
        </p:nvGrpSpPr>
        <p:grpSpPr bwMode="auto">
          <a:xfrm rot="16894046">
            <a:off x="5122333" y="440267"/>
            <a:ext cx="914400" cy="1092200"/>
            <a:chOff x="-2727738" y="2878591"/>
            <a:chExt cx="727675" cy="869530"/>
          </a:xfrm>
        </p:grpSpPr>
        <p:sp>
          <p:nvSpPr>
            <p:cNvPr id="138" name="Google Shape;1076;p16">
              <a:extLst>
                <a:ext uri="{FF2B5EF4-FFF2-40B4-BE49-F238E27FC236}">
                  <a16:creationId xmlns:a16="http://schemas.microsoft.com/office/drawing/2014/main" id="{7081CC7A-02B3-7D48-942C-DC4B44E19270}"/>
                </a:ext>
              </a:extLst>
            </p:cNvPr>
            <p:cNvSpPr>
              <a:spLocks/>
            </p:cNvSpPr>
            <p:nvPr/>
          </p:nvSpPr>
          <p:spPr bwMode="auto">
            <a:xfrm>
              <a:off x="-2714634" y="2878591"/>
              <a:ext cx="714571" cy="826806"/>
            </a:xfrm>
            <a:custGeom>
              <a:avLst/>
              <a:gdLst>
                <a:gd name="T0" fmla="*/ 2147483646 w 5017"/>
                <a:gd name="T1" fmla="*/ 0 h 5805"/>
                <a:gd name="T2" fmla="*/ 2147483646 w 5017"/>
                <a:gd name="T3" fmla="*/ 2147483646 h 5805"/>
                <a:gd name="T4" fmla="*/ 2147483646 w 5017"/>
                <a:gd name="T5" fmla="*/ 2147483646 h 5805"/>
                <a:gd name="T6" fmla="*/ 2147483646 w 5017"/>
                <a:gd name="T7" fmla="*/ 2147483646 h 5805"/>
                <a:gd name="T8" fmla="*/ 2147483646 w 5017"/>
                <a:gd name="T9" fmla="*/ 2147483646 h 5805"/>
                <a:gd name="T10" fmla="*/ 2147483646 w 5017"/>
                <a:gd name="T11" fmla="*/ 2147483646 h 5805"/>
                <a:gd name="T12" fmla="*/ 2147483646 w 5017"/>
                <a:gd name="T13" fmla="*/ 2147483646 h 5805"/>
                <a:gd name="T14" fmla="*/ 2147483646 w 5017"/>
                <a:gd name="T15" fmla="*/ 2147483646 h 5805"/>
                <a:gd name="T16" fmla="*/ 0 w 5017"/>
                <a:gd name="T17" fmla="*/ 2147483646 h 5805"/>
                <a:gd name="T18" fmla="*/ 2147483646 w 5017"/>
                <a:gd name="T19" fmla="*/ 2147483646 h 5805"/>
                <a:gd name="T20" fmla="*/ 2147483646 w 5017"/>
                <a:gd name="T21" fmla="*/ 2147483646 h 5805"/>
                <a:gd name="T22" fmla="*/ 2147483646 w 5017"/>
                <a:gd name="T23" fmla="*/ 2147483646 h 5805"/>
                <a:gd name="T24" fmla="*/ 2147483646 w 5017"/>
                <a:gd name="T25" fmla="*/ 2147483646 h 5805"/>
                <a:gd name="T26" fmla="*/ 2147483646 w 5017"/>
                <a:gd name="T27" fmla="*/ 2147483646 h 5805"/>
                <a:gd name="T28" fmla="*/ 2147483646 w 5017"/>
                <a:gd name="T29" fmla="*/ 2147483646 h 5805"/>
                <a:gd name="T30" fmla="*/ 2147483646 w 5017"/>
                <a:gd name="T31" fmla="*/ 2147483646 h 5805"/>
                <a:gd name="T32" fmla="*/ 2147483646 w 5017"/>
                <a:gd name="T33" fmla="*/ 2147483646 h 5805"/>
                <a:gd name="T34" fmla="*/ 2147483646 w 5017"/>
                <a:gd name="T35" fmla="*/ 2147483646 h 5805"/>
                <a:gd name="T36" fmla="*/ 2147483646 w 5017"/>
                <a:gd name="T37" fmla="*/ 2147483646 h 5805"/>
                <a:gd name="T38" fmla="*/ 2147483646 w 5017"/>
                <a:gd name="T39" fmla="*/ 2147483646 h 5805"/>
                <a:gd name="T40" fmla="*/ 2147483646 w 5017"/>
                <a:gd name="T41" fmla="*/ 0 h 58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39" name="Google Shape;1077;p16">
              <a:extLst>
                <a:ext uri="{FF2B5EF4-FFF2-40B4-BE49-F238E27FC236}">
                  <a16:creationId xmlns:a16="http://schemas.microsoft.com/office/drawing/2014/main" id="{D535777B-D274-3747-A796-A3698EF0336B}"/>
                </a:ext>
              </a:extLst>
            </p:cNvPr>
            <p:cNvSpPr>
              <a:spLocks/>
            </p:cNvSpPr>
            <p:nvPr/>
          </p:nvSpPr>
          <p:spPr bwMode="auto">
            <a:xfrm>
              <a:off x="-2642993" y="2947812"/>
              <a:ext cx="639511" cy="740209"/>
            </a:xfrm>
            <a:custGeom>
              <a:avLst/>
              <a:gdLst>
                <a:gd name="T0" fmla="*/ 2147483646 w 4490"/>
                <a:gd name="T1" fmla="*/ 2147483646 h 5197"/>
                <a:gd name="T2" fmla="*/ 2147483646 w 4490"/>
                <a:gd name="T3" fmla="*/ 2147483646 h 5197"/>
                <a:gd name="T4" fmla="*/ 2147483646 w 4490"/>
                <a:gd name="T5" fmla="*/ 2147483646 h 5197"/>
                <a:gd name="T6" fmla="*/ 2147483646 w 4490"/>
                <a:gd name="T7" fmla="*/ 2147483646 h 5197"/>
                <a:gd name="T8" fmla="*/ 2147483646 w 4490"/>
                <a:gd name="T9" fmla="*/ 2147483646 h 5197"/>
                <a:gd name="T10" fmla="*/ 2147483646 w 4490"/>
                <a:gd name="T11" fmla="*/ 2147483646 h 5197"/>
                <a:gd name="T12" fmla="*/ 2147483646 w 4490"/>
                <a:gd name="T13" fmla="*/ 2147483646 h 5197"/>
                <a:gd name="T14" fmla="*/ 2147483646 w 4490"/>
                <a:gd name="T15" fmla="*/ 2147483646 h 5197"/>
                <a:gd name="T16" fmla="*/ 2147483646 w 4490"/>
                <a:gd name="T17" fmla="*/ 2147483646 h 5197"/>
                <a:gd name="T18" fmla="*/ 2147483646 w 4490"/>
                <a:gd name="T19" fmla="*/ 2147483646 h 5197"/>
                <a:gd name="T20" fmla="*/ 2147483646 w 4490"/>
                <a:gd name="T21" fmla="*/ 2147483646 h 5197"/>
                <a:gd name="T22" fmla="*/ 2147483646 w 4490"/>
                <a:gd name="T23" fmla="*/ 2147483646 h 5197"/>
                <a:gd name="T24" fmla="*/ 2147483646 w 4490"/>
                <a:gd name="T25" fmla="*/ 2147483646 h 5197"/>
                <a:gd name="T26" fmla="*/ 2147483646 w 4490"/>
                <a:gd name="T27" fmla="*/ 2147483646 h 5197"/>
                <a:gd name="T28" fmla="*/ 2147483646 w 4490"/>
                <a:gd name="T29" fmla="*/ 2147483646 h 5197"/>
                <a:gd name="T30" fmla="*/ 2147483646 w 4490"/>
                <a:gd name="T31" fmla="*/ 2147483646 h 5197"/>
                <a:gd name="T32" fmla="*/ 2147483646 w 4490"/>
                <a:gd name="T33" fmla="*/ 2147483646 h 5197"/>
                <a:gd name="T34" fmla="*/ 2147483646 w 4490"/>
                <a:gd name="T35" fmla="*/ 2147483646 h 5197"/>
                <a:gd name="T36" fmla="*/ 2147483646 w 4490"/>
                <a:gd name="T37" fmla="*/ 2147483646 h 5197"/>
                <a:gd name="T38" fmla="*/ 2147483646 w 4490"/>
                <a:gd name="T39" fmla="*/ 2147483646 h 51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0" name="Google Shape;1078;p16">
              <a:extLst>
                <a:ext uri="{FF2B5EF4-FFF2-40B4-BE49-F238E27FC236}">
                  <a16:creationId xmlns:a16="http://schemas.microsoft.com/office/drawing/2014/main" id="{CD0C39DF-5D79-F74D-ACE2-54EFA999113E}"/>
                </a:ext>
              </a:extLst>
            </p:cNvPr>
            <p:cNvSpPr>
              <a:spLocks/>
            </p:cNvSpPr>
            <p:nvPr/>
          </p:nvSpPr>
          <p:spPr bwMode="auto">
            <a:xfrm>
              <a:off x="-2447866" y="3231388"/>
              <a:ext cx="161231" cy="140578"/>
            </a:xfrm>
            <a:custGeom>
              <a:avLst/>
              <a:gdLst>
                <a:gd name="T0" fmla="*/ 2147483646 w 1132"/>
                <a:gd name="T1" fmla="*/ 0 h 987"/>
                <a:gd name="T2" fmla="*/ 2147483646 w 1132"/>
                <a:gd name="T3" fmla="*/ 2147483646 h 987"/>
                <a:gd name="T4" fmla="*/ 2147483646 w 1132"/>
                <a:gd name="T5" fmla="*/ 2147483646 h 987"/>
                <a:gd name="T6" fmla="*/ 2147483646 w 1132"/>
                <a:gd name="T7" fmla="*/ 2147483646 h 987"/>
                <a:gd name="T8" fmla="*/ 2147483646 w 1132"/>
                <a:gd name="T9" fmla="*/ 2147483646 h 987"/>
                <a:gd name="T10" fmla="*/ 2147483646 w 1132"/>
                <a:gd name="T11" fmla="*/ 2147483646 h 987"/>
                <a:gd name="T12" fmla="*/ 2147483646 w 1132"/>
                <a:gd name="T13" fmla="*/ 2147483646 h 987"/>
                <a:gd name="T14" fmla="*/ 2147483646 w 1132"/>
                <a:gd name="T15" fmla="*/ 0 h 9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1" name="Google Shape;1079;p16">
              <a:extLst>
                <a:ext uri="{FF2B5EF4-FFF2-40B4-BE49-F238E27FC236}">
                  <a16:creationId xmlns:a16="http://schemas.microsoft.com/office/drawing/2014/main" id="{D47AFA0B-805A-494B-A2B9-76E13635CCD8}"/>
                </a:ext>
              </a:extLst>
            </p:cNvPr>
            <p:cNvSpPr>
              <a:spLocks/>
            </p:cNvSpPr>
            <p:nvPr/>
          </p:nvSpPr>
          <p:spPr bwMode="auto">
            <a:xfrm>
              <a:off x="-2210296" y="2927160"/>
              <a:ext cx="179889" cy="155391"/>
            </a:xfrm>
            <a:custGeom>
              <a:avLst/>
              <a:gdLst>
                <a:gd name="T0" fmla="*/ 2147483646 w 1263"/>
                <a:gd name="T1" fmla="*/ 0 h 1091"/>
                <a:gd name="T2" fmla="*/ 2147483646 w 1263"/>
                <a:gd name="T3" fmla="*/ 2147483646 h 1091"/>
                <a:gd name="T4" fmla="*/ 2147483646 w 1263"/>
                <a:gd name="T5" fmla="*/ 2147483646 h 1091"/>
                <a:gd name="T6" fmla="*/ 2147483646 w 1263"/>
                <a:gd name="T7" fmla="*/ 2147483646 h 1091"/>
                <a:gd name="T8" fmla="*/ 2147483646 w 1263"/>
                <a:gd name="T9" fmla="*/ 2147483646 h 1091"/>
                <a:gd name="T10" fmla="*/ 2147483646 w 1263"/>
                <a:gd name="T11" fmla="*/ 2147483646 h 1091"/>
                <a:gd name="T12" fmla="*/ 2147483646 w 1263"/>
                <a:gd name="T13" fmla="*/ 2147483646 h 1091"/>
                <a:gd name="T14" fmla="*/ 2147483646 w 1263"/>
                <a:gd name="T15" fmla="*/ 2147483646 h 1091"/>
                <a:gd name="T16" fmla="*/ 2147483646 w 1263"/>
                <a:gd name="T17" fmla="*/ 2147483646 h 1091"/>
                <a:gd name="T18" fmla="*/ 2147483646 w 1263"/>
                <a:gd name="T19" fmla="*/ 2147483646 h 1091"/>
                <a:gd name="T20" fmla="*/ 2147483646 w 1263"/>
                <a:gd name="T21" fmla="*/ 2147483646 h 1091"/>
                <a:gd name="T22" fmla="*/ 2147483646 w 1263"/>
                <a:gd name="T23" fmla="*/ 2147483646 h 1091"/>
                <a:gd name="T24" fmla="*/ 2147483646 w 1263"/>
                <a:gd name="T25" fmla="*/ 2147483646 h 1091"/>
                <a:gd name="T26" fmla="*/ 2147483646 w 1263"/>
                <a:gd name="T27" fmla="*/ 2147483646 h 1091"/>
                <a:gd name="T28" fmla="*/ 2147483646 w 1263"/>
                <a:gd name="T29" fmla="*/ 2147483646 h 1091"/>
                <a:gd name="T30" fmla="*/ 2147483646 w 1263"/>
                <a:gd name="T31" fmla="*/ 2147483646 h 1091"/>
                <a:gd name="T32" fmla="*/ 2147483646 w 1263"/>
                <a:gd name="T33" fmla="*/ 2147483646 h 1091"/>
                <a:gd name="T34" fmla="*/ 2147483646 w 1263"/>
                <a:gd name="T35" fmla="*/ 2147483646 h 1091"/>
                <a:gd name="T36" fmla="*/ 2147483646 w 1263"/>
                <a:gd name="T37" fmla="*/ 2147483646 h 1091"/>
                <a:gd name="T38" fmla="*/ 2147483646 w 1263"/>
                <a:gd name="T39" fmla="*/ 2147483646 h 1091"/>
                <a:gd name="T40" fmla="*/ 2147483646 w 1263"/>
                <a:gd name="T41" fmla="*/ 2147483646 h 1091"/>
                <a:gd name="T42" fmla="*/ 2147483646 w 1263"/>
                <a:gd name="T43" fmla="*/ 0 h 10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2" name="Google Shape;1080;p16">
              <a:extLst>
                <a:ext uri="{FF2B5EF4-FFF2-40B4-BE49-F238E27FC236}">
                  <a16:creationId xmlns:a16="http://schemas.microsoft.com/office/drawing/2014/main" id="{401EB52B-D17D-7746-B209-8676FF87B93F}"/>
                </a:ext>
              </a:extLst>
            </p:cNvPr>
            <p:cNvSpPr>
              <a:spLocks/>
            </p:cNvSpPr>
            <p:nvPr/>
          </p:nvSpPr>
          <p:spPr bwMode="auto">
            <a:xfrm>
              <a:off x="-2273107" y="3039821"/>
              <a:ext cx="246404" cy="286712"/>
            </a:xfrm>
            <a:custGeom>
              <a:avLst/>
              <a:gdLst>
                <a:gd name="T0" fmla="*/ 2147483646 w 1730"/>
                <a:gd name="T1" fmla="*/ 2147483646 h 2013"/>
                <a:gd name="T2" fmla="*/ 2147483646 w 1730"/>
                <a:gd name="T3" fmla="*/ 2147483646 h 2013"/>
                <a:gd name="T4" fmla="*/ 2147483646 w 1730"/>
                <a:gd name="T5" fmla="*/ 2147483646 h 2013"/>
                <a:gd name="T6" fmla="*/ 2147483646 w 1730"/>
                <a:gd name="T7" fmla="*/ 2147483646 h 2013"/>
                <a:gd name="T8" fmla="*/ 2147483646 w 1730"/>
                <a:gd name="T9" fmla="*/ 2147483646 h 2013"/>
                <a:gd name="T10" fmla="*/ 2147483646 w 1730"/>
                <a:gd name="T11" fmla="*/ 2147483646 h 2013"/>
                <a:gd name="T12" fmla="*/ 2147483646 w 1730"/>
                <a:gd name="T13" fmla="*/ 2147483646 h 2013"/>
                <a:gd name="T14" fmla="*/ 2147483646 w 1730"/>
                <a:gd name="T15" fmla="*/ 2147483646 h 2013"/>
                <a:gd name="T16" fmla="*/ 2147483646 w 1730"/>
                <a:gd name="T17" fmla="*/ 2147483646 h 2013"/>
                <a:gd name="T18" fmla="*/ 2147483646 w 1730"/>
                <a:gd name="T19" fmla="*/ 2147483646 h 20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3" name="Google Shape;1081;p16">
              <a:extLst>
                <a:ext uri="{FF2B5EF4-FFF2-40B4-BE49-F238E27FC236}">
                  <a16:creationId xmlns:a16="http://schemas.microsoft.com/office/drawing/2014/main" id="{1A058AEE-F55E-EA45-8B24-36F5ADAA740F}"/>
                </a:ext>
              </a:extLst>
            </p:cNvPr>
            <p:cNvSpPr>
              <a:spLocks/>
            </p:cNvSpPr>
            <p:nvPr/>
          </p:nvSpPr>
          <p:spPr bwMode="auto">
            <a:xfrm>
              <a:off x="-2727738" y="3584754"/>
              <a:ext cx="147557" cy="163367"/>
            </a:xfrm>
            <a:custGeom>
              <a:avLst/>
              <a:gdLst>
                <a:gd name="T0" fmla="*/ 2147483646 w 1036"/>
                <a:gd name="T1" fmla="*/ 0 h 1147"/>
                <a:gd name="T2" fmla="*/ 2147483646 w 1036"/>
                <a:gd name="T3" fmla="*/ 2147483646 h 1147"/>
                <a:gd name="T4" fmla="*/ 2147483646 w 1036"/>
                <a:gd name="T5" fmla="*/ 2147483646 h 1147"/>
                <a:gd name="T6" fmla="*/ 2147483646 w 1036"/>
                <a:gd name="T7" fmla="*/ 0 h 11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956" name="Google Shape;956;p16"/>
          <p:cNvSpPr txBox="1">
            <a:spLocks noGrp="1"/>
          </p:cNvSpPr>
          <p:nvPr>
            <p:ph type="title"/>
          </p:nvPr>
        </p:nvSpPr>
        <p:spPr>
          <a:xfrm>
            <a:off x="6381500" y="1000517"/>
            <a:ext cx="4932000" cy="763600"/>
          </a:xfrm>
          <a:prstGeom prst="rect">
            <a:avLst/>
          </a:prstGeom>
        </p:spPr>
        <p:txBody>
          <a:bodyPr spcFirstLastPara="1">
            <a:noAutofit/>
          </a:bodyPr>
          <a:lstStyle>
            <a:lvl1pPr lvl="0" rtl="0">
              <a:spcBef>
                <a:spcPts val="0"/>
              </a:spcBef>
              <a:spcAft>
                <a:spcPts val="0"/>
              </a:spcAft>
              <a:buSzPts val="3000"/>
              <a:buFont typeface="Playfair Display"/>
              <a:buNone/>
              <a:defRPr>
                <a:latin typeface="Playfair Display Regular"/>
                <a:ea typeface="Playfair Display Regular"/>
                <a:cs typeface="Playfair Display Regular"/>
                <a:sym typeface="Playfair Display Regular"/>
              </a:defRPr>
            </a:lvl1pPr>
            <a:lvl2pPr lvl="1" algn="ctr" rtl="0">
              <a:spcBef>
                <a:spcPts val="0"/>
              </a:spcBef>
              <a:spcAft>
                <a:spcPts val="0"/>
              </a:spcAft>
              <a:buSzPts val="3000"/>
              <a:buFont typeface="Playfair Display"/>
              <a:buNone/>
              <a:defRPr b="1">
                <a:latin typeface="Playfair Display"/>
                <a:ea typeface="Playfair Display"/>
                <a:cs typeface="Playfair Display"/>
                <a:sym typeface="Playfair Display"/>
              </a:defRPr>
            </a:lvl2pPr>
            <a:lvl3pPr lvl="2" algn="ctr" rtl="0">
              <a:spcBef>
                <a:spcPts val="0"/>
              </a:spcBef>
              <a:spcAft>
                <a:spcPts val="0"/>
              </a:spcAft>
              <a:buSzPts val="3000"/>
              <a:buFont typeface="Playfair Display"/>
              <a:buNone/>
              <a:defRPr b="1">
                <a:latin typeface="Playfair Display"/>
                <a:ea typeface="Playfair Display"/>
                <a:cs typeface="Playfair Display"/>
                <a:sym typeface="Playfair Display"/>
              </a:defRPr>
            </a:lvl3pPr>
            <a:lvl4pPr lvl="3" algn="ctr" rtl="0">
              <a:spcBef>
                <a:spcPts val="0"/>
              </a:spcBef>
              <a:spcAft>
                <a:spcPts val="0"/>
              </a:spcAft>
              <a:buSzPts val="3000"/>
              <a:buFont typeface="Playfair Display"/>
              <a:buNone/>
              <a:defRPr b="1">
                <a:latin typeface="Playfair Display"/>
                <a:ea typeface="Playfair Display"/>
                <a:cs typeface="Playfair Display"/>
                <a:sym typeface="Playfair Display"/>
              </a:defRPr>
            </a:lvl4pPr>
            <a:lvl5pPr lvl="4" algn="ctr" rtl="0">
              <a:spcBef>
                <a:spcPts val="0"/>
              </a:spcBef>
              <a:spcAft>
                <a:spcPts val="0"/>
              </a:spcAft>
              <a:buSzPts val="3000"/>
              <a:buFont typeface="Playfair Display"/>
              <a:buNone/>
              <a:defRPr b="1">
                <a:latin typeface="Playfair Display"/>
                <a:ea typeface="Playfair Display"/>
                <a:cs typeface="Playfair Display"/>
                <a:sym typeface="Playfair Display"/>
              </a:defRPr>
            </a:lvl5pPr>
            <a:lvl6pPr lvl="5" algn="ctr" rtl="0">
              <a:spcBef>
                <a:spcPts val="0"/>
              </a:spcBef>
              <a:spcAft>
                <a:spcPts val="0"/>
              </a:spcAft>
              <a:buSzPts val="3000"/>
              <a:buFont typeface="Playfair Display"/>
              <a:buNone/>
              <a:defRPr b="1">
                <a:latin typeface="Playfair Display"/>
                <a:ea typeface="Playfair Display"/>
                <a:cs typeface="Playfair Display"/>
                <a:sym typeface="Playfair Display"/>
              </a:defRPr>
            </a:lvl6pPr>
            <a:lvl7pPr lvl="6" algn="ctr" rtl="0">
              <a:spcBef>
                <a:spcPts val="0"/>
              </a:spcBef>
              <a:spcAft>
                <a:spcPts val="0"/>
              </a:spcAft>
              <a:buSzPts val="3000"/>
              <a:buFont typeface="Playfair Display"/>
              <a:buNone/>
              <a:defRPr b="1">
                <a:latin typeface="Playfair Display"/>
                <a:ea typeface="Playfair Display"/>
                <a:cs typeface="Playfair Display"/>
                <a:sym typeface="Playfair Display"/>
              </a:defRPr>
            </a:lvl7pPr>
            <a:lvl8pPr lvl="7" algn="ctr" rtl="0">
              <a:spcBef>
                <a:spcPts val="0"/>
              </a:spcBef>
              <a:spcAft>
                <a:spcPts val="0"/>
              </a:spcAft>
              <a:buSzPts val="3000"/>
              <a:buFont typeface="Playfair Display"/>
              <a:buNone/>
              <a:defRPr b="1">
                <a:latin typeface="Playfair Display"/>
                <a:ea typeface="Playfair Display"/>
                <a:cs typeface="Playfair Display"/>
                <a:sym typeface="Playfair Display"/>
              </a:defRPr>
            </a:lvl8pPr>
            <a:lvl9pPr lvl="8" algn="ctr" rtl="0">
              <a:spcBef>
                <a:spcPts val="0"/>
              </a:spcBef>
              <a:spcAft>
                <a:spcPts val="0"/>
              </a:spcAft>
              <a:buSzPts val="3000"/>
              <a:buFont typeface="Playfair Display"/>
              <a:buNone/>
              <a:defRPr b="1">
                <a:latin typeface="Playfair Display"/>
                <a:ea typeface="Playfair Display"/>
                <a:cs typeface="Playfair Display"/>
                <a:sym typeface="Playfair Display"/>
              </a:defRPr>
            </a:lvl9pPr>
          </a:lstStyle>
          <a:p>
            <a:endParaRPr/>
          </a:p>
        </p:txBody>
      </p:sp>
      <p:sp>
        <p:nvSpPr>
          <p:cNvPr id="957" name="Google Shape;957;p16"/>
          <p:cNvSpPr txBox="1">
            <a:spLocks noGrp="1"/>
          </p:cNvSpPr>
          <p:nvPr>
            <p:ph type="body" idx="1"/>
          </p:nvPr>
        </p:nvSpPr>
        <p:spPr>
          <a:xfrm>
            <a:off x="6386600" y="1751633"/>
            <a:ext cx="5128000" cy="3319200"/>
          </a:xfrm>
          <a:prstGeom prst="rect">
            <a:avLst/>
          </a:prstGeom>
        </p:spPr>
        <p:txBody>
          <a:bodyPr spcFirstLastPara="1">
            <a:noAutofit/>
          </a:bodyPr>
          <a:lstStyle>
            <a:lvl1pPr marL="609570" lvl="0" indent="-440245" rtl="0">
              <a:lnSpc>
                <a:spcPct val="100000"/>
              </a:lnSpc>
              <a:spcBef>
                <a:spcPts val="0"/>
              </a:spcBef>
              <a:spcAft>
                <a:spcPts val="0"/>
              </a:spcAft>
              <a:buSzPts val="1600"/>
              <a:buFont typeface="Montserrat"/>
              <a:buChar char="●"/>
              <a:defRPr/>
            </a:lvl1pPr>
            <a:lvl2pPr marL="1219140" lvl="1" indent="-440245" rtl="0">
              <a:lnSpc>
                <a:spcPct val="100000"/>
              </a:lnSpc>
              <a:spcBef>
                <a:spcPts val="2133"/>
              </a:spcBef>
              <a:spcAft>
                <a:spcPts val="0"/>
              </a:spcAft>
              <a:buSzPts val="1600"/>
              <a:buFont typeface="Montserrat"/>
              <a:buChar char="○"/>
              <a:defRPr sz="1600"/>
            </a:lvl2pPr>
            <a:lvl3pPr marL="1828709" lvl="2" indent="-440245" rtl="0">
              <a:spcBef>
                <a:spcPts val="2133"/>
              </a:spcBef>
              <a:spcAft>
                <a:spcPts val="0"/>
              </a:spcAft>
              <a:buSzPts val="1600"/>
              <a:buFont typeface="Montserrat"/>
              <a:buChar char="■"/>
              <a:defRPr/>
            </a:lvl3pPr>
            <a:lvl4pPr marL="2438278" lvl="3" indent="-440245" rtl="0">
              <a:spcBef>
                <a:spcPts val="2133"/>
              </a:spcBef>
              <a:spcAft>
                <a:spcPts val="0"/>
              </a:spcAft>
              <a:buSzPts val="1600"/>
              <a:buFont typeface="Montserrat"/>
              <a:buChar char="●"/>
              <a:defRPr/>
            </a:lvl4pPr>
            <a:lvl5pPr marL="3047848" lvl="4" indent="-440245" rtl="0">
              <a:spcBef>
                <a:spcPts val="2133"/>
              </a:spcBef>
              <a:spcAft>
                <a:spcPts val="0"/>
              </a:spcAft>
              <a:buSzPts val="1600"/>
              <a:buFont typeface="Montserrat"/>
              <a:buChar char="○"/>
              <a:defRPr/>
            </a:lvl5pPr>
            <a:lvl6pPr marL="3657418" lvl="5" indent="-440245" rtl="0">
              <a:spcBef>
                <a:spcPts val="2133"/>
              </a:spcBef>
              <a:spcAft>
                <a:spcPts val="0"/>
              </a:spcAft>
              <a:buSzPts val="1600"/>
              <a:buFont typeface="Montserrat"/>
              <a:buChar char="■"/>
              <a:defRPr/>
            </a:lvl6pPr>
            <a:lvl7pPr marL="4266987" lvl="6" indent="-440245" rtl="0">
              <a:spcBef>
                <a:spcPts val="2133"/>
              </a:spcBef>
              <a:spcAft>
                <a:spcPts val="0"/>
              </a:spcAft>
              <a:buSzPts val="1600"/>
              <a:buFont typeface="Montserrat"/>
              <a:buChar char="●"/>
              <a:defRPr/>
            </a:lvl7pPr>
            <a:lvl8pPr marL="4876557" lvl="7" indent="-440245" rtl="0">
              <a:spcBef>
                <a:spcPts val="2133"/>
              </a:spcBef>
              <a:spcAft>
                <a:spcPts val="0"/>
              </a:spcAft>
              <a:buSzPts val="1600"/>
              <a:buFont typeface="Montserrat"/>
              <a:buChar char="○"/>
              <a:defRPr/>
            </a:lvl8pPr>
            <a:lvl9pPr marL="5486126" lvl="8" indent="-440245" rtl="0">
              <a:spcBef>
                <a:spcPts val="2133"/>
              </a:spcBef>
              <a:spcAft>
                <a:spcPts val="2133"/>
              </a:spcAft>
              <a:buSzPts val="1600"/>
              <a:buFont typeface="Montserrat"/>
              <a:buChar char="■"/>
              <a:defRPr/>
            </a:lvl9pPr>
          </a:lstStyle>
          <a:p>
            <a:endParaRPr/>
          </a:p>
        </p:txBody>
      </p:sp>
    </p:spTree>
    <p:extLst>
      <p:ext uri="{BB962C8B-B14F-4D97-AF65-F5344CB8AC3E}">
        <p14:creationId xmlns:p14="http://schemas.microsoft.com/office/powerpoint/2010/main" val="3701354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1082"/>
        <p:cNvGrpSpPr/>
        <p:nvPr/>
      </p:nvGrpSpPr>
      <p:grpSpPr>
        <a:xfrm>
          <a:off x="0" y="0"/>
          <a:ext cx="0" cy="0"/>
          <a:chOff x="0" y="0"/>
          <a:chExt cx="0" cy="0"/>
        </a:xfrm>
      </p:grpSpPr>
      <p:sp>
        <p:nvSpPr>
          <p:cNvPr id="9" name="Google Shape;1083;p17">
            <a:extLst>
              <a:ext uri="{FF2B5EF4-FFF2-40B4-BE49-F238E27FC236}">
                <a16:creationId xmlns:a16="http://schemas.microsoft.com/office/drawing/2014/main" id="{0AF15769-3FA6-E049-8FCB-053756DBA4C5}"/>
              </a:ext>
            </a:extLst>
          </p:cNvPr>
          <p:cNvSpPr>
            <a:spLocks/>
          </p:cNvSpPr>
          <p:nvPr/>
        </p:nvSpPr>
        <p:spPr bwMode="auto">
          <a:xfrm>
            <a:off x="215901" y="5962652"/>
            <a:ext cx="11775017" cy="486833"/>
          </a:xfrm>
          <a:custGeom>
            <a:avLst/>
            <a:gdLst>
              <a:gd name="T0" fmla="*/ 2147483646 w 43544"/>
              <a:gd name="T1" fmla="*/ 2147483646 h 2997"/>
              <a:gd name="T2" fmla="*/ 2147483646 w 43544"/>
              <a:gd name="T3" fmla="*/ 2147483646 h 2997"/>
              <a:gd name="T4" fmla="*/ 2147483646 w 43544"/>
              <a:gd name="T5" fmla="*/ 2147483646 h 2997"/>
              <a:gd name="T6" fmla="*/ 2147483646 w 43544"/>
              <a:gd name="T7" fmla="*/ 2147483646 h 2997"/>
              <a:gd name="T8" fmla="*/ 2147483646 w 43544"/>
              <a:gd name="T9" fmla="*/ 2147483646 h 2997"/>
              <a:gd name="T10" fmla="*/ 2147483646 w 43544"/>
              <a:gd name="T11" fmla="*/ 2147483646 h 2997"/>
              <a:gd name="T12" fmla="*/ 2147483646 w 43544"/>
              <a:gd name="T13" fmla="*/ 2147483646 h 2997"/>
              <a:gd name="T14" fmla="*/ 2147483646 w 43544"/>
              <a:gd name="T15" fmla="*/ 2147483646 h 2997"/>
              <a:gd name="T16" fmla="*/ 2147483646 w 43544"/>
              <a:gd name="T17" fmla="*/ 2147483646 h 2997"/>
              <a:gd name="T18" fmla="*/ 2147483646 w 43544"/>
              <a:gd name="T19" fmla="*/ 2147483646 h 2997"/>
              <a:gd name="T20" fmla="*/ 2147483646 w 43544"/>
              <a:gd name="T21" fmla="*/ 2147483646 h 2997"/>
              <a:gd name="T22" fmla="*/ 2147483646 w 43544"/>
              <a:gd name="T23" fmla="*/ 2147483646 h 2997"/>
              <a:gd name="T24" fmla="*/ 2147483646 w 43544"/>
              <a:gd name="T25" fmla="*/ 2147483646 h 29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10" name="Google Shape;1084;p17">
            <a:extLst>
              <a:ext uri="{FF2B5EF4-FFF2-40B4-BE49-F238E27FC236}">
                <a16:creationId xmlns:a16="http://schemas.microsoft.com/office/drawing/2014/main" id="{8B7003F0-280A-354B-A7A7-B55AB22B6A78}"/>
              </a:ext>
            </a:extLst>
          </p:cNvPr>
          <p:cNvGrpSpPr>
            <a:grpSpLocks/>
          </p:cNvGrpSpPr>
          <p:nvPr/>
        </p:nvGrpSpPr>
        <p:grpSpPr bwMode="auto">
          <a:xfrm rot="16199693">
            <a:off x="5729818" y="880534"/>
            <a:ext cx="5996517" cy="6013449"/>
            <a:chOff x="-1211800" y="3902875"/>
            <a:chExt cx="4015552" cy="3590030"/>
          </a:xfrm>
        </p:grpSpPr>
        <p:sp>
          <p:nvSpPr>
            <p:cNvPr id="11" name="Google Shape;1085;p17">
              <a:extLst>
                <a:ext uri="{FF2B5EF4-FFF2-40B4-BE49-F238E27FC236}">
                  <a16:creationId xmlns:a16="http://schemas.microsoft.com/office/drawing/2014/main" id="{A3FBD601-7357-C646-B7B8-BD4D884ECC0E}"/>
                </a:ext>
              </a:extLst>
            </p:cNvPr>
            <p:cNvSpPr>
              <a:spLocks/>
            </p:cNvSpPr>
            <p:nvPr/>
          </p:nvSpPr>
          <p:spPr bwMode="auto">
            <a:xfrm>
              <a:off x="-1211800" y="3902875"/>
              <a:ext cx="3844961" cy="3427967"/>
            </a:xfrm>
            <a:custGeom>
              <a:avLst/>
              <a:gdLst>
                <a:gd name="T0" fmla="*/ 2147483646 w 4057"/>
                <a:gd name="T1" fmla="*/ 2147483646 h 3617"/>
                <a:gd name="T2" fmla="*/ 2147483646 w 4057"/>
                <a:gd name="T3" fmla="*/ 2147483646 h 3617"/>
                <a:gd name="T4" fmla="*/ 2147483646 w 4057"/>
                <a:gd name="T5" fmla="*/ 2147483646 h 3617"/>
                <a:gd name="T6" fmla="*/ 2147483646 w 4057"/>
                <a:gd name="T7" fmla="*/ 2147483646 h 3617"/>
                <a:gd name="T8" fmla="*/ 2147483646 w 4057"/>
                <a:gd name="T9" fmla="*/ 2147483646 h 3617"/>
                <a:gd name="T10" fmla="*/ 2147483646 w 4057"/>
                <a:gd name="T11" fmla="*/ 2147483646 h 3617"/>
                <a:gd name="T12" fmla="*/ 2147483646 w 4057"/>
                <a:gd name="T13" fmla="*/ 2147483646 h 3617"/>
                <a:gd name="T14" fmla="*/ 2147483646 w 4057"/>
                <a:gd name="T15" fmla="*/ 2147483646 h 3617"/>
                <a:gd name="T16" fmla="*/ 2147483646 w 4057"/>
                <a:gd name="T17" fmla="*/ 2147483646 h 3617"/>
                <a:gd name="T18" fmla="*/ 2147483646 w 4057"/>
                <a:gd name="T19" fmla="*/ 2147483646 h 3617"/>
                <a:gd name="T20" fmla="*/ 2147483646 w 4057"/>
                <a:gd name="T21" fmla="*/ 2147483646 h 3617"/>
                <a:gd name="T22" fmla="*/ 2147483646 w 4057"/>
                <a:gd name="T23" fmla="*/ 2147483646 h 3617"/>
                <a:gd name="T24" fmla="*/ 2147483646 w 4057"/>
                <a:gd name="T25" fmla="*/ 2147483646 h 3617"/>
                <a:gd name="T26" fmla="*/ 2147483646 w 4057"/>
                <a:gd name="T27" fmla="*/ 2147483646 h 36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57" h="3617" extrusionOk="0">
                  <a:moveTo>
                    <a:pt x="2186" y="1"/>
                  </a:moveTo>
                  <a:cubicBezTo>
                    <a:pt x="1820" y="1"/>
                    <a:pt x="1591" y="397"/>
                    <a:pt x="1317" y="560"/>
                  </a:cubicBezTo>
                  <a:cubicBezTo>
                    <a:pt x="0" y="1327"/>
                    <a:pt x="89" y="2873"/>
                    <a:pt x="1439" y="3591"/>
                  </a:cubicBezTo>
                  <a:cubicBezTo>
                    <a:pt x="1555" y="3609"/>
                    <a:pt x="1669" y="3617"/>
                    <a:pt x="1783" y="3617"/>
                  </a:cubicBezTo>
                  <a:cubicBezTo>
                    <a:pt x="2196" y="3617"/>
                    <a:pt x="2597" y="3512"/>
                    <a:pt x="3001" y="3422"/>
                  </a:cubicBezTo>
                  <a:cubicBezTo>
                    <a:pt x="3699" y="3272"/>
                    <a:pt x="4056" y="2896"/>
                    <a:pt x="3899" y="2152"/>
                  </a:cubicBezTo>
                  <a:cubicBezTo>
                    <a:pt x="3608" y="1840"/>
                    <a:pt x="3268" y="1752"/>
                    <a:pt x="2901" y="1752"/>
                  </a:cubicBezTo>
                  <a:cubicBezTo>
                    <a:pt x="2749" y="1752"/>
                    <a:pt x="2592" y="1767"/>
                    <a:pt x="2433" y="1788"/>
                  </a:cubicBezTo>
                  <a:cubicBezTo>
                    <a:pt x="2304" y="1806"/>
                    <a:pt x="2156" y="1835"/>
                    <a:pt x="2017" y="1835"/>
                  </a:cubicBezTo>
                  <a:cubicBezTo>
                    <a:pt x="1834" y="1835"/>
                    <a:pt x="1666" y="1785"/>
                    <a:pt x="1570" y="1596"/>
                  </a:cubicBezTo>
                  <a:cubicBezTo>
                    <a:pt x="1347" y="1143"/>
                    <a:pt x="1858" y="1135"/>
                    <a:pt x="2069" y="951"/>
                  </a:cubicBezTo>
                  <a:cubicBezTo>
                    <a:pt x="2253" y="782"/>
                    <a:pt x="2429" y="613"/>
                    <a:pt x="2544" y="391"/>
                  </a:cubicBezTo>
                  <a:cubicBezTo>
                    <a:pt x="2583" y="295"/>
                    <a:pt x="2575" y="191"/>
                    <a:pt x="2521" y="103"/>
                  </a:cubicBezTo>
                  <a:cubicBezTo>
                    <a:pt x="2397" y="30"/>
                    <a:pt x="2286" y="1"/>
                    <a:pt x="2186" y="1"/>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 name="Google Shape;1086;p17">
              <a:extLst>
                <a:ext uri="{FF2B5EF4-FFF2-40B4-BE49-F238E27FC236}">
                  <a16:creationId xmlns:a16="http://schemas.microsoft.com/office/drawing/2014/main" id="{287BE046-592B-CD40-9803-610AA5B622B5}"/>
                </a:ext>
              </a:extLst>
            </p:cNvPr>
            <p:cNvSpPr>
              <a:spLocks/>
            </p:cNvSpPr>
            <p:nvPr/>
          </p:nvSpPr>
          <p:spPr bwMode="auto">
            <a:xfrm>
              <a:off x="151990" y="4000492"/>
              <a:ext cx="2651763" cy="3492413"/>
            </a:xfrm>
            <a:custGeom>
              <a:avLst/>
              <a:gdLst>
                <a:gd name="T0" fmla="*/ 2147483646 w 2798"/>
                <a:gd name="T1" fmla="*/ 0 h 3685"/>
                <a:gd name="T2" fmla="*/ 2147483646 w 2798"/>
                <a:gd name="T3" fmla="*/ 2147483646 h 3685"/>
                <a:gd name="T4" fmla="*/ 2147483646 w 2798"/>
                <a:gd name="T5" fmla="*/ 2147483646 h 3685"/>
                <a:gd name="T6" fmla="*/ 2147483646 w 2798"/>
                <a:gd name="T7" fmla="*/ 2147483646 h 3685"/>
                <a:gd name="T8" fmla="*/ 2147483646 w 2798"/>
                <a:gd name="T9" fmla="*/ 2147483646 h 3685"/>
                <a:gd name="T10" fmla="*/ 2147483646 w 2798"/>
                <a:gd name="T11" fmla="*/ 2147483646 h 3685"/>
                <a:gd name="T12" fmla="*/ 2147483646 w 2798"/>
                <a:gd name="T13" fmla="*/ 2147483646 h 3685"/>
                <a:gd name="T14" fmla="*/ 2147483646 w 2798"/>
                <a:gd name="T15" fmla="*/ 2147483646 h 3685"/>
                <a:gd name="T16" fmla="*/ 0 w 2798"/>
                <a:gd name="T17" fmla="*/ 2147483646 h 3685"/>
                <a:gd name="T18" fmla="*/ 2147483646 w 2798"/>
                <a:gd name="T19" fmla="*/ 2147483646 h 3685"/>
                <a:gd name="T20" fmla="*/ 2147483646 w 2798"/>
                <a:gd name="T21" fmla="*/ 2147483646 h 3685"/>
                <a:gd name="T22" fmla="*/ 2147483646 w 2798"/>
                <a:gd name="T23" fmla="*/ 2147483646 h 3685"/>
                <a:gd name="T24" fmla="*/ 2147483646 w 2798"/>
                <a:gd name="T25" fmla="*/ 2147483646 h 3685"/>
                <a:gd name="T26" fmla="*/ 2147483646 w 2798"/>
                <a:gd name="T27" fmla="*/ 0 h 36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98" h="3685" extrusionOk="0">
                  <a:moveTo>
                    <a:pt x="1082" y="0"/>
                  </a:moveTo>
                  <a:lnTo>
                    <a:pt x="1067" y="250"/>
                  </a:lnTo>
                  <a:cubicBezTo>
                    <a:pt x="1079" y="296"/>
                    <a:pt x="1094" y="338"/>
                    <a:pt x="1105" y="380"/>
                  </a:cubicBezTo>
                  <a:cubicBezTo>
                    <a:pt x="1301" y="687"/>
                    <a:pt x="1746" y="706"/>
                    <a:pt x="1884" y="1071"/>
                  </a:cubicBezTo>
                  <a:cubicBezTo>
                    <a:pt x="1923" y="1147"/>
                    <a:pt x="1957" y="1228"/>
                    <a:pt x="1996" y="1305"/>
                  </a:cubicBezTo>
                  <a:cubicBezTo>
                    <a:pt x="2042" y="1424"/>
                    <a:pt x="2091" y="1543"/>
                    <a:pt x="2138" y="1662"/>
                  </a:cubicBezTo>
                  <a:cubicBezTo>
                    <a:pt x="2180" y="1784"/>
                    <a:pt x="2249" y="1892"/>
                    <a:pt x="2349" y="1976"/>
                  </a:cubicBezTo>
                  <a:cubicBezTo>
                    <a:pt x="2164" y="3058"/>
                    <a:pt x="2084" y="3154"/>
                    <a:pt x="1044" y="3277"/>
                  </a:cubicBezTo>
                  <a:cubicBezTo>
                    <a:pt x="687" y="3315"/>
                    <a:pt x="323" y="3292"/>
                    <a:pt x="0" y="3488"/>
                  </a:cubicBezTo>
                  <a:cubicBezTo>
                    <a:pt x="261" y="3629"/>
                    <a:pt x="515" y="3684"/>
                    <a:pt x="763" y="3684"/>
                  </a:cubicBezTo>
                  <a:cubicBezTo>
                    <a:pt x="1272" y="3684"/>
                    <a:pt x="1755" y="3449"/>
                    <a:pt x="2222" y="3235"/>
                  </a:cubicBezTo>
                  <a:cubicBezTo>
                    <a:pt x="2586" y="3066"/>
                    <a:pt x="2797" y="2644"/>
                    <a:pt x="2740" y="2237"/>
                  </a:cubicBezTo>
                  <a:cubicBezTo>
                    <a:pt x="2656" y="1642"/>
                    <a:pt x="2563" y="1017"/>
                    <a:pt x="2230" y="503"/>
                  </a:cubicBezTo>
                  <a:cubicBezTo>
                    <a:pt x="1984" y="127"/>
                    <a:pt x="1466" y="169"/>
                    <a:pt x="1082" y="0"/>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3" name="Google Shape;1087;p17">
              <a:extLst>
                <a:ext uri="{FF2B5EF4-FFF2-40B4-BE49-F238E27FC236}">
                  <a16:creationId xmlns:a16="http://schemas.microsoft.com/office/drawing/2014/main" id="{E6FE5BF7-73F4-E248-9F5B-456FECB40EFC}"/>
                </a:ext>
              </a:extLst>
            </p:cNvPr>
            <p:cNvSpPr>
              <a:spLocks/>
            </p:cNvSpPr>
            <p:nvPr/>
          </p:nvSpPr>
          <p:spPr bwMode="auto">
            <a:xfrm>
              <a:off x="-181613" y="4234583"/>
              <a:ext cx="2559832" cy="1652854"/>
            </a:xfrm>
            <a:custGeom>
              <a:avLst/>
              <a:gdLst>
                <a:gd name="T0" fmla="*/ 2147483646 w 2701"/>
                <a:gd name="T1" fmla="*/ 2147483646 h 1744"/>
                <a:gd name="T2" fmla="*/ 2147483646 w 2701"/>
                <a:gd name="T3" fmla="*/ 2147483646 h 1744"/>
                <a:gd name="T4" fmla="*/ 2147483646 w 2701"/>
                <a:gd name="T5" fmla="*/ 2147483646 h 1744"/>
                <a:gd name="T6" fmla="*/ 2147483646 w 2701"/>
                <a:gd name="T7" fmla="*/ 2147483646 h 1744"/>
                <a:gd name="T8" fmla="*/ 2147483646 w 2701"/>
                <a:gd name="T9" fmla="*/ 2147483646 h 1744"/>
                <a:gd name="T10" fmla="*/ 2147483646 w 2701"/>
                <a:gd name="T11" fmla="*/ 2147483646 h 1744"/>
                <a:gd name="T12" fmla="*/ 2147483646 w 2701"/>
                <a:gd name="T13" fmla="*/ 2147483646 h 1744"/>
                <a:gd name="T14" fmla="*/ 2147483646 w 2701"/>
                <a:gd name="T15" fmla="*/ 2147483646 h 1744"/>
                <a:gd name="T16" fmla="*/ 2147483646 w 2701"/>
                <a:gd name="T17" fmla="*/ 2147483646 h 1744"/>
                <a:gd name="T18" fmla="*/ 2147483646 w 2701"/>
                <a:gd name="T19" fmla="*/ 2147483646 h 1744"/>
                <a:gd name="T20" fmla="*/ 2147483646 w 2701"/>
                <a:gd name="T21" fmla="*/ 2147483646 h 1744"/>
                <a:gd name="T22" fmla="*/ 2147483646 w 2701"/>
                <a:gd name="T23" fmla="*/ 2147483646 h 1744"/>
                <a:gd name="T24" fmla="*/ 2147483646 w 2701"/>
                <a:gd name="T25" fmla="*/ 2147483646 h 1744"/>
                <a:gd name="T26" fmla="*/ 2147483646 w 2701"/>
                <a:gd name="T27" fmla="*/ 2147483646 h 17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01" h="1744" extrusionOk="0">
                  <a:moveTo>
                    <a:pt x="1377" y="1"/>
                  </a:moveTo>
                  <a:cubicBezTo>
                    <a:pt x="960" y="1"/>
                    <a:pt x="920" y="599"/>
                    <a:pt x="519" y="599"/>
                  </a:cubicBezTo>
                  <a:cubicBezTo>
                    <a:pt x="509" y="599"/>
                    <a:pt x="498" y="598"/>
                    <a:pt x="487" y="597"/>
                  </a:cubicBezTo>
                  <a:cubicBezTo>
                    <a:pt x="464" y="596"/>
                    <a:pt x="443" y="595"/>
                    <a:pt x="423" y="595"/>
                  </a:cubicBezTo>
                  <a:cubicBezTo>
                    <a:pt x="1" y="595"/>
                    <a:pt x="133" y="931"/>
                    <a:pt x="122" y="1169"/>
                  </a:cubicBezTo>
                  <a:cubicBezTo>
                    <a:pt x="103" y="1495"/>
                    <a:pt x="222" y="1714"/>
                    <a:pt x="590" y="1737"/>
                  </a:cubicBezTo>
                  <a:cubicBezTo>
                    <a:pt x="672" y="1742"/>
                    <a:pt x="754" y="1744"/>
                    <a:pt x="835" y="1744"/>
                  </a:cubicBezTo>
                  <a:cubicBezTo>
                    <a:pt x="1269" y="1744"/>
                    <a:pt x="1701" y="1686"/>
                    <a:pt x="2132" y="1686"/>
                  </a:cubicBezTo>
                  <a:cubicBezTo>
                    <a:pt x="2322" y="1686"/>
                    <a:pt x="2511" y="1697"/>
                    <a:pt x="2701" y="1729"/>
                  </a:cubicBezTo>
                  <a:lnTo>
                    <a:pt x="2697" y="1319"/>
                  </a:lnTo>
                  <a:cubicBezTo>
                    <a:pt x="2635" y="1238"/>
                    <a:pt x="2574" y="1161"/>
                    <a:pt x="2509" y="1081"/>
                  </a:cubicBezTo>
                  <a:cubicBezTo>
                    <a:pt x="2501" y="1015"/>
                    <a:pt x="2493" y="946"/>
                    <a:pt x="2482" y="881"/>
                  </a:cubicBezTo>
                  <a:cubicBezTo>
                    <a:pt x="2305" y="375"/>
                    <a:pt x="1596" y="513"/>
                    <a:pt x="1419" y="3"/>
                  </a:cubicBezTo>
                  <a:cubicBezTo>
                    <a:pt x="1405" y="1"/>
                    <a:pt x="1391" y="1"/>
                    <a:pt x="1377" y="1"/>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 name="Google Shape;1088;p17">
              <a:extLst>
                <a:ext uri="{FF2B5EF4-FFF2-40B4-BE49-F238E27FC236}">
                  <a16:creationId xmlns:a16="http://schemas.microsoft.com/office/drawing/2014/main" id="{8A0E5A14-4511-6440-9F7C-755C959E6BAD}"/>
                </a:ext>
              </a:extLst>
            </p:cNvPr>
            <p:cNvSpPr>
              <a:spLocks/>
            </p:cNvSpPr>
            <p:nvPr/>
          </p:nvSpPr>
          <p:spPr bwMode="auto">
            <a:xfrm>
              <a:off x="1159431" y="4240269"/>
              <a:ext cx="1030188" cy="830218"/>
            </a:xfrm>
            <a:custGeom>
              <a:avLst/>
              <a:gdLst>
                <a:gd name="T0" fmla="*/ 2147483646 w 1087"/>
                <a:gd name="T1" fmla="*/ 0 h 876"/>
                <a:gd name="T2" fmla="*/ 2147483646 w 1087"/>
                <a:gd name="T3" fmla="*/ 0 h 876"/>
                <a:gd name="T4" fmla="*/ 2147483646 w 1087"/>
                <a:gd name="T5" fmla="*/ 2147483646 h 876"/>
                <a:gd name="T6" fmla="*/ 2147483646 w 1087"/>
                <a:gd name="T7" fmla="*/ 0 h 8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7" h="876" extrusionOk="0">
                  <a:moveTo>
                    <a:pt x="4" y="0"/>
                  </a:moveTo>
                  <a:lnTo>
                    <a:pt x="4" y="0"/>
                  </a:lnTo>
                  <a:cubicBezTo>
                    <a:pt x="0" y="726"/>
                    <a:pt x="714" y="584"/>
                    <a:pt x="1067" y="875"/>
                  </a:cubicBezTo>
                  <a:cubicBezTo>
                    <a:pt x="1086" y="135"/>
                    <a:pt x="372" y="277"/>
                    <a:pt x="4" y="0"/>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5" name="Google Shape;1089;p17">
              <a:extLst>
                <a:ext uri="{FF2B5EF4-FFF2-40B4-BE49-F238E27FC236}">
                  <a16:creationId xmlns:a16="http://schemas.microsoft.com/office/drawing/2014/main" id="{E4D7E7EE-EF77-C843-8B2C-FE688D1FD231}"/>
                </a:ext>
              </a:extLst>
            </p:cNvPr>
            <p:cNvSpPr>
              <a:spLocks/>
            </p:cNvSpPr>
            <p:nvPr/>
          </p:nvSpPr>
          <p:spPr bwMode="auto">
            <a:xfrm>
              <a:off x="2195305" y="5261929"/>
              <a:ext cx="179122" cy="222718"/>
            </a:xfrm>
            <a:custGeom>
              <a:avLst/>
              <a:gdLst>
                <a:gd name="T0" fmla="*/ 2147483646 w 189"/>
                <a:gd name="T1" fmla="*/ 2147483646 h 235"/>
                <a:gd name="T2" fmla="*/ 2147483646 w 189"/>
                <a:gd name="T3" fmla="*/ 2147483646 h 235"/>
                <a:gd name="T4" fmla="*/ 2147483646 w 189"/>
                <a:gd name="T5" fmla="*/ 2147483646 h 235"/>
                <a:gd name="T6" fmla="*/ 0 60000 65536"/>
                <a:gd name="T7" fmla="*/ 0 60000 65536"/>
                <a:gd name="T8" fmla="*/ 0 60000 65536"/>
              </a:gdLst>
              <a:ahLst/>
              <a:cxnLst>
                <a:cxn ang="T6">
                  <a:pos x="T0" y="T1"/>
                </a:cxn>
                <a:cxn ang="T7">
                  <a:pos x="T2" y="T3"/>
                </a:cxn>
                <a:cxn ang="T8">
                  <a:pos x="T4" y="T5"/>
                </a:cxn>
              </a:cxnLst>
              <a:rect l="0" t="0" r="r" b="b"/>
              <a:pathLst>
                <a:path w="189" h="235" extrusionOk="0">
                  <a:moveTo>
                    <a:pt x="189" y="235"/>
                  </a:moveTo>
                  <a:lnTo>
                    <a:pt x="1" y="1"/>
                  </a:lnTo>
                  <a:lnTo>
                    <a:pt x="189" y="235"/>
                  </a:ln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16" name="Google Shape;1090;p17">
            <a:extLst>
              <a:ext uri="{FF2B5EF4-FFF2-40B4-BE49-F238E27FC236}">
                <a16:creationId xmlns:a16="http://schemas.microsoft.com/office/drawing/2014/main" id="{F5F6031E-5664-7A4A-B433-1FE7CC9B4546}"/>
              </a:ext>
            </a:extLst>
          </p:cNvPr>
          <p:cNvGrpSpPr>
            <a:grpSpLocks/>
          </p:cNvGrpSpPr>
          <p:nvPr/>
        </p:nvGrpSpPr>
        <p:grpSpPr bwMode="auto">
          <a:xfrm rot="10933368">
            <a:off x="4669367" y="2216151"/>
            <a:ext cx="1339851" cy="1054100"/>
            <a:chOff x="6433246" y="1743436"/>
            <a:chExt cx="960254" cy="755871"/>
          </a:xfrm>
        </p:grpSpPr>
        <p:sp>
          <p:nvSpPr>
            <p:cNvPr id="17" name="Google Shape;1091;p17">
              <a:extLst>
                <a:ext uri="{FF2B5EF4-FFF2-40B4-BE49-F238E27FC236}">
                  <a16:creationId xmlns:a16="http://schemas.microsoft.com/office/drawing/2014/main" id="{7AD2DA95-84DE-0748-BDC8-EF19D44C73B4}"/>
                </a:ext>
              </a:extLst>
            </p:cNvPr>
            <p:cNvSpPr/>
            <p:nvPr/>
          </p:nvSpPr>
          <p:spPr>
            <a:xfrm>
              <a:off x="6463758" y="1763196"/>
              <a:ext cx="183555" cy="191244"/>
            </a:xfrm>
            <a:custGeom>
              <a:avLst/>
              <a:gdLst/>
              <a:ahLst/>
              <a:cxnLst/>
              <a:rect l="l" t="t" r="r" b="b"/>
              <a:pathLst>
                <a:path w="1283" h="1346" extrusionOk="0">
                  <a:moveTo>
                    <a:pt x="228" y="0"/>
                  </a:moveTo>
                  <a:cubicBezTo>
                    <a:pt x="199" y="131"/>
                    <a:pt x="117" y="247"/>
                    <a:pt x="1" y="315"/>
                  </a:cubicBezTo>
                  <a:lnTo>
                    <a:pt x="485" y="1345"/>
                  </a:lnTo>
                  <a:lnTo>
                    <a:pt x="1283" y="339"/>
                  </a:lnTo>
                  <a:lnTo>
                    <a:pt x="228" y="0"/>
                  </a:ln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8" name="Google Shape;1092;p17">
              <a:extLst>
                <a:ext uri="{FF2B5EF4-FFF2-40B4-BE49-F238E27FC236}">
                  <a16:creationId xmlns:a16="http://schemas.microsoft.com/office/drawing/2014/main" id="{05F05A07-9D53-924E-B9D1-7BC8333F882F}"/>
                </a:ext>
              </a:extLst>
            </p:cNvPr>
            <p:cNvSpPr>
              <a:spLocks/>
            </p:cNvSpPr>
            <p:nvPr/>
          </p:nvSpPr>
          <p:spPr bwMode="auto">
            <a:xfrm>
              <a:off x="6433246" y="1743436"/>
              <a:ext cx="63524" cy="64806"/>
            </a:xfrm>
            <a:custGeom>
              <a:avLst/>
              <a:gdLst>
                <a:gd name="T0" fmla="*/ 0 w 446"/>
                <a:gd name="T1" fmla="*/ 0 h 455"/>
                <a:gd name="T2" fmla="*/ 2147483646 w 446"/>
                <a:gd name="T3" fmla="*/ 2147483646 h 455"/>
                <a:gd name="T4" fmla="*/ 2147483646 w 446"/>
                <a:gd name="T5" fmla="*/ 2147483646 h 455"/>
                <a:gd name="T6" fmla="*/ 0 w 446"/>
                <a:gd name="T7" fmla="*/ 0 h 4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6" h="455" extrusionOk="0">
                  <a:moveTo>
                    <a:pt x="0" y="0"/>
                  </a:moveTo>
                  <a:lnTo>
                    <a:pt x="218" y="455"/>
                  </a:lnTo>
                  <a:cubicBezTo>
                    <a:pt x="334" y="387"/>
                    <a:pt x="416" y="271"/>
                    <a:pt x="445" y="140"/>
                  </a:cubicBezTo>
                  <a:lnTo>
                    <a:pt x="0"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9" name="Google Shape;1093;p17">
              <a:extLst>
                <a:ext uri="{FF2B5EF4-FFF2-40B4-BE49-F238E27FC236}">
                  <a16:creationId xmlns:a16="http://schemas.microsoft.com/office/drawing/2014/main" id="{C8A5CB5F-BBEC-4D44-9278-407AA794A982}"/>
                </a:ext>
              </a:extLst>
            </p:cNvPr>
            <p:cNvSpPr>
              <a:spLocks/>
            </p:cNvSpPr>
            <p:nvPr/>
          </p:nvSpPr>
          <p:spPr bwMode="auto">
            <a:xfrm>
              <a:off x="6529670" y="1807387"/>
              <a:ext cx="764137" cy="664294"/>
            </a:xfrm>
            <a:custGeom>
              <a:avLst/>
              <a:gdLst>
                <a:gd name="T0" fmla="*/ 2147483646 w 5365"/>
                <a:gd name="T1" fmla="*/ 2147483646 h 4664"/>
                <a:gd name="T2" fmla="*/ 0 w 5365"/>
                <a:gd name="T3" fmla="*/ 2147483646 h 4664"/>
                <a:gd name="T4" fmla="*/ 2147483646 w 5365"/>
                <a:gd name="T5" fmla="*/ 2147483646 h 4664"/>
                <a:gd name="T6" fmla="*/ 2147483646 w 5365"/>
                <a:gd name="T7" fmla="*/ 2147483646 h 4664"/>
                <a:gd name="T8" fmla="*/ 2147483646 w 5365"/>
                <a:gd name="T9" fmla="*/ 2147483646 h 46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5" h="4664" extrusionOk="0">
                  <a:moveTo>
                    <a:pt x="828" y="1"/>
                  </a:moveTo>
                  <a:lnTo>
                    <a:pt x="0" y="1036"/>
                  </a:lnTo>
                  <a:lnTo>
                    <a:pt x="4533" y="4664"/>
                  </a:lnTo>
                  <a:lnTo>
                    <a:pt x="5365" y="3629"/>
                  </a:lnTo>
                  <a:lnTo>
                    <a:pt x="828"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0" name="Google Shape;1094;p17">
              <a:extLst>
                <a:ext uri="{FF2B5EF4-FFF2-40B4-BE49-F238E27FC236}">
                  <a16:creationId xmlns:a16="http://schemas.microsoft.com/office/drawing/2014/main" id="{973353BF-DCE4-704A-A048-4A318D599403}"/>
                </a:ext>
              </a:extLst>
            </p:cNvPr>
            <p:cNvSpPr>
              <a:spLocks/>
            </p:cNvSpPr>
            <p:nvPr/>
          </p:nvSpPr>
          <p:spPr bwMode="auto">
            <a:xfrm>
              <a:off x="6564137" y="1850827"/>
              <a:ext cx="694631" cy="577554"/>
            </a:xfrm>
            <a:custGeom>
              <a:avLst/>
              <a:gdLst>
                <a:gd name="T0" fmla="*/ 2147483646 w 4877"/>
                <a:gd name="T1" fmla="*/ 2147483646 h 4055"/>
                <a:gd name="T2" fmla="*/ 0 w 4877"/>
                <a:gd name="T3" fmla="*/ 2147483646 h 4055"/>
                <a:gd name="T4" fmla="*/ 2147483646 w 4877"/>
                <a:gd name="T5" fmla="*/ 2147483646 h 4055"/>
                <a:gd name="T6" fmla="*/ 2147483646 w 4877"/>
                <a:gd name="T7" fmla="*/ 2147483646 h 4055"/>
                <a:gd name="T8" fmla="*/ 2147483646 w 4877"/>
                <a:gd name="T9" fmla="*/ 2147483646 h 40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7" h="4055" extrusionOk="0">
                  <a:moveTo>
                    <a:pt x="344" y="1"/>
                  </a:moveTo>
                  <a:lnTo>
                    <a:pt x="0" y="426"/>
                  </a:lnTo>
                  <a:lnTo>
                    <a:pt x="4537" y="4054"/>
                  </a:lnTo>
                  <a:lnTo>
                    <a:pt x="4876" y="3628"/>
                  </a:lnTo>
                  <a:lnTo>
                    <a:pt x="344"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1" name="Google Shape;1095;p17">
              <a:extLst>
                <a:ext uri="{FF2B5EF4-FFF2-40B4-BE49-F238E27FC236}">
                  <a16:creationId xmlns:a16="http://schemas.microsoft.com/office/drawing/2014/main" id="{28DF4E50-700F-2445-8FF2-ADE32C28A04F}"/>
                </a:ext>
              </a:extLst>
            </p:cNvPr>
            <p:cNvSpPr>
              <a:spLocks/>
            </p:cNvSpPr>
            <p:nvPr/>
          </p:nvSpPr>
          <p:spPr bwMode="auto">
            <a:xfrm>
              <a:off x="7186264" y="2337222"/>
              <a:ext cx="207236" cy="162085"/>
            </a:xfrm>
            <a:custGeom>
              <a:avLst/>
              <a:gdLst>
                <a:gd name="T0" fmla="*/ 2147483646 w 1455"/>
                <a:gd name="T1" fmla="*/ 2147483646 h 1138"/>
                <a:gd name="T2" fmla="*/ 0 w 1455"/>
                <a:gd name="T3" fmla="*/ 2147483646 h 1138"/>
                <a:gd name="T4" fmla="*/ 2147483646 w 1455"/>
                <a:gd name="T5" fmla="*/ 2147483646 h 1138"/>
                <a:gd name="T6" fmla="*/ 2147483646 w 1455"/>
                <a:gd name="T7" fmla="*/ 2147483646 h 1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5" h="1138" extrusionOk="0">
                  <a:moveTo>
                    <a:pt x="745" y="1"/>
                  </a:moveTo>
                  <a:lnTo>
                    <a:pt x="0" y="900"/>
                  </a:lnTo>
                  <a:cubicBezTo>
                    <a:pt x="173" y="1068"/>
                    <a:pt x="357" y="1137"/>
                    <a:pt x="526" y="1137"/>
                  </a:cubicBezTo>
                  <a:cubicBezTo>
                    <a:pt x="1072" y="1137"/>
                    <a:pt x="1454" y="418"/>
                    <a:pt x="745" y="1"/>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2" name="Google Shape;1096;p17">
              <a:extLst>
                <a:ext uri="{FF2B5EF4-FFF2-40B4-BE49-F238E27FC236}">
                  <a16:creationId xmlns:a16="http://schemas.microsoft.com/office/drawing/2014/main" id="{21357E65-D100-6044-89F3-F303527BA92A}"/>
                </a:ext>
              </a:extLst>
            </p:cNvPr>
            <p:cNvSpPr>
              <a:spLocks/>
            </p:cNvSpPr>
            <p:nvPr/>
          </p:nvSpPr>
          <p:spPr bwMode="auto">
            <a:xfrm>
              <a:off x="7133851" y="2287657"/>
              <a:ext cx="175189" cy="197835"/>
            </a:xfrm>
            <a:custGeom>
              <a:avLst/>
              <a:gdLst>
                <a:gd name="T0" fmla="*/ 2147483646 w 1230"/>
                <a:gd name="T1" fmla="*/ 0 h 1389"/>
                <a:gd name="T2" fmla="*/ 2147483646 w 1230"/>
                <a:gd name="T3" fmla="*/ 2147483646 h 1389"/>
                <a:gd name="T4" fmla="*/ 2147483646 w 1230"/>
                <a:gd name="T5" fmla="*/ 2147483646 h 1389"/>
                <a:gd name="T6" fmla="*/ 2147483646 w 1230"/>
                <a:gd name="T7" fmla="*/ 2147483646 h 1389"/>
                <a:gd name="T8" fmla="*/ 2147483646 w 1230"/>
                <a:gd name="T9" fmla="*/ 0 h 13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0" h="1389" extrusionOk="0">
                  <a:moveTo>
                    <a:pt x="847" y="0"/>
                  </a:moveTo>
                  <a:lnTo>
                    <a:pt x="1" y="1089"/>
                  </a:lnTo>
                  <a:lnTo>
                    <a:pt x="383" y="1389"/>
                  </a:lnTo>
                  <a:lnTo>
                    <a:pt x="1229" y="300"/>
                  </a:lnTo>
                  <a:lnTo>
                    <a:pt x="847" y="0"/>
                  </a:lnTo>
                  <a:close/>
                </a:path>
              </a:pathLst>
            </a:custGeom>
            <a:solidFill>
              <a:srgbClr val="AAB8D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23" name="Google Shape;1097;p17">
            <a:extLst>
              <a:ext uri="{FF2B5EF4-FFF2-40B4-BE49-F238E27FC236}">
                <a16:creationId xmlns:a16="http://schemas.microsoft.com/office/drawing/2014/main" id="{0BBCDEDA-E661-B442-A21F-FA77686BD123}"/>
              </a:ext>
            </a:extLst>
          </p:cNvPr>
          <p:cNvGrpSpPr>
            <a:grpSpLocks/>
          </p:cNvGrpSpPr>
          <p:nvPr/>
        </p:nvGrpSpPr>
        <p:grpSpPr bwMode="auto">
          <a:xfrm>
            <a:off x="4459818" y="5151968"/>
            <a:ext cx="1570567" cy="903817"/>
            <a:chOff x="6625736" y="4095721"/>
            <a:chExt cx="850800" cy="490240"/>
          </a:xfrm>
        </p:grpSpPr>
        <p:sp>
          <p:nvSpPr>
            <p:cNvPr id="24" name="Google Shape;1098;p17">
              <a:extLst>
                <a:ext uri="{FF2B5EF4-FFF2-40B4-BE49-F238E27FC236}">
                  <a16:creationId xmlns:a16="http://schemas.microsoft.com/office/drawing/2014/main" id="{6C55FEF5-2280-594D-B0F4-BCD87971A067}"/>
                </a:ext>
              </a:extLst>
            </p:cNvPr>
            <p:cNvSpPr>
              <a:spLocks/>
            </p:cNvSpPr>
            <p:nvPr/>
          </p:nvSpPr>
          <p:spPr bwMode="auto">
            <a:xfrm>
              <a:off x="7028650" y="4095721"/>
              <a:ext cx="10969" cy="21569"/>
            </a:xfrm>
            <a:custGeom>
              <a:avLst/>
              <a:gdLst>
                <a:gd name="T0" fmla="*/ 2147483646 w 30"/>
                <a:gd name="T1" fmla="*/ 0 h 59"/>
                <a:gd name="T2" fmla="*/ 2147483646 w 30"/>
                <a:gd name="T3" fmla="*/ 2147483646 h 59"/>
                <a:gd name="T4" fmla="*/ 2147483646 w 30"/>
                <a:gd name="T5" fmla="*/ 2147483646 h 59"/>
                <a:gd name="T6" fmla="*/ 2147483646 w 30"/>
                <a:gd name="T7" fmla="*/ 0 h 59"/>
                <a:gd name="T8" fmla="*/ 2147483646 w 30"/>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59" extrusionOk="0">
                  <a:moveTo>
                    <a:pt x="1" y="0"/>
                  </a:moveTo>
                  <a:lnTo>
                    <a:pt x="1" y="58"/>
                  </a:lnTo>
                  <a:lnTo>
                    <a:pt x="30" y="58"/>
                  </a:lnTo>
                  <a:lnTo>
                    <a:pt x="30" y="0"/>
                  </a:lnTo>
                  <a:lnTo>
                    <a:pt x="1"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5" name="Google Shape;1099;p17">
              <a:extLst>
                <a:ext uri="{FF2B5EF4-FFF2-40B4-BE49-F238E27FC236}">
                  <a16:creationId xmlns:a16="http://schemas.microsoft.com/office/drawing/2014/main" id="{EE3D595B-0713-6A42-921D-C04213D39289}"/>
                </a:ext>
              </a:extLst>
            </p:cNvPr>
            <p:cNvSpPr>
              <a:spLocks/>
            </p:cNvSpPr>
            <p:nvPr/>
          </p:nvSpPr>
          <p:spPr bwMode="auto">
            <a:xfrm>
              <a:off x="7046566" y="4143246"/>
              <a:ext cx="81533" cy="76406"/>
            </a:xfrm>
            <a:custGeom>
              <a:avLst/>
              <a:gdLst>
                <a:gd name="T0" fmla="*/ 0 w 223"/>
                <a:gd name="T1" fmla="*/ 2147483646 h 209"/>
                <a:gd name="T2" fmla="*/ 0 w 223"/>
                <a:gd name="T3" fmla="*/ 2147483646 h 209"/>
                <a:gd name="T4" fmla="*/ 2147483646 w 223"/>
                <a:gd name="T5" fmla="*/ 2147483646 h 209"/>
                <a:gd name="T6" fmla="*/ 2147483646 w 223"/>
                <a:gd name="T7" fmla="*/ 2147483646 h 209"/>
                <a:gd name="T8" fmla="*/ 0 w 223"/>
                <a:gd name="T9" fmla="*/ 2147483646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 h="209" extrusionOk="0">
                  <a:moveTo>
                    <a:pt x="0" y="1"/>
                  </a:moveTo>
                  <a:lnTo>
                    <a:pt x="0" y="209"/>
                  </a:lnTo>
                  <a:lnTo>
                    <a:pt x="223" y="209"/>
                  </a:lnTo>
                  <a:lnTo>
                    <a:pt x="223" y="1"/>
                  </a:lnTo>
                  <a:lnTo>
                    <a:pt x="0"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6" name="Google Shape;1100;p17">
              <a:extLst>
                <a:ext uri="{FF2B5EF4-FFF2-40B4-BE49-F238E27FC236}">
                  <a16:creationId xmlns:a16="http://schemas.microsoft.com/office/drawing/2014/main" id="{4B769F25-ADD5-1640-8EAA-937BFAC84A6A}"/>
                </a:ext>
              </a:extLst>
            </p:cNvPr>
            <p:cNvSpPr>
              <a:spLocks/>
            </p:cNvSpPr>
            <p:nvPr/>
          </p:nvSpPr>
          <p:spPr bwMode="auto">
            <a:xfrm>
              <a:off x="6977463" y="4143246"/>
              <a:ext cx="69468" cy="76406"/>
            </a:xfrm>
            <a:custGeom>
              <a:avLst/>
              <a:gdLst>
                <a:gd name="T0" fmla="*/ 2147483646 w 190"/>
                <a:gd name="T1" fmla="*/ 2147483646 h 209"/>
                <a:gd name="T2" fmla="*/ 2147483646 w 190"/>
                <a:gd name="T3" fmla="*/ 2147483646 h 209"/>
                <a:gd name="T4" fmla="*/ 2147483646 w 190"/>
                <a:gd name="T5" fmla="*/ 2147483646 h 209"/>
                <a:gd name="T6" fmla="*/ 2147483646 w 190"/>
                <a:gd name="T7" fmla="*/ 2147483646 h 209"/>
                <a:gd name="T8" fmla="*/ 2147483646 w 190"/>
                <a:gd name="T9" fmla="*/ 2147483646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 h="209" extrusionOk="0">
                  <a:moveTo>
                    <a:pt x="1" y="1"/>
                  </a:moveTo>
                  <a:lnTo>
                    <a:pt x="1" y="209"/>
                  </a:lnTo>
                  <a:lnTo>
                    <a:pt x="189" y="209"/>
                  </a:lnTo>
                  <a:lnTo>
                    <a:pt x="189" y="1"/>
                  </a:lnTo>
                  <a:lnTo>
                    <a:pt x="1"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7" name="Google Shape;1101;p17">
              <a:extLst>
                <a:ext uri="{FF2B5EF4-FFF2-40B4-BE49-F238E27FC236}">
                  <a16:creationId xmlns:a16="http://schemas.microsoft.com/office/drawing/2014/main" id="{C0912068-AD3C-984F-B8FB-C168E1FC0E5A}"/>
                </a:ext>
              </a:extLst>
            </p:cNvPr>
            <p:cNvSpPr>
              <a:spLocks/>
            </p:cNvSpPr>
            <p:nvPr/>
          </p:nvSpPr>
          <p:spPr bwMode="auto">
            <a:xfrm>
              <a:off x="6977463" y="4106323"/>
              <a:ext cx="69468" cy="37289"/>
            </a:xfrm>
            <a:custGeom>
              <a:avLst/>
              <a:gdLst>
                <a:gd name="T0" fmla="*/ 2147483646 w 190"/>
                <a:gd name="T1" fmla="*/ 0 h 102"/>
                <a:gd name="T2" fmla="*/ 2147483646 w 190"/>
                <a:gd name="T3" fmla="*/ 2147483646 h 102"/>
                <a:gd name="T4" fmla="*/ 2147483646 w 190"/>
                <a:gd name="T5" fmla="*/ 2147483646 h 102"/>
                <a:gd name="T6" fmla="*/ 2147483646 w 190"/>
                <a:gd name="T7" fmla="*/ 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0" h="102" extrusionOk="0">
                  <a:moveTo>
                    <a:pt x="97" y="0"/>
                  </a:moveTo>
                  <a:lnTo>
                    <a:pt x="1" y="102"/>
                  </a:lnTo>
                  <a:lnTo>
                    <a:pt x="189" y="102"/>
                  </a:lnTo>
                  <a:lnTo>
                    <a:pt x="97"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8" name="Google Shape;1102;p17">
              <a:extLst>
                <a:ext uri="{FF2B5EF4-FFF2-40B4-BE49-F238E27FC236}">
                  <a16:creationId xmlns:a16="http://schemas.microsoft.com/office/drawing/2014/main" id="{D00088CC-82FB-E540-AEDA-8494FC2BB349}"/>
                </a:ext>
              </a:extLst>
            </p:cNvPr>
            <p:cNvSpPr>
              <a:spLocks/>
            </p:cNvSpPr>
            <p:nvPr/>
          </p:nvSpPr>
          <p:spPr bwMode="auto">
            <a:xfrm>
              <a:off x="7012929" y="4106323"/>
              <a:ext cx="116998" cy="37289"/>
            </a:xfrm>
            <a:custGeom>
              <a:avLst/>
              <a:gdLst>
                <a:gd name="T0" fmla="*/ 0 w 320"/>
                <a:gd name="T1" fmla="*/ 0 h 102"/>
                <a:gd name="T2" fmla="*/ 2147483646 w 320"/>
                <a:gd name="T3" fmla="*/ 2147483646 h 102"/>
                <a:gd name="T4" fmla="*/ 2147483646 w 320"/>
                <a:gd name="T5" fmla="*/ 2147483646 h 102"/>
                <a:gd name="T6" fmla="*/ 2147483646 w 320"/>
                <a:gd name="T7" fmla="*/ 0 h 102"/>
                <a:gd name="T8" fmla="*/ 0 w 320"/>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102" extrusionOk="0">
                  <a:moveTo>
                    <a:pt x="0" y="0"/>
                  </a:moveTo>
                  <a:lnTo>
                    <a:pt x="92" y="102"/>
                  </a:lnTo>
                  <a:lnTo>
                    <a:pt x="320" y="102"/>
                  </a:lnTo>
                  <a:lnTo>
                    <a:pt x="228" y="0"/>
                  </a:lnTo>
                  <a:lnTo>
                    <a:pt x="0" y="0"/>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9" name="Google Shape;1103;p17">
              <a:extLst>
                <a:ext uri="{FF2B5EF4-FFF2-40B4-BE49-F238E27FC236}">
                  <a16:creationId xmlns:a16="http://schemas.microsoft.com/office/drawing/2014/main" id="{C5FE17EB-CC66-924F-9A56-1CB55FB2AEE2}"/>
                </a:ext>
              </a:extLst>
            </p:cNvPr>
            <p:cNvSpPr>
              <a:spLocks/>
            </p:cNvSpPr>
            <p:nvPr/>
          </p:nvSpPr>
          <p:spPr bwMode="auto">
            <a:xfrm>
              <a:off x="6795384" y="4166278"/>
              <a:ext cx="85189" cy="141844"/>
            </a:xfrm>
            <a:custGeom>
              <a:avLst/>
              <a:gdLst>
                <a:gd name="T0" fmla="*/ 2147483646 w 233"/>
                <a:gd name="T1" fmla="*/ 2147483646 h 388"/>
                <a:gd name="T2" fmla="*/ 0 w 233"/>
                <a:gd name="T3" fmla="*/ 2147483646 h 388"/>
                <a:gd name="T4" fmla="*/ 0 w 233"/>
                <a:gd name="T5" fmla="*/ 2147483646 h 388"/>
                <a:gd name="T6" fmla="*/ 2147483646 w 233"/>
                <a:gd name="T7" fmla="*/ 2147483646 h 388"/>
                <a:gd name="T8" fmla="*/ 2147483646 w 233"/>
                <a:gd name="T9" fmla="*/ 2147483646 h 388"/>
                <a:gd name="T10" fmla="*/ 2147483646 w 233"/>
                <a:gd name="T11" fmla="*/ 2147483646 h 3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3" h="388" extrusionOk="0">
                  <a:moveTo>
                    <a:pt x="117" y="1"/>
                  </a:moveTo>
                  <a:lnTo>
                    <a:pt x="0" y="122"/>
                  </a:lnTo>
                  <a:lnTo>
                    <a:pt x="0" y="388"/>
                  </a:lnTo>
                  <a:lnTo>
                    <a:pt x="233" y="388"/>
                  </a:lnTo>
                  <a:lnTo>
                    <a:pt x="233" y="122"/>
                  </a:lnTo>
                  <a:lnTo>
                    <a:pt x="117"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0" name="Google Shape;1104;p17">
              <a:extLst>
                <a:ext uri="{FF2B5EF4-FFF2-40B4-BE49-F238E27FC236}">
                  <a16:creationId xmlns:a16="http://schemas.microsoft.com/office/drawing/2014/main" id="{9E6A2D5A-C936-D24E-8A80-1AF6BAD5B328}"/>
                </a:ext>
              </a:extLst>
            </p:cNvPr>
            <p:cNvSpPr>
              <a:spLocks/>
            </p:cNvSpPr>
            <p:nvPr/>
          </p:nvSpPr>
          <p:spPr bwMode="auto">
            <a:xfrm>
              <a:off x="6837796" y="4166278"/>
              <a:ext cx="187929" cy="44600"/>
            </a:xfrm>
            <a:custGeom>
              <a:avLst/>
              <a:gdLst>
                <a:gd name="T0" fmla="*/ 2147483646 w 514"/>
                <a:gd name="T1" fmla="*/ 2147483646 h 122"/>
                <a:gd name="T2" fmla="*/ 2147483646 w 514"/>
                <a:gd name="T3" fmla="*/ 2147483646 h 122"/>
                <a:gd name="T4" fmla="*/ 2147483646 w 514"/>
                <a:gd name="T5" fmla="*/ 2147483646 h 122"/>
                <a:gd name="T6" fmla="*/ 2147483646 w 514"/>
                <a:gd name="T7" fmla="*/ 2147483646 h 122"/>
                <a:gd name="T8" fmla="*/ 2147483646 w 514"/>
                <a:gd name="T9" fmla="*/ 2147483646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4" h="122" extrusionOk="0">
                  <a:moveTo>
                    <a:pt x="1" y="1"/>
                  </a:moveTo>
                  <a:lnTo>
                    <a:pt x="117" y="122"/>
                  </a:lnTo>
                  <a:lnTo>
                    <a:pt x="513" y="122"/>
                  </a:lnTo>
                  <a:lnTo>
                    <a:pt x="402" y="1"/>
                  </a:lnTo>
                  <a:lnTo>
                    <a:pt x="1"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1" name="Google Shape;1105;p17">
              <a:extLst>
                <a:ext uri="{FF2B5EF4-FFF2-40B4-BE49-F238E27FC236}">
                  <a16:creationId xmlns:a16="http://schemas.microsoft.com/office/drawing/2014/main" id="{E31E9AAF-2223-CE40-9676-DDF4A3818960}"/>
                </a:ext>
              </a:extLst>
            </p:cNvPr>
            <p:cNvSpPr>
              <a:spLocks/>
            </p:cNvSpPr>
            <p:nvPr/>
          </p:nvSpPr>
          <p:spPr bwMode="auto">
            <a:xfrm>
              <a:off x="6880208" y="4210513"/>
              <a:ext cx="145517" cy="97609"/>
            </a:xfrm>
            <a:custGeom>
              <a:avLst/>
              <a:gdLst>
                <a:gd name="T0" fmla="*/ 2147483646 w 398"/>
                <a:gd name="T1" fmla="*/ 2147483646 h 267"/>
                <a:gd name="T2" fmla="*/ 2147483646 w 398"/>
                <a:gd name="T3" fmla="*/ 2147483646 h 267"/>
                <a:gd name="T4" fmla="*/ 2147483646 w 398"/>
                <a:gd name="T5" fmla="*/ 2147483646 h 267"/>
                <a:gd name="T6" fmla="*/ 2147483646 w 398"/>
                <a:gd name="T7" fmla="*/ 2147483646 h 267"/>
                <a:gd name="T8" fmla="*/ 2147483646 w 398"/>
                <a:gd name="T9" fmla="*/ 2147483646 h 2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267" extrusionOk="0">
                  <a:moveTo>
                    <a:pt x="1" y="1"/>
                  </a:moveTo>
                  <a:lnTo>
                    <a:pt x="1" y="267"/>
                  </a:lnTo>
                  <a:lnTo>
                    <a:pt x="397" y="267"/>
                  </a:lnTo>
                  <a:lnTo>
                    <a:pt x="397" y="1"/>
                  </a:lnTo>
                  <a:lnTo>
                    <a:pt x="1"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2" name="Google Shape;1106;p17">
              <a:extLst>
                <a:ext uri="{FF2B5EF4-FFF2-40B4-BE49-F238E27FC236}">
                  <a16:creationId xmlns:a16="http://schemas.microsoft.com/office/drawing/2014/main" id="{2D6D0DF5-CB0B-374C-B300-145BF8E39CC3}"/>
                </a:ext>
              </a:extLst>
            </p:cNvPr>
            <p:cNvSpPr>
              <a:spLocks/>
            </p:cNvSpPr>
            <p:nvPr/>
          </p:nvSpPr>
          <p:spPr bwMode="auto">
            <a:xfrm>
              <a:off x="7025360" y="4166278"/>
              <a:ext cx="85189" cy="141844"/>
            </a:xfrm>
            <a:custGeom>
              <a:avLst/>
              <a:gdLst>
                <a:gd name="T0" fmla="*/ 2147483646 w 233"/>
                <a:gd name="T1" fmla="*/ 2147483646 h 388"/>
                <a:gd name="T2" fmla="*/ 0 w 233"/>
                <a:gd name="T3" fmla="*/ 2147483646 h 388"/>
                <a:gd name="T4" fmla="*/ 0 w 233"/>
                <a:gd name="T5" fmla="*/ 2147483646 h 388"/>
                <a:gd name="T6" fmla="*/ 2147483646 w 233"/>
                <a:gd name="T7" fmla="*/ 2147483646 h 388"/>
                <a:gd name="T8" fmla="*/ 2147483646 w 233"/>
                <a:gd name="T9" fmla="*/ 2147483646 h 388"/>
                <a:gd name="T10" fmla="*/ 2147483646 w 233"/>
                <a:gd name="T11" fmla="*/ 2147483646 h 3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3" h="388" extrusionOk="0">
                  <a:moveTo>
                    <a:pt x="116" y="1"/>
                  </a:moveTo>
                  <a:lnTo>
                    <a:pt x="0" y="122"/>
                  </a:lnTo>
                  <a:lnTo>
                    <a:pt x="0" y="388"/>
                  </a:lnTo>
                  <a:lnTo>
                    <a:pt x="232" y="388"/>
                  </a:lnTo>
                  <a:lnTo>
                    <a:pt x="232" y="122"/>
                  </a:lnTo>
                  <a:lnTo>
                    <a:pt x="116"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3" name="Google Shape;1107;p17">
              <a:extLst>
                <a:ext uri="{FF2B5EF4-FFF2-40B4-BE49-F238E27FC236}">
                  <a16:creationId xmlns:a16="http://schemas.microsoft.com/office/drawing/2014/main" id="{2DF0D885-78F1-F340-993B-F2DB819459BC}"/>
                </a:ext>
              </a:extLst>
            </p:cNvPr>
            <p:cNvSpPr>
              <a:spLocks/>
            </p:cNvSpPr>
            <p:nvPr/>
          </p:nvSpPr>
          <p:spPr bwMode="auto">
            <a:xfrm>
              <a:off x="7067772" y="4166278"/>
              <a:ext cx="187929" cy="44600"/>
            </a:xfrm>
            <a:custGeom>
              <a:avLst/>
              <a:gdLst>
                <a:gd name="T0" fmla="*/ 0 w 514"/>
                <a:gd name="T1" fmla="*/ 2147483646 h 122"/>
                <a:gd name="T2" fmla="*/ 2147483646 w 514"/>
                <a:gd name="T3" fmla="*/ 2147483646 h 122"/>
                <a:gd name="T4" fmla="*/ 2147483646 w 514"/>
                <a:gd name="T5" fmla="*/ 2147483646 h 122"/>
                <a:gd name="T6" fmla="*/ 2147483646 w 514"/>
                <a:gd name="T7" fmla="*/ 2147483646 h 122"/>
                <a:gd name="T8" fmla="*/ 0 w 514"/>
                <a:gd name="T9" fmla="*/ 2147483646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4" h="122" extrusionOk="0">
                  <a:moveTo>
                    <a:pt x="0" y="1"/>
                  </a:moveTo>
                  <a:lnTo>
                    <a:pt x="116" y="122"/>
                  </a:lnTo>
                  <a:lnTo>
                    <a:pt x="513" y="122"/>
                  </a:lnTo>
                  <a:lnTo>
                    <a:pt x="402" y="1"/>
                  </a:lnTo>
                  <a:lnTo>
                    <a:pt x="0"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4" name="Google Shape;1108;p17">
              <a:extLst>
                <a:ext uri="{FF2B5EF4-FFF2-40B4-BE49-F238E27FC236}">
                  <a16:creationId xmlns:a16="http://schemas.microsoft.com/office/drawing/2014/main" id="{F0411C0E-9495-9841-9F71-AE8F15790BD2}"/>
                </a:ext>
              </a:extLst>
            </p:cNvPr>
            <p:cNvSpPr>
              <a:spLocks/>
            </p:cNvSpPr>
            <p:nvPr/>
          </p:nvSpPr>
          <p:spPr bwMode="auto">
            <a:xfrm>
              <a:off x="7110184" y="4210513"/>
              <a:ext cx="145517" cy="97609"/>
            </a:xfrm>
            <a:custGeom>
              <a:avLst/>
              <a:gdLst>
                <a:gd name="T0" fmla="*/ 0 w 398"/>
                <a:gd name="T1" fmla="*/ 2147483646 h 267"/>
                <a:gd name="T2" fmla="*/ 0 w 398"/>
                <a:gd name="T3" fmla="*/ 2147483646 h 267"/>
                <a:gd name="T4" fmla="*/ 2147483646 w 398"/>
                <a:gd name="T5" fmla="*/ 2147483646 h 267"/>
                <a:gd name="T6" fmla="*/ 2147483646 w 398"/>
                <a:gd name="T7" fmla="*/ 2147483646 h 267"/>
                <a:gd name="T8" fmla="*/ 0 w 398"/>
                <a:gd name="T9" fmla="*/ 2147483646 h 2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267" extrusionOk="0">
                  <a:moveTo>
                    <a:pt x="0" y="1"/>
                  </a:moveTo>
                  <a:lnTo>
                    <a:pt x="0" y="267"/>
                  </a:lnTo>
                  <a:lnTo>
                    <a:pt x="397" y="267"/>
                  </a:lnTo>
                  <a:lnTo>
                    <a:pt x="397" y="1"/>
                  </a:lnTo>
                  <a:lnTo>
                    <a:pt x="0"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5" name="Google Shape;1109;p17">
              <a:extLst>
                <a:ext uri="{FF2B5EF4-FFF2-40B4-BE49-F238E27FC236}">
                  <a16:creationId xmlns:a16="http://schemas.microsoft.com/office/drawing/2014/main" id="{77B645A7-97F7-654E-B521-D96E268EEF56}"/>
                </a:ext>
              </a:extLst>
            </p:cNvPr>
            <p:cNvSpPr>
              <a:spLocks/>
            </p:cNvSpPr>
            <p:nvPr/>
          </p:nvSpPr>
          <p:spPr bwMode="auto">
            <a:xfrm>
              <a:off x="6625736" y="4244146"/>
              <a:ext cx="113342" cy="341815"/>
            </a:xfrm>
            <a:custGeom>
              <a:avLst/>
              <a:gdLst>
                <a:gd name="T0" fmla="*/ 2147483646 w 310"/>
                <a:gd name="T1" fmla="*/ 2147483646 h 935"/>
                <a:gd name="T2" fmla="*/ 0 w 310"/>
                <a:gd name="T3" fmla="*/ 2147483646 h 935"/>
                <a:gd name="T4" fmla="*/ 0 w 310"/>
                <a:gd name="T5" fmla="*/ 2147483646 h 935"/>
                <a:gd name="T6" fmla="*/ 2147483646 w 310"/>
                <a:gd name="T7" fmla="*/ 2147483646 h 935"/>
                <a:gd name="T8" fmla="*/ 2147483646 w 310"/>
                <a:gd name="T9" fmla="*/ 2147483646 h 935"/>
                <a:gd name="T10" fmla="*/ 2147483646 w 310"/>
                <a:gd name="T11" fmla="*/ 2147483646 h 9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0" h="935" extrusionOk="0">
                  <a:moveTo>
                    <a:pt x="155" y="1"/>
                  </a:moveTo>
                  <a:lnTo>
                    <a:pt x="0" y="165"/>
                  </a:lnTo>
                  <a:lnTo>
                    <a:pt x="0" y="934"/>
                  </a:lnTo>
                  <a:lnTo>
                    <a:pt x="310" y="934"/>
                  </a:lnTo>
                  <a:lnTo>
                    <a:pt x="310" y="165"/>
                  </a:lnTo>
                  <a:lnTo>
                    <a:pt x="155"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6" name="Google Shape;1110;p17">
              <a:extLst>
                <a:ext uri="{FF2B5EF4-FFF2-40B4-BE49-F238E27FC236}">
                  <a16:creationId xmlns:a16="http://schemas.microsoft.com/office/drawing/2014/main" id="{55882A03-B752-9747-AB0F-595AB0190671}"/>
                </a:ext>
              </a:extLst>
            </p:cNvPr>
            <p:cNvSpPr>
              <a:spLocks/>
            </p:cNvSpPr>
            <p:nvPr/>
          </p:nvSpPr>
          <p:spPr bwMode="auto">
            <a:xfrm>
              <a:off x="6682042" y="4244146"/>
              <a:ext cx="249718" cy="60320"/>
            </a:xfrm>
            <a:custGeom>
              <a:avLst/>
              <a:gdLst>
                <a:gd name="T0" fmla="*/ 2147483646 w 683"/>
                <a:gd name="T1" fmla="*/ 2147483646 h 165"/>
                <a:gd name="T2" fmla="*/ 2147483646 w 683"/>
                <a:gd name="T3" fmla="*/ 2147483646 h 165"/>
                <a:gd name="T4" fmla="*/ 2147483646 w 683"/>
                <a:gd name="T5" fmla="*/ 2147483646 h 165"/>
                <a:gd name="T6" fmla="*/ 2147483646 w 683"/>
                <a:gd name="T7" fmla="*/ 2147483646 h 165"/>
                <a:gd name="T8" fmla="*/ 2147483646 w 683"/>
                <a:gd name="T9" fmla="*/ 2147483646 h 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3" h="165" extrusionOk="0">
                  <a:moveTo>
                    <a:pt x="1" y="1"/>
                  </a:moveTo>
                  <a:lnTo>
                    <a:pt x="156" y="165"/>
                  </a:lnTo>
                  <a:lnTo>
                    <a:pt x="683" y="165"/>
                  </a:lnTo>
                  <a:lnTo>
                    <a:pt x="533" y="1"/>
                  </a:lnTo>
                  <a:lnTo>
                    <a:pt x="1"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7" name="Google Shape;1111;p17">
              <a:extLst>
                <a:ext uri="{FF2B5EF4-FFF2-40B4-BE49-F238E27FC236}">
                  <a16:creationId xmlns:a16="http://schemas.microsoft.com/office/drawing/2014/main" id="{B6E59C2E-3CF1-B24B-909A-05DD067E3C2C}"/>
                </a:ext>
              </a:extLst>
            </p:cNvPr>
            <p:cNvSpPr>
              <a:spLocks/>
            </p:cNvSpPr>
            <p:nvPr/>
          </p:nvSpPr>
          <p:spPr bwMode="auto">
            <a:xfrm>
              <a:off x="6738713" y="4304101"/>
              <a:ext cx="193047" cy="281860"/>
            </a:xfrm>
            <a:custGeom>
              <a:avLst/>
              <a:gdLst>
                <a:gd name="T0" fmla="*/ 2147483646 w 528"/>
                <a:gd name="T1" fmla="*/ 2147483646 h 771"/>
                <a:gd name="T2" fmla="*/ 2147483646 w 528"/>
                <a:gd name="T3" fmla="*/ 2147483646 h 771"/>
                <a:gd name="T4" fmla="*/ 2147483646 w 528"/>
                <a:gd name="T5" fmla="*/ 2147483646 h 771"/>
                <a:gd name="T6" fmla="*/ 2147483646 w 528"/>
                <a:gd name="T7" fmla="*/ 2147483646 h 771"/>
                <a:gd name="T8" fmla="*/ 2147483646 w 528"/>
                <a:gd name="T9" fmla="*/ 2147483646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8" h="771" extrusionOk="0">
                  <a:moveTo>
                    <a:pt x="1" y="1"/>
                  </a:moveTo>
                  <a:lnTo>
                    <a:pt x="1" y="770"/>
                  </a:lnTo>
                  <a:lnTo>
                    <a:pt x="528" y="770"/>
                  </a:lnTo>
                  <a:lnTo>
                    <a:pt x="528" y="1"/>
                  </a:lnTo>
                  <a:lnTo>
                    <a:pt x="1"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8" name="Google Shape;1112;p17">
              <a:extLst>
                <a:ext uri="{FF2B5EF4-FFF2-40B4-BE49-F238E27FC236}">
                  <a16:creationId xmlns:a16="http://schemas.microsoft.com/office/drawing/2014/main" id="{511ADF52-F657-2646-BDC4-2C123910054A}"/>
                </a:ext>
              </a:extLst>
            </p:cNvPr>
            <p:cNvSpPr>
              <a:spLocks/>
            </p:cNvSpPr>
            <p:nvPr/>
          </p:nvSpPr>
          <p:spPr bwMode="auto">
            <a:xfrm>
              <a:off x="7014757" y="4228426"/>
              <a:ext cx="16087" cy="35461"/>
            </a:xfrm>
            <a:custGeom>
              <a:avLst/>
              <a:gdLst>
                <a:gd name="T0" fmla="*/ 0 w 44"/>
                <a:gd name="T1" fmla="*/ 0 h 97"/>
                <a:gd name="T2" fmla="*/ 0 w 44"/>
                <a:gd name="T3" fmla="*/ 2147483646 h 97"/>
                <a:gd name="T4" fmla="*/ 2147483646 w 44"/>
                <a:gd name="T5" fmla="*/ 2147483646 h 97"/>
                <a:gd name="T6" fmla="*/ 2147483646 w 44"/>
                <a:gd name="T7" fmla="*/ 0 h 97"/>
                <a:gd name="T8" fmla="*/ 0 w 44"/>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97" extrusionOk="0">
                  <a:moveTo>
                    <a:pt x="0" y="0"/>
                  </a:moveTo>
                  <a:lnTo>
                    <a:pt x="0" y="97"/>
                  </a:lnTo>
                  <a:lnTo>
                    <a:pt x="44" y="97"/>
                  </a:lnTo>
                  <a:lnTo>
                    <a:pt x="44" y="0"/>
                  </a:lnTo>
                  <a:lnTo>
                    <a:pt x="0" y="0"/>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9" name="Google Shape;1113;p17">
              <a:extLst>
                <a:ext uri="{FF2B5EF4-FFF2-40B4-BE49-F238E27FC236}">
                  <a16:creationId xmlns:a16="http://schemas.microsoft.com/office/drawing/2014/main" id="{A75A8817-B0FB-5542-8613-F1B30C379DF3}"/>
                </a:ext>
              </a:extLst>
            </p:cNvPr>
            <p:cNvSpPr>
              <a:spLocks/>
            </p:cNvSpPr>
            <p:nvPr/>
          </p:nvSpPr>
          <p:spPr bwMode="auto">
            <a:xfrm>
              <a:off x="7042910" y="4305929"/>
              <a:ext cx="133086" cy="126124"/>
            </a:xfrm>
            <a:custGeom>
              <a:avLst/>
              <a:gdLst>
                <a:gd name="T0" fmla="*/ 2147483646 w 364"/>
                <a:gd name="T1" fmla="*/ 2147483646 h 345"/>
                <a:gd name="T2" fmla="*/ 2147483646 w 364"/>
                <a:gd name="T3" fmla="*/ 2147483646 h 345"/>
                <a:gd name="T4" fmla="*/ 2147483646 w 364"/>
                <a:gd name="T5" fmla="*/ 2147483646 h 345"/>
                <a:gd name="T6" fmla="*/ 2147483646 w 364"/>
                <a:gd name="T7" fmla="*/ 2147483646 h 345"/>
                <a:gd name="T8" fmla="*/ 2147483646 w 364"/>
                <a:gd name="T9" fmla="*/ 2147483646 h 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 h="345" extrusionOk="0">
                  <a:moveTo>
                    <a:pt x="1" y="1"/>
                  </a:moveTo>
                  <a:lnTo>
                    <a:pt x="1" y="344"/>
                  </a:lnTo>
                  <a:lnTo>
                    <a:pt x="363" y="344"/>
                  </a:lnTo>
                  <a:lnTo>
                    <a:pt x="363" y="1"/>
                  </a:lnTo>
                  <a:lnTo>
                    <a:pt x="1"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0" name="Google Shape;1114;p17">
              <a:extLst>
                <a:ext uri="{FF2B5EF4-FFF2-40B4-BE49-F238E27FC236}">
                  <a16:creationId xmlns:a16="http://schemas.microsoft.com/office/drawing/2014/main" id="{CC62F484-1407-5B4E-A4CC-BCB637A03DCA}"/>
                </a:ext>
              </a:extLst>
            </p:cNvPr>
            <p:cNvSpPr>
              <a:spLocks/>
            </p:cNvSpPr>
            <p:nvPr/>
          </p:nvSpPr>
          <p:spPr bwMode="auto">
            <a:xfrm>
              <a:off x="6929933" y="4305929"/>
              <a:ext cx="113342" cy="126124"/>
            </a:xfrm>
            <a:custGeom>
              <a:avLst/>
              <a:gdLst>
                <a:gd name="T0" fmla="*/ 0 w 310"/>
                <a:gd name="T1" fmla="*/ 2147483646 h 345"/>
                <a:gd name="T2" fmla="*/ 0 w 310"/>
                <a:gd name="T3" fmla="*/ 2147483646 h 345"/>
                <a:gd name="T4" fmla="*/ 2147483646 w 310"/>
                <a:gd name="T5" fmla="*/ 2147483646 h 345"/>
                <a:gd name="T6" fmla="*/ 2147483646 w 310"/>
                <a:gd name="T7" fmla="*/ 2147483646 h 345"/>
                <a:gd name="T8" fmla="*/ 0 w 310"/>
                <a:gd name="T9" fmla="*/ 2147483646 h 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0" h="345" extrusionOk="0">
                  <a:moveTo>
                    <a:pt x="0" y="1"/>
                  </a:moveTo>
                  <a:lnTo>
                    <a:pt x="0" y="344"/>
                  </a:lnTo>
                  <a:lnTo>
                    <a:pt x="310" y="344"/>
                  </a:lnTo>
                  <a:lnTo>
                    <a:pt x="310" y="1"/>
                  </a:lnTo>
                  <a:lnTo>
                    <a:pt x="0"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1" name="Google Shape;1115;p17">
              <a:extLst>
                <a:ext uri="{FF2B5EF4-FFF2-40B4-BE49-F238E27FC236}">
                  <a16:creationId xmlns:a16="http://schemas.microsoft.com/office/drawing/2014/main" id="{436048DA-C55A-5440-B6C1-1C6DC4E91C26}"/>
                </a:ext>
              </a:extLst>
            </p:cNvPr>
            <p:cNvSpPr>
              <a:spLocks/>
            </p:cNvSpPr>
            <p:nvPr/>
          </p:nvSpPr>
          <p:spPr bwMode="auto">
            <a:xfrm>
              <a:off x="6929933" y="4245974"/>
              <a:ext cx="113342" cy="60320"/>
            </a:xfrm>
            <a:custGeom>
              <a:avLst/>
              <a:gdLst>
                <a:gd name="T0" fmla="*/ 2147483646 w 310"/>
                <a:gd name="T1" fmla="*/ 0 h 165"/>
                <a:gd name="T2" fmla="*/ 0 w 310"/>
                <a:gd name="T3" fmla="*/ 2147483646 h 165"/>
                <a:gd name="T4" fmla="*/ 2147483646 w 310"/>
                <a:gd name="T5" fmla="*/ 2147483646 h 165"/>
                <a:gd name="T6" fmla="*/ 2147483646 w 310"/>
                <a:gd name="T7" fmla="*/ 0 h 1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165" extrusionOk="0">
                  <a:moveTo>
                    <a:pt x="155" y="0"/>
                  </a:moveTo>
                  <a:lnTo>
                    <a:pt x="0" y="165"/>
                  </a:lnTo>
                  <a:lnTo>
                    <a:pt x="310" y="165"/>
                  </a:lnTo>
                  <a:lnTo>
                    <a:pt x="15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2" name="Google Shape;1116;p17">
              <a:extLst>
                <a:ext uri="{FF2B5EF4-FFF2-40B4-BE49-F238E27FC236}">
                  <a16:creationId xmlns:a16="http://schemas.microsoft.com/office/drawing/2014/main" id="{8B1B2BBB-B782-6C46-8B6C-59E34F1B2098}"/>
                </a:ext>
              </a:extLst>
            </p:cNvPr>
            <p:cNvSpPr>
              <a:spLocks/>
            </p:cNvSpPr>
            <p:nvPr/>
          </p:nvSpPr>
          <p:spPr bwMode="auto">
            <a:xfrm>
              <a:off x="6986238" y="4245974"/>
              <a:ext cx="189757" cy="60320"/>
            </a:xfrm>
            <a:custGeom>
              <a:avLst/>
              <a:gdLst>
                <a:gd name="T0" fmla="*/ 2147483646 w 519"/>
                <a:gd name="T1" fmla="*/ 0 h 165"/>
                <a:gd name="T2" fmla="*/ 2147483646 w 519"/>
                <a:gd name="T3" fmla="*/ 2147483646 h 165"/>
                <a:gd name="T4" fmla="*/ 2147483646 w 519"/>
                <a:gd name="T5" fmla="*/ 2147483646 h 165"/>
                <a:gd name="T6" fmla="*/ 2147483646 w 519"/>
                <a:gd name="T7" fmla="*/ 0 h 165"/>
                <a:gd name="T8" fmla="*/ 2147483646 w 519"/>
                <a:gd name="T9" fmla="*/ 0 h 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65" extrusionOk="0">
                  <a:moveTo>
                    <a:pt x="1" y="0"/>
                  </a:moveTo>
                  <a:lnTo>
                    <a:pt x="156" y="165"/>
                  </a:lnTo>
                  <a:lnTo>
                    <a:pt x="518" y="165"/>
                  </a:lnTo>
                  <a:lnTo>
                    <a:pt x="373" y="0"/>
                  </a:lnTo>
                  <a:lnTo>
                    <a:pt x="1" y="0"/>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3" name="Google Shape;1117;p17">
              <a:extLst>
                <a:ext uri="{FF2B5EF4-FFF2-40B4-BE49-F238E27FC236}">
                  <a16:creationId xmlns:a16="http://schemas.microsoft.com/office/drawing/2014/main" id="{D52000A8-CF7D-A545-AD22-9E1954815A45}"/>
                </a:ext>
              </a:extLst>
            </p:cNvPr>
            <p:cNvSpPr>
              <a:spLocks/>
            </p:cNvSpPr>
            <p:nvPr/>
          </p:nvSpPr>
          <p:spPr bwMode="auto">
            <a:xfrm>
              <a:off x="7258626" y="4229888"/>
              <a:ext cx="14625" cy="33999"/>
            </a:xfrm>
            <a:custGeom>
              <a:avLst/>
              <a:gdLst>
                <a:gd name="T0" fmla="*/ 2147483646 w 40"/>
                <a:gd name="T1" fmla="*/ 2147483646 h 93"/>
                <a:gd name="T2" fmla="*/ 2147483646 w 40"/>
                <a:gd name="T3" fmla="*/ 2147483646 h 93"/>
                <a:gd name="T4" fmla="*/ 2147483646 w 40"/>
                <a:gd name="T5" fmla="*/ 2147483646 h 93"/>
                <a:gd name="T6" fmla="*/ 2147483646 w 40"/>
                <a:gd name="T7" fmla="*/ 2147483646 h 93"/>
                <a:gd name="T8" fmla="*/ 2147483646 w 40"/>
                <a:gd name="T9" fmla="*/ 2147483646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93" extrusionOk="0">
                  <a:moveTo>
                    <a:pt x="1" y="1"/>
                  </a:moveTo>
                  <a:lnTo>
                    <a:pt x="1" y="93"/>
                  </a:lnTo>
                  <a:lnTo>
                    <a:pt x="39" y="93"/>
                  </a:lnTo>
                  <a:lnTo>
                    <a:pt x="39" y="1"/>
                  </a:lnTo>
                  <a:lnTo>
                    <a:pt x="1"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4" name="Google Shape;1118;p17">
              <a:extLst>
                <a:ext uri="{FF2B5EF4-FFF2-40B4-BE49-F238E27FC236}">
                  <a16:creationId xmlns:a16="http://schemas.microsoft.com/office/drawing/2014/main" id="{B3B40C46-B19B-204D-A5A2-E99D5B93AEE8}"/>
                </a:ext>
              </a:extLst>
            </p:cNvPr>
            <p:cNvSpPr>
              <a:spLocks/>
            </p:cNvSpPr>
            <p:nvPr/>
          </p:nvSpPr>
          <p:spPr bwMode="auto">
            <a:xfrm>
              <a:off x="7287144" y="4305929"/>
              <a:ext cx="132720" cy="126124"/>
            </a:xfrm>
            <a:custGeom>
              <a:avLst/>
              <a:gdLst>
                <a:gd name="T0" fmla="*/ 0 w 363"/>
                <a:gd name="T1" fmla="*/ 2147483646 h 345"/>
                <a:gd name="T2" fmla="*/ 0 w 363"/>
                <a:gd name="T3" fmla="*/ 2147483646 h 345"/>
                <a:gd name="T4" fmla="*/ 2147483646 w 363"/>
                <a:gd name="T5" fmla="*/ 2147483646 h 345"/>
                <a:gd name="T6" fmla="*/ 2147483646 w 363"/>
                <a:gd name="T7" fmla="*/ 2147483646 h 345"/>
                <a:gd name="T8" fmla="*/ 0 w 363"/>
                <a:gd name="T9" fmla="*/ 2147483646 h 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345" extrusionOk="0">
                  <a:moveTo>
                    <a:pt x="0" y="1"/>
                  </a:moveTo>
                  <a:lnTo>
                    <a:pt x="0" y="344"/>
                  </a:lnTo>
                  <a:lnTo>
                    <a:pt x="363" y="344"/>
                  </a:lnTo>
                  <a:lnTo>
                    <a:pt x="363" y="1"/>
                  </a:lnTo>
                  <a:lnTo>
                    <a:pt x="0"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5" name="Google Shape;1119;p17">
              <a:extLst>
                <a:ext uri="{FF2B5EF4-FFF2-40B4-BE49-F238E27FC236}">
                  <a16:creationId xmlns:a16="http://schemas.microsoft.com/office/drawing/2014/main" id="{B912DF3B-A1A3-F842-BB33-EE8A7CFBF546}"/>
                </a:ext>
              </a:extLst>
            </p:cNvPr>
            <p:cNvSpPr>
              <a:spLocks/>
            </p:cNvSpPr>
            <p:nvPr/>
          </p:nvSpPr>
          <p:spPr bwMode="auto">
            <a:xfrm>
              <a:off x="7173802" y="4305929"/>
              <a:ext cx="113708" cy="126124"/>
            </a:xfrm>
            <a:custGeom>
              <a:avLst/>
              <a:gdLst>
                <a:gd name="T0" fmla="*/ 2147483646 w 311"/>
                <a:gd name="T1" fmla="*/ 2147483646 h 345"/>
                <a:gd name="T2" fmla="*/ 2147483646 w 311"/>
                <a:gd name="T3" fmla="*/ 2147483646 h 345"/>
                <a:gd name="T4" fmla="*/ 2147483646 w 311"/>
                <a:gd name="T5" fmla="*/ 2147483646 h 345"/>
                <a:gd name="T6" fmla="*/ 2147483646 w 311"/>
                <a:gd name="T7" fmla="*/ 2147483646 h 345"/>
                <a:gd name="T8" fmla="*/ 2147483646 w 311"/>
                <a:gd name="T9" fmla="*/ 2147483646 h 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 h="345" extrusionOk="0">
                  <a:moveTo>
                    <a:pt x="1" y="1"/>
                  </a:moveTo>
                  <a:lnTo>
                    <a:pt x="1" y="344"/>
                  </a:lnTo>
                  <a:lnTo>
                    <a:pt x="310" y="344"/>
                  </a:lnTo>
                  <a:lnTo>
                    <a:pt x="310" y="1"/>
                  </a:lnTo>
                  <a:lnTo>
                    <a:pt x="1"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6" name="Google Shape;1120;p17">
              <a:extLst>
                <a:ext uri="{FF2B5EF4-FFF2-40B4-BE49-F238E27FC236}">
                  <a16:creationId xmlns:a16="http://schemas.microsoft.com/office/drawing/2014/main" id="{B72237F1-39EE-E84E-A494-EAF7C56D73EB}"/>
                </a:ext>
              </a:extLst>
            </p:cNvPr>
            <p:cNvSpPr>
              <a:spLocks/>
            </p:cNvSpPr>
            <p:nvPr/>
          </p:nvSpPr>
          <p:spPr bwMode="auto">
            <a:xfrm>
              <a:off x="7173802" y="4245974"/>
              <a:ext cx="113708" cy="60320"/>
            </a:xfrm>
            <a:custGeom>
              <a:avLst/>
              <a:gdLst>
                <a:gd name="T0" fmla="*/ 2147483646 w 311"/>
                <a:gd name="T1" fmla="*/ 0 h 165"/>
                <a:gd name="T2" fmla="*/ 2147483646 w 311"/>
                <a:gd name="T3" fmla="*/ 2147483646 h 165"/>
                <a:gd name="T4" fmla="*/ 2147483646 w 311"/>
                <a:gd name="T5" fmla="*/ 2147483646 h 165"/>
                <a:gd name="T6" fmla="*/ 2147483646 w 311"/>
                <a:gd name="T7" fmla="*/ 0 h 1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1" h="165" extrusionOk="0">
                  <a:moveTo>
                    <a:pt x="155" y="0"/>
                  </a:moveTo>
                  <a:lnTo>
                    <a:pt x="1" y="165"/>
                  </a:lnTo>
                  <a:lnTo>
                    <a:pt x="310" y="165"/>
                  </a:lnTo>
                  <a:lnTo>
                    <a:pt x="15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7" name="Google Shape;1121;p17">
              <a:extLst>
                <a:ext uri="{FF2B5EF4-FFF2-40B4-BE49-F238E27FC236}">
                  <a16:creationId xmlns:a16="http://schemas.microsoft.com/office/drawing/2014/main" id="{7AAC4C5C-D651-A94C-9A96-ADD8CCC3E523}"/>
                </a:ext>
              </a:extLst>
            </p:cNvPr>
            <p:cNvSpPr>
              <a:spLocks/>
            </p:cNvSpPr>
            <p:nvPr/>
          </p:nvSpPr>
          <p:spPr bwMode="auto">
            <a:xfrm>
              <a:off x="7230473" y="4245974"/>
              <a:ext cx="189391" cy="60320"/>
            </a:xfrm>
            <a:custGeom>
              <a:avLst/>
              <a:gdLst>
                <a:gd name="T0" fmla="*/ 0 w 518"/>
                <a:gd name="T1" fmla="*/ 0 h 165"/>
                <a:gd name="T2" fmla="*/ 2147483646 w 518"/>
                <a:gd name="T3" fmla="*/ 2147483646 h 165"/>
                <a:gd name="T4" fmla="*/ 2147483646 w 518"/>
                <a:gd name="T5" fmla="*/ 2147483646 h 165"/>
                <a:gd name="T6" fmla="*/ 2147483646 w 518"/>
                <a:gd name="T7" fmla="*/ 0 h 165"/>
                <a:gd name="T8" fmla="*/ 0 w 518"/>
                <a:gd name="T9" fmla="*/ 0 h 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65" extrusionOk="0">
                  <a:moveTo>
                    <a:pt x="0" y="0"/>
                  </a:moveTo>
                  <a:lnTo>
                    <a:pt x="155" y="165"/>
                  </a:lnTo>
                  <a:lnTo>
                    <a:pt x="518" y="165"/>
                  </a:lnTo>
                  <a:lnTo>
                    <a:pt x="368" y="0"/>
                  </a:lnTo>
                  <a:lnTo>
                    <a:pt x="0" y="0"/>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8" name="Google Shape;1122;p17">
              <a:extLst>
                <a:ext uri="{FF2B5EF4-FFF2-40B4-BE49-F238E27FC236}">
                  <a16:creationId xmlns:a16="http://schemas.microsoft.com/office/drawing/2014/main" id="{77EC8FA0-43D2-A745-9D78-931B5BED9FFA}"/>
                </a:ext>
              </a:extLst>
            </p:cNvPr>
            <p:cNvSpPr>
              <a:spLocks/>
            </p:cNvSpPr>
            <p:nvPr/>
          </p:nvSpPr>
          <p:spPr bwMode="auto">
            <a:xfrm>
              <a:off x="6788437" y="4348336"/>
              <a:ext cx="141861" cy="235797"/>
            </a:xfrm>
            <a:custGeom>
              <a:avLst/>
              <a:gdLst>
                <a:gd name="T0" fmla="*/ 2147483646 w 388"/>
                <a:gd name="T1" fmla="*/ 2147483646 h 645"/>
                <a:gd name="T2" fmla="*/ 0 w 388"/>
                <a:gd name="T3" fmla="*/ 2147483646 h 645"/>
                <a:gd name="T4" fmla="*/ 0 w 388"/>
                <a:gd name="T5" fmla="*/ 2147483646 h 645"/>
                <a:gd name="T6" fmla="*/ 2147483646 w 388"/>
                <a:gd name="T7" fmla="*/ 2147483646 h 645"/>
                <a:gd name="T8" fmla="*/ 2147483646 w 388"/>
                <a:gd name="T9" fmla="*/ 2147483646 h 645"/>
                <a:gd name="T10" fmla="*/ 2147483646 w 388"/>
                <a:gd name="T11" fmla="*/ 2147483646 h 6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8" h="645" extrusionOk="0">
                  <a:moveTo>
                    <a:pt x="194" y="1"/>
                  </a:moveTo>
                  <a:lnTo>
                    <a:pt x="0" y="209"/>
                  </a:lnTo>
                  <a:lnTo>
                    <a:pt x="0" y="644"/>
                  </a:lnTo>
                  <a:lnTo>
                    <a:pt x="387" y="644"/>
                  </a:lnTo>
                  <a:lnTo>
                    <a:pt x="387" y="209"/>
                  </a:lnTo>
                  <a:lnTo>
                    <a:pt x="194"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9" name="Google Shape;1123;p17">
              <a:extLst>
                <a:ext uri="{FF2B5EF4-FFF2-40B4-BE49-F238E27FC236}">
                  <a16:creationId xmlns:a16="http://schemas.microsoft.com/office/drawing/2014/main" id="{8EEB792F-096D-454C-A3E9-021FD5374727}"/>
                </a:ext>
              </a:extLst>
            </p:cNvPr>
            <p:cNvSpPr>
              <a:spLocks/>
            </p:cNvSpPr>
            <p:nvPr/>
          </p:nvSpPr>
          <p:spPr bwMode="auto">
            <a:xfrm>
              <a:off x="6859002" y="4348336"/>
              <a:ext cx="313336" cy="76406"/>
            </a:xfrm>
            <a:custGeom>
              <a:avLst/>
              <a:gdLst>
                <a:gd name="T0" fmla="*/ 2147483646 w 857"/>
                <a:gd name="T1" fmla="*/ 2147483646 h 209"/>
                <a:gd name="T2" fmla="*/ 2147483646 w 857"/>
                <a:gd name="T3" fmla="*/ 2147483646 h 209"/>
                <a:gd name="T4" fmla="*/ 2147483646 w 857"/>
                <a:gd name="T5" fmla="*/ 2147483646 h 209"/>
                <a:gd name="T6" fmla="*/ 2147483646 w 857"/>
                <a:gd name="T7" fmla="*/ 2147483646 h 209"/>
                <a:gd name="T8" fmla="*/ 2147483646 w 857"/>
                <a:gd name="T9" fmla="*/ 2147483646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7" h="209" extrusionOk="0">
                  <a:moveTo>
                    <a:pt x="1" y="1"/>
                  </a:moveTo>
                  <a:lnTo>
                    <a:pt x="194" y="209"/>
                  </a:lnTo>
                  <a:lnTo>
                    <a:pt x="857" y="209"/>
                  </a:lnTo>
                  <a:lnTo>
                    <a:pt x="668" y="1"/>
                  </a:lnTo>
                  <a:lnTo>
                    <a:pt x="1"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0" name="Google Shape;1124;p17">
              <a:extLst>
                <a:ext uri="{FF2B5EF4-FFF2-40B4-BE49-F238E27FC236}">
                  <a16:creationId xmlns:a16="http://schemas.microsoft.com/office/drawing/2014/main" id="{7AF00BA5-4676-D449-9EAF-4C06E294C47E}"/>
                </a:ext>
              </a:extLst>
            </p:cNvPr>
            <p:cNvSpPr>
              <a:spLocks/>
            </p:cNvSpPr>
            <p:nvPr/>
          </p:nvSpPr>
          <p:spPr bwMode="auto">
            <a:xfrm>
              <a:off x="6929933" y="4424376"/>
              <a:ext cx="242406" cy="159757"/>
            </a:xfrm>
            <a:custGeom>
              <a:avLst/>
              <a:gdLst>
                <a:gd name="T0" fmla="*/ 0 w 663"/>
                <a:gd name="T1" fmla="*/ 2147483646 h 437"/>
                <a:gd name="T2" fmla="*/ 0 w 663"/>
                <a:gd name="T3" fmla="*/ 2147483646 h 437"/>
                <a:gd name="T4" fmla="*/ 2147483646 w 663"/>
                <a:gd name="T5" fmla="*/ 2147483646 h 437"/>
                <a:gd name="T6" fmla="*/ 2147483646 w 663"/>
                <a:gd name="T7" fmla="*/ 2147483646 h 437"/>
                <a:gd name="T8" fmla="*/ 0 w 663"/>
                <a:gd name="T9" fmla="*/ 2147483646 h 4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3" h="437" extrusionOk="0">
                  <a:moveTo>
                    <a:pt x="0" y="1"/>
                  </a:moveTo>
                  <a:lnTo>
                    <a:pt x="0" y="436"/>
                  </a:lnTo>
                  <a:lnTo>
                    <a:pt x="663" y="436"/>
                  </a:lnTo>
                  <a:lnTo>
                    <a:pt x="663" y="1"/>
                  </a:lnTo>
                  <a:lnTo>
                    <a:pt x="0"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1" name="Google Shape;1125;p17">
              <a:extLst>
                <a:ext uri="{FF2B5EF4-FFF2-40B4-BE49-F238E27FC236}">
                  <a16:creationId xmlns:a16="http://schemas.microsoft.com/office/drawing/2014/main" id="{88657DD6-173A-D24A-8DF3-4691D9317F3D}"/>
                </a:ext>
              </a:extLst>
            </p:cNvPr>
            <p:cNvSpPr>
              <a:spLocks/>
            </p:cNvSpPr>
            <p:nvPr/>
          </p:nvSpPr>
          <p:spPr bwMode="auto">
            <a:xfrm>
              <a:off x="6832678" y="4497126"/>
              <a:ext cx="40949" cy="87007"/>
            </a:xfrm>
            <a:custGeom>
              <a:avLst/>
              <a:gdLst>
                <a:gd name="T0" fmla="*/ 2147483646 w 112"/>
                <a:gd name="T1" fmla="*/ 0 h 238"/>
                <a:gd name="T2" fmla="*/ 2147483646 w 112"/>
                <a:gd name="T3" fmla="*/ 2147483646 h 238"/>
                <a:gd name="T4" fmla="*/ 2147483646 w 112"/>
                <a:gd name="T5" fmla="*/ 2147483646 h 238"/>
                <a:gd name="T6" fmla="*/ 2147483646 w 112"/>
                <a:gd name="T7" fmla="*/ 2147483646 h 238"/>
                <a:gd name="T8" fmla="*/ 2147483646 w 112"/>
                <a:gd name="T9" fmla="*/ 2147483646 h 238"/>
                <a:gd name="T10" fmla="*/ 2147483646 w 112"/>
                <a:gd name="T11" fmla="*/ 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8" extrusionOk="0">
                  <a:moveTo>
                    <a:pt x="56" y="0"/>
                  </a:moveTo>
                  <a:cubicBezTo>
                    <a:pt x="28" y="0"/>
                    <a:pt x="0" y="20"/>
                    <a:pt x="5" y="58"/>
                  </a:cubicBezTo>
                  <a:lnTo>
                    <a:pt x="5" y="237"/>
                  </a:lnTo>
                  <a:lnTo>
                    <a:pt x="106" y="237"/>
                  </a:lnTo>
                  <a:lnTo>
                    <a:pt x="106" y="58"/>
                  </a:lnTo>
                  <a:cubicBezTo>
                    <a:pt x="111" y="20"/>
                    <a:pt x="83" y="0"/>
                    <a:pt x="56" y="0"/>
                  </a:cubicBez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2" name="Google Shape;1126;p17">
              <a:extLst>
                <a:ext uri="{FF2B5EF4-FFF2-40B4-BE49-F238E27FC236}">
                  <a16:creationId xmlns:a16="http://schemas.microsoft.com/office/drawing/2014/main" id="{C98F66CF-5F4B-314E-B1DA-3D27F4C97421}"/>
                </a:ext>
              </a:extLst>
            </p:cNvPr>
            <p:cNvSpPr>
              <a:spLocks/>
            </p:cNvSpPr>
            <p:nvPr/>
          </p:nvSpPr>
          <p:spPr bwMode="auto">
            <a:xfrm>
              <a:off x="7099581" y="4507728"/>
              <a:ext cx="37293" cy="65804"/>
            </a:xfrm>
            <a:custGeom>
              <a:avLst/>
              <a:gdLst>
                <a:gd name="T0" fmla="*/ 2147483646 w 102"/>
                <a:gd name="T1" fmla="*/ 0 h 180"/>
                <a:gd name="T2" fmla="*/ 0 w 102"/>
                <a:gd name="T3" fmla="*/ 2147483646 h 180"/>
                <a:gd name="T4" fmla="*/ 0 w 102"/>
                <a:gd name="T5" fmla="*/ 2147483646 h 180"/>
                <a:gd name="T6" fmla="*/ 2147483646 w 102"/>
                <a:gd name="T7" fmla="*/ 2147483646 h 180"/>
                <a:gd name="T8" fmla="*/ 2147483646 w 102"/>
                <a:gd name="T9" fmla="*/ 2147483646 h 180"/>
                <a:gd name="T10" fmla="*/ 2147483646 w 102"/>
                <a:gd name="T11" fmla="*/ 2147483646 h 180"/>
                <a:gd name="T12" fmla="*/ 2147483646 w 102"/>
                <a:gd name="T13" fmla="*/ 2147483646 h 180"/>
                <a:gd name="T14" fmla="*/ 2147483646 w 102"/>
                <a:gd name="T15" fmla="*/ 0 h 180"/>
                <a:gd name="T16" fmla="*/ 2147483646 w 102"/>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 h="180" extrusionOk="0">
                  <a:moveTo>
                    <a:pt x="15" y="0"/>
                  </a:moveTo>
                  <a:cubicBezTo>
                    <a:pt x="5" y="0"/>
                    <a:pt x="0" y="10"/>
                    <a:pt x="0" y="20"/>
                  </a:cubicBezTo>
                  <a:lnTo>
                    <a:pt x="0" y="165"/>
                  </a:lnTo>
                  <a:cubicBezTo>
                    <a:pt x="0" y="170"/>
                    <a:pt x="5" y="179"/>
                    <a:pt x="15" y="179"/>
                  </a:cubicBezTo>
                  <a:lnTo>
                    <a:pt x="87" y="179"/>
                  </a:lnTo>
                  <a:cubicBezTo>
                    <a:pt x="97" y="179"/>
                    <a:pt x="102" y="170"/>
                    <a:pt x="102" y="165"/>
                  </a:cubicBezTo>
                  <a:lnTo>
                    <a:pt x="102" y="20"/>
                  </a:lnTo>
                  <a:cubicBezTo>
                    <a:pt x="102" y="10"/>
                    <a:pt x="97" y="0"/>
                    <a:pt x="87" y="0"/>
                  </a:cubicBezTo>
                  <a:lnTo>
                    <a:pt x="1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3" name="Google Shape;1127;p17">
              <a:extLst>
                <a:ext uri="{FF2B5EF4-FFF2-40B4-BE49-F238E27FC236}">
                  <a16:creationId xmlns:a16="http://schemas.microsoft.com/office/drawing/2014/main" id="{DF9FA032-8CEF-1845-AD03-3C2044BAF6D3}"/>
                </a:ext>
              </a:extLst>
            </p:cNvPr>
            <p:cNvSpPr>
              <a:spLocks/>
            </p:cNvSpPr>
            <p:nvPr/>
          </p:nvSpPr>
          <p:spPr bwMode="auto">
            <a:xfrm>
              <a:off x="7037791" y="4507728"/>
              <a:ext cx="39121" cy="65804"/>
            </a:xfrm>
            <a:custGeom>
              <a:avLst/>
              <a:gdLst>
                <a:gd name="T0" fmla="*/ 2147483646 w 107"/>
                <a:gd name="T1" fmla="*/ 0 h 180"/>
                <a:gd name="T2" fmla="*/ 0 w 107"/>
                <a:gd name="T3" fmla="*/ 2147483646 h 180"/>
                <a:gd name="T4" fmla="*/ 0 w 107"/>
                <a:gd name="T5" fmla="*/ 2147483646 h 180"/>
                <a:gd name="T6" fmla="*/ 2147483646 w 107"/>
                <a:gd name="T7" fmla="*/ 2147483646 h 180"/>
                <a:gd name="T8" fmla="*/ 2147483646 w 107"/>
                <a:gd name="T9" fmla="*/ 2147483646 h 180"/>
                <a:gd name="T10" fmla="*/ 2147483646 w 107"/>
                <a:gd name="T11" fmla="*/ 2147483646 h 180"/>
                <a:gd name="T12" fmla="*/ 2147483646 w 107"/>
                <a:gd name="T13" fmla="*/ 2147483646 h 180"/>
                <a:gd name="T14" fmla="*/ 2147483646 w 107"/>
                <a:gd name="T15" fmla="*/ 0 h 180"/>
                <a:gd name="T16" fmla="*/ 2147483646 w 107"/>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80" extrusionOk="0">
                  <a:moveTo>
                    <a:pt x="19" y="0"/>
                  </a:moveTo>
                  <a:cubicBezTo>
                    <a:pt x="10" y="0"/>
                    <a:pt x="0" y="10"/>
                    <a:pt x="0" y="20"/>
                  </a:cubicBezTo>
                  <a:lnTo>
                    <a:pt x="0" y="165"/>
                  </a:lnTo>
                  <a:cubicBezTo>
                    <a:pt x="0" y="170"/>
                    <a:pt x="10" y="179"/>
                    <a:pt x="19" y="179"/>
                  </a:cubicBezTo>
                  <a:lnTo>
                    <a:pt x="92" y="179"/>
                  </a:lnTo>
                  <a:cubicBezTo>
                    <a:pt x="102" y="179"/>
                    <a:pt x="107" y="170"/>
                    <a:pt x="107" y="165"/>
                  </a:cubicBezTo>
                  <a:lnTo>
                    <a:pt x="107" y="20"/>
                  </a:lnTo>
                  <a:cubicBezTo>
                    <a:pt x="107" y="10"/>
                    <a:pt x="102" y="0"/>
                    <a:pt x="92" y="0"/>
                  </a:cubicBezTo>
                  <a:lnTo>
                    <a:pt x="19"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4" name="Google Shape;1128;p17">
              <a:extLst>
                <a:ext uri="{FF2B5EF4-FFF2-40B4-BE49-F238E27FC236}">
                  <a16:creationId xmlns:a16="http://schemas.microsoft.com/office/drawing/2014/main" id="{D6A3CAF6-6730-1747-A840-AEED49EDEEF1}"/>
                </a:ext>
              </a:extLst>
            </p:cNvPr>
            <p:cNvSpPr>
              <a:spLocks/>
            </p:cNvSpPr>
            <p:nvPr/>
          </p:nvSpPr>
          <p:spPr bwMode="auto">
            <a:xfrm>
              <a:off x="6977463" y="4507728"/>
              <a:ext cx="39487" cy="65804"/>
            </a:xfrm>
            <a:custGeom>
              <a:avLst/>
              <a:gdLst>
                <a:gd name="T0" fmla="*/ 2147483646 w 108"/>
                <a:gd name="T1" fmla="*/ 0 h 180"/>
                <a:gd name="T2" fmla="*/ 2147483646 w 108"/>
                <a:gd name="T3" fmla="*/ 2147483646 h 180"/>
                <a:gd name="T4" fmla="*/ 2147483646 w 108"/>
                <a:gd name="T5" fmla="*/ 2147483646 h 180"/>
                <a:gd name="T6" fmla="*/ 2147483646 w 108"/>
                <a:gd name="T7" fmla="*/ 2147483646 h 180"/>
                <a:gd name="T8" fmla="*/ 2147483646 w 108"/>
                <a:gd name="T9" fmla="*/ 2147483646 h 180"/>
                <a:gd name="T10" fmla="*/ 2147483646 w 108"/>
                <a:gd name="T11" fmla="*/ 2147483646 h 180"/>
                <a:gd name="T12" fmla="*/ 2147483646 w 108"/>
                <a:gd name="T13" fmla="*/ 2147483646 h 180"/>
                <a:gd name="T14" fmla="*/ 2147483646 w 108"/>
                <a:gd name="T15" fmla="*/ 0 h 180"/>
                <a:gd name="T16" fmla="*/ 2147483646 w 108"/>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80" extrusionOk="0">
                  <a:moveTo>
                    <a:pt x="15" y="0"/>
                  </a:moveTo>
                  <a:cubicBezTo>
                    <a:pt x="5" y="0"/>
                    <a:pt x="1" y="10"/>
                    <a:pt x="1" y="20"/>
                  </a:cubicBezTo>
                  <a:lnTo>
                    <a:pt x="1" y="165"/>
                  </a:lnTo>
                  <a:cubicBezTo>
                    <a:pt x="1" y="170"/>
                    <a:pt x="5" y="179"/>
                    <a:pt x="15" y="179"/>
                  </a:cubicBezTo>
                  <a:lnTo>
                    <a:pt x="88" y="179"/>
                  </a:lnTo>
                  <a:cubicBezTo>
                    <a:pt x="97" y="179"/>
                    <a:pt x="107" y="170"/>
                    <a:pt x="107" y="165"/>
                  </a:cubicBezTo>
                  <a:lnTo>
                    <a:pt x="107" y="20"/>
                  </a:lnTo>
                  <a:cubicBezTo>
                    <a:pt x="107" y="10"/>
                    <a:pt x="97" y="0"/>
                    <a:pt x="88" y="0"/>
                  </a:cubicBezTo>
                  <a:lnTo>
                    <a:pt x="1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5" name="Google Shape;1129;p17">
              <a:extLst>
                <a:ext uri="{FF2B5EF4-FFF2-40B4-BE49-F238E27FC236}">
                  <a16:creationId xmlns:a16="http://schemas.microsoft.com/office/drawing/2014/main" id="{8768DB6E-F112-0749-BD70-9A614F768C68}"/>
                </a:ext>
              </a:extLst>
            </p:cNvPr>
            <p:cNvSpPr>
              <a:spLocks/>
            </p:cNvSpPr>
            <p:nvPr/>
          </p:nvSpPr>
          <p:spPr bwMode="auto">
            <a:xfrm>
              <a:off x="7099581" y="4434978"/>
              <a:ext cx="37293" cy="64342"/>
            </a:xfrm>
            <a:custGeom>
              <a:avLst/>
              <a:gdLst>
                <a:gd name="T0" fmla="*/ 2147483646 w 102"/>
                <a:gd name="T1" fmla="*/ 2147483646 h 176"/>
                <a:gd name="T2" fmla="*/ 0 w 102"/>
                <a:gd name="T3" fmla="*/ 2147483646 h 176"/>
                <a:gd name="T4" fmla="*/ 0 w 102"/>
                <a:gd name="T5" fmla="*/ 2147483646 h 176"/>
                <a:gd name="T6" fmla="*/ 2147483646 w 102"/>
                <a:gd name="T7" fmla="*/ 2147483646 h 176"/>
                <a:gd name="T8" fmla="*/ 2147483646 w 102"/>
                <a:gd name="T9" fmla="*/ 2147483646 h 176"/>
                <a:gd name="T10" fmla="*/ 2147483646 w 102"/>
                <a:gd name="T11" fmla="*/ 2147483646 h 176"/>
                <a:gd name="T12" fmla="*/ 2147483646 w 102"/>
                <a:gd name="T13" fmla="*/ 2147483646 h 176"/>
                <a:gd name="T14" fmla="*/ 2147483646 w 102"/>
                <a:gd name="T15" fmla="*/ 2147483646 h 176"/>
                <a:gd name="T16" fmla="*/ 2147483646 w 102"/>
                <a:gd name="T17" fmla="*/ 214748364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 h="176" extrusionOk="0">
                  <a:moveTo>
                    <a:pt x="15" y="1"/>
                  </a:moveTo>
                  <a:cubicBezTo>
                    <a:pt x="5" y="1"/>
                    <a:pt x="0" y="6"/>
                    <a:pt x="0" y="15"/>
                  </a:cubicBezTo>
                  <a:lnTo>
                    <a:pt x="0" y="161"/>
                  </a:lnTo>
                  <a:cubicBezTo>
                    <a:pt x="0" y="170"/>
                    <a:pt x="5" y="175"/>
                    <a:pt x="15" y="175"/>
                  </a:cubicBezTo>
                  <a:lnTo>
                    <a:pt x="87" y="175"/>
                  </a:lnTo>
                  <a:cubicBezTo>
                    <a:pt x="97" y="175"/>
                    <a:pt x="102" y="170"/>
                    <a:pt x="102" y="161"/>
                  </a:cubicBezTo>
                  <a:lnTo>
                    <a:pt x="102" y="15"/>
                  </a:lnTo>
                  <a:cubicBezTo>
                    <a:pt x="102" y="6"/>
                    <a:pt x="97" y="1"/>
                    <a:pt x="87" y="1"/>
                  </a:cubicBezTo>
                  <a:lnTo>
                    <a:pt x="15"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6" name="Google Shape;1130;p17">
              <a:extLst>
                <a:ext uri="{FF2B5EF4-FFF2-40B4-BE49-F238E27FC236}">
                  <a16:creationId xmlns:a16="http://schemas.microsoft.com/office/drawing/2014/main" id="{124E6702-B141-6642-8F85-5B11AD4B74F9}"/>
                </a:ext>
              </a:extLst>
            </p:cNvPr>
            <p:cNvSpPr>
              <a:spLocks/>
            </p:cNvSpPr>
            <p:nvPr/>
          </p:nvSpPr>
          <p:spPr bwMode="auto">
            <a:xfrm>
              <a:off x="7037791" y="4434978"/>
              <a:ext cx="39121" cy="64342"/>
            </a:xfrm>
            <a:custGeom>
              <a:avLst/>
              <a:gdLst>
                <a:gd name="T0" fmla="*/ 2147483646 w 107"/>
                <a:gd name="T1" fmla="*/ 2147483646 h 176"/>
                <a:gd name="T2" fmla="*/ 0 w 107"/>
                <a:gd name="T3" fmla="*/ 2147483646 h 176"/>
                <a:gd name="T4" fmla="*/ 0 w 107"/>
                <a:gd name="T5" fmla="*/ 2147483646 h 176"/>
                <a:gd name="T6" fmla="*/ 2147483646 w 107"/>
                <a:gd name="T7" fmla="*/ 2147483646 h 176"/>
                <a:gd name="T8" fmla="*/ 2147483646 w 107"/>
                <a:gd name="T9" fmla="*/ 2147483646 h 176"/>
                <a:gd name="T10" fmla="*/ 2147483646 w 107"/>
                <a:gd name="T11" fmla="*/ 2147483646 h 176"/>
                <a:gd name="T12" fmla="*/ 2147483646 w 107"/>
                <a:gd name="T13" fmla="*/ 2147483646 h 176"/>
                <a:gd name="T14" fmla="*/ 2147483646 w 107"/>
                <a:gd name="T15" fmla="*/ 2147483646 h 176"/>
                <a:gd name="T16" fmla="*/ 2147483646 w 107"/>
                <a:gd name="T17" fmla="*/ 214748364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76" extrusionOk="0">
                  <a:moveTo>
                    <a:pt x="19" y="1"/>
                  </a:moveTo>
                  <a:cubicBezTo>
                    <a:pt x="10" y="1"/>
                    <a:pt x="0" y="6"/>
                    <a:pt x="0" y="15"/>
                  </a:cubicBezTo>
                  <a:lnTo>
                    <a:pt x="0" y="161"/>
                  </a:lnTo>
                  <a:cubicBezTo>
                    <a:pt x="0" y="170"/>
                    <a:pt x="10" y="175"/>
                    <a:pt x="19" y="175"/>
                  </a:cubicBezTo>
                  <a:lnTo>
                    <a:pt x="92" y="175"/>
                  </a:lnTo>
                  <a:cubicBezTo>
                    <a:pt x="102" y="175"/>
                    <a:pt x="107" y="170"/>
                    <a:pt x="107" y="161"/>
                  </a:cubicBezTo>
                  <a:lnTo>
                    <a:pt x="107" y="15"/>
                  </a:lnTo>
                  <a:cubicBezTo>
                    <a:pt x="107" y="6"/>
                    <a:pt x="102" y="1"/>
                    <a:pt x="92" y="1"/>
                  </a:cubicBezTo>
                  <a:lnTo>
                    <a:pt x="19"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7" name="Google Shape;1131;p17">
              <a:extLst>
                <a:ext uri="{FF2B5EF4-FFF2-40B4-BE49-F238E27FC236}">
                  <a16:creationId xmlns:a16="http://schemas.microsoft.com/office/drawing/2014/main" id="{A6D4253F-9697-7B40-A3A1-A4EBBD5B1DAC}"/>
                </a:ext>
              </a:extLst>
            </p:cNvPr>
            <p:cNvSpPr>
              <a:spLocks/>
            </p:cNvSpPr>
            <p:nvPr/>
          </p:nvSpPr>
          <p:spPr bwMode="auto">
            <a:xfrm>
              <a:off x="6977463" y="4434978"/>
              <a:ext cx="39487" cy="64342"/>
            </a:xfrm>
            <a:custGeom>
              <a:avLst/>
              <a:gdLst>
                <a:gd name="T0" fmla="*/ 2147483646 w 108"/>
                <a:gd name="T1" fmla="*/ 2147483646 h 176"/>
                <a:gd name="T2" fmla="*/ 2147483646 w 108"/>
                <a:gd name="T3" fmla="*/ 2147483646 h 176"/>
                <a:gd name="T4" fmla="*/ 2147483646 w 108"/>
                <a:gd name="T5" fmla="*/ 2147483646 h 176"/>
                <a:gd name="T6" fmla="*/ 2147483646 w 108"/>
                <a:gd name="T7" fmla="*/ 2147483646 h 176"/>
                <a:gd name="T8" fmla="*/ 2147483646 w 108"/>
                <a:gd name="T9" fmla="*/ 2147483646 h 176"/>
                <a:gd name="T10" fmla="*/ 2147483646 w 108"/>
                <a:gd name="T11" fmla="*/ 2147483646 h 176"/>
                <a:gd name="T12" fmla="*/ 2147483646 w 108"/>
                <a:gd name="T13" fmla="*/ 2147483646 h 176"/>
                <a:gd name="T14" fmla="*/ 2147483646 w 108"/>
                <a:gd name="T15" fmla="*/ 2147483646 h 176"/>
                <a:gd name="T16" fmla="*/ 2147483646 w 108"/>
                <a:gd name="T17" fmla="*/ 214748364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76" extrusionOk="0">
                  <a:moveTo>
                    <a:pt x="15" y="1"/>
                  </a:moveTo>
                  <a:cubicBezTo>
                    <a:pt x="5" y="1"/>
                    <a:pt x="1" y="6"/>
                    <a:pt x="1" y="15"/>
                  </a:cubicBezTo>
                  <a:lnTo>
                    <a:pt x="1" y="161"/>
                  </a:lnTo>
                  <a:cubicBezTo>
                    <a:pt x="1" y="170"/>
                    <a:pt x="5" y="175"/>
                    <a:pt x="15" y="175"/>
                  </a:cubicBezTo>
                  <a:lnTo>
                    <a:pt x="88" y="175"/>
                  </a:lnTo>
                  <a:cubicBezTo>
                    <a:pt x="97" y="175"/>
                    <a:pt x="107" y="170"/>
                    <a:pt x="107" y="161"/>
                  </a:cubicBezTo>
                  <a:lnTo>
                    <a:pt x="107" y="15"/>
                  </a:lnTo>
                  <a:cubicBezTo>
                    <a:pt x="107" y="6"/>
                    <a:pt x="97" y="1"/>
                    <a:pt x="88" y="1"/>
                  </a:cubicBezTo>
                  <a:lnTo>
                    <a:pt x="15"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8" name="Google Shape;1132;p17">
              <a:extLst>
                <a:ext uri="{FF2B5EF4-FFF2-40B4-BE49-F238E27FC236}">
                  <a16:creationId xmlns:a16="http://schemas.microsoft.com/office/drawing/2014/main" id="{B639BBC4-CE71-E742-9052-2F68633F9645}"/>
                </a:ext>
              </a:extLst>
            </p:cNvPr>
            <p:cNvSpPr>
              <a:spLocks/>
            </p:cNvSpPr>
            <p:nvPr/>
          </p:nvSpPr>
          <p:spPr bwMode="auto">
            <a:xfrm>
              <a:off x="7274713" y="4327132"/>
              <a:ext cx="21572" cy="48256"/>
            </a:xfrm>
            <a:custGeom>
              <a:avLst/>
              <a:gdLst>
                <a:gd name="T0" fmla="*/ 0 w 59"/>
                <a:gd name="T1" fmla="*/ 2147483646 h 132"/>
                <a:gd name="T2" fmla="*/ 0 w 59"/>
                <a:gd name="T3" fmla="*/ 2147483646 h 132"/>
                <a:gd name="T4" fmla="*/ 2147483646 w 59"/>
                <a:gd name="T5" fmla="*/ 2147483646 h 132"/>
                <a:gd name="T6" fmla="*/ 2147483646 w 59"/>
                <a:gd name="T7" fmla="*/ 2147483646 h 132"/>
                <a:gd name="T8" fmla="*/ 0 w 59"/>
                <a:gd name="T9" fmla="*/ 2147483646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132" extrusionOk="0">
                  <a:moveTo>
                    <a:pt x="0" y="1"/>
                  </a:moveTo>
                  <a:lnTo>
                    <a:pt x="0" y="131"/>
                  </a:lnTo>
                  <a:lnTo>
                    <a:pt x="58" y="131"/>
                  </a:lnTo>
                  <a:lnTo>
                    <a:pt x="58" y="1"/>
                  </a:lnTo>
                  <a:lnTo>
                    <a:pt x="0"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9" name="Google Shape;1133;p17">
              <a:extLst>
                <a:ext uri="{FF2B5EF4-FFF2-40B4-BE49-F238E27FC236}">
                  <a16:creationId xmlns:a16="http://schemas.microsoft.com/office/drawing/2014/main" id="{346F956B-90E0-A240-85B2-30612ADD1EEE}"/>
                </a:ext>
              </a:extLst>
            </p:cNvPr>
            <p:cNvSpPr>
              <a:spLocks/>
            </p:cNvSpPr>
            <p:nvPr/>
          </p:nvSpPr>
          <p:spPr bwMode="auto">
            <a:xfrm>
              <a:off x="7311641" y="4426204"/>
              <a:ext cx="164895" cy="157929"/>
            </a:xfrm>
            <a:custGeom>
              <a:avLst/>
              <a:gdLst>
                <a:gd name="T0" fmla="*/ 2147483646 w 451"/>
                <a:gd name="T1" fmla="*/ 2147483646 h 432"/>
                <a:gd name="T2" fmla="*/ 2147483646 w 451"/>
                <a:gd name="T3" fmla="*/ 2147483646 h 432"/>
                <a:gd name="T4" fmla="*/ 2147483646 w 451"/>
                <a:gd name="T5" fmla="*/ 2147483646 h 432"/>
                <a:gd name="T6" fmla="*/ 2147483646 w 451"/>
                <a:gd name="T7" fmla="*/ 2147483646 h 432"/>
                <a:gd name="T8" fmla="*/ 2147483646 w 451"/>
                <a:gd name="T9" fmla="*/ 2147483646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1" h="432" extrusionOk="0">
                  <a:moveTo>
                    <a:pt x="1" y="1"/>
                  </a:moveTo>
                  <a:lnTo>
                    <a:pt x="1" y="431"/>
                  </a:lnTo>
                  <a:lnTo>
                    <a:pt x="451" y="431"/>
                  </a:lnTo>
                  <a:lnTo>
                    <a:pt x="451" y="1"/>
                  </a:lnTo>
                  <a:lnTo>
                    <a:pt x="1"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0" name="Google Shape;1134;p17">
              <a:extLst>
                <a:ext uri="{FF2B5EF4-FFF2-40B4-BE49-F238E27FC236}">
                  <a16:creationId xmlns:a16="http://schemas.microsoft.com/office/drawing/2014/main" id="{BCA0E35B-5AA3-4842-9D42-39AFA1B242B9}"/>
                </a:ext>
              </a:extLst>
            </p:cNvPr>
            <p:cNvSpPr>
              <a:spLocks/>
            </p:cNvSpPr>
            <p:nvPr/>
          </p:nvSpPr>
          <p:spPr bwMode="auto">
            <a:xfrm>
              <a:off x="7170146" y="4426204"/>
              <a:ext cx="141861" cy="157929"/>
            </a:xfrm>
            <a:custGeom>
              <a:avLst/>
              <a:gdLst>
                <a:gd name="T0" fmla="*/ 2147483646 w 388"/>
                <a:gd name="T1" fmla="*/ 2147483646 h 432"/>
                <a:gd name="T2" fmla="*/ 2147483646 w 388"/>
                <a:gd name="T3" fmla="*/ 2147483646 h 432"/>
                <a:gd name="T4" fmla="*/ 2147483646 w 388"/>
                <a:gd name="T5" fmla="*/ 2147483646 h 432"/>
                <a:gd name="T6" fmla="*/ 2147483646 w 388"/>
                <a:gd name="T7" fmla="*/ 2147483646 h 432"/>
                <a:gd name="T8" fmla="*/ 2147483646 w 388"/>
                <a:gd name="T9" fmla="*/ 2147483646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8" h="432" extrusionOk="0">
                  <a:moveTo>
                    <a:pt x="1" y="1"/>
                  </a:moveTo>
                  <a:lnTo>
                    <a:pt x="1" y="431"/>
                  </a:lnTo>
                  <a:lnTo>
                    <a:pt x="388" y="431"/>
                  </a:lnTo>
                  <a:lnTo>
                    <a:pt x="388" y="1"/>
                  </a:lnTo>
                  <a:lnTo>
                    <a:pt x="1"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1" name="Google Shape;1135;p17">
              <a:extLst>
                <a:ext uri="{FF2B5EF4-FFF2-40B4-BE49-F238E27FC236}">
                  <a16:creationId xmlns:a16="http://schemas.microsoft.com/office/drawing/2014/main" id="{99270A5C-96F5-4D49-9541-7D0F2AD2297C}"/>
                </a:ext>
              </a:extLst>
            </p:cNvPr>
            <p:cNvSpPr>
              <a:spLocks/>
            </p:cNvSpPr>
            <p:nvPr/>
          </p:nvSpPr>
          <p:spPr bwMode="auto">
            <a:xfrm>
              <a:off x="7170146" y="4351992"/>
              <a:ext cx="141861" cy="74578"/>
            </a:xfrm>
            <a:custGeom>
              <a:avLst/>
              <a:gdLst>
                <a:gd name="T0" fmla="*/ 2147483646 w 388"/>
                <a:gd name="T1" fmla="*/ 2147483646 h 204"/>
                <a:gd name="T2" fmla="*/ 2147483646 w 388"/>
                <a:gd name="T3" fmla="*/ 2147483646 h 204"/>
                <a:gd name="T4" fmla="*/ 2147483646 w 388"/>
                <a:gd name="T5" fmla="*/ 2147483646 h 204"/>
                <a:gd name="T6" fmla="*/ 2147483646 w 388"/>
                <a:gd name="T7" fmla="*/ 2147483646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8" h="204" extrusionOk="0">
                  <a:moveTo>
                    <a:pt x="194" y="1"/>
                  </a:moveTo>
                  <a:lnTo>
                    <a:pt x="1" y="204"/>
                  </a:lnTo>
                  <a:lnTo>
                    <a:pt x="388" y="204"/>
                  </a:lnTo>
                  <a:lnTo>
                    <a:pt x="194"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2" name="Google Shape;1136;p17">
              <a:extLst>
                <a:ext uri="{FF2B5EF4-FFF2-40B4-BE49-F238E27FC236}">
                  <a16:creationId xmlns:a16="http://schemas.microsoft.com/office/drawing/2014/main" id="{D8544668-41C4-6D4C-A6FA-14B9FA56D0A5}"/>
                </a:ext>
              </a:extLst>
            </p:cNvPr>
            <p:cNvSpPr>
              <a:spLocks/>
            </p:cNvSpPr>
            <p:nvPr/>
          </p:nvSpPr>
          <p:spPr bwMode="auto">
            <a:xfrm>
              <a:off x="7241076" y="4351992"/>
              <a:ext cx="235459" cy="74578"/>
            </a:xfrm>
            <a:custGeom>
              <a:avLst/>
              <a:gdLst>
                <a:gd name="T0" fmla="*/ 0 w 644"/>
                <a:gd name="T1" fmla="*/ 2147483646 h 204"/>
                <a:gd name="T2" fmla="*/ 2147483646 w 644"/>
                <a:gd name="T3" fmla="*/ 2147483646 h 204"/>
                <a:gd name="T4" fmla="*/ 2147483646 w 644"/>
                <a:gd name="T5" fmla="*/ 2147483646 h 204"/>
                <a:gd name="T6" fmla="*/ 2147483646 w 644"/>
                <a:gd name="T7" fmla="*/ 2147483646 h 204"/>
                <a:gd name="T8" fmla="*/ 0 w 644"/>
                <a:gd name="T9" fmla="*/ 2147483646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4" h="204" extrusionOk="0">
                  <a:moveTo>
                    <a:pt x="0" y="1"/>
                  </a:moveTo>
                  <a:lnTo>
                    <a:pt x="194" y="204"/>
                  </a:lnTo>
                  <a:lnTo>
                    <a:pt x="644" y="204"/>
                  </a:lnTo>
                  <a:lnTo>
                    <a:pt x="460" y="1"/>
                  </a:lnTo>
                  <a:lnTo>
                    <a:pt x="0" y="1"/>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3" name="Google Shape;1137;p17">
              <a:extLst>
                <a:ext uri="{FF2B5EF4-FFF2-40B4-BE49-F238E27FC236}">
                  <a16:creationId xmlns:a16="http://schemas.microsoft.com/office/drawing/2014/main" id="{3C9294A6-5110-2441-A706-C4EF4924A92A}"/>
                </a:ext>
              </a:extLst>
            </p:cNvPr>
            <p:cNvSpPr>
              <a:spLocks/>
            </p:cNvSpPr>
            <p:nvPr/>
          </p:nvSpPr>
          <p:spPr bwMode="auto">
            <a:xfrm>
              <a:off x="7212558" y="4497126"/>
              <a:ext cx="51918" cy="87007"/>
            </a:xfrm>
            <a:custGeom>
              <a:avLst/>
              <a:gdLst>
                <a:gd name="T0" fmla="*/ 2147483646 w 142"/>
                <a:gd name="T1" fmla="*/ 0 h 238"/>
                <a:gd name="T2" fmla="*/ 2147483646 w 142"/>
                <a:gd name="T3" fmla="*/ 2147483646 h 238"/>
                <a:gd name="T4" fmla="*/ 2147483646 w 142"/>
                <a:gd name="T5" fmla="*/ 2147483646 h 238"/>
                <a:gd name="T6" fmla="*/ 2147483646 w 142"/>
                <a:gd name="T7" fmla="*/ 2147483646 h 238"/>
                <a:gd name="T8" fmla="*/ 2147483646 w 142"/>
                <a:gd name="T9" fmla="*/ 2147483646 h 238"/>
                <a:gd name="T10" fmla="*/ 2147483646 w 142"/>
                <a:gd name="T11" fmla="*/ 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 h="238" extrusionOk="0">
                  <a:moveTo>
                    <a:pt x="71" y="0"/>
                  </a:moveTo>
                  <a:cubicBezTo>
                    <a:pt x="36" y="0"/>
                    <a:pt x="1" y="24"/>
                    <a:pt x="6" y="73"/>
                  </a:cubicBezTo>
                  <a:lnTo>
                    <a:pt x="6" y="237"/>
                  </a:lnTo>
                  <a:lnTo>
                    <a:pt x="136" y="237"/>
                  </a:lnTo>
                  <a:lnTo>
                    <a:pt x="136" y="73"/>
                  </a:lnTo>
                  <a:cubicBezTo>
                    <a:pt x="141" y="24"/>
                    <a:pt x="106" y="0"/>
                    <a:pt x="71" y="0"/>
                  </a:cubicBez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4" name="Google Shape;1138;p17">
              <a:extLst>
                <a:ext uri="{FF2B5EF4-FFF2-40B4-BE49-F238E27FC236}">
                  <a16:creationId xmlns:a16="http://schemas.microsoft.com/office/drawing/2014/main" id="{D930B51B-CED0-5D47-9A3C-F5EE9681EA38}"/>
                </a:ext>
              </a:extLst>
            </p:cNvPr>
            <p:cNvSpPr>
              <a:spLocks/>
            </p:cNvSpPr>
            <p:nvPr/>
          </p:nvSpPr>
          <p:spPr bwMode="auto">
            <a:xfrm>
              <a:off x="7403777" y="4507728"/>
              <a:ext cx="39121" cy="65804"/>
            </a:xfrm>
            <a:custGeom>
              <a:avLst/>
              <a:gdLst>
                <a:gd name="T0" fmla="*/ 2147483646 w 107"/>
                <a:gd name="T1" fmla="*/ 0 h 180"/>
                <a:gd name="T2" fmla="*/ 0 w 107"/>
                <a:gd name="T3" fmla="*/ 2147483646 h 180"/>
                <a:gd name="T4" fmla="*/ 0 w 107"/>
                <a:gd name="T5" fmla="*/ 2147483646 h 180"/>
                <a:gd name="T6" fmla="*/ 2147483646 w 107"/>
                <a:gd name="T7" fmla="*/ 2147483646 h 180"/>
                <a:gd name="T8" fmla="*/ 2147483646 w 107"/>
                <a:gd name="T9" fmla="*/ 2147483646 h 180"/>
                <a:gd name="T10" fmla="*/ 2147483646 w 107"/>
                <a:gd name="T11" fmla="*/ 2147483646 h 180"/>
                <a:gd name="T12" fmla="*/ 2147483646 w 107"/>
                <a:gd name="T13" fmla="*/ 2147483646 h 180"/>
                <a:gd name="T14" fmla="*/ 2147483646 w 107"/>
                <a:gd name="T15" fmla="*/ 0 h 180"/>
                <a:gd name="T16" fmla="*/ 2147483646 w 107"/>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80" extrusionOk="0">
                  <a:moveTo>
                    <a:pt x="15" y="0"/>
                  </a:moveTo>
                  <a:cubicBezTo>
                    <a:pt x="5" y="0"/>
                    <a:pt x="0" y="10"/>
                    <a:pt x="0" y="20"/>
                  </a:cubicBezTo>
                  <a:lnTo>
                    <a:pt x="0" y="165"/>
                  </a:lnTo>
                  <a:cubicBezTo>
                    <a:pt x="0" y="170"/>
                    <a:pt x="5" y="179"/>
                    <a:pt x="15" y="179"/>
                  </a:cubicBezTo>
                  <a:lnTo>
                    <a:pt x="92" y="179"/>
                  </a:lnTo>
                  <a:cubicBezTo>
                    <a:pt x="97" y="179"/>
                    <a:pt x="107" y="170"/>
                    <a:pt x="107" y="165"/>
                  </a:cubicBezTo>
                  <a:lnTo>
                    <a:pt x="107" y="20"/>
                  </a:lnTo>
                  <a:cubicBezTo>
                    <a:pt x="107" y="10"/>
                    <a:pt x="97" y="0"/>
                    <a:pt x="92" y="0"/>
                  </a:cubicBezTo>
                  <a:lnTo>
                    <a:pt x="1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5" name="Google Shape;1139;p17">
              <a:extLst>
                <a:ext uri="{FF2B5EF4-FFF2-40B4-BE49-F238E27FC236}">
                  <a16:creationId xmlns:a16="http://schemas.microsoft.com/office/drawing/2014/main" id="{8D94C4D9-C593-344D-9EC5-D690F4E1C488}"/>
                </a:ext>
              </a:extLst>
            </p:cNvPr>
            <p:cNvSpPr>
              <a:spLocks/>
            </p:cNvSpPr>
            <p:nvPr/>
          </p:nvSpPr>
          <p:spPr bwMode="auto">
            <a:xfrm>
              <a:off x="7343450" y="4507728"/>
              <a:ext cx="37659" cy="65804"/>
            </a:xfrm>
            <a:custGeom>
              <a:avLst/>
              <a:gdLst>
                <a:gd name="T0" fmla="*/ 2147483646 w 103"/>
                <a:gd name="T1" fmla="*/ 0 h 180"/>
                <a:gd name="T2" fmla="*/ 2147483646 w 103"/>
                <a:gd name="T3" fmla="*/ 2147483646 h 180"/>
                <a:gd name="T4" fmla="*/ 2147483646 w 103"/>
                <a:gd name="T5" fmla="*/ 2147483646 h 180"/>
                <a:gd name="T6" fmla="*/ 2147483646 w 103"/>
                <a:gd name="T7" fmla="*/ 2147483646 h 180"/>
                <a:gd name="T8" fmla="*/ 2147483646 w 103"/>
                <a:gd name="T9" fmla="*/ 2147483646 h 180"/>
                <a:gd name="T10" fmla="*/ 2147483646 w 103"/>
                <a:gd name="T11" fmla="*/ 2147483646 h 180"/>
                <a:gd name="T12" fmla="*/ 2147483646 w 103"/>
                <a:gd name="T13" fmla="*/ 2147483646 h 180"/>
                <a:gd name="T14" fmla="*/ 2147483646 w 103"/>
                <a:gd name="T15" fmla="*/ 0 h 180"/>
                <a:gd name="T16" fmla="*/ 2147483646 w 103"/>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 h="180" extrusionOk="0">
                  <a:moveTo>
                    <a:pt x="15" y="0"/>
                  </a:moveTo>
                  <a:cubicBezTo>
                    <a:pt x="6" y="0"/>
                    <a:pt x="1" y="10"/>
                    <a:pt x="1" y="20"/>
                  </a:cubicBezTo>
                  <a:lnTo>
                    <a:pt x="1" y="165"/>
                  </a:lnTo>
                  <a:cubicBezTo>
                    <a:pt x="1" y="170"/>
                    <a:pt x="6" y="179"/>
                    <a:pt x="15" y="179"/>
                  </a:cubicBezTo>
                  <a:lnTo>
                    <a:pt x="88" y="179"/>
                  </a:lnTo>
                  <a:cubicBezTo>
                    <a:pt x="98" y="179"/>
                    <a:pt x="102" y="170"/>
                    <a:pt x="102" y="165"/>
                  </a:cubicBezTo>
                  <a:lnTo>
                    <a:pt x="102" y="20"/>
                  </a:lnTo>
                  <a:cubicBezTo>
                    <a:pt x="102" y="10"/>
                    <a:pt x="98" y="0"/>
                    <a:pt x="88" y="0"/>
                  </a:cubicBezTo>
                  <a:lnTo>
                    <a:pt x="1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6" name="Google Shape;1140;p17">
              <a:extLst>
                <a:ext uri="{FF2B5EF4-FFF2-40B4-BE49-F238E27FC236}">
                  <a16:creationId xmlns:a16="http://schemas.microsoft.com/office/drawing/2014/main" id="{A50289E8-CCA9-5A43-A168-4D3D2C623B85}"/>
                </a:ext>
              </a:extLst>
            </p:cNvPr>
            <p:cNvSpPr>
              <a:spLocks/>
            </p:cNvSpPr>
            <p:nvPr/>
          </p:nvSpPr>
          <p:spPr bwMode="auto">
            <a:xfrm>
              <a:off x="7403777" y="4434978"/>
              <a:ext cx="39121" cy="64342"/>
            </a:xfrm>
            <a:custGeom>
              <a:avLst/>
              <a:gdLst>
                <a:gd name="T0" fmla="*/ 2147483646 w 107"/>
                <a:gd name="T1" fmla="*/ 2147483646 h 176"/>
                <a:gd name="T2" fmla="*/ 0 w 107"/>
                <a:gd name="T3" fmla="*/ 2147483646 h 176"/>
                <a:gd name="T4" fmla="*/ 0 w 107"/>
                <a:gd name="T5" fmla="*/ 2147483646 h 176"/>
                <a:gd name="T6" fmla="*/ 2147483646 w 107"/>
                <a:gd name="T7" fmla="*/ 2147483646 h 176"/>
                <a:gd name="T8" fmla="*/ 2147483646 w 107"/>
                <a:gd name="T9" fmla="*/ 2147483646 h 176"/>
                <a:gd name="T10" fmla="*/ 2147483646 w 107"/>
                <a:gd name="T11" fmla="*/ 2147483646 h 176"/>
                <a:gd name="T12" fmla="*/ 2147483646 w 107"/>
                <a:gd name="T13" fmla="*/ 2147483646 h 176"/>
                <a:gd name="T14" fmla="*/ 2147483646 w 107"/>
                <a:gd name="T15" fmla="*/ 2147483646 h 176"/>
                <a:gd name="T16" fmla="*/ 2147483646 w 107"/>
                <a:gd name="T17" fmla="*/ 214748364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76" extrusionOk="0">
                  <a:moveTo>
                    <a:pt x="15" y="1"/>
                  </a:moveTo>
                  <a:cubicBezTo>
                    <a:pt x="5" y="1"/>
                    <a:pt x="0" y="6"/>
                    <a:pt x="0" y="15"/>
                  </a:cubicBezTo>
                  <a:lnTo>
                    <a:pt x="0" y="161"/>
                  </a:lnTo>
                  <a:cubicBezTo>
                    <a:pt x="0" y="170"/>
                    <a:pt x="5" y="175"/>
                    <a:pt x="15" y="175"/>
                  </a:cubicBezTo>
                  <a:lnTo>
                    <a:pt x="92" y="175"/>
                  </a:lnTo>
                  <a:cubicBezTo>
                    <a:pt x="97" y="175"/>
                    <a:pt x="107" y="170"/>
                    <a:pt x="107" y="161"/>
                  </a:cubicBezTo>
                  <a:lnTo>
                    <a:pt x="107" y="15"/>
                  </a:lnTo>
                  <a:cubicBezTo>
                    <a:pt x="107" y="6"/>
                    <a:pt x="97" y="1"/>
                    <a:pt x="92" y="1"/>
                  </a:cubicBezTo>
                  <a:lnTo>
                    <a:pt x="15"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7" name="Google Shape;1141;p17">
              <a:extLst>
                <a:ext uri="{FF2B5EF4-FFF2-40B4-BE49-F238E27FC236}">
                  <a16:creationId xmlns:a16="http://schemas.microsoft.com/office/drawing/2014/main" id="{9EC5B3AC-B780-1A46-AED3-37A25E626DDB}"/>
                </a:ext>
              </a:extLst>
            </p:cNvPr>
            <p:cNvSpPr>
              <a:spLocks/>
            </p:cNvSpPr>
            <p:nvPr/>
          </p:nvSpPr>
          <p:spPr bwMode="auto">
            <a:xfrm>
              <a:off x="7343450" y="4434978"/>
              <a:ext cx="37659" cy="64342"/>
            </a:xfrm>
            <a:custGeom>
              <a:avLst/>
              <a:gdLst>
                <a:gd name="T0" fmla="*/ 2147483646 w 103"/>
                <a:gd name="T1" fmla="*/ 2147483646 h 176"/>
                <a:gd name="T2" fmla="*/ 2147483646 w 103"/>
                <a:gd name="T3" fmla="*/ 2147483646 h 176"/>
                <a:gd name="T4" fmla="*/ 2147483646 w 103"/>
                <a:gd name="T5" fmla="*/ 2147483646 h 176"/>
                <a:gd name="T6" fmla="*/ 2147483646 w 103"/>
                <a:gd name="T7" fmla="*/ 2147483646 h 176"/>
                <a:gd name="T8" fmla="*/ 2147483646 w 103"/>
                <a:gd name="T9" fmla="*/ 2147483646 h 176"/>
                <a:gd name="T10" fmla="*/ 2147483646 w 103"/>
                <a:gd name="T11" fmla="*/ 2147483646 h 176"/>
                <a:gd name="T12" fmla="*/ 2147483646 w 103"/>
                <a:gd name="T13" fmla="*/ 2147483646 h 176"/>
                <a:gd name="T14" fmla="*/ 2147483646 w 103"/>
                <a:gd name="T15" fmla="*/ 2147483646 h 176"/>
                <a:gd name="T16" fmla="*/ 2147483646 w 103"/>
                <a:gd name="T17" fmla="*/ 214748364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 h="176" extrusionOk="0">
                  <a:moveTo>
                    <a:pt x="15" y="1"/>
                  </a:moveTo>
                  <a:cubicBezTo>
                    <a:pt x="6" y="1"/>
                    <a:pt x="1" y="6"/>
                    <a:pt x="1" y="15"/>
                  </a:cubicBezTo>
                  <a:lnTo>
                    <a:pt x="1" y="161"/>
                  </a:lnTo>
                  <a:cubicBezTo>
                    <a:pt x="1" y="170"/>
                    <a:pt x="6" y="175"/>
                    <a:pt x="15" y="175"/>
                  </a:cubicBezTo>
                  <a:lnTo>
                    <a:pt x="88" y="175"/>
                  </a:lnTo>
                  <a:cubicBezTo>
                    <a:pt x="98" y="175"/>
                    <a:pt x="102" y="170"/>
                    <a:pt x="102" y="161"/>
                  </a:cubicBezTo>
                  <a:lnTo>
                    <a:pt x="102" y="15"/>
                  </a:lnTo>
                  <a:cubicBezTo>
                    <a:pt x="102" y="6"/>
                    <a:pt x="98" y="1"/>
                    <a:pt x="88" y="1"/>
                  </a:cubicBezTo>
                  <a:lnTo>
                    <a:pt x="15"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68" name="Google Shape;1142;p17">
            <a:extLst>
              <a:ext uri="{FF2B5EF4-FFF2-40B4-BE49-F238E27FC236}">
                <a16:creationId xmlns:a16="http://schemas.microsoft.com/office/drawing/2014/main" id="{8402B7A1-84D3-2B4E-9ADC-A41CF84FD06F}"/>
              </a:ext>
            </a:extLst>
          </p:cNvPr>
          <p:cNvSpPr>
            <a:spLocks/>
          </p:cNvSpPr>
          <p:nvPr/>
        </p:nvSpPr>
        <p:spPr bwMode="auto">
          <a:xfrm>
            <a:off x="10155768" y="1308101"/>
            <a:ext cx="192617" cy="167217"/>
          </a:xfrm>
          <a:custGeom>
            <a:avLst/>
            <a:gdLst>
              <a:gd name="T0" fmla="*/ 2147483646 w 1021"/>
              <a:gd name="T1" fmla="*/ 2147483646 h 879"/>
              <a:gd name="T2" fmla="*/ 2147483646 w 1021"/>
              <a:gd name="T3" fmla="*/ 2147483646 h 879"/>
              <a:gd name="T4" fmla="*/ 2147483646 w 1021"/>
              <a:gd name="T5" fmla="*/ 2147483646 h 879"/>
              <a:gd name="T6" fmla="*/ 2147483646 w 1021"/>
              <a:gd name="T7" fmla="*/ 2147483646 h 879"/>
              <a:gd name="T8" fmla="*/ 2147483646 w 1021"/>
              <a:gd name="T9" fmla="*/ 2147483646 h 879"/>
              <a:gd name="T10" fmla="*/ 2147483646 w 1021"/>
              <a:gd name="T11" fmla="*/ 2147483646 h 879"/>
              <a:gd name="T12" fmla="*/ 2147483646 w 1021"/>
              <a:gd name="T13" fmla="*/ 2147483646 h 879"/>
              <a:gd name="T14" fmla="*/ 2147483646 w 1021"/>
              <a:gd name="T15" fmla="*/ 2147483646 h 879"/>
              <a:gd name="T16" fmla="*/ 2147483646 w 1021"/>
              <a:gd name="T17" fmla="*/ 2147483646 h 879"/>
              <a:gd name="T18" fmla="*/ 2147483646 w 1021"/>
              <a:gd name="T19" fmla="*/ 2147483646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69" name="Google Shape;1143;p17">
            <a:extLst>
              <a:ext uri="{FF2B5EF4-FFF2-40B4-BE49-F238E27FC236}">
                <a16:creationId xmlns:a16="http://schemas.microsoft.com/office/drawing/2014/main" id="{60265CD3-5F9A-F447-B57F-4E4A0D587743}"/>
              </a:ext>
            </a:extLst>
          </p:cNvPr>
          <p:cNvSpPr>
            <a:spLocks/>
          </p:cNvSpPr>
          <p:nvPr/>
        </p:nvSpPr>
        <p:spPr bwMode="auto">
          <a:xfrm>
            <a:off x="5488517" y="1981201"/>
            <a:ext cx="99483" cy="97367"/>
          </a:xfrm>
          <a:custGeom>
            <a:avLst/>
            <a:gdLst>
              <a:gd name="T0" fmla="*/ 2147483646 w 930"/>
              <a:gd name="T1" fmla="*/ 2147483646 h 906"/>
              <a:gd name="T2" fmla="*/ 2147483646 w 930"/>
              <a:gd name="T3" fmla="*/ 2147483646 h 906"/>
              <a:gd name="T4" fmla="*/ 2147483646 w 930"/>
              <a:gd name="T5" fmla="*/ 2147483646 h 906"/>
              <a:gd name="T6" fmla="*/ 2147483646 w 930"/>
              <a:gd name="T7" fmla="*/ 2147483646 h 906"/>
              <a:gd name="T8" fmla="*/ 2147483646 w 930"/>
              <a:gd name="T9" fmla="*/ 2147483646 h 9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70" name="Google Shape;1144;p17">
            <a:extLst>
              <a:ext uri="{FF2B5EF4-FFF2-40B4-BE49-F238E27FC236}">
                <a16:creationId xmlns:a16="http://schemas.microsoft.com/office/drawing/2014/main" id="{4BAC43C9-A310-4D42-9210-89F304F5E1B2}"/>
              </a:ext>
            </a:extLst>
          </p:cNvPr>
          <p:cNvSpPr>
            <a:spLocks/>
          </p:cNvSpPr>
          <p:nvPr/>
        </p:nvSpPr>
        <p:spPr bwMode="auto">
          <a:xfrm>
            <a:off x="10763251" y="1587501"/>
            <a:ext cx="133349" cy="116417"/>
          </a:xfrm>
          <a:custGeom>
            <a:avLst/>
            <a:gdLst>
              <a:gd name="T0" fmla="*/ 2147483646 w 707"/>
              <a:gd name="T1" fmla="*/ 2147483646 h 610"/>
              <a:gd name="T2" fmla="*/ 2147483646 w 707"/>
              <a:gd name="T3" fmla="*/ 2147483646 h 610"/>
              <a:gd name="T4" fmla="*/ 2147483646 w 707"/>
              <a:gd name="T5" fmla="*/ 2147483646 h 610"/>
              <a:gd name="T6" fmla="*/ 2147483646 w 707"/>
              <a:gd name="T7" fmla="*/ 2147483646 h 610"/>
              <a:gd name="T8" fmla="*/ 2147483646 w 707"/>
              <a:gd name="T9" fmla="*/ 2147483646 h 6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71" name="Google Shape;1145;p17">
            <a:extLst>
              <a:ext uri="{FF2B5EF4-FFF2-40B4-BE49-F238E27FC236}">
                <a16:creationId xmlns:a16="http://schemas.microsoft.com/office/drawing/2014/main" id="{4A45823F-0859-474A-B838-90039CA65596}"/>
              </a:ext>
            </a:extLst>
          </p:cNvPr>
          <p:cNvSpPr>
            <a:spLocks/>
          </p:cNvSpPr>
          <p:nvPr/>
        </p:nvSpPr>
        <p:spPr bwMode="auto">
          <a:xfrm>
            <a:off x="9779000" y="1602318"/>
            <a:ext cx="101600" cy="86783"/>
          </a:xfrm>
          <a:custGeom>
            <a:avLst/>
            <a:gdLst>
              <a:gd name="T0" fmla="*/ 2147483646 w 529"/>
              <a:gd name="T1" fmla="*/ 0 h 454"/>
              <a:gd name="T2" fmla="*/ 2147483646 w 529"/>
              <a:gd name="T3" fmla="*/ 2147483646 h 454"/>
              <a:gd name="T4" fmla="*/ 2147483646 w 529"/>
              <a:gd name="T5" fmla="*/ 2147483646 h 454"/>
              <a:gd name="T6" fmla="*/ 2147483646 w 529"/>
              <a:gd name="T7" fmla="*/ 2147483646 h 454"/>
              <a:gd name="T8" fmla="*/ 2147483646 w 529"/>
              <a:gd name="T9" fmla="*/ 0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72" name="Google Shape;1146;p17">
            <a:extLst>
              <a:ext uri="{FF2B5EF4-FFF2-40B4-BE49-F238E27FC236}">
                <a16:creationId xmlns:a16="http://schemas.microsoft.com/office/drawing/2014/main" id="{B9D8312F-8FFB-A044-8D91-51DAE4B43590}"/>
              </a:ext>
            </a:extLst>
          </p:cNvPr>
          <p:cNvSpPr>
            <a:spLocks/>
          </p:cNvSpPr>
          <p:nvPr/>
        </p:nvSpPr>
        <p:spPr bwMode="auto">
          <a:xfrm>
            <a:off x="10426700" y="2029885"/>
            <a:ext cx="186267" cy="196849"/>
          </a:xfrm>
          <a:custGeom>
            <a:avLst/>
            <a:gdLst>
              <a:gd name="T0" fmla="*/ 2147483646 w 988"/>
              <a:gd name="T1" fmla="*/ 0 h 1031"/>
              <a:gd name="T2" fmla="*/ 2147483646 w 988"/>
              <a:gd name="T3" fmla="*/ 2147483646 h 1031"/>
              <a:gd name="T4" fmla="*/ 2147483646 w 988"/>
              <a:gd name="T5" fmla="*/ 2147483646 h 1031"/>
              <a:gd name="T6" fmla="*/ 0 w 988"/>
              <a:gd name="T7" fmla="*/ 2147483646 h 1031"/>
              <a:gd name="T8" fmla="*/ 0 w 988"/>
              <a:gd name="T9" fmla="*/ 2147483646 h 1031"/>
              <a:gd name="T10" fmla="*/ 2147483646 w 988"/>
              <a:gd name="T11" fmla="*/ 2147483646 h 1031"/>
              <a:gd name="T12" fmla="*/ 2147483646 w 988"/>
              <a:gd name="T13" fmla="*/ 2147483646 h 1031"/>
              <a:gd name="T14" fmla="*/ 2147483646 w 988"/>
              <a:gd name="T15" fmla="*/ 2147483646 h 1031"/>
              <a:gd name="T16" fmla="*/ 2147483646 w 988"/>
              <a:gd name="T17" fmla="*/ 2147483646 h 1031"/>
              <a:gd name="T18" fmla="*/ 2147483646 w 988"/>
              <a:gd name="T19" fmla="*/ 2147483646 h 1031"/>
              <a:gd name="T20" fmla="*/ 2147483646 w 988"/>
              <a:gd name="T21" fmla="*/ 2147483646 h 1031"/>
              <a:gd name="T22" fmla="*/ 2147483646 w 988"/>
              <a:gd name="T23" fmla="*/ 2147483646 h 1031"/>
              <a:gd name="T24" fmla="*/ 2147483646 w 988"/>
              <a:gd name="T25" fmla="*/ 2147483646 h 1031"/>
              <a:gd name="T26" fmla="*/ 2147483646 w 988"/>
              <a:gd name="T27" fmla="*/ 2147483646 h 1031"/>
              <a:gd name="T28" fmla="*/ 2147483646 w 988"/>
              <a:gd name="T29" fmla="*/ 2147483646 h 1031"/>
              <a:gd name="T30" fmla="*/ 2147483646 w 988"/>
              <a:gd name="T31" fmla="*/ 2147483646 h 1031"/>
              <a:gd name="T32" fmla="*/ 2147483646 w 988"/>
              <a:gd name="T33" fmla="*/ 2147483646 h 1031"/>
              <a:gd name="T34" fmla="*/ 2147483646 w 988"/>
              <a:gd name="T35" fmla="*/ 2147483646 h 1031"/>
              <a:gd name="T36" fmla="*/ 2147483646 w 988"/>
              <a:gd name="T37" fmla="*/ 0 h 1031"/>
              <a:gd name="T38" fmla="*/ 2147483646 w 988"/>
              <a:gd name="T39" fmla="*/ 2147483646 h 1031"/>
              <a:gd name="T40" fmla="*/ 2147483646 w 988"/>
              <a:gd name="T41" fmla="*/ 2147483646 h 1031"/>
              <a:gd name="T42" fmla="*/ 2147483646 w 988"/>
              <a:gd name="T43" fmla="*/ 2147483646 h 1031"/>
              <a:gd name="T44" fmla="*/ 2147483646 w 988"/>
              <a:gd name="T45" fmla="*/ 2147483646 h 10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88" h="1031" extrusionOk="0">
                <a:moveTo>
                  <a:pt x="484" y="0"/>
                </a:moveTo>
                <a:lnTo>
                  <a:pt x="357" y="367"/>
                </a:lnTo>
                <a:lnTo>
                  <a:pt x="0" y="363"/>
                </a:lnTo>
                <a:cubicBezTo>
                  <a:pt x="0" y="363"/>
                  <a:pt x="123" y="462"/>
                  <a:pt x="280" y="589"/>
                </a:cubicBezTo>
                <a:lnTo>
                  <a:pt x="136" y="1006"/>
                </a:lnTo>
                <a:lnTo>
                  <a:pt x="482" y="749"/>
                </a:lnTo>
                <a:cubicBezTo>
                  <a:pt x="611" y="851"/>
                  <a:pt x="740" y="953"/>
                  <a:pt x="835" y="1024"/>
                </a:cubicBezTo>
                <a:lnTo>
                  <a:pt x="688" y="595"/>
                </a:lnTo>
                <a:lnTo>
                  <a:pt x="987" y="373"/>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73" name="Google Shape;1147;p17">
            <a:extLst>
              <a:ext uri="{FF2B5EF4-FFF2-40B4-BE49-F238E27FC236}">
                <a16:creationId xmlns:a16="http://schemas.microsoft.com/office/drawing/2014/main" id="{A51F91E7-1216-9047-8ECC-0AAEEC46EAA7}"/>
              </a:ext>
            </a:extLst>
          </p:cNvPr>
          <p:cNvSpPr>
            <a:spLocks/>
          </p:cNvSpPr>
          <p:nvPr/>
        </p:nvSpPr>
        <p:spPr bwMode="auto">
          <a:xfrm>
            <a:off x="5875867" y="1786467"/>
            <a:ext cx="220133" cy="228600"/>
          </a:xfrm>
          <a:custGeom>
            <a:avLst/>
            <a:gdLst>
              <a:gd name="T0" fmla="*/ 2147483646 w 1162"/>
              <a:gd name="T1" fmla="*/ 2147483646 h 1210"/>
              <a:gd name="T2" fmla="*/ 2147483646 w 1162"/>
              <a:gd name="T3" fmla="*/ 2147483646 h 1210"/>
              <a:gd name="T4" fmla="*/ 2147483646 w 1162"/>
              <a:gd name="T5" fmla="*/ 2147483646 h 1210"/>
              <a:gd name="T6" fmla="*/ 0 w 1162"/>
              <a:gd name="T7" fmla="*/ 2147483646 h 1210"/>
              <a:gd name="T8" fmla="*/ 2147483646 w 1162"/>
              <a:gd name="T9" fmla="*/ 2147483646 h 1210"/>
              <a:gd name="T10" fmla="*/ 2147483646 w 1162"/>
              <a:gd name="T11" fmla="*/ 2147483646 h 1210"/>
              <a:gd name="T12" fmla="*/ 2147483646 w 1162"/>
              <a:gd name="T13" fmla="*/ 2147483646 h 1210"/>
              <a:gd name="T14" fmla="*/ 2147483646 w 1162"/>
              <a:gd name="T15" fmla="*/ 2147483646 h 1210"/>
              <a:gd name="T16" fmla="*/ 2147483646 w 1162"/>
              <a:gd name="T17" fmla="*/ 2147483646 h 1210"/>
              <a:gd name="T18" fmla="*/ 2147483646 w 1162"/>
              <a:gd name="T19" fmla="*/ 2147483646 h 1210"/>
              <a:gd name="T20" fmla="*/ 2147483646 w 1162"/>
              <a:gd name="T21" fmla="*/ 2147483646 h 1210"/>
              <a:gd name="T22" fmla="*/ 2147483646 w 1162"/>
              <a:gd name="T23" fmla="*/ 2147483646 h 1210"/>
              <a:gd name="T24" fmla="*/ 2147483646 w 1162"/>
              <a:gd name="T25" fmla="*/ 2147483646 h 1210"/>
              <a:gd name="T26" fmla="*/ 2147483646 w 1162"/>
              <a:gd name="T27" fmla="*/ 2147483646 h 1210"/>
              <a:gd name="T28" fmla="*/ 2147483646 w 1162"/>
              <a:gd name="T29" fmla="*/ 2147483646 h 1210"/>
              <a:gd name="T30" fmla="*/ 2147483646 w 1162"/>
              <a:gd name="T31" fmla="*/ 2147483646 h 1210"/>
              <a:gd name="T32" fmla="*/ 2147483646 w 1162"/>
              <a:gd name="T33" fmla="*/ 2147483646 h 1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2" h="1210" extrusionOk="0">
                <a:moveTo>
                  <a:pt x="595" y="1"/>
                </a:moveTo>
                <a:lnTo>
                  <a:pt x="449" y="432"/>
                </a:lnTo>
                <a:lnTo>
                  <a:pt x="0" y="436"/>
                </a:lnTo>
                <a:lnTo>
                  <a:pt x="357" y="702"/>
                </a:lnTo>
                <a:lnTo>
                  <a:pt x="184" y="1210"/>
                </a:lnTo>
                <a:cubicBezTo>
                  <a:pt x="294" y="1125"/>
                  <a:pt x="447" y="1004"/>
                  <a:pt x="599" y="882"/>
                </a:cubicBezTo>
                <a:lnTo>
                  <a:pt x="1006" y="1186"/>
                </a:lnTo>
                <a:lnTo>
                  <a:pt x="835" y="691"/>
                </a:lnTo>
                <a:cubicBezTo>
                  <a:pt x="1019" y="543"/>
                  <a:pt x="1161" y="426"/>
                  <a:pt x="1161" y="426"/>
                </a:cubicBezTo>
                <a:lnTo>
                  <a:pt x="744" y="430"/>
                </a:lnTo>
                <a:lnTo>
                  <a:pt x="595" y="1"/>
                </a:ln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74" name="Google Shape;1148;p17">
            <a:extLst>
              <a:ext uri="{FF2B5EF4-FFF2-40B4-BE49-F238E27FC236}">
                <a16:creationId xmlns:a16="http://schemas.microsoft.com/office/drawing/2014/main" id="{43D00C31-39A4-5948-9CDD-7FBFBD4E0759}"/>
              </a:ext>
            </a:extLst>
          </p:cNvPr>
          <p:cNvSpPr>
            <a:spLocks/>
          </p:cNvSpPr>
          <p:nvPr/>
        </p:nvSpPr>
        <p:spPr bwMode="auto">
          <a:xfrm>
            <a:off x="11328400" y="4957233"/>
            <a:ext cx="101600" cy="84667"/>
          </a:xfrm>
          <a:custGeom>
            <a:avLst/>
            <a:gdLst>
              <a:gd name="T0" fmla="*/ 2147483646 w 529"/>
              <a:gd name="T1" fmla="*/ 0 h 454"/>
              <a:gd name="T2" fmla="*/ 2147483646 w 529"/>
              <a:gd name="T3" fmla="*/ 2147483646 h 454"/>
              <a:gd name="T4" fmla="*/ 2147483646 w 529"/>
              <a:gd name="T5" fmla="*/ 2147483646 h 454"/>
              <a:gd name="T6" fmla="*/ 2147483646 w 529"/>
              <a:gd name="T7" fmla="*/ 2147483646 h 454"/>
              <a:gd name="T8" fmla="*/ 2147483646 w 529"/>
              <a:gd name="T9" fmla="*/ 0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75" name="Google Shape;1149;p17">
            <a:extLst>
              <a:ext uri="{FF2B5EF4-FFF2-40B4-BE49-F238E27FC236}">
                <a16:creationId xmlns:a16="http://schemas.microsoft.com/office/drawing/2014/main" id="{3BF1B6C5-4C61-8E47-921E-24CB5AFFAAA8}"/>
              </a:ext>
            </a:extLst>
          </p:cNvPr>
          <p:cNvSpPr>
            <a:spLocks/>
          </p:cNvSpPr>
          <p:nvPr/>
        </p:nvSpPr>
        <p:spPr bwMode="auto">
          <a:xfrm>
            <a:off x="11561234" y="4669368"/>
            <a:ext cx="194733" cy="167217"/>
          </a:xfrm>
          <a:custGeom>
            <a:avLst/>
            <a:gdLst>
              <a:gd name="T0" fmla="*/ 2147483646 w 1021"/>
              <a:gd name="T1" fmla="*/ 2147483646 h 879"/>
              <a:gd name="T2" fmla="*/ 2147483646 w 1021"/>
              <a:gd name="T3" fmla="*/ 2147483646 h 879"/>
              <a:gd name="T4" fmla="*/ 2147483646 w 1021"/>
              <a:gd name="T5" fmla="*/ 2147483646 h 879"/>
              <a:gd name="T6" fmla="*/ 2147483646 w 1021"/>
              <a:gd name="T7" fmla="*/ 2147483646 h 879"/>
              <a:gd name="T8" fmla="*/ 2147483646 w 1021"/>
              <a:gd name="T9" fmla="*/ 2147483646 h 879"/>
              <a:gd name="T10" fmla="*/ 2147483646 w 1021"/>
              <a:gd name="T11" fmla="*/ 2147483646 h 879"/>
              <a:gd name="T12" fmla="*/ 2147483646 w 1021"/>
              <a:gd name="T13" fmla="*/ 2147483646 h 879"/>
              <a:gd name="T14" fmla="*/ 2147483646 w 1021"/>
              <a:gd name="T15" fmla="*/ 2147483646 h 879"/>
              <a:gd name="T16" fmla="*/ 2147483646 w 1021"/>
              <a:gd name="T17" fmla="*/ 2147483646 h 879"/>
              <a:gd name="T18" fmla="*/ 2147483646 w 1021"/>
              <a:gd name="T19" fmla="*/ 2147483646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76" name="Google Shape;1150;p17">
            <a:extLst>
              <a:ext uri="{FF2B5EF4-FFF2-40B4-BE49-F238E27FC236}">
                <a16:creationId xmlns:a16="http://schemas.microsoft.com/office/drawing/2014/main" id="{0C71BB0D-B627-8149-93AA-E30FA1B53E03}"/>
              </a:ext>
            </a:extLst>
          </p:cNvPr>
          <p:cNvSpPr>
            <a:spLocks/>
          </p:cNvSpPr>
          <p:nvPr/>
        </p:nvSpPr>
        <p:spPr bwMode="auto">
          <a:xfrm>
            <a:off x="4764618" y="3943351"/>
            <a:ext cx="220133" cy="230716"/>
          </a:xfrm>
          <a:custGeom>
            <a:avLst/>
            <a:gdLst>
              <a:gd name="T0" fmla="*/ 2147483646 w 1162"/>
              <a:gd name="T1" fmla="*/ 2147483646 h 1210"/>
              <a:gd name="T2" fmla="*/ 2147483646 w 1162"/>
              <a:gd name="T3" fmla="*/ 2147483646 h 1210"/>
              <a:gd name="T4" fmla="*/ 2147483646 w 1162"/>
              <a:gd name="T5" fmla="*/ 2147483646 h 1210"/>
              <a:gd name="T6" fmla="*/ 0 w 1162"/>
              <a:gd name="T7" fmla="*/ 2147483646 h 1210"/>
              <a:gd name="T8" fmla="*/ 2147483646 w 1162"/>
              <a:gd name="T9" fmla="*/ 2147483646 h 1210"/>
              <a:gd name="T10" fmla="*/ 2147483646 w 1162"/>
              <a:gd name="T11" fmla="*/ 2147483646 h 1210"/>
              <a:gd name="T12" fmla="*/ 2147483646 w 1162"/>
              <a:gd name="T13" fmla="*/ 2147483646 h 1210"/>
              <a:gd name="T14" fmla="*/ 2147483646 w 1162"/>
              <a:gd name="T15" fmla="*/ 2147483646 h 1210"/>
              <a:gd name="T16" fmla="*/ 2147483646 w 1162"/>
              <a:gd name="T17" fmla="*/ 2147483646 h 1210"/>
              <a:gd name="T18" fmla="*/ 2147483646 w 1162"/>
              <a:gd name="T19" fmla="*/ 2147483646 h 1210"/>
              <a:gd name="T20" fmla="*/ 2147483646 w 1162"/>
              <a:gd name="T21" fmla="*/ 2147483646 h 1210"/>
              <a:gd name="T22" fmla="*/ 2147483646 w 1162"/>
              <a:gd name="T23" fmla="*/ 2147483646 h 1210"/>
              <a:gd name="T24" fmla="*/ 2147483646 w 1162"/>
              <a:gd name="T25" fmla="*/ 2147483646 h 1210"/>
              <a:gd name="T26" fmla="*/ 2147483646 w 1162"/>
              <a:gd name="T27" fmla="*/ 2147483646 h 1210"/>
              <a:gd name="T28" fmla="*/ 2147483646 w 1162"/>
              <a:gd name="T29" fmla="*/ 2147483646 h 1210"/>
              <a:gd name="T30" fmla="*/ 2147483646 w 1162"/>
              <a:gd name="T31" fmla="*/ 2147483646 h 1210"/>
              <a:gd name="T32" fmla="*/ 2147483646 w 1162"/>
              <a:gd name="T33" fmla="*/ 2147483646 h 1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2" h="1210" extrusionOk="0">
                <a:moveTo>
                  <a:pt x="595" y="1"/>
                </a:moveTo>
                <a:lnTo>
                  <a:pt x="449" y="432"/>
                </a:lnTo>
                <a:lnTo>
                  <a:pt x="0" y="436"/>
                </a:lnTo>
                <a:lnTo>
                  <a:pt x="357" y="702"/>
                </a:lnTo>
                <a:lnTo>
                  <a:pt x="184" y="1210"/>
                </a:lnTo>
                <a:cubicBezTo>
                  <a:pt x="294" y="1125"/>
                  <a:pt x="447" y="1004"/>
                  <a:pt x="599" y="882"/>
                </a:cubicBezTo>
                <a:lnTo>
                  <a:pt x="1006" y="1186"/>
                </a:lnTo>
                <a:lnTo>
                  <a:pt x="835" y="691"/>
                </a:lnTo>
                <a:cubicBezTo>
                  <a:pt x="1019" y="543"/>
                  <a:pt x="1161" y="426"/>
                  <a:pt x="1161" y="426"/>
                </a:cubicBezTo>
                <a:lnTo>
                  <a:pt x="744" y="430"/>
                </a:lnTo>
                <a:lnTo>
                  <a:pt x="595" y="1"/>
                </a:ln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77" name="Google Shape;1158;p17">
            <a:extLst>
              <a:ext uri="{FF2B5EF4-FFF2-40B4-BE49-F238E27FC236}">
                <a16:creationId xmlns:a16="http://schemas.microsoft.com/office/drawing/2014/main" id="{02FB5225-A30B-C44E-8F25-E207071D13A7}"/>
              </a:ext>
            </a:extLst>
          </p:cNvPr>
          <p:cNvGrpSpPr>
            <a:grpSpLocks/>
          </p:cNvGrpSpPr>
          <p:nvPr/>
        </p:nvGrpSpPr>
        <p:grpSpPr bwMode="auto">
          <a:xfrm>
            <a:off x="853018" y="1830917"/>
            <a:ext cx="2825749" cy="4216400"/>
            <a:chOff x="639485" y="1372579"/>
            <a:chExt cx="2119059" cy="3163313"/>
          </a:xfrm>
        </p:grpSpPr>
        <p:sp>
          <p:nvSpPr>
            <p:cNvPr id="78" name="Google Shape;1159;p17">
              <a:extLst>
                <a:ext uri="{FF2B5EF4-FFF2-40B4-BE49-F238E27FC236}">
                  <a16:creationId xmlns:a16="http://schemas.microsoft.com/office/drawing/2014/main" id="{6733422C-6997-4347-99CA-BE65C8FE8B47}"/>
                </a:ext>
              </a:extLst>
            </p:cNvPr>
            <p:cNvSpPr>
              <a:spLocks/>
            </p:cNvSpPr>
            <p:nvPr/>
          </p:nvSpPr>
          <p:spPr bwMode="auto">
            <a:xfrm flipH="1">
              <a:off x="1341359" y="2173538"/>
              <a:ext cx="706215" cy="2361320"/>
            </a:xfrm>
            <a:custGeom>
              <a:avLst/>
              <a:gdLst>
                <a:gd name="T0" fmla="*/ 2147483646 w 3416"/>
                <a:gd name="T1" fmla="*/ 0 h 11421"/>
                <a:gd name="T2" fmla="*/ 0 w 3416"/>
                <a:gd name="T3" fmla="*/ 2147483646 h 11421"/>
                <a:gd name="T4" fmla="*/ 0 w 3416"/>
                <a:gd name="T5" fmla="*/ 2147483646 h 11421"/>
                <a:gd name="T6" fmla="*/ 2147483646 w 3416"/>
                <a:gd name="T7" fmla="*/ 2147483646 h 11421"/>
                <a:gd name="T8" fmla="*/ 2147483646 w 3416"/>
                <a:gd name="T9" fmla="*/ 2147483646 h 11421"/>
                <a:gd name="T10" fmla="*/ 2147483646 w 3416"/>
                <a:gd name="T11" fmla="*/ 0 h 11421"/>
                <a:gd name="T12" fmla="*/ 2147483646 w 3416"/>
                <a:gd name="T13" fmla="*/ 0 h 11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16" h="11421" extrusionOk="0">
                  <a:moveTo>
                    <a:pt x="542" y="0"/>
                  </a:moveTo>
                  <a:cubicBezTo>
                    <a:pt x="242" y="0"/>
                    <a:pt x="0" y="242"/>
                    <a:pt x="0" y="537"/>
                  </a:cubicBezTo>
                  <a:lnTo>
                    <a:pt x="0" y="11421"/>
                  </a:lnTo>
                  <a:lnTo>
                    <a:pt x="3415" y="11421"/>
                  </a:lnTo>
                  <a:lnTo>
                    <a:pt x="3415" y="537"/>
                  </a:lnTo>
                  <a:cubicBezTo>
                    <a:pt x="3415" y="242"/>
                    <a:pt x="3173" y="0"/>
                    <a:pt x="2878" y="0"/>
                  </a:cubicBezTo>
                  <a:lnTo>
                    <a:pt x="542"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nvGrpSpPr>
            <p:cNvPr id="79" name="Google Shape;1160;p17">
              <a:extLst>
                <a:ext uri="{FF2B5EF4-FFF2-40B4-BE49-F238E27FC236}">
                  <a16:creationId xmlns:a16="http://schemas.microsoft.com/office/drawing/2014/main" id="{B80ECCD0-1E8A-5B4D-BAD3-B25C79012D15}"/>
                </a:ext>
              </a:extLst>
            </p:cNvPr>
            <p:cNvGrpSpPr>
              <a:grpSpLocks/>
            </p:cNvGrpSpPr>
            <p:nvPr/>
          </p:nvGrpSpPr>
          <p:grpSpPr bwMode="auto">
            <a:xfrm flipH="1">
              <a:off x="639485" y="1372579"/>
              <a:ext cx="2119059" cy="3163313"/>
              <a:chOff x="-536575" y="-610175"/>
              <a:chExt cx="256250" cy="382500"/>
            </a:xfrm>
          </p:grpSpPr>
          <p:sp>
            <p:nvSpPr>
              <p:cNvPr id="80" name="Google Shape;1161;p17">
                <a:extLst>
                  <a:ext uri="{FF2B5EF4-FFF2-40B4-BE49-F238E27FC236}">
                    <a16:creationId xmlns:a16="http://schemas.microsoft.com/office/drawing/2014/main" id="{7A3AC944-0A39-AA4E-A8EC-EF546D515304}"/>
                  </a:ext>
                </a:extLst>
              </p:cNvPr>
              <p:cNvSpPr>
                <a:spLocks/>
              </p:cNvSpPr>
              <p:nvPr/>
            </p:nvSpPr>
            <p:spPr bwMode="auto">
              <a:xfrm>
                <a:off x="-535931" y="-610175"/>
                <a:ext cx="85400" cy="382500"/>
              </a:xfrm>
              <a:custGeom>
                <a:avLst/>
                <a:gdLst>
                  <a:gd name="T0" fmla="*/ 2147483646 w 3416"/>
                  <a:gd name="T1" fmla="*/ 0 h 15300"/>
                  <a:gd name="T2" fmla="*/ 0 w 3416"/>
                  <a:gd name="T3" fmla="*/ 2147483646 h 15300"/>
                  <a:gd name="T4" fmla="*/ 0 w 3416"/>
                  <a:gd name="T5" fmla="*/ 2147483646 h 15300"/>
                  <a:gd name="T6" fmla="*/ 2147483646 w 3416"/>
                  <a:gd name="T7" fmla="*/ 2147483646 h 15300"/>
                  <a:gd name="T8" fmla="*/ 2147483646 w 3416"/>
                  <a:gd name="T9" fmla="*/ 2147483646 h 15300"/>
                  <a:gd name="T10" fmla="*/ 2147483646 w 3416"/>
                  <a:gd name="T11" fmla="*/ 0 h 15300"/>
                  <a:gd name="T12" fmla="*/ 2147483646 w 3416"/>
                  <a:gd name="T13" fmla="*/ 0 h 15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16" h="15300" extrusionOk="0">
                    <a:moveTo>
                      <a:pt x="658" y="0"/>
                    </a:moveTo>
                    <a:cubicBezTo>
                      <a:pt x="295" y="0"/>
                      <a:pt x="0" y="295"/>
                      <a:pt x="0" y="663"/>
                    </a:cubicBezTo>
                    <a:lnTo>
                      <a:pt x="0" y="15300"/>
                    </a:lnTo>
                    <a:lnTo>
                      <a:pt x="3415" y="15300"/>
                    </a:lnTo>
                    <a:lnTo>
                      <a:pt x="3415" y="663"/>
                    </a:lnTo>
                    <a:cubicBezTo>
                      <a:pt x="3415" y="295"/>
                      <a:pt x="3120" y="0"/>
                      <a:pt x="2757" y="0"/>
                    </a:cubicBezTo>
                    <a:lnTo>
                      <a:pt x="658" y="0"/>
                    </a:lnTo>
                    <a:close/>
                  </a:path>
                </a:pathLst>
              </a:custGeom>
              <a:solidFill>
                <a:srgbClr val="CBDBE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1" name="Google Shape;1162;p17">
                <a:extLst>
                  <a:ext uri="{FF2B5EF4-FFF2-40B4-BE49-F238E27FC236}">
                    <a16:creationId xmlns:a16="http://schemas.microsoft.com/office/drawing/2014/main" id="{FAB9E650-CD30-D345-B6A1-775668C31A18}"/>
                  </a:ext>
                </a:extLst>
              </p:cNvPr>
              <p:cNvSpPr>
                <a:spLocks/>
              </p:cNvSpPr>
              <p:nvPr/>
            </p:nvSpPr>
            <p:spPr bwMode="auto">
              <a:xfrm>
                <a:off x="-535931" y="-410175"/>
                <a:ext cx="85400" cy="60475"/>
              </a:xfrm>
              <a:custGeom>
                <a:avLst/>
                <a:gdLst>
                  <a:gd name="T0" fmla="*/ 0 w 3416"/>
                  <a:gd name="T1" fmla="*/ 0 h 2419"/>
                  <a:gd name="T2" fmla="*/ 0 w 3416"/>
                  <a:gd name="T3" fmla="*/ 2147483646 h 2419"/>
                  <a:gd name="T4" fmla="*/ 2147483646 w 3416"/>
                  <a:gd name="T5" fmla="*/ 2147483646 h 2419"/>
                  <a:gd name="T6" fmla="*/ 2147483646 w 3416"/>
                  <a:gd name="T7" fmla="*/ 0 h 2419"/>
                  <a:gd name="T8" fmla="*/ 0 w 3416"/>
                  <a:gd name="T9" fmla="*/ 0 h 24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6" h="2419" extrusionOk="0">
                    <a:moveTo>
                      <a:pt x="0" y="0"/>
                    </a:moveTo>
                    <a:lnTo>
                      <a:pt x="0" y="2419"/>
                    </a:lnTo>
                    <a:lnTo>
                      <a:pt x="3415" y="2419"/>
                    </a:lnTo>
                    <a:lnTo>
                      <a:pt x="3415" y="0"/>
                    </a:lnTo>
                    <a:lnTo>
                      <a:pt x="0" y="0"/>
                    </a:lnTo>
                    <a:close/>
                  </a:path>
                </a:pathLst>
              </a:custGeom>
              <a:solidFill>
                <a:srgbClr val="A7C3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2" name="Google Shape;1163;p17">
                <a:extLst>
                  <a:ext uri="{FF2B5EF4-FFF2-40B4-BE49-F238E27FC236}">
                    <a16:creationId xmlns:a16="http://schemas.microsoft.com/office/drawing/2014/main" id="{09896EA1-DBBB-B244-82EF-00042D891115}"/>
                  </a:ext>
                </a:extLst>
              </p:cNvPr>
              <p:cNvSpPr>
                <a:spLocks/>
              </p:cNvSpPr>
              <p:nvPr/>
            </p:nvSpPr>
            <p:spPr bwMode="auto">
              <a:xfrm>
                <a:off x="-506056" y="-583225"/>
                <a:ext cx="25650" cy="102825"/>
              </a:xfrm>
              <a:custGeom>
                <a:avLst/>
                <a:gdLst>
                  <a:gd name="T0" fmla="*/ 2147483646 w 1026"/>
                  <a:gd name="T1" fmla="*/ 9765625 h 4113"/>
                  <a:gd name="T2" fmla="*/ 0 w 1026"/>
                  <a:gd name="T3" fmla="*/ 2147483646 h 4113"/>
                  <a:gd name="T4" fmla="*/ 0 w 1026"/>
                  <a:gd name="T5" fmla="*/ 2147483646 h 4113"/>
                  <a:gd name="T6" fmla="*/ 2147483646 w 1026"/>
                  <a:gd name="T7" fmla="*/ 2147483646 h 4113"/>
                  <a:gd name="T8" fmla="*/ 2147483646 w 1026"/>
                  <a:gd name="T9" fmla="*/ 2147483646 h 4113"/>
                  <a:gd name="T10" fmla="*/ 2147483646 w 1026"/>
                  <a:gd name="T11" fmla="*/ 2147483646 h 4113"/>
                  <a:gd name="T12" fmla="*/ 2147483646 w 1026"/>
                  <a:gd name="T13" fmla="*/ 9765625 h 4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6" h="4113" extrusionOk="0">
                    <a:moveTo>
                      <a:pt x="513" y="1"/>
                    </a:moveTo>
                    <a:cubicBezTo>
                      <a:pt x="227" y="1"/>
                      <a:pt x="0" y="233"/>
                      <a:pt x="0" y="518"/>
                    </a:cubicBezTo>
                    <a:lnTo>
                      <a:pt x="0" y="3599"/>
                    </a:lnTo>
                    <a:cubicBezTo>
                      <a:pt x="0" y="3885"/>
                      <a:pt x="227" y="4112"/>
                      <a:pt x="513" y="4112"/>
                    </a:cubicBezTo>
                    <a:cubicBezTo>
                      <a:pt x="798" y="4112"/>
                      <a:pt x="1025" y="3885"/>
                      <a:pt x="1025" y="3599"/>
                    </a:cubicBezTo>
                    <a:lnTo>
                      <a:pt x="1025" y="518"/>
                    </a:lnTo>
                    <a:cubicBezTo>
                      <a:pt x="1025" y="233"/>
                      <a:pt x="798" y="1"/>
                      <a:pt x="513"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3" name="Google Shape;1164;p17">
                <a:extLst>
                  <a:ext uri="{FF2B5EF4-FFF2-40B4-BE49-F238E27FC236}">
                    <a16:creationId xmlns:a16="http://schemas.microsoft.com/office/drawing/2014/main" id="{1DE77E60-A9E4-D54B-8CBD-D8DB9F0DB5F9}"/>
                  </a:ext>
                </a:extLst>
              </p:cNvPr>
              <p:cNvSpPr>
                <a:spLocks/>
              </p:cNvSpPr>
              <p:nvPr/>
            </p:nvSpPr>
            <p:spPr bwMode="auto">
              <a:xfrm>
                <a:off x="-506056" y="-317675"/>
                <a:ext cx="25650" cy="90000"/>
              </a:xfrm>
              <a:custGeom>
                <a:avLst/>
                <a:gdLst>
                  <a:gd name="T0" fmla="*/ 2147483646 w 1026"/>
                  <a:gd name="T1" fmla="*/ 9765625 h 3600"/>
                  <a:gd name="T2" fmla="*/ 0 w 1026"/>
                  <a:gd name="T3" fmla="*/ 2147483646 h 3600"/>
                  <a:gd name="T4" fmla="*/ 0 w 1026"/>
                  <a:gd name="T5" fmla="*/ 2147483646 h 3600"/>
                  <a:gd name="T6" fmla="*/ 2147483646 w 1026"/>
                  <a:gd name="T7" fmla="*/ 2147483646 h 3600"/>
                  <a:gd name="T8" fmla="*/ 2147483646 w 1026"/>
                  <a:gd name="T9" fmla="*/ 2147483646 h 3600"/>
                  <a:gd name="T10" fmla="*/ 2147483646 w 1026"/>
                  <a:gd name="T11" fmla="*/ 9765625 h 3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6" h="3600" extrusionOk="0">
                    <a:moveTo>
                      <a:pt x="513" y="1"/>
                    </a:moveTo>
                    <a:cubicBezTo>
                      <a:pt x="227" y="1"/>
                      <a:pt x="0" y="233"/>
                      <a:pt x="0" y="514"/>
                    </a:cubicBezTo>
                    <a:lnTo>
                      <a:pt x="0" y="3600"/>
                    </a:lnTo>
                    <a:lnTo>
                      <a:pt x="1025" y="3600"/>
                    </a:lnTo>
                    <a:lnTo>
                      <a:pt x="1025" y="514"/>
                    </a:lnTo>
                    <a:cubicBezTo>
                      <a:pt x="1025" y="233"/>
                      <a:pt x="798" y="1"/>
                      <a:pt x="513"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4" name="Google Shape;1165;p17">
                <a:extLst>
                  <a:ext uri="{FF2B5EF4-FFF2-40B4-BE49-F238E27FC236}">
                    <a16:creationId xmlns:a16="http://schemas.microsoft.com/office/drawing/2014/main" id="{87849B1B-54A9-454C-ACAE-F31F4AE77738}"/>
                  </a:ext>
                </a:extLst>
              </p:cNvPr>
              <p:cNvSpPr>
                <a:spLocks/>
              </p:cNvSpPr>
              <p:nvPr/>
            </p:nvSpPr>
            <p:spPr bwMode="auto">
              <a:xfrm>
                <a:off x="-536575" y="-460350"/>
                <a:ext cx="85400" cy="18150"/>
              </a:xfrm>
              <a:custGeom>
                <a:avLst/>
                <a:gdLst>
                  <a:gd name="T0" fmla="*/ 0 w 3416"/>
                  <a:gd name="T1" fmla="*/ 0 h 726"/>
                  <a:gd name="T2" fmla="*/ 0 w 3416"/>
                  <a:gd name="T3" fmla="*/ 2147483646 h 726"/>
                  <a:gd name="T4" fmla="*/ 2147483646 w 3416"/>
                  <a:gd name="T5" fmla="*/ 2147483646 h 726"/>
                  <a:gd name="T6" fmla="*/ 2147483646 w 3416"/>
                  <a:gd name="T7" fmla="*/ 0 h 726"/>
                  <a:gd name="T8" fmla="*/ 0 w 3416"/>
                  <a:gd name="T9" fmla="*/ 0 h 7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6" h="726" extrusionOk="0">
                    <a:moveTo>
                      <a:pt x="0" y="0"/>
                    </a:moveTo>
                    <a:lnTo>
                      <a:pt x="0" y="726"/>
                    </a:lnTo>
                    <a:lnTo>
                      <a:pt x="3415" y="726"/>
                    </a:lnTo>
                    <a:lnTo>
                      <a:pt x="3415" y="0"/>
                    </a:lnTo>
                    <a:lnTo>
                      <a:pt x="0" y="0"/>
                    </a:lnTo>
                    <a:close/>
                  </a:path>
                </a:pathLst>
              </a:custGeom>
              <a:solidFill>
                <a:srgbClr val="A7C3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5" name="Google Shape;1166;p17">
                <a:extLst>
                  <a:ext uri="{FF2B5EF4-FFF2-40B4-BE49-F238E27FC236}">
                    <a16:creationId xmlns:a16="http://schemas.microsoft.com/office/drawing/2014/main" id="{80BC3F45-6540-8343-AD6E-193E39492895}"/>
                  </a:ext>
                </a:extLst>
              </p:cNvPr>
              <p:cNvSpPr>
                <a:spLocks/>
              </p:cNvSpPr>
              <p:nvPr/>
            </p:nvSpPr>
            <p:spPr bwMode="auto">
              <a:xfrm>
                <a:off x="-365825" y="-610175"/>
                <a:ext cx="85500" cy="382500"/>
              </a:xfrm>
              <a:custGeom>
                <a:avLst/>
                <a:gdLst>
                  <a:gd name="T0" fmla="*/ 2147483646 w 3420"/>
                  <a:gd name="T1" fmla="*/ 0 h 15300"/>
                  <a:gd name="T2" fmla="*/ 0 w 3420"/>
                  <a:gd name="T3" fmla="*/ 2147483646 h 15300"/>
                  <a:gd name="T4" fmla="*/ 0 w 3420"/>
                  <a:gd name="T5" fmla="*/ 2147483646 h 15300"/>
                  <a:gd name="T6" fmla="*/ 2147483646 w 3420"/>
                  <a:gd name="T7" fmla="*/ 2147483646 h 15300"/>
                  <a:gd name="T8" fmla="*/ 2147483646 w 3420"/>
                  <a:gd name="T9" fmla="*/ 2147483646 h 15300"/>
                  <a:gd name="T10" fmla="*/ 2147483646 w 3420"/>
                  <a:gd name="T11" fmla="*/ 0 h 15300"/>
                  <a:gd name="T12" fmla="*/ 2147483646 w 3420"/>
                  <a:gd name="T13" fmla="*/ 0 h 15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 h="15300" extrusionOk="0">
                    <a:moveTo>
                      <a:pt x="658" y="0"/>
                    </a:moveTo>
                    <a:cubicBezTo>
                      <a:pt x="295" y="0"/>
                      <a:pt x="0" y="295"/>
                      <a:pt x="0" y="663"/>
                    </a:cubicBezTo>
                    <a:lnTo>
                      <a:pt x="0" y="15300"/>
                    </a:lnTo>
                    <a:lnTo>
                      <a:pt x="3420" y="15300"/>
                    </a:lnTo>
                    <a:lnTo>
                      <a:pt x="3420" y="663"/>
                    </a:lnTo>
                    <a:cubicBezTo>
                      <a:pt x="3420" y="295"/>
                      <a:pt x="3125" y="0"/>
                      <a:pt x="2757" y="0"/>
                    </a:cubicBezTo>
                    <a:lnTo>
                      <a:pt x="658" y="0"/>
                    </a:lnTo>
                    <a:close/>
                  </a:path>
                </a:pathLst>
              </a:custGeom>
              <a:solidFill>
                <a:srgbClr val="CBDBE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6" name="Google Shape;1167;p17">
                <a:extLst>
                  <a:ext uri="{FF2B5EF4-FFF2-40B4-BE49-F238E27FC236}">
                    <a16:creationId xmlns:a16="http://schemas.microsoft.com/office/drawing/2014/main" id="{DD34546D-2A26-8E42-82B4-DDC76BAA286E}"/>
                  </a:ext>
                </a:extLst>
              </p:cNvPr>
              <p:cNvSpPr>
                <a:spLocks/>
              </p:cNvSpPr>
              <p:nvPr/>
            </p:nvSpPr>
            <p:spPr bwMode="auto">
              <a:xfrm>
                <a:off x="-365825" y="-410175"/>
                <a:ext cx="85500" cy="60475"/>
              </a:xfrm>
              <a:custGeom>
                <a:avLst/>
                <a:gdLst>
                  <a:gd name="T0" fmla="*/ 0 w 3420"/>
                  <a:gd name="T1" fmla="*/ 0 h 2419"/>
                  <a:gd name="T2" fmla="*/ 0 w 3420"/>
                  <a:gd name="T3" fmla="*/ 2147483646 h 2419"/>
                  <a:gd name="T4" fmla="*/ 2147483646 w 3420"/>
                  <a:gd name="T5" fmla="*/ 2147483646 h 2419"/>
                  <a:gd name="T6" fmla="*/ 2147483646 w 3420"/>
                  <a:gd name="T7" fmla="*/ 0 h 2419"/>
                  <a:gd name="T8" fmla="*/ 0 w 3420"/>
                  <a:gd name="T9" fmla="*/ 0 h 24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0" h="2419" extrusionOk="0">
                    <a:moveTo>
                      <a:pt x="0" y="0"/>
                    </a:moveTo>
                    <a:lnTo>
                      <a:pt x="0" y="2419"/>
                    </a:lnTo>
                    <a:lnTo>
                      <a:pt x="3420" y="2419"/>
                    </a:lnTo>
                    <a:lnTo>
                      <a:pt x="3420" y="0"/>
                    </a:lnTo>
                    <a:lnTo>
                      <a:pt x="0" y="0"/>
                    </a:lnTo>
                    <a:close/>
                  </a:path>
                </a:pathLst>
              </a:custGeom>
              <a:solidFill>
                <a:srgbClr val="A7C3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7" name="Google Shape;1168;p17">
                <a:extLst>
                  <a:ext uri="{FF2B5EF4-FFF2-40B4-BE49-F238E27FC236}">
                    <a16:creationId xmlns:a16="http://schemas.microsoft.com/office/drawing/2014/main" id="{E7F9222E-4CA8-B442-8DC4-B0C141ED2C4C}"/>
                  </a:ext>
                </a:extLst>
              </p:cNvPr>
              <p:cNvSpPr>
                <a:spLocks/>
              </p:cNvSpPr>
              <p:nvPr/>
            </p:nvSpPr>
            <p:spPr bwMode="auto">
              <a:xfrm>
                <a:off x="-335975" y="-583225"/>
                <a:ext cx="25800" cy="102825"/>
              </a:xfrm>
              <a:custGeom>
                <a:avLst/>
                <a:gdLst>
                  <a:gd name="T0" fmla="*/ 2147483646 w 1032"/>
                  <a:gd name="T1" fmla="*/ 9765625 h 4113"/>
                  <a:gd name="T2" fmla="*/ 9765625 w 1032"/>
                  <a:gd name="T3" fmla="*/ 2147483646 h 4113"/>
                  <a:gd name="T4" fmla="*/ 9765625 w 1032"/>
                  <a:gd name="T5" fmla="*/ 2147483646 h 4113"/>
                  <a:gd name="T6" fmla="*/ 2147483646 w 1032"/>
                  <a:gd name="T7" fmla="*/ 2147483646 h 4113"/>
                  <a:gd name="T8" fmla="*/ 2147483646 w 1032"/>
                  <a:gd name="T9" fmla="*/ 2147483646 h 4113"/>
                  <a:gd name="T10" fmla="*/ 2147483646 w 1032"/>
                  <a:gd name="T11" fmla="*/ 2147483646 h 4113"/>
                  <a:gd name="T12" fmla="*/ 2147483646 w 1032"/>
                  <a:gd name="T13" fmla="*/ 9765625 h 4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2" h="4113" extrusionOk="0">
                    <a:moveTo>
                      <a:pt x="514" y="1"/>
                    </a:moveTo>
                    <a:cubicBezTo>
                      <a:pt x="233" y="1"/>
                      <a:pt x="1" y="233"/>
                      <a:pt x="1" y="518"/>
                    </a:cubicBezTo>
                    <a:lnTo>
                      <a:pt x="1" y="3599"/>
                    </a:lnTo>
                    <a:cubicBezTo>
                      <a:pt x="1" y="3885"/>
                      <a:pt x="233" y="4112"/>
                      <a:pt x="514" y="4112"/>
                    </a:cubicBezTo>
                    <a:cubicBezTo>
                      <a:pt x="799" y="4112"/>
                      <a:pt x="1031" y="3885"/>
                      <a:pt x="1031" y="3599"/>
                    </a:cubicBezTo>
                    <a:lnTo>
                      <a:pt x="1031" y="518"/>
                    </a:lnTo>
                    <a:cubicBezTo>
                      <a:pt x="1031" y="233"/>
                      <a:pt x="799" y="1"/>
                      <a:pt x="514"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8" name="Google Shape;1169;p17">
                <a:extLst>
                  <a:ext uri="{FF2B5EF4-FFF2-40B4-BE49-F238E27FC236}">
                    <a16:creationId xmlns:a16="http://schemas.microsoft.com/office/drawing/2014/main" id="{51BA8C81-DBCE-E345-A4D6-F60B0B809A31}"/>
                  </a:ext>
                </a:extLst>
              </p:cNvPr>
              <p:cNvSpPr>
                <a:spLocks/>
              </p:cNvSpPr>
              <p:nvPr/>
            </p:nvSpPr>
            <p:spPr bwMode="auto">
              <a:xfrm>
                <a:off x="-335975" y="-317675"/>
                <a:ext cx="25800" cy="90000"/>
              </a:xfrm>
              <a:custGeom>
                <a:avLst/>
                <a:gdLst>
                  <a:gd name="T0" fmla="*/ 2147483646 w 1032"/>
                  <a:gd name="T1" fmla="*/ 9765625 h 3600"/>
                  <a:gd name="T2" fmla="*/ 9765625 w 1032"/>
                  <a:gd name="T3" fmla="*/ 2147483646 h 3600"/>
                  <a:gd name="T4" fmla="*/ 9765625 w 1032"/>
                  <a:gd name="T5" fmla="*/ 2147483646 h 3600"/>
                  <a:gd name="T6" fmla="*/ 2147483646 w 1032"/>
                  <a:gd name="T7" fmla="*/ 2147483646 h 3600"/>
                  <a:gd name="T8" fmla="*/ 2147483646 w 1032"/>
                  <a:gd name="T9" fmla="*/ 2147483646 h 3600"/>
                  <a:gd name="T10" fmla="*/ 2147483646 w 1032"/>
                  <a:gd name="T11" fmla="*/ 9765625 h 3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9" name="Google Shape;1170;p17">
                <a:extLst>
                  <a:ext uri="{FF2B5EF4-FFF2-40B4-BE49-F238E27FC236}">
                    <a16:creationId xmlns:a16="http://schemas.microsoft.com/office/drawing/2014/main" id="{E4C8D13A-3EB0-084B-938F-C449EF4B86FC}"/>
                  </a:ext>
                </a:extLst>
              </p:cNvPr>
              <p:cNvSpPr>
                <a:spLocks/>
              </p:cNvSpPr>
              <p:nvPr/>
            </p:nvSpPr>
            <p:spPr bwMode="auto">
              <a:xfrm>
                <a:off x="-365825" y="-460350"/>
                <a:ext cx="85500" cy="18150"/>
              </a:xfrm>
              <a:custGeom>
                <a:avLst/>
                <a:gdLst>
                  <a:gd name="T0" fmla="*/ 0 w 3420"/>
                  <a:gd name="T1" fmla="*/ 0 h 726"/>
                  <a:gd name="T2" fmla="*/ 0 w 3420"/>
                  <a:gd name="T3" fmla="*/ 2147483646 h 726"/>
                  <a:gd name="T4" fmla="*/ 2147483646 w 3420"/>
                  <a:gd name="T5" fmla="*/ 2147483646 h 726"/>
                  <a:gd name="T6" fmla="*/ 2147483646 w 3420"/>
                  <a:gd name="T7" fmla="*/ 0 h 726"/>
                  <a:gd name="T8" fmla="*/ 0 w 3420"/>
                  <a:gd name="T9" fmla="*/ 0 h 7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0" h="726" extrusionOk="0">
                    <a:moveTo>
                      <a:pt x="0" y="0"/>
                    </a:moveTo>
                    <a:lnTo>
                      <a:pt x="0" y="726"/>
                    </a:lnTo>
                    <a:lnTo>
                      <a:pt x="3420" y="726"/>
                    </a:lnTo>
                    <a:lnTo>
                      <a:pt x="3420" y="0"/>
                    </a:lnTo>
                    <a:lnTo>
                      <a:pt x="0" y="0"/>
                    </a:lnTo>
                    <a:close/>
                  </a:path>
                </a:pathLst>
              </a:custGeom>
              <a:solidFill>
                <a:srgbClr val="A7C3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0" name="Google Shape;1171;p17">
                <a:extLst>
                  <a:ext uri="{FF2B5EF4-FFF2-40B4-BE49-F238E27FC236}">
                    <a16:creationId xmlns:a16="http://schemas.microsoft.com/office/drawing/2014/main" id="{C36E48F9-8AA6-7C48-A1F6-B8BFE846E5BA}"/>
                  </a:ext>
                </a:extLst>
              </p:cNvPr>
              <p:cNvSpPr>
                <a:spLocks/>
              </p:cNvSpPr>
              <p:nvPr/>
            </p:nvSpPr>
            <p:spPr bwMode="auto">
              <a:xfrm>
                <a:off x="-420625" y="-317675"/>
                <a:ext cx="25800" cy="90000"/>
              </a:xfrm>
              <a:custGeom>
                <a:avLst/>
                <a:gdLst>
                  <a:gd name="T0" fmla="*/ 2147483646 w 1032"/>
                  <a:gd name="T1" fmla="*/ 9765625 h 3600"/>
                  <a:gd name="T2" fmla="*/ 9765625 w 1032"/>
                  <a:gd name="T3" fmla="*/ 2147483646 h 3600"/>
                  <a:gd name="T4" fmla="*/ 9765625 w 1032"/>
                  <a:gd name="T5" fmla="*/ 2147483646 h 3600"/>
                  <a:gd name="T6" fmla="*/ 2147483646 w 1032"/>
                  <a:gd name="T7" fmla="*/ 2147483646 h 3600"/>
                  <a:gd name="T8" fmla="*/ 2147483646 w 1032"/>
                  <a:gd name="T9" fmla="*/ 2147483646 h 3600"/>
                  <a:gd name="T10" fmla="*/ 2147483646 w 1032"/>
                  <a:gd name="T11" fmla="*/ 9765625 h 3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1" name="Google Shape;1172;p17">
                <a:extLst>
                  <a:ext uri="{FF2B5EF4-FFF2-40B4-BE49-F238E27FC236}">
                    <a16:creationId xmlns:a16="http://schemas.microsoft.com/office/drawing/2014/main" id="{52CA7E76-6507-534D-B077-2E0DD3BAA404}"/>
                  </a:ext>
                </a:extLst>
              </p:cNvPr>
              <p:cNvSpPr>
                <a:spLocks/>
              </p:cNvSpPr>
              <p:nvPr/>
            </p:nvSpPr>
            <p:spPr bwMode="auto">
              <a:xfrm>
                <a:off x="-450600" y="-463375"/>
                <a:ext cx="85400" cy="18150"/>
              </a:xfrm>
              <a:custGeom>
                <a:avLst/>
                <a:gdLst>
                  <a:gd name="T0" fmla="*/ 0 w 3416"/>
                  <a:gd name="T1" fmla="*/ 0 h 726"/>
                  <a:gd name="T2" fmla="*/ 0 w 3416"/>
                  <a:gd name="T3" fmla="*/ 2147483646 h 726"/>
                  <a:gd name="T4" fmla="*/ 2147483646 w 3416"/>
                  <a:gd name="T5" fmla="*/ 2147483646 h 726"/>
                  <a:gd name="T6" fmla="*/ 2147483646 w 3416"/>
                  <a:gd name="T7" fmla="*/ 0 h 726"/>
                  <a:gd name="T8" fmla="*/ 0 w 3416"/>
                  <a:gd name="T9" fmla="*/ 0 h 7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6" h="726" extrusionOk="0">
                    <a:moveTo>
                      <a:pt x="0" y="0"/>
                    </a:moveTo>
                    <a:lnTo>
                      <a:pt x="0" y="726"/>
                    </a:lnTo>
                    <a:lnTo>
                      <a:pt x="3415" y="726"/>
                    </a:lnTo>
                    <a:lnTo>
                      <a:pt x="3415" y="0"/>
                    </a:lnTo>
                    <a:lnTo>
                      <a:pt x="0" y="0"/>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2" name="Google Shape;1173;p17">
                <a:extLst>
                  <a:ext uri="{FF2B5EF4-FFF2-40B4-BE49-F238E27FC236}">
                    <a16:creationId xmlns:a16="http://schemas.microsoft.com/office/drawing/2014/main" id="{BC4D9553-6881-5449-9F9D-7C9EF3928031}"/>
                  </a:ext>
                </a:extLst>
              </p:cNvPr>
              <p:cNvSpPr>
                <a:spLocks/>
              </p:cNvSpPr>
              <p:nvPr/>
            </p:nvSpPr>
            <p:spPr bwMode="auto">
              <a:xfrm>
                <a:off x="-435475" y="-412225"/>
                <a:ext cx="55150" cy="55275"/>
              </a:xfrm>
              <a:custGeom>
                <a:avLst/>
                <a:gdLst>
                  <a:gd name="T0" fmla="*/ 2147483646 w 2206"/>
                  <a:gd name="T1" fmla="*/ 0 h 2211"/>
                  <a:gd name="T2" fmla="*/ 0 w 2206"/>
                  <a:gd name="T3" fmla="*/ 2147483646 h 2211"/>
                  <a:gd name="T4" fmla="*/ 2147483646 w 2206"/>
                  <a:gd name="T5" fmla="*/ 2147483646 h 2211"/>
                  <a:gd name="T6" fmla="*/ 2147483646 w 2206"/>
                  <a:gd name="T7" fmla="*/ 2147483646 h 2211"/>
                  <a:gd name="T8" fmla="*/ 2147483646 w 2206"/>
                  <a:gd name="T9" fmla="*/ 0 h 2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6" h="2211" extrusionOk="0">
                    <a:moveTo>
                      <a:pt x="1103" y="0"/>
                    </a:moveTo>
                    <a:cubicBezTo>
                      <a:pt x="493" y="0"/>
                      <a:pt x="0" y="498"/>
                      <a:pt x="0" y="1108"/>
                    </a:cubicBezTo>
                    <a:cubicBezTo>
                      <a:pt x="0" y="1717"/>
                      <a:pt x="493" y="2211"/>
                      <a:pt x="1103" y="2211"/>
                    </a:cubicBezTo>
                    <a:cubicBezTo>
                      <a:pt x="1712" y="2211"/>
                      <a:pt x="2206" y="1717"/>
                      <a:pt x="2206" y="1108"/>
                    </a:cubicBezTo>
                    <a:cubicBezTo>
                      <a:pt x="2206" y="498"/>
                      <a:pt x="1712" y="0"/>
                      <a:pt x="1103" y="0"/>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grpSp>
        <p:nvGrpSpPr>
          <p:cNvPr id="93" name="Google Shape;1174;p17">
            <a:extLst>
              <a:ext uri="{FF2B5EF4-FFF2-40B4-BE49-F238E27FC236}">
                <a16:creationId xmlns:a16="http://schemas.microsoft.com/office/drawing/2014/main" id="{6517A119-692B-3A44-8B74-AF54D5A4F237}"/>
              </a:ext>
            </a:extLst>
          </p:cNvPr>
          <p:cNvGrpSpPr>
            <a:grpSpLocks/>
          </p:cNvGrpSpPr>
          <p:nvPr/>
        </p:nvGrpSpPr>
        <p:grpSpPr bwMode="auto">
          <a:xfrm>
            <a:off x="3325284" y="4730751"/>
            <a:ext cx="1439333" cy="1454149"/>
            <a:chOff x="1664401" y="4110000"/>
            <a:chExt cx="523049" cy="528249"/>
          </a:xfrm>
        </p:grpSpPr>
        <p:sp>
          <p:nvSpPr>
            <p:cNvPr id="94" name="Google Shape;1175;p17">
              <a:extLst>
                <a:ext uri="{FF2B5EF4-FFF2-40B4-BE49-F238E27FC236}">
                  <a16:creationId xmlns:a16="http://schemas.microsoft.com/office/drawing/2014/main" id="{48B17ACE-7FE3-5E4A-BA78-B9A7A7F29D15}"/>
                </a:ext>
              </a:extLst>
            </p:cNvPr>
            <p:cNvSpPr>
              <a:spLocks/>
            </p:cNvSpPr>
            <p:nvPr/>
          </p:nvSpPr>
          <p:spPr bwMode="auto">
            <a:xfrm>
              <a:off x="1935243" y="4110000"/>
              <a:ext cx="252207" cy="397811"/>
            </a:xfrm>
            <a:custGeom>
              <a:avLst/>
              <a:gdLst>
                <a:gd name="T0" fmla="*/ 2147483646 w 1164"/>
                <a:gd name="T1" fmla="*/ 2147483646 h 1836"/>
                <a:gd name="T2" fmla="*/ 2147483646 w 1164"/>
                <a:gd name="T3" fmla="*/ 2147483646 h 1836"/>
                <a:gd name="T4" fmla="*/ 2147483646 w 1164"/>
                <a:gd name="T5" fmla="*/ 2147483646 h 1836"/>
                <a:gd name="T6" fmla="*/ 2147483646 w 1164"/>
                <a:gd name="T7" fmla="*/ 2147483646 h 1836"/>
                <a:gd name="T8" fmla="*/ 2147483646 w 1164"/>
                <a:gd name="T9" fmla="*/ 2147483646 h 1836"/>
                <a:gd name="T10" fmla="*/ 2147483646 w 1164"/>
                <a:gd name="T11" fmla="*/ 2147483646 h 1836"/>
                <a:gd name="T12" fmla="*/ 2147483646 w 1164"/>
                <a:gd name="T13" fmla="*/ 2147483646 h 1836"/>
                <a:gd name="T14" fmla="*/ 2147483646 w 1164"/>
                <a:gd name="T15" fmla="*/ 2147483646 h 1836"/>
                <a:gd name="T16" fmla="*/ 2147483646 w 1164"/>
                <a:gd name="T17" fmla="*/ 2147483646 h 1836"/>
                <a:gd name="T18" fmla="*/ 2147483646 w 1164"/>
                <a:gd name="T19" fmla="*/ 2147483646 h 18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4" h="1836" extrusionOk="0">
                  <a:moveTo>
                    <a:pt x="591" y="1"/>
                  </a:moveTo>
                  <a:cubicBezTo>
                    <a:pt x="237" y="1"/>
                    <a:pt x="28" y="365"/>
                    <a:pt x="95" y="683"/>
                  </a:cubicBezTo>
                  <a:cubicBezTo>
                    <a:pt x="138" y="900"/>
                    <a:pt x="124" y="1123"/>
                    <a:pt x="56" y="1331"/>
                  </a:cubicBezTo>
                  <a:cubicBezTo>
                    <a:pt x="33" y="1401"/>
                    <a:pt x="0" y="1835"/>
                    <a:pt x="545" y="1835"/>
                  </a:cubicBezTo>
                  <a:cubicBezTo>
                    <a:pt x="562" y="1835"/>
                    <a:pt x="580" y="1835"/>
                    <a:pt x="598" y="1834"/>
                  </a:cubicBezTo>
                  <a:cubicBezTo>
                    <a:pt x="598" y="1834"/>
                    <a:pt x="614" y="1835"/>
                    <a:pt x="641" y="1835"/>
                  </a:cubicBezTo>
                  <a:cubicBezTo>
                    <a:pt x="771" y="1835"/>
                    <a:pt x="1148" y="1796"/>
                    <a:pt x="1140" y="1331"/>
                  </a:cubicBezTo>
                  <a:cubicBezTo>
                    <a:pt x="1130" y="774"/>
                    <a:pt x="1116" y="687"/>
                    <a:pt x="1140" y="494"/>
                  </a:cubicBezTo>
                  <a:cubicBezTo>
                    <a:pt x="1164" y="300"/>
                    <a:pt x="961" y="5"/>
                    <a:pt x="598" y="1"/>
                  </a:cubicBezTo>
                  <a:cubicBezTo>
                    <a:pt x="596" y="1"/>
                    <a:pt x="593" y="1"/>
                    <a:pt x="591" y="1"/>
                  </a:cubicBez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5" name="Google Shape;1176;p17">
              <a:extLst>
                <a:ext uri="{FF2B5EF4-FFF2-40B4-BE49-F238E27FC236}">
                  <a16:creationId xmlns:a16="http://schemas.microsoft.com/office/drawing/2014/main" id="{DDC9FA20-2AE2-5E4D-8B80-800FDC22BE69}"/>
                </a:ext>
              </a:extLst>
            </p:cNvPr>
            <p:cNvSpPr>
              <a:spLocks/>
            </p:cNvSpPr>
            <p:nvPr/>
          </p:nvSpPr>
          <p:spPr bwMode="auto">
            <a:xfrm>
              <a:off x="2007612" y="4217253"/>
              <a:ext cx="119387" cy="419911"/>
            </a:xfrm>
            <a:custGeom>
              <a:avLst/>
              <a:gdLst>
                <a:gd name="T0" fmla="*/ 2147483646 w 551"/>
                <a:gd name="T1" fmla="*/ 0 h 1938"/>
                <a:gd name="T2" fmla="*/ 2147483646 w 551"/>
                <a:gd name="T3" fmla="*/ 2147483646 h 1938"/>
                <a:gd name="T4" fmla="*/ 2147483646 w 551"/>
                <a:gd name="T5" fmla="*/ 2147483646 h 1938"/>
                <a:gd name="T6" fmla="*/ 2147483646 w 551"/>
                <a:gd name="T7" fmla="*/ 2147483646 h 1938"/>
                <a:gd name="T8" fmla="*/ 2147483646 w 551"/>
                <a:gd name="T9" fmla="*/ 2147483646 h 1938"/>
                <a:gd name="T10" fmla="*/ 2147483646 w 551"/>
                <a:gd name="T11" fmla="*/ 2147483646 h 1938"/>
                <a:gd name="T12" fmla="*/ 2147483646 w 551"/>
                <a:gd name="T13" fmla="*/ 2147483646 h 1938"/>
                <a:gd name="T14" fmla="*/ 2147483646 w 551"/>
                <a:gd name="T15" fmla="*/ 2147483646 h 1938"/>
                <a:gd name="T16" fmla="*/ 2147483646 w 551"/>
                <a:gd name="T17" fmla="*/ 2147483646 h 1938"/>
                <a:gd name="T18" fmla="*/ 2147483646 w 551"/>
                <a:gd name="T19" fmla="*/ 2147483646 h 1938"/>
                <a:gd name="T20" fmla="*/ 2147483646 w 551"/>
                <a:gd name="T21" fmla="*/ 2147483646 h 1938"/>
                <a:gd name="T22" fmla="*/ 2147483646 w 551"/>
                <a:gd name="T23" fmla="*/ 2147483646 h 1938"/>
                <a:gd name="T24" fmla="*/ 2147483646 w 551"/>
                <a:gd name="T25" fmla="*/ 2147483646 h 1938"/>
                <a:gd name="T26" fmla="*/ 2147483646 w 551"/>
                <a:gd name="T27" fmla="*/ 2147483646 h 1938"/>
                <a:gd name="T28" fmla="*/ 2147483646 w 551"/>
                <a:gd name="T29" fmla="*/ 2147483646 h 1938"/>
                <a:gd name="T30" fmla="*/ 2147483646 w 551"/>
                <a:gd name="T31" fmla="*/ 2147483646 h 1938"/>
                <a:gd name="T32" fmla="*/ 2147483646 w 551"/>
                <a:gd name="T33" fmla="*/ 2147483646 h 1938"/>
                <a:gd name="T34" fmla="*/ 2147483646 w 551"/>
                <a:gd name="T35" fmla="*/ 0 h 19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51" h="1938" extrusionOk="0">
                  <a:moveTo>
                    <a:pt x="265" y="0"/>
                  </a:moveTo>
                  <a:cubicBezTo>
                    <a:pt x="255" y="0"/>
                    <a:pt x="247" y="6"/>
                    <a:pt x="249" y="18"/>
                  </a:cubicBezTo>
                  <a:lnTo>
                    <a:pt x="249" y="584"/>
                  </a:lnTo>
                  <a:lnTo>
                    <a:pt x="37" y="376"/>
                  </a:lnTo>
                  <a:cubicBezTo>
                    <a:pt x="32" y="373"/>
                    <a:pt x="27" y="371"/>
                    <a:pt x="23" y="371"/>
                  </a:cubicBezTo>
                  <a:cubicBezTo>
                    <a:pt x="10" y="371"/>
                    <a:pt x="0" y="386"/>
                    <a:pt x="8" y="400"/>
                  </a:cubicBezTo>
                  <a:lnTo>
                    <a:pt x="245" y="637"/>
                  </a:lnTo>
                  <a:lnTo>
                    <a:pt x="245" y="1919"/>
                  </a:lnTo>
                  <a:cubicBezTo>
                    <a:pt x="247" y="1931"/>
                    <a:pt x="257" y="1937"/>
                    <a:pt x="266" y="1937"/>
                  </a:cubicBezTo>
                  <a:cubicBezTo>
                    <a:pt x="275" y="1937"/>
                    <a:pt x="283" y="1931"/>
                    <a:pt x="283" y="1919"/>
                  </a:cubicBezTo>
                  <a:lnTo>
                    <a:pt x="283" y="937"/>
                  </a:lnTo>
                  <a:lnTo>
                    <a:pt x="540" y="681"/>
                  </a:lnTo>
                  <a:cubicBezTo>
                    <a:pt x="551" y="666"/>
                    <a:pt x="539" y="652"/>
                    <a:pt x="527" y="652"/>
                  </a:cubicBezTo>
                  <a:cubicBezTo>
                    <a:pt x="523" y="652"/>
                    <a:pt x="519" y="653"/>
                    <a:pt x="515" y="657"/>
                  </a:cubicBezTo>
                  <a:cubicBezTo>
                    <a:pt x="438" y="734"/>
                    <a:pt x="361" y="807"/>
                    <a:pt x="283" y="884"/>
                  </a:cubicBezTo>
                  <a:lnTo>
                    <a:pt x="283" y="633"/>
                  </a:lnTo>
                  <a:lnTo>
                    <a:pt x="283" y="18"/>
                  </a:lnTo>
                  <a:cubicBezTo>
                    <a:pt x="283" y="6"/>
                    <a:pt x="274" y="0"/>
                    <a:pt x="265" y="0"/>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6" name="Google Shape;1177;p17">
              <a:extLst>
                <a:ext uri="{FF2B5EF4-FFF2-40B4-BE49-F238E27FC236}">
                  <a16:creationId xmlns:a16="http://schemas.microsoft.com/office/drawing/2014/main" id="{A397B2BC-A283-014D-A1D4-8DD8D3CBAD5A}"/>
                </a:ext>
              </a:extLst>
            </p:cNvPr>
            <p:cNvSpPr>
              <a:spLocks/>
            </p:cNvSpPr>
            <p:nvPr/>
          </p:nvSpPr>
          <p:spPr bwMode="auto">
            <a:xfrm>
              <a:off x="1664401" y="4276622"/>
              <a:ext cx="302041" cy="259140"/>
            </a:xfrm>
            <a:custGeom>
              <a:avLst/>
              <a:gdLst>
                <a:gd name="T0" fmla="*/ 2147483646 w 1394"/>
                <a:gd name="T1" fmla="*/ 2147483646 h 1196"/>
                <a:gd name="T2" fmla="*/ 0 w 1394"/>
                <a:gd name="T3" fmla="*/ 2147483646 h 1196"/>
                <a:gd name="T4" fmla="*/ 2147483646 w 1394"/>
                <a:gd name="T5" fmla="*/ 2147483646 h 1196"/>
                <a:gd name="T6" fmla="*/ 2147483646 w 1394"/>
                <a:gd name="T7" fmla="*/ 2147483646 h 1196"/>
                <a:gd name="T8" fmla="*/ 2147483646 w 1394"/>
                <a:gd name="T9" fmla="*/ 2147483646 h 1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4" h="1196" extrusionOk="0">
                  <a:moveTo>
                    <a:pt x="600" y="1"/>
                  </a:moveTo>
                  <a:cubicBezTo>
                    <a:pt x="271" y="1"/>
                    <a:pt x="0" y="267"/>
                    <a:pt x="0" y="600"/>
                  </a:cubicBezTo>
                  <a:cubicBezTo>
                    <a:pt x="0" y="958"/>
                    <a:pt x="296" y="1195"/>
                    <a:pt x="603" y="1195"/>
                  </a:cubicBezTo>
                  <a:cubicBezTo>
                    <a:pt x="750" y="1195"/>
                    <a:pt x="899" y="1141"/>
                    <a:pt x="1021" y="1021"/>
                  </a:cubicBezTo>
                  <a:cubicBezTo>
                    <a:pt x="1393" y="644"/>
                    <a:pt x="1127" y="1"/>
                    <a:pt x="600" y="1"/>
                  </a:cubicBezTo>
                  <a:close/>
                </a:path>
              </a:pathLst>
            </a:custGeom>
            <a:solidFill>
              <a:srgbClr val="D074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7" name="Google Shape;1178;p17">
              <a:extLst>
                <a:ext uri="{FF2B5EF4-FFF2-40B4-BE49-F238E27FC236}">
                  <a16:creationId xmlns:a16="http://schemas.microsoft.com/office/drawing/2014/main" id="{DA0B94D4-C269-E14E-8F1A-B9823994A80F}"/>
                </a:ext>
              </a:extLst>
            </p:cNvPr>
            <p:cNvSpPr>
              <a:spLocks/>
            </p:cNvSpPr>
            <p:nvPr/>
          </p:nvSpPr>
          <p:spPr bwMode="auto">
            <a:xfrm>
              <a:off x="1751937" y="4346174"/>
              <a:ext cx="86019" cy="292075"/>
            </a:xfrm>
            <a:custGeom>
              <a:avLst/>
              <a:gdLst>
                <a:gd name="T0" fmla="*/ 2147483646 w 397"/>
                <a:gd name="T1" fmla="*/ 0 h 1348"/>
                <a:gd name="T2" fmla="*/ 2147483646 w 397"/>
                <a:gd name="T3" fmla="*/ 2147483646 h 1348"/>
                <a:gd name="T4" fmla="*/ 2147483646 w 397"/>
                <a:gd name="T5" fmla="*/ 2147483646 h 1348"/>
                <a:gd name="T6" fmla="*/ 2147483646 w 397"/>
                <a:gd name="T7" fmla="*/ 2147483646 h 1348"/>
                <a:gd name="T8" fmla="*/ 2147483646 w 397"/>
                <a:gd name="T9" fmla="*/ 2147483646 h 1348"/>
                <a:gd name="T10" fmla="*/ 2147483646 w 397"/>
                <a:gd name="T11" fmla="*/ 2147483646 h 1348"/>
                <a:gd name="T12" fmla="*/ 2147483646 w 397"/>
                <a:gd name="T13" fmla="*/ 2147483646 h 1348"/>
                <a:gd name="T14" fmla="*/ 2147483646 w 397"/>
                <a:gd name="T15" fmla="*/ 2147483646 h 1348"/>
                <a:gd name="T16" fmla="*/ 2147483646 w 397"/>
                <a:gd name="T17" fmla="*/ 2147483646 h 1348"/>
                <a:gd name="T18" fmla="*/ 2147483646 w 397"/>
                <a:gd name="T19" fmla="*/ 2147483646 h 1348"/>
                <a:gd name="T20" fmla="*/ 2147483646 w 397"/>
                <a:gd name="T21" fmla="*/ 2147483646 h 1348"/>
                <a:gd name="T22" fmla="*/ 2147483646 w 397"/>
                <a:gd name="T23" fmla="*/ 2147483646 h 1348"/>
                <a:gd name="T24" fmla="*/ 2147483646 w 397"/>
                <a:gd name="T25" fmla="*/ 2147483646 h 1348"/>
                <a:gd name="T26" fmla="*/ 2147483646 w 397"/>
                <a:gd name="T27" fmla="*/ 2147483646 h 1348"/>
                <a:gd name="T28" fmla="*/ 2147483646 w 397"/>
                <a:gd name="T29" fmla="*/ 2147483646 h 1348"/>
                <a:gd name="T30" fmla="*/ 2147483646 w 397"/>
                <a:gd name="T31" fmla="*/ 2147483646 h 1348"/>
                <a:gd name="T32" fmla="*/ 2147483646 w 397"/>
                <a:gd name="T33" fmla="*/ 0 h 13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7" h="1348" extrusionOk="0">
                  <a:moveTo>
                    <a:pt x="194" y="0"/>
                  </a:moveTo>
                  <a:cubicBezTo>
                    <a:pt x="185" y="0"/>
                    <a:pt x="177" y="6"/>
                    <a:pt x="177" y="18"/>
                  </a:cubicBezTo>
                  <a:lnTo>
                    <a:pt x="177" y="400"/>
                  </a:lnTo>
                  <a:lnTo>
                    <a:pt x="41" y="260"/>
                  </a:lnTo>
                  <a:cubicBezTo>
                    <a:pt x="37" y="257"/>
                    <a:pt x="33" y="256"/>
                    <a:pt x="29" y="256"/>
                  </a:cubicBezTo>
                  <a:cubicBezTo>
                    <a:pt x="13" y="256"/>
                    <a:pt x="1" y="274"/>
                    <a:pt x="12" y="289"/>
                  </a:cubicBezTo>
                  <a:cubicBezTo>
                    <a:pt x="70" y="342"/>
                    <a:pt x="123" y="396"/>
                    <a:pt x="177" y="449"/>
                  </a:cubicBezTo>
                  <a:lnTo>
                    <a:pt x="177" y="1329"/>
                  </a:lnTo>
                  <a:cubicBezTo>
                    <a:pt x="177" y="1341"/>
                    <a:pt x="185" y="1347"/>
                    <a:pt x="194" y="1347"/>
                  </a:cubicBezTo>
                  <a:cubicBezTo>
                    <a:pt x="202" y="1347"/>
                    <a:pt x="211" y="1341"/>
                    <a:pt x="211" y="1329"/>
                  </a:cubicBezTo>
                  <a:lnTo>
                    <a:pt x="211" y="652"/>
                  </a:lnTo>
                  <a:lnTo>
                    <a:pt x="389" y="478"/>
                  </a:lnTo>
                  <a:cubicBezTo>
                    <a:pt x="397" y="463"/>
                    <a:pt x="388" y="448"/>
                    <a:pt x="374" y="448"/>
                  </a:cubicBezTo>
                  <a:cubicBezTo>
                    <a:pt x="370" y="448"/>
                    <a:pt x="365" y="450"/>
                    <a:pt x="360" y="454"/>
                  </a:cubicBezTo>
                  <a:lnTo>
                    <a:pt x="211" y="599"/>
                  </a:lnTo>
                  <a:lnTo>
                    <a:pt x="211" y="18"/>
                  </a:lnTo>
                  <a:cubicBezTo>
                    <a:pt x="211" y="6"/>
                    <a:pt x="202" y="0"/>
                    <a:pt x="194" y="0"/>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8" name="Google Shape;1179;p17">
              <a:extLst>
                <a:ext uri="{FF2B5EF4-FFF2-40B4-BE49-F238E27FC236}">
                  <a16:creationId xmlns:a16="http://schemas.microsoft.com/office/drawing/2014/main" id="{682C7E25-6556-A545-A8C1-24E1A949E5FA}"/>
                </a:ext>
              </a:extLst>
            </p:cNvPr>
            <p:cNvSpPr>
              <a:spLocks/>
            </p:cNvSpPr>
            <p:nvPr/>
          </p:nvSpPr>
          <p:spPr bwMode="auto">
            <a:xfrm>
              <a:off x="1831239" y="4268822"/>
              <a:ext cx="218839" cy="265857"/>
            </a:xfrm>
            <a:custGeom>
              <a:avLst/>
              <a:gdLst>
                <a:gd name="T0" fmla="*/ 2147483646 w 1010"/>
                <a:gd name="T1" fmla="*/ 0 h 1227"/>
                <a:gd name="T2" fmla="*/ 2147483646 w 1010"/>
                <a:gd name="T3" fmla="*/ 2147483646 h 1227"/>
                <a:gd name="T4" fmla="*/ 2147483646 w 1010"/>
                <a:gd name="T5" fmla="*/ 2147483646 h 1227"/>
                <a:gd name="T6" fmla="*/ 2147483646 w 1010"/>
                <a:gd name="T7" fmla="*/ 2147483646 h 1227"/>
                <a:gd name="T8" fmla="*/ 2147483646 w 1010"/>
                <a:gd name="T9" fmla="*/ 2147483646 h 1227"/>
                <a:gd name="T10" fmla="*/ 2147483646 w 1010"/>
                <a:gd name="T11" fmla="*/ 2147483646 h 1227"/>
                <a:gd name="T12" fmla="*/ 2147483646 w 1010"/>
                <a:gd name="T13" fmla="*/ 2147483646 h 1227"/>
                <a:gd name="T14" fmla="*/ 2147483646 w 1010"/>
                <a:gd name="T15" fmla="*/ 2147483646 h 1227"/>
                <a:gd name="T16" fmla="*/ 2147483646 w 1010"/>
                <a:gd name="T17" fmla="*/ 2147483646 h 1227"/>
                <a:gd name="T18" fmla="*/ 2147483646 w 1010"/>
                <a:gd name="T19" fmla="*/ 2147483646 h 1227"/>
                <a:gd name="T20" fmla="*/ 2147483646 w 1010"/>
                <a:gd name="T21" fmla="*/ 0 h 1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0" h="1227" extrusionOk="0">
                  <a:moveTo>
                    <a:pt x="500" y="0"/>
                  </a:moveTo>
                  <a:cubicBezTo>
                    <a:pt x="453" y="0"/>
                    <a:pt x="406" y="27"/>
                    <a:pt x="386" y="80"/>
                  </a:cubicBezTo>
                  <a:lnTo>
                    <a:pt x="9" y="1052"/>
                  </a:lnTo>
                  <a:cubicBezTo>
                    <a:pt x="3" y="1067"/>
                    <a:pt x="1" y="1082"/>
                    <a:pt x="1" y="1097"/>
                  </a:cubicBezTo>
                  <a:cubicBezTo>
                    <a:pt x="1" y="1162"/>
                    <a:pt x="49" y="1217"/>
                    <a:pt x="120" y="1217"/>
                  </a:cubicBezTo>
                  <a:lnTo>
                    <a:pt x="860" y="1227"/>
                  </a:lnTo>
                  <a:cubicBezTo>
                    <a:pt x="863" y="1227"/>
                    <a:pt x="865" y="1227"/>
                    <a:pt x="867" y="1227"/>
                  </a:cubicBezTo>
                  <a:cubicBezTo>
                    <a:pt x="951" y="1227"/>
                    <a:pt x="1009" y="1142"/>
                    <a:pt x="976" y="1062"/>
                  </a:cubicBezTo>
                  <a:lnTo>
                    <a:pt x="614" y="80"/>
                  </a:lnTo>
                  <a:cubicBezTo>
                    <a:pt x="594" y="27"/>
                    <a:pt x="547" y="0"/>
                    <a:pt x="500" y="0"/>
                  </a:cubicBezTo>
                  <a:close/>
                </a:path>
              </a:pathLst>
            </a:custGeom>
            <a:solidFill>
              <a:srgbClr val="425A9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9" name="Google Shape;1180;p17">
              <a:extLst>
                <a:ext uri="{FF2B5EF4-FFF2-40B4-BE49-F238E27FC236}">
                  <a16:creationId xmlns:a16="http://schemas.microsoft.com/office/drawing/2014/main" id="{C2A22692-83BF-7844-B9B2-EB88DF3F2F35}"/>
                </a:ext>
              </a:extLst>
            </p:cNvPr>
            <p:cNvSpPr>
              <a:spLocks/>
            </p:cNvSpPr>
            <p:nvPr/>
          </p:nvSpPr>
          <p:spPr bwMode="auto">
            <a:xfrm>
              <a:off x="1881291" y="4318873"/>
              <a:ext cx="101836" cy="318509"/>
            </a:xfrm>
            <a:custGeom>
              <a:avLst/>
              <a:gdLst>
                <a:gd name="T0" fmla="*/ 2147483646 w 470"/>
                <a:gd name="T1" fmla="*/ 0 h 1470"/>
                <a:gd name="T2" fmla="*/ 2147483646 w 470"/>
                <a:gd name="T3" fmla="*/ 2147483646 h 1470"/>
                <a:gd name="T4" fmla="*/ 2147483646 w 470"/>
                <a:gd name="T5" fmla="*/ 2147483646 h 1470"/>
                <a:gd name="T6" fmla="*/ 2147483646 w 470"/>
                <a:gd name="T7" fmla="*/ 2147483646 h 1470"/>
                <a:gd name="T8" fmla="*/ 2147483646 w 470"/>
                <a:gd name="T9" fmla="*/ 2147483646 h 1470"/>
                <a:gd name="T10" fmla="*/ 2147483646 w 470"/>
                <a:gd name="T11" fmla="*/ 2147483646 h 1470"/>
                <a:gd name="T12" fmla="*/ 0 w 470"/>
                <a:gd name="T13" fmla="*/ 2147483646 h 1470"/>
                <a:gd name="T14" fmla="*/ 2147483646 w 470"/>
                <a:gd name="T15" fmla="*/ 2147483646 h 1470"/>
                <a:gd name="T16" fmla="*/ 2147483646 w 470"/>
                <a:gd name="T17" fmla="*/ 2147483646 h 1470"/>
                <a:gd name="T18" fmla="*/ 2147483646 w 470"/>
                <a:gd name="T19" fmla="*/ 2147483646 h 1470"/>
                <a:gd name="T20" fmla="*/ 2147483646 w 470"/>
                <a:gd name="T21" fmla="*/ 2147483646 h 1470"/>
                <a:gd name="T22" fmla="*/ 2147483646 w 470"/>
                <a:gd name="T23" fmla="*/ 2147483646 h 1470"/>
                <a:gd name="T24" fmla="*/ 2147483646 w 470"/>
                <a:gd name="T25" fmla="*/ 2147483646 h 1470"/>
                <a:gd name="T26" fmla="*/ 2147483646 w 470"/>
                <a:gd name="T27" fmla="*/ 2147483646 h 1470"/>
                <a:gd name="T28" fmla="*/ 2147483646 w 470"/>
                <a:gd name="T29" fmla="*/ 2147483646 h 1470"/>
                <a:gd name="T30" fmla="*/ 2147483646 w 470"/>
                <a:gd name="T31" fmla="*/ 2147483646 h 1470"/>
                <a:gd name="T32" fmla="*/ 2147483646 w 470"/>
                <a:gd name="T33" fmla="*/ 2147483646 h 1470"/>
                <a:gd name="T34" fmla="*/ 2147483646 w 470"/>
                <a:gd name="T35" fmla="*/ 2147483646 h 1470"/>
                <a:gd name="T36" fmla="*/ 2147483646 w 470"/>
                <a:gd name="T37" fmla="*/ 2147483646 h 1470"/>
                <a:gd name="T38" fmla="*/ 2147483646 w 470"/>
                <a:gd name="T39" fmla="*/ 0 h 14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0" h="1470" extrusionOk="0">
                  <a:moveTo>
                    <a:pt x="259" y="0"/>
                  </a:moveTo>
                  <a:cubicBezTo>
                    <a:pt x="251" y="0"/>
                    <a:pt x="242" y="6"/>
                    <a:pt x="242" y="18"/>
                  </a:cubicBezTo>
                  <a:lnTo>
                    <a:pt x="242" y="792"/>
                  </a:lnTo>
                  <a:lnTo>
                    <a:pt x="29" y="575"/>
                  </a:lnTo>
                  <a:cubicBezTo>
                    <a:pt x="25" y="572"/>
                    <a:pt x="20" y="571"/>
                    <a:pt x="16" y="571"/>
                  </a:cubicBezTo>
                  <a:cubicBezTo>
                    <a:pt x="11" y="571"/>
                    <a:pt x="8" y="572"/>
                    <a:pt x="5" y="575"/>
                  </a:cubicBezTo>
                  <a:cubicBezTo>
                    <a:pt x="0" y="575"/>
                    <a:pt x="0" y="580"/>
                    <a:pt x="0" y="584"/>
                  </a:cubicBezTo>
                  <a:cubicBezTo>
                    <a:pt x="0" y="589"/>
                    <a:pt x="0" y="594"/>
                    <a:pt x="5" y="594"/>
                  </a:cubicBezTo>
                  <a:lnTo>
                    <a:pt x="242" y="831"/>
                  </a:lnTo>
                  <a:lnTo>
                    <a:pt x="242" y="1455"/>
                  </a:lnTo>
                  <a:cubicBezTo>
                    <a:pt x="242" y="1465"/>
                    <a:pt x="251" y="1470"/>
                    <a:pt x="259" y="1470"/>
                  </a:cubicBezTo>
                  <a:cubicBezTo>
                    <a:pt x="268" y="1470"/>
                    <a:pt x="276" y="1465"/>
                    <a:pt x="276" y="1455"/>
                  </a:cubicBezTo>
                  <a:lnTo>
                    <a:pt x="276" y="551"/>
                  </a:lnTo>
                  <a:lnTo>
                    <a:pt x="465" y="362"/>
                  </a:lnTo>
                  <a:cubicBezTo>
                    <a:pt x="470" y="357"/>
                    <a:pt x="470" y="347"/>
                    <a:pt x="465" y="343"/>
                  </a:cubicBezTo>
                  <a:cubicBezTo>
                    <a:pt x="460" y="340"/>
                    <a:pt x="455" y="339"/>
                    <a:pt x="451" y="339"/>
                  </a:cubicBezTo>
                  <a:cubicBezTo>
                    <a:pt x="447" y="339"/>
                    <a:pt x="443" y="340"/>
                    <a:pt x="441" y="343"/>
                  </a:cubicBezTo>
                  <a:lnTo>
                    <a:pt x="276" y="507"/>
                  </a:lnTo>
                  <a:lnTo>
                    <a:pt x="276" y="18"/>
                  </a:lnTo>
                  <a:cubicBezTo>
                    <a:pt x="276" y="6"/>
                    <a:pt x="268" y="0"/>
                    <a:pt x="259" y="0"/>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1151" name="Google Shape;1151;p17"/>
          <p:cNvSpPr txBox="1">
            <a:spLocks noGrp="1"/>
          </p:cNvSpPr>
          <p:nvPr>
            <p:ph type="subTitle" idx="1"/>
          </p:nvPr>
        </p:nvSpPr>
        <p:spPr>
          <a:xfrm>
            <a:off x="7680000" y="3725503"/>
            <a:ext cx="3312400" cy="737200"/>
          </a:xfrm>
          <a:prstGeom prst="rect">
            <a:avLst/>
          </a:prstGeom>
        </p:spPr>
        <p:txBody>
          <a:bodyPr spcFirstLastPara="1">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52" name="Google Shape;1152;p17"/>
          <p:cNvSpPr txBox="1">
            <a:spLocks noGrp="1"/>
          </p:cNvSpPr>
          <p:nvPr>
            <p:ph type="subTitle" idx="2"/>
          </p:nvPr>
        </p:nvSpPr>
        <p:spPr>
          <a:xfrm>
            <a:off x="7680003" y="3138969"/>
            <a:ext cx="3312400" cy="487600"/>
          </a:xfrm>
          <a:prstGeom prst="rect">
            <a:avLst/>
          </a:prstGeom>
        </p:spPr>
        <p:txBody>
          <a:bodyPr spcFirstLastPara="1">
            <a:noAutofit/>
          </a:bodyPr>
          <a:lstStyle>
            <a:lvl1pPr lvl="0" rtl="0">
              <a:spcBef>
                <a:spcPts val="0"/>
              </a:spcBef>
              <a:spcAft>
                <a:spcPts val="0"/>
              </a:spcAft>
              <a:buSzPts val="2000"/>
              <a:buFont typeface="Lato Black"/>
              <a:buNone/>
              <a:defRPr sz="2667" b="1"/>
            </a:lvl1pPr>
            <a:lvl2pPr lvl="1" rtl="0">
              <a:spcBef>
                <a:spcPts val="2133"/>
              </a:spcBef>
              <a:spcAft>
                <a:spcPts val="0"/>
              </a:spcAft>
              <a:buSzPts val="2000"/>
              <a:buFont typeface="Lato Black"/>
              <a:buNone/>
              <a:defRPr sz="2667">
                <a:latin typeface="Lato Black"/>
                <a:ea typeface="Lato Black"/>
                <a:cs typeface="Lato Black"/>
                <a:sym typeface="Lato Black"/>
              </a:defRPr>
            </a:lvl2pPr>
            <a:lvl3pPr lvl="2" rtl="0">
              <a:spcBef>
                <a:spcPts val="2133"/>
              </a:spcBef>
              <a:spcAft>
                <a:spcPts val="0"/>
              </a:spcAft>
              <a:buSzPts val="2000"/>
              <a:buFont typeface="Lato Black"/>
              <a:buNone/>
              <a:defRPr sz="2667">
                <a:latin typeface="Lato Black"/>
                <a:ea typeface="Lato Black"/>
                <a:cs typeface="Lato Black"/>
                <a:sym typeface="Lato Black"/>
              </a:defRPr>
            </a:lvl3pPr>
            <a:lvl4pPr lvl="3" rtl="0">
              <a:spcBef>
                <a:spcPts val="2133"/>
              </a:spcBef>
              <a:spcAft>
                <a:spcPts val="0"/>
              </a:spcAft>
              <a:buSzPts val="2000"/>
              <a:buFont typeface="Lato Black"/>
              <a:buNone/>
              <a:defRPr sz="2667">
                <a:latin typeface="Lato Black"/>
                <a:ea typeface="Lato Black"/>
                <a:cs typeface="Lato Black"/>
                <a:sym typeface="Lato Black"/>
              </a:defRPr>
            </a:lvl4pPr>
            <a:lvl5pPr lvl="4" rtl="0">
              <a:spcBef>
                <a:spcPts val="2133"/>
              </a:spcBef>
              <a:spcAft>
                <a:spcPts val="0"/>
              </a:spcAft>
              <a:buSzPts val="2000"/>
              <a:buFont typeface="Lato Black"/>
              <a:buNone/>
              <a:defRPr sz="2667">
                <a:latin typeface="Lato Black"/>
                <a:ea typeface="Lato Black"/>
                <a:cs typeface="Lato Black"/>
                <a:sym typeface="Lato Black"/>
              </a:defRPr>
            </a:lvl5pPr>
            <a:lvl6pPr lvl="5" rtl="0">
              <a:spcBef>
                <a:spcPts val="2133"/>
              </a:spcBef>
              <a:spcAft>
                <a:spcPts val="0"/>
              </a:spcAft>
              <a:buSzPts val="2000"/>
              <a:buFont typeface="Lato Black"/>
              <a:buNone/>
              <a:defRPr sz="2667">
                <a:latin typeface="Lato Black"/>
                <a:ea typeface="Lato Black"/>
                <a:cs typeface="Lato Black"/>
                <a:sym typeface="Lato Black"/>
              </a:defRPr>
            </a:lvl6pPr>
            <a:lvl7pPr lvl="6" rtl="0">
              <a:spcBef>
                <a:spcPts val="2133"/>
              </a:spcBef>
              <a:spcAft>
                <a:spcPts val="0"/>
              </a:spcAft>
              <a:buSzPts val="2000"/>
              <a:buFont typeface="Lato Black"/>
              <a:buNone/>
              <a:defRPr sz="2667">
                <a:latin typeface="Lato Black"/>
                <a:ea typeface="Lato Black"/>
                <a:cs typeface="Lato Black"/>
                <a:sym typeface="Lato Black"/>
              </a:defRPr>
            </a:lvl7pPr>
            <a:lvl8pPr lvl="7" rtl="0">
              <a:spcBef>
                <a:spcPts val="2133"/>
              </a:spcBef>
              <a:spcAft>
                <a:spcPts val="0"/>
              </a:spcAft>
              <a:buSzPts val="2000"/>
              <a:buFont typeface="Lato Black"/>
              <a:buNone/>
              <a:defRPr sz="2667">
                <a:latin typeface="Lato Black"/>
                <a:ea typeface="Lato Black"/>
                <a:cs typeface="Lato Black"/>
                <a:sym typeface="Lato Black"/>
              </a:defRPr>
            </a:lvl8pPr>
            <a:lvl9pPr lvl="8" rtl="0">
              <a:spcBef>
                <a:spcPts val="2133"/>
              </a:spcBef>
              <a:spcAft>
                <a:spcPts val="2133"/>
              </a:spcAft>
              <a:buSzPts val="2000"/>
              <a:buFont typeface="Lato Black"/>
              <a:buNone/>
              <a:defRPr sz="2667">
                <a:latin typeface="Lato Black"/>
                <a:ea typeface="Lato Black"/>
                <a:cs typeface="Lato Black"/>
                <a:sym typeface="Lato Black"/>
              </a:defRPr>
            </a:lvl9pPr>
          </a:lstStyle>
          <a:p>
            <a:endParaRPr/>
          </a:p>
        </p:txBody>
      </p:sp>
      <p:sp>
        <p:nvSpPr>
          <p:cNvPr id="1153" name="Google Shape;1153;p17"/>
          <p:cNvSpPr txBox="1">
            <a:spLocks noGrp="1"/>
          </p:cNvSpPr>
          <p:nvPr>
            <p:ph type="subTitle" idx="3"/>
          </p:nvPr>
        </p:nvSpPr>
        <p:spPr>
          <a:xfrm>
            <a:off x="7679967" y="2215317"/>
            <a:ext cx="3312400" cy="737200"/>
          </a:xfrm>
          <a:prstGeom prst="rect">
            <a:avLst/>
          </a:prstGeom>
        </p:spPr>
        <p:txBody>
          <a:bodyPr spcFirstLastPara="1">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54" name="Google Shape;1154;p17"/>
          <p:cNvSpPr txBox="1">
            <a:spLocks noGrp="1"/>
          </p:cNvSpPr>
          <p:nvPr>
            <p:ph type="subTitle" idx="4"/>
          </p:nvPr>
        </p:nvSpPr>
        <p:spPr>
          <a:xfrm>
            <a:off x="7679963" y="1628820"/>
            <a:ext cx="3312400" cy="487600"/>
          </a:xfrm>
          <a:prstGeom prst="rect">
            <a:avLst/>
          </a:prstGeom>
        </p:spPr>
        <p:txBody>
          <a:bodyPr spcFirstLastPara="1">
            <a:noAutofit/>
          </a:bodyPr>
          <a:lstStyle>
            <a:lvl1pPr lvl="0" rtl="0">
              <a:spcBef>
                <a:spcPts val="0"/>
              </a:spcBef>
              <a:spcAft>
                <a:spcPts val="0"/>
              </a:spcAft>
              <a:buSzPts val="2000"/>
              <a:buFont typeface="Lato Black"/>
              <a:buNone/>
              <a:defRPr sz="2667" b="1"/>
            </a:lvl1pPr>
            <a:lvl2pPr lvl="1" rtl="0">
              <a:spcBef>
                <a:spcPts val="2133"/>
              </a:spcBef>
              <a:spcAft>
                <a:spcPts val="0"/>
              </a:spcAft>
              <a:buSzPts val="2000"/>
              <a:buFont typeface="Lato Black"/>
              <a:buNone/>
              <a:defRPr sz="2667">
                <a:latin typeface="Lato Black"/>
                <a:ea typeface="Lato Black"/>
                <a:cs typeface="Lato Black"/>
                <a:sym typeface="Lato Black"/>
              </a:defRPr>
            </a:lvl2pPr>
            <a:lvl3pPr lvl="2" rtl="0">
              <a:spcBef>
                <a:spcPts val="2133"/>
              </a:spcBef>
              <a:spcAft>
                <a:spcPts val="0"/>
              </a:spcAft>
              <a:buSzPts val="2000"/>
              <a:buFont typeface="Lato Black"/>
              <a:buNone/>
              <a:defRPr sz="2667">
                <a:latin typeface="Lato Black"/>
                <a:ea typeface="Lato Black"/>
                <a:cs typeface="Lato Black"/>
                <a:sym typeface="Lato Black"/>
              </a:defRPr>
            </a:lvl3pPr>
            <a:lvl4pPr lvl="3" rtl="0">
              <a:spcBef>
                <a:spcPts val="2133"/>
              </a:spcBef>
              <a:spcAft>
                <a:spcPts val="0"/>
              </a:spcAft>
              <a:buSzPts val="2000"/>
              <a:buFont typeface="Lato Black"/>
              <a:buNone/>
              <a:defRPr sz="2667">
                <a:latin typeface="Lato Black"/>
                <a:ea typeface="Lato Black"/>
                <a:cs typeface="Lato Black"/>
                <a:sym typeface="Lato Black"/>
              </a:defRPr>
            </a:lvl4pPr>
            <a:lvl5pPr lvl="4" rtl="0">
              <a:spcBef>
                <a:spcPts val="2133"/>
              </a:spcBef>
              <a:spcAft>
                <a:spcPts val="0"/>
              </a:spcAft>
              <a:buSzPts val="2000"/>
              <a:buFont typeface="Lato Black"/>
              <a:buNone/>
              <a:defRPr sz="2667">
                <a:latin typeface="Lato Black"/>
                <a:ea typeface="Lato Black"/>
                <a:cs typeface="Lato Black"/>
                <a:sym typeface="Lato Black"/>
              </a:defRPr>
            </a:lvl5pPr>
            <a:lvl6pPr lvl="5" rtl="0">
              <a:spcBef>
                <a:spcPts val="2133"/>
              </a:spcBef>
              <a:spcAft>
                <a:spcPts val="0"/>
              </a:spcAft>
              <a:buSzPts val="2000"/>
              <a:buFont typeface="Lato Black"/>
              <a:buNone/>
              <a:defRPr sz="2667">
                <a:latin typeface="Lato Black"/>
                <a:ea typeface="Lato Black"/>
                <a:cs typeface="Lato Black"/>
                <a:sym typeface="Lato Black"/>
              </a:defRPr>
            </a:lvl6pPr>
            <a:lvl7pPr lvl="6" rtl="0">
              <a:spcBef>
                <a:spcPts val="2133"/>
              </a:spcBef>
              <a:spcAft>
                <a:spcPts val="0"/>
              </a:spcAft>
              <a:buSzPts val="2000"/>
              <a:buFont typeface="Lato Black"/>
              <a:buNone/>
              <a:defRPr sz="2667">
                <a:latin typeface="Lato Black"/>
                <a:ea typeface="Lato Black"/>
                <a:cs typeface="Lato Black"/>
                <a:sym typeface="Lato Black"/>
              </a:defRPr>
            </a:lvl7pPr>
            <a:lvl8pPr lvl="7" rtl="0">
              <a:spcBef>
                <a:spcPts val="2133"/>
              </a:spcBef>
              <a:spcAft>
                <a:spcPts val="0"/>
              </a:spcAft>
              <a:buSzPts val="2000"/>
              <a:buFont typeface="Lato Black"/>
              <a:buNone/>
              <a:defRPr sz="2667">
                <a:latin typeface="Lato Black"/>
                <a:ea typeface="Lato Black"/>
                <a:cs typeface="Lato Black"/>
                <a:sym typeface="Lato Black"/>
              </a:defRPr>
            </a:lvl8pPr>
            <a:lvl9pPr lvl="8" rtl="0">
              <a:spcBef>
                <a:spcPts val="2133"/>
              </a:spcBef>
              <a:spcAft>
                <a:spcPts val="2133"/>
              </a:spcAft>
              <a:buSzPts val="2000"/>
              <a:buFont typeface="Lato Black"/>
              <a:buNone/>
              <a:defRPr sz="2667">
                <a:latin typeface="Lato Black"/>
                <a:ea typeface="Lato Black"/>
                <a:cs typeface="Lato Black"/>
                <a:sym typeface="Lato Black"/>
              </a:defRPr>
            </a:lvl9pPr>
          </a:lstStyle>
          <a:p>
            <a:endParaRPr/>
          </a:p>
        </p:txBody>
      </p:sp>
      <p:sp>
        <p:nvSpPr>
          <p:cNvPr id="1155" name="Google Shape;1155;p17"/>
          <p:cNvSpPr txBox="1">
            <a:spLocks noGrp="1"/>
          </p:cNvSpPr>
          <p:nvPr>
            <p:ph type="subTitle" idx="5"/>
          </p:nvPr>
        </p:nvSpPr>
        <p:spPr>
          <a:xfrm>
            <a:off x="7680000" y="5253136"/>
            <a:ext cx="3312400" cy="737200"/>
          </a:xfrm>
          <a:prstGeom prst="rect">
            <a:avLst/>
          </a:prstGeom>
        </p:spPr>
        <p:txBody>
          <a:bodyPr spcFirstLastPara="1">
            <a:noAutofit/>
          </a:bodyPr>
          <a:lstStyle>
            <a:lvl1pPr lvl="0" rtl="0">
              <a:spcBef>
                <a:spcPts val="0"/>
              </a:spcBef>
              <a:spcAft>
                <a:spcPts val="0"/>
              </a:spcAft>
              <a:buSzPts val="1400"/>
              <a:buNone/>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56" name="Google Shape;1156;p17"/>
          <p:cNvSpPr txBox="1">
            <a:spLocks noGrp="1"/>
          </p:cNvSpPr>
          <p:nvPr>
            <p:ph type="subTitle" idx="6"/>
          </p:nvPr>
        </p:nvSpPr>
        <p:spPr>
          <a:xfrm>
            <a:off x="7680003" y="4668469"/>
            <a:ext cx="3312400" cy="487600"/>
          </a:xfrm>
          <a:prstGeom prst="rect">
            <a:avLst/>
          </a:prstGeom>
        </p:spPr>
        <p:txBody>
          <a:bodyPr spcFirstLastPara="1">
            <a:noAutofit/>
          </a:bodyPr>
          <a:lstStyle>
            <a:lvl1pPr lvl="0" rtl="0">
              <a:spcBef>
                <a:spcPts val="0"/>
              </a:spcBef>
              <a:spcAft>
                <a:spcPts val="0"/>
              </a:spcAft>
              <a:buSzPts val="2000"/>
              <a:buFont typeface="Lato Black"/>
              <a:buNone/>
              <a:defRPr sz="2667" b="1"/>
            </a:lvl1pPr>
            <a:lvl2pPr lvl="1" rtl="0">
              <a:spcBef>
                <a:spcPts val="2133"/>
              </a:spcBef>
              <a:spcAft>
                <a:spcPts val="0"/>
              </a:spcAft>
              <a:buSzPts val="2000"/>
              <a:buFont typeface="Lato Black"/>
              <a:buNone/>
              <a:defRPr sz="2667">
                <a:latin typeface="Lato Black"/>
                <a:ea typeface="Lato Black"/>
                <a:cs typeface="Lato Black"/>
                <a:sym typeface="Lato Black"/>
              </a:defRPr>
            </a:lvl2pPr>
            <a:lvl3pPr lvl="2" rtl="0">
              <a:spcBef>
                <a:spcPts val="2133"/>
              </a:spcBef>
              <a:spcAft>
                <a:spcPts val="0"/>
              </a:spcAft>
              <a:buSzPts val="2000"/>
              <a:buFont typeface="Lato Black"/>
              <a:buNone/>
              <a:defRPr sz="2667">
                <a:latin typeface="Lato Black"/>
                <a:ea typeface="Lato Black"/>
                <a:cs typeface="Lato Black"/>
                <a:sym typeface="Lato Black"/>
              </a:defRPr>
            </a:lvl3pPr>
            <a:lvl4pPr lvl="3" rtl="0">
              <a:spcBef>
                <a:spcPts val="2133"/>
              </a:spcBef>
              <a:spcAft>
                <a:spcPts val="0"/>
              </a:spcAft>
              <a:buSzPts val="2000"/>
              <a:buFont typeface="Lato Black"/>
              <a:buNone/>
              <a:defRPr sz="2667">
                <a:latin typeface="Lato Black"/>
                <a:ea typeface="Lato Black"/>
                <a:cs typeface="Lato Black"/>
                <a:sym typeface="Lato Black"/>
              </a:defRPr>
            </a:lvl4pPr>
            <a:lvl5pPr lvl="4" rtl="0">
              <a:spcBef>
                <a:spcPts val="2133"/>
              </a:spcBef>
              <a:spcAft>
                <a:spcPts val="0"/>
              </a:spcAft>
              <a:buSzPts val="2000"/>
              <a:buFont typeface="Lato Black"/>
              <a:buNone/>
              <a:defRPr sz="2667">
                <a:latin typeface="Lato Black"/>
                <a:ea typeface="Lato Black"/>
                <a:cs typeface="Lato Black"/>
                <a:sym typeface="Lato Black"/>
              </a:defRPr>
            </a:lvl5pPr>
            <a:lvl6pPr lvl="5" rtl="0">
              <a:spcBef>
                <a:spcPts val="2133"/>
              </a:spcBef>
              <a:spcAft>
                <a:spcPts val="0"/>
              </a:spcAft>
              <a:buSzPts val="2000"/>
              <a:buFont typeface="Lato Black"/>
              <a:buNone/>
              <a:defRPr sz="2667">
                <a:latin typeface="Lato Black"/>
                <a:ea typeface="Lato Black"/>
                <a:cs typeface="Lato Black"/>
                <a:sym typeface="Lato Black"/>
              </a:defRPr>
            </a:lvl6pPr>
            <a:lvl7pPr lvl="6" rtl="0">
              <a:spcBef>
                <a:spcPts val="2133"/>
              </a:spcBef>
              <a:spcAft>
                <a:spcPts val="0"/>
              </a:spcAft>
              <a:buSzPts val="2000"/>
              <a:buFont typeface="Lato Black"/>
              <a:buNone/>
              <a:defRPr sz="2667">
                <a:latin typeface="Lato Black"/>
                <a:ea typeface="Lato Black"/>
                <a:cs typeface="Lato Black"/>
                <a:sym typeface="Lato Black"/>
              </a:defRPr>
            </a:lvl7pPr>
            <a:lvl8pPr lvl="7" rtl="0">
              <a:spcBef>
                <a:spcPts val="2133"/>
              </a:spcBef>
              <a:spcAft>
                <a:spcPts val="0"/>
              </a:spcAft>
              <a:buSzPts val="2000"/>
              <a:buFont typeface="Lato Black"/>
              <a:buNone/>
              <a:defRPr sz="2667">
                <a:latin typeface="Lato Black"/>
                <a:ea typeface="Lato Black"/>
                <a:cs typeface="Lato Black"/>
                <a:sym typeface="Lato Black"/>
              </a:defRPr>
            </a:lvl8pPr>
            <a:lvl9pPr lvl="8" rtl="0">
              <a:spcBef>
                <a:spcPts val="2133"/>
              </a:spcBef>
              <a:spcAft>
                <a:spcPts val="2133"/>
              </a:spcAft>
              <a:buSzPts val="2000"/>
              <a:buFont typeface="Lato Black"/>
              <a:buNone/>
              <a:defRPr sz="2667">
                <a:latin typeface="Lato Black"/>
                <a:ea typeface="Lato Black"/>
                <a:cs typeface="Lato Black"/>
                <a:sym typeface="Lato Black"/>
              </a:defRPr>
            </a:lvl9pPr>
          </a:lstStyle>
          <a:p>
            <a:endParaRPr/>
          </a:p>
        </p:txBody>
      </p:sp>
      <p:sp>
        <p:nvSpPr>
          <p:cNvPr id="1157" name="Google Shape;1157;p17"/>
          <p:cNvSpPr txBox="1">
            <a:spLocks noGrp="1"/>
          </p:cNvSpPr>
          <p:nvPr>
            <p:ph type="title"/>
          </p:nvPr>
        </p:nvSpPr>
        <p:spPr>
          <a:xfrm>
            <a:off x="965900" y="470733"/>
            <a:ext cx="10260000" cy="763600"/>
          </a:xfrm>
          <a:prstGeom prst="rect">
            <a:avLst/>
          </a:prstGeom>
        </p:spPr>
        <p:txBody>
          <a:bodyPr spcFirstLastPara="1">
            <a:noAutofit/>
          </a:bodyPr>
          <a:lstStyle>
            <a:lvl1pPr lvl="0"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1pPr>
            <a:lvl2pPr lvl="1"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2pPr>
            <a:lvl3pPr lvl="2"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3pPr>
            <a:lvl4pPr lvl="3"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4pPr>
            <a:lvl5pPr lvl="4"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5pPr>
            <a:lvl6pPr lvl="5"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6pPr>
            <a:lvl7pPr lvl="6"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7pPr>
            <a:lvl8pPr lvl="7"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8pPr>
            <a:lvl9pPr lvl="8"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473535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181"/>
        <p:cNvGrpSpPr/>
        <p:nvPr/>
      </p:nvGrpSpPr>
      <p:grpSpPr>
        <a:xfrm>
          <a:off x="0" y="0"/>
          <a:ext cx="0" cy="0"/>
          <a:chOff x="0" y="0"/>
          <a:chExt cx="0" cy="0"/>
        </a:xfrm>
      </p:grpSpPr>
      <p:grpSp>
        <p:nvGrpSpPr>
          <p:cNvPr id="8" name="Google Shape;1182;p18">
            <a:extLst>
              <a:ext uri="{FF2B5EF4-FFF2-40B4-BE49-F238E27FC236}">
                <a16:creationId xmlns:a16="http://schemas.microsoft.com/office/drawing/2014/main" id="{1562FE31-E8A6-314E-97DA-3EBDD2764078}"/>
              </a:ext>
            </a:extLst>
          </p:cNvPr>
          <p:cNvGrpSpPr>
            <a:grpSpLocks/>
          </p:cNvGrpSpPr>
          <p:nvPr/>
        </p:nvGrpSpPr>
        <p:grpSpPr bwMode="auto">
          <a:xfrm flipH="1">
            <a:off x="1060452" y="4946651"/>
            <a:ext cx="2813049" cy="1138767"/>
            <a:chOff x="2635666" y="3710102"/>
            <a:chExt cx="2110233" cy="853515"/>
          </a:xfrm>
        </p:grpSpPr>
        <p:grpSp>
          <p:nvGrpSpPr>
            <p:cNvPr id="9" name="Google Shape;1183;p18">
              <a:extLst>
                <a:ext uri="{FF2B5EF4-FFF2-40B4-BE49-F238E27FC236}">
                  <a16:creationId xmlns:a16="http://schemas.microsoft.com/office/drawing/2014/main" id="{A60C8D8D-BBB8-264A-AB32-81499F3AB2CA}"/>
                </a:ext>
              </a:extLst>
            </p:cNvPr>
            <p:cNvGrpSpPr>
              <a:grpSpLocks/>
            </p:cNvGrpSpPr>
            <p:nvPr/>
          </p:nvGrpSpPr>
          <p:grpSpPr bwMode="auto">
            <a:xfrm>
              <a:off x="2635666" y="3710102"/>
              <a:ext cx="2110233" cy="853515"/>
              <a:chOff x="970523" y="3723391"/>
              <a:chExt cx="2090374" cy="845483"/>
            </a:xfrm>
          </p:grpSpPr>
          <p:sp>
            <p:nvSpPr>
              <p:cNvPr id="11" name="Google Shape;1184;p18">
                <a:extLst>
                  <a:ext uri="{FF2B5EF4-FFF2-40B4-BE49-F238E27FC236}">
                    <a16:creationId xmlns:a16="http://schemas.microsoft.com/office/drawing/2014/main" id="{1B16496D-74A5-6740-9E0A-6DEAE8289D5D}"/>
                  </a:ext>
                </a:extLst>
              </p:cNvPr>
              <p:cNvSpPr>
                <a:spLocks/>
              </p:cNvSpPr>
              <p:nvPr/>
            </p:nvSpPr>
            <p:spPr bwMode="auto">
              <a:xfrm rot="5400000">
                <a:off x="1802267" y="3310226"/>
                <a:ext cx="426908" cy="2090353"/>
              </a:xfrm>
              <a:custGeom>
                <a:avLst/>
                <a:gdLst>
                  <a:gd name="T0" fmla="*/ 2147483646 w 1840"/>
                  <a:gd name="T1" fmla="*/ 2147483646 h 11547"/>
                  <a:gd name="T2" fmla="*/ 2147483646 w 1840"/>
                  <a:gd name="T3" fmla="*/ 2147483646 h 11547"/>
                  <a:gd name="T4" fmla="*/ 2147483646 w 1840"/>
                  <a:gd name="T5" fmla="*/ 2147483646 h 11547"/>
                  <a:gd name="T6" fmla="*/ 2147483646 w 1840"/>
                  <a:gd name="T7" fmla="*/ 2147483646 h 11547"/>
                  <a:gd name="T8" fmla="*/ 2147483646 w 1840"/>
                  <a:gd name="T9" fmla="*/ 2147483646 h 11547"/>
                  <a:gd name="T10" fmla="*/ 2147483646 w 1840"/>
                  <a:gd name="T11" fmla="*/ 2147483646 h 11547"/>
                  <a:gd name="T12" fmla="*/ 2147483646 w 1840"/>
                  <a:gd name="T13" fmla="*/ 2147483646 h 115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lnTo>
                      <a:pt x="586"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 name="Google Shape;1185;p18">
                <a:extLst>
                  <a:ext uri="{FF2B5EF4-FFF2-40B4-BE49-F238E27FC236}">
                    <a16:creationId xmlns:a16="http://schemas.microsoft.com/office/drawing/2014/main" id="{D4120734-CD0B-0C4C-85A1-53E011F09F85}"/>
                  </a:ext>
                </a:extLst>
              </p:cNvPr>
              <p:cNvSpPr/>
              <p:nvPr/>
            </p:nvSpPr>
            <p:spPr>
              <a:xfrm rot="5400000">
                <a:off x="2617527" y="4207294"/>
                <a:ext cx="427456" cy="295704"/>
              </a:xfrm>
              <a:custGeom>
                <a:avLst/>
                <a:gdLst/>
                <a:ahLst/>
                <a:cxnLst/>
                <a:rect l="l" t="t" r="r" b="b"/>
                <a:pathLst>
                  <a:path w="1840" h="1274" extrusionOk="0">
                    <a:moveTo>
                      <a:pt x="1" y="1"/>
                    </a:moveTo>
                    <a:lnTo>
                      <a:pt x="1" y="1273"/>
                    </a:lnTo>
                    <a:lnTo>
                      <a:pt x="1839" y="1273"/>
                    </a:lnTo>
                    <a:lnTo>
                      <a:pt x="1839" y="1"/>
                    </a:ln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3" name="Google Shape;1186;p18">
                <a:extLst>
                  <a:ext uri="{FF2B5EF4-FFF2-40B4-BE49-F238E27FC236}">
                    <a16:creationId xmlns:a16="http://schemas.microsoft.com/office/drawing/2014/main" id="{847E0BD9-AA89-7845-B3C2-E53B908EAD6F}"/>
                  </a:ext>
                </a:extLst>
              </p:cNvPr>
              <p:cNvSpPr/>
              <p:nvPr/>
            </p:nvSpPr>
            <p:spPr>
              <a:xfrm rot="5400000">
                <a:off x="1497627" y="4215158"/>
                <a:ext cx="427456" cy="279975"/>
              </a:xfrm>
              <a:custGeom>
                <a:avLst/>
                <a:gdLst/>
                <a:ahLst/>
                <a:cxnLst/>
                <a:rect l="l" t="t" r="r" b="b"/>
                <a:pathLst>
                  <a:path w="1840" h="1206" extrusionOk="0">
                    <a:moveTo>
                      <a:pt x="1" y="1"/>
                    </a:moveTo>
                    <a:lnTo>
                      <a:pt x="1" y="1205"/>
                    </a:lnTo>
                    <a:lnTo>
                      <a:pt x="1839" y="1205"/>
                    </a:lnTo>
                    <a:lnTo>
                      <a:pt x="1839" y="1"/>
                    </a:ln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4" name="Google Shape;1187;p18">
                <a:extLst>
                  <a:ext uri="{FF2B5EF4-FFF2-40B4-BE49-F238E27FC236}">
                    <a16:creationId xmlns:a16="http://schemas.microsoft.com/office/drawing/2014/main" id="{85457CEB-F669-474B-AEAA-6EC34C9661BF}"/>
                  </a:ext>
                </a:extLst>
              </p:cNvPr>
              <p:cNvSpPr/>
              <p:nvPr/>
            </p:nvSpPr>
            <p:spPr>
              <a:xfrm rot="5400000">
                <a:off x="865324" y="4246616"/>
                <a:ext cx="427456" cy="217059"/>
              </a:xfrm>
              <a:custGeom>
                <a:avLst/>
                <a:gdLst/>
                <a:ahLst/>
                <a:cxnLst/>
                <a:rect l="l" t="t" r="r" b="b"/>
                <a:pathLst>
                  <a:path w="1840" h="934" extrusionOk="0">
                    <a:moveTo>
                      <a:pt x="1" y="0"/>
                    </a:moveTo>
                    <a:lnTo>
                      <a:pt x="1" y="934"/>
                    </a:lnTo>
                    <a:lnTo>
                      <a:pt x="1839" y="934"/>
                    </a:lnTo>
                    <a:lnTo>
                      <a:pt x="1839" y="0"/>
                    </a:ln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5" name="Google Shape;1188;p18">
                <a:extLst>
                  <a:ext uri="{FF2B5EF4-FFF2-40B4-BE49-F238E27FC236}">
                    <a16:creationId xmlns:a16="http://schemas.microsoft.com/office/drawing/2014/main" id="{797E0255-00A8-6140-8FAB-B1C5E02C3215}"/>
                  </a:ext>
                </a:extLst>
              </p:cNvPr>
              <p:cNvSpPr/>
              <p:nvPr/>
            </p:nvSpPr>
            <p:spPr>
              <a:xfrm rot="5400000">
                <a:off x="1720188" y="2973727"/>
                <a:ext cx="418027" cy="1917356"/>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6" name="Google Shape;1189;p18">
                <a:extLst>
                  <a:ext uri="{FF2B5EF4-FFF2-40B4-BE49-F238E27FC236}">
                    <a16:creationId xmlns:a16="http://schemas.microsoft.com/office/drawing/2014/main" id="{4C1531AD-5E67-2047-8544-87B6FA65AB8D}"/>
                  </a:ext>
                </a:extLst>
              </p:cNvPr>
              <p:cNvSpPr/>
              <p:nvPr/>
            </p:nvSpPr>
            <p:spPr>
              <a:xfrm rot="5400000">
                <a:off x="2314741" y="3840390"/>
                <a:ext cx="418027" cy="184029"/>
              </a:xfrm>
              <a:custGeom>
                <a:avLst/>
                <a:gdLst/>
                <a:ahLst/>
                <a:cxnLst/>
                <a:rect l="l" t="t" r="r" b="b"/>
                <a:pathLst>
                  <a:path w="1805" h="790" extrusionOk="0">
                    <a:moveTo>
                      <a:pt x="1" y="1"/>
                    </a:moveTo>
                    <a:lnTo>
                      <a:pt x="1" y="789"/>
                    </a:lnTo>
                    <a:lnTo>
                      <a:pt x="1805" y="789"/>
                    </a:lnTo>
                    <a:lnTo>
                      <a:pt x="1805" y="1"/>
                    </a:lnTo>
                    <a:close/>
                  </a:path>
                </a:pathLst>
              </a:custGeom>
              <a:solidFill>
                <a:schemeClr val="accent5"/>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7" name="Google Shape;1190;p18">
                <a:extLst>
                  <a:ext uri="{FF2B5EF4-FFF2-40B4-BE49-F238E27FC236}">
                    <a16:creationId xmlns:a16="http://schemas.microsoft.com/office/drawing/2014/main" id="{8B5A4858-9C75-174B-A377-C0A7841B9658}"/>
                  </a:ext>
                </a:extLst>
              </p:cNvPr>
              <p:cNvSpPr/>
              <p:nvPr/>
            </p:nvSpPr>
            <p:spPr>
              <a:xfrm rot="5400000">
                <a:off x="1903430" y="3847469"/>
                <a:ext cx="418027" cy="169872"/>
              </a:xfrm>
              <a:custGeom>
                <a:avLst/>
                <a:gdLst/>
                <a:ahLst/>
                <a:cxnLst/>
                <a:rect l="l" t="t" r="r" b="b"/>
                <a:pathLst>
                  <a:path w="1805" h="732" extrusionOk="0">
                    <a:moveTo>
                      <a:pt x="1" y="1"/>
                    </a:moveTo>
                    <a:lnTo>
                      <a:pt x="1" y="731"/>
                    </a:lnTo>
                    <a:lnTo>
                      <a:pt x="1805" y="731"/>
                    </a:lnTo>
                    <a:lnTo>
                      <a:pt x="1805" y="1"/>
                    </a:lnTo>
                    <a:close/>
                  </a:path>
                </a:pathLst>
              </a:custGeom>
              <a:solidFill>
                <a:schemeClr val="accent5"/>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8" name="Google Shape;1191;p18">
                <a:extLst>
                  <a:ext uri="{FF2B5EF4-FFF2-40B4-BE49-F238E27FC236}">
                    <a16:creationId xmlns:a16="http://schemas.microsoft.com/office/drawing/2014/main" id="{011A2B5A-11B0-8249-93DA-008D4C4E782C}"/>
                  </a:ext>
                </a:extLst>
              </p:cNvPr>
              <p:cNvSpPr/>
              <p:nvPr/>
            </p:nvSpPr>
            <p:spPr>
              <a:xfrm rot="5400000">
                <a:off x="964413" y="3729501"/>
                <a:ext cx="418027" cy="405806"/>
              </a:xfrm>
              <a:custGeom>
                <a:avLst/>
                <a:gdLst/>
                <a:ahLst/>
                <a:cxnLst/>
                <a:rect l="l" t="t" r="r" b="b"/>
                <a:pathLst>
                  <a:path w="1805" h="1747" extrusionOk="0">
                    <a:moveTo>
                      <a:pt x="1" y="0"/>
                    </a:moveTo>
                    <a:lnTo>
                      <a:pt x="1" y="1747"/>
                    </a:lnTo>
                    <a:lnTo>
                      <a:pt x="1805" y="1747"/>
                    </a:lnTo>
                    <a:lnTo>
                      <a:pt x="1805" y="0"/>
                    </a:lnTo>
                    <a:close/>
                  </a:path>
                </a:pathLst>
              </a:custGeom>
              <a:solidFill>
                <a:schemeClr val="accent5"/>
              </a:solidFill>
              <a:ln>
                <a:noFill/>
              </a:ln>
            </p:spPr>
            <p:txBody>
              <a:bodyPr spcFirstLastPara="1" lIns="91425" tIns="91425" rIns="91425" bIns="91425" anchor="ctr"/>
              <a:lstStyle/>
              <a:p>
                <a:pPr eaLnBrk="1" hangingPunct="1">
                  <a:spcBef>
                    <a:spcPts val="0"/>
                  </a:spcBef>
                  <a:spcAft>
                    <a:spcPts val="0"/>
                  </a:spcAft>
                  <a:defRPr/>
                </a:pPr>
                <a:endParaRPr sz="2400"/>
              </a:p>
            </p:txBody>
          </p:sp>
        </p:grpSp>
        <p:sp>
          <p:nvSpPr>
            <p:cNvPr id="10" name="Google Shape;1192;p18">
              <a:extLst>
                <a:ext uri="{FF2B5EF4-FFF2-40B4-BE49-F238E27FC236}">
                  <a16:creationId xmlns:a16="http://schemas.microsoft.com/office/drawing/2014/main" id="{EABCF110-B090-5B40-BA08-FA319D0C1838}"/>
                </a:ext>
              </a:extLst>
            </p:cNvPr>
            <p:cNvSpPr/>
            <p:nvPr/>
          </p:nvSpPr>
          <p:spPr>
            <a:xfrm>
              <a:off x="3834481" y="4189213"/>
              <a:ext cx="330270" cy="329983"/>
            </a:xfrm>
            <a:prstGeom prst="ellipse">
              <a:avLst/>
            </a:pr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sz="2400"/>
            </a:p>
          </p:txBody>
        </p:sp>
      </p:grpSp>
      <p:grpSp>
        <p:nvGrpSpPr>
          <p:cNvPr id="19" name="Google Shape;1193;p18">
            <a:extLst>
              <a:ext uri="{FF2B5EF4-FFF2-40B4-BE49-F238E27FC236}">
                <a16:creationId xmlns:a16="http://schemas.microsoft.com/office/drawing/2014/main" id="{8129624D-9C8E-794E-B817-FCAD962A4323}"/>
              </a:ext>
            </a:extLst>
          </p:cNvPr>
          <p:cNvGrpSpPr>
            <a:grpSpLocks/>
          </p:cNvGrpSpPr>
          <p:nvPr/>
        </p:nvGrpSpPr>
        <p:grpSpPr bwMode="auto">
          <a:xfrm flipH="1">
            <a:off x="8318500" y="4946651"/>
            <a:ext cx="2813051" cy="1138767"/>
            <a:chOff x="2635666" y="3710102"/>
            <a:chExt cx="2110233" cy="853515"/>
          </a:xfrm>
        </p:grpSpPr>
        <p:grpSp>
          <p:nvGrpSpPr>
            <p:cNvPr id="20" name="Google Shape;1194;p18">
              <a:extLst>
                <a:ext uri="{FF2B5EF4-FFF2-40B4-BE49-F238E27FC236}">
                  <a16:creationId xmlns:a16="http://schemas.microsoft.com/office/drawing/2014/main" id="{969CCB04-4309-1B4A-AC22-9C499A5FC395}"/>
                </a:ext>
              </a:extLst>
            </p:cNvPr>
            <p:cNvGrpSpPr>
              <a:grpSpLocks/>
            </p:cNvGrpSpPr>
            <p:nvPr/>
          </p:nvGrpSpPr>
          <p:grpSpPr bwMode="auto">
            <a:xfrm>
              <a:off x="2635666" y="3710102"/>
              <a:ext cx="2110233" cy="853515"/>
              <a:chOff x="970523" y="3723391"/>
              <a:chExt cx="2090374" cy="845483"/>
            </a:xfrm>
          </p:grpSpPr>
          <p:sp>
            <p:nvSpPr>
              <p:cNvPr id="22" name="Google Shape;1195;p18">
                <a:extLst>
                  <a:ext uri="{FF2B5EF4-FFF2-40B4-BE49-F238E27FC236}">
                    <a16:creationId xmlns:a16="http://schemas.microsoft.com/office/drawing/2014/main" id="{7D427659-AEC2-1648-9FAE-DFD72483286B}"/>
                  </a:ext>
                </a:extLst>
              </p:cNvPr>
              <p:cNvSpPr/>
              <p:nvPr/>
            </p:nvSpPr>
            <p:spPr>
              <a:xfrm rot="5400000">
                <a:off x="1801982" y="3309959"/>
                <a:ext cx="427456" cy="2090374"/>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23" name="Google Shape;1196;p18">
                <a:extLst>
                  <a:ext uri="{FF2B5EF4-FFF2-40B4-BE49-F238E27FC236}">
                    <a16:creationId xmlns:a16="http://schemas.microsoft.com/office/drawing/2014/main" id="{3F4E5CD2-5423-4249-A619-A6C4A311B13E}"/>
                  </a:ext>
                </a:extLst>
              </p:cNvPr>
              <p:cNvSpPr/>
              <p:nvPr/>
            </p:nvSpPr>
            <p:spPr>
              <a:xfrm rot="5400000">
                <a:off x="2617527" y="4207294"/>
                <a:ext cx="427456" cy="295704"/>
              </a:xfrm>
              <a:custGeom>
                <a:avLst/>
                <a:gdLst/>
                <a:ahLst/>
                <a:cxnLst/>
                <a:rect l="l" t="t" r="r" b="b"/>
                <a:pathLst>
                  <a:path w="1840" h="1274" extrusionOk="0">
                    <a:moveTo>
                      <a:pt x="1" y="1"/>
                    </a:moveTo>
                    <a:lnTo>
                      <a:pt x="1" y="1273"/>
                    </a:lnTo>
                    <a:lnTo>
                      <a:pt x="1839" y="1273"/>
                    </a:lnTo>
                    <a:lnTo>
                      <a:pt x="1839" y="1"/>
                    </a:lnTo>
                    <a:close/>
                  </a:path>
                </a:pathLst>
              </a:custGeom>
              <a:solidFill>
                <a:schemeClr val="accent5"/>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24" name="Google Shape;1197;p18">
                <a:extLst>
                  <a:ext uri="{FF2B5EF4-FFF2-40B4-BE49-F238E27FC236}">
                    <a16:creationId xmlns:a16="http://schemas.microsoft.com/office/drawing/2014/main" id="{40639C12-07CE-E244-8407-219C6BB7605B}"/>
                  </a:ext>
                </a:extLst>
              </p:cNvPr>
              <p:cNvSpPr/>
              <p:nvPr/>
            </p:nvSpPr>
            <p:spPr>
              <a:xfrm rot="5400000">
                <a:off x="1497627" y="4215158"/>
                <a:ext cx="427456" cy="279975"/>
              </a:xfrm>
              <a:custGeom>
                <a:avLst/>
                <a:gdLst/>
                <a:ahLst/>
                <a:cxnLst/>
                <a:rect l="l" t="t" r="r" b="b"/>
                <a:pathLst>
                  <a:path w="1840" h="1206" extrusionOk="0">
                    <a:moveTo>
                      <a:pt x="1" y="1"/>
                    </a:moveTo>
                    <a:lnTo>
                      <a:pt x="1" y="1205"/>
                    </a:lnTo>
                    <a:lnTo>
                      <a:pt x="1839" y="1205"/>
                    </a:lnTo>
                    <a:lnTo>
                      <a:pt x="1839" y="1"/>
                    </a:lnTo>
                    <a:close/>
                  </a:path>
                </a:pathLst>
              </a:custGeom>
              <a:solidFill>
                <a:schemeClr val="accent5"/>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25" name="Google Shape;1198;p18">
                <a:extLst>
                  <a:ext uri="{FF2B5EF4-FFF2-40B4-BE49-F238E27FC236}">
                    <a16:creationId xmlns:a16="http://schemas.microsoft.com/office/drawing/2014/main" id="{BE939236-1BF1-7945-8DEB-C3E16C5658ED}"/>
                  </a:ext>
                </a:extLst>
              </p:cNvPr>
              <p:cNvSpPr/>
              <p:nvPr/>
            </p:nvSpPr>
            <p:spPr>
              <a:xfrm rot="5400000">
                <a:off x="865324" y="4246616"/>
                <a:ext cx="427456" cy="217059"/>
              </a:xfrm>
              <a:custGeom>
                <a:avLst/>
                <a:gdLst/>
                <a:ahLst/>
                <a:cxnLst/>
                <a:rect l="l" t="t" r="r" b="b"/>
                <a:pathLst>
                  <a:path w="1840" h="934" extrusionOk="0">
                    <a:moveTo>
                      <a:pt x="1" y="0"/>
                    </a:moveTo>
                    <a:lnTo>
                      <a:pt x="1" y="934"/>
                    </a:lnTo>
                    <a:lnTo>
                      <a:pt x="1839" y="934"/>
                    </a:lnTo>
                    <a:lnTo>
                      <a:pt x="1839" y="0"/>
                    </a:lnTo>
                    <a:close/>
                  </a:path>
                </a:pathLst>
              </a:custGeom>
              <a:solidFill>
                <a:schemeClr val="accent5"/>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26" name="Google Shape;1199;p18">
                <a:extLst>
                  <a:ext uri="{FF2B5EF4-FFF2-40B4-BE49-F238E27FC236}">
                    <a16:creationId xmlns:a16="http://schemas.microsoft.com/office/drawing/2014/main" id="{B5BECEED-69D4-624D-821E-100ADEF78BAA}"/>
                  </a:ext>
                </a:extLst>
              </p:cNvPr>
              <p:cNvSpPr/>
              <p:nvPr/>
            </p:nvSpPr>
            <p:spPr>
              <a:xfrm rot="5400000">
                <a:off x="1720187" y="2973727"/>
                <a:ext cx="418027" cy="1917356"/>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27" name="Google Shape;1200;p18">
                <a:extLst>
                  <a:ext uri="{FF2B5EF4-FFF2-40B4-BE49-F238E27FC236}">
                    <a16:creationId xmlns:a16="http://schemas.microsoft.com/office/drawing/2014/main" id="{CBC244CD-9CEE-4E40-89BE-C0CE9C19E0BD}"/>
                  </a:ext>
                </a:extLst>
              </p:cNvPr>
              <p:cNvSpPr>
                <a:spLocks/>
              </p:cNvSpPr>
              <p:nvPr/>
            </p:nvSpPr>
            <p:spPr bwMode="auto">
              <a:xfrm rot="5400000">
                <a:off x="2314623" y="3841143"/>
                <a:ext cx="418796" cy="183296"/>
              </a:xfrm>
              <a:custGeom>
                <a:avLst/>
                <a:gdLst>
                  <a:gd name="T0" fmla="*/ 2147483646 w 1805"/>
                  <a:gd name="T1" fmla="*/ 2147483646 h 790"/>
                  <a:gd name="T2" fmla="*/ 2147483646 w 1805"/>
                  <a:gd name="T3" fmla="*/ 2147483646 h 790"/>
                  <a:gd name="T4" fmla="*/ 2147483646 w 1805"/>
                  <a:gd name="T5" fmla="*/ 2147483646 h 790"/>
                  <a:gd name="T6" fmla="*/ 2147483646 w 1805"/>
                  <a:gd name="T7" fmla="*/ 2147483646 h 790"/>
                  <a:gd name="T8" fmla="*/ 2147483646 w 1805"/>
                  <a:gd name="T9" fmla="*/ 2147483646 h 7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5" h="790" extrusionOk="0">
                    <a:moveTo>
                      <a:pt x="1" y="1"/>
                    </a:moveTo>
                    <a:lnTo>
                      <a:pt x="1" y="789"/>
                    </a:lnTo>
                    <a:lnTo>
                      <a:pt x="1805" y="789"/>
                    </a:lnTo>
                    <a:lnTo>
                      <a:pt x="1805"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8" name="Google Shape;1201;p18">
                <a:extLst>
                  <a:ext uri="{FF2B5EF4-FFF2-40B4-BE49-F238E27FC236}">
                    <a16:creationId xmlns:a16="http://schemas.microsoft.com/office/drawing/2014/main" id="{B4528DDE-DDC1-8440-90C2-015A1B201BC8}"/>
                  </a:ext>
                </a:extLst>
              </p:cNvPr>
              <p:cNvSpPr>
                <a:spLocks/>
              </p:cNvSpPr>
              <p:nvPr/>
            </p:nvSpPr>
            <p:spPr bwMode="auto">
              <a:xfrm rot="5400000">
                <a:off x="1902331" y="3847871"/>
                <a:ext cx="418796" cy="169839"/>
              </a:xfrm>
              <a:custGeom>
                <a:avLst/>
                <a:gdLst>
                  <a:gd name="T0" fmla="*/ 2147483646 w 1805"/>
                  <a:gd name="T1" fmla="*/ 2147483646 h 732"/>
                  <a:gd name="T2" fmla="*/ 2147483646 w 1805"/>
                  <a:gd name="T3" fmla="*/ 2147483646 h 732"/>
                  <a:gd name="T4" fmla="*/ 2147483646 w 1805"/>
                  <a:gd name="T5" fmla="*/ 2147483646 h 732"/>
                  <a:gd name="T6" fmla="*/ 2147483646 w 1805"/>
                  <a:gd name="T7" fmla="*/ 2147483646 h 732"/>
                  <a:gd name="T8" fmla="*/ 2147483646 w 1805"/>
                  <a:gd name="T9" fmla="*/ 2147483646 h 7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5" h="732" extrusionOk="0">
                    <a:moveTo>
                      <a:pt x="1" y="1"/>
                    </a:moveTo>
                    <a:lnTo>
                      <a:pt x="1" y="731"/>
                    </a:lnTo>
                    <a:lnTo>
                      <a:pt x="1805" y="731"/>
                    </a:lnTo>
                    <a:lnTo>
                      <a:pt x="1805"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9" name="Google Shape;1202;p18">
                <a:extLst>
                  <a:ext uri="{FF2B5EF4-FFF2-40B4-BE49-F238E27FC236}">
                    <a16:creationId xmlns:a16="http://schemas.microsoft.com/office/drawing/2014/main" id="{F916ED38-D607-0541-8D17-65E6621F541C}"/>
                  </a:ext>
                </a:extLst>
              </p:cNvPr>
              <p:cNvSpPr>
                <a:spLocks/>
              </p:cNvSpPr>
              <p:nvPr/>
            </p:nvSpPr>
            <p:spPr bwMode="auto">
              <a:xfrm rot="5400000">
                <a:off x="963795" y="3730121"/>
                <a:ext cx="418796" cy="405339"/>
              </a:xfrm>
              <a:custGeom>
                <a:avLst/>
                <a:gdLst>
                  <a:gd name="T0" fmla="*/ 2147483646 w 1805"/>
                  <a:gd name="T1" fmla="*/ 0 h 1747"/>
                  <a:gd name="T2" fmla="*/ 2147483646 w 1805"/>
                  <a:gd name="T3" fmla="*/ 2147483646 h 1747"/>
                  <a:gd name="T4" fmla="*/ 2147483646 w 1805"/>
                  <a:gd name="T5" fmla="*/ 2147483646 h 1747"/>
                  <a:gd name="T6" fmla="*/ 2147483646 w 1805"/>
                  <a:gd name="T7" fmla="*/ 0 h 1747"/>
                  <a:gd name="T8" fmla="*/ 2147483646 w 1805"/>
                  <a:gd name="T9" fmla="*/ 0 h 17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5" h="1747" extrusionOk="0">
                    <a:moveTo>
                      <a:pt x="1" y="0"/>
                    </a:moveTo>
                    <a:lnTo>
                      <a:pt x="1" y="1747"/>
                    </a:lnTo>
                    <a:lnTo>
                      <a:pt x="1805" y="1747"/>
                    </a:lnTo>
                    <a:lnTo>
                      <a:pt x="1805"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21" name="Google Shape;1203;p18">
              <a:extLst>
                <a:ext uri="{FF2B5EF4-FFF2-40B4-BE49-F238E27FC236}">
                  <a16:creationId xmlns:a16="http://schemas.microsoft.com/office/drawing/2014/main" id="{074E5D74-83A1-CA4A-82F0-D7326E208953}"/>
                </a:ext>
              </a:extLst>
            </p:cNvPr>
            <p:cNvSpPr/>
            <p:nvPr/>
          </p:nvSpPr>
          <p:spPr>
            <a:xfrm>
              <a:off x="3834482" y="4189213"/>
              <a:ext cx="330270" cy="329983"/>
            </a:xfrm>
            <a:prstGeom prst="ellipse">
              <a:avLst/>
            </a:prstGeom>
            <a:solidFill>
              <a:schemeClr val="accent5"/>
            </a:solidFill>
            <a:ln>
              <a:noFill/>
            </a:ln>
          </p:spPr>
          <p:txBody>
            <a:bodyPr spcFirstLastPara="1" lIns="91425" tIns="91425" rIns="91425" bIns="91425" anchor="ctr"/>
            <a:lstStyle/>
            <a:p>
              <a:pPr eaLnBrk="1" hangingPunct="1">
                <a:spcBef>
                  <a:spcPts val="0"/>
                </a:spcBef>
                <a:spcAft>
                  <a:spcPts val="0"/>
                </a:spcAft>
                <a:defRPr/>
              </a:pPr>
              <a:endParaRPr sz="2400"/>
            </a:p>
          </p:txBody>
        </p:sp>
      </p:grpSp>
      <p:grpSp>
        <p:nvGrpSpPr>
          <p:cNvPr id="30" name="Google Shape;1204;p18">
            <a:extLst>
              <a:ext uri="{FF2B5EF4-FFF2-40B4-BE49-F238E27FC236}">
                <a16:creationId xmlns:a16="http://schemas.microsoft.com/office/drawing/2014/main" id="{D11E9AB7-9C99-D64B-9E18-E1FDC7F5FCD7}"/>
              </a:ext>
            </a:extLst>
          </p:cNvPr>
          <p:cNvGrpSpPr>
            <a:grpSpLocks/>
          </p:cNvGrpSpPr>
          <p:nvPr/>
        </p:nvGrpSpPr>
        <p:grpSpPr bwMode="auto">
          <a:xfrm>
            <a:off x="4715933" y="3405718"/>
            <a:ext cx="2787651" cy="2686049"/>
            <a:chOff x="3537174" y="2554375"/>
            <a:chExt cx="2089947" cy="2014503"/>
          </a:xfrm>
        </p:grpSpPr>
        <p:grpSp>
          <p:nvGrpSpPr>
            <p:cNvPr id="31" name="Google Shape;1205;p18">
              <a:extLst>
                <a:ext uri="{FF2B5EF4-FFF2-40B4-BE49-F238E27FC236}">
                  <a16:creationId xmlns:a16="http://schemas.microsoft.com/office/drawing/2014/main" id="{F176E006-F189-634C-8E50-913992B6859D}"/>
                </a:ext>
              </a:extLst>
            </p:cNvPr>
            <p:cNvGrpSpPr>
              <a:grpSpLocks/>
            </p:cNvGrpSpPr>
            <p:nvPr/>
          </p:nvGrpSpPr>
          <p:grpSpPr bwMode="auto">
            <a:xfrm flipH="1">
              <a:off x="3537174" y="2554375"/>
              <a:ext cx="2089947" cy="1434617"/>
              <a:chOff x="2635666" y="3129000"/>
              <a:chExt cx="2089947" cy="1434617"/>
            </a:xfrm>
          </p:grpSpPr>
          <p:grpSp>
            <p:nvGrpSpPr>
              <p:cNvPr id="36" name="Google Shape;1206;p18">
                <a:extLst>
                  <a:ext uri="{FF2B5EF4-FFF2-40B4-BE49-F238E27FC236}">
                    <a16:creationId xmlns:a16="http://schemas.microsoft.com/office/drawing/2014/main" id="{687025EA-AFBD-A641-BBDC-DC59369EB3E9}"/>
                  </a:ext>
                </a:extLst>
              </p:cNvPr>
              <p:cNvGrpSpPr>
                <a:grpSpLocks/>
              </p:cNvGrpSpPr>
              <p:nvPr/>
            </p:nvGrpSpPr>
            <p:grpSpPr bwMode="auto">
              <a:xfrm>
                <a:off x="2635666" y="3129000"/>
                <a:ext cx="2089947" cy="1434617"/>
                <a:chOff x="970523" y="3147757"/>
                <a:chExt cx="2070280" cy="1421117"/>
              </a:xfrm>
            </p:grpSpPr>
            <p:sp>
              <p:nvSpPr>
                <p:cNvPr id="39" name="Google Shape;1207;p18">
                  <a:extLst>
                    <a:ext uri="{FF2B5EF4-FFF2-40B4-BE49-F238E27FC236}">
                      <a16:creationId xmlns:a16="http://schemas.microsoft.com/office/drawing/2014/main" id="{3BE075B3-BAB3-A44B-97B3-AEBF80D274B1}"/>
                    </a:ext>
                  </a:extLst>
                </p:cNvPr>
                <p:cNvSpPr/>
                <p:nvPr/>
              </p:nvSpPr>
              <p:spPr>
                <a:xfrm rot="5400000">
                  <a:off x="1647963" y="3464159"/>
                  <a:ext cx="427730" cy="1782610"/>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chemeClr val="accent6"/>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40" name="Google Shape;1208;p18">
                  <a:extLst>
                    <a:ext uri="{FF2B5EF4-FFF2-40B4-BE49-F238E27FC236}">
                      <a16:creationId xmlns:a16="http://schemas.microsoft.com/office/drawing/2014/main" id="{BD8C5BC0-7491-AB43-9790-BB50D7DADC73}"/>
                    </a:ext>
                  </a:extLst>
                </p:cNvPr>
                <p:cNvSpPr>
                  <a:spLocks/>
                </p:cNvSpPr>
                <p:nvPr/>
              </p:nvSpPr>
              <p:spPr bwMode="auto">
                <a:xfrm rot="5400000">
                  <a:off x="1498311" y="4215508"/>
                  <a:ext cx="426917" cy="279816"/>
                </a:xfrm>
                <a:custGeom>
                  <a:avLst/>
                  <a:gdLst>
                    <a:gd name="T0" fmla="*/ 2147483646 w 1840"/>
                    <a:gd name="T1" fmla="*/ 2147483646 h 1206"/>
                    <a:gd name="T2" fmla="*/ 2147483646 w 1840"/>
                    <a:gd name="T3" fmla="*/ 2147483646 h 1206"/>
                    <a:gd name="T4" fmla="*/ 2147483646 w 1840"/>
                    <a:gd name="T5" fmla="*/ 2147483646 h 1206"/>
                    <a:gd name="T6" fmla="*/ 2147483646 w 1840"/>
                    <a:gd name="T7" fmla="*/ 2147483646 h 1206"/>
                    <a:gd name="T8" fmla="*/ 2147483646 w 1840"/>
                    <a:gd name="T9" fmla="*/ 2147483646 h 1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0" h="1206" extrusionOk="0">
                      <a:moveTo>
                        <a:pt x="1" y="1"/>
                      </a:moveTo>
                      <a:lnTo>
                        <a:pt x="1" y="1205"/>
                      </a:lnTo>
                      <a:lnTo>
                        <a:pt x="1839" y="1205"/>
                      </a:lnTo>
                      <a:lnTo>
                        <a:pt x="1839"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1" name="Google Shape;1209;p18">
                  <a:extLst>
                    <a:ext uri="{FF2B5EF4-FFF2-40B4-BE49-F238E27FC236}">
                      <a16:creationId xmlns:a16="http://schemas.microsoft.com/office/drawing/2014/main" id="{63A0D948-1D15-F042-92EB-AE7586E80A69}"/>
                    </a:ext>
                  </a:extLst>
                </p:cNvPr>
                <p:cNvSpPr>
                  <a:spLocks/>
                </p:cNvSpPr>
                <p:nvPr/>
              </p:nvSpPr>
              <p:spPr bwMode="auto">
                <a:xfrm rot="5400000">
                  <a:off x="865419" y="4247063"/>
                  <a:ext cx="426917" cy="216707"/>
                </a:xfrm>
                <a:custGeom>
                  <a:avLst/>
                  <a:gdLst>
                    <a:gd name="T0" fmla="*/ 2147483646 w 1840"/>
                    <a:gd name="T1" fmla="*/ 0 h 934"/>
                    <a:gd name="T2" fmla="*/ 2147483646 w 1840"/>
                    <a:gd name="T3" fmla="*/ 2147483646 h 934"/>
                    <a:gd name="T4" fmla="*/ 2147483646 w 1840"/>
                    <a:gd name="T5" fmla="*/ 2147483646 h 934"/>
                    <a:gd name="T6" fmla="*/ 2147483646 w 1840"/>
                    <a:gd name="T7" fmla="*/ 0 h 934"/>
                    <a:gd name="T8" fmla="*/ 2147483646 w 1840"/>
                    <a:gd name="T9" fmla="*/ 0 h 9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0" h="934" extrusionOk="0">
                      <a:moveTo>
                        <a:pt x="1" y="0"/>
                      </a:moveTo>
                      <a:lnTo>
                        <a:pt x="1" y="934"/>
                      </a:lnTo>
                      <a:lnTo>
                        <a:pt x="1839" y="934"/>
                      </a:lnTo>
                      <a:lnTo>
                        <a:pt x="1839"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2" name="Google Shape;1210;p18">
                  <a:extLst>
                    <a:ext uri="{FF2B5EF4-FFF2-40B4-BE49-F238E27FC236}">
                      <a16:creationId xmlns:a16="http://schemas.microsoft.com/office/drawing/2014/main" id="{40F163DD-DEAD-7E46-97A2-90FC0DC5888E}"/>
                    </a:ext>
                  </a:extLst>
                </p:cNvPr>
                <p:cNvSpPr/>
                <p:nvPr/>
              </p:nvSpPr>
              <p:spPr>
                <a:xfrm rot="5400000">
                  <a:off x="1718703" y="2975124"/>
                  <a:ext cx="419866" cy="1916227"/>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chemeClr val="accent5"/>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43" name="Google Shape;1211;p18">
                  <a:extLst>
                    <a:ext uri="{FF2B5EF4-FFF2-40B4-BE49-F238E27FC236}">
                      <a16:creationId xmlns:a16="http://schemas.microsoft.com/office/drawing/2014/main" id="{D989164E-4410-CB42-ACBD-DD81DCC16418}"/>
                    </a:ext>
                  </a:extLst>
                </p:cNvPr>
                <p:cNvSpPr/>
                <p:nvPr/>
              </p:nvSpPr>
              <p:spPr>
                <a:xfrm rot="5400000">
                  <a:off x="2314479" y="3841278"/>
                  <a:ext cx="419866" cy="183921"/>
                </a:xfrm>
                <a:custGeom>
                  <a:avLst/>
                  <a:gdLst/>
                  <a:ahLst/>
                  <a:cxnLst/>
                  <a:rect l="l" t="t" r="r" b="b"/>
                  <a:pathLst>
                    <a:path w="1805" h="790" extrusionOk="0">
                      <a:moveTo>
                        <a:pt x="1" y="1"/>
                      </a:moveTo>
                      <a:lnTo>
                        <a:pt x="1" y="789"/>
                      </a:lnTo>
                      <a:lnTo>
                        <a:pt x="1805" y="789"/>
                      </a:lnTo>
                      <a:lnTo>
                        <a:pt x="1805" y="1"/>
                      </a:ln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44" name="Google Shape;1212;p18">
                  <a:extLst>
                    <a:ext uri="{FF2B5EF4-FFF2-40B4-BE49-F238E27FC236}">
                      <a16:creationId xmlns:a16="http://schemas.microsoft.com/office/drawing/2014/main" id="{D9C1A004-A423-A346-B0A3-D437AE04D8C8}"/>
                    </a:ext>
                  </a:extLst>
                </p:cNvPr>
                <p:cNvSpPr/>
                <p:nvPr/>
              </p:nvSpPr>
              <p:spPr>
                <a:xfrm rot="5400000">
                  <a:off x="1901837" y="3848352"/>
                  <a:ext cx="419866" cy="169772"/>
                </a:xfrm>
                <a:custGeom>
                  <a:avLst/>
                  <a:gdLst/>
                  <a:ahLst/>
                  <a:cxnLst/>
                  <a:rect l="l" t="t" r="r" b="b"/>
                  <a:pathLst>
                    <a:path w="1805" h="732" extrusionOk="0">
                      <a:moveTo>
                        <a:pt x="1" y="1"/>
                      </a:moveTo>
                      <a:lnTo>
                        <a:pt x="1" y="731"/>
                      </a:lnTo>
                      <a:lnTo>
                        <a:pt x="1805" y="731"/>
                      </a:lnTo>
                      <a:lnTo>
                        <a:pt x="1805" y="1"/>
                      </a:ln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45" name="Google Shape;1213;p18">
                  <a:extLst>
                    <a:ext uri="{FF2B5EF4-FFF2-40B4-BE49-F238E27FC236}">
                      <a16:creationId xmlns:a16="http://schemas.microsoft.com/office/drawing/2014/main" id="{BBF0557C-6DAB-1D43-A1E7-156B5CF91964}"/>
                    </a:ext>
                  </a:extLst>
                </p:cNvPr>
                <p:cNvSpPr/>
                <p:nvPr/>
              </p:nvSpPr>
              <p:spPr>
                <a:xfrm rot="5400000">
                  <a:off x="963373" y="3730454"/>
                  <a:ext cx="419866" cy="405567"/>
                </a:xfrm>
                <a:custGeom>
                  <a:avLst/>
                  <a:gdLst/>
                  <a:ahLst/>
                  <a:cxnLst/>
                  <a:rect l="l" t="t" r="r" b="b"/>
                  <a:pathLst>
                    <a:path w="1805" h="1747" extrusionOk="0">
                      <a:moveTo>
                        <a:pt x="1" y="0"/>
                      </a:moveTo>
                      <a:lnTo>
                        <a:pt x="1" y="1747"/>
                      </a:lnTo>
                      <a:lnTo>
                        <a:pt x="1805" y="1747"/>
                      </a:lnTo>
                      <a:lnTo>
                        <a:pt x="1805" y="0"/>
                      </a:ln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46" name="Google Shape;1214;p18">
                  <a:extLst>
                    <a:ext uri="{FF2B5EF4-FFF2-40B4-BE49-F238E27FC236}">
                      <a16:creationId xmlns:a16="http://schemas.microsoft.com/office/drawing/2014/main" id="{3C64D208-74C7-E341-A772-7778D23D3B20}"/>
                    </a:ext>
                  </a:extLst>
                </p:cNvPr>
                <p:cNvSpPr>
                  <a:spLocks/>
                </p:cNvSpPr>
                <p:nvPr/>
              </p:nvSpPr>
              <p:spPr bwMode="auto">
                <a:xfrm rot="5400000">
                  <a:off x="1708694" y="2409607"/>
                  <a:ext cx="593958" cy="2070259"/>
                </a:xfrm>
                <a:custGeom>
                  <a:avLst/>
                  <a:gdLst>
                    <a:gd name="T0" fmla="*/ 2147483646 w 2560"/>
                    <a:gd name="T1" fmla="*/ 2147483646 h 11436"/>
                    <a:gd name="T2" fmla="*/ 0 w 2560"/>
                    <a:gd name="T3" fmla="*/ 2147483646 h 11436"/>
                    <a:gd name="T4" fmla="*/ 0 w 2560"/>
                    <a:gd name="T5" fmla="*/ 2147483646 h 11436"/>
                    <a:gd name="T6" fmla="*/ 2147483646 w 2560"/>
                    <a:gd name="T7" fmla="*/ 2147483646 h 11436"/>
                    <a:gd name="T8" fmla="*/ 2147483646 w 2560"/>
                    <a:gd name="T9" fmla="*/ 2147483646 h 11436"/>
                    <a:gd name="T10" fmla="*/ 2147483646 w 2560"/>
                    <a:gd name="T11" fmla="*/ 2147483646 h 11436"/>
                    <a:gd name="T12" fmla="*/ 2147483646 w 2560"/>
                    <a:gd name="T13" fmla="*/ 2147483646 h 114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lnTo>
                        <a:pt x="494"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7" name="Google Shape;1215;p18">
                  <a:extLst>
                    <a:ext uri="{FF2B5EF4-FFF2-40B4-BE49-F238E27FC236}">
                      <a16:creationId xmlns:a16="http://schemas.microsoft.com/office/drawing/2014/main" id="{4AC4E4BB-B319-0344-9062-DDB8181F263D}"/>
                    </a:ext>
                  </a:extLst>
                </p:cNvPr>
                <p:cNvSpPr/>
                <p:nvPr/>
              </p:nvSpPr>
              <p:spPr>
                <a:xfrm rot="5400000">
                  <a:off x="2506226" y="3361651"/>
                  <a:ext cx="592846" cy="168201"/>
                </a:xfrm>
                <a:custGeom>
                  <a:avLst/>
                  <a:gdLst/>
                  <a:ahLst/>
                  <a:cxnLst/>
                  <a:rect l="l" t="t" r="r" b="b"/>
                  <a:pathLst>
                    <a:path w="2555" h="731" extrusionOk="0">
                      <a:moveTo>
                        <a:pt x="0" y="1"/>
                      </a:moveTo>
                      <a:lnTo>
                        <a:pt x="0" y="731"/>
                      </a:lnTo>
                      <a:lnTo>
                        <a:pt x="2554" y="731"/>
                      </a:lnTo>
                      <a:lnTo>
                        <a:pt x="2554" y="1"/>
                      </a:lnTo>
                      <a:close/>
                    </a:path>
                  </a:pathLst>
                </a:custGeom>
                <a:solidFill>
                  <a:schemeClr val="accent6"/>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48" name="Google Shape;1216;p18">
                  <a:extLst>
                    <a:ext uri="{FF2B5EF4-FFF2-40B4-BE49-F238E27FC236}">
                      <a16:creationId xmlns:a16="http://schemas.microsoft.com/office/drawing/2014/main" id="{16517D63-19FF-C443-83DA-5A42444B297F}"/>
                    </a:ext>
                  </a:extLst>
                </p:cNvPr>
                <p:cNvSpPr/>
                <p:nvPr/>
              </p:nvSpPr>
              <p:spPr>
                <a:xfrm rot="5400000">
                  <a:off x="1269089" y="3360080"/>
                  <a:ext cx="592846" cy="171345"/>
                </a:xfrm>
                <a:custGeom>
                  <a:avLst/>
                  <a:gdLst/>
                  <a:ahLst/>
                  <a:cxnLst/>
                  <a:rect l="l" t="t" r="r" b="b"/>
                  <a:pathLst>
                    <a:path w="2555" h="736" extrusionOk="0">
                      <a:moveTo>
                        <a:pt x="0" y="0"/>
                      </a:moveTo>
                      <a:lnTo>
                        <a:pt x="0" y="736"/>
                      </a:lnTo>
                      <a:lnTo>
                        <a:pt x="2554" y="736"/>
                      </a:lnTo>
                      <a:lnTo>
                        <a:pt x="2554" y="0"/>
                      </a:lnTo>
                      <a:close/>
                    </a:path>
                  </a:pathLst>
                </a:custGeom>
                <a:solidFill>
                  <a:schemeClr val="accent6"/>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49" name="Google Shape;1217;p18">
                  <a:extLst>
                    <a:ext uri="{FF2B5EF4-FFF2-40B4-BE49-F238E27FC236}">
                      <a16:creationId xmlns:a16="http://schemas.microsoft.com/office/drawing/2014/main" id="{2507058D-5364-D743-86B7-CC905076BFC2}"/>
                    </a:ext>
                  </a:extLst>
                </p:cNvPr>
                <p:cNvSpPr/>
                <p:nvPr/>
              </p:nvSpPr>
              <p:spPr>
                <a:xfrm rot="5400000">
                  <a:off x="916183" y="3360866"/>
                  <a:ext cx="592846" cy="169772"/>
                </a:xfrm>
                <a:custGeom>
                  <a:avLst/>
                  <a:gdLst/>
                  <a:ahLst/>
                  <a:cxnLst/>
                  <a:rect l="l" t="t" r="r" b="b"/>
                  <a:pathLst>
                    <a:path w="2555" h="731" extrusionOk="0">
                      <a:moveTo>
                        <a:pt x="0" y="0"/>
                      </a:moveTo>
                      <a:lnTo>
                        <a:pt x="0" y="730"/>
                      </a:lnTo>
                      <a:lnTo>
                        <a:pt x="2554" y="730"/>
                      </a:lnTo>
                      <a:lnTo>
                        <a:pt x="2554" y="0"/>
                      </a:lnTo>
                      <a:close/>
                    </a:path>
                  </a:pathLst>
                </a:custGeom>
                <a:solidFill>
                  <a:schemeClr val="accent6"/>
                </a:solidFill>
                <a:ln>
                  <a:noFill/>
                </a:ln>
              </p:spPr>
              <p:txBody>
                <a:bodyPr spcFirstLastPara="1" lIns="91425" tIns="91425" rIns="91425" bIns="91425" anchor="ctr"/>
                <a:lstStyle/>
                <a:p>
                  <a:pPr eaLnBrk="1" hangingPunct="1">
                    <a:spcBef>
                      <a:spcPts val="0"/>
                    </a:spcBef>
                    <a:spcAft>
                      <a:spcPts val="0"/>
                    </a:spcAft>
                    <a:defRPr/>
                  </a:pPr>
                  <a:endParaRPr sz="2400"/>
                </a:p>
              </p:txBody>
            </p:sp>
          </p:grpSp>
          <p:sp>
            <p:nvSpPr>
              <p:cNvPr id="37" name="Google Shape;1218;p18">
                <a:extLst>
                  <a:ext uri="{FF2B5EF4-FFF2-40B4-BE49-F238E27FC236}">
                    <a16:creationId xmlns:a16="http://schemas.microsoft.com/office/drawing/2014/main" id="{00F50072-8ED4-274B-80CD-BB04DF1E7699}"/>
                  </a:ext>
                </a:extLst>
              </p:cNvPr>
              <p:cNvSpPr/>
              <p:nvPr/>
            </p:nvSpPr>
            <p:spPr>
              <a:xfrm>
                <a:off x="3468789" y="3302034"/>
                <a:ext cx="585565" cy="252409"/>
              </a:xfrm>
              <a:prstGeom prst="roundRect">
                <a:avLst>
                  <a:gd name="adj" fmla="val 50000"/>
                </a:avLst>
              </a:prstGeom>
              <a:solidFill>
                <a:schemeClr val="accent6"/>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38" name="Google Shape;1219;p18">
                <a:extLst>
                  <a:ext uri="{FF2B5EF4-FFF2-40B4-BE49-F238E27FC236}">
                    <a16:creationId xmlns:a16="http://schemas.microsoft.com/office/drawing/2014/main" id="{D62F042E-9476-1544-B62F-B8B48A1987FA}"/>
                  </a:ext>
                </a:extLst>
              </p:cNvPr>
              <p:cNvSpPr>
                <a:spLocks noChangeArrowheads="1"/>
              </p:cNvSpPr>
              <p:nvPr/>
            </p:nvSpPr>
            <p:spPr bwMode="auto">
              <a:xfrm>
                <a:off x="3833776" y="4189432"/>
                <a:ext cx="331661" cy="330194"/>
              </a:xfrm>
              <a:prstGeom prst="ellipse">
                <a:avLst/>
              </a:prstGeom>
              <a:solidFill>
                <a:schemeClr val="accent2"/>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32" name="Google Shape;1220;p18">
              <a:extLst>
                <a:ext uri="{FF2B5EF4-FFF2-40B4-BE49-F238E27FC236}">
                  <a16:creationId xmlns:a16="http://schemas.microsoft.com/office/drawing/2014/main" id="{68982523-CBD9-7B43-98ED-9B422A39039F}"/>
                </a:ext>
              </a:extLst>
            </p:cNvPr>
            <p:cNvSpPr/>
            <p:nvPr/>
          </p:nvSpPr>
          <p:spPr>
            <a:xfrm rot="-5400000" flipH="1">
              <a:off x="4282115" y="3223873"/>
              <a:ext cx="600065" cy="2089947"/>
            </a:xfrm>
            <a:custGeom>
              <a:avLst/>
              <a:gdLst/>
              <a:ahLst/>
              <a:cxnLst/>
              <a:rect l="l" t="t"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33" name="Google Shape;1221;p18">
              <a:extLst>
                <a:ext uri="{FF2B5EF4-FFF2-40B4-BE49-F238E27FC236}">
                  <a16:creationId xmlns:a16="http://schemas.microsoft.com/office/drawing/2014/main" id="{93C8EAE1-432F-0745-9F9D-AB8FF0DECE0B}"/>
                </a:ext>
              </a:extLst>
            </p:cNvPr>
            <p:cNvSpPr/>
            <p:nvPr/>
          </p:nvSpPr>
          <p:spPr>
            <a:xfrm flipH="1">
              <a:off x="4048156" y="4160898"/>
              <a:ext cx="1060049" cy="252408"/>
            </a:xfrm>
            <a:prstGeom prst="roundRect">
              <a:avLst>
                <a:gd name="adj" fmla="val 50000"/>
              </a:avLst>
            </a:prstGeom>
            <a:solidFill>
              <a:schemeClr val="accent5"/>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34" name="Google Shape;1222;p18">
              <a:extLst>
                <a:ext uri="{FF2B5EF4-FFF2-40B4-BE49-F238E27FC236}">
                  <a16:creationId xmlns:a16="http://schemas.microsoft.com/office/drawing/2014/main" id="{6FC2EB66-F519-854B-B5B7-8785B19BC592}"/>
                </a:ext>
              </a:extLst>
            </p:cNvPr>
            <p:cNvSpPr/>
            <p:nvPr/>
          </p:nvSpPr>
          <p:spPr>
            <a:xfrm rot="-5400000" flipH="1">
              <a:off x="3556109" y="4184741"/>
              <a:ext cx="598477" cy="169798"/>
            </a:xfrm>
            <a:custGeom>
              <a:avLst/>
              <a:gdLst/>
              <a:ahLst/>
              <a:cxnLst/>
              <a:rect l="l" t="t" r="r" b="b"/>
              <a:pathLst>
                <a:path w="2555" h="731" extrusionOk="0">
                  <a:moveTo>
                    <a:pt x="0" y="1"/>
                  </a:moveTo>
                  <a:lnTo>
                    <a:pt x="0" y="731"/>
                  </a:lnTo>
                  <a:lnTo>
                    <a:pt x="2554" y="731"/>
                  </a:lnTo>
                  <a:lnTo>
                    <a:pt x="2554" y="1"/>
                  </a:lnTo>
                  <a:close/>
                </a:path>
              </a:pathLst>
            </a:custGeom>
            <a:solidFill>
              <a:schemeClr val="accent5"/>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35" name="Google Shape;1223;p18">
              <a:extLst>
                <a:ext uri="{FF2B5EF4-FFF2-40B4-BE49-F238E27FC236}">
                  <a16:creationId xmlns:a16="http://schemas.microsoft.com/office/drawing/2014/main" id="{85DC328F-2F54-D446-B6CA-70610CCE4D21}"/>
                </a:ext>
              </a:extLst>
            </p:cNvPr>
            <p:cNvSpPr/>
            <p:nvPr/>
          </p:nvSpPr>
          <p:spPr>
            <a:xfrm rot="-5400000" flipH="1">
              <a:off x="5070804" y="4183947"/>
              <a:ext cx="598477" cy="171385"/>
            </a:xfrm>
            <a:custGeom>
              <a:avLst/>
              <a:gdLst/>
              <a:ahLst/>
              <a:cxnLst/>
              <a:rect l="l" t="t" r="r" b="b"/>
              <a:pathLst>
                <a:path w="2555" h="731" extrusionOk="0">
                  <a:moveTo>
                    <a:pt x="0" y="1"/>
                  </a:moveTo>
                  <a:lnTo>
                    <a:pt x="0" y="731"/>
                  </a:lnTo>
                  <a:lnTo>
                    <a:pt x="2554" y="731"/>
                  </a:lnTo>
                  <a:lnTo>
                    <a:pt x="2554" y="1"/>
                  </a:lnTo>
                  <a:close/>
                </a:path>
              </a:pathLst>
            </a:custGeom>
            <a:solidFill>
              <a:schemeClr val="accent5"/>
            </a:solidFill>
            <a:ln>
              <a:noFill/>
            </a:ln>
          </p:spPr>
          <p:txBody>
            <a:bodyPr spcFirstLastPara="1" lIns="91425" tIns="91425" rIns="91425" bIns="91425" anchor="ctr"/>
            <a:lstStyle/>
            <a:p>
              <a:pPr eaLnBrk="1" hangingPunct="1">
                <a:spcBef>
                  <a:spcPts val="0"/>
                </a:spcBef>
                <a:spcAft>
                  <a:spcPts val="0"/>
                </a:spcAft>
                <a:defRPr/>
              </a:pPr>
              <a:endParaRPr sz="2400"/>
            </a:p>
          </p:txBody>
        </p:sp>
      </p:grpSp>
      <p:sp>
        <p:nvSpPr>
          <p:cNvPr id="50" name="Google Shape;1224;p18">
            <a:extLst>
              <a:ext uri="{FF2B5EF4-FFF2-40B4-BE49-F238E27FC236}">
                <a16:creationId xmlns:a16="http://schemas.microsoft.com/office/drawing/2014/main" id="{D11C4F6B-7351-BB44-A068-E0A98BD9B83F}"/>
              </a:ext>
            </a:extLst>
          </p:cNvPr>
          <p:cNvSpPr>
            <a:spLocks/>
          </p:cNvSpPr>
          <p:nvPr/>
        </p:nvSpPr>
        <p:spPr bwMode="auto">
          <a:xfrm>
            <a:off x="8062384" y="787401"/>
            <a:ext cx="192616" cy="167217"/>
          </a:xfrm>
          <a:custGeom>
            <a:avLst/>
            <a:gdLst>
              <a:gd name="T0" fmla="*/ 2147483646 w 1021"/>
              <a:gd name="T1" fmla="*/ 2147483646 h 879"/>
              <a:gd name="T2" fmla="*/ 2147483646 w 1021"/>
              <a:gd name="T3" fmla="*/ 2147483646 h 879"/>
              <a:gd name="T4" fmla="*/ 2147483646 w 1021"/>
              <a:gd name="T5" fmla="*/ 2147483646 h 879"/>
              <a:gd name="T6" fmla="*/ 2147483646 w 1021"/>
              <a:gd name="T7" fmla="*/ 2147483646 h 879"/>
              <a:gd name="T8" fmla="*/ 2147483646 w 1021"/>
              <a:gd name="T9" fmla="*/ 2147483646 h 879"/>
              <a:gd name="T10" fmla="*/ 2147483646 w 1021"/>
              <a:gd name="T11" fmla="*/ 2147483646 h 879"/>
              <a:gd name="T12" fmla="*/ 2147483646 w 1021"/>
              <a:gd name="T13" fmla="*/ 2147483646 h 879"/>
              <a:gd name="T14" fmla="*/ 2147483646 w 1021"/>
              <a:gd name="T15" fmla="*/ 2147483646 h 879"/>
              <a:gd name="T16" fmla="*/ 2147483646 w 1021"/>
              <a:gd name="T17" fmla="*/ 2147483646 h 879"/>
              <a:gd name="T18" fmla="*/ 2147483646 w 1021"/>
              <a:gd name="T19" fmla="*/ 2147483646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1" name="Google Shape;1225;p18">
            <a:extLst>
              <a:ext uri="{FF2B5EF4-FFF2-40B4-BE49-F238E27FC236}">
                <a16:creationId xmlns:a16="http://schemas.microsoft.com/office/drawing/2014/main" id="{E16A693F-1B7E-9044-8655-0D0E216A4AB2}"/>
              </a:ext>
            </a:extLst>
          </p:cNvPr>
          <p:cNvSpPr>
            <a:spLocks/>
          </p:cNvSpPr>
          <p:nvPr/>
        </p:nvSpPr>
        <p:spPr bwMode="auto">
          <a:xfrm>
            <a:off x="1316568" y="2169585"/>
            <a:ext cx="182033" cy="156633"/>
          </a:xfrm>
          <a:custGeom>
            <a:avLst/>
            <a:gdLst>
              <a:gd name="T0" fmla="*/ 2147483646 w 959"/>
              <a:gd name="T1" fmla="*/ 2147483646 h 822"/>
              <a:gd name="T2" fmla="*/ 2147483646 w 959"/>
              <a:gd name="T3" fmla="*/ 2147483646 h 822"/>
              <a:gd name="T4" fmla="*/ 2147483646 w 959"/>
              <a:gd name="T5" fmla="*/ 2147483646 h 822"/>
              <a:gd name="T6" fmla="*/ 2147483646 w 959"/>
              <a:gd name="T7" fmla="*/ 2147483646 h 822"/>
              <a:gd name="T8" fmla="*/ 2147483646 w 959"/>
              <a:gd name="T9" fmla="*/ 2147483646 h 822"/>
              <a:gd name="T10" fmla="*/ 2147483646 w 959"/>
              <a:gd name="T11" fmla="*/ 0 h 822"/>
              <a:gd name="T12" fmla="*/ 2147483646 w 959"/>
              <a:gd name="T13" fmla="*/ 2147483646 h 822"/>
              <a:gd name="T14" fmla="*/ 2147483646 w 959"/>
              <a:gd name="T15" fmla="*/ 2147483646 h 822"/>
              <a:gd name="T16" fmla="*/ 2147483646 w 959"/>
              <a:gd name="T17" fmla="*/ 2147483646 h 822"/>
              <a:gd name="T18" fmla="*/ 2147483646 w 959"/>
              <a:gd name="T19" fmla="*/ 0 h 8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2" name="Google Shape;1226;p18">
            <a:extLst>
              <a:ext uri="{FF2B5EF4-FFF2-40B4-BE49-F238E27FC236}">
                <a16:creationId xmlns:a16="http://schemas.microsoft.com/office/drawing/2014/main" id="{2B22B297-5D84-FC49-96D5-1A62B44211E0}"/>
              </a:ext>
            </a:extLst>
          </p:cNvPr>
          <p:cNvSpPr>
            <a:spLocks/>
          </p:cNvSpPr>
          <p:nvPr/>
        </p:nvSpPr>
        <p:spPr bwMode="auto">
          <a:xfrm>
            <a:off x="1849967" y="2199218"/>
            <a:ext cx="99484" cy="97367"/>
          </a:xfrm>
          <a:custGeom>
            <a:avLst/>
            <a:gdLst>
              <a:gd name="T0" fmla="*/ 2147483646 w 930"/>
              <a:gd name="T1" fmla="*/ 2147483646 h 906"/>
              <a:gd name="T2" fmla="*/ 2147483646 w 930"/>
              <a:gd name="T3" fmla="*/ 2147483646 h 906"/>
              <a:gd name="T4" fmla="*/ 2147483646 w 930"/>
              <a:gd name="T5" fmla="*/ 2147483646 h 906"/>
              <a:gd name="T6" fmla="*/ 2147483646 w 930"/>
              <a:gd name="T7" fmla="*/ 2147483646 h 906"/>
              <a:gd name="T8" fmla="*/ 2147483646 w 930"/>
              <a:gd name="T9" fmla="*/ 2147483646 h 9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3" name="Google Shape;1227;p18">
            <a:extLst>
              <a:ext uri="{FF2B5EF4-FFF2-40B4-BE49-F238E27FC236}">
                <a16:creationId xmlns:a16="http://schemas.microsoft.com/office/drawing/2014/main" id="{9AB170AA-E06B-1343-9118-B4B14F357981}"/>
              </a:ext>
            </a:extLst>
          </p:cNvPr>
          <p:cNvSpPr>
            <a:spLocks/>
          </p:cNvSpPr>
          <p:nvPr/>
        </p:nvSpPr>
        <p:spPr bwMode="auto">
          <a:xfrm>
            <a:off x="10301818" y="2188634"/>
            <a:ext cx="133349" cy="116417"/>
          </a:xfrm>
          <a:custGeom>
            <a:avLst/>
            <a:gdLst>
              <a:gd name="T0" fmla="*/ 2147483646 w 707"/>
              <a:gd name="T1" fmla="*/ 2147483646 h 610"/>
              <a:gd name="T2" fmla="*/ 2147483646 w 707"/>
              <a:gd name="T3" fmla="*/ 2147483646 h 610"/>
              <a:gd name="T4" fmla="*/ 2147483646 w 707"/>
              <a:gd name="T5" fmla="*/ 2147483646 h 610"/>
              <a:gd name="T6" fmla="*/ 2147483646 w 707"/>
              <a:gd name="T7" fmla="*/ 2147483646 h 610"/>
              <a:gd name="T8" fmla="*/ 2147483646 w 707"/>
              <a:gd name="T9" fmla="*/ 2147483646 h 6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4" name="Google Shape;1228;p18">
            <a:extLst>
              <a:ext uri="{FF2B5EF4-FFF2-40B4-BE49-F238E27FC236}">
                <a16:creationId xmlns:a16="http://schemas.microsoft.com/office/drawing/2014/main" id="{71B90EF0-4DCD-5A44-81F0-F02DA0DEC968}"/>
              </a:ext>
            </a:extLst>
          </p:cNvPr>
          <p:cNvSpPr>
            <a:spLocks/>
          </p:cNvSpPr>
          <p:nvPr/>
        </p:nvSpPr>
        <p:spPr bwMode="auto">
          <a:xfrm>
            <a:off x="7744884" y="1289051"/>
            <a:ext cx="101600" cy="86783"/>
          </a:xfrm>
          <a:custGeom>
            <a:avLst/>
            <a:gdLst>
              <a:gd name="T0" fmla="*/ 2147483646 w 529"/>
              <a:gd name="T1" fmla="*/ 0 h 454"/>
              <a:gd name="T2" fmla="*/ 2147483646 w 529"/>
              <a:gd name="T3" fmla="*/ 2147483646 h 454"/>
              <a:gd name="T4" fmla="*/ 2147483646 w 529"/>
              <a:gd name="T5" fmla="*/ 2147483646 h 454"/>
              <a:gd name="T6" fmla="*/ 2147483646 w 529"/>
              <a:gd name="T7" fmla="*/ 2147483646 h 454"/>
              <a:gd name="T8" fmla="*/ 2147483646 w 529"/>
              <a:gd name="T9" fmla="*/ 0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5" name="Google Shape;1229;p18">
            <a:extLst>
              <a:ext uri="{FF2B5EF4-FFF2-40B4-BE49-F238E27FC236}">
                <a16:creationId xmlns:a16="http://schemas.microsoft.com/office/drawing/2014/main" id="{11F8FF31-258F-E749-920B-2847299D5016}"/>
              </a:ext>
            </a:extLst>
          </p:cNvPr>
          <p:cNvSpPr>
            <a:spLocks/>
          </p:cNvSpPr>
          <p:nvPr/>
        </p:nvSpPr>
        <p:spPr bwMode="auto">
          <a:xfrm>
            <a:off x="10651067" y="2076452"/>
            <a:ext cx="188384" cy="196849"/>
          </a:xfrm>
          <a:custGeom>
            <a:avLst/>
            <a:gdLst>
              <a:gd name="T0" fmla="*/ 2147483646 w 988"/>
              <a:gd name="T1" fmla="*/ 0 h 1031"/>
              <a:gd name="T2" fmla="*/ 2147483646 w 988"/>
              <a:gd name="T3" fmla="*/ 2147483646 h 1031"/>
              <a:gd name="T4" fmla="*/ 2147483646 w 988"/>
              <a:gd name="T5" fmla="*/ 2147483646 h 1031"/>
              <a:gd name="T6" fmla="*/ 0 w 988"/>
              <a:gd name="T7" fmla="*/ 2147483646 h 1031"/>
              <a:gd name="T8" fmla="*/ 0 w 988"/>
              <a:gd name="T9" fmla="*/ 2147483646 h 1031"/>
              <a:gd name="T10" fmla="*/ 2147483646 w 988"/>
              <a:gd name="T11" fmla="*/ 2147483646 h 1031"/>
              <a:gd name="T12" fmla="*/ 2147483646 w 988"/>
              <a:gd name="T13" fmla="*/ 2147483646 h 1031"/>
              <a:gd name="T14" fmla="*/ 2147483646 w 988"/>
              <a:gd name="T15" fmla="*/ 2147483646 h 1031"/>
              <a:gd name="T16" fmla="*/ 2147483646 w 988"/>
              <a:gd name="T17" fmla="*/ 2147483646 h 1031"/>
              <a:gd name="T18" fmla="*/ 2147483646 w 988"/>
              <a:gd name="T19" fmla="*/ 2147483646 h 1031"/>
              <a:gd name="T20" fmla="*/ 2147483646 w 988"/>
              <a:gd name="T21" fmla="*/ 2147483646 h 1031"/>
              <a:gd name="T22" fmla="*/ 2147483646 w 988"/>
              <a:gd name="T23" fmla="*/ 2147483646 h 1031"/>
              <a:gd name="T24" fmla="*/ 2147483646 w 988"/>
              <a:gd name="T25" fmla="*/ 2147483646 h 1031"/>
              <a:gd name="T26" fmla="*/ 2147483646 w 988"/>
              <a:gd name="T27" fmla="*/ 2147483646 h 1031"/>
              <a:gd name="T28" fmla="*/ 2147483646 w 988"/>
              <a:gd name="T29" fmla="*/ 2147483646 h 1031"/>
              <a:gd name="T30" fmla="*/ 2147483646 w 988"/>
              <a:gd name="T31" fmla="*/ 2147483646 h 1031"/>
              <a:gd name="T32" fmla="*/ 2147483646 w 988"/>
              <a:gd name="T33" fmla="*/ 2147483646 h 1031"/>
              <a:gd name="T34" fmla="*/ 2147483646 w 988"/>
              <a:gd name="T35" fmla="*/ 2147483646 h 1031"/>
              <a:gd name="T36" fmla="*/ 2147483646 w 988"/>
              <a:gd name="T37" fmla="*/ 0 h 1031"/>
              <a:gd name="T38" fmla="*/ 2147483646 w 988"/>
              <a:gd name="T39" fmla="*/ 2147483646 h 1031"/>
              <a:gd name="T40" fmla="*/ 2147483646 w 988"/>
              <a:gd name="T41" fmla="*/ 2147483646 h 1031"/>
              <a:gd name="T42" fmla="*/ 2147483646 w 988"/>
              <a:gd name="T43" fmla="*/ 2147483646 h 1031"/>
              <a:gd name="T44" fmla="*/ 2147483646 w 988"/>
              <a:gd name="T45" fmla="*/ 2147483646 h 10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88" h="1031" extrusionOk="0">
                <a:moveTo>
                  <a:pt x="484" y="0"/>
                </a:moveTo>
                <a:lnTo>
                  <a:pt x="357" y="367"/>
                </a:lnTo>
                <a:lnTo>
                  <a:pt x="0" y="363"/>
                </a:lnTo>
                <a:cubicBezTo>
                  <a:pt x="0" y="363"/>
                  <a:pt x="123" y="462"/>
                  <a:pt x="280" y="589"/>
                </a:cubicBezTo>
                <a:lnTo>
                  <a:pt x="136" y="1006"/>
                </a:lnTo>
                <a:lnTo>
                  <a:pt x="482" y="749"/>
                </a:lnTo>
                <a:cubicBezTo>
                  <a:pt x="611" y="851"/>
                  <a:pt x="740" y="953"/>
                  <a:pt x="835" y="1024"/>
                </a:cubicBezTo>
                <a:lnTo>
                  <a:pt x="688" y="595"/>
                </a:lnTo>
                <a:lnTo>
                  <a:pt x="987" y="373"/>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6" name="Google Shape;1230;p18">
            <a:extLst>
              <a:ext uri="{FF2B5EF4-FFF2-40B4-BE49-F238E27FC236}">
                <a16:creationId xmlns:a16="http://schemas.microsoft.com/office/drawing/2014/main" id="{5A7B2289-D304-DA46-9E10-CA1DD66EDD18}"/>
              </a:ext>
            </a:extLst>
          </p:cNvPr>
          <p:cNvSpPr>
            <a:spLocks/>
          </p:cNvSpPr>
          <p:nvPr/>
        </p:nvSpPr>
        <p:spPr bwMode="auto">
          <a:xfrm>
            <a:off x="3441700" y="2188633"/>
            <a:ext cx="220133" cy="228600"/>
          </a:xfrm>
          <a:custGeom>
            <a:avLst/>
            <a:gdLst>
              <a:gd name="T0" fmla="*/ 2147483646 w 1162"/>
              <a:gd name="T1" fmla="*/ 2147483646 h 1210"/>
              <a:gd name="T2" fmla="*/ 2147483646 w 1162"/>
              <a:gd name="T3" fmla="*/ 2147483646 h 1210"/>
              <a:gd name="T4" fmla="*/ 2147483646 w 1162"/>
              <a:gd name="T5" fmla="*/ 2147483646 h 1210"/>
              <a:gd name="T6" fmla="*/ 0 w 1162"/>
              <a:gd name="T7" fmla="*/ 2147483646 h 1210"/>
              <a:gd name="T8" fmla="*/ 2147483646 w 1162"/>
              <a:gd name="T9" fmla="*/ 2147483646 h 1210"/>
              <a:gd name="T10" fmla="*/ 2147483646 w 1162"/>
              <a:gd name="T11" fmla="*/ 2147483646 h 1210"/>
              <a:gd name="T12" fmla="*/ 2147483646 w 1162"/>
              <a:gd name="T13" fmla="*/ 2147483646 h 1210"/>
              <a:gd name="T14" fmla="*/ 2147483646 w 1162"/>
              <a:gd name="T15" fmla="*/ 2147483646 h 1210"/>
              <a:gd name="T16" fmla="*/ 2147483646 w 1162"/>
              <a:gd name="T17" fmla="*/ 2147483646 h 1210"/>
              <a:gd name="T18" fmla="*/ 2147483646 w 1162"/>
              <a:gd name="T19" fmla="*/ 2147483646 h 1210"/>
              <a:gd name="T20" fmla="*/ 2147483646 w 1162"/>
              <a:gd name="T21" fmla="*/ 2147483646 h 1210"/>
              <a:gd name="T22" fmla="*/ 2147483646 w 1162"/>
              <a:gd name="T23" fmla="*/ 2147483646 h 1210"/>
              <a:gd name="T24" fmla="*/ 2147483646 w 1162"/>
              <a:gd name="T25" fmla="*/ 2147483646 h 1210"/>
              <a:gd name="T26" fmla="*/ 2147483646 w 1162"/>
              <a:gd name="T27" fmla="*/ 2147483646 h 1210"/>
              <a:gd name="T28" fmla="*/ 2147483646 w 1162"/>
              <a:gd name="T29" fmla="*/ 2147483646 h 1210"/>
              <a:gd name="T30" fmla="*/ 2147483646 w 1162"/>
              <a:gd name="T31" fmla="*/ 2147483646 h 1210"/>
              <a:gd name="T32" fmla="*/ 2147483646 w 1162"/>
              <a:gd name="T33" fmla="*/ 2147483646 h 1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2" h="1210" extrusionOk="0">
                <a:moveTo>
                  <a:pt x="595" y="1"/>
                </a:moveTo>
                <a:lnTo>
                  <a:pt x="449" y="432"/>
                </a:lnTo>
                <a:lnTo>
                  <a:pt x="0" y="436"/>
                </a:lnTo>
                <a:lnTo>
                  <a:pt x="357" y="702"/>
                </a:lnTo>
                <a:lnTo>
                  <a:pt x="184" y="1210"/>
                </a:lnTo>
                <a:cubicBezTo>
                  <a:pt x="294" y="1125"/>
                  <a:pt x="447" y="1004"/>
                  <a:pt x="599" y="882"/>
                </a:cubicBezTo>
                <a:lnTo>
                  <a:pt x="1006" y="1186"/>
                </a:lnTo>
                <a:lnTo>
                  <a:pt x="835" y="691"/>
                </a:lnTo>
                <a:cubicBezTo>
                  <a:pt x="1019" y="543"/>
                  <a:pt x="1161" y="426"/>
                  <a:pt x="1161" y="426"/>
                </a:cubicBezTo>
                <a:lnTo>
                  <a:pt x="744" y="430"/>
                </a:lnTo>
                <a:lnTo>
                  <a:pt x="595" y="1"/>
                </a:ln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7" name="Google Shape;1231;p18">
            <a:extLst>
              <a:ext uri="{FF2B5EF4-FFF2-40B4-BE49-F238E27FC236}">
                <a16:creationId xmlns:a16="http://schemas.microsoft.com/office/drawing/2014/main" id="{F52D3967-E429-F242-A839-1C6A1C7AC02A}"/>
              </a:ext>
            </a:extLst>
          </p:cNvPr>
          <p:cNvSpPr>
            <a:spLocks/>
          </p:cNvSpPr>
          <p:nvPr/>
        </p:nvSpPr>
        <p:spPr bwMode="auto">
          <a:xfrm>
            <a:off x="8108950" y="2326217"/>
            <a:ext cx="99483" cy="84667"/>
          </a:xfrm>
          <a:custGeom>
            <a:avLst/>
            <a:gdLst>
              <a:gd name="T0" fmla="*/ 2147483646 w 529"/>
              <a:gd name="T1" fmla="*/ 0 h 454"/>
              <a:gd name="T2" fmla="*/ 2147483646 w 529"/>
              <a:gd name="T3" fmla="*/ 2147483646 h 454"/>
              <a:gd name="T4" fmla="*/ 2147483646 w 529"/>
              <a:gd name="T5" fmla="*/ 2147483646 h 454"/>
              <a:gd name="T6" fmla="*/ 2147483646 w 529"/>
              <a:gd name="T7" fmla="*/ 2147483646 h 454"/>
              <a:gd name="T8" fmla="*/ 2147483646 w 529"/>
              <a:gd name="T9" fmla="*/ 0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8" name="Google Shape;1232;p18">
            <a:extLst>
              <a:ext uri="{FF2B5EF4-FFF2-40B4-BE49-F238E27FC236}">
                <a16:creationId xmlns:a16="http://schemas.microsoft.com/office/drawing/2014/main" id="{BC6B360B-DD3F-DF46-85DB-160395423754}"/>
              </a:ext>
            </a:extLst>
          </p:cNvPr>
          <p:cNvSpPr>
            <a:spLocks/>
          </p:cNvSpPr>
          <p:nvPr/>
        </p:nvSpPr>
        <p:spPr bwMode="auto">
          <a:xfrm>
            <a:off x="3873500" y="1627717"/>
            <a:ext cx="194733" cy="167216"/>
          </a:xfrm>
          <a:custGeom>
            <a:avLst/>
            <a:gdLst>
              <a:gd name="T0" fmla="*/ 2147483646 w 1021"/>
              <a:gd name="T1" fmla="*/ 2147483646 h 879"/>
              <a:gd name="T2" fmla="*/ 2147483646 w 1021"/>
              <a:gd name="T3" fmla="*/ 2147483646 h 879"/>
              <a:gd name="T4" fmla="*/ 2147483646 w 1021"/>
              <a:gd name="T5" fmla="*/ 2147483646 h 879"/>
              <a:gd name="T6" fmla="*/ 2147483646 w 1021"/>
              <a:gd name="T7" fmla="*/ 2147483646 h 879"/>
              <a:gd name="T8" fmla="*/ 2147483646 w 1021"/>
              <a:gd name="T9" fmla="*/ 2147483646 h 879"/>
              <a:gd name="T10" fmla="*/ 2147483646 w 1021"/>
              <a:gd name="T11" fmla="*/ 2147483646 h 879"/>
              <a:gd name="T12" fmla="*/ 2147483646 w 1021"/>
              <a:gd name="T13" fmla="*/ 2147483646 h 879"/>
              <a:gd name="T14" fmla="*/ 2147483646 w 1021"/>
              <a:gd name="T15" fmla="*/ 2147483646 h 879"/>
              <a:gd name="T16" fmla="*/ 2147483646 w 1021"/>
              <a:gd name="T17" fmla="*/ 2147483646 h 879"/>
              <a:gd name="T18" fmla="*/ 2147483646 w 1021"/>
              <a:gd name="T19" fmla="*/ 2147483646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59" name="Google Shape;1233;p18">
            <a:extLst>
              <a:ext uri="{FF2B5EF4-FFF2-40B4-BE49-F238E27FC236}">
                <a16:creationId xmlns:a16="http://schemas.microsoft.com/office/drawing/2014/main" id="{C808A7F8-A33A-5149-BEFE-681F123E31C3}"/>
              </a:ext>
            </a:extLst>
          </p:cNvPr>
          <p:cNvGrpSpPr>
            <a:grpSpLocks/>
          </p:cNvGrpSpPr>
          <p:nvPr/>
        </p:nvGrpSpPr>
        <p:grpSpPr bwMode="auto">
          <a:xfrm>
            <a:off x="1538818" y="787400"/>
            <a:ext cx="721783" cy="772584"/>
            <a:chOff x="2106473" y="1676890"/>
            <a:chExt cx="514452" cy="550088"/>
          </a:xfrm>
        </p:grpSpPr>
        <p:sp>
          <p:nvSpPr>
            <p:cNvPr id="60" name="Google Shape;1234;p18">
              <a:extLst>
                <a:ext uri="{FF2B5EF4-FFF2-40B4-BE49-F238E27FC236}">
                  <a16:creationId xmlns:a16="http://schemas.microsoft.com/office/drawing/2014/main" id="{B508C89B-E996-9443-9DC2-B033040DE98D}"/>
                </a:ext>
              </a:extLst>
            </p:cNvPr>
            <p:cNvSpPr>
              <a:spLocks/>
            </p:cNvSpPr>
            <p:nvPr/>
          </p:nvSpPr>
          <p:spPr bwMode="auto">
            <a:xfrm flipH="1">
              <a:off x="2106473" y="1676890"/>
              <a:ext cx="473670" cy="428343"/>
            </a:xfrm>
            <a:custGeom>
              <a:avLst/>
              <a:gdLst>
                <a:gd name="T0" fmla="*/ 2147483646 w 4669"/>
                <a:gd name="T1" fmla="*/ 0 h 4222"/>
                <a:gd name="T2" fmla="*/ 2147483646 w 4669"/>
                <a:gd name="T3" fmla="*/ 2147483646 h 4222"/>
                <a:gd name="T4" fmla="*/ 2147483646 w 4669"/>
                <a:gd name="T5" fmla="*/ 2147483646 h 4222"/>
                <a:gd name="T6" fmla="*/ 2147483646 w 4669"/>
                <a:gd name="T7" fmla="*/ 2147483646 h 4222"/>
                <a:gd name="T8" fmla="*/ 2147483646 w 4669"/>
                <a:gd name="T9" fmla="*/ 2147483646 h 4222"/>
                <a:gd name="T10" fmla="*/ 2147483646 w 4669"/>
                <a:gd name="T11" fmla="*/ 2147483646 h 4222"/>
                <a:gd name="T12" fmla="*/ 2147483646 w 4669"/>
                <a:gd name="T13" fmla="*/ 2147483646 h 4222"/>
                <a:gd name="T14" fmla="*/ 2147483646 w 4669"/>
                <a:gd name="T15" fmla="*/ 2147483646 h 4222"/>
                <a:gd name="T16" fmla="*/ 2147483646 w 4669"/>
                <a:gd name="T17" fmla="*/ 2147483646 h 4222"/>
                <a:gd name="T18" fmla="*/ 2147483646 w 4669"/>
                <a:gd name="T19" fmla="*/ 2147483646 h 4222"/>
                <a:gd name="T20" fmla="*/ 2147483646 w 4669"/>
                <a:gd name="T21" fmla="*/ 2147483646 h 4222"/>
                <a:gd name="T22" fmla="*/ 2147483646 w 4669"/>
                <a:gd name="T23" fmla="*/ 2147483646 h 4222"/>
                <a:gd name="T24" fmla="*/ 2147483646 w 4669"/>
                <a:gd name="T25" fmla="*/ 2147483646 h 4222"/>
                <a:gd name="T26" fmla="*/ 2147483646 w 4669"/>
                <a:gd name="T27" fmla="*/ 2147483646 h 4222"/>
                <a:gd name="T28" fmla="*/ 2147483646 w 4669"/>
                <a:gd name="T29" fmla="*/ 2147483646 h 4222"/>
                <a:gd name="T30" fmla="*/ 2147483646 w 4669"/>
                <a:gd name="T31" fmla="*/ 2147483646 h 4222"/>
                <a:gd name="T32" fmla="*/ 2147483646 w 4669"/>
                <a:gd name="T33" fmla="*/ 2147483646 h 4222"/>
                <a:gd name="T34" fmla="*/ 2147483646 w 4669"/>
                <a:gd name="T35" fmla="*/ 2147483646 h 4222"/>
                <a:gd name="T36" fmla="*/ 2147483646 w 4669"/>
                <a:gd name="T37" fmla="*/ 2147483646 h 4222"/>
                <a:gd name="T38" fmla="*/ 2147483646 w 4669"/>
                <a:gd name="T39" fmla="*/ 2147483646 h 4222"/>
                <a:gd name="T40" fmla="*/ 2147483646 w 4669"/>
                <a:gd name="T41" fmla="*/ 2147483646 h 4222"/>
                <a:gd name="T42" fmla="*/ 2147483646 w 4669"/>
                <a:gd name="T43" fmla="*/ 2147483646 h 4222"/>
                <a:gd name="T44" fmla="*/ 2147483646 w 4669"/>
                <a:gd name="T45" fmla="*/ 2147483646 h 4222"/>
                <a:gd name="T46" fmla="*/ 2147483646 w 4669"/>
                <a:gd name="T47" fmla="*/ 2147483646 h 4222"/>
                <a:gd name="T48" fmla="*/ 2147483646 w 4669"/>
                <a:gd name="T49" fmla="*/ 2147483646 h 4222"/>
                <a:gd name="T50" fmla="*/ 2147483646 w 4669"/>
                <a:gd name="T51" fmla="*/ 2147483646 h 4222"/>
                <a:gd name="T52" fmla="*/ 2147483646 w 4669"/>
                <a:gd name="T53" fmla="*/ 2147483646 h 4222"/>
                <a:gd name="T54" fmla="*/ 2147483646 w 4669"/>
                <a:gd name="T55" fmla="*/ 2147483646 h 4222"/>
                <a:gd name="T56" fmla="*/ 2147483646 w 4669"/>
                <a:gd name="T57" fmla="*/ 2147483646 h 4222"/>
                <a:gd name="T58" fmla="*/ 2147483646 w 4669"/>
                <a:gd name="T59" fmla="*/ 2147483646 h 4222"/>
                <a:gd name="T60" fmla="*/ 2147483646 w 4669"/>
                <a:gd name="T61" fmla="*/ 2147483646 h 4222"/>
                <a:gd name="T62" fmla="*/ 2147483646 w 4669"/>
                <a:gd name="T63" fmla="*/ 2147483646 h 4222"/>
                <a:gd name="T64" fmla="*/ 2147483646 w 4669"/>
                <a:gd name="T65" fmla="*/ 2147483646 h 4222"/>
                <a:gd name="T66" fmla="*/ 2147483646 w 4669"/>
                <a:gd name="T67" fmla="*/ 2147483646 h 4222"/>
                <a:gd name="T68" fmla="*/ 2147483646 w 4669"/>
                <a:gd name="T69" fmla="*/ 2147483646 h 4222"/>
                <a:gd name="T70" fmla="*/ 2147483646 w 4669"/>
                <a:gd name="T71" fmla="*/ 2147483646 h 4222"/>
                <a:gd name="T72" fmla="*/ 2147483646 w 4669"/>
                <a:gd name="T73" fmla="*/ 2147483646 h 4222"/>
                <a:gd name="T74" fmla="*/ 2147483646 w 4669"/>
                <a:gd name="T75" fmla="*/ 2147483646 h 4222"/>
                <a:gd name="T76" fmla="*/ 2147483646 w 4669"/>
                <a:gd name="T77" fmla="*/ 2147483646 h 4222"/>
                <a:gd name="T78" fmla="*/ 2147483646 w 4669"/>
                <a:gd name="T79" fmla="*/ 2147483646 h 4222"/>
                <a:gd name="T80" fmla="*/ 2147483646 w 4669"/>
                <a:gd name="T81" fmla="*/ 2147483646 h 4222"/>
                <a:gd name="T82" fmla="*/ 2147483646 w 4669"/>
                <a:gd name="T83" fmla="*/ 2147483646 h 4222"/>
                <a:gd name="T84" fmla="*/ 2147483646 w 4669"/>
                <a:gd name="T85" fmla="*/ 2147483646 h 4222"/>
                <a:gd name="T86" fmla="*/ 2147483646 w 4669"/>
                <a:gd name="T87" fmla="*/ 2147483646 h 4222"/>
                <a:gd name="T88" fmla="*/ 2147483646 w 4669"/>
                <a:gd name="T89" fmla="*/ 2147483646 h 4222"/>
                <a:gd name="T90" fmla="*/ 2147483646 w 4669"/>
                <a:gd name="T91" fmla="*/ 2147483646 h 4222"/>
                <a:gd name="T92" fmla="*/ 2147483646 w 4669"/>
                <a:gd name="T93" fmla="*/ 2147483646 h 4222"/>
                <a:gd name="T94" fmla="*/ 2147483646 w 4669"/>
                <a:gd name="T95" fmla="*/ 2147483646 h 4222"/>
                <a:gd name="T96" fmla="*/ 2147483646 w 4669"/>
                <a:gd name="T97" fmla="*/ 2147483646 h 4222"/>
                <a:gd name="T98" fmla="*/ 2147483646 w 4669"/>
                <a:gd name="T99" fmla="*/ 2147483646 h 4222"/>
                <a:gd name="T100" fmla="*/ 2147483646 w 4669"/>
                <a:gd name="T101" fmla="*/ 2147483646 h 4222"/>
                <a:gd name="T102" fmla="*/ 2147483646 w 4669"/>
                <a:gd name="T103" fmla="*/ 2147483646 h 4222"/>
                <a:gd name="T104" fmla="*/ 2147483646 w 4669"/>
                <a:gd name="T105" fmla="*/ 2147483646 h 4222"/>
                <a:gd name="T106" fmla="*/ 2147483646 w 4669"/>
                <a:gd name="T107" fmla="*/ 0 h 42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69" h="4222" extrusionOk="0">
                  <a:moveTo>
                    <a:pt x="4385" y="0"/>
                  </a:moveTo>
                  <a:cubicBezTo>
                    <a:pt x="4155" y="0"/>
                    <a:pt x="3927" y="17"/>
                    <a:pt x="3701" y="48"/>
                  </a:cubicBezTo>
                  <a:cubicBezTo>
                    <a:pt x="3710" y="125"/>
                    <a:pt x="3710" y="202"/>
                    <a:pt x="3710" y="280"/>
                  </a:cubicBezTo>
                  <a:cubicBezTo>
                    <a:pt x="3710" y="297"/>
                    <a:pt x="3698" y="312"/>
                    <a:pt x="3682" y="312"/>
                  </a:cubicBezTo>
                  <a:cubicBezTo>
                    <a:pt x="3676" y="312"/>
                    <a:pt x="3669" y="309"/>
                    <a:pt x="3662" y="304"/>
                  </a:cubicBezTo>
                  <a:cubicBezTo>
                    <a:pt x="3589" y="241"/>
                    <a:pt x="3522" y="169"/>
                    <a:pt x="3464" y="91"/>
                  </a:cubicBezTo>
                  <a:cubicBezTo>
                    <a:pt x="3077" y="169"/>
                    <a:pt x="2704" y="299"/>
                    <a:pt x="2351" y="468"/>
                  </a:cubicBezTo>
                  <a:cubicBezTo>
                    <a:pt x="2366" y="555"/>
                    <a:pt x="2380" y="638"/>
                    <a:pt x="2390" y="725"/>
                  </a:cubicBezTo>
                  <a:cubicBezTo>
                    <a:pt x="2393" y="746"/>
                    <a:pt x="2379" y="759"/>
                    <a:pt x="2361" y="759"/>
                  </a:cubicBezTo>
                  <a:cubicBezTo>
                    <a:pt x="2355" y="759"/>
                    <a:pt x="2348" y="758"/>
                    <a:pt x="2342" y="754"/>
                  </a:cubicBezTo>
                  <a:cubicBezTo>
                    <a:pt x="2264" y="701"/>
                    <a:pt x="2192" y="647"/>
                    <a:pt x="2114" y="594"/>
                  </a:cubicBezTo>
                  <a:cubicBezTo>
                    <a:pt x="1809" y="768"/>
                    <a:pt x="1524" y="976"/>
                    <a:pt x="1268" y="1218"/>
                  </a:cubicBezTo>
                  <a:cubicBezTo>
                    <a:pt x="1282" y="1262"/>
                    <a:pt x="1302" y="1310"/>
                    <a:pt x="1316" y="1349"/>
                  </a:cubicBezTo>
                  <a:cubicBezTo>
                    <a:pt x="1325" y="1371"/>
                    <a:pt x="1310" y="1393"/>
                    <a:pt x="1288" y="1393"/>
                  </a:cubicBezTo>
                  <a:cubicBezTo>
                    <a:pt x="1286" y="1393"/>
                    <a:pt x="1284" y="1393"/>
                    <a:pt x="1282" y="1392"/>
                  </a:cubicBezTo>
                  <a:cubicBezTo>
                    <a:pt x="1234" y="1383"/>
                    <a:pt x="1185" y="1368"/>
                    <a:pt x="1132" y="1354"/>
                  </a:cubicBezTo>
                  <a:cubicBezTo>
                    <a:pt x="929" y="1566"/>
                    <a:pt x="745" y="1803"/>
                    <a:pt x="591" y="2060"/>
                  </a:cubicBezTo>
                  <a:cubicBezTo>
                    <a:pt x="624" y="2123"/>
                    <a:pt x="649" y="2190"/>
                    <a:pt x="673" y="2258"/>
                  </a:cubicBezTo>
                  <a:cubicBezTo>
                    <a:pt x="682" y="2276"/>
                    <a:pt x="666" y="2297"/>
                    <a:pt x="645" y="2297"/>
                  </a:cubicBezTo>
                  <a:cubicBezTo>
                    <a:pt x="643" y="2297"/>
                    <a:pt x="641" y="2297"/>
                    <a:pt x="639" y="2297"/>
                  </a:cubicBezTo>
                  <a:cubicBezTo>
                    <a:pt x="586" y="2287"/>
                    <a:pt x="532" y="2268"/>
                    <a:pt x="479" y="2253"/>
                  </a:cubicBezTo>
                  <a:cubicBezTo>
                    <a:pt x="421" y="2360"/>
                    <a:pt x="368" y="2466"/>
                    <a:pt x="320" y="2577"/>
                  </a:cubicBezTo>
                  <a:cubicBezTo>
                    <a:pt x="358" y="2626"/>
                    <a:pt x="383" y="2679"/>
                    <a:pt x="392" y="2737"/>
                  </a:cubicBezTo>
                  <a:cubicBezTo>
                    <a:pt x="392" y="2756"/>
                    <a:pt x="377" y="2769"/>
                    <a:pt x="361" y="2769"/>
                  </a:cubicBezTo>
                  <a:cubicBezTo>
                    <a:pt x="357" y="2769"/>
                    <a:pt x="353" y="2768"/>
                    <a:pt x="349" y="2766"/>
                  </a:cubicBezTo>
                  <a:lnTo>
                    <a:pt x="257" y="2737"/>
                  </a:lnTo>
                  <a:cubicBezTo>
                    <a:pt x="83" y="3211"/>
                    <a:pt x="0" y="3714"/>
                    <a:pt x="20" y="4222"/>
                  </a:cubicBezTo>
                  <a:cubicBezTo>
                    <a:pt x="436" y="4057"/>
                    <a:pt x="837" y="3869"/>
                    <a:pt x="1229" y="3656"/>
                  </a:cubicBezTo>
                  <a:cubicBezTo>
                    <a:pt x="1185" y="3588"/>
                    <a:pt x="1156" y="3516"/>
                    <a:pt x="1137" y="3438"/>
                  </a:cubicBezTo>
                  <a:cubicBezTo>
                    <a:pt x="1133" y="3421"/>
                    <a:pt x="1144" y="3399"/>
                    <a:pt x="1165" y="3399"/>
                  </a:cubicBezTo>
                  <a:cubicBezTo>
                    <a:pt x="1167" y="3399"/>
                    <a:pt x="1169" y="3399"/>
                    <a:pt x="1171" y="3400"/>
                  </a:cubicBezTo>
                  <a:cubicBezTo>
                    <a:pt x="1273" y="3419"/>
                    <a:pt x="1364" y="3463"/>
                    <a:pt x="1442" y="3530"/>
                  </a:cubicBezTo>
                  <a:cubicBezTo>
                    <a:pt x="1563" y="3463"/>
                    <a:pt x="1679" y="3390"/>
                    <a:pt x="1790" y="3313"/>
                  </a:cubicBezTo>
                  <a:cubicBezTo>
                    <a:pt x="1722" y="3153"/>
                    <a:pt x="1689" y="2974"/>
                    <a:pt x="1693" y="2800"/>
                  </a:cubicBezTo>
                  <a:cubicBezTo>
                    <a:pt x="1693" y="2784"/>
                    <a:pt x="1707" y="2774"/>
                    <a:pt x="1722" y="2774"/>
                  </a:cubicBezTo>
                  <a:cubicBezTo>
                    <a:pt x="1725" y="2774"/>
                    <a:pt x="1729" y="2775"/>
                    <a:pt x="1732" y="2776"/>
                  </a:cubicBezTo>
                  <a:cubicBezTo>
                    <a:pt x="1872" y="2863"/>
                    <a:pt x="2013" y="2959"/>
                    <a:pt x="2138" y="3066"/>
                  </a:cubicBezTo>
                  <a:cubicBezTo>
                    <a:pt x="2288" y="2955"/>
                    <a:pt x="2429" y="2839"/>
                    <a:pt x="2564" y="2722"/>
                  </a:cubicBezTo>
                  <a:cubicBezTo>
                    <a:pt x="2540" y="2655"/>
                    <a:pt x="2520" y="2592"/>
                    <a:pt x="2511" y="2524"/>
                  </a:cubicBezTo>
                  <a:cubicBezTo>
                    <a:pt x="2511" y="2503"/>
                    <a:pt x="2522" y="2489"/>
                    <a:pt x="2537" y="2489"/>
                  </a:cubicBezTo>
                  <a:cubicBezTo>
                    <a:pt x="2540" y="2489"/>
                    <a:pt x="2542" y="2490"/>
                    <a:pt x="2545" y="2490"/>
                  </a:cubicBezTo>
                  <a:cubicBezTo>
                    <a:pt x="2617" y="2500"/>
                    <a:pt x="2690" y="2519"/>
                    <a:pt x="2758" y="2543"/>
                  </a:cubicBezTo>
                  <a:cubicBezTo>
                    <a:pt x="2912" y="2398"/>
                    <a:pt x="3057" y="2248"/>
                    <a:pt x="3203" y="2094"/>
                  </a:cubicBezTo>
                  <a:cubicBezTo>
                    <a:pt x="3096" y="1958"/>
                    <a:pt x="3028" y="1799"/>
                    <a:pt x="3009" y="1634"/>
                  </a:cubicBezTo>
                  <a:cubicBezTo>
                    <a:pt x="3005" y="1614"/>
                    <a:pt x="3021" y="1598"/>
                    <a:pt x="3037" y="1598"/>
                  </a:cubicBezTo>
                  <a:cubicBezTo>
                    <a:pt x="3041" y="1598"/>
                    <a:pt x="3044" y="1599"/>
                    <a:pt x="3048" y="1600"/>
                  </a:cubicBezTo>
                  <a:cubicBezTo>
                    <a:pt x="3178" y="1668"/>
                    <a:pt x="3299" y="1760"/>
                    <a:pt x="3430" y="1828"/>
                  </a:cubicBezTo>
                  <a:cubicBezTo>
                    <a:pt x="3594" y="1634"/>
                    <a:pt x="3754" y="1426"/>
                    <a:pt x="3904" y="1213"/>
                  </a:cubicBezTo>
                  <a:cubicBezTo>
                    <a:pt x="3822" y="1107"/>
                    <a:pt x="3764" y="981"/>
                    <a:pt x="3730" y="851"/>
                  </a:cubicBezTo>
                  <a:cubicBezTo>
                    <a:pt x="3717" y="834"/>
                    <a:pt x="3737" y="821"/>
                    <a:pt x="3759" y="821"/>
                  </a:cubicBezTo>
                  <a:cubicBezTo>
                    <a:pt x="3762" y="821"/>
                    <a:pt x="3765" y="821"/>
                    <a:pt x="3768" y="822"/>
                  </a:cubicBezTo>
                  <a:cubicBezTo>
                    <a:pt x="3870" y="870"/>
                    <a:pt x="3976" y="909"/>
                    <a:pt x="4078" y="952"/>
                  </a:cubicBezTo>
                  <a:cubicBezTo>
                    <a:pt x="4281" y="657"/>
                    <a:pt x="4475" y="343"/>
                    <a:pt x="4668" y="9"/>
                  </a:cubicBezTo>
                  <a:cubicBezTo>
                    <a:pt x="4574" y="3"/>
                    <a:pt x="4479" y="0"/>
                    <a:pt x="4385" y="0"/>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1" name="Google Shape;1235;p18">
              <a:extLst>
                <a:ext uri="{FF2B5EF4-FFF2-40B4-BE49-F238E27FC236}">
                  <a16:creationId xmlns:a16="http://schemas.microsoft.com/office/drawing/2014/main" id="{497AF8C4-E0B4-544C-A511-ABBFCFA8EF82}"/>
                </a:ext>
              </a:extLst>
            </p:cNvPr>
            <p:cNvSpPr>
              <a:spLocks/>
            </p:cNvSpPr>
            <p:nvPr/>
          </p:nvSpPr>
          <p:spPr bwMode="auto">
            <a:xfrm flipH="1">
              <a:off x="2221821" y="1751864"/>
              <a:ext cx="399104" cy="475114"/>
            </a:xfrm>
            <a:custGeom>
              <a:avLst/>
              <a:gdLst>
                <a:gd name="T0" fmla="*/ 2147483646 w 3934"/>
                <a:gd name="T1" fmla="*/ 0 h 4683"/>
                <a:gd name="T2" fmla="*/ 2147483646 w 3934"/>
                <a:gd name="T3" fmla="*/ 0 h 4683"/>
                <a:gd name="T4" fmla="*/ 2147483646 w 3934"/>
                <a:gd name="T5" fmla="*/ 2147483646 h 4683"/>
                <a:gd name="T6" fmla="*/ 2147483646 w 3934"/>
                <a:gd name="T7" fmla="*/ 2147483646 h 4683"/>
                <a:gd name="T8" fmla="*/ 2147483646 w 3934"/>
                <a:gd name="T9" fmla="*/ 2147483646 h 4683"/>
                <a:gd name="T10" fmla="*/ 2147483646 w 3934"/>
                <a:gd name="T11" fmla="*/ 2147483646 h 4683"/>
                <a:gd name="T12" fmla="*/ 2147483646 w 3934"/>
                <a:gd name="T13" fmla="*/ 2147483646 h 4683"/>
                <a:gd name="T14" fmla="*/ 2147483646 w 3934"/>
                <a:gd name="T15" fmla="*/ 2147483646 h 4683"/>
                <a:gd name="T16" fmla="*/ 2147483646 w 3934"/>
                <a:gd name="T17" fmla="*/ 2147483646 h 4683"/>
                <a:gd name="T18" fmla="*/ 2147483646 w 3934"/>
                <a:gd name="T19" fmla="*/ 2147483646 h 4683"/>
                <a:gd name="T20" fmla="*/ 2147483646 w 3934"/>
                <a:gd name="T21" fmla="*/ 2147483646 h 4683"/>
                <a:gd name="T22" fmla="*/ 2147483646 w 3934"/>
                <a:gd name="T23" fmla="*/ 2147483646 h 4683"/>
                <a:gd name="T24" fmla="*/ 2147483646 w 3934"/>
                <a:gd name="T25" fmla="*/ 2147483646 h 4683"/>
                <a:gd name="T26" fmla="*/ 2147483646 w 3934"/>
                <a:gd name="T27" fmla="*/ 2147483646 h 4683"/>
                <a:gd name="T28" fmla="*/ 2147483646 w 3934"/>
                <a:gd name="T29" fmla="*/ 2147483646 h 4683"/>
                <a:gd name="T30" fmla="*/ 2147483646 w 3934"/>
                <a:gd name="T31" fmla="*/ 2147483646 h 4683"/>
                <a:gd name="T32" fmla="*/ 2147483646 w 3934"/>
                <a:gd name="T33" fmla="*/ 2147483646 h 4683"/>
                <a:gd name="T34" fmla="*/ 2147483646 w 3934"/>
                <a:gd name="T35" fmla="*/ 2147483646 h 4683"/>
                <a:gd name="T36" fmla="*/ 2147483646 w 3934"/>
                <a:gd name="T37" fmla="*/ 2147483646 h 4683"/>
                <a:gd name="T38" fmla="*/ 2147483646 w 3934"/>
                <a:gd name="T39" fmla="*/ 2147483646 h 4683"/>
                <a:gd name="T40" fmla="*/ 2147483646 w 3934"/>
                <a:gd name="T41" fmla="*/ 2147483646 h 4683"/>
                <a:gd name="T42" fmla="*/ 2147483646 w 3934"/>
                <a:gd name="T43" fmla="*/ 0 h 46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34" h="4683" extrusionOk="0">
                  <a:moveTo>
                    <a:pt x="3933" y="0"/>
                  </a:moveTo>
                  <a:lnTo>
                    <a:pt x="3933" y="0"/>
                  </a:lnTo>
                  <a:cubicBezTo>
                    <a:pt x="3426" y="150"/>
                    <a:pt x="2952" y="421"/>
                    <a:pt x="2526" y="740"/>
                  </a:cubicBezTo>
                  <a:cubicBezTo>
                    <a:pt x="2424" y="823"/>
                    <a:pt x="2313" y="905"/>
                    <a:pt x="2216" y="992"/>
                  </a:cubicBezTo>
                  <a:cubicBezTo>
                    <a:pt x="2115" y="1079"/>
                    <a:pt x="2013" y="1166"/>
                    <a:pt x="1916" y="1258"/>
                  </a:cubicBezTo>
                  <a:lnTo>
                    <a:pt x="1636" y="1543"/>
                  </a:lnTo>
                  <a:lnTo>
                    <a:pt x="1370" y="1838"/>
                  </a:lnTo>
                  <a:cubicBezTo>
                    <a:pt x="1283" y="1945"/>
                    <a:pt x="1201" y="2051"/>
                    <a:pt x="1118" y="2153"/>
                  </a:cubicBezTo>
                  <a:cubicBezTo>
                    <a:pt x="1075" y="2206"/>
                    <a:pt x="1036" y="2259"/>
                    <a:pt x="997" y="2312"/>
                  </a:cubicBezTo>
                  <a:lnTo>
                    <a:pt x="881" y="2477"/>
                  </a:lnTo>
                  <a:cubicBezTo>
                    <a:pt x="731" y="2699"/>
                    <a:pt x="596" y="2932"/>
                    <a:pt x="475" y="3169"/>
                  </a:cubicBezTo>
                  <a:cubicBezTo>
                    <a:pt x="233" y="3643"/>
                    <a:pt x="44" y="4155"/>
                    <a:pt x="1" y="4683"/>
                  </a:cubicBezTo>
                  <a:cubicBezTo>
                    <a:pt x="151" y="4184"/>
                    <a:pt x="364" y="3705"/>
                    <a:pt x="639" y="3260"/>
                  </a:cubicBezTo>
                  <a:cubicBezTo>
                    <a:pt x="775" y="3038"/>
                    <a:pt x="920" y="2820"/>
                    <a:pt x="1070" y="2612"/>
                  </a:cubicBezTo>
                  <a:cubicBezTo>
                    <a:pt x="1152" y="2506"/>
                    <a:pt x="1225" y="2399"/>
                    <a:pt x="1307" y="2298"/>
                  </a:cubicBezTo>
                  <a:cubicBezTo>
                    <a:pt x="1389" y="2196"/>
                    <a:pt x="1467" y="2095"/>
                    <a:pt x="1554" y="1998"/>
                  </a:cubicBezTo>
                  <a:lnTo>
                    <a:pt x="1810" y="1703"/>
                  </a:lnTo>
                  <a:lnTo>
                    <a:pt x="2076" y="1422"/>
                  </a:lnTo>
                  <a:cubicBezTo>
                    <a:pt x="2168" y="1330"/>
                    <a:pt x="2265" y="1239"/>
                    <a:pt x="2357" y="1147"/>
                  </a:cubicBezTo>
                  <a:cubicBezTo>
                    <a:pt x="2400" y="1103"/>
                    <a:pt x="2453" y="1064"/>
                    <a:pt x="2502" y="1021"/>
                  </a:cubicBezTo>
                  <a:lnTo>
                    <a:pt x="2647" y="890"/>
                  </a:lnTo>
                  <a:cubicBezTo>
                    <a:pt x="3039" y="542"/>
                    <a:pt x="3469" y="247"/>
                    <a:pt x="3933"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62" name="Google Shape;1236;p18">
            <a:extLst>
              <a:ext uri="{FF2B5EF4-FFF2-40B4-BE49-F238E27FC236}">
                <a16:creationId xmlns:a16="http://schemas.microsoft.com/office/drawing/2014/main" id="{DEC97BB1-F3C0-5644-8F25-19DEB0EE0B56}"/>
              </a:ext>
            </a:extLst>
          </p:cNvPr>
          <p:cNvGrpSpPr>
            <a:grpSpLocks/>
          </p:cNvGrpSpPr>
          <p:nvPr/>
        </p:nvGrpSpPr>
        <p:grpSpPr bwMode="auto">
          <a:xfrm rot="5821322">
            <a:off x="10880726" y="1105959"/>
            <a:ext cx="690033" cy="823383"/>
            <a:chOff x="-2727738" y="2878591"/>
            <a:chExt cx="727675" cy="869530"/>
          </a:xfrm>
        </p:grpSpPr>
        <p:sp>
          <p:nvSpPr>
            <p:cNvPr id="63" name="Google Shape;1237;p18">
              <a:extLst>
                <a:ext uri="{FF2B5EF4-FFF2-40B4-BE49-F238E27FC236}">
                  <a16:creationId xmlns:a16="http://schemas.microsoft.com/office/drawing/2014/main" id="{7EB63042-9526-A949-A6C5-C8509A2B82B8}"/>
                </a:ext>
              </a:extLst>
            </p:cNvPr>
            <p:cNvSpPr>
              <a:spLocks/>
            </p:cNvSpPr>
            <p:nvPr/>
          </p:nvSpPr>
          <p:spPr bwMode="auto">
            <a:xfrm>
              <a:off x="-2714634" y="2878591"/>
              <a:ext cx="714571" cy="826806"/>
            </a:xfrm>
            <a:custGeom>
              <a:avLst/>
              <a:gdLst>
                <a:gd name="T0" fmla="*/ 2147483646 w 5017"/>
                <a:gd name="T1" fmla="*/ 0 h 5805"/>
                <a:gd name="T2" fmla="*/ 2147483646 w 5017"/>
                <a:gd name="T3" fmla="*/ 2147483646 h 5805"/>
                <a:gd name="T4" fmla="*/ 2147483646 w 5017"/>
                <a:gd name="T5" fmla="*/ 2147483646 h 5805"/>
                <a:gd name="T6" fmla="*/ 2147483646 w 5017"/>
                <a:gd name="T7" fmla="*/ 2147483646 h 5805"/>
                <a:gd name="T8" fmla="*/ 2147483646 w 5017"/>
                <a:gd name="T9" fmla="*/ 2147483646 h 5805"/>
                <a:gd name="T10" fmla="*/ 2147483646 w 5017"/>
                <a:gd name="T11" fmla="*/ 2147483646 h 5805"/>
                <a:gd name="T12" fmla="*/ 2147483646 w 5017"/>
                <a:gd name="T13" fmla="*/ 2147483646 h 5805"/>
                <a:gd name="T14" fmla="*/ 2147483646 w 5017"/>
                <a:gd name="T15" fmla="*/ 2147483646 h 5805"/>
                <a:gd name="T16" fmla="*/ 0 w 5017"/>
                <a:gd name="T17" fmla="*/ 2147483646 h 5805"/>
                <a:gd name="T18" fmla="*/ 2147483646 w 5017"/>
                <a:gd name="T19" fmla="*/ 2147483646 h 5805"/>
                <a:gd name="T20" fmla="*/ 2147483646 w 5017"/>
                <a:gd name="T21" fmla="*/ 2147483646 h 5805"/>
                <a:gd name="T22" fmla="*/ 2147483646 w 5017"/>
                <a:gd name="T23" fmla="*/ 2147483646 h 5805"/>
                <a:gd name="T24" fmla="*/ 2147483646 w 5017"/>
                <a:gd name="T25" fmla="*/ 2147483646 h 5805"/>
                <a:gd name="T26" fmla="*/ 2147483646 w 5017"/>
                <a:gd name="T27" fmla="*/ 2147483646 h 5805"/>
                <a:gd name="T28" fmla="*/ 2147483646 w 5017"/>
                <a:gd name="T29" fmla="*/ 2147483646 h 5805"/>
                <a:gd name="T30" fmla="*/ 2147483646 w 5017"/>
                <a:gd name="T31" fmla="*/ 2147483646 h 5805"/>
                <a:gd name="T32" fmla="*/ 2147483646 w 5017"/>
                <a:gd name="T33" fmla="*/ 2147483646 h 5805"/>
                <a:gd name="T34" fmla="*/ 2147483646 w 5017"/>
                <a:gd name="T35" fmla="*/ 2147483646 h 5805"/>
                <a:gd name="T36" fmla="*/ 2147483646 w 5017"/>
                <a:gd name="T37" fmla="*/ 2147483646 h 5805"/>
                <a:gd name="T38" fmla="*/ 2147483646 w 5017"/>
                <a:gd name="T39" fmla="*/ 2147483646 h 5805"/>
                <a:gd name="T40" fmla="*/ 2147483646 w 5017"/>
                <a:gd name="T41" fmla="*/ 0 h 58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4" name="Google Shape;1238;p18">
              <a:extLst>
                <a:ext uri="{FF2B5EF4-FFF2-40B4-BE49-F238E27FC236}">
                  <a16:creationId xmlns:a16="http://schemas.microsoft.com/office/drawing/2014/main" id="{5AE343D0-8964-F342-BC93-0005B97A387A}"/>
                </a:ext>
              </a:extLst>
            </p:cNvPr>
            <p:cNvSpPr>
              <a:spLocks/>
            </p:cNvSpPr>
            <p:nvPr/>
          </p:nvSpPr>
          <p:spPr bwMode="auto">
            <a:xfrm>
              <a:off x="-2642993" y="2947812"/>
              <a:ext cx="639511" cy="740209"/>
            </a:xfrm>
            <a:custGeom>
              <a:avLst/>
              <a:gdLst>
                <a:gd name="T0" fmla="*/ 2147483646 w 4490"/>
                <a:gd name="T1" fmla="*/ 2147483646 h 5197"/>
                <a:gd name="T2" fmla="*/ 2147483646 w 4490"/>
                <a:gd name="T3" fmla="*/ 2147483646 h 5197"/>
                <a:gd name="T4" fmla="*/ 2147483646 w 4490"/>
                <a:gd name="T5" fmla="*/ 2147483646 h 5197"/>
                <a:gd name="T6" fmla="*/ 2147483646 w 4490"/>
                <a:gd name="T7" fmla="*/ 2147483646 h 5197"/>
                <a:gd name="T8" fmla="*/ 2147483646 w 4490"/>
                <a:gd name="T9" fmla="*/ 2147483646 h 5197"/>
                <a:gd name="T10" fmla="*/ 2147483646 w 4490"/>
                <a:gd name="T11" fmla="*/ 2147483646 h 5197"/>
                <a:gd name="T12" fmla="*/ 2147483646 w 4490"/>
                <a:gd name="T13" fmla="*/ 2147483646 h 5197"/>
                <a:gd name="T14" fmla="*/ 2147483646 w 4490"/>
                <a:gd name="T15" fmla="*/ 2147483646 h 5197"/>
                <a:gd name="T16" fmla="*/ 2147483646 w 4490"/>
                <a:gd name="T17" fmla="*/ 2147483646 h 5197"/>
                <a:gd name="T18" fmla="*/ 2147483646 w 4490"/>
                <a:gd name="T19" fmla="*/ 2147483646 h 5197"/>
                <a:gd name="T20" fmla="*/ 2147483646 w 4490"/>
                <a:gd name="T21" fmla="*/ 2147483646 h 5197"/>
                <a:gd name="T22" fmla="*/ 2147483646 w 4490"/>
                <a:gd name="T23" fmla="*/ 2147483646 h 5197"/>
                <a:gd name="T24" fmla="*/ 2147483646 w 4490"/>
                <a:gd name="T25" fmla="*/ 2147483646 h 5197"/>
                <a:gd name="T26" fmla="*/ 2147483646 w 4490"/>
                <a:gd name="T27" fmla="*/ 2147483646 h 5197"/>
                <a:gd name="T28" fmla="*/ 2147483646 w 4490"/>
                <a:gd name="T29" fmla="*/ 2147483646 h 5197"/>
                <a:gd name="T30" fmla="*/ 2147483646 w 4490"/>
                <a:gd name="T31" fmla="*/ 2147483646 h 5197"/>
                <a:gd name="T32" fmla="*/ 2147483646 w 4490"/>
                <a:gd name="T33" fmla="*/ 2147483646 h 5197"/>
                <a:gd name="T34" fmla="*/ 2147483646 w 4490"/>
                <a:gd name="T35" fmla="*/ 2147483646 h 5197"/>
                <a:gd name="T36" fmla="*/ 2147483646 w 4490"/>
                <a:gd name="T37" fmla="*/ 2147483646 h 5197"/>
                <a:gd name="T38" fmla="*/ 2147483646 w 4490"/>
                <a:gd name="T39" fmla="*/ 2147483646 h 51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5" name="Google Shape;1239;p18">
              <a:extLst>
                <a:ext uri="{FF2B5EF4-FFF2-40B4-BE49-F238E27FC236}">
                  <a16:creationId xmlns:a16="http://schemas.microsoft.com/office/drawing/2014/main" id="{FBC41321-253F-A141-9BE6-9961DCADBFF5}"/>
                </a:ext>
              </a:extLst>
            </p:cNvPr>
            <p:cNvSpPr>
              <a:spLocks/>
            </p:cNvSpPr>
            <p:nvPr/>
          </p:nvSpPr>
          <p:spPr bwMode="auto">
            <a:xfrm>
              <a:off x="-2447866" y="3231388"/>
              <a:ext cx="161231" cy="140578"/>
            </a:xfrm>
            <a:custGeom>
              <a:avLst/>
              <a:gdLst>
                <a:gd name="T0" fmla="*/ 2147483646 w 1132"/>
                <a:gd name="T1" fmla="*/ 0 h 987"/>
                <a:gd name="T2" fmla="*/ 2147483646 w 1132"/>
                <a:gd name="T3" fmla="*/ 2147483646 h 987"/>
                <a:gd name="T4" fmla="*/ 2147483646 w 1132"/>
                <a:gd name="T5" fmla="*/ 2147483646 h 987"/>
                <a:gd name="T6" fmla="*/ 2147483646 w 1132"/>
                <a:gd name="T7" fmla="*/ 2147483646 h 987"/>
                <a:gd name="T8" fmla="*/ 2147483646 w 1132"/>
                <a:gd name="T9" fmla="*/ 2147483646 h 987"/>
                <a:gd name="T10" fmla="*/ 2147483646 w 1132"/>
                <a:gd name="T11" fmla="*/ 2147483646 h 987"/>
                <a:gd name="T12" fmla="*/ 2147483646 w 1132"/>
                <a:gd name="T13" fmla="*/ 2147483646 h 987"/>
                <a:gd name="T14" fmla="*/ 2147483646 w 1132"/>
                <a:gd name="T15" fmla="*/ 0 h 9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6" name="Google Shape;1240;p18">
              <a:extLst>
                <a:ext uri="{FF2B5EF4-FFF2-40B4-BE49-F238E27FC236}">
                  <a16:creationId xmlns:a16="http://schemas.microsoft.com/office/drawing/2014/main" id="{5C3AA6EF-751E-1448-9216-0A8A247DE5D7}"/>
                </a:ext>
              </a:extLst>
            </p:cNvPr>
            <p:cNvSpPr>
              <a:spLocks/>
            </p:cNvSpPr>
            <p:nvPr/>
          </p:nvSpPr>
          <p:spPr bwMode="auto">
            <a:xfrm>
              <a:off x="-2210296" y="2927160"/>
              <a:ext cx="179889" cy="155391"/>
            </a:xfrm>
            <a:custGeom>
              <a:avLst/>
              <a:gdLst>
                <a:gd name="T0" fmla="*/ 2147483646 w 1263"/>
                <a:gd name="T1" fmla="*/ 0 h 1091"/>
                <a:gd name="T2" fmla="*/ 2147483646 w 1263"/>
                <a:gd name="T3" fmla="*/ 2147483646 h 1091"/>
                <a:gd name="T4" fmla="*/ 2147483646 w 1263"/>
                <a:gd name="T5" fmla="*/ 2147483646 h 1091"/>
                <a:gd name="T6" fmla="*/ 2147483646 w 1263"/>
                <a:gd name="T7" fmla="*/ 2147483646 h 1091"/>
                <a:gd name="T8" fmla="*/ 2147483646 w 1263"/>
                <a:gd name="T9" fmla="*/ 2147483646 h 1091"/>
                <a:gd name="T10" fmla="*/ 2147483646 w 1263"/>
                <a:gd name="T11" fmla="*/ 2147483646 h 1091"/>
                <a:gd name="T12" fmla="*/ 2147483646 w 1263"/>
                <a:gd name="T13" fmla="*/ 2147483646 h 1091"/>
                <a:gd name="T14" fmla="*/ 2147483646 w 1263"/>
                <a:gd name="T15" fmla="*/ 2147483646 h 1091"/>
                <a:gd name="T16" fmla="*/ 2147483646 w 1263"/>
                <a:gd name="T17" fmla="*/ 2147483646 h 1091"/>
                <a:gd name="T18" fmla="*/ 2147483646 w 1263"/>
                <a:gd name="T19" fmla="*/ 2147483646 h 1091"/>
                <a:gd name="T20" fmla="*/ 2147483646 w 1263"/>
                <a:gd name="T21" fmla="*/ 2147483646 h 1091"/>
                <a:gd name="T22" fmla="*/ 2147483646 w 1263"/>
                <a:gd name="T23" fmla="*/ 2147483646 h 1091"/>
                <a:gd name="T24" fmla="*/ 2147483646 w 1263"/>
                <a:gd name="T25" fmla="*/ 2147483646 h 1091"/>
                <a:gd name="T26" fmla="*/ 2147483646 w 1263"/>
                <a:gd name="T27" fmla="*/ 2147483646 h 1091"/>
                <a:gd name="T28" fmla="*/ 2147483646 w 1263"/>
                <a:gd name="T29" fmla="*/ 2147483646 h 1091"/>
                <a:gd name="T30" fmla="*/ 2147483646 w 1263"/>
                <a:gd name="T31" fmla="*/ 2147483646 h 1091"/>
                <a:gd name="T32" fmla="*/ 2147483646 w 1263"/>
                <a:gd name="T33" fmla="*/ 2147483646 h 1091"/>
                <a:gd name="T34" fmla="*/ 2147483646 w 1263"/>
                <a:gd name="T35" fmla="*/ 2147483646 h 1091"/>
                <a:gd name="T36" fmla="*/ 2147483646 w 1263"/>
                <a:gd name="T37" fmla="*/ 2147483646 h 1091"/>
                <a:gd name="T38" fmla="*/ 2147483646 w 1263"/>
                <a:gd name="T39" fmla="*/ 2147483646 h 1091"/>
                <a:gd name="T40" fmla="*/ 2147483646 w 1263"/>
                <a:gd name="T41" fmla="*/ 2147483646 h 1091"/>
                <a:gd name="T42" fmla="*/ 2147483646 w 1263"/>
                <a:gd name="T43" fmla="*/ 0 h 10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7" name="Google Shape;1241;p18">
              <a:extLst>
                <a:ext uri="{FF2B5EF4-FFF2-40B4-BE49-F238E27FC236}">
                  <a16:creationId xmlns:a16="http://schemas.microsoft.com/office/drawing/2014/main" id="{1043D54B-5BD7-724F-8A85-6F1223984FB5}"/>
                </a:ext>
              </a:extLst>
            </p:cNvPr>
            <p:cNvSpPr>
              <a:spLocks/>
            </p:cNvSpPr>
            <p:nvPr/>
          </p:nvSpPr>
          <p:spPr bwMode="auto">
            <a:xfrm>
              <a:off x="-2273107" y="3039821"/>
              <a:ext cx="246404" cy="286712"/>
            </a:xfrm>
            <a:custGeom>
              <a:avLst/>
              <a:gdLst>
                <a:gd name="T0" fmla="*/ 2147483646 w 1730"/>
                <a:gd name="T1" fmla="*/ 2147483646 h 2013"/>
                <a:gd name="T2" fmla="*/ 2147483646 w 1730"/>
                <a:gd name="T3" fmla="*/ 2147483646 h 2013"/>
                <a:gd name="T4" fmla="*/ 2147483646 w 1730"/>
                <a:gd name="T5" fmla="*/ 2147483646 h 2013"/>
                <a:gd name="T6" fmla="*/ 2147483646 w 1730"/>
                <a:gd name="T7" fmla="*/ 2147483646 h 2013"/>
                <a:gd name="T8" fmla="*/ 2147483646 w 1730"/>
                <a:gd name="T9" fmla="*/ 2147483646 h 2013"/>
                <a:gd name="T10" fmla="*/ 2147483646 w 1730"/>
                <a:gd name="T11" fmla="*/ 2147483646 h 2013"/>
                <a:gd name="T12" fmla="*/ 2147483646 w 1730"/>
                <a:gd name="T13" fmla="*/ 2147483646 h 2013"/>
                <a:gd name="T14" fmla="*/ 2147483646 w 1730"/>
                <a:gd name="T15" fmla="*/ 2147483646 h 2013"/>
                <a:gd name="T16" fmla="*/ 2147483646 w 1730"/>
                <a:gd name="T17" fmla="*/ 2147483646 h 2013"/>
                <a:gd name="T18" fmla="*/ 2147483646 w 1730"/>
                <a:gd name="T19" fmla="*/ 2147483646 h 20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8" name="Google Shape;1242;p18">
              <a:extLst>
                <a:ext uri="{FF2B5EF4-FFF2-40B4-BE49-F238E27FC236}">
                  <a16:creationId xmlns:a16="http://schemas.microsoft.com/office/drawing/2014/main" id="{B2822337-0777-2C41-8E95-1CA773BA4D01}"/>
                </a:ext>
              </a:extLst>
            </p:cNvPr>
            <p:cNvSpPr>
              <a:spLocks/>
            </p:cNvSpPr>
            <p:nvPr/>
          </p:nvSpPr>
          <p:spPr bwMode="auto">
            <a:xfrm>
              <a:off x="-2727738" y="3584754"/>
              <a:ext cx="147557" cy="163367"/>
            </a:xfrm>
            <a:custGeom>
              <a:avLst/>
              <a:gdLst>
                <a:gd name="T0" fmla="*/ 2147483646 w 1036"/>
                <a:gd name="T1" fmla="*/ 0 h 1147"/>
                <a:gd name="T2" fmla="*/ 2147483646 w 1036"/>
                <a:gd name="T3" fmla="*/ 2147483646 h 1147"/>
                <a:gd name="T4" fmla="*/ 2147483646 w 1036"/>
                <a:gd name="T5" fmla="*/ 2147483646 h 1147"/>
                <a:gd name="T6" fmla="*/ 2147483646 w 1036"/>
                <a:gd name="T7" fmla="*/ 0 h 11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1243" name="Google Shape;1243;p18"/>
          <p:cNvSpPr txBox="1">
            <a:spLocks noGrp="1"/>
          </p:cNvSpPr>
          <p:nvPr>
            <p:ph type="title"/>
          </p:nvPr>
        </p:nvSpPr>
        <p:spPr>
          <a:xfrm>
            <a:off x="817784" y="2269244"/>
            <a:ext cx="3298400" cy="1256400"/>
          </a:xfrm>
          <a:prstGeom prst="rect">
            <a:avLst/>
          </a:prstGeom>
        </p:spPr>
        <p:txBody>
          <a:bodyPr spcFirstLastPara="1" anchor="b">
            <a:noAutofit/>
          </a:bodyPr>
          <a:lstStyle>
            <a:lvl1pPr lvl="0" algn="ctr" rtl="0">
              <a:spcBef>
                <a:spcPts val="0"/>
              </a:spcBef>
              <a:spcAft>
                <a:spcPts val="0"/>
              </a:spcAft>
              <a:buSzPts val="4800"/>
              <a:buNone/>
              <a:defRPr sz="6933">
                <a:latin typeface="Playfair Display Regular"/>
                <a:ea typeface="Playfair Display Regular"/>
                <a:cs typeface="Playfair Display Regular"/>
                <a:sym typeface="Playfair Display Regular"/>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a:t>Click to edit Master title style</a:t>
            </a:r>
            <a:endParaRPr/>
          </a:p>
        </p:txBody>
      </p:sp>
      <p:sp>
        <p:nvSpPr>
          <p:cNvPr id="1244" name="Google Shape;1244;p18"/>
          <p:cNvSpPr txBox="1">
            <a:spLocks noGrp="1"/>
          </p:cNvSpPr>
          <p:nvPr>
            <p:ph type="body" idx="1"/>
          </p:nvPr>
        </p:nvSpPr>
        <p:spPr>
          <a:xfrm>
            <a:off x="1112384" y="3709904"/>
            <a:ext cx="2709200" cy="799600"/>
          </a:xfrm>
          <a:prstGeom prst="rect">
            <a:avLst/>
          </a:prstGeom>
        </p:spPr>
        <p:txBody>
          <a:bodyPr spcFirstLastPara="1">
            <a:noAutofit/>
          </a:bodyPr>
          <a:lstStyle>
            <a:lvl1pPr marL="609570" lvl="0" indent="-423312" algn="ctr" rtl="0">
              <a:lnSpc>
                <a:spcPct val="100000"/>
              </a:lnSpc>
              <a:spcBef>
                <a:spcPts val="0"/>
              </a:spcBef>
              <a:spcAft>
                <a:spcPts val="0"/>
              </a:spcAft>
              <a:buSzPts val="1400"/>
              <a:buChar char="●"/>
              <a:defRPr sz="1867"/>
            </a:lvl1pPr>
            <a:lvl2pPr marL="1219140" lvl="1" indent="-423312" algn="ctr" rtl="0">
              <a:spcBef>
                <a:spcPts val="2133"/>
              </a:spcBef>
              <a:spcAft>
                <a:spcPts val="0"/>
              </a:spcAft>
              <a:buSzPts val="1400"/>
              <a:buChar char="○"/>
              <a:defRPr/>
            </a:lvl2pPr>
            <a:lvl3pPr marL="1828709" lvl="2" indent="-423312" algn="ctr" rtl="0">
              <a:spcBef>
                <a:spcPts val="2133"/>
              </a:spcBef>
              <a:spcAft>
                <a:spcPts val="0"/>
              </a:spcAft>
              <a:buSzPts val="1400"/>
              <a:buChar char="■"/>
              <a:defRPr/>
            </a:lvl3pPr>
            <a:lvl4pPr marL="2438278" lvl="3" indent="-423312" algn="ctr" rtl="0">
              <a:spcBef>
                <a:spcPts val="2133"/>
              </a:spcBef>
              <a:spcAft>
                <a:spcPts val="0"/>
              </a:spcAft>
              <a:buSzPts val="1400"/>
              <a:buChar char="●"/>
              <a:defRPr/>
            </a:lvl4pPr>
            <a:lvl5pPr marL="3047848" lvl="4" indent="-423312" algn="ctr" rtl="0">
              <a:spcBef>
                <a:spcPts val="2133"/>
              </a:spcBef>
              <a:spcAft>
                <a:spcPts val="0"/>
              </a:spcAft>
              <a:buSzPts val="1400"/>
              <a:buChar char="○"/>
              <a:defRPr/>
            </a:lvl5pPr>
            <a:lvl6pPr marL="3657418" lvl="5" indent="-423312" algn="ctr" rtl="0">
              <a:spcBef>
                <a:spcPts val="2133"/>
              </a:spcBef>
              <a:spcAft>
                <a:spcPts val="0"/>
              </a:spcAft>
              <a:buSzPts val="1400"/>
              <a:buChar char="■"/>
              <a:defRPr/>
            </a:lvl6pPr>
            <a:lvl7pPr marL="4266987" lvl="6" indent="-423312" algn="ctr" rtl="0">
              <a:spcBef>
                <a:spcPts val="2133"/>
              </a:spcBef>
              <a:spcAft>
                <a:spcPts val="0"/>
              </a:spcAft>
              <a:buSzPts val="1400"/>
              <a:buChar char="●"/>
              <a:defRPr/>
            </a:lvl7pPr>
            <a:lvl8pPr marL="4876557" lvl="7" indent="-423312" algn="ctr" rtl="0">
              <a:spcBef>
                <a:spcPts val="2133"/>
              </a:spcBef>
              <a:spcAft>
                <a:spcPts val="0"/>
              </a:spcAft>
              <a:buSzPts val="1400"/>
              <a:buChar char="○"/>
              <a:defRPr/>
            </a:lvl8pPr>
            <a:lvl9pPr marL="5486126" lvl="8" indent="-423312" algn="ctr" rtl="0">
              <a:spcBef>
                <a:spcPts val="2133"/>
              </a:spcBef>
              <a:spcAft>
                <a:spcPts val="2133"/>
              </a:spcAft>
              <a:buSzPts val="1400"/>
              <a:buChar char="■"/>
              <a:defRPr/>
            </a:lvl9pPr>
          </a:lstStyle>
          <a:p>
            <a:endParaRPr/>
          </a:p>
        </p:txBody>
      </p:sp>
      <p:sp>
        <p:nvSpPr>
          <p:cNvPr id="1245" name="Google Shape;1245;p18"/>
          <p:cNvSpPr txBox="1">
            <a:spLocks noGrp="1"/>
          </p:cNvSpPr>
          <p:nvPr>
            <p:ph type="title" idx="2"/>
          </p:nvPr>
        </p:nvSpPr>
        <p:spPr>
          <a:xfrm>
            <a:off x="4476484" y="728377"/>
            <a:ext cx="3298400" cy="1256400"/>
          </a:xfrm>
          <a:prstGeom prst="rect">
            <a:avLst/>
          </a:prstGeom>
        </p:spPr>
        <p:txBody>
          <a:bodyPr spcFirstLastPara="1" anchor="b">
            <a:noAutofit/>
          </a:bodyPr>
          <a:lstStyle>
            <a:lvl1pPr lvl="0" algn="ctr" rtl="0">
              <a:spcBef>
                <a:spcPts val="0"/>
              </a:spcBef>
              <a:spcAft>
                <a:spcPts val="0"/>
              </a:spcAft>
              <a:buSzPts val="4800"/>
              <a:buNone/>
              <a:defRPr sz="6933">
                <a:latin typeface="Playfair Display Regular"/>
                <a:ea typeface="Playfair Display Regular"/>
                <a:cs typeface="Playfair Display Regular"/>
                <a:sym typeface="Playfair Display Regular"/>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a:t>Click to edit Master title style</a:t>
            </a:r>
            <a:endParaRPr/>
          </a:p>
        </p:txBody>
      </p:sp>
      <p:sp>
        <p:nvSpPr>
          <p:cNvPr id="1246" name="Google Shape;1246;p18"/>
          <p:cNvSpPr txBox="1">
            <a:spLocks noGrp="1"/>
          </p:cNvSpPr>
          <p:nvPr>
            <p:ph type="body" idx="3"/>
          </p:nvPr>
        </p:nvSpPr>
        <p:spPr>
          <a:xfrm>
            <a:off x="4771084" y="2169037"/>
            <a:ext cx="2709200" cy="799600"/>
          </a:xfrm>
          <a:prstGeom prst="rect">
            <a:avLst/>
          </a:prstGeom>
        </p:spPr>
        <p:txBody>
          <a:bodyPr spcFirstLastPara="1">
            <a:noAutofit/>
          </a:bodyPr>
          <a:lstStyle>
            <a:lvl1pPr marL="609570" lvl="0" indent="-423312" algn="ctr" rtl="0">
              <a:lnSpc>
                <a:spcPct val="100000"/>
              </a:lnSpc>
              <a:spcBef>
                <a:spcPts val="0"/>
              </a:spcBef>
              <a:spcAft>
                <a:spcPts val="0"/>
              </a:spcAft>
              <a:buSzPts val="1400"/>
              <a:buChar char="●"/>
              <a:defRPr sz="1867"/>
            </a:lvl1pPr>
            <a:lvl2pPr marL="1219140" lvl="1" indent="-423312" algn="ctr" rtl="0">
              <a:spcBef>
                <a:spcPts val="2133"/>
              </a:spcBef>
              <a:spcAft>
                <a:spcPts val="0"/>
              </a:spcAft>
              <a:buSzPts val="1400"/>
              <a:buChar char="○"/>
              <a:defRPr/>
            </a:lvl2pPr>
            <a:lvl3pPr marL="1828709" lvl="2" indent="-423312" algn="ctr" rtl="0">
              <a:spcBef>
                <a:spcPts val="2133"/>
              </a:spcBef>
              <a:spcAft>
                <a:spcPts val="0"/>
              </a:spcAft>
              <a:buSzPts val="1400"/>
              <a:buChar char="■"/>
              <a:defRPr/>
            </a:lvl3pPr>
            <a:lvl4pPr marL="2438278" lvl="3" indent="-423312" algn="ctr" rtl="0">
              <a:spcBef>
                <a:spcPts val="2133"/>
              </a:spcBef>
              <a:spcAft>
                <a:spcPts val="0"/>
              </a:spcAft>
              <a:buSzPts val="1400"/>
              <a:buChar char="●"/>
              <a:defRPr/>
            </a:lvl4pPr>
            <a:lvl5pPr marL="3047848" lvl="4" indent="-423312" algn="ctr" rtl="0">
              <a:spcBef>
                <a:spcPts val="2133"/>
              </a:spcBef>
              <a:spcAft>
                <a:spcPts val="0"/>
              </a:spcAft>
              <a:buSzPts val="1400"/>
              <a:buChar char="○"/>
              <a:defRPr/>
            </a:lvl5pPr>
            <a:lvl6pPr marL="3657418" lvl="5" indent="-423312" algn="ctr" rtl="0">
              <a:spcBef>
                <a:spcPts val="2133"/>
              </a:spcBef>
              <a:spcAft>
                <a:spcPts val="0"/>
              </a:spcAft>
              <a:buSzPts val="1400"/>
              <a:buChar char="■"/>
              <a:defRPr/>
            </a:lvl6pPr>
            <a:lvl7pPr marL="4266987" lvl="6" indent="-423312" algn="ctr" rtl="0">
              <a:spcBef>
                <a:spcPts val="2133"/>
              </a:spcBef>
              <a:spcAft>
                <a:spcPts val="0"/>
              </a:spcAft>
              <a:buSzPts val="1400"/>
              <a:buChar char="●"/>
              <a:defRPr/>
            </a:lvl7pPr>
            <a:lvl8pPr marL="4876557" lvl="7" indent="-423312" algn="ctr" rtl="0">
              <a:spcBef>
                <a:spcPts val="2133"/>
              </a:spcBef>
              <a:spcAft>
                <a:spcPts val="0"/>
              </a:spcAft>
              <a:buSzPts val="1400"/>
              <a:buChar char="○"/>
              <a:defRPr/>
            </a:lvl8pPr>
            <a:lvl9pPr marL="5486126" lvl="8" indent="-423312" algn="ctr" rtl="0">
              <a:spcBef>
                <a:spcPts val="2133"/>
              </a:spcBef>
              <a:spcAft>
                <a:spcPts val="2133"/>
              </a:spcAft>
              <a:buSzPts val="1400"/>
              <a:buChar char="■"/>
              <a:defRPr/>
            </a:lvl9pPr>
          </a:lstStyle>
          <a:p>
            <a:endParaRPr/>
          </a:p>
        </p:txBody>
      </p:sp>
      <p:sp>
        <p:nvSpPr>
          <p:cNvPr id="1247" name="Google Shape;1247;p18"/>
          <p:cNvSpPr txBox="1">
            <a:spLocks noGrp="1"/>
          </p:cNvSpPr>
          <p:nvPr>
            <p:ph type="title" idx="4"/>
          </p:nvPr>
        </p:nvSpPr>
        <p:spPr>
          <a:xfrm>
            <a:off x="8075851" y="2269244"/>
            <a:ext cx="3298400" cy="1256400"/>
          </a:xfrm>
          <a:prstGeom prst="rect">
            <a:avLst/>
          </a:prstGeom>
        </p:spPr>
        <p:txBody>
          <a:bodyPr spcFirstLastPara="1" anchor="b">
            <a:noAutofit/>
          </a:bodyPr>
          <a:lstStyle>
            <a:lvl1pPr lvl="0" algn="ctr" rtl="0">
              <a:spcBef>
                <a:spcPts val="0"/>
              </a:spcBef>
              <a:spcAft>
                <a:spcPts val="0"/>
              </a:spcAft>
              <a:buSzPts val="4800"/>
              <a:buNone/>
              <a:defRPr sz="6933">
                <a:latin typeface="Playfair Display Regular"/>
                <a:ea typeface="Playfair Display Regular"/>
                <a:cs typeface="Playfair Display Regular"/>
                <a:sym typeface="Playfair Display Regular"/>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rPr lang="en-US"/>
              <a:t>Click to edit Master title style</a:t>
            </a:r>
            <a:endParaRPr/>
          </a:p>
        </p:txBody>
      </p:sp>
      <p:sp>
        <p:nvSpPr>
          <p:cNvPr id="1248" name="Google Shape;1248;p18"/>
          <p:cNvSpPr txBox="1">
            <a:spLocks noGrp="1"/>
          </p:cNvSpPr>
          <p:nvPr>
            <p:ph type="body" idx="5"/>
          </p:nvPr>
        </p:nvSpPr>
        <p:spPr>
          <a:xfrm>
            <a:off x="8370451" y="3709904"/>
            <a:ext cx="2709200" cy="799600"/>
          </a:xfrm>
          <a:prstGeom prst="rect">
            <a:avLst/>
          </a:prstGeom>
        </p:spPr>
        <p:txBody>
          <a:bodyPr spcFirstLastPara="1">
            <a:noAutofit/>
          </a:bodyPr>
          <a:lstStyle>
            <a:lvl1pPr marL="609570" lvl="0" indent="-423312" algn="ctr" rtl="0">
              <a:lnSpc>
                <a:spcPct val="100000"/>
              </a:lnSpc>
              <a:spcBef>
                <a:spcPts val="0"/>
              </a:spcBef>
              <a:spcAft>
                <a:spcPts val="0"/>
              </a:spcAft>
              <a:buSzPts val="1400"/>
              <a:buChar char="●"/>
              <a:defRPr sz="1867"/>
            </a:lvl1pPr>
            <a:lvl2pPr marL="1219140" lvl="1" indent="-423312" algn="ctr" rtl="0">
              <a:spcBef>
                <a:spcPts val="2133"/>
              </a:spcBef>
              <a:spcAft>
                <a:spcPts val="0"/>
              </a:spcAft>
              <a:buSzPts val="1400"/>
              <a:buChar char="○"/>
              <a:defRPr/>
            </a:lvl2pPr>
            <a:lvl3pPr marL="1828709" lvl="2" indent="-423312" algn="ctr" rtl="0">
              <a:spcBef>
                <a:spcPts val="2133"/>
              </a:spcBef>
              <a:spcAft>
                <a:spcPts val="0"/>
              </a:spcAft>
              <a:buSzPts val="1400"/>
              <a:buChar char="■"/>
              <a:defRPr/>
            </a:lvl3pPr>
            <a:lvl4pPr marL="2438278" lvl="3" indent="-423312" algn="ctr" rtl="0">
              <a:spcBef>
                <a:spcPts val="2133"/>
              </a:spcBef>
              <a:spcAft>
                <a:spcPts val="0"/>
              </a:spcAft>
              <a:buSzPts val="1400"/>
              <a:buChar char="●"/>
              <a:defRPr/>
            </a:lvl4pPr>
            <a:lvl5pPr marL="3047848" lvl="4" indent="-423312" algn="ctr" rtl="0">
              <a:spcBef>
                <a:spcPts val="2133"/>
              </a:spcBef>
              <a:spcAft>
                <a:spcPts val="0"/>
              </a:spcAft>
              <a:buSzPts val="1400"/>
              <a:buChar char="○"/>
              <a:defRPr/>
            </a:lvl5pPr>
            <a:lvl6pPr marL="3657418" lvl="5" indent="-423312" algn="ctr" rtl="0">
              <a:spcBef>
                <a:spcPts val="2133"/>
              </a:spcBef>
              <a:spcAft>
                <a:spcPts val="0"/>
              </a:spcAft>
              <a:buSzPts val="1400"/>
              <a:buChar char="■"/>
              <a:defRPr/>
            </a:lvl6pPr>
            <a:lvl7pPr marL="4266987" lvl="6" indent="-423312" algn="ctr" rtl="0">
              <a:spcBef>
                <a:spcPts val="2133"/>
              </a:spcBef>
              <a:spcAft>
                <a:spcPts val="0"/>
              </a:spcAft>
              <a:buSzPts val="1400"/>
              <a:buChar char="●"/>
              <a:defRPr/>
            </a:lvl7pPr>
            <a:lvl8pPr marL="4876557" lvl="7" indent="-423312" algn="ctr" rtl="0">
              <a:spcBef>
                <a:spcPts val="2133"/>
              </a:spcBef>
              <a:spcAft>
                <a:spcPts val="0"/>
              </a:spcAft>
              <a:buSzPts val="1400"/>
              <a:buChar char="○"/>
              <a:defRPr/>
            </a:lvl8pPr>
            <a:lvl9pPr marL="5486126" lvl="8" indent="-423312" algn="ctr"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9101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249"/>
        <p:cNvGrpSpPr/>
        <p:nvPr/>
      </p:nvGrpSpPr>
      <p:grpSpPr>
        <a:xfrm>
          <a:off x="0" y="0"/>
          <a:ext cx="0" cy="0"/>
          <a:chOff x="0" y="0"/>
          <a:chExt cx="0" cy="0"/>
        </a:xfrm>
      </p:grpSpPr>
      <p:grpSp>
        <p:nvGrpSpPr>
          <p:cNvPr id="4" name="Google Shape;1250;p19">
            <a:extLst>
              <a:ext uri="{FF2B5EF4-FFF2-40B4-BE49-F238E27FC236}">
                <a16:creationId xmlns:a16="http://schemas.microsoft.com/office/drawing/2014/main" id="{DF2307B3-8D2A-8E41-8638-EF144E2FF001}"/>
              </a:ext>
            </a:extLst>
          </p:cNvPr>
          <p:cNvGrpSpPr>
            <a:grpSpLocks/>
          </p:cNvGrpSpPr>
          <p:nvPr/>
        </p:nvGrpSpPr>
        <p:grpSpPr bwMode="auto">
          <a:xfrm rot="5399693">
            <a:off x="-34925" y="310092"/>
            <a:ext cx="5996517" cy="5376333"/>
            <a:chOff x="-1211800" y="3902875"/>
            <a:chExt cx="4015552" cy="3590030"/>
          </a:xfrm>
        </p:grpSpPr>
        <p:sp>
          <p:nvSpPr>
            <p:cNvPr id="5" name="Google Shape;1251;p19">
              <a:extLst>
                <a:ext uri="{FF2B5EF4-FFF2-40B4-BE49-F238E27FC236}">
                  <a16:creationId xmlns:a16="http://schemas.microsoft.com/office/drawing/2014/main" id="{42A40630-38F2-7F4A-BEF6-92B9723694A7}"/>
                </a:ext>
              </a:extLst>
            </p:cNvPr>
            <p:cNvSpPr>
              <a:spLocks/>
            </p:cNvSpPr>
            <p:nvPr/>
          </p:nvSpPr>
          <p:spPr bwMode="auto">
            <a:xfrm>
              <a:off x="-1211800" y="3902875"/>
              <a:ext cx="3844961" cy="3427967"/>
            </a:xfrm>
            <a:custGeom>
              <a:avLst/>
              <a:gdLst>
                <a:gd name="T0" fmla="*/ 2147483646 w 4057"/>
                <a:gd name="T1" fmla="*/ 2147483646 h 3617"/>
                <a:gd name="T2" fmla="*/ 2147483646 w 4057"/>
                <a:gd name="T3" fmla="*/ 2147483646 h 3617"/>
                <a:gd name="T4" fmla="*/ 2147483646 w 4057"/>
                <a:gd name="T5" fmla="*/ 2147483646 h 3617"/>
                <a:gd name="T6" fmla="*/ 2147483646 w 4057"/>
                <a:gd name="T7" fmla="*/ 2147483646 h 3617"/>
                <a:gd name="T8" fmla="*/ 2147483646 w 4057"/>
                <a:gd name="T9" fmla="*/ 2147483646 h 3617"/>
                <a:gd name="T10" fmla="*/ 2147483646 w 4057"/>
                <a:gd name="T11" fmla="*/ 2147483646 h 3617"/>
                <a:gd name="T12" fmla="*/ 2147483646 w 4057"/>
                <a:gd name="T13" fmla="*/ 2147483646 h 3617"/>
                <a:gd name="T14" fmla="*/ 2147483646 w 4057"/>
                <a:gd name="T15" fmla="*/ 2147483646 h 3617"/>
                <a:gd name="T16" fmla="*/ 2147483646 w 4057"/>
                <a:gd name="T17" fmla="*/ 2147483646 h 3617"/>
                <a:gd name="T18" fmla="*/ 2147483646 w 4057"/>
                <a:gd name="T19" fmla="*/ 2147483646 h 3617"/>
                <a:gd name="T20" fmla="*/ 2147483646 w 4057"/>
                <a:gd name="T21" fmla="*/ 2147483646 h 3617"/>
                <a:gd name="T22" fmla="*/ 2147483646 w 4057"/>
                <a:gd name="T23" fmla="*/ 2147483646 h 3617"/>
                <a:gd name="T24" fmla="*/ 2147483646 w 4057"/>
                <a:gd name="T25" fmla="*/ 2147483646 h 3617"/>
                <a:gd name="T26" fmla="*/ 2147483646 w 4057"/>
                <a:gd name="T27" fmla="*/ 2147483646 h 36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57" h="3617" extrusionOk="0">
                  <a:moveTo>
                    <a:pt x="2186" y="1"/>
                  </a:moveTo>
                  <a:cubicBezTo>
                    <a:pt x="1820" y="1"/>
                    <a:pt x="1591" y="397"/>
                    <a:pt x="1317" y="560"/>
                  </a:cubicBezTo>
                  <a:cubicBezTo>
                    <a:pt x="0" y="1327"/>
                    <a:pt x="89" y="2873"/>
                    <a:pt x="1439" y="3591"/>
                  </a:cubicBezTo>
                  <a:cubicBezTo>
                    <a:pt x="1555" y="3609"/>
                    <a:pt x="1669" y="3617"/>
                    <a:pt x="1783" y="3617"/>
                  </a:cubicBezTo>
                  <a:cubicBezTo>
                    <a:pt x="2196" y="3617"/>
                    <a:pt x="2597" y="3512"/>
                    <a:pt x="3001" y="3422"/>
                  </a:cubicBezTo>
                  <a:cubicBezTo>
                    <a:pt x="3699" y="3272"/>
                    <a:pt x="4056" y="2896"/>
                    <a:pt x="3899" y="2152"/>
                  </a:cubicBezTo>
                  <a:cubicBezTo>
                    <a:pt x="3608" y="1840"/>
                    <a:pt x="3268" y="1752"/>
                    <a:pt x="2901" y="1752"/>
                  </a:cubicBezTo>
                  <a:cubicBezTo>
                    <a:pt x="2749" y="1752"/>
                    <a:pt x="2592" y="1767"/>
                    <a:pt x="2433" y="1788"/>
                  </a:cubicBezTo>
                  <a:cubicBezTo>
                    <a:pt x="2304" y="1806"/>
                    <a:pt x="2156" y="1835"/>
                    <a:pt x="2017" y="1835"/>
                  </a:cubicBezTo>
                  <a:cubicBezTo>
                    <a:pt x="1834" y="1835"/>
                    <a:pt x="1666" y="1785"/>
                    <a:pt x="1570" y="1596"/>
                  </a:cubicBezTo>
                  <a:cubicBezTo>
                    <a:pt x="1347" y="1143"/>
                    <a:pt x="1858" y="1135"/>
                    <a:pt x="2069" y="951"/>
                  </a:cubicBezTo>
                  <a:cubicBezTo>
                    <a:pt x="2253" y="782"/>
                    <a:pt x="2429" y="613"/>
                    <a:pt x="2544" y="391"/>
                  </a:cubicBezTo>
                  <a:cubicBezTo>
                    <a:pt x="2583" y="295"/>
                    <a:pt x="2575" y="191"/>
                    <a:pt x="2521" y="103"/>
                  </a:cubicBezTo>
                  <a:cubicBezTo>
                    <a:pt x="2397" y="30"/>
                    <a:pt x="2286" y="1"/>
                    <a:pt x="2186" y="1"/>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 name="Google Shape;1252;p19">
              <a:extLst>
                <a:ext uri="{FF2B5EF4-FFF2-40B4-BE49-F238E27FC236}">
                  <a16:creationId xmlns:a16="http://schemas.microsoft.com/office/drawing/2014/main" id="{BE10948D-E3CB-1742-9663-FCDE4B4F19CA}"/>
                </a:ext>
              </a:extLst>
            </p:cNvPr>
            <p:cNvSpPr>
              <a:spLocks/>
            </p:cNvSpPr>
            <p:nvPr/>
          </p:nvSpPr>
          <p:spPr bwMode="auto">
            <a:xfrm>
              <a:off x="151990" y="4000492"/>
              <a:ext cx="2651763" cy="3492413"/>
            </a:xfrm>
            <a:custGeom>
              <a:avLst/>
              <a:gdLst>
                <a:gd name="T0" fmla="*/ 2147483646 w 2798"/>
                <a:gd name="T1" fmla="*/ 0 h 3685"/>
                <a:gd name="T2" fmla="*/ 2147483646 w 2798"/>
                <a:gd name="T3" fmla="*/ 2147483646 h 3685"/>
                <a:gd name="T4" fmla="*/ 2147483646 w 2798"/>
                <a:gd name="T5" fmla="*/ 2147483646 h 3685"/>
                <a:gd name="T6" fmla="*/ 2147483646 w 2798"/>
                <a:gd name="T7" fmla="*/ 2147483646 h 3685"/>
                <a:gd name="T8" fmla="*/ 2147483646 w 2798"/>
                <a:gd name="T9" fmla="*/ 2147483646 h 3685"/>
                <a:gd name="T10" fmla="*/ 2147483646 w 2798"/>
                <a:gd name="T11" fmla="*/ 2147483646 h 3685"/>
                <a:gd name="T12" fmla="*/ 2147483646 w 2798"/>
                <a:gd name="T13" fmla="*/ 2147483646 h 3685"/>
                <a:gd name="T14" fmla="*/ 2147483646 w 2798"/>
                <a:gd name="T15" fmla="*/ 2147483646 h 3685"/>
                <a:gd name="T16" fmla="*/ 0 w 2798"/>
                <a:gd name="T17" fmla="*/ 2147483646 h 3685"/>
                <a:gd name="T18" fmla="*/ 2147483646 w 2798"/>
                <a:gd name="T19" fmla="*/ 2147483646 h 3685"/>
                <a:gd name="T20" fmla="*/ 2147483646 w 2798"/>
                <a:gd name="T21" fmla="*/ 2147483646 h 3685"/>
                <a:gd name="T22" fmla="*/ 2147483646 w 2798"/>
                <a:gd name="T23" fmla="*/ 2147483646 h 3685"/>
                <a:gd name="T24" fmla="*/ 2147483646 w 2798"/>
                <a:gd name="T25" fmla="*/ 2147483646 h 3685"/>
                <a:gd name="T26" fmla="*/ 2147483646 w 2798"/>
                <a:gd name="T27" fmla="*/ 0 h 36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98" h="3685" extrusionOk="0">
                  <a:moveTo>
                    <a:pt x="1082" y="0"/>
                  </a:moveTo>
                  <a:lnTo>
                    <a:pt x="1067" y="250"/>
                  </a:lnTo>
                  <a:cubicBezTo>
                    <a:pt x="1079" y="296"/>
                    <a:pt x="1094" y="338"/>
                    <a:pt x="1105" y="380"/>
                  </a:cubicBezTo>
                  <a:cubicBezTo>
                    <a:pt x="1301" y="687"/>
                    <a:pt x="1746" y="706"/>
                    <a:pt x="1884" y="1071"/>
                  </a:cubicBezTo>
                  <a:cubicBezTo>
                    <a:pt x="1923" y="1147"/>
                    <a:pt x="1957" y="1228"/>
                    <a:pt x="1996" y="1305"/>
                  </a:cubicBezTo>
                  <a:cubicBezTo>
                    <a:pt x="2042" y="1424"/>
                    <a:pt x="2091" y="1543"/>
                    <a:pt x="2138" y="1662"/>
                  </a:cubicBezTo>
                  <a:cubicBezTo>
                    <a:pt x="2180" y="1784"/>
                    <a:pt x="2249" y="1892"/>
                    <a:pt x="2349" y="1976"/>
                  </a:cubicBezTo>
                  <a:cubicBezTo>
                    <a:pt x="2164" y="3058"/>
                    <a:pt x="2084" y="3154"/>
                    <a:pt x="1044" y="3277"/>
                  </a:cubicBezTo>
                  <a:cubicBezTo>
                    <a:pt x="687" y="3315"/>
                    <a:pt x="323" y="3292"/>
                    <a:pt x="0" y="3488"/>
                  </a:cubicBezTo>
                  <a:cubicBezTo>
                    <a:pt x="261" y="3629"/>
                    <a:pt x="515" y="3684"/>
                    <a:pt x="763" y="3684"/>
                  </a:cubicBezTo>
                  <a:cubicBezTo>
                    <a:pt x="1272" y="3684"/>
                    <a:pt x="1755" y="3449"/>
                    <a:pt x="2222" y="3235"/>
                  </a:cubicBezTo>
                  <a:cubicBezTo>
                    <a:pt x="2586" y="3066"/>
                    <a:pt x="2797" y="2644"/>
                    <a:pt x="2740" y="2237"/>
                  </a:cubicBezTo>
                  <a:cubicBezTo>
                    <a:pt x="2656" y="1642"/>
                    <a:pt x="2563" y="1017"/>
                    <a:pt x="2230" y="503"/>
                  </a:cubicBezTo>
                  <a:cubicBezTo>
                    <a:pt x="1984" y="127"/>
                    <a:pt x="1466" y="169"/>
                    <a:pt x="1082" y="0"/>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 name="Google Shape;1253;p19">
              <a:extLst>
                <a:ext uri="{FF2B5EF4-FFF2-40B4-BE49-F238E27FC236}">
                  <a16:creationId xmlns:a16="http://schemas.microsoft.com/office/drawing/2014/main" id="{4983B0E4-A582-DE46-AFE2-6AA7BE2DD042}"/>
                </a:ext>
              </a:extLst>
            </p:cNvPr>
            <p:cNvSpPr>
              <a:spLocks/>
            </p:cNvSpPr>
            <p:nvPr/>
          </p:nvSpPr>
          <p:spPr bwMode="auto">
            <a:xfrm>
              <a:off x="-181613" y="4234583"/>
              <a:ext cx="2559832" cy="1652854"/>
            </a:xfrm>
            <a:custGeom>
              <a:avLst/>
              <a:gdLst>
                <a:gd name="T0" fmla="*/ 2147483646 w 2701"/>
                <a:gd name="T1" fmla="*/ 2147483646 h 1744"/>
                <a:gd name="T2" fmla="*/ 2147483646 w 2701"/>
                <a:gd name="T3" fmla="*/ 2147483646 h 1744"/>
                <a:gd name="T4" fmla="*/ 2147483646 w 2701"/>
                <a:gd name="T5" fmla="*/ 2147483646 h 1744"/>
                <a:gd name="T6" fmla="*/ 2147483646 w 2701"/>
                <a:gd name="T7" fmla="*/ 2147483646 h 1744"/>
                <a:gd name="T8" fmla="*/ 2147483646 w 2701"/>
                <a:gd name="T9" fmla="*/ 2147483646 h 1744"/>
                <a:gd name="T10" fmla="*/ 2147483646 w 2701"/>
                <a:gd name="T11" fmla="*/ 2147483646 h 1744"/>
                <a:gd name="T12" fmla="*/ 2147483646 w 2701"/>
                <a:gd name="T13" fmla="*/ 2147483646 h 1744"/>
                <a:gd name="T14" fmla="*/ 2147483646 w 2701"/>
                <a:gd name="T15" fmla="*/ 2147483646 h 1744"/>
                <a:gd name="T16" fmla="*/ 2147483646 w 2701"/>
                <a:gd name="T17" fmla="*/ 2147483646 h 1744"/>
                <a:gd name="T18" fmla="*/ 2147483646 w 2701"/>
                <a:gd name="T19" fmla="*/ 2147483646 h 1744"/>
                <a:gd name="T20" fmla="*/ 2147483646 w 2701"/>
                <a:gd name="T21" fmla="*/ 2147483646 h 1744"/>
                <a:gd name="T22" fmla="*/ 2147483646 w 2701"/>
                <a:gd name="T23" fmla="*/ 2147483646 h 1744"/>
                <a:gd name="T24" fmla="*/ 2147483646 w 2701"/>
                <a:gd name="T25" fmla="*/ 2147483646 h 1744"/>
                <a:gd name="T26" fmla="*/ 2147483646 w 2701"/>
                <a:gd name="T27" fmla="*/ 2147483646 h 17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01" h="1744" extrusionOk="0">
                  <a:moveTo>
                    <a:pt x="1377" y="1"/>
                  </a:moveTo>
                  <a:cubicBezTo>
                    <a:pt x="960" y="1"/>
                    <a:pt x="920" y="599"/>
                    <a:pt x="519" y="599"/>
                  </a:cubicBezTo>
                  <a:cubicBezTo>
                    <a:pt x="509" y="599"/>
                    <a:pt x="498" y="598"/>
                    <a:pt x="487" y="597"/>
                  </a:cubicBezTo>
                  <a:cubicBezTo>
                    <a:pt x="464" y="596"/>
                    <a:pt x="443" y="595"/>
                    <a:pt x="423" y="595"/>
                  </a:cubicBezTo>
                  <a:cubicBezTo>
                    <a:pt x="1" y="595"/>
                    <a:pt x="133" y="931"/>
                    <a:pt x="122" y="1169"/>
                  </a:cubicBezTo>
                  <a:cubicBezTo>
                    <a:pt x="103" y="1495"/>
                    <a:pt x="222" y="1714"/>
                    <a:pt x="590" y="1737"/>
                  </a:cubicBezTo>
                  <a:cubicBezTo>
                    <a:pt x="672" y="1742"/>
                    <a:pt x="754" y="1744"/>
                    <a:pt x="835" y="1744"/>
                  </a:cubicBezTo>
                  <a:cubicBezTo>
                    <a:pt x="1269" y="1744"/>
                    <a:pt x="1701" y="1686"/>
                    <a:pt x="2132" y="1686"/>
                  </a:cubicBezTo>
                  <a:cubicBezTo>
                    <a:pt x="2322" y="1686"/>
                    <a:pt x="2511" y="1697"/>
                    <a:pt x="2701" y="1729"/>
                  </a:cubicBezTo>
                  <a:lnTo>
                    <a:pt x="2697" y="1319"/>
                  </a:lnTo>
                  <a:cubicBezTo>
                    <a:pt x="2635" y="1238"/>
                    <a:pt x="2574" y="1161"/>
                    <a:pt x="2509" y="1081"/>
                  </a:cubicBezTo>
                  <a:cubicBezTo>
                    <a:pt x="2501" y="1015"/>
                    <a:pt x="2493" y="946"/>
                    <a:pt x="2482" y="881"/>
                  </a:cubicBezTo>
                  <a:cubicBezTo>
                    <a:pt x="2305" y="375"/>
                    <a:pt x="1596" y="513"/>
                    <a:pt x="1419" y="3"/>
                  </a:cubicBezTo>
                  <a:cubicBezTo>
                    <a:pt x="1405" y="1"/>
                    <a:pt x="1391" y="1"/>
                    <a:pt x="1377" y="1"/>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 name="Google Shape;1254;p19">
              <a:extLst>
                <a:ext uri="{FF2B5EF4-FFF2-40B4-BE49-F238E27FC236}">
                  <a16:creationId xmlns:a16="http://schemas.microsoft.com/office/drawing/2014/main" id="{174A7372-261F-3B46-9BB5-09AFED62843C}"/>
                </a:ext>
              </a:extLst>
            </p:cNvPr>
            <p:cNvSpPr>
              <a:spLocks/>
            </p:cNvSpPr>
            <p:nvPr/>
          </p:nvSpPr>
          <p:spPr bwMode="auto">
            <a:xfrm>
              <a:off x="1159431" y="4240269"/>
              <a:ext cx="1030188" cy="830218"/>
            </a:xfrm>
            <a:custGeom>
              <a:avLst/>
              <a:gdLst>
                <a:gd name="T0" fmla="*/ 2147483646 w 1087"/>
                <a:gd name="T1" fmla="*/ 0 h 876"/>
                <a:gd name="T2" fmla="*/ 2147483646 w 1087"/>
                <a:gd name="T3" fmla="*/ 0 h 876"/>
                <a:gd name="T4" fmla="*/ 2147483646 w 1087"/>
                <a:gd name="T5" fmla="*/ 2147483646 h 876"/>
                <a:gd name="T6" fmla="*/ 2147483646 w 1087"/>
                <a:gd name="T7" fmla="*/ 0 h 8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7" h="876" extrusionOk="0">
                  <a:moveTo>
                    <a:pt x="4" y="0"/>
                  </a:moveTo>
                  <a:lnTo>
                    <a:pt x="4" y="0"/>
                  </a:lnTo>
                  <a:cubicBezTo>
                    <a:pt x="0" y="726"/>
                    <a:pt x="714" y="584"/>
                    <a:pt x="1067" y="875"/>
                  </a:cubicBezTo>
                  <a:cubicBezTo>
                    <a:pt x="1086" y="135"/>
                    <a:pt x="372" y="277"/>
                    <a:pt x="4" y="0"/>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 name="Google Shape;1255;p19">
              <a:extLst>
                <a:ext uri="{FF2B5EF4-FFF2-40B4-BE49-F238E27FC236}">
                  <a16:creationId xmlns:a16="http://schemas.microsoft.com/office/drawing/2014/main" id="{42F510DA-D0E8-0E46-A4A5-334A636C3E50}"/>
                </a:ext>
              </a:extLst>
            </p:cNvPr>
            <p:cNvSpPr>
              <a:spLocks/>
            </p:cNvSpPr>
            <p:nvPr/>
          </p:nvSpPr>
          <p:spPr bwMode="auto">
            <a:xfrm>
              <a:off x="2195305" y="5261929"/>
              <a:ext cx="179122" cy="222718"/>
            </a:xfrm>
            <a:custGeom>
              <a:avLst/>
              <a:gdLst>
                <a:gd name="T0" fmla="*/ 2147483646 w 189"/>
                <a:gd name="T1" fmla="*/ 2147483646 h 235"/>
                <a:gd name="T2" fmla="*/ 2147483646 w 189"/>
                <a:gd name="T3" fmla="*/ 2147483646 h 235"/>
                <a:gd name="T4" fmla="*/ 2147483646 w 189"/>
                <a:gd name="T5" fmla="*/ 2147483646 h 235"/>
                <a:gd name="T6" fmla="*/ 0 60000 65536"/>
                <a:gd name="T7" fmla="*/ 0 60000 65536"/>
                <a:gd name="T8" fmla="*/ 0 60000 65536"/>
              </a:gdLst>
              <a:ahLst/>
              <a:cxnLst>
                <a:cxn ang="T6">
                  <a:pos x="T0" y="T1"/>
                </a:cxn>
                <a:cxn ang="T7">
                  <a:pos x="T2" y="T3"/>
                </a:cxn>
                <a:cxn ang="T8">
                  <a:pos x="T4" y="T5"/>
                </a:cxn>
              </a:cxnLst>
              <a:rect l="0" t="0" r="r" b="b"/>
              <a:pathLst>
                <a:path w="189" h="235" extrusionOk="0">
                  <a:moveTo>
                    <a:pt x="189" y="235"/>
                  </a:moveTo>
                  <a:lnTo>
                    <a:pt x="1" y="1"/>
                  </a:lnTo>
                  <a:lnTo>
                    <a:pt x="189" y="235"/>
                  </a:ln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10" name="Google Shape;1258;p19">
            <a:extLst>
              <a:ext uri="{FF2B5EF4-FFF2-40B4-BE49-F238E27FC236}">
                <a16:creationId xmlns:a16="http://schemas.microsoft.com/office/drawing/2014/main" id="{54FE868E-CEF1-8142-96E2-E94FAB27CC06}"/>
              </a:ext>
            </a:extLst>
          </p:cNvPr>
          <p:cNvSpPr>
            <a:spLocks/>
          </p:cNvSpPr>
          <p:nvPr/>
        </p:nvSpPr>
        <p:spPr bwMode="auto">
          <a:xfrm>
            <a:off x="5374217" y="5346700"/>
            <a:ext cx="99483" cy="86784"/>
          </a:xfrm>
          <a:custGeom>
            <a:avLst/>
            <a:gdLst>
              <a:gd name="T0" fmla="*/ 2147483646 w 529"/>
              <a:gd name="T1" fmla="*/ 0 h 454"/>
              <a:gd name="T2" fmla="*/ 2147483646 w 529"/>
              <a:gd name="T3" fmla="*/ 2147483646 h 454"/>
              <a:gd name="T4" fmla="*/ 2147483646 w 529"/>
              <a:gd name="T5" fmla="*/ 2147483646 h 454"/>
              <a:gd name="T6" fmla="*/ 2147483646 w 529"/>
              <a:gd name="T7" fmla="*/ 2147483646 h 454"/>
              <a:gd name="T8" fmla="*/ 2147483646 w 529"/>
              <a:gd name="T9" fmla="*/ 0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1" name="Google Shape;1259;p19">
            <a:extLst>
              <a:ext uri="{FF2B5EF4-FFF2-40B4-BE49-F238E27FC236}">
                <a16:creationId xmlns:a16="http://schemas.microsoft.com/office/drawing/2014/main" id="{0181CEC2-1573-0F4A-8FDD-4351B59BBB78}"/>
              </a:ext>
            </a:extLst>
          </p:cNvPr>
          <p:cNvSpPr>
            <a:spLocks/>
          </p:cNvSpPr>
          <p:nvPr/>
        </p:nvSpPr>
        <p:spPr bwMode="auto">
          <a:xfrm>
            <a:off x="4260852" y="840318"/>
            <a:ext cx="222249" cy="230716"/>
          </a:xfrm>
          <a:custGeom>
            <a:avLst/>
            <a:gdLst>
              <a:gd name="T0" fmla="*/ 2147483646 w 1162"/>
              <a:gd name="T1" fmla="*/ 2147483646 h 1210"/>
              <a:gd name="T2" fmla="*/ 2147483646 w 1162"/>
              <a:gd name="T3" fmla="*/ 2147483646 h 1210"/>
              <a:gd name="T4" fmla="*/ 2147483646 w 1162"/>
              <a:gd name="T5" fmla="*/ 2147483646 h 1210"/>
              <a:gd name="T6" fmla="*/ 0 w 1162"/>
              <a:gd name="T7" fmla="*/ 2147483646 h 1210"/>
              <a:gd name="T8" fmla="*/ 2147483646 w 1162"/>
              <a:gd name="T9" fmla="*/ 2147483646 h 1210"/>
              <a:gd name="T10" fmla="*/ 2147483646 w 1162"/>
              <a:gd name="T11" fmla="*/ 2147483646 h 1210"/>
              <a:gd name="T12" fmla="*/ 2147483646 w 1162"/>
              <a:gd name="T13" fmla="*/ 2147483646 h 1210"/>
              <a:gd name="T14" fmla="*/ 2147483646 w 1162"/>
              <a:gd name="T15" fmla="*/ 2147483646 h 1210"/>
              <a:gd name="T16" fmla="*/ 2147483646 w 1162"/>
              <a:gd name="T17" fmla="*/ 2147483646 h 1210"/>
              <a:gd name="T18" fmla="*/ 2147483646 w 1162"/>
              <a:gd name="T19" fmla="*/ 2147483646 h 1210"/>
              <a:gd name="T20" fmla="*/ 2147483646 w 1162"/>
              <a:gd name="T21" fmla="*/ 2147483646 h 1210"/>
              <a:gd name="T22" fmla="*/ 2147483646 w 1162"/>
              <a:gd name="T23" fmla="*/ 2147483646 h 1210"/>
              <a:gd name="T24" fmla="*/ 2147483646 w 1162"/>
              <a:gd name="T25" fmla="*/ 2147483646 h 1210"/>
              <a:gd name="T26" fmla="*/ 2147483646 w 1162"/>
              <a:gd name="T27" fmla="*/ 2147483646 h 1210"/>
              <a:gd name="T28" fmla="*/ 2147483646 w 1162"/>
              <a:gd name="T29" fmla="*/ 2147483646 h 1210"/>
              <a:gd name="T30" fmla="*/ 2147483646 w 1162"/>
              <a:gd name="T31" fmla="*/ 2147483646 h 1210"/>
              <a:gd name="T32" fmla="*/ 2147483646 w 1162"/>
              <a:gd name="T33" fmla="*/ 2147483646 h 1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2" h="1210" extrusionOk="0">
                <a:moveTo>
                  <a:pt x="595" y="1"/>
                </a:moveTo>
                <a:lnTo>
                  <a:pt x="449" y="432"/>
                </a:lnTo>
                <a:lnTo>
                  <a:pt x="0" y="436"/>
                </a:lnTo>
                <a:lnTo>
                  <a:pt x="357" y="702"/>
                </a:lnTo>
                <a:lnTo>
                  <a:pt x="184" y="1210"/>
                </a:lnTo>
                <a:cubicBezTo>
                  <a:pt x="294" y="1125"/>
                  <a:pt x="447" y="1004"/>
                  <a:pt x="599" y="882"/>
                </a:cubicBezTo>
                <a:lnTo>
                  <a:pt x="1006" y="1186"/>
                </a:lnTo>
                <a:lnTo>
                  <a:pt x="835" y="691"/>
                </a:lnTo>
                <a:cubicBezTo>
                  <a:pt x="1019" y="543"/>
                  <a:pt x="1161" y="426"/>
                  <a:pt x="1161" y="426"/>
                </a:cubicBezTo>
                <a:lnTo>
                  <a:pt x="744" y="430"/>
                </a:lnTo>
                <a:lnTo>
                  <a:pt x="595" y="1"/>
                </a:ln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2" name="Google Shape;1260;p19">
            <a:extLst>
              <a:ext uri="{FF2B5EF4-FFF2-40B4-BE49-F238E27FC236}">
                <a16:creationId xmlns:a16="http://schemas.microsoft.com/office/drawing/2014/main" id="{4A85DD9F-BF7B-894E-A1BA-7ED4B31D8F21}"/>
              </a:ext>
            </a:extLst>
          </p:cNvPr>
          <p:cNvSpPr>
            <a:spLocks/>
          </p:cNvSpPr>
          <p:nvPr/>
        </p:nvSpPr>
        <p:spPr bwMode="auto">
          <a:xfrm>
            <a:off x="4690534" y="1278468"/>
            <a:ext cx="194733" cy="167217"/>
          </a:xfrm>
          <a:custGeom>
            <a:avLst/>
            <a:gdLst>
              <a:gd name="T0" fmla="*/ 2147483646 w 1021"/>
              <a:gd name="T1" fmla="*/ 2147483646 h 879"/>
              <a:gd name="T2" fmla="*/ 2147483646 w 1021"/>
              <a:gd name="T3" fmla="*/ 2147483646 h 879"/>
              <a:gd name="T4" fmla="*/ 2147483646 w 1021"/>
              <a:gd name="T5" fmla="*/ 2147483646 h 879"/>
              <a:gd name="T6" fmla="*/ 2147483646 w 1021"/>
              <a:gd name="T7" fmla="*/ 2147483646 h 879"/>
              <a:gd name="T8" fmla="*/ 2147483646 w 1021"/>
              <a:gd name="T9" fmla="*/ 2147483646 h 879"/>
              <a:gd name="T10" fmla="*/ 2147483646 w 1021"/>
              <a:gd name="T11" fmla="*/ 2147483646 h 879"/>
              <a:gd name="T12" fmla="*/ 2147483646 w 1021"/>
              <a:gd name="T13" fmla="*/ 2147483646 h 879"/>
              <a:gd name="T14" fmla="*/ 2147483646 w 1021"/>
              <a:gd name="T15" fmla="*/ 2147483646 h 879"/>
              <a:gd name="T16" fmla="*/ 2147483646 w 1021"/>
              <a:gd name="T17" fmla="*/ 2147483646 h 879"/>
              <a:gd name="T18" fmla="*/ 2147483646 w 1021"/>
              <a:gd name="T19" fmla="*/ 2147483646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3" name="Google Shape;1261;p19">
            <a:extLst>
              <a:ext uri="{FF2B5EF4-FFF2-40B4-BE49-F238E27FC236}">
                <a16:creationId xmlns:a16="http://schemas.microsoft.com/office/drawing/2014/main" id="{56DB9AB3-F761-D84D-B194-D9BEA341BECF}"/>
              </a:ext>
            </a:extLst>
          </p:cNvPr>
          <p:cNvSpPr>
            <a:spLocks/>
          </p:cNvSpPr>
          <p:nvPr/>
        </p:nvSpPr>
        <p:spPr bwMode="auto">
          <a:xfrm>
            <a:off x="5044018" y="4866218"/>
            <a:ext cx="220133" cy="230716"/>
          </a:xfrm>
          <a:custGeom>
            <a:avLst/>
            <a:gdLst>
              <a:gd name="T0" fmla="*/ 2147483646 w 1162"/>
              <a:gd name="T1" fmla="*/ 2147483646 h 1210"/>
              <a:gd name="T2" fmla="*/ 2147483646 w 1162"/>
              <a:gd name="T3" fmla="*/ 2147483646 h 1210"/>
              <a:gd name="T4" fmla="*/ 2147483646 w 1162"/>
              <a:gd name="T5" fmla="*/ 2147483646 h 1210"/>
              <a:gd name="T6" fmla="*/ 0 w 1162"/>
              <a:gd name="T7" fmla="*/ 2147483646 h 1210"/>
              <a:gd name="T8" fmla="*/ 2147483646 w 1162"/>
              <a:gd name="T9" fmla="*/ 2147483646 h 1210"/>
              <a:gd name="T10" fmla="*/ 2147483646 w 1162"/>
              <a:gd name="T11" fmla="*/ 2147483646 h 1210"/>
              <a:gd name="T12" fmla="*/ 2147483646 w 1162"/>
              <a:gd name="T13" fmla="*/ 2147483646 h 1210"/>
              <a:gd name="T14" fmla="*/ 2147483646 w 1162"/>
              <a:gd name="T15" fmla="*/ 2147483646 h 1210"/>
              <a:gd name="T16" fmla="*/ 2147483646 w 1162"/>
              <a:gd name="T17" fmla="*/ 2147483646 h 1210"/>
              <a:gd name="T18" fmla="*/ 2147483646 w 1162"/>
              <a:gd name="T19" fmla="*/ 2147483646 h 1210"/>
              <a:gd name="T20" fmla="*/ 2147483646 w 1162"/>
              <a:gd name="T21" fmla="*/ 2147483646 h 1210"/>
              <a:gd name="T22" fmla="*/ 2147483646 w 1162"/>
              <a:gd name="T23" fmla="*/ 2147483646 h 1210"/>
              <a:gd name="T24" fmla="*/ 2147483646 w 1162"/>
              <a:gd name="T25" fmla="*/ 2147483646 h 1210"/>
              <a:gd name="T26" fmla="*/ 2147483646 w 1162"/>
              <a:gd name="T27" fmla="*/ 2147483646 h 1210"/>
              <a:gd name="T28" fmla="*/ 2147483646 w 1162"/>
              <a:gd name="T29" fmla="*/ 2147483646 h 1210"/>
              <a:gd name="T30" fmla="*/ 2147483646 w 1162"/>
              <a:gd name="T31" fmla="*/ 2147483646 h 1210"/>
              <a:gd name="T32" fmla="*/ 2147483646 w 1162"/>
              <a:gd name="T33" fmla="*/ 2147483646 h 1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2" h="1210" extrusionOk="0">
                <a:moveTo>
                  <a:pt x="595" y="1"/>
                </a:moveTo>
                <a:lnTo>
                  <a:pt x="449" y="432"/>
                </a:lnTo>
                <a:lnTo>
                  <a:pt x="0" y="436"/>
                </a:lnTo>
                <a:lnTo>
                  <a:pt x="357" y="702"/>
                </a:lnTo>
                <a:lnTo>
                  <a:pt x="184" y="1210"/>
                </a:lnTo>
                <a:cubicBezTo>
                  <a:pt x="294" y="1125"/>
                  <a:pt x="447" y="1004"/>
                  <a:pt x="599" y="882"/>
                </a:cubicBezTo>
                <a:lnTo>
                  <a:pt x="1006" y="1186"/>
                </a:lnTo>
                <a:lnTo>
                  <a:pt x="835" y="691"/>
                </a:lnTo>
                <a:cubicBezTo>
                  <a:pt x="1019" y="543"/>
                  <a:pt x="1161" y="426"/>
                  <a:pt x="1161" y="426"/>
                </a:cubicBezTo>
                <a:lnTo>
                  <a:pt x="744" y="430"/>
                </a:lnTo>
                <a:lnTo>
                  <a:pt x="595" y="1"/>
                </a:ln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256" name="Google Shape;1256;p19"/>
          <p:cNvSpPr txBox="1">
            <a:spLocks noGrp="1"/>
          </p:cNvSpPr>
          <p:nvPr>
            <p:ph type="title"/>
          </p:nvPr>
        </p:nvSpPr>
        <p:spPr>
          <a:xfrm flipH="1">
            <a:off x="863400" y="1757644"/>
            <a:ext cx="4522000" cy="2008000"/>
          </a:xfrm>
          <a:prstGeom prst="rect">
            <a:avLst/>
          </a:prstGeom>
        </p:spPr>
        <p:txBody>
          <a:bodyPr spcFirstLastPara="1">
            <a:noAutofit/>
          </a:bodyPr>
          <a:lstStyle>
            <a:lvl1pPr lvl="0" rtl="0">
              <a:spcBef>
                <a:spcPts val="0"/>
              </a:spcBef>
              <a:spcAft>
                <a:spcPts val="0"/>
              </a:spcAft>
              <a:buSzPts val="3000"/>
              <a:buNone/>
              <a:defRPr>
                <a:solidFill>
                  <a:schemeClr val="dk1"/>
                </a:solidFill>
                <a:latin typeface="Playfair Display Regular"/>
                <a:ea typeface="Playfair Display Regular"/>
                <a:cs typeface="Playfair Display Regular"/>
                <a:sym typeface="Playfair Display Regular"/>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57" name="Google Shape;1257;p19"/>
          <p:cNvSpPr txBox="1">
            <a:spLocks noGrp="1"/>
          </p:cNvSpPr>
          <p:nvPr>
            <p:ph type="subTitle" idx="1"/>
          </p:nvPr>
        </p:nvSpPr>
        <p:spPr>
          <a:xfrm flipH="1">
            <a:off x="863200" y="3972600"/>
            <a:ext cx="3927200" cy="1647600"/>
          </a:xfrm>
          <a:prstGeom prst="rect">
            <a:avLst/>
          </a:prstGeom>
        </p:spPr>
        <p:txBody>
          <a:bodyPr spcFirstLastPara="1">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3258261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262"/>
        <p:cNvGrpSpPr/>
        <p:nvPr/>
      </p:nvGrpSpPr>
      <p:grpSpPr>
        <a:xfrm>
          <a:off x="0" y="0"/>
          <a:ext cx="0" cy="0"/>
          <a:chOff x="0" y="0"/>
          <a:chExt cx="0" cy="0"/>
        </a:xfrm>
      </p:grpSpPr>
      <p:grpSp>
        <p:nvGrpSpPr>
          <p:cNvPr id="4" name="Google Shape;1263;p20">
            <a:extLst>
              <a:ext uri="{FF2B5EF4-FFF2-40B4-BE49-F238E27FC236}">
                <a16:creationId xmlns:a16="http://schemas.microsoft.com/office/drawing/2014/main" id="{47F56F10-0B3E-B64D-9CEB-218E12377FC0}"/>
              </a:ext>
            </a:extLst>
          </p:cNvPr>
          <p:cNvGrpSpPr>
            <a:grpSpLocks/>
          </p:cNvGrpSpPr>
          <p:nvPr/>
        </p:nvGrpSpPr>
        <p:grpSpPr bwMode="auto">
          <a:xfrm rot="16199713">
            <a:off x="5838826" y="1046693"/>
            <a:ext cx="6407151" cy="5084233"/>
            <a:chOff x="-1211800" y="3902875"/>
            <a:chExt cx="4015552" cy="3590030"/>
          </a:xfrm>
        </p:grpSpPr>
        <p:sp>
          <p:nvSpPr>
            <p:cNvPr id="5" name="Google Shape;1264;p20">
              <a:extLst>
                <a:ext uri="{FF2B5EF4-FFF2-40B4-BE49-F238E27FC236}">
                  <a16:creationId xmlns:a16="http://schemas.microsoft.com/office/drawing/2014/main" id="{6FD4895D-FC43-8249-A3CB-DF84F66FED71}"/>
                </a:ext>
              </a:extLst>
            </p:cNvPr>
            <p:cNvSpPr>
              <a:spLocks/>
            </p:cNvSpPr>
            <p:nvPr/>
          </p:nvSpPr>
          <p:spPr bwMode="auto">
            <a:xfrm>
              <a:off x="-1211800" y="3902875"/>
              <a:ext cx="3844961" cy="3427967"/>
            </a:xfrm>
            <a:custGeom>
              <a:avLst/>
              <a:gdLst>
                <a:gd name="T0" fmla="*/ 2147483646 w 4057"/>
                <a:gd name="T1" fmla="*/ 2147483646 h 3617"/>
                <a:gd name="T2" fmla="*/ 2147483646 w 4057"/>
                <a:gd name="T3" fmla="*/ 2147483646 h 3617"/>
                <a:gd name="T4" fmla="*/ 2147483646 w 4057"/>
                <a:gd name="T5" fmla="*/ 2147483646 h 3617"/>
                <a:gd name="T6" fmla="*/ 2147483646 w 4057"/>
                <a:gd name="T7" fmla="*/ 2147483646 h 3617"/>
                <a:gd name="T8" fmla="*/ 2147483646 w 4057"/>
                <a:gd name="T9" fmla="*/ 2147483646 h 3617"/>
                <a:gd name="T10" fmla="*/ 2147483646 w 4057"/>
                <a:gd name="T11" fmla="*/ 2147483646 h 3617"/>
                <a:gd name="T12" fmla="*/ 2147483646 w 4057"/>
                <a:gd name="T13" fmla="*/ 2147483646 h 3617"/>
                <a:gd name="T14" fmla="*/ 2147483646 w 4057"/>
                <a:gd name="T15" fmla="*/ 2147483646 h 3617"/>
                <a:gd name="T16" fmla="*/ 2147483646 w 4057"/>
                <a:gd name="T17" fmla="*/ 2147483646 h 3617"/>
                <a:gd name="T18" fmla="*/ 2147483646 w 4057"/>
                <a:gd name="T19" fmla="*/ 2147483646 h 3617"/>
                <a:gd name="T20" fmla="*/ 2147483646 w 4057"/>
                <a:gd name="T21" fmla="*/ 2147483646 h 3617"/>
                <a:gd name="T22" fmla="*/ 2147483646 w 4057"/>
                <a:gd name="T23" fmla="*/ 2147483646 h 3617"/>
                <a:gd name="T24" fmla="*/ 2147483646 w 4057"/>
                <a:gd name="T25" fmla="*/ 2147483646 h 3617"/>
                <a:gd name="T26" fmla="*/ 2147483646 w 4057"/>
                <a:gd name="T27" fmla="*/ 2147483646 h 36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57" h="3617" extrusionOk="0">
                  <a:moveTo>
                    <a:pt x="2186" y="1"/>
                  </a:moveTo>
                  <a:cubicBezTo>
                    <a:pt x="1820" y="1"/>
                    <a:pt x="1591" y="397"/>
                    <a:pt x="1317" y="560"/>
                  </a:cubicBezTo>
                  <a:cubicBezTo>
                    <a:pt x="0" y="1327"/>
                    <a:pt x="89" y="2873"/>
                    <a:pt x="1439" y="3591"/>
                  </a:cubicBezTo>
                  <a:cubicBezTo>
                    <a:pt x="1555" y="3609"/>
                    <a:pt x="1669" y="3617"/>
                    <a:pt x="1783" y="3617"/>
                  </a:cubicBezTo>
                  <a:cubicBezTo>
                    <a:pt x="2196" y="3617"/>
                    <a:pt x="2597" y="3512"/>
                    <a:pt x="3001" y="3422"/>
                  </a:cubicBezTo>
                  <a:cubicBezTo>
                    <a:pt x="3699" y="3272"/>
                    <a:pt x="4056" y="2896"/>
                    <a:pt x="3899" y="2152"/>
                  </a:cubicBezTo>
                  <a:cubicBezTo>
                    <a:pt x="3608" y="1840"/>
                    <a:pt x="3268" y="1752"/>
                    <a:pt x="2901" y="1752"/>
                  </a:cubicBezTo>
                  <a:cubicBezTo>
                    <a:pt x="2749" y="1752"/>
                    <a:pt x="2592" y="1767"/>
                    <a:pt x="2433" y="1788"/>
                  </a:cubicBezTo>
                  <a:cubicBezTo>
                    <a:pt x="2304" y="1806"/>
                    <a:pt x="2156" y="1835"/>
                    <a:pt x="2017" y="1835"/>
                  </a:cubicBezTo>
                  <a:cubicBezTo>
                    <a:pt x="1834" y="1835"/>
                    <a:pt x="1666" y="1785"/>
                    <a:pt x="1570" y="1596"/>
                  </a:cubicBezTo>
                  <a:cubicBezTo>
                    <a:pt x="1347" y="1143"/>
                    <a:pt x="1858" y="1135"/>
                    <a:pt x="2069" y="951"/>
                  </a:cubicBezTo>
                  <a:cubicBezTo>
                    <a:pt x="2253" y="782"/>
                    <a:pt x="2429" y="613"/>
                    <a:pt x="2544" y="391"/>
                  </a:cubicBezTo>
                  <a:cubicBezTo>
                    <a:pt x="2583" y="295"/>
                    <a:pt x="2575" y="191"/>
                    <a:pt x="2521" y="103"/>
                  </a:cubicBezTo>
                  <a:cubicBezTo>
                    <a:pt x="2397" y="30"/>
                    <a:pt x="2286" y="1"/>
                    <a:pt x="2186" y="1"/>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 name="Google Shape;1265;p20">
              <a:extLst>
                <a:ext uri="{FF2B5EF4-FFF2-40B4-BE49-F238E27FC236}">
                  <a16:creationId xmlns:a16="http://schemas.microsoft.com/office/drawing/2014/main" id="{3C2A30EB-D4CC-3140-A48A-DEAB51AEF480}"/>
                </a:ext>
              </a:extLst>
            </p:cNvPr>
            <p:cNvSpPr>
              <a:spLocks/>
            </p:cNvSpPr>
            <p:nvPr/>
          </p:nvSpPr>
          <p:spPr bwMode="auto">
            <a:xfrm>
              <a:off x="151990" y="4000492"/>
              <a:ext cx="2651763" cy="3492413"/>
            </a:xfrm>
            <a:custGeom>
              <a:avLst/>
              <a:gdLst>
                <a:gd name="T0" fmla="*/ 2147483646 w 2798"/>
                <a:gd name="T1" fmla="*/ 0 h 3685"/>
                <a:gd name="T2" fmla="*/ 2147483646 w 2798"/>
                <a:gd name="T3" fmla="*/ 2147483646 h 3685"/>
                <a:gd name="T4" fmla="*/ 2147483646 w 2798"/>
                <a:gd name="T5" fmla="*/ 2147483646 h 3685"/>
                <a:gd name="T6" fmla="*/ 2147483646 w 2798"/>
                <a:gd name="T7" fmla="*/ 2147483646 h 3685"/>
                <a:gd name="T8" fmla="*/ 2147483646 w 2798"/>
                <a:gd name="T9" fmla="*/ 2147483646 h 3685"/>
                <a:gd name="T10" fmla="*/ 2147483646 w 2798"/>
                <a:gd name="T11" fmla="*/ 2147483646 h 3685"/>
                <a:gd name="T12" fmla="*/ 2147483646 w 2798"/>
                <a:gd name="T13" fmla="*/ 2147483646 h 3685"/>
                <a:gd name="T14" fmla="*/ 2147483646 w 2798"/>
                <a:gd name="T15" fmla="*/ 2147483646 h 3685"/>
                <a:gd name="T16" fmla="*/ 0 w 2798"/>
                <a:gd name="T17" fmla="*/ 2147483646 h 3685"/>
                <a:gd name="T18" fmla="*/ 2147483646 w 2798"/>
                <a:gd name="T19" fmla="*/ 2147483646 h 3685"/>
                <a:gd name="T20" fmla="*/ 2147483646 w 2798"/>
                <a:gd name="T21" fmla="*/ 2147483646 h 3685"/>
                <a:gd name="T22" fmla="*/ 2147483646 w 2798"/>
                <a:gd name="T23" fmla="*/ 2147483646 h 3685"/>
                <a:gd name="T24" fmla="*/ 2147483646 w 2798"/>
                <a:gd name="T25" fmla="*/ 2147483646 h 3685"/>
                <a:gd name="T26" fmla="*/ 2147483646 w 2798"/>
                <a:gd name="T27" fmla="*/ 0 h 36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98" h="3685" extrusionOk="0">
                  <a:moveTo>
                    <a:pt x="1082" y="0"/>
                  </a:moveTo>
                  <a:lnTo>
                    <a:pt x="1067" y="250"/>
                  </a:lnTo>
                  <a:cubicBezTo>
                    <a:pt x="1079" y="296"/>
                    <a:pt x="1094" y="338"/>
                    <a:pt x="1105" y="380"/>
                  </a:cubicBezTo>
                  <a:cubicBezTo>
                    <a:pt x="1301" y="687"/>
                    <a:pt x="1746" y="706"/>
                    <a:pt x="1884" y="1071"/>
                  </a:cubicBezTo>
                  <a:cubicBezTo>
                    <a:pt x="1923" y="1147"/>
                    <a:pt x="1957" y="1228"/>
                    <a:pt x="1996" y="1305"/>
                  </a:cubicBezTo>
                  <a:cubicBezTo>
                    <a:pt x="2042" y="1424"/>
                    <a:pt x="2091" y="1543"/>
                    <a:pt x="2138" y="1662"/>
                  </a:cubicBezTo>
                  <a:cubicBezTo>
                    <a:pt x="2180" y="1784"/>
                    <a:pt x="2249" y="1892"/>
                    <a:pt x="2349" y="1976"/>
                  </a:cubicBezTo>
                  <a:cubicBezTo>
                    <a:pt x="2164" y="3058"/>
                    <a:pt x="2084" y="3154"/>
                    <a:pt x="1044" y="3277"/>
                  </a:cubicBezTo>
                  <a:cubicBezTo>
                    <a:pt x="687" y="3315"/>
                    <a:pt x="323" y="3292"/>
                    <a:pt x="0" y="3488"/>
                  </a:cubicBezTo>
                  <a:cubicBezTo>
                    <a:pt x="261" y="3629"/>
                    <a:pt x="515" y="3684"/>
                    <a:pt x="763" y="3684"/>
                  </a:cubicBezTo>
                  <a:cubicBezTo>
                    <a:pt x="1272" y="3684"/>
                    <a:pt x="1755" y="3449"/>
                    <a:pt x="2222" y="3235"/>
                  </a:cubicBezTo>
                  <a:cubicBezTo>
                    <a:pt x="2586" y="3066"/>
                    <a:pt x="2797" y="2644"/>
                    <a:pt x="2740" y="2237"/>
                  </a:cubicBezTo>
                  <a:cubicBezTo>
                    <a:pt x="2656" y="1642"/>
                    <a:pt x="2563" y="1017"/>
                    <a:pt x="2230" y="503"/>
                  </a:cubicBezTo>
                  <a:cubicBezTo>
                    <a:pt x="1984" y="127"/>
                    <a:pt x="1466" y="169"/>
                    <a:pt x="1082" y="0"/>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 name="Google Shape;1266;p20">
              <a:extLst>
                <a:ext uri="{FF2B5EF4-FFF2-40B4-BE49-F238E27FC236}">
                  <a16:creationId xmlns:a16="http://schemas.microsoft.com/office/drawing/2014/main" id="{8F431F0A-A939-6540-A634-5598202B9001}"/>
                </a:ext>
              </a:extLst>
            </p:cNvPr>
            <p:cNvSpPr>
              <a:spLocks/>
            </p:cNvSpPr>
            <p:nvPr/>
          </p:nvSpPr>
          <p:spPr bwMode="auto">
            <a:xfrm>
              <a:off x="-181613" y="4234583"/>
              <a:ext cx="2559832" cy="1652854"/>
            </a:xfrm>
            <a:custGeom>
              <a:avLst/>
              <a:gdLst>
                <a:gd name="T0" fmla="*/ 2147483646 w 2701"/>
                <a:gd name="T1" fmla="*/ 2147483646 h 1744"/>
                <a:gd name="T2" fmla="*/ 2147483646 w 2701"/>
                <a:gd name="T3" fmla="*/ 2147483646 h 1744"/>
                <a:gd name="T4" fmla="*/ 2147483646 w 2701"/>
                <a:gd name="T5" fmla="*/ 2147483646 h 1744"/>
                <a:gd name="T6" fmla="*/ 2147483646 w 2701"/>
                <a:gd name="T7" fmla="*/ 2147483646 h 1744"/>
                <a:gd name="T8" fmla="*/ 2147483646 w 2701"/>
                <a:gd name="T9" fmla="*/ 2147483646 h 1744"/>
                <a:gd name="T10" fmla="*/ 2147483646 w 2701"/>
                <a:gd name="T11" fmla="*/ 2147483646 h 1744"/>
                <a:gd name="T12" fmla="*/ 2147483646 w 2701"/>
                <a:gd name="T13" fmla="*/ 2147483646 h 1744"/>
                <a:gd name="T14" fmla="*/ 2147483646 w 2701"/>
                <a:gd name="T15" fmla="*/ 2147483646 h 1744"/>
                <a:gd name="T16" fmla="*/ 2147483646 w 2701"/>
                <a:gd name="T17" fmla="*/ 2147483646 h 1744"/>
                <a:gd name="T18" fmla="*/ 2147483646 w 2701"/>
                <a:gd name="T19" fmla="*/ 2147483646 h 1744"/>
                <a:gd name="T20" fmla="*/ 2147483646 w 2701"/>
                <a:gd name="T21" fmla="*/ 2147483646 h 1744"/>
                <a:gd name="T22" fmla="*/ 2147483646 w 2701"/>
                <a:gd name="T23" fmla="*/ 2147483646 h 1744"/>
                <a:gd name="T24" fmla="*/ 2147483646 w 2701"/>
                <a:gd name="T25" fmla="*/ 2147483646 h 1744"/>
                <a:gd name="T26" fmla="*/ 2147483646 w 2701"/>
                <a:gd name="T27" fmla="*/ 2147483646 h 17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01" h="1744" extrusionOk="0">
                  <a:moveTo>
                    <a:pt x="1377" y="1"/>
                  </a:moveTo>
                  <a:cubicBezTo>
                    <a:pt x="960" y="1"/>
                    <a:pt x="920" y="599"/>
                    <a:pt x="519" y="599"/>
                  </a:cubicBezTo>
                  <a:cubicBezTo>
                    <a:pt x="509" y="599"/>
                    <a:pt x="498" y="598"/>
                    <a:pt x="487" y="597"/>
                  </a:cubicBezTo>
                  <a:cubicBezTo>
                    <a:pt x="464" y="596"/>
                    <a:pt x="443" y="595"/>
                    <a:pt x="423" y="595"/>
                  </a:cubicBezTo>
                  <a:cubicBezTo>
                    <a:pt x="1" y="595"/>
                    <a:pt x="133" y="931"/>
                    <a:pt x="122" y="1169"/>
                  </a:cubicBezTo>
                  <a:cubicBezTo>
                    <a:pt x="103" y="1495"/>
                    <a:pt x="222" y="1714"/>
                    <a:pt x="590" y="1737"/>
                  </a:cubicBezTo>
                  <a:cubicBezTo>
                    <a:pt x="672" y="1742"/>
                    <a:pt x="754" y="1744"/>
                    <a:pt x="835" y="1744"/>
                  </a:cubicBezTo>
                  <a:cubicBezTo>
                    <a:pt x="1269" y="1744"/>
                    <a:pt x="1701" y="1686"/>
                    <a:pt x="2132" y="1686"/>
                  </a:cubicBezTo>
                  <a:cubicBezTo>
                    <a:pt x="2322" y="1686"/>
                    <a:pt x="2511" y="1697"/>
                    <a:pt x="2701" y="1729"/>
                  </a:cubicBezTo>
                  <a:lnTo>
                    <a:pt x="2697" y="1319"/>
                  </a:lnTo>
                  <a:cubicBezTo>
                    <a:pt x="2635" y="1238"/>
                    <a:pt x="2574" y="1161"/>
                    <a:pt x="2509" y="1081"/>
                  </a:cubicBezTo>
                  <a:cubicBezTo>
                    <a:pt x="2501" y="1015"/>
                    <a:pt x="2493" y="946"/>
                    <a:pt x="2482" y="881"/>
                  </a:cubicBezTo>
                  <a:cubicBezTo>
                    <a:pt x="2305" y="375"/>
                    <a:pt x="1596" y="513"/>
                    <a:pt x="1419" y="3"/>
                  </a:cubicBezTo>
                  <a:cubicBezTo>
                    <a:pt x="1405" y="1"/>
                    <a:pt x="1391" y="1"/>
                    <a:pt x="1377" y="1"/>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 name="Google Shape;1267;p20">
              <a:extLst>
                <a:ext uri="{FF2B5EF4-FFF2-40B4-BE49-F238E27FC236}">
                  <a16:creationId xmlns:a16="http://schemas.microsoft.com/office/drawing/2014/main" id="{7D53E8AB-1656-324A-AE4D-F54391F5AD9F}"/>
                </a:ext>
              </a:extLst>
            </p:cNvPr>
            <p:cNvSpPr>
              <a:spLocks/>
            </p:cNvSpPr>
            <p:nvPr/>
          </p:nvSpPr>
          <p:spPr bwMode="auto">
            <a:xfrm>
              <a:off x="1159431" y="4240269"/>
              <a:ext cx="1030188" cy="830218"/>
            </a:xfrm>
            <a:custGeom>
              <a:avLst/>
              <a:gdLst>
                <a:gd name="T0" fmla="*/ 2147483646 w 1087"/>
                <a:gd name="T1" fmla="*/ 0 h 876"/>
                <a:gd name="T2" fmla="*/ 2147483646 w 1087"/>
                <a:gd name="T3" fmla="*/ 0 h 876"/>
                <a:gd name="T4" fmla="*/ 2147483646 w 1087"/>
                <a:gd name="T5" fmla="*/ 2147483646 h 876"/>
                <a:gd name="T6" fmla="*/ 2147483646 w 1087"/>
                <a:gd name="T7" fmla="*/ 0 h 8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7" h="876" extrusionOk="0">
                  <a:moveTo>
                    <a:pt x="4" y="0"/>
                  </a:moveTo>
                  <a:lnTo>
                    <a:pt x="4" y="0"/>
                  </a:lnTo>
                  <a:cubicBezTo>
                    <a:pt x="0" y="726"/>
                    <a:pt x="714" y="584"/>
                    <a:pt x="1067" y="875"/>
                  </a:cubicBezTo>
                  <a:cubicBezTo>
                    <a:pt x="1086" y="135"/>
                    <a:pt x="372" y="277"/>
                    <a:pt x="4" y="0"/>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 name="Google Shape;1268;p20">
              <a:extLst>
                <a:ext uri="{FF2B5EF4-FFF2-40B4-BE49-F238E27FC236}">
                  <a16:creationId xmlns:a16="http://schemas.microsoft.com/office/drawing/2014/main" id="{F61A21C5-3143-6D44-9265-EFB203C72765}"/>
                </a:ext>
              </a:extLst>
            </p:cNvPr>
            <p:cNvSpPr>
              <a:spLocks/>
            </p:cNvSpPr>
            <p:nvPr/>
          </p:nvSpPr>
          <p:spPr bwMode="auto">
            <a:xfrm>
              <a:off x="2195305" y="5261929"/>
              <a:ext cx="179122" cy="222718"/>
            </a:xfrm>
            <a:custGeom>
              <a:avLst/>
              <a:gdLst>
                <a:gd name="T0" fmla="*/ 2147483646 w 189"/>
                <a:gd name="T1" fmla="*/ 2147483646 h 235"/>
                <a:gd name="T2" fmla="*/ 2147483646 w 189"/>
                <a:gd name="T3" fmla="*/ 2147483646 h 235"/>
                <a:gd name="T4" fmla="*/ 2147483646 w 189"/>
                <a:gd name="T5" fmla="*/ 2147483646 h 235"/>
                <a:gd name="T6" fmla="*/ 0 60000 65536"/>
                <a:gd name="T7" fmla="*/ 0 60000 65536"/>
                <a:gd name="T8" fmla="*/ 0 60000 65536"/>
              </a:gdLst>
              <a:ahLst/>
              <a:cxnLst>
                <a:cxn ang="T6">
                  <a:pos x="T0" y="T1"/>
                </a:cxn>
                <a:cxn ang="T7">
                  <a:pos x="T2" y="T3"/>
                </a:cxn>
                <a:cxn ang="T8">
                  <a:pos x="T4" y="T5"/>
                </a:cxn>
              </a:cxnLst>
              <a:rect l="0" t="0" r="r" b="b"/>
              <a:pathLst>
                <a:path w="189" h="235" extrusionOk="0">
                  <a:moveTo>
                    <a:pt x="189" y="235"/>
                  </a:moveTo>
                  <a:lnTo>
                    <a:pt x="1" y="1"/>
                  </a:lnTo>
                  <a:lnTo>
                    <a:pt x="189" y="235"/>
                  </a:ln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10" name="Google Shape;1271;p20">
            <a:extLst>
              <a:ext uri="{FF2B5EF4-FFF2-40B4-BE49-F238E27FC236}">
                <a16:creationId xmlns:a16="http://schemas.microsoft.com/office/drawing/2014/main" id="{4B803E6D-840F-B04B-AB90-02F2CE258388}"/>
              </a:ext>
            </a:extLst>
          </p:cNvPr>
          <p:cNvSpPr>
            <a:spLocks/>
          </p:cNvSpPr>
          <p:nvPr/>
        </p:nvSpPr>
        <p:spPr bwMode="auto">
          <a:xfrm>
            <a:off x="6316134" y="1047752"/>
            <a:ext cx="182033" cy="156633"/>
          </a:xfrm>
          <a:custGeom>
            <a:avLst/>
            <a:gdLst>
              <a:gd name="T0" fmla="*/ 2147483646 w 959"/>
              <a:gd name="T1" fmla="*/ 2147483646 h 822"/>
              <a:gd name="T2" fmla="*/ 2147483646 w 959"/>
              <a:gd name="T3" fmla="*/ 2147483646 h 822"/>
              <a:gd name="T4" fmla="*/ 2147483646 w 959"/>
              <a:gd name="T5" fmla="*/ 2147483646 h 822"/>
              <a:gd name="T6" fmla="*/ 2147483646 w 959"/>
              <a:gd name="T7" fmla="*/ 2147483646 h 822"/>
              <a:gd name="T8" fmla="*/ 2147483646 w 959"/>
              <a:gd name="T9" fmla="*/ 2147483646 h 822"/>
              <a:gd name="T10" fmla="*/ 2147483646 w 959"/>
              <a:gd name="T11" fmla="*/ 0 h 822"/>
              <a:gd name="T12" fmla="*/ 2147483646 w 959"/>
              <a:gd name="T13" fmla="*/ 2147483646 h 822"/>
              <a:gd name="T14" fmla="*/ 2147483646 w 959"/>
              <a:gd name="T15" fmla="*/ 2147483646 h 822"/>
              <a:gd name="T16" fmla="*/ 2147483646 w 959"/>
              <a:gd name="T17" fmla="*/ 2147483646 h 822"/>
              <a:gd name="T18" fmla="*/ 2147483646 w 959"/>
              <a:gd name="T19" fmla="*/ 0 h 8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1" name="Google Shape;1272;p20">
            <a:extLst>
              <a:ext uri="{FF2B5EF4-FFF2-40B4-BE49-F238E27FC236}">
                <a16:creationId xmlns:a16="http://schemas.microsoft.com/office/drawing/2014/main" id="{C4F241E3-B9D4-244C-ABF2-AC5405C105A9}"/>
              </a:ext>
            </a:extLst>
          </p:cNvPr>
          <p:cNvSpPr>
            <a:spLocks/>
          </p:cNvSpPr>
          <p:nvPr/>
        </p:nvSpPr>
        <p:spPr bwMode="auto">
          <a:xfrm>
            <a:off x="7101417" y="1488018"/>
            <a:ext cx="101600" cy="97367"/>
          </a:xfrm>
          <a:custGeom>
            <a:avLst/>
            <a:gdLst>
              <a:gd name="T0" fmla="*/ 2147483646 w 930"/>
              <a:gd name="T1" fmla="*/ 2147483646 h 906"/>
              <a:gd name="T2" fmla="*/ 2147483646 w 930"/>
              <a:gd name="T3" fmla="*/ 2147483646 h 906"/>
              <a:gd name="T4" fmla="*/ 2147483646 w 930"/>
              <a:gd name="T5" fmla="*/ 2147483646 h 906"/>
              <a:gd name="T6" fmla="*/ 2147483646 w 930"/>
              <a:gd name="T7" fmla="*/ 2147483646 h 906"/>
              <a:gd name="T8" fmla="*/ 2147483646 w 930"/>
              <a:gd name="T9" fmla="*/ 2147483646 h 9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2" name="Google Shape;1273;p20">
            <a:extLst>
              <a:ext uri="{FF2B5EF4-FFF2-40B4-BE49-F238E27FC236}">
                <a16:creationId xmlns:a16="http://schemas.microsoft.com/office/drawing/2014/main" id="{4C1CD7AC-6270-2643-B002-697C8D7D929D}"/>
              </a:ext>
            </a:extLst>
          </p:cNvPr>
          <p:cNvSpPr>
            <a:spLocks/>
          </p:cNvSpPr>
          <p:nvPr/>
        </p:nvSpPr>
        <p:spPr bwMode="auto">
          <a:xfrm>
            <a:off x="6498167" y="1801284"/>
            <a:ext cx="220133" cy="228600"/>
          </a:xfrm>
          <a:custGeom>
            <a:avLst/>
            <a:gdLst>
              <a:gd name="T0" fmla="*/ 2147483646 w 1162"/>
              <a:gd name="T1" fmla="*/ 2147483646 h 1210"/>
              <a:gd name="T2" fmla="*/ 2147483646 w 1162"/>
              <a:gd name="T3" fmla="*/ 2147483646 h 1210"/>
              <a:gd name="T4" fmla="*/ 2147483646 w 1162"/>
              <a:gd name="T5" fmla="*/ 2147483646 h 1210"/>
              <a:gd name="T6" fmla="*/ 0 w 1162"/>
              <a:gd name="T7" fmla="*/ 2147483646 h 1210"/>
              <a:gd name="T8" fmla="*/ 2147483646 w 1162"/>
              <a:gd name="T9" fmla="*/ 2147483646 h 1210"/>
              <a:gd name="T10" fmla="*/ 2147483646 w 1162"/>
              <a:gd name="T11" fmla="*/ 2147483646 h 1210"/>
              <a:gd name="T12" fmla="*/ 2147483646 w 1162"/>
              <a:gd name="T13" fmla="*/ 2147483646 h 1210"/>
              <a:gd name="T14" fmla="*/ 2147483646 w 1162"/>
              <a:gd name="T15" fmla="*/ 2147483646 h 1210"/>
              <a:gd name="T16" fmla="*/ 2147483646 w 1162"/>
              <a:gd name="T17" fmla="*/ 2147483646 h 1210"/>
              <a:gd name="T18" fmla="*/ 2147483646 w 1162"/>
              <a:gd name="T19" fmla="*/ 2147483646 h 1210"/>
              <a:gd name="T20" fmla="*/ 2147483646 w 1162"/>
              <a:gd name="T21" fmla="*/ 2147483646 h 1210"/>
              <a:gd name="T22" fmla="*/ 2147483646 w 1162"/>
              <a:gd name="T23" fmla="*/ 2147483646 h 1210"/>
              <a:gd name="T24" fmla="*/ 2147483646 w 1162"/>
              <a:gd name="T25" fmla="*/ 2147483646 h 1210"/>
              <a:gd name="T26" fmla="*/ 2147483646 w 1162"/>
              <a:gd name="T27" fmla="*/ 2147483646 h 1210"/>
              <a:gd name="T28" fmla="*/ 2147483646 w 1162"/>
              <a:gd name="T29" fmla="*/ 2147483646 h 1210"/>
              <a:gd name="T30" fmla="*/ 2147483646 w 1162"/>
              <a:gd name="T31" fmla="*/ 2147483646 h 1210"/>
              <a:gd name="T32" fmla="*/ 2147483646 w 1162"/>
              <a:gd name="T33" fmla="*/ 2147483646 h 1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2" h="1210" extrusionOk="0">
                <a:moveTo>
                  <a:pt x="595" y="1"/>
                </a:moveTo>
                <a:lnTo>
                  <a:pt x="449" y="432"/>
                </a:lnTo>
                <a:lnTo>
                  <a:pt x="0" y="436"/>
                </a:lnTo>
                <a:lnTo>
                  <a:pt x="357" y="702"/>
                </a:lnTo>
                <a:lnTo>
                  <a:pt x="184" y="1210"/>
                </a:lnTo>
                <a:cubicBezTo>
                  <a:pt x="294" y="1125"/>
                  <a:pt x="447" y="1004"/>
                  <a:pt x="599" y="882"/>
                </a:cubicBezTo>
                <a:lnTo>
                  <a:pt x="1006" y="1186"/>
                </a:lnTo>
                <a:lnTo>
                  <a:pt x="835" y="691"/>
                </a:lnTo>
                <a:cubicBezTo>
                  <a:pt x="1019" y="543"/>
                  <a:pt x="1161" y="426"/>
                  <a:pt x="1161" y="426"/>
                </a:cubicBezTo>
                <a:lnTo>
                  <a:pt x="744" y="430"/>
                </a:lnTo>
                <a:lnTo>
                  <a:pt x="595" y="1"/>
                </a:ln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3" name="Google Shape;1274;p20">
            <a:extLst>
              <a:ext uri="{FF2B5EF4-FFF2-40B4-BE49-F238E27FC236}">
                <a16:creationId xmlns:a16="http://schemas.microsoft.com/office/drawing/2014/main" id="{50B2F224-8CE0-C245-9CD6-5A75623D9EB8}"/>
              </a:ext>
            </a:extLst>
          </p:cNvPr>
          <p:cNvSpPr>
            <a:spLocks/>
          </p:cNvSpPr>
          <p:nvPr/>
        </p:nvSpPr>
        <p:spPr bwMode="auto">
          <a:xfrm>
            <a:off x="10926234" y="5181601"/>
            <a:ext cx="184151" cy="156633"/>
          </a:xfrm>
          <a:custGeom>
            <a:avLst/>
            <a:gdLst>
              <a:gd name="T0" fmla="*/ 2147483646 w 959"/>
              <a:gd name="T1" fmla="*/ 2147483646 h 822"/>
              <a:gd name="T2" fmla="*/ 2147483646 w 959"/>
              <a:gd name="T3" fmla="*/ 2147483646 h 822"/>
              <a:gd name="T4" fmla="*/ 2147483646 w 959"/>
              <a:gd name="T5" fmla="*/ 2147483646 h 822"/>
              <a:gd name="T6" fmla="*/ 2147483646 w 959"/>
              <a:gd name="T7" fmla="*/ 2147483646 h 822"/>
              <a:gd name="T8" fmla="*/ 2147483646 w 959"/>
              <a:gd name="T9" fmla="*/ 2147483646 h 822"/>
              <a:gd name="T10" fmla="*/ 2147483646 w 959"/>
              <a:gd name="T11" fmla="*/ 0 h 822"/>
              <a:gd name="T12" fmla="*/ 2147483646 w 959"/>
              <a:gd name="T13" fmla="*/ 2147483646 h 822"/>
              <a:gd name="T14" fmla="*/ 2147483646 w 959"/>
              <a:gd name="T15" fmla="*/ 2147483646 h 822"/>
              <a:gd name="T16" fmla="*/ 2147483646 w 959"/>
              <a:gd name="T17" fmla="*/ 2147483646 h 822"/>
              <a:gd name="T18" fmla="*/ 2147483646 w 959"/>
              <a:gd name="T19" fmla="*/ 0 h 8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4" name="Google Shape;1275;p20">
            <a:extLst>
              <a:ext uri="{FF2B5EF4-FFF2-40B4-BE49-F238E27FC236}">
                <a16:creationId xmlns:a16="http://schemas.microsoft.com/office/drawing/2014/main" id="{931E0AE5-308F-6F42-BA99-9293FD502C5B}"/>
              </a:ext>
            </a:extLst>
          </p:cNvPr>
          <p:cNvSpPr>
            <a:spLocks/>
          </p:cNvSpPr>
          <p:nvPr/>
        </p:nvSpPr>
        <p:spPr bwMode="auto">
          <a:xfrm>
            <a:off x="10653184" y="5611285"/>
            <a:ext cx="101600" cy="97367"/>
          </a:xfrm>
          <a:custGeom>
            <a:avLst/>
            <a:gdLst>
              <a:gd name="T0" fmla="*/ 2147483646 w 930"/>
              <a:gd name="T1" fmla="*/ 2147483646 h 906"/>
              <a:gd name="T2" fmla="*/ 2147483646 w 930"/>
              <a:gd name="T3" fmla="*/ 2147483646 h 906"/>
              <a:gd name="T4" fmla="*/ 2147483646 w 930"/>
              <a:gd name="T5" fmla="*/ 2147483646 h 906"/>
              <a:gd name="T6" fmla="*/ 2147483646 w 930"/>
              <a:gd name="T7" fmla="*/ 2147483646 h 906"/>
              <a:gd name="T8" fmla="*/ 2147483646 w 930"/>
              <a:gd name="T9" fmla="*/ 2147483646 h 9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269" name="Google Shape;1269;p20"/>
          <p:cNvSpPr txBox="1">
            <a:spLocks noGrp="1"/>
          </p:cNvSpPr>
          <p:nvPr>
            <p:ph type="title"/>
          </p:nvPr>
        </p:nvSpPr>
        <p:spPr>
          <a:xfrm flipH="1">
            <a:off x="7620400" y="1857984"/>
            <a:ext cx="2832400" cy="1531200"/>
          </a:xfrm>
          <a:prstGeom prst="rect">
            <a:avLst/>
          </a:prstGeom>
        </p:spPr>
        <p:txBody>
          <a:bodyPr spcFirstLastPara="1">
            <a:noAutofit/>
          </a:bodyPr>
          <a:lstStyle>
            <a:lvl1pPr lvl="0" rtl="0">
              <a:spcBef>
                <a:spcPts val="0"/>
              </a:spcBef>
              <a:spcAft>
                <a:spcPts val="0"/>
              </a:spcAft>
              <a:buSzPts val="3000"/>
              <a:buNone/>
              <a:defRPr>
                <a:solidFill>
                  <a:schemeClr val="dk1"/>
                </a:solidFill>
                <a:latin typeface="Playfair Display Regular"/>
                <a:ea typeface="Playfair Display Regular"/>
                <a:cs typeface="Playfair Display Regular"/>
                <a:sym typeface="Playfair Display Regular"/>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70" name="Google Shape;1270;p20"/>
          <p:cNvSpPr txBox="1">
            <a:spLocks noGrp="1"/>
          </p:cNvSpPr>
          <p:nvPr>
            <p:ph type="subTitle" idx="1"/>
          </p:nvPr>
        </p:nvSpPr>
        <p:spPr>
          <a:xfrm flipH="1">
            <a:off x="7620067" y="3465184"/>
            <a:ext cx="3370400" cy="1647600"/>
          </a:xfrm>
          <a:prstGeom prst="rect">
            <a:avLst/>
          </a:prstGeom>
        </p:spPr>
        <p:txBody>
          <a:bodyPr spcFirstLastPara="1">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794761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276"/>
        <p:cNvGrpSpPr/>
        <p:nvPr/>
      </p:nvGrpSpPr>
      <p:grpSpPr>
        <a:xfrm>
          <a:off x="0" y="0"/>
          <a:ext cx="0" cy="0"/>
          <a:chOff x="0" y="0"/>
          <a:chExt cx="0" cy="0"/>
        </a:xfrm>
      </p:grpSpPr>
      <p:sp>
        <p:nvSpPr>
          <p:cNvPr id="3" name="Google Shape;1278;p21">
            <a:extLst>
              <a:ext uri="{FF2B5EF4-FFF2-40B4-BE49-F238E27FC236}">
                <a16:creationId xmlns:a16="http://schemas.microsoft.com/office/drawing/2014/main" id="{43D6C580-AEFE-794B-9F6F-722FF14BDE41}"/>
              </a:ext>
            </a:extLst>
          </p:cNvPr>
          <p:cNvSpPr>
            <a:spLocks/>
          </p:cNvSpPr>
          <p:nvPr/>
        </p:nvSpPr>
        <p:spPr bwMode="auto">
          <a:xfrm>
            <a:off x="10896600" y="4565651"/>
            <a:ext cx="220133" cy="230716"/>
          </a:xfrm>
          <a:custGeom>
            <a:avLst/>
            <a:gdLst>
              <a:gd name="T0" fmla="*/ 2147483646 w 1162"/>
              <a:gd name="T1" fmla="*/ 2147483646 h 1210"/>
              <a:gd name="T2" fmla="*/ 2147483646 w 1162"/>
              <a:gd name="T3" fmla="*/ 2147483646 h 1210"/>
              <a:gd name="T4" fmla="*/ 2147483646 w 1162"/>
              <a:gd name="T5" fmla="*/ 2147483646 h 1210"/>
              <a:gd name="T6" fmla="*/ 0 w 1162"/>
              <a:gd name="T7" fmla="*/ 2147483646 h 1210"/>
              <a:gd name="T8" fmla="*/ 2147483646 w 1162"/>
              <a:gd name="T9" fmla="*/ 2147483646 h 1210"/>
              <a:gd name="T10" fmla="*/ 2147483646 w 1162"/>
              <a:gd name="T11" fmla="*/ 2147483646 h 1210"/>
              <a:gd name="T12" fmla="*/ 2147483646 w 1162"/>
              <a:gd name="T13" fmla="*/ 2147483646 h 1210"/>
              <a:gd name="T14" fmla="*/ 2147483646 w 1162"/>
              <a:gd name="T15" fmla="*/ 2147483646 h 1210"/>
              <a:gd name="T16" fmla="*/ 2147483646 w 1162"/>
              <a:gd name="T17" fmla="*/ 2147483646 h 1210"/>
              <a:gd name="T18" fmla="*/ 2147483646 w 1162"/>
              <a:gd name="T19" fmla="*/ 2147483646 h 1210"/>
              <a:gd name="T20" fmla="*/ 2147483646 w 1162"/>
              <a:gd name="T21" fmla="*/ 2147483646 h 1210"/>
              <a:gd name="T22" fmla="*/ 2147483646 w 1162"/>
              <a:gd name="T23" fmla="*/ 2147483646 h 1210"/>
              <a:gd name="T24" fmla="*/ 2147483646 w 1162"/>
              <a:gd name="T25" fmla="*/ 2147483646 h 1210"/>
              <a:gd name="T26" fmla="*/ 2147483646 w 1162"/>
              <a:gd name="T27" fmla="*/ 2147483646 h 1210"/>
              <a:gd name="T28" fmla="*/ 2147483646 w 1162"/>
              <a:gd name="T29" fmla="*/ 2147483646 h 1210"/>
              <a:gd name="T30" fmla="*/ 2147483646 w 1162"/>
              <a:gd name="T31" fmla="*/ 2147483646 h 1210"/>
              <a:gd name="T32" fmla="*/ 2147483646 w 1162"/>
              <a:gd name="T33" fmla="*/ 2147483646 h 1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2" h="1210" extrusionOk="0">
                <a:moveTo>
                  <a:pt x="595" y="1"/>
                </a:moveTo>
                <a:lnTo>
                  <a:pt x="449" y="432"/>
                </a:lnTo>
                <a:lnTo>
                  <a:pt x="0" y="436"/>
                </a:lnTo>
                <a:lnTo>
                  <a:pt x="357" y="702"/>
                </a:lnTo>
                <a:lnTo>
                  <a:pt x="184" y="1210"/>
                </a:lnTo>
                <a:cubicBezTo>
                  <a:pt x="294" y="1125"/>
                  <a:pt x="447" y="1004"/>
                  <a:pt x="599" y="882"/>
                </a:cubicBezTo>
                <a:lnTo>
                  <a:pt x="1006" y="1186"/>
                </a:lnTo>
                <a:lnTo>
                  <a:pt x="835" y="691"/>
                </a:lnTo>
                <a:cubicBezTo>
                  <a:pt x="1019" y="543"/>
                  <a:pt x="1161" y="426"/>
                  <a:pt x="1161" y="426"/>
                </a:cubicBezTo>
                <a:lnTo>
                  <a:pt x="744" y="430"/>
                </a:lnTo>
                <a:lnTo>
                  <a:pt x="595" y="1"/>
                </a:ln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4" name="Google Shape;1279;p21">
            <a:extLst>
              <a:ext uri="{FF2B5EF4-FFF2-40B4-BE49-F238E27FC236}">
                <a16:creationId xmlns:a16="http://schemas.microsoft.com/office/drawing/2014/main" id="{46D3A323-2CCC-0040-A927-B96B6D616D51}"/>
              </a:ext>
            </a:extLst>
          </p:cNvPr>
          <p:cNvSpPr>
            <a:spLocks/>
          </p:cNvSpPr>
          <p:nvPr/>
        </p:nvSpPr>
        <p:spPr bwMode="auto">
          <a:xfrm>
            <a:off x="11379200" y="5016501"/>
            <a:ext cx="194733" cy="165100"/>
          </a:xfrm>
          <a:custGeom>
            <a:avLst/>
            <a:gdLst>
              <a:gd name="T0" fmla="*/ 2147483646 w 1021"/>
              <a:gd name="T1" fmla="*/ 2147483646 h 879"/>
              <a:gd name="T2" fmla="*/ 2147483646 w 1021"/>
              <a:gd name="T3" fmla="*/ 2147483646 h 879"/>
              <a:gd name="T4" fmla="*/ 2147483646 w 1021"/>
              <a:gd name="T5" fmla="*/ 2147483646 h 879"/>
              <a:gd name="T6" fmla="*/ 2147483646 w 1021"/>
              <a:gd name="T7" fmla="*/ 2147483646 h 879"/>
              <a:gd name="T8" fmla="*/ 2147483646 w 1021"/>
              <a:gd name="T9" fmla="*/ 2147483646 h 879"/>
              <a:gd name="T10" fmla="*/ 2147483646 w 1021"/>
              <a:gd name="T11" fmla="*/ 2147483646 h 879"/>
              <a:gd name="T12" fmla="*/ 2147483646 w 1021"/>
              <a:gd name="T13" fmla="*/ 2147483646 h 879"/>
              <a:gd name="T14" fmla="*/ 2147483646 w 1021"/>
              <a:gd name="T15" fmla="*/ 2147483646 h 879"/>
              <a:gd name="T16" fmla="*/ 2147483646 w 1021"/>
              <a:gd name="T17" fmla="*/ 2147483646 h 879"/>
              <a:gd name="T18" fmla="*/ 2147483646 w 1021"/>
              <a:gd name="T19" fmla="*/ 2147483646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 name="Google Shape;1280;p21">
            <a:extLst>
              <a:ext uri="{FF2B5EF4-FFF2-40B4-BE49-F238E27FC236}">
                <a16:creationId xmlns:a16="http://schemas.microsoft.com/office/drawing/2014/main" id="{BED88D39-341D-0A48-AAFF-7C2AF8750C54}"/>
              </a:ext>
            </a:extLst>
          </p:cNvPr>
          <p:cNvSpPr>
            <a:spLocks/>
          </p:cNvSpPr>
          <p:nvPr/>
        </p:nvSpPr>
        <p:spPr bwMode="auto">
          <a:xfrm>
            <a:off x="1011767" y="4984751"/>
            <a:ext cx="101600" cy="97367"/>
          </a:xfrm>
          <a:custGeom>
            <a:avLst/>
            <a:gdLst>
              <a:gd name="T0" fmla="*/ 2147483646 w 930"/>
              <a:gd name="T1" fmla="*/ 2147483646 h 906"/>
              <a:gd name="T2" fmla="*/ 2147483646 w 930"/>
              <a:gd name="T3" fmla="*/ 2147483646 h 906"/>
              <a:gd name="T4" fmla="*/ 2147483646 w 930"/>
              <a:gd name="T5" fmla="*/ 2147483646 h 906"/>
              <a:gd name="T6" fmla="*/ 2147483646 w 930"/>
              <a:gd name="T7" fmla="*/ 2147483646 h 906"/>
              <a:gd name="T8" fmla="*/ 2147483646 w 930"/>
              <a:gd name="T9" fmla="*/ 2147483646 h 9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6" name="Google Shape;1281;p21">
            <a:extLst>
              <a:ext uri="{FF2B5EF4-FFF2-40B4-BE49-F238E27FC236}">
                <a16:creationId xmlns:a16="http://schemas.microsoft.com/office/drawing/2014/main" id="{72544C17-31D6-BC42-83B1-878999E1BF24}"/>
              </a:ext>
            </a:extLst>
          </p:cNvPr>
          <p:cNvSpPr>
            <a:spLocks/>
          </p:cNvSpPr>
          <p:nvPr/>
        </p:nvSpPr>
        <p:spPr bwMode="auto">
          <a:xfrm>
            <a:off x="1447800" y="5181600"/>
            <a:ext cx="220133" cy="230717"/>
          </a:xfrm>
          <a:custGeom>
            <a:avLst/>
            <a:gdLst>
              <a:gd name="T0" fmla="*/ 2147483646 w 1162"/>
              <a:gd name="T1" fmla="*/ 2147483646 h 1210"/>
              <a:gd name="T2" fmla="*/ 2147483646 w 1162"/>
              <a:gd name="T3" fmla="*/ 2147483646 h 1210"/>
              <a:gd name="T4" fmla="*/ 2147483646 w 1162"/>
              <a:gd name="T5" fmla="*/ 2147483646 h 1210"/>
              <a:gd name="T6" fmla="*/ 0 w 1162"/>
              <a:gd name="T7" fmla="*/ 2147483646 h 1210"/>
              <a:gd name="T8" fmla="*/ 2147483646 w 1162"/>
              <a:gd name="T9" fmla="*/ 2147483646 h 1210"/>
              <a:gd name="T10" fmla="*/ 2147483646 w 1162"/>
              <a:gd name="T11" fmla="*/ 2147483646 h 1210"/>
              <a:gd name="T12" fmla="*/ 2147483646 w 1162"/>
              <a:gd name="T13" fmla="*/ 2147483646 h 1210"/>
              <a:gd name="T14" fmla="*/ 2147483646 w 1162"/>
              <a:gd name="T15" fmla="*/ 2147483646 h 1210"/>
              <a:gd name="T16" fmla="*/ 2147483646 w 1162"/>
              <a:gd name="T17" fmla="*/ 2147483646 h 1210"/>
              <a:gd name="T18" fmla="*/ 2147483646 w 1162"/>
              <a:gd name="T19" fmla="*/ 2147483646 h 1210"/>
              <a:gd name="T20" fmla="*/ 2147483646 w 1162"/>
              <a:gd name="T21" fmla="*/ 2147483646 h 1210"/>
              <a:gd name="T22" fmla="*/ 2147483646 w 1162"/>
              <a:gd name="T23" fmla="*/ 2147483646 h 1210"/>
              <a:gd name="T24" fmla="*/ 2147483646 w 1162"/>
              <a:gd name="T25" fmla="*/ 2147483646 h 1210"/>
              <a:gd name="T26" fmla="*/ 2147483646 w 1162"/>
              <a:gd name="T27" fmla="*/ 2147483646 h 1210"/>
              <a:gd name="T28" fmla="*/ 2147483646 w 1162"/>
              <a:gd name="T29" fmla="*/ 2147483646 h 1210"/>
              <a:gd name="T30" fmla="*/ 2147483646 w 1162"/>
              <a:gd name="T31" fmla="*/ 2147483646 h 1210"/>
              <a:gd name="T32" fmla="*/ 2147483646 w 1162"/>
              <a:gd name="T33" fmla="*/ 2147483646 h 1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2" h="1210" extrusionOk="0">
                <a:moveTo>
                  <a:pt x="595" y="1"/>
                </a:moveTo>
                <a:lnTo>
                  <a:pt x="449" y="432"/>
                </a:lnTo>
                <a:lnTo>
                  <a:pt x="0" y="436"/>
                </a:lnTo>
                <a:lnTo>
                  <a:pt x="357" y="702"/>
                </a:lnTo>
                <a:lnTo>
                  <a:pt x="184" y="1210"/>
                </a:lnTo>
                <a:cubicBezTo>
                  <a:pt x="294" y="1125"/>
                  <a:pt x="447" y="1004"/>
                  <a:pt x="599" y="882"/>
                </a:cubicBezTo>
                <a:lnTo>
                  <a:pt x="1006" y="1186"/>
                </a:lnTo>
                <a:lnTo>
                  <a:pt x="835" y="691"/>
                </a:lnTo>
                <a:cubicBezTo>
                  <a:pt x="1019" y="543"/>
                  <a:pt x="1161" y="426"/>
                  <a:pt x="1161" y="426"/>
                </a:cubicBezTo>
                <a:lnTo>
                  <a:pt x="744" y="430"/>
                </a:lnTo>
                <a:lnTo>
                  <a:pt x="595" y="1"/>
                </a:ln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7" name="Google Shape;1282;p21">
            <a:extLst>
              <a:ext uri="{FF2B5EF4-FFF2-40B4-BE49-F238E27FC236}">
                <a16:creationId xmlns:a16="http://schemas.microsoft.com/office/drawing/2014/main" id="{EC39057E-C191-D34A-A209-7E5127D8D443}"/>
              </a:ext>
            </a:extLst>
          </p:cNvPr>
          <p:cNvSpPr>
            <a:spLocks/>
          </p:cNvSpPr>
          <p:nvPr/>
        </p:nvSpPr>
        <p:spPr bwMode="auto">
          <a:xfrm>
            <a:off x="965200" y="5628217"/>
            <a:ext cx="194733" cy="167216"/>
          </a:xfrm>
          <a:custGeom>
            <a:avLst/>
            <a:gdLst>
              <a:gd name="T0" fmla="*/ 2147483646 w 1021"/>
              <a:gd name="T1" fmla="*/ 2147483646 h 879"/>
              <a:gd name="T2" fmla="*/ 2147483646 w 1021"/>
              <a:gd name="T3" fmla="*/ 2147483646 h 879"/>
              <a:gd name="T4" fmla="*/ 2147483646 w 1021"/>
              <a:gd name="T5" fmla="*/ 2147483646 h 879"/>
              <a:gd name="T6" fmla="*/ 2147483646 w 1021"/>
              <a:gd name="T7" fmla="*/ 2147483646 h 879"/>
              <a:gd name="T8" fmla="*/ 2147483646 w 1021"/>
              <a:gd name="T9" fmla="*/ 2147483646 h 879"/>
              <a:gd name="T10" fmla="*/ 2147483646 w 1021"/>
              <a:gd name="T11" fmla="*/ 2147483646 h 879"/>
              <a:gd name="T12" fmla="*/ 2147483646 w 1021"/>
              <a:gd name="T13" fmla="*/ 2147483646 h 879"/>
              <a:gd name="T14" fmla="*/ 2147483646 w 1021"/>
              <a:gd name="T15" fmla="*/ 2147483646 h 879"/>
              <a:gd name="T16" fmla="*/ 2147483646 w 1021"/>
              <a:gd name="T17" fmla="*/ 2147483646 h 879"/>
              <a:gd name="T18" fmla="*/ 2147483646 w 1021"/>
              <a:gd name="T19" fmla="*/ 2147483646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277" name="Google Shape;1277;p21"/>
          <p:cNvSpPr txBox="1">
            <a:spLocks noGrp="1"/>
          </p:cNvSpPr>
          <p:nvPr>
            <p:ph type="title"/>
          </p:nvPr>
        </p:nvSpPr>
        <p:spPr>
          <a:xfrm>
            <a:off x="965900" y="470733"/>
            <a:ext cx="10260000" cy="763600"/>
          </a:xfrm>
          <a:prstGeom prst="rect">
            <a:avLst/>
          </a:prstGeom>
        </p:spPr>
        <p:txBody>
          <a:bodyPr spcFirstLastPara="1">
            <a:noAutofit/>
          </a:bodyPr>
          <a:lstStyle>
            <a:lvl1pPr lvl="0"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1pPr>
            <a:lvl2pPr lvl="1"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2pPr>
            <a:lvl3pPr lvl="2"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3pPr>
            <a:lvl4pPr lvl="3"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4pPr>
            <a:lvl5pPr lvl="4"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5pPr>
            <a:lvl6pPr lvl="5"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6pPr>
            <a:lvl7pPr lvl="6"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7pPr>
            <a:lvl8pPr lvl="7"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8pPr>
            <a:lvl9pPr lvl="8"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2613188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283"/>
        <p:cNvGrpSpPr/>
        <p:nvPr/>
      </p:nvGrpSpPr>
      <p:grpSpPr>
        <a:xfrm>
          <a:off x="0" y="0"/>
          <a:ext cx="0" cy="0"/>
          <a:chOff x="0" y="0"/>
          <a:chExt cx="0" cy="0"/>
        </a:xfrm>
      </p:grpSpPr>
      <p:sp>
        <p:nvSpPr>
          <p:cNvPr id="1284" name="Google Shape;1284;p22"/>
          <p:cNvSpPr txBox="1">
            <a:spLocks noGrp="1"/>
          </p:cNvSpPr>
          <p:nvPr>
            <p:ph type="title"/>
          </p:nvPr>
        </p:nvSpPr>
        <p:spPr>
          <a:xfrm>
            <a:off x="965900" y="470733"/>
            <a:ext cx="10260000" cy="763600"/>
          </a:xfrm>
          <a:prstGeom prst="rect">
            <a:avLst/>
          </a:prstGeom>
        </p:spPr>
        <p:txBody>
          <a:bodyPr spcFirstLastPara="1">
            <a:noAutofit/>
          </a:bodyPr>
          <a:lstStyle>
            <a:lvl1pPr lvl="0"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1pPr>
            <a:lvl2pPr lvl="1"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2pPr>
            <a:lvl3pPr lvl="2"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3pPr>
            <a:lvl4pPr lvl="3"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4pPr>
            <a:lvl5pPr lvl="4"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5pPr>
            <a:lvl6pPr lvl="5"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6pPr>
            <a:lvl7pPr lvl="6"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7pPr>
            <a:lvl8pPr lvl="7"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8pPr>
            <a:lvl9pPr lvl="8"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4032426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7"/>
        <p:cNvGrpSpPr/>
        <p:nvPr/>
      </p:nvGrpSpPr>
      <p:grpSpPr>
        <a:xfrm>
          <a:off x="0" y="0"/>
          <a:ext cx="0" cy="0"/>
          <a:chOff x="0" y="0"/>
          <a:chExt cx="0" cy="0"/>
        </a:xfrm>
      </p:grpSpPr>
      <p:sp>
        <p:nvSpPr>
          <p:cNvPr id="4" name="Google Shape;158;p4">
            <a:extLst>
              <a:ext uri="{FF2B5EF4-FFF2-40B4-BE49-F238E27FC236}">
                <a16:creationId xmlns:a16="http://schemas.microsoft.com/office/drawing/2014/main" id="{2BFA626D-A130-9645-AA3B-0A7F94F415B3}"/>
              </a:ext>
            </a:extLst>
          </p:cNvPr>
          <p:cNvSpPr>
            <a:spLocks/>
          </p:cNvSpPr>
          <p:nvPr/>
        </p:nvSpPr>
        <p:spPr bwMode="auto">
          <a:xfrm rot="5776103">
            <a:off x="104775" y="-718609"/>
            <a:ext cx="6555317" cy="7073901"/>
          </a:xfrm>
          <a:custGeom>
            <a:avLst/>
            <a:gdLst>
              <a:gd name="T0" fmla="*/ 2147483646 w 2725"/>
              <a:gd name="T1" fmla="*/ 2147483646 h 2940"/>
              <a:gd name="T2" fmla="*/ 2147483646 w 2725"/>
              <a:gd name="T3" fmla="*/ 2147483646 h 2940"/>
              <a:gd name="T4" fmla="*/ 2147483646 w 2725"/>
              <a:gd name="T5" fmla="*/ 2147483646 h 2940"/>
              <a:gd name="T6" fmla="*/ 2147483646 w 2725"/>
              <a:gd name="T7" fmla="*/ 2147483646 h 2940"/>
              <a:gd name="T8" fmla="*/ 2147483646 w 2725"/>
              <a:gd name="T9" fmla="*/ 2147483646 h 2940"/>
              <a:gd name="T10" fmla="*/ 2147483646 w 2725"/>
              <a:gd name="T11" fmla="*/ 2147483646 h 2940"/>
              <a:gd name="T12" fmla="*/ 2147483646 w 2725"/>
              <a:gd name="T13" fmla="*/ 2147483646 h 2940"/>
              <a:gd name="T14" fmla="*/ 2147483646 w 2725"/>
              <a:gd name="T15" fmla="*/ 2147483646 h 29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5" name="Google Shape;159;p4">
            <a:extLst>
              <a:ext uri="{FF2B5EF4-FFF2-40B4-BE49-F238E27FC236}">
                <a16:creationId xmlns:a16="http://schemas.microsoft.com/office/drawing/2014/main" id="{0D3828BC-CC65-CC4C-8750-405E0009DEAA}"/>
              </a:ext>
            </a:extLst>
          </p:cNvPr>
          <p:cNvGrpSpPr>
            <a:grpSpLocks/>
          </p:cNvGrpSpPr>
          <p:nvPr/>
        </p:nvGrpSpPr>
        <p:grpSpPr bwMode="auto">
          <a:xfrm rot="1324108" flipH="1">
            <a:off x="8417984" y="573618"/>
            <a:ext cx="685800" cy="732367"/>
            <a:chOff x="2106473" y="1676890"/>
            <a:chExt cx="514452" cy="550088"/>
          </a:xfrm>
        </p:grpSpPr>
        <p:sp>
          <p:nvSpPr>
            <p:cNvPr id="6" name="Google Shape;160;p4">
              <a:extLst>
                <a:ext uri="{FF2B5EF4-FFF2-40B4-BE49-F238E27FC236}">
                  <a16:creationId xmlns:a16="http://schemas.microsoft.com/office/drawing/2014/main" id="{759CDF73-AA08-2944-AEF4-58118CE27114}"/>
                </a:ext>
              </a:extLst>
            </p:cNvPr>
            <p:cNvSpPr>
              <a:spLocks/>
            </p:cNvSpPr>
            <p:nvPr/>
          </p:nvSpPr>
          <p:spPr bwMode="auto">
            <a:xfrm flipH="1">
              <a:off x="2106473" y="1676890"/>
              <a:ext cx="473670" cy="428343"/>
            </a:xfrm>
            <a:custGeom>
              <a:avLst/>
              <a:gdLst>
                <a:gd name="T0" fmla="*/ 2147483646 w 4669"/>
                <a:gd name="T1" fmla="*/ 0 h 4222"/>
                <a:gd name="T2" fmla="*/ 2147483646 w 4669"/>
                <a:gd name="T3" fmla="*/ 2147483646 h 4222"/>
                <a:gd name="T4" fmla="*/ 2147483646 w 4669"/>
                <a:gd name="T5" fmla="*/ 2147483646 h 4222"/>
                <a:gd name="T6" fmla="*/ 2147483646 w 4669"/>
                <a:gd name="T7" fmla="*/ 2147483646 h 4222"/>
                <a:gd name="T8" fmla="*/ 2147483646 w 4669"/>
                <a:gd name="T9" fmla="*/ 2147483646 h 4222"/>
                <a:gd name="T10" fmla="*/ 2147483646 w 4669"/>
                <a:gd name="T11" fmla="*/ 2147483646 h 4222"/>
                <a:gd name="T12" fmla="*/ 2147483646 w 4669"/>
                <a:gd name="T13" fmla="*/ 2147483646 h 4222"/>
                <a:gd name="T14" fmla="*/ 2147483646 w 4669"/>
                <a:gd name="T15" fmla="*/ 2147483646 h 4222"/>
                <a:gd name="T16" fmla="*/ 2147483646 w 4669"/>
                <a:gd name="T17" fmla="*/ 2147483646 h 4222"/>
                <a:gd name="T18" fmla="*/ 2147483646 w 4669"/>
                <a:gd name="T19" fmla="*/ 2147483646 h 4222"/>
                <a:gd name="T20" fmla="*/ 2147483646 w 4669"/>
                <a:gd name="T21" fmla="*/ 2147483646 h 4222"/>
                <a:gd name="T22" fmla="*/ 2147483646 w 4669"/>
                <a:gd name="T23" fmla="*/ 2147483646 h 4222"/>
                <a:gd name="T24" fmla="*/ 2147483646 w 4669"/>
                <a:gd name="T25" fmla="*/ 2147483646 h 4222"/>
                <a:gd name="T26" fmla="*/ 2147483646 w 4669"/>
                <a:gd name="T27" fmla="*/ 2147483646 h 4222"/>
                <a:gd name="T28" fmla="*/ 2147483646 w 4669"/>
                <a:gd name="T29" fmla="*/ 2147483646 h 4222"/>
                <a:gd name="T30" fmla="*/ 2147483646 w 4669"/>
                <a:gd name="T31" fmla="*/ 2147483646 h 4222"/>
                <a:gd name="T32" fmla="*/ 2147483646 w 4669"/>
                <a:gd name="T33" fmla="*/ 2147483646 h 4222"/>
                <a:gd name="T34" fmla="*/ 2147483646 w 4669"/>
                <a:gd name="T35" fmla="*/ 2147483646 h 4222"/>
                <a:gd name="T36" fmla="*/ 2147483646 w 4669"/>
                <a:gd name="T37" fmla="*/ 2147483646 h 4222"/>
                <a:gd name="T38" fmla="*/ 2147483646 w 4669"/>
                <a:gd name="T39" fmla="*/ 2147483646 h 4222"/>
                <a:gd name="T40" fmla="*/ 2147483646 w 4669"/>
                <a:gd name="T41" fmla="*/ 2147483646 h 4222"/>
                <a:gd name="T42" fmla="*/ 2147483646 w 4669"/>
                <a:gd name="T43" fmla="*/ 2147483646 h 4222"/>
                <a:gd name="T44" fmla="*/ 2147483646 w 4669"/>
                <a:gd name="T45" fmla="*/ 2147483646 h 4222"/>
                <a:gd name="T46" fmla="*/ 2147483646 w 4669"/>
                <a:gd name="T47" fmla="*/ 2147483646 h 4222"/>
                <a:gd name="T48" fmla="*/ 2147483646 w 4669"/>
                <a:gd name="T49" fmla="*/ 2147483646 h 4222"/>
                <a:gd name="T50" fmla="*/ 2147483646 w 4669"/>
                <a:gd name="T51" fmla="*/ 2147483646 h 4222"/>
                <a:gd name="T52" fmla="*/ 2147483646 w 4669"/>
                <a:gd name="T53" fmla="*/ 2147483646 h 4222"/>
                <a:gd name="T54" fmla="*/ 2147483646 w 4669"/>
                <a:gd name="T55" fmla="*/ 2147483646 h 4222"/>
                <a:gd name="T56" fmla="*/ 2147483646 w 4669"/>
                <a:gd name="T57" fmla="*/ 2147483646 h 4222"/>
                <a:gd name="T58" fmla="*/ 2147483646 w 4669"/>
                <a:gd name="T59" fmla="*/ 2147483646 h 4222"/>
                <a:gd name="T60" fmla="*/ 2147483646 w 4669"/>
                <a:gd name="T61" fmla="*/ 2147483646 h 4222"/>
                <a:gd name="T62" fmla="*/ 2147483646 w 4669"/>
                <a:gd name="T63" fmla="*/ 2147483646 h 4222"/>
                <a:gd name="T64" fmla="*/ 2147483646 w 4669"/>
                <a:gd name="T65" fmla="*/ 2147483646 h 4222"/>
                <a:gd name="T66" fmla="*/ 2147483646 w 4669"/>
                <a:gd name="T67" fmla="*/ 2147483646 h 4222"/>
                <a:gd name="T68" fmla="*/ 2147483646 w 4669"/>
                <a:gd name="T69" fmla="*/ 2147483646 h 4222"/>
                <a:gd name="T70" fmla="*/ 2147483646 w 4669"/>
                <a:gd name="T71" fmla="*/ 2147483646 h 4222"/>
                <a:gd name="T72" fmla="*/ 2147483646 w 4669"/>
                <a:gd name="T73" fmla="*/ 2147483646 h 4222"/>
                <a:gd name="T74" fmla="*/ 2147483646 w 4669"/>
                <a:gd name="T75" fmla="*/ 2147483646 h 4222"/>
                <a:gd name="T76" fmla="*/ 2147483646 w 4669"/>
                <a:gd name="T77" fmla="*/ 2147483646 h 4222"/>
                <a:gd name="T78" fmla="*/ 2147483646 w 4669"/>
                <a:gd name="T79" fmla="*/ 2147483646 h 4222"/>
                <a:gd name="T80" fmla="*/ 2147483646 w 4669"/>
                <a:gd name="T81" fmla="*/ 2147483646 h 4222"/>
                <a:gd name="T82" fmla="*/ 2147483646 w 4669"/>
                <a:gd name="T83" fmla="*/ 2147483646 h 4222"/>
                <a:gd name="T84" fmla="*/ 2147483646 w 4669"/>
                <a:gd name="T85" fmla="*/ 2147483646 h 4222"/>
                <a:gd name="T86" fmla="*/ 2147483646 w 4669"/>
                <a:gd name="T87" fmla="*/ 2147483646 h 4222"/>
                <a:gd name="T88" fmla="*/ 2147483646 w 4669"/>
                <a:gd name="T89" fmla="*/ 2147483646 h 4222"/>
                <a:gd name="T90" fmla="*/ 2147483646 w 4669"/>
                <a:gd name="T91" fmla="*/ 2147483646 h 4222"/>
                <a:gd name="T92" fmla="*/ 2147483646 w 4669"/>
                <a:gd name="T93" fmla="*/ 2147483646 h 4222"/>
                <a:gd name="T94" fmla="*/ 2147483646 w 4669"/>
                <a:gd name="T95" fmla="*/ 2147483646 h 4222"/>
                <a:gd name="T96" fmla="*/ 2147483646 w 4669"/>
                <a:gd name="T97" fmla="*/ 2147483646 h 4222"/>
                <a:gd name="T98" fmla="*/ 2147483646 w 4669"/>
                <a:gd name="T99" fmla="*/ 2147483646 h 4222"/>
                <a:gd name="T100" fmla="*/ 2147483646 w 4669"/>
                <a:gd name="T101" fmla="*/ 2147483646 h 4222"/>
                <a:gd name="T102" fmla="*/ 2147483646 w 4669"/>
                <a:gd name="T103" fmla="*/ 2147483646 h 4222"/>
                <a:gd name="T104" fmla="*/ 2147483646 w 4669"/>
                <a:gd name="T105" fmla="*/ 2147483646 h 4222"/>
                <a:gd name="T106" fmla="*/ 2147483646 w 4669"/>
                <a:gd name="T107" fmla="*/ 0 h 42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69" h="4222" extrusionOk="0">
                  <a:moveTo>
                    <a:pt x="4385" y="0"/>
                  </a:moveTo>
                  <a:cubicBezTo>
                    <a:pt x="4155" y="0"/>
                    <a:pt x="3927" y="17"/>
                    <a:pt x="3701" y="48"/>
                  </a:cubicBezTo>
                  <a:cubicBezTo>
                    <a:pt x="3710" y="125"/>
                    <a:pt x="3710" y="202"/>
                    <a:pt x="3710" y="280"/>
                  </a:cubicBezTo>
                  <a:cubicBezTo>
                    <a:pt x="3710" y="297"/>
                    <a:pt x="3698" y="312"/>
                    <a:pt x="3682" y="312"/>
                  </a:cubicBezTo>
                  <a:cubicBezTo>
                    <a:pt x="3676" y="312"/>
                    <a:pt x="3669" y="309"/>
                    <a:pt x="3662" y="304"/>
                  </a:cubicBezTo>
                  <a:cubicBezTo>
                    <a:pt x="3589" y="241"/>
                    <a:pt x="3522" y="169"/>
                    <a:pt x="3464" y="91"/>
                  </a:cubicBezTo>
                  <a:cubicBezTo>
                    <a:pt x="3077" y="169"/>
                    <a:pt x="2704" y="299"/>
                    <a:pt x="2351" y="468"/>
                  </a:cubicBezTo>
                  <a:cubicBezTo>
                    <a:pt x="2366" y="555"/>
                    <a:pt x="2380" y="638"/>
                    <a:pt x="2390" y="725"/>
                  </a:cubicBezTo>
                  <a:cubicBezTo>
                    <a:pt x="2393" y="746"/>
                    <a:pt x="2379" y="759"/>
                    <a:pt x="2361" y="759"/>
                  </a:cubicBezTo>
                  <a:cubicBezTo>
                    <a:pt x="2355" y="759"/>
                    <a:pt x="2348" y="758"/>
                    <a:pt x="2342" y="754"/>
                  </a:cubicBezTo>
                  <a:cubicBezTo>
                    <a:pt x="2264" y="701"/>
                    <a:pt x="2192" y="647"/>
                    <a:pt x="2114" y="594"/>
                  </a:cubicBezTo>
                  <a:cubicBezTo>
                    <a:pt x="1809" y="768"/>
                    <a:pt x="1524" y="976"/>
                    <a:pt x="1268" y="1218"/>
                  </a:cubicBezTo>
                  <a:cubicBezTo>
                    <a:pt x="1282" y="1262"/>
                    <a:pt x="1302" y="1310"/>
                    <a:pt x="1316" y="1349"/>
                  </a:cubicBezTo>
                  <a:cubicBezTo>
                    <a:pt x="1325" y="1371"/>
                    <a:pt x="1310" y="1393"/>
                    <a:pt x="1288" y="1393"/>
                  </a:cubicBezTo>
                  <a:cubicBezTo>
                    <a:pt x="1286" y="1393"/>
                    <a:pt x="1284" y="1393"/>
                    <a:pt x="1282" y="1392"/>
                  </a:cubicBezTo>
                  <a:cubicBezTo>
                    <a:pt x="1234" y="1383"/>
                    <a:pt x="1185" y="1368"/>
                    <a:pt x="1132" y="1354"/>
                  </a:cubicBezTo>
                  <a:cubicBezTo>
                    <a:pt x="929" y="1566"/>
                    <a:pt x="745" y="1803"/>
                    <a:pt x="591" y="2060"/>
                  </a:cubicBezTo>
                  <a:cubicBezTo>
                    <a:pt x="624" y="2123"/>
                    <a:pt x="649" y="2190"/>
                    <a:pt x="673" y="2258"/>
                  </a:cubicBezTo>
                  <a:cubicBezTo>
                    <a:pt x="682" y="2276"/>
                    <a:pt x="666" y="2297"/>
                    <a:pt x="645" y="2297"/>
                  </a:cubicBezTo>
                  <a:cubicBezTo>
                    <a:pt x="643" y="2297"/>
                    <a:pt x="641" y="2297"/>
                    <a:pt x="639" y="2297"/>
                  </a:cubicBezTo>
                  <a:cubicBezTo>
                    <a:pt x="586" y="2287"/>
                    <a:pt x="532" y="2268"/>
                    <a:pt x="479" y="2253"/>
                  </a:cubicBezTo>
                  <a:cubicBezTo>
                    <a:pt x="421" y="2360"/>
                    <a:pt x="368" y="2466"/>
                    <a:pt x="320" y="2577"/>
                  </a:cubicBezTo>
                  <a:cubicBezTo>
                    <a:pt x="358" y="2626"/>
                    <a:pt x="383" y="2679"/>
                    <a:pt x="392" y="2737"/>
                  </a:cubicBezTo>
                  <a:cubicBezTo>
                    <a:pt x="392" y="2756"/>
                    <a:pt x="377" y="2769"/>
                    <a:pt x="361" y="2769"/>
                  </a:cubicBezTo>
                  <a:cubicBezTo>
                    <a:pt x="357" y="2769"/>
                    <a:pt x="353" y="2768"/>
                    <a:pt x="349" y="2766"/>
                  </a:cubicBezTo>
                  <a:lnTo>
                    <a:pt x="257" y="2737"/>
                  </a:lnTo>
                  <a:cubicBezTo>
                    <a:pt x="83" y="3211"/>
                    <a:pt x="0" y="3714"/>
                    <a:pt x="20" y="4222"/>
                  </a:cubicBezTo>
                  <a:cubicBezTo>
                    <a:pt x="436" y="4057"/>
                    <a:pt x="837" y="3869"/>
                    <a:pt x="1229" y="3656"/>
                  </a:cubicBezTo>
                  <a:cubicBezTo>
                    <a:pt x="1185" y="3588"/>
                    <a:pt x="1156" y="3516"/>
                    <a:pt x="1137" y="3438"/>
                  </a:cubicBezTo>
                  <a:cubicBezTo>
                    <a:pt x="1133" y="3421"/>
                    <a:pt x="1144" y="3399"/>
                    <a:pt x="1165" y="3399"/>
                  </a:cubicBezTo>
                  <a:cubicBezTo>
                    <a:pt x="1167" y="3399"/>
                    <a:pt x="1169" y="3399"/>
                    <a:pt x="1171" y="3400"/>
                  </a:cubicBezTo>
                  <a:cubicBezTo>
                    <a:pt x="1273" y="3419"/>
                    <a:pt x="1364" y="3463"/>
                    <a:pt x="1442" y="3530"/>
                  </a:cubicBezTo>
                  <a:cubicBezTo>
                    <a:pt x="1563" y="3463"/>
                    <a:pt x="1679" y="3390"/>
                    <a:pt x="1790" y="3313"/>
                  </a:cubicBezTo>
                  <a:cubicBezTo>
                    <a:pt x="1722" y="3153"/>
                    <a:pt x="1689" y="2974"/>
                    <a:pt x="1693" y="2800"/>
                  </a:cubicBezTo>
                  <a:cubicBezTo>
                    <a:pt x="1693" y="2784"/>
                    <a:pt x="1707" y="2774"/>
                    <a:pt x="1722" y="2774"/>
                  </a:cubicBezTo>
                  <a:cubicBezTo>
                    <a:pt x="1725" y="2774"/>
                    <a:pt x="1729" y="2775"/>
                    <a:pt x="1732" y="2776"/>
                  </a:cubicBezTo>
                  <a:cubicBezTo>
                    <a:pt x="1872" y="2863"/>
                    <a:pt x="2013" y="2959"/>
                    <a:pt x="2138" y="3066"/>
                  </a:cubicBezTo>
                  <a:cubicBezTo>
                    <a:pt x="2288" y="2955"/>
                    <a:pt x="2429" y="2839"/>
                    <a:pt x="2564" y="2722"/>
                  </a:cubicBezTo>
                  <a:cubicBezTo>
                    <a:pt x="2540" y="2655"/>
                    <a:pt x="2520" y="2592"/>
                    <a:pt x="2511" y="2524"/>
                  </a:cubicBezTo>
                  <a:cubicBezTo>
                    <a:pt x="2511" y="2503"/>
                    <a:pt x="2522" y="2489"/>
                    <a:pt x="2537" y="2489"/>
                  </a:cubicBezTo>
                  <a:cubicBezTo>
                    <a:pt x="2540" y="2489"/>
                    <a:pt x="2542" y="2490"/>
                    <a:pt x="2545" y="2490"/>
                  </a:cubicBezTo>
                  <a:cubicBezTo>
                    <a:pt x="2617" y="2500"/>
                    <a:pt x="2690" y="2519"/>
                    <a:pt x="2758" y="2543"/>
                  </a:cubicBezTo>
                  <a:cubicBezTo>
                    <a:pt x="2912" y="2398"/>
                    <a:pt x="3057" y="2248"/>
                    <a:pt x="3203" y="2094"/>
                  </a:cubicBezTo>
                  <a:cubicBezTo>
                    <a:pt x="3096" y="1958"/>
                    <a:pt x="3028" y="1799"/>
                    <a:pt x="3009" y="1634"/>
                  </a:cubicBezTo>
                  <a:cubicBezTo>
                    <a:pt x="3005" y="1614"/>
                    <a:pt x="3021" y="1598"/>
                    <a:pt x="3037" y="1598"/>
                  </a:cubicBezTo>
                  <a:cubicBezTo>
                    <a:pt x="3041" y="1598"/>
                    <a:pt x="3044" y="1599"/>
                    <a:pt x="3048" y="1600"/>
                  </a:cubicBezTo>
                  <a:cubicBezTo>
                    <a:pt x="3178" y="1668"/>
                    <a:pt x="3299" y="1760"/>
                    <a:pt x="3430" y="1828"/>
                  </a:cubicBezTo>
                  <a:cubicBezTo>
                    <a:pt x="3594" y="1634"/>
                    <a:pt x="3754" y="1426"/>
                    <a:pt x="3904" y="1213"/>
                  </a:cubicBezTo>
                  <a:cubicBezTo>
                    <a:pt x="3822" y="1107"/>
                    <a:pt x="3764" y="981"/>
                    <a:pt x="3730" y="851"/>
                  </a:cubicBezTo>
                  <a:cubicBezTo>
                    <a:pt x="3717" y="834"/>
                    <a:pt x="3737" y="821"/>
                    <a:pt x="3759" y="821"/>
                  </a:cubicBezTo>
                  <a:cubicBezTo>
                    <a:pt x="3762" y="821"/>
                    <a:pt x="3765" y="821"/>
                    <a:pt x="3768" y="822"/>
                  </a:cubicBezTo>
                  <a:cubicBezTo>
                    <a:pt x="3870" y="870"/>
                    <a:pt x="3976" y="909"/>
                    <a:pt x="4078" y="952"/>
                  </a:cubicBezTo>
                  <a:cubicBezTo>
                    <a:pt x="4281" y="657"/>
                    <a:pt x="4475" y="343"/>
                    <a:pt x="4668" y="9"/>
                  </a:cubicBezTo>
                  <a:cubicBezTo>
                    <a:pt x="4574" y="3"/>
                    <a:pt x="4479" y="0"/>
                    <a:pt x="4385" y="0"/>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 name="Google Shape;161;p4">
              <a:extLst>
                <a:ext uri="{FF2B5EF4-FFF2-40B4-BE49-F238E27FC236}">
                  <a16:creationId xmlns:a16="http://schemas.microsoft.com/office/drawing/2014/main" id="{6C423ECE-A736-8F42-9BBD-7264450B64DC}"/>
                </a:ext>
              </a:extLst>
            </p:cNvPr>
            <p:cNvSpPr>
              <a:spLocks/>
            </p:cNvSpPr>
            <p:nvPr/>
          </p:nvSpPr>
          <p:spPr bwMode="auto">
            <a:xfrm flipH="1">
              <a:off x="2221821" y="1751864"/>
              <a:ext cx="399104" cy="475114"/>
            </a:xfrm>
            <a:custGeom>
              <a:avLst/>
              <a:gdLst>
                <a:gd name="T0" fmla="*/ 2147483646 w 3934"/>
                <a:gd name="T1" fmla="*/ 0 h 4683"/>
                <a:gd name="T2" fmla="*/ 2147483646 w 3934"/>
                <a:gd name="T3" fmla="*/ 0 h 4683"/>
                <a:gd name="T4" fmla="*/ 2147483646 w 3934"/>
                <a:gd name="T5" fmla="*/ 2147483646 h 4683"/>
                <a:gd name="T6" fmla="*/ 2147483646 w 3934"/>
                <a:gd name="T7" fmla="*/ 2147483646 h 4683"/>
                <a:gd name="T8" fmla="*/ 2147483646 w 3934"/>
                <a:gd name="T9" fmla="*/ 2147483646 h 4683"/>
                <a:gd name="T10" fmla="*/ 2147483646 w 3934"/>
                <a:gd name="T11" fmla="*/ 2147483646 h 4683"/>
                <a:gd name="T12" fmla="*/ 2147483646 w 3934"/>
                <a:gd name="T13" fmla="*/ 2147483646 h 4683"/>
                <a:gd name="T14" fmla="*/ 2147483646 w 3934"/>
                <a:gd name="T15" fmla="*/ 2147483646 h 4683"/>
                <a:gd name="T16" fmla="*/ 2147483646 w 3934"/>
                <a:gd name="T17" fmla="*/ 2147483646 h 4683"/>
                <a:gd name="T18" fmla="*/ 2147483646 w 3934"/>
                <a:gd name="T19" fmla="*/ 2147483646 h 4683"/>
                <a:gd name="T20" fmla="*/ 2147483646 w 3934"/>
                <a:gd name="T21" fmla="*/ 2147483646 h 4683"/>
                <a:gd name="T22" fmla="*/ 2147483646 w 3934"/>
                <a:gd name="T23" fmla="*/ 2147483646 h 4683"/>
                <a:gd name="T24" fmla="*/ 2147483646 w 3934"/>
                <a:gd name="T25" fmla="*/ 2147483646 h 4683"/>
                <a:gd name="T26" fmla="*/ 2147483646 w 3934"/>
                <a:gd name="T27" fmla="*/ 2147483646 h 4683"/>
                <a:gd name="T28" fmla="*/ 2147483646 w 3934"/>
                <a:gd name="T29" fmla="*/ 2147483646 h 4683"/>
                <a:gd name="T30" fmla="*/ 2147483646 w 3934"/>
                <a:gd name="T31" fmla="*/ 2147483646 h 4683"/>
                <a:gd name="T32" fmla="*/ 2147483646 w 3934"/>
                <a:gd name="T33" fmla="*/ 2147483646 h 4683"/>
                <a:gd name="T34" fmla="*/ 2147483646 w 3934"/>
                <a:gd name="T35" fmla="*/ 2147483646 h 4683"/>
                <a:gd name="T36" fmla="*/ 2147483646 w 3934"/>
                <a:gd name="T37" fmla="*/ 2147483646 h 4683"/>
                <a:gd name="T38" fmla="*/ 2147483646 w 3934"/>
                <a:gd name="T39" fmla="*/ 2147483646 h 4683"/>
                <a:gd name="T40" fmla="*/ 2147483646 w 3934"/>
                <a:gd name="T41" fmla="*/ 2147483646 h 4683"/>
                <a:gd name="T42" fmla="*/ 2147483646 w 3934"/>
                <a:gd name="T43" fmla="*/ 0 h 46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34" h="4683" extrusionOk="0">
                  <a:moveTo>
                    <a:pt x="3933" y="0"/>
                  </a:moveTo>
                  <a:lnTo>
                    <a:pt x="3933" y="0"/>
                  </a:lnTo>
                  <a:cubicBezTo>
                    <a:pt x="3426" y="150"/>
                    <a:pt x="2952" y="421"/>
                    <a:pt x="2526" y="740"/>
                  </a:cubicBezTo>
                  <a:cubicBezTo>
                    <a:pt x="2424" y="823"/>
                    <a:pt x="2313" y="905"/>
                    <a:pt x="2216" y="992"/>
                  </a:cubicBezTo>
                  <a:cubicBezTo>
                    <a:pt x="2115" y="1079"/>
                    <a:pt x="2013" y="1166"/>
                    <a:pt x="1916" y="1258"/>
                  </a:cubicBezTo>
                  <a:lnTo>
                    <a:pt x="1636" y="1543"/>
                  </a:lnTo>
                  <a:lnTo>
                    <a:pt x="1370" y="1838"/>
                  </a:lnTo>
                  <a:cubicBezTo>
                    <a:pt x="1283" y="1945"/>
                    <a:pt x="1201" y="2051"/>
                    <a:pt x="1118" y="2153"/>
                  </a:cubicBezTo>
                  <a:cubicBezTo>
                    <a:pt x="1075" y="2206"/>
                    <a:pt x="1036" y="2259"/>
                    <a:pt x="997" y="2312"/>
                  </a:cubicBezTo>
                  <a:lnTo>
                    <a:pt x="881" y="2477"/>
                  </a:lnTo>
                  <a:cubicBezTo>
                    <a:pt x="731" y="2699"/>
                    <a:pt x="596" y="2932"/>
                    <a:pt x="475" y="3169"/>
                  </a:cubicBezTo>
                  <a:cubicBezTo>
                    <a:pt x="233" y="3643"/>
                    <a:pt x="44" y="4155"/>
                    <a:pt x="1" y="4683"/>
                  </a:cubicBezTo>
                  <a:cubicBezTo>
                    <a:pt x="151" y="4184"/>
                    <a:pt x="364" y="3705"/>
                    <a:pt x="639" y="3260"/>
                  </a:cubicBezTo>
                  <a:cubicBezTo>
                    <a:pt x="775" y="3038"/>
                    <a:pt x="920" y="2820"/>
                    <a:pt x="1070" y="2612"/>
                  </a:cubicBezTo>
                  <a:cubicBezTo>
                    <a:pt x="1152" y="2506"/>
                    <a:pt x="1225" y="2399"/>
                    <a:pt x="1307" y="2298"/>
                  </a:cubicBezTo>
                  <a:cubicBezTo>
                    <a:pt x="1389" y="2196"/>
                    <a:pt x="1467" y="2095"/>
                    <a:pt x="1554" y="1998"/>
                  </a:cubicBezTo>
                  <a:lnTo>
                    <a:pt x="1810" y="1703"/>
                  </a:lnTo>
                  <a:lnTo>
                    <a:pt x="2076" y="1422"/>
                  </a:lnTo>
                  <a:cubicBezTo>
                    <a:pt x="2168" y="1330"/>
                    <a:pt x="2265" y="1239"/>
                    <a:pt x="2357" y="1147"/>
                  </a:cubicBezTo>
                  <a:cubicBezTo>
                    <a:pt x="2400" y="1103"/>
                    <a:pt x="2453" y="1064"/>
                    <a:pt x="2502" y="1021"/>
                  </a:cubicBezTo>
                  <a:lnTo>
                    <a:pt x="2647" y="890"/>
                  </a:lnTo>
                  <a:cubicBezTo>
                    <a:pt x="3039" y="542"/>
                    <a:pt x="3469" y="247"/>
                    <a:pt x="3933"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8" name="Google Shape;162;p4">
            <a:extLst>
              <a:ext uri="{FF2B5EF4-FFF2-40B4-BE49-F238E27FC236}">
                <a16:creationId xmlns:a16="http://schemas.microsoft.com/office/drawing/2014/main" id="{900975F1-0FE2-5F4C-AEAD-A5FF962CA97D}"/>
              </a:ext>
            </a:extLst>
          </p:cNvPr>
          <p:cNvSpPr>
            <a:spLocks/>
          </p:cNvSpPr>
          <p:nvPr/>
        </p:nvSpPr>
        <p:spPr bwMode="auto">
          <a:xfrm>
            <a:off x="7567085" y="514351"/>
            <a:ext cx="182033" cy="154516"/>
          </a:xfrm>
          <a:custGeom>
            <a:avLst/>
            <a:gdLst>
              <a:gd name="T0" fmla="*/ 2147483646 w 959"/>
              <a:gd name="T1" fmla="*/ 2147483646 h 822"/>
              <a:gd name="T2" fmla="*/ 2147483646 w 959"/>
              <a:gd name="T3" fmla="*/ 2147483646 h 822"/>
              <a:gd name="T4" fmla="*/ 2147483646 w 959"/>
              <a:gd name="T5" fmla="*/ 2147483646 h 822"/>
              <a:gd name="T6" fmla="*/ 2147483646 w 959"/>
              <a:gd name="T7" fmla="*/ 2147483646 h 822"/>
              <a:gd name="T8" fmla="*/ 2147483646 w 959"/>
              <a:gd name="T9" fmla="*/ 2147483646 h 822"/>
              <a:gd name="T10" fmla="*/ 2147483646 w 959"/>
              <a:gd name="T11" fmla="*/ 0 h 822"/>
              <a:gd name="T12" fmla="*/ 2147483646 w 959"/>
              <a:gd name="T13" fmla="*/ 2147483646 h 822"/>
              <a:gd name="T14" fmla="*/ 2147483646 w 959"/>
              <a:gd name="T15" fmla="*/ 2147483646 h 822"/>
              <a:gd name="T16" fmla="*/ 2147483646 w 959"/>
              <a:gd name="T17" fmla="*/ 2147483646 h 822"/>
              <a:gd name="T18" fmla="*/ 2147483646 w 959"/>
              <a:gd name="T19" fmla="*/ 0 h 8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9" name="Google Shape;163;p4">
            <a:extLst>
              <a:ext uri="{FF2B5EF4-FFF2-40B4-BE49-F238E27FC236}">
                <a16:creationId xmlns:a16="http://schemas.microsoft.com/office/drawing/2014/main" id="{2835C4D2-9EBE-AD44-BC86-C8FB30E8CC64}"/>
              </a:ext>
            </a:extLst>
          </p:cNvPr>
          <p:cNvSpPr>
            <a:spLocks/>
          </p:cNvSpPr>
          <p:nvPr/>
        </p:nvSpPr>
        <p:spPr bwMode="auto">
          <a:xfrm>
            <a:off x="8199967" y="808567"/>
            <a:ext cx="103717" cy="88900"/>
          </a:xfrm>
          <a:custGeom>
            <a:avLst/>
            <a:gdLst>
              <a:gd name="T0" fmla="*/ 2147483646 w 707"/>
              <a:gd name="T1" fmla="*/ 2147483646 h 610"/>
              <a:gd name="T2" fmla="*/ 2147483646 w 707"/>
              <a:gd name="T3" fmla="*/ 2147483646 h 610"/>
              <a:gd name="T4" fmla="*/ 2147483646 w 707"/>
              <a:gd name="T5" fmla="*/ 2147483646 h 610"/>
              <a:gd name="T6" fmla="*/ 2147483646 w 707"/>
              <a:gd name="T7" fmla="*/ 2147483646 h 610"/>
              <a:gd name="T8" fmla="*/ 2147483646 w 707"/>
              <a:gd name="T9" fmla="*/ 2147483646 h 6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0" name="Google Shape;164;p4">
            <a:extLst>
              <a:ext uri="{FF2B5EF4-FFF2-40B4-BE49-F238E27FC236}">
                <a16:creationId xmlns:a16="http://schemas.microsoft.com/office/drawing/2014/main" id="{F5349B3E-3C4B-DD43-92A9-D92A0ED20C6F}"/>
              </a:ext>
            </a:extLst>
          </p:cNvPr>
          <p:cNvSpPr>
            <a:spLocks/>
          </p:cNvSpPr>
          <p:nvPr/>
        </p:nvSpPr>
        <p:spPr bwMode="auto">
          <a:xfrm>
            <a:off x="649818" y="5287433"/>
            <a:ext cx="222249" cy="228600"/>
          </a:xfrm>
          <a:custGeom>
            <a:avLst/>
            <a:gdLst>
              <a:gd name="T0" fmla="*/ 2147483646 w 1162"/>
              <a:gd name="T1" fmla="*/ 2147483646 h 1210"/>
              <a:gd name="T2" fmla="*/ 2147483646 w 1162"/>
              <a:gd name="T3" fmla="*/ 2147483646 h 1210"/>
              <a:gd name="T4" fmla="*/ 2147483646 w 1162"/>
              <a:gd name="T5" fmla="*/ 2147483646 h 1210"/>
              <a:gd name="T6" fmla="*/ 0 w 1162"/>
              <a:gd name="T7" fmla="*/ 2147483646 h 1210"/>
              <a:gd name="T8" fmla="*/ 2147483646 w 1162"/>
              <a:gd name="T9" fmla="*/ 2147483646 h 1210"/>
              <a:gd name="T10" fmla="*/ 2147483646 w 1162"/>
              <a:gd name="T11" fmla="*/ 2147483646 h 1210"/>
              <a:gd name="T12" fmla="*/ 2147483646 w 1162"/>
              <a:gd name="T13" fmla="*/ 2147483646 h 1210"/>
              <a:gd name="T14" fmla="*/ 2147483646 w 1162"/>
              <a:gd name="T15" fmla="*/ 2147483646 h 1210"/>
              <a:gd name="T16" fmla="*/ 2147483646 w 1162"/>
              <a:gd name="T17" fmla="*/ 2147483646 h 1210"/>
              <a:gd name="T18" fmla="*/ 2147483646 w 1162"/>
              <a:gd name="T19" fmla="*/ 2147483646 h 1210"/>
              <a:gd name="T20" fmla="*/ 2147483646 w 1162"/>
              <a:gd name="T21" fmla="*/ 2147483646 h 1210"/>
              <a:gd name="T22" fmla="*/ 2147483646 w 1162"/>
              <a:gd name="T23" fmla="*/ 2147483646 h 1210"/>
              <a:gd name="T24" fmla="*/ 2147483646 w 1162"/>
              <a:gd name="T25" fmla="*/ 2147483646 h 1210"/>
              <a:gd name="T26" fmla="*/ 2147483646 w 1162"/>
              <a:gd name="T27" fmla="*/ 2147483646 h 1210"/>
              <a:gd name="T28" fmla="*/ 2147483646 w 1162"/>
              <a:gd name="T29" fmla="*/ 2147483646 h 1210"/>
              <a:gd name="T30" fmla="*/ 2147483646 w 1162"/>
              <a:gd name="T31" fmla="*/ 2147483646 h 1210"/>
              <a:gd name="T32" fmla="*/ 2147483646 w 1162"/>
              <a:gd name="T33" fmla="*/ 2147483646 h 1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2" h="1210" extrusionOk="0">
                <a:moveTo>
                  <a:pt x="595" y="1"/>
                </a:moveTo>
                <a:lnTo>
                  <a:pt x="449" y="432"/>
                </a:lnTo>
                <a:lnTo>
                  <a:pt x="0" y="436"/>
                </a:lnTo>
                <a:lnTo>
                  <a:pt x="357" y="702"/>
                </a:lnTo>
                <a:lnTo>
                  <a:pt x="184" y="1210"/>
                </a:lnTo>
                <a:cubicBezTo>
                  <a:pt x="294" y="1125"/>
                  <a:pt x="447" y="1004"/>
                  <a:pt x="599" y="882"/>
                </a:cubicBezTo>
                <a:lnTo>
                  <a:pt x="1006" y="1186"/>
                </a:lnTo>
                <a:lnTo>
                  <a:pt x="835" y="691"/>
                </a:lnTo>
                <a:cubicBezTo>
                  <a:pt x="1019" y="543"/>
                  <a:pt x="1161" y="426"/>
                  <a:pt x="1161" y="426"/>
                </a:cubicBezTo>
                <a:lnTo>
                  <a:pt x="744" y="430"/>
                </a:lnTo>
                <a:lnTo>
                  <a:pt x="595" y="1"/>
                </a:ln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1" name="Google Shape;165;p4">
            <a:extLst>
              <a:ext uri="{FF2B5EF4-FFF2-40B4-BE49-F238E27FC236}">
                <a16:creationId xmlns:a16="http://schemas.microsoft.com/office/drawing/2014/main" id="{B0645C59-A8EF-3148-ABEE-0867228ECBA8}"/>
              </a:ext>
            </a:extLst>
          </p:cNvPr>
          <p:cNvSpPr>
            <a:spLocks/>
          </p:cNvSpPr>
          <p:nvPr/>
        </p:nvSpPr>
        <p:spPr bwMode="auto">
          <a:xfrm>
            <a:off x="1035051" y="5615517"/>
            <a:ext cx="103716" cy="91016"/>
          </a:xfrm>
          <a:custGeom>
            <a:avLst/>
            <a:gdLst>
              <a:gd name="T0" fmla="*/ 2147483646 w 707"/>
              <a:gd name="T1" fmla="*/ 2147483646 h 610"/>
              <a:gd name="T2" fmla="*/ 2147483646 w 707"/>
              <a:gd name="T3" fmla="*/ 2147483646 h 610"/>
              <a:gd name="T4" fmla="*/ 2147483646 w 707"/>
              <a:gd name="T5" fmla="*/ 2147483646 h 610"/>
              <a:gd name="T6" fmla="*/ 2147483646 w 707"/>
              <a:gd name="T7" fmla="*/ 2147483646 h 610"/>
              <a:gd name="T8" fmla="*/ 2147483646 w 707"/>
              <a:gd name="T9" fmla="*/ 2147483646 h 6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66" name="Google Shape;166;p4"/>
          <p:cNvSpPr txBox="1">
            <a:spLocks noGrp="1"/>
          </p:cNvSpPr>
          <p:nvPr>
            <p:ph type="title"/>
          </p:nvPr>
        </p:nvSpPr>
        <p:spPr>
          <a:xfrm>
            <a:off x="965900" y="470733"/>
            <a:ext cx="10260000" cy="763600"/>
          </a:xfrm>
          <a:prstGeom prst="rect">
            <a:avLst/>
          </a:prstGeom>
        </p:spPr>
        <p:txBody>
          <a:bodyPr spcFirstLastPara="1">
            <a:noAutofit/>
          </a:bodyPr>
          <a:lstStyle>
            <a:lvl1pPr lv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1pPr>
            <a:lvl2pPr lvl="1">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2pPr>
            <a:lvl3pPr lvl="2">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3pPr>
            <a:lvl4pPr lvl="3">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4pPr>
            <a:lvl5pPr lvl="4">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5pPr>
            <a:lvl6pPr lvl="5">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6pPr>
            <a:lvl7pPr lvl="6">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7pPr>
            <a:lvl8pPr lvl="7">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8pPr>
            <a:lvl9pPr lvl="8">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9pPr>
          </a:lstStyle>
          <a:p>
            <a:endParaRPr/>
          </a:p>
        </p:txBody>
      </p:sp>
      <p:sp>
        <p:nvSpPr>
          <p:cNvPr id="167" name="Google Shape;167;p4"/>
          <p:cNvSpPr txBox="1">
            <a:spLocks noGrp="1"/>
          </p:cNvSpPr>
          <p:nvPr>
            <p:ph type="body" idx="1"/>
          </p:nvPr>
        </p:nvSpPr>
        <p:spPr>
          <a:xfrm>
            <a:off x="965900" y="1536633"/>
            <a:ext cx="10260000" cy="4555200"/>
          </a:xfrm>
          <a:prstGeom prst="rect">
            <a:avLst/>
          </a:prstGeom>
        </p:spPr>
        <p:txBody>
          <a:bodyPr spcFirstLastPara="1">
            <a:noAutofit/>
          </a:bodyPr>
          <a:lstStyle>
            <a:lvl1pPr marL="609570" lvl="0" indent="-406381">
              <a:lnSpc>
                <a:spcPct val="100000"/>
              </a:lnSpc>
              <a:spcBef>
                <a:spcPts val="0"/>
              </a:spcBef>
              <a:spcAft>
                <a:spcPts val="0"/>
              </a:spcAft>
              <a:buClr>
                <a:srgbClr val="FFF6E9"/>
              </a:buClr>
              <a:buSzPts val="1200"/>
              <a:buFont typeface="Roboto"/>
              <a:buChar char="●"/>
              <a:defRPr sz="1600">
                <a:latin typeface="Roboto"/>
                <a:ea typeface="Roboto"/>
                <a:cs typeface="Roboto"/>
                <a:sym typeface="Roboto"/>
              </a:defRPr>
            </a:lvl1pPr>
            <a:lvl2pPr marL="1219140" lvl="1" indent="-406381">
              <a:lnSpc>
                <a:spcPct val="100000"/>
              </a:lnSpc>
              <a:spcBef>
                <a:spcPts val="0"/>
              </a:spcBef>
              <a:spcAft>
                <a:spcPts val="0"/>
              </a:spcAft>
              <a:buClr>
                <a:srgbClr val="FFF6E9"/>
              </a:buClr>
              <a:buSzPts val="1200"/>
              <a:buFont typeface="Muli"/>
              <a:buChar char="○"/>
              <a:defRPr sz="1600">
                <a:latin typeface="Roboto"/>
                <a:ea typeface="Roboto"/>
                <a:cs typeface="Roboto"/>
                <a:sym typeface="Roboto"/>
              </a:defRPr>
            </a:lvl2pPr>
            <a:lvl3pPr marL="1828709" lvl="2" indent="-406381">
              <a:spcBef>
                <a:spcPts val="0"/>
              </a:spcBef>
              <a:spcAft>
                <a:spcPts val="0"/>
              </a:spcAft>
              <a:buClr>
                <a:srgbClr val="FFF6E9"/>
              </a:buClr>
              <a:buSzPts val="1200"/>
              <a:buFont typeface="Muli"/>
              <a:buChar char="■"/>
              <a:defRPr/>
            </a:lvl3pPr>
            <a:lvl4pPr marL="2438278" lvl="3" indent="-406381">
              <a:spcBef>
                <a:spcPts val="2133"/>
              </a:spcBef>
              <a:spcAft>
                <a:spcPts val="0"/>
              </a:spcAft>
              <a:buClr>
                <a:srgbClr val="FFF6E9"/>
              </a:buClr>
              <a:buSzPts val="1200"/>
              <a:buFont typeface="Muli"/>
              <a:buChar char="●"/>
              <a:defRPr/>
            </a:lvl4pPr>
            <a:lvl5pPr marL="3047848" lvl="4" indent="-406381">
              <a:spcBef>
                <a:spcPts val="2133"/>
              </a:spcBef>
              <a:spcAft>
                <a:spcPts val="0"/>
              </a:spcAft>
              <a:buClr>
                <a:srgbClr val="FFF6E9"/>
              </a:buClr>
              <a:buSzPts val="1200"/>
              <a:buFont typeface="Muli"/>
              <a:buChar char="○"/>
              <a:defRPr/>
            </a:lvl5pPr>
            <a:lvl6pPr marL="3657418" lvl="5" indent="-406381">
              <a:spcBef>
                <a:spcPts val="2133"/>
              </a:spcBef>
              <a:spcAft>
                <a:spcPts val="0"/>
              </a:spcAft>
              <a:buClr>
                <a:srgbClr val="FFF6E9"/>
              </a:buClr>
              <a:buSzPts val="1200"/>
              <a:buFont typeface="Muli"/>
              <a:buChar char="■"/>
              <a:defRPr/>
            </a:lvl6pPr>
            <a:lvl7pPr marL="4266987" lvl="6" indent="-406381">
              <a:spcBef>
                <a:spcPts val="2133"/>
              </a:spcBef>
              <a:spcAft>
                <a:spcPts val="0"/>
              </a:spcAft>
              <a:buClr>
                <a:srgbClr val="FFF6E9"/>
              </a:buClr>
              <a:buSzPts val="1200"/>
              <a:buFont typeface="Muli"/>
              <a:buChar char="●"/>
              <a:defRPr/>
            </a:lvl7pPr>
            <a:lvl8pPr marL="4876557" lvl="7" indent="-406381">
              <a:spcBef>
                <a:spcPts val="2133"/>
              </a:spcBef>
              <a:spcAft>
                <a:spcPts val="0"/>
              </a:spcAft>
              <a:buClr>
                <a:srgbClr val="FFF6E9"/>
              </a:buClr>
              <a:buSzPts val="1200"/>
              <a:buFont typeface="Muli"/>
              <a:buChar char="○"/>
              <a:defRPr/>
            </a:lvl8pPr>
            <a:lvl9pPr marL="5486126" lvl="8" indent="-406381">
              <a:spcBef>
                <a:spcPts val="2133"/>
              </a:spcBef>
              <a:spcAft>
                <a:spcPts val="2133"/>
              </a:spcAft>
              <a:buClr>
                <a:srgbClr val="FFF6E9"/>
              </a:buClr>
              <a:buSzPts val="1200"/>
              <a:buFont typeface="Muli"/>
              <a:buChar char="■"/>
              <a:defRPr/>
            </a:lvl9pPr>
          </a:lstStyle>
          <a:p>
            <a:endParaRPr/>
          </a:p>
        </p:txBody>
      </p:sp>
    </p:spTree>
    <p:extLst>
      <p:ext uri="{BB962C8B-B14F-4D97-AF65-F5344CB8AC3E}">
        <p14:creationId xmlns:p14="http://schemas.microsoft.com/office/powerpoint/2010/main" val="3180772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285"/>
        <p:cNvGrpSpPr/>
        <p:nvPr/>
      </p:nvGrpSpPr>
      <p:grpSpPr>
        <a:xfrm>
          <a:off x="0" y="0"/>
          <a:ext cx="0" cy="0"/>
          <a:chOff x="0" y="0"/>
          <a:chExt cx="0" cy="0"/>
        </a:xfrm>
      </p:grpSpPr>
      <p:sp>
        <p:nvSpPr>
          <p:cNvPr id="4" name="Google Shape;1286;p23">
            <a:extLst>
              <a:ext uri="{FF2B5EF4-FFF2-40B4-BE49-F238E27FC236}">
                <a16:creationId xmlns:a16="http://schemas.microsoft.com/office/drawing/2014/main" id="{8DD7E965-52E2-CA41-9312-E25489BA9846}"/>
              </a:ext>
            </a:extLst>
          </p:cNvPr>
          <p:cNvSpPr>
            <a:spLocks/>
          </p:cNvSpPr>
          <p:nvPr/>
        </p:nvSpPr>
        <p:spPr bwMode="auto">
          <a:xfrm rot="4499997">
            <a:off x="2243667" y="-590550"/>
            <a:ext cx="7607301" cy="8208433"/>
          </a:xfrm>
          <a:custGeom>
            <a:avLst/>
            <a:gdLst>
              <a:gd name="T0" fmla="*/ 2147483646 w 2725"/>
              <a:gd name="T1" fmla="*/ 2147483646 h 2940"/>
              <a:gd name="T2" fmla="*/ 2147483646 w 2725"/>
              <a:gd name="T3" fmla="*/ 2147483646 h 2940"/>
              <a:gd name="T4" fmla="*/ 2147483646 w 2725"/>
              <a:gd name="T5" fmla="*/ 2147483646 h 2940"/>
              <a:gd name="T6" fmla="*/ 2147483646 w 2725"/>
              <a:gd name="T7" fmla="*/ 2147483646 h 2940"/>
              <a:gd name="T8" fmla="*/ 2147483646 w 2725"/>
              <a:gd name="T9" fmla="*/ 2147483646 h 2940"/>
              <a:gd name="T10" fmla="*/ 2147483646 w 2725"/>
              <a:gd name="T11" fmla="*/ 2147483646 h 2940"/>
              <a:gd name="T12" fmla="*/ 2147483646 w 2725"/>
              <a:gd name="T13" fmla="*/ 2147483646 h 2940"/>
              <a:gd name="T14" fmla="*/ 2147483646 w 2725"/>
              <a:gd name="T15" fmla="*/ 2147483646 h 29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 name="Google Shape;1289;p23">
            <a:extLst>
              <a:ext uri="{FF2B5EF4-FFF2-40B4-BE49-F238E27FC236}">
                <a16:creationId xmlns:a16="http://schemas.microsoft.com/office/drawing/2014/main" id="{5F2304B4-D7C8-3F41-9CB8-3319E93F6B00}"/>
              </a:ext>
            </a:extLst>
          </p:cNvPr>
          <p:cNvSpPr txBox="1"/>
          <p:nvPr/>
        </p:nvSpPr>
        <p:spPr>
          <a:xfrm>
            <a:off x="4389967" y="4265085"/>
            <a:ext cx="3412067" cy="1229783"/>
          </a:xfrm>
          <a:prstGeom prst="rect">
            <a:avLst/>
          </a:prstGeom>
          <a:noFill/>
          <a:ln>
            <a:noFill/>
          </a:ln>
        </p:spPr>
        <p:txBody>
          <a:bodyPr spcFirstLastPara="1" lIns="121900" tIns="121900" rIns="121900" bIns="121900"/>
          <a:lstStyle/>
          <a:p>
            <a:pPr algn="ctr" eaLnBrk="1" hangingPunct="1">
              <a:spcBef>
                <a:spcPts val="0"/>
              </a:spcBef>
              <a:spcAft>
                <a:spcPts val="0"/>
              </a:spcAft>
              <a:defRPr/>
            </a:pPr>
            <a:r>
              <a:rPr lang="en" sz="1600">
                <a:solidFill>
                  <a:schemeClr val="dk2"/>
                </a:solidFill>
                <a:latin typeface="Lato"/>
                <a:ea typeface="Lato"/>
                <a:cs typeface="Lato"/>
                <a:sym typeface="Lato"/>
              </a:rPr>
              <a:t>CREDITS: This presentation template was created by </a:t>
            </a:r>
            <a:r>
              <a:rPr lang="en" sz="1600">
                <a:solidFill>
                  <a:schemeClr val="dk2"/>
                </a:solidFill>
                <a:uFill>
                  <a:noFill/>
                </a:uFill>
                <a:latin typeface="Lato"/>
                <a:ea typeface="Lato"/>
                <a:cs typeface="Lato"/>
                <a:sym typeface="Lato"/>
                <a:hlinkClick r:id="rId2"/>
              </a:rPr>
              <a:t>Slidesgo</a:t>
            </a:r>
            <a:r>
              <a:rPr lang="en" sz="1600">
                <a:solidFill>
                  <a:schemeClr val="dk2"/>
                </a:solidFill>
                <a:latin typeface="Lato"/>
                <a:ea typeface="Lato"/>
                <a:cs typeface="Lato"/>
                <a:sym typeface="Lato"/>
              </a:rPr>
              <a:t>, including icons by </a:t>
            </a:r>
            <a:r>
              <a:rPr lang="en" sz="1600">
                <a:solidFill>
                  <a:schemeClr val="dk2"/>
                </a:solidFill>
                <a:uFill>
                  <a:noFill/>
                </a:uFill>
                <a:latin typeface="Lato"/>
                <a:ea typeface="Lato"/>
                <a:cs typeface="Lato"/>
                <a:sym typeface="Lato"/>
                <a:hlinkClick r:id="rId3"/>
              </a:rPr>
              <a:t>Flaticon</a:t>
            </a:r>
            <a:r>
              <a:rPr lang="en" sz="1600">
                <a:solidFill>
                  <a:schemeClr val="dk2"/>
                </a:solidFill>
                <a:latin typeface="Lato"/>
                <a:ea typeface="Lato"/>
                <a:cs typeface="Lato"/>
                <a:sym typeface="Lato"/>
              </a:rPr>
              <a:t>, and infographics &amp; images by </a:t>
            </a:r>
            <a:r>
              <a:rPr lang="en" sz="1600">
                <a:solidFill>
                  <a:schemeClr val="dk2"/>
                </a:solidFill>
                <a:uFill>
                  <a:noFill/>
                </a:uFill>
                <a:latin typeface="Lato"/>
                <a:ea typeface="Lato"/>
                <a:cs typeface="Lato"/>
                <a:sym typeface="Lato"/>
                <a:hlinkClick r:id="rId4"/>
              </a:rPr>
              <a:t>Freepik</a:t>
            </a:r>
            <a:r>
              <a:rPr lang="en" sz="1600">
                <a:solidFill>
                  <a:schemeClr val="dk2"/>
                </a:solidFill>
                <a:latin typeface="Lato"/>
                <a:ea typeface="Lato"/>
                <a:cs typeface="Lato"/>
                <a:sym typeface="Lato"/>
              </a:rPr>
              <a:t> </a:t>
            </a:r>
            <a:endParaRPr sz="1600">
              <a:solidFill>
                <a:schemeClr val="dk2"/>
              </a:solidFill>
              <a:latin typeface="Lato"/>
              <a:ea typeface="Lato"/>
              <a:cs typeface="Lato"/>
              <a:sym typeface="Lato"/>
            </a:endParaRPr>
          </a:p>
          <a:p>
            <a:pPr algn="ctr" eaLnBrk="1" hangingPunct="1">
              <a:spcBef>
                <a:spcPts val="2133"/>
              </a:spcBef>
              <a:spcAft>
                <a:spcPts val="2133"/>
              </a:spcAft>
              <a:defRPr/>
            </a:pPr>
            <a:endParaRPr sz="1600" u="sng">
              <a:solidFill>
                <a:schemeClr val="dk2"/>
              </a:solidFill>
              <a:latin typeface="Lato"/>
              <a:ea typeface="Lato"/>
              <a:cs typeface="Lato"/>
              <a:sym typeface="Lato"/>
            </a:endParaRPr>
          </a:p>
        </p:txBody>
      </p:sp>
      <p:grpSp>
        <p:nvGrpSpPr>
          <p:cNvPr id="6" name="Google Shape;1290;p23">
            <a:extLst>
              <a:ext uri="{FF2B5EF4-FFF2-40B4-BE49-F238E27FC236}">
                <a16:creationId xmlns:a16="http://schemas.microsoft.com/office/drawing/2014/main" id="{E7BEA760-AF03-2D40-8DC0-C21A0B66A2D1}"/>
              </a:ext>
            </a:extLst>
          </p:cNvPr>
          <p:cNvGrpSpPr>
            <a:grpSpLocks/>
          </p:cNvGrpSpPr>
          <p:nvPr/>
        </p:nvGrpSpPr>
        <p:grpSpPr bwMode="auto">
          <a:xfrm>
            <a:off x="1098551" y="2982384"/>
            <a:ext cx="1037167" cy="3096683"/>
            <a:chOff x="7462859" y="635000"/>
            <a:chExt cx="1326314" cy="3958085"/>
          </a:xfrm>
        </p:grpSpPr>
        <p:grpSp>
          <p:nvGrpSpPr>
            <p:cNvPr id="7" name="Google Shape;1291;p23">
              <a:extLst>
                <a:ext uri="{FF2B5EF4-FFF2-40B4-BE49-F238E27FC236}">
                  <a16:creationId xmlns:a16="http://schemas.microsoft.com/office/drawing/2014/main" id="{37BB650C-D9E6-6E4F-98E8-68A80D3789DF}"/>
                </a:ext>
              </a:extLst>
            </p:cNvPr>
            <p:cNvGrpSpPr>
              <a:grpSpLocks/>
            </p:cNvGrpSpPr>
            <p:nvPr/>
          </p:nvGrpSpPr>
          <p:grpSpPr bwMode="auto">
            <a:xfrm>
              <a:off x="7462859" y="635000"/>
              <a:ext cx="1326314" cy="3958085"/>
              <a:chOff x="-2405225" y="-1911776"/>
              <a:chExt cx="160150" cy="477926"/>
            </a:xfrm>
          </p:grpSpPr>
          <p:sp>
            <p:nvSpPr>
              <p:cNvPr id="13" name="Google Shape;1292;p23">
                <a:extLst>
                  <a:ext uri="{FF2B5EF4-FFF2-40B4-BE49-F238E27FC236}">
                    <a16:creationId xmlns:a16="http://schemas.microsoft.com/office/drawing/2014/main" id="{99BD233C-1033-D14E-8725-3CAE88D09DCC}"/>
                  </a:ext>
                </a:extLst>
              </p:cNvPr>
              <p:cNvSpPr>
                <a:spLocks/>
              </p:cNvSpPr>
              <p:nvPr/>
            </p:nvSpPr>
            <p:spPr bwMode="auto">
              <a:xfrm>
                <a:off x="-2362775" y="-1826525"/>
                <a:ext cx="75250" cy="305250"/>
              </a:xfrm>
              <a:custGeom>
                <a:avLst/>
                <a:gdLst>
                  <a:gd name="T0" fmla="*/ 2147483646 w 3010"/>
                  <a:gd name="T1" fmla="*/ 9765625 h 12210"/>
                  <a:gd name="T2" fmla="*/ 2147483646 w 3010"/>
                  <a:gd name="T3" fmla="*/ 2147483646 h 12210"/>
                  <a:gd name="T4" fmla="*/ 9765625 w 3010"/>
                  <a:gd name="T5" fmla="*/ 2147483646 h 12210"/>
                  <a:gd name="T6" fmla="*/ 2147483646 w 3010"/>
                  <a:gd name="T7" fmla="*/ 2147483646 h 12210"/>
                  <a:gd name="T8" fmla="*/ 2147483646 w 3010"/>
                  <a:gd name="T9" fmla="*/ 2147483646 h 12210"/>
                  <a:gd name="T10" fmla="*/ 2147483646 w 3010"/>
                  <a:gd name="T11" fmla="*/ 9765625 h 12210"/>
                  <a:gd name="T12" fmla="*/ 2147483646 w 3010"/>
                  <a:gd name="T13" fmla="*/ 9765625 h 12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10" h="12210" extrusionOk="0">
                    <a:moveTo>
                      <a:pt x="915" y="1"/>
                    </a:moveTo>
                    <a:cubicBezTo>
                      <a:pt x="625" y="1"/>
                      <a:pt x="392" y="238"/>
                      <a:pt x="392" y="528"/>
                    </a:cubicBezTo>
                    <a:lnTo>
                      <a:pt x="1" y="12209"/>
                    </a:lnTo>
                    <a:lnTo>
                      <a:pt x="3009" y="12200"/>
                    </a:lnTo>
                    <a:lnTo>
                      <a:pt x="2584" y="528"/>
                    </a:lnTo>
                    <a:cubicBezTo>
                      <a:pt x="2584" y="238"/>
                      <a:pt x="2424" y="1"/>
                      <a:pt x="2134" y="1"/>
                    </a:cubicBezTo>
                    <a:lnTo>
                      <a:pt x="915" y="1"/>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 name="Google Shape;1293;p23">
                <a:extLst>
                  <a:ext uri="{FF2B5EF4-FFF2-40B4-BE49-F238E27FC236}">
                    <a16:creationId xmlns:a16="http://schemas.microsoft.com/office/drawing/2014/main" id="{F6D6BE29-96F9-D846-9774-E833D539A822}"/>
                  </a:ext>
                </a:extLst>
              </p:cNvPr>
              <p:cNvSpPr>
                <a:spLocks/>
              </p:cNvSpPr>
              <p:nvPr/>
            </p:nvSpPr>
            <p:spPr bwMode="auto">
              <a:xfrm>
                <a:off x="-2355875" y="-1748650"/>
                <a:ext cx="60725" cy="19500"/>
              </a:xfrm>
              <a:custGeom>
                <a:avLst/>
                <a:gdLst>
                  <a:gd name="T0" fmla="*/ 283203125 w 2429"/>
                  <a:gd name="T1" fmla="*/ 9765625 h 780"/>
                  <a:gd name="T2" fmla="*/ 0 w 2429"/>
                  <a:gd name="T3" fmla="*/ 2147483646 h 780"/>
                  <a:gd name="T4" fmla="*/ 2147483646 w 2429"/>
                  <a:gd name="T5" fmla="*/ 2147483646 h 780"/>
                  <a:gd name="T6" fmla="*/ 2147483646 w 2429"/>
                  <a:gd name="T7" fmla="*/ 9765625 h 780"/>
                  <a:gd name="T8" fmla="*/ 283203125 w 2429"/>
                  <a:gd name="T9" fmla="*/ 9765625 h 7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9" h="780" extrusionOk="0">
                    <a:moveTo>
                      <a:pt x="29" y="1"/>
                    </a:moveTo>
                    <a:lnTo>
                      <a:pt x="0" y="780"/>
                    </a:lnTo>
                    <a:lnTo>
                      <a:pt x="2429" y="780"/>
                    </a:lnTo>
                    <a:lnTo>
                      <a:pt x="2400" y="1"/>
                    </a:lnTo>
                    <a:lnTo>
                      <a:pt x="29"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5" name="Google Shape;1294;p23">
                <a:extLst>
                  <a:ext uri="{FF2B5EF4-FFF2-40B4-BE49-F238E27FC236}">
                    <a16:creationId xmlns:a16="http://schemas.microsoft.com/office/drawing/2014/main" id="{7F215E63-E9DA-4E48-83EB-D1D08E370977}"/>
                  </a:ext>
                </a:extLst>
              </p:cNvPr>
              <p:cNvSpPr>
                <a:spLocks/>
              </p:cNvSpPr>
              <p:nvPr/>
            </p:nvSpPr>
            <p:spPr bwMode="auto">
              <a:xfrm>
                <a:off x="-2354075" y="-1792550"/>
                <a:ext cx="57000" cy="9825"/>
              </a:xfrm>
              <a:custGeom>
                <a:avLst/>
                <a:gdLst>
                  <a:gd name="T0" fmla="*/ 146484375 w 2280"/>
                  <a:gd name="T1" fmla="*/ 9765625 h 393"/>
                  <a:gd name="T2" fmla="*/ 9765625 w 2280"/>
                  <a:gd name="T3" fmla="*/ 2147483646 h 393"/>
                  <a:gd name="T4" fmla="*/ 2147483646 w 2280"/>
                  <a:gd name="T5" fmla="*/ 2147483646 h 393"/>
                  <a:gd name="T6" fmla="*/ 2147483646 w 2280"/>
                  <a:gd name="T7" fmla="*/ 9765625 h 393"/>
                  <a:gd name="T8" fmla="*/ 146484375 w 2280"/>
                  <a:gd name="T9" fmla="*/ 9765625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0" h="393" extrusionOk="0">
                    <a:moveTo>
                      <a:pt x="15" y="1"/>
                    </a:moveTo>
                    <a:lnTo>
                      <a:pt x="1" y="393"/>
                    </a:lnTo>
                    <a:lnTo>
                      <a:pt x="2279" y="393"/>
                    </a:lnTo>
                    <a:lnTo>
                      <a:pt x="2265" y="1"/>
                    </a:lnTo>
                    <a:lnTo>
                      <a:pt x="15"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6" name="Google Shape;1295;p23">
                <a:extLst>
                  <a:ext uri="{FF2B5EF4-FFF2-40B4-BE49-F238E27FC236}">
                    <a16:creationId xmlns:a16="http://schemas.microsoft.com/office/drawing/2014/main" id="{C08DEC3C-1B75-D848-A7D6-0FF57212F2CF}"/>
                  </a:ext>
                </a:extLst>
              </p:cNvPr>
              <p:cNvSpPr>
                <a:spLocks/>
              </p:cNvSpPr>
              <p:nvPr/>
            </p:nvSpPr>
            <p:spPr bwMode="auto">
              <a:xfrm>
                <a:off x="-2362175" y="-1559525"/>
                <a:ext cx="73675" cy="19500"/>
              </a:xfrm>
              <a:custGeom>
                <a:avLst/>
                <a:gdLst>
                  <a:gd name="T0" fmla="*/ 244140625 w 2947"/>
                  <a:gd name="T1" fmla="*/ 9765625 h 780"/>
                  <a:gd name="T2" fmla="*/ 9765625 w 2947"/>
                  <a:gd name="T3" fmla="*/ 2147483646 h 780"/>
                  <a:gd name="T4" fmla="*/ 2147483646 w 2947"/>
                  <a:gd name="T5" fmla="*/ 2147483646 h 780"/>
                  <a:gd name="T6" fmla="*/ 2147483646 w 2947"/>
                  <a:gd name="T7" fmla="*/ 9765625 h 780"/>
                  <a:gd name="T8" fmla="*/ 244140625 w 2947"/>
                  <a:gd name="T9" fmla="*/ 9765625 h 7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47" h="780" extrusionOk="0">
                    <a:moveTo>
                      <a:pt x="25" y="1"/>
                    </a:moveTo>
                    <a:lnTo>
                      <a:pt x="1" y="780"/>
                    </a:lnTo>
                    <a:lnTo>
                      <a:pt x="2947" y="780"/>
                    </a:lnTo>
                    <a:lnTo>
                      <a:pt x="2918" y="1"/>
                    </a:lnTo>
                    <a:lnTo>
                      <a:pt x="25"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7" name="Google Shape;1296;p23">
                <a:extLst>
                  <a:ext uri="{FF2B5EF4-FFF2-40B4-BE49-F238E27FC236}">
                    <a16:creationId xmlns:a16="http://schemas.microsoft.com/office/drawing/2014/main" id="{4C3CED79-0FDE-BE46-99A1-A1C9A9DEB5AB}"/>
                  </a:ext>
                </a:extLst>
              </p:cNvPr>
              <p:cNvSpPr>
                <a:spLocks/>
              </p:cNvSpPr>
              <p:nvPr/>
            </p:nvSpPr>
            <p:spPr bwMode="auto">
              <a:xfrm>
                <a:off x="-2339200" y="-1695075"/>
                <a:ext cx="25800" cy="101475"/>
              </a:xfrm>
              <a:custGeom>
                <a:avLst/>
                <a:gdLst>
                  <a:gd name="T0" fmla="*/ 2147483646 w 1032"/>
                  <a:gd name="T1" fmla="*/ 9765625 h 4059"/>
                  <a:gd name="T2" fmla="*/ 9765625 w 1032"/>
                  <a:gd name="T3" fmla="*/ 2147483646 h 4059"/>
                  <a:gd name="T4" fmla="*/ 9765625 w 1032"/>
                  <a:gd name="T5" fmla="*/ 2147483646 h 4059"/>
                  <a:gd name="T6" fmla="*/ 2147483646 w 1032"/>
                  <a:gd name="T7" fmla="*/ 2147483646 h 4059"/>
                  <a:gd name="T8" fmla="*/ 2147483646 w 1032"/>
                  <a:gd name="T9" fmla="*/ 2147483646 h 4059"/>
                  <a:gd name="T10" fmla="*/ 2147483646 w 1032"/>
                  <a:gd name="T11" fmla="*/ 2147483646 h 4059"/>
                  <a:gd name="T12" fmla="*/ 2147483646 w 1032"/>
                  <a:gd name="T13" fmla="*/ 2147483646 h 4059"/>
                  <a:gd name="T14" fmla="*/ 2147483646 w 1032"/>
                  <a:gd name="T15" fmla="*/ 9765625 h 4059"/>
                  <a:gd name="T16" fmla="*/ 2147483646 w 1032"/>
                  <a:gd name="T17" fmla="*/ 9765625 h 40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2" h="4059" extrusionOk="0">
                    <a:moveTo>
                      <a:pt x="514" y="1"/>
                    </a:moveTo>
                    <a:cubicBezTo>
                      <a:pt x="228" y="1"/>
                      <a:pt x="1" y="228"/>
                      <a:pt x="1" y="513"/>
                    </a:cubicBezTo>
                    <a:lnTo>
                      <a:pt x="1" y="3551"/>
                    </a:lnTo>
                    <a:cubicBezTo>
                      <a:pt x="1" y="3832"/>
                      <a:pt x="228" y="4059"/>
                      <a:pt x="514" y="4059"/>
                    </a:cubicBezTo>
                    <a:lnTo>
                      <a:pt x="523" y="4059"/>
                    </a:lnTo>
                    <a:cubicBezTo>
                      <a:pt x="804" y="4059"/>
                      <a:pt x="1031" y="3832"/>
                      <a:pt x="1031" y="3551"/>
                    </a:cubicBezTo>
                    <a:lnTo>
                      <a:pt x="1031" y="513"/>
                    </a:lnTo>
                    <a:cubicBezTo>
                      <a:pt x="1031" y="228"/>
                      <a:pt x="804" y="1"/>
                      <a:pt x="523" y="1"/>
                    </a:cubicBezTo>
                    <a:lnTo>
                      <a:pt x="514"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8" name="Google Shape;1297;p23">
                <a:extLst>
                  <a:ext uri="{FF2B5EF4-FFF2-40B4-BE49-F238E27FC236}">
                    <a16:creationId xmlns:a16="http://schemas.microsoft.com/office/drawing/2014/main" id="{A2A40880-8274-AD4B-9932-0441CDB78F46}"/>
                  </a:ext>
                </a:extLst>
              </p:cNvPr>
              <p:cNvSpPr>
                <a:spLocks/>
              </p:cNvSpPr>
              <p:nvPr/>
            </p:nvSpPr>
            <p:spPr bwMode="auto">
              <a:xfrm>
                <a:off x="-2405225" y="-1521550"/>
                <a:ext cx="160150" cy="87700"/>
              </a:xfrm>
              <a:custGeom>
                <a:avLst/>
                <a:gdLst>
                  <a:gd name="T0" fmla="*/ 2147483646 w 6406"/>
                  <a:gd name="T1" fmla="*/ 9765625 h 3508"/>
                  <a:gd name="T2" fmla="*/ 2147483646 w 6406"/>
                  <a:gd name="T3" fmla="*/ 97656250 h 3508"/>
                  <a:gd name="T4" fmla="*/ 9765625 w 6406"/>
                  <a:gd name="T5" fmla="*/ 2147483646 h 3508"/>
                  <a:gd name="T6" fmla="*/ 2147483646 w 6406"/>
                  <a:gd name="T7" fmla="*/ 2147483646 h 3508"/>
                  <a:gd name="T8" fmla="*/ 2147483646 w 6406"/>
                  <a:gd name="T9" fmla="*/ 2147483646 h 3508"/>
                  <a:gd name="T10" fmla="*/ 2147483646 w 6406"/>
                  <a:gd name="T11" fmla="*/ 2147483646 h 3508"/>
                  <a:gd name="T12" fmla="*/ 2147483646 w 6406"/>
                  <a:gd name="T13" fmla="*/ 2147483646 h 3508"/>
                  <a:gd name="T14" fmla="*/ 2147483646 w 6406"/>
                  <a:gd name="T15" fmla="*/ 2147483646 h 3508"/>
                  <a:gd name="T16" fmla="*/ 2147483646 w 6406"/>
                  <a:gd name="T17" fmla="*/ 2147483646 h 3508"/>
                  <a:gd name="T18" fmla="*/ 2147483646 w 6406"/>
                  <a:gd name="T19" fmla="*/ 2147483646 h 3508"/>
                  <a:gd name="T20" fmla="*/ 2147483646 w 6406"/>
                  <a:gd name="T21" fmla="*/ 2147483646 h 3508"/>
                  <a:gd name="T22" fmla="*/ 2147483646 w 6406"/>
                  <a:gd name="T23" fmla="*/ 9765625 h 35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06" h="3508" extrusionOk="0">
                    <a:moveTo>
                      <a:pt x="4698" y="1"/>
                    </a:moveTo>
                    <a:lnTo>
                      <a:pt x="1689" y="10"/>
                    </a:lnTo>
                    <a:cubicBezTo>
                      <a:pt x="1350" y="707"/>
                      <a:pt x="736" y="2710"/>
                      <a:pt x="1" y="3508"/>
                    </a:cubicBezTo>
                    <a:lnTo>
                      <a:pt x="369" y="3508"/>
                    </a:lnTo>
                    <a:lnTo>
                      <a:pt x="1660" y="3503"/>
                    </a:lnTo>
                    <a:cubicBezTo>
                      <a:pt x="1660" y="3503"/>
                      <a:pt x="1723" y="2637"/>
                      <a:pt x="2115" y="1994"/>
                    </a:cubicBezTo>
                    <a:cubicBezTo>
                      <a:pt x="2312" y="1673"/>
                      <a:pt x="2746" y="1511"/>
                      <a:pt x="3180" y="1511"/>
                    </a:cubicBezTo>
                    <a:cubicBezTo>
                      <a:pt x="3609" y="1511"/>
                      <a:pt x="4039" y="1669"/>
                      <a:pt x="4238" y="1989"/>
                    </a:cubicBezTo>
                    <a:cubicBezTo>
                      <a:pt x="4635" y="2632"/>
                      <a:pt x="4746" y="3488"/>
                      <a:pt x="4746" y="3488"/>
                    </a:cubicBezTo>
                    <a:lnTo>
                      <a:pt x="6038" y="3483"/>
                    </a:lnTo>
                    <a:lnTo>
                      <a:pt x="6405" y="3483"/>
                    </a:lnTo>
                    <a:cubicBezTo>
                      <a:pt x="5660" y="2690"/>
                      <a:pt x="5046" y="692"/>
                      <a:pt x="4698" y="1"/>
                    </a:cubicBez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9" name="Google Shape;1298;p23">
                <a:extLst>
                  <a:ext uri="{FF2B5EF4-FFF2-40B4-BE49-F238E27FC236}">
                    <a16:creationId xmlns:a16="http://schemas.microsoft.com/office/drawing/2014/main" id="{4816A4A0-E253-C044-A450-966788A39419}"/>
                  </a:ext>
                </a:extLst>
              </p:cNvPr>
              <p:cNvSpPr>
                <a:spLocks/>
              </p:cNvSpPr>
              <p:nvPr/>
            </p:nvSpPr>
            <p:spPr bwMode="auto">
              <a:xfrm>
                <a:off x="-2331200" y="-1831600"/>
                <a:ext cx="12350" cy="4250"/>
              </a:xfrm>
              <a:custGeom>
                <a:avLst/>
                <a:gdLst>
                  <a:gd name="T0" fmla="*/ 2147483646 w 494"/>
                  <a:gd name="T1" fmla="*/ 9765625 h 170"/>
                  <a:gd name="T2" fmla="*/ 2147483646 w 494"/>
                  <a:gd name="T3" fmla="*/ 97656250 h 170"/>
                  <a:gd name="T4" fmla="*/ 566406250 w 494"/>
                  <a:gd name="T5" fmla="*/ 97656250 h 170"/>
                  <a:gd name="T6" fmla="*/ 0 w 494"/>
                  <a:gd name="T7" fmla="*/ 48828125 h 170"/>
                  <a:gd name="T8" fmla="*/ 0 w 494"/>
                  <a:gd name="T9" fmla="*/ 1660156250 h 170"/>
                  <a:gd name="T10" fmla="*/ 2147483646 w 494"/>
                  <a:gd name="T11" fmla="*/ 1660156250 h 170"/>
                  <a:gd name="T12" fmla="*/ 2147483646 w 494"/>
                  <a:gd name="T13" fmla="*/ 9765625 h 1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4" h="170" extrusionOk="0">
                    <a:moveTo>
                      <a:pt x="489" y="1"/>
                    </a:moveTo>
                    <a:cubicBezTo>
                      <a:pt x="469" y="5"/>
                      <a:pt x="450" y="10"/>
                      <a:pt x="431" y="10"/>
                    </a:cubicBezTo>
                    <a:lnTo>
                      <a:pt x="58" y="10"/>
                    </a:lnTo>
                    <a:cubicBezTo>
                      <a:pt x="39" y="10"/>
                      <a:pt x="20" y="10"/>
                      <a:pt x="0" y="5"/>
                    </a:cubicBezTo>
                    <a:lnTo>
                      <a:pt x="0" y="170"/>
                    </a:lnTo>
                    <a:lnTo>
                      <a:pt x="494" y="170"/>
                    </a:lnTo>
                    <a:cubicBezTo>
                      <a:pt x="489" y="102"/>
                      <a:pt x="489" y="44"/>
                      <a:pt x="489" y="1"/>
                    </a:cubicBez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0" name="Google Shape;1299;p23">
                <a:extLst>
                  <a:ext uri="{FF2B5EF4-FFF2-40B4-BE49-F238E27FC236}">
                    <a16:creationId xmlns:a16="http://schemas.microsoft.com/office/drawing/2014/main" id="{718AFCD4-606D-8644-8CB3-09383E77BBE1}"/>
                  </a:ext>
                </a:extLst>
              </p:cNvPr>
              <p:cNvSpPr>
                <a:spLocks/>
              </p:cNvSpPr>
              <p:nvPr/>
            </p:nvSpPr>
            <p:spPr bwMode="auto">
              <a:xfrm>
                <a:off x="-2331575" y="-1856375"/>
                <a:ext cx="12975" cy="13075"/>
              </a:xfrm>
              <a:custGeom>
                <a:avLst/>
                <a:gdLst>
                  <a:gd name="T0" fmla="*/ 9765625 w 519"/>
                  <a:gd name="T1" fmla="*/ 0 h 523"/>
                  <a:gd name="T2" fmla="*/ 48828125 w 519"/>
                  <a:gd name="T3" fmla="*/ 2147483646 h 523"/>
                  <a:gd name="T4" fmla="*/ 664062500 w 519"/>
                  <a:gd name="T5" fmla="*/ 2147483646 h 523"/>
                  <a:gd name="T6" fmla="*/ 2147483646 w 519"/>
                  <a:gd name="T7" fmla="*/ 2147483646 h 523"/>
                  <a:gd name="T8" fmla="*/ 2147483646 w 519"/>
                  <a:gd name="T9" fmla="*/ 2147483646 h 523"/>
                  <a:gd name="T10" fmla="*/ 2147483646 w 519"/>
                  <a:gd name="T11" fmla="*/ 0 h 523"/>
                  <a:gd name="T12" fmla="*/ 9765625 w 519"/>
                  <a:gd name="T13" fmla="*/ 0 h 5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9" h="523" extrusionOk="0">
                    <a:moveTo>
                      <a:pt x="1" y="0"/>
                    </a:moveTo>
                    <a:lnTo>
                      <a:pt x="5" y="522"/>
                    </a:lnTo>
                    <a:cubicBezTo>
                      <a:pt x="25" y="518"/>
                      <a:pt x="49" y="513"/>
                      <a:pt x="68" y="513"/>
                    </a:cubicBezTo>
                    <a:lnTo>
                      <a:pt x="441" y="513"/>
                    </a:lnTo>
                    <a:cubicBezTo>
                      <a:pt x="465" y="513"/>
                      <a:pt x="489" y="518"/>
                      <a:pt x="513" y="522"/>
                    </a:cubicBezTo>
                    <a:lnTo>
                      <a:pt x="518" y="0"/>
                    </a:lnTo>
                    <a:lnTo>
                      <a:pt x="1" y="0"/>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1" name="Google Shape;1300;p23">
                <a:extLst>
                  <a:ext uri="{FF2B5EF4-FFF2-40B4-BE49-F238E27FC236}">
                    <a16:creationId xmlns:a16="http://schemas.microsoft.com/office/drawing/2014/main" id="{146EEBBB-3A1B-2240-A0E5-98E6966394CC}"/>
                  </a:ext>
                </a:extLst>
              </p:cNvPr>
              <p:cNvSpPr>
                <a:spLocks/>
              </p:cNvSpPr>
              <p:nvPr/>
            </p:nvSpPr>
            <p:spPr bwMode="auto">
              <a:xfrm>
                <a:off x="-2334000" y="-1870775"/>
                <a:ext cx="17700" cy="7525"/>
              </a:xfrm>
              <a:custGeom>
                <a:avLst/>
                <a:gdLst>
                  <a:gd name="T0" fmla="*/ 1611328125 w 708"/>
                  <a:gd name="T1" fmla="*/ 0 h 301"/>
                  <a:gd name="T2" fmla="*/ 9765625 w 708"/>
                  <a:gd name="T3" fmla="*/ 2147483646 h 301"/>
                  <a:gd name="T4" fmla="*/ 2147483646 w 708"/>
                  <a:gd name="T5" fmla="*/ 2147483646 h 301"/>
                  <a:gd name="T6" fmla="*/ 2147483646 w 708"/>
                  <a:gd name="T7" fmla="*/ 48828125 h 301"/>
                  <a:gd name="T8" fmla="*/ 2147483646 w 708"/>
                  <a:gd name="T9" fmla="*/ 146484375 h 301"/>
                  <a:gd name="T10" fmla="*/ 2089843750 w 708"/>
                  <a:gd name="T11" fmla="*/ 146484375 h 301"/>
                  <a:gd name="T12" fmla="*/ 1611328125 w 708"/>
                  <a:gd name="T13" fmla="*/ 0 h 3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8" h="301" extrusionOk="0">
                    <a:moveTo>
                      <a:pt x="165" y="0"/>
                    </a:moveTo>
                    <a:lnTo>
                      <a:pt x="1" y="300"/>
                    </a:lnTo>
                    <a:lnTo>
                      <a:pt x="707" y="300"/>
                    </a:lnTo>
                    <a:lnTo>
                      <a:pt x="547" y="5"/>
                    </a:lnTo>
                    <a:cubicBezTo>
                      <a:pt x="538" y="10"/>
                      <a:pt x="523" y="15"/>
                      <a:pt x="514" y="15"/>
                    </a:cubicBezTo>
                    <a:lnTo>
                      <a:pt x="214" y="15"/>
                    </a:lnTo>
                    <a:cubicBezTo>
                      <a:pt x="194" y="15"/>
                      <a:pt x="180" y="10"/>
                      <a:pt x="165" y="0"/>
                    </a:cubicBez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2" name="Google Shape;1301;p23">
                <a:extLst>
                  <a:ext uri="{FF2B5EF4-FFF2-40B4-BE49-F238E27FC236}">
                    <a16:creationId xmlns:a16="http://schemas.microsoft.com/office/drawing/2014/main" id="{BF67A486-0EDF-5B40-9C15-D05D9A9C43A6}"/>
                  </a:ext>
                </a:extLst>
              </p:cNvPr>
              <p:cNvSpPr>
                <a:spLocks/>
              </p:cNvSpPr>
              <p:nvPr/>
            </p:nvSpPr>
            <p:spPr bwMode="auto">
              <a:xfrm>
                <a:off x="-2334100" y="-1863050"/>
                <a:ext cx="25" cy="150"/>
              </a:xfrm>
              <a:custGeom>
                <a:avLst/>
                <a:gdLst>
                  <a:gd name="T0" fmla="*/ 0 w 1"/>
                  <a:gd name="T1" fmla="*/ 58593750 h 6"/>
                  <a:gd name="T2" fmla="*/ 0 w 1"/>
                  <a:gd name="T3" fmla="*/ 58593750 h 6"/>
                  <a:gd name="T4" fmla="*/ 0 w 1"/>
                  <a:gd name="T5" fmla="*/ 9765625 h 6"/>
                  <a:gd name="T6" fmla="*/ 0 w 1"/>
                  <a:gd name="T7" fmla="*/ 5859375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6" extrusionOk="0">
                    <a:moveTo>
                      <a:pt x="0" y="6"/>
                    </a:moveTo>
                    <a:lnTo>
                      <a:pt x="0" y="6"/>
                    </a:lnTo>
                    <a:lnTo>
                      <a:pt x="0" y="1"/>
                    </a:lnTo>
                    <a:lnTo>
                      <a:pt x="0" y="6"/>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3" name="Google Shape;1302;p23">
                <a:extLst>
                  <a:ext uri="{FF2B5EF4-FFF2-40B4-BE49-F238E27FC236}">
                    <a16:creationId xmlns:a16="http://schemas.microsoft.com/office/drawing/2014/main" id="{88DD75C2-9726-D148-B151-2B6169EC9D41}"/>
                  </a:ext>
                </a:extLst>
              </p:cNvPr>
              <p:cNvSpPr>
                <a:spLocks/>
              </p:cNvSpPr>
              <p:nvPr/>
            </p:nvSpPr>
            <p:spPr bwMode="auto">
              <a:xfrm>
                <a:off x="-2335325" y="-1827375"/>
                <a:ext cx="4150" cy="2575"/>
              </a:xfrm>
              <a:custGeom>
                <a:avLst/>
                <a:gdLst>
                  <a:gd name="T0" fmla="*/ 664062500 w 166"/>
                  <a:gd name="T1" fmla="*/ 9765625 h 103"/>
                  <a:gd name="T2" fmla="*/ 664062500 w 166"/>
                  <a:gd name="T3" fmla="*/ 996093750 h 103"/>
                  <a:gd name="T4" fmla="*/ 1611328125 w 166"/>
                  <a:gd name="T5" fmla="*/ 996093750 h 103"/>
                  <a:gd name="T6" fmla="*/ 1611328125 w 166"/>
                  <a:gd name="T7" fmla="*/ 9765625 h 103"/>
                  <a:gd name="T8" fmla="*/ 664062500 w 166"/>
                  <a:gd name="T9" fmla="*/ 9765625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03" extrusionOk="0">
                    <a:moveTo>
                      <a:pt x="68" y="1"/>
                    </a:moveTo>
                    <a:cubicBezTo>
                      <a:pt x="1" y="1"/>
                      <a:pt x="1" y="102"/>
                      <a:pt x="68" y="102"/>
                    </a:cubicBezTo>
                    <a:lnTo>
                      <a:pt x="165" y="102"/>
                    </a:lnTo>
                    <a:lnTo>
                      <a:pt x="165" y="1"/>
                    </a:lnTo>
                    <a:lnTo>
                      <a:pt x="68" y="1"/>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4" name="Google Shape;1303;p23">
                <a:extLst>
                  <a:ext uri="{FF2B5EF4-FFF2-40B4-BE49-F238E27FC236}">
                    <a16:creationId xmlns:a16="http://schemas.microsoft.com/office/drawing/2014/main" id="{76D8E088-6A0A-234F-BFA3-9E7039E0D6B1}"/>
                  </a:ext>
                </a:extLst>
              </p:cNvPr>
              <p:cNvSpPr>
                <a:spLocks/>
              </p:cNvSpPr>
              <p:nvPr/>
            </p:nvSpPr>
            <p:spPr bwMode="auto">
              <a:xfrm>
                <a:off x="-2318875" y="-1827375"/>
                <a:ext cx="4500" cy="2575"/>
              </a:xfrm>
              <a:custGeom>
                <a:avLst/>
                <a:gdLst>
                  <a:gd name="T0" fmla="*/ 1132812500 w 180"/>
                  <a:gd name="T1" fmla="*/ 9765625 h 103"/>
                  <a:gd name="T2" fmla="*/ 1093750000 w 180"/>
                  <a:gd name="T3" fmla="*/ 9765625 h 103"/>
                  <a:gd name="T4" fmla="*/ 9765625 w 180"/>
                  <a:gd name="T5" fmla="*/ 9765625 h 103"/>
                  <a:gd name="T6" fmla="*/ 9765625 w 180"/>
                  <a:gd name="T7" fmla="*/ 996093750 h 103"/>
                  <a:gd name="T8" fmla="*/ 1093750000 w 180"/>
                  <a:gd name="T9" fmla="*/ 996093750 h 103"/>
                  <a:gd name="T10" fmla="*/ 1132812500 w 180"/>
                  <a:gd name="T11" fmla="*/ 9765625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0" h="103" extrusionOk="0">
                    <a:moveTo>
                      <a:pt x="116" y="1"/>
                    </a:moveTo>
                    <a:cubicBezTo>
                      <a:pt x="115" y="1"/>
                      <a:pt x="113" y="1"/>
                      <a:pt x="112" y="1"/>
                    </a:cubicBezTo>
                    <a:lnTo>
                      <a:pt x="1" y="1"/>
                    </a:lnTo>
                    <a:lnTo>
                      <a:pt x="1" y="102"/>
                    </a:lnTo>
                    <a:lnTo>
                      <a:pt x="112" y="102"/>
                    </a:lnTo>
                    <a:cubicBezTo>
                      <a:pt x="178" y="102"/>
                      <a:pt x="179" y="1"/>
                      <a:pt x="116" y="1"/>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5" name="Google Shape;1304;p23">
                <a:extLst>
                  <a:ext uri="{FF2B5EF4-FFF2-40B4-BE49-F238E27FC236}">
                    <a16:creationId xmlns:a16="http://schemas.microsoft.com/office/drawing/2014/main" id="{01C1CC1C-BF61-2A48-BCE1-73E7F18FF977}"/>
                  </a:ext>
                </a:extLst>
              </p:cNvPr>
              <p:cNvSpPr>
                <a:spLocks/>
              </p:cNvSpPr>
              <p:nvPr/>
            </p:nvSpPr>
            <p:spPr bwMode="auto">
              <a:xfrm>
                <a:off x="-2331200" y="-1827375"/>
                <a:ext cx="12225" cy="2575"/>
              </a:xfrm>
              <a:custGeom>
                <a:avLst/>
                <a:gdLst>
                  <a:gd name="T0" fmla="*/ 0 w 489"/>
                  <a:gd name="T1" fmla="*/ 9765625 h 103"/>
                  <a:gd name="T2" fmla="*/ 0 w 489"/>
                  <a:gd name="T3" fmla="*/ 996093750 h 103"/>
                  <a:gd name="T4" fmla="*/ 2147483646 w 489"/>
                  <a:gd name="T5" fmla="*/ 996093750 h 103"/>
                  <a:gd name="T6" fmla="*/ 2147483646 w 489"/>
                  <a:gd name="T7" fmla="*/ 9765625 h 103"/>
                  <a:gd name="T8" fmla="*/ 0 w 489"/>
                  <a:gd name="T9" fmla="*/ 9765625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9" h="103" extrusionOk="0">
                    <a:moveTo>
                      <a:pt x="0" y="1"/>
                    </a:moveTo>
                    <a:lnTo>
                      <a:pt x="0" y="102"/>
                    </a:lnTo>
                    <a:lnTo>
                      <a:pt x="489" y="102"/>
                    </a:lnTo>
                    <a:cubicBezTo>
                      <a:pt x="489" y="64"/>
                      <a:pt x="489" y="30"/>
                      <a:pt x="489" y="1"/>
                    </a:cubicBezTo>
                    <a:lnTo>
                      <a:pt x="0" y="1"/>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6" name="Google Shape;1305;p23">
                <a:extLst>
                  <a:ext uri="{FF2B5EF4-FFF2-40B4-BE49-F238E27FC236}">
                    <a16:creationId xmlns:a16="http://schemas.microsoft.com/office/drawing/2014/main" id="{EC2485AE-EA7B-444F-9A04-2C53D2FE19B7}"/>
                  </a:ext>
                </a:extLst>
              </p:cNvPr>
              <p:cNvSpPr>
                <a:spLocks/>
              </p:cNvSpPr>
              <p:nvPr/>
            </p:nvSpPr>
            <p:spPr bwMode="auto">
              <a:xfrm>
                <a:off x="-2334100" y="-1862925"/>
                <a:ext cx="2550" cy="6450"/>
              </a:xfrm>
              <a:custGeom>
                <a:avLst/>
                <a:gdLst>
                  <a:gd name="T0" fmla="*/ 0 w 102"/>
                  <a:gd name="T1" fmla="*/ 9765625 h 258"/>
                  <a:gd name="T2" fmla="*/ 0 w 102"/>
                  <a:gd name="T3" fmla="*/ 1660156250 h 258"/>
                  <a:gd name="T4" fmla="*/ 898437500 w 102"/>
                  <a:gd name="T5" fmla="*/ 2147483646 h 258"/>
                  <a:gd name="T6" fmla="*/ 996093750 w 102"/>
                  <a:gd name="T7" fmla="*/ 2147483646 h 258"/>
                  <a:gd name="T8" fmla="*/ 996093750 w 102"/>
                  <a:gd name="T9" fmla="*/ 2147483646 h 258"/>
                  <a:gd name="T10" fmla="*/ 712890625 w 102"/>
                  <a:gd name="T11" fmla="*/ 1708984375 h 258"/>
                  <a:gd name="T12" fmla="*/ 146484375 w 102"/>
                  <a:gd name="T13" fmla="*/ 390625000 h 258"/>
                  <a:gd name="T14" fmla="*/ 0 w 102"/>
                  <a:gd name="T15" fmla="*/ 9765625 h 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258" extrusionOk="0">
                    <a:moveTo>
                      <a:pt x="0" y="1"/>
                    </a:moveTo>
                    <a:lnTo>
                      <a:pt x="0" y="170"/>
                    </a:lnTo>
                    <a:cubicBezTo>
                      <a:pt x="0" y="218"/>
                      <a:pt x="39" y="257"/>
                      <a:pt x="92" y="257"/>
                    </a:cubicBezTo>
                    <a:lnTo>
                      <a:pt x="102" y="257"/>
                    </a:lnTo>
                    <a:lnTo>
                      <a:pt x="102" y="243"/>
                    </a:lnTo>
                    <a:lnTo>
                      <a:pt x="73" y="175"/>
                    </a:lnTo>
                    <a:lnTo>
                      <a:pt x="15" y="40"/>
                    </a:lnTo>
                    <a:lnTo>
                      <a:pt x="0"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7" name="Google Shape;1306;p23">
                <a:extLst>
                  <a:ext uri="{FF2B5EF4-FFF2-40B4-BE49-F238E27FC236}">
                    <a16:creationId xmlns:a16="http://schemas.microsoft.com/office/drawing/2014/main" id="{7ABDE9E9-860E-C34C-B91E-2BBE9BCC64CF}"/>
                  </a:ext>
                </a:extLst>
              </p:cNvPr>
              <p:cNvSpPr>
                <a:spLocks/>
              </p:cNvSpPr>
              <p:nvPr/>
            </p:nvSpPr>
            <p:spPr bwMode="auto">
              <a:xfrm>
                <a:off x="-2334100" y="-1863275"/>
                <a:ext cx="250" cy="250"/>
              </a:xfrm>
              <a:custGeom>
                <a:avLst/>
                <a:gdLst>
                  <a:gd name="T0" fmla="*/ 0 w 10"/>
                  <a:gd name="T1" fmla="*/ 0 h 10"/>
                  <a:gd name="T2" fmla="*/ 0 w 10"/>
                  <a:gd name="T3" fmla="*/ 97656250 h 10"/>
                  <a:gd name="T4" fmla="*/ 97656250 w 10"/>
                  <a:gd name="T5" fmla="*/ 0 h 10"/>
                  <a:gd name="T6" fmla="*/ 0 w 10"/>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0" extrusionOk="0">
                    <a:moveTo>
                      <a:pt x="0" y="0"/>
                    </a:moveTo>
                    <a:lnTo>
                      <a:pt x="0" y="10"/>
                    </a:lnTo>
                    <a:lnTo>
                      <a:pt x="10" y="0"/>
                    </a:lnTo>
                    <a:lnTo>
                      <a:pt x="0"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8" name="Google Shape;1307;p23">
                <a:extLst>
                  <a:ext uri="{FF2B5EF4-FFF2-40B4-BE49-F238E27FC236}">
                    <a16:creationId xmlns:a16="http://schemas.microsoft.com/office/drawing/2014/main" id="{FDE91AF2-3DE9-1544-8BC8-BAEDCBFA2901}"/>
                  </a:ext>
                </a:extLst>
              </p:cNvPr>
              <p:cNvSpPr>
                <a:spLocks/>
              </p:cNvSpPr>
              <p:nvPr/>
            </p:nvSpPr>
            <p:spPr bwMode="auto">
              <a:xfrm>
                <a:off x="-2318625" y="-1863275"/>
                <a:ext cx="2675" cy="6925"/>
              </a:xfrm>
              <a:custGeom>
                <a:avLst/>
                <a:gdLst>
                  <a:gd name="T0" fmla="*/ 947265625 w 107"/>
                  <a:gd name="T1" fmla="*/ 0 h 277"/>
                  <a:gd name="T2" fmla="*/ 996093750 w 107"/>
                  <a:gd name="T3" fmla="*/ 146484375 h 277"/>
                  <a:gd name="T4" fmla="*/ 566406250 w 107"/>
                  <a:gd name="T5" fmla="*/ 1181640625 h 277"/>
                  <a:gd name="T6" fmla="*/ 283203125 w 107"/>
                  <a:gd name="T7" fmla="*/ 1845703125 h 277"/>
                  <a:gd name="T8" fmla="*/ 0 w 107"/>
                  <a:gd name="T9" fmla="*/ 2147483646 h 277"/>
                  <a:gd name="T10" fmla="*/ 0 w 107"/>
                  <a:gd name="T11" fmla="*/ 2147483646 h 277"/>
                  <a:gd name="T12" fmla="*/ 195312500 w 107"/>
                  <a:gd name="T13" fmla="*/ 2147483646 h 277"/>
                  <a:gd name="T14" fmla="*/ 1044921875 w 107"/>
                  <a:gd name="T15" fmla="*/ 1796875000 h 277"/>
                  <a:gd name="T16" fmla="*/ 1044921875 w 107"/>
                  <a:gd name="T17" fmla="*/ 0 h 277"/>
                  <a:gd name="T18" fmla="*/ 947265625 w 107"/>
                  <a:gd name="T19" fmla="*/ 0 h 2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277" extrusionOk="0">
                    <a:moveTo>
                      <a:pt x="97" y="0"/>
                    </a:moveTo>
                    <a:lnTo>
                      <a:pt x="102" y="15"/>
                    </a:lnTo>
                    <a:lnTo>
                      <a:pt x="58" y="121"/>
                    </a:lnTo>
                    <a:lnTo>
                      <a:pt x="29" y="189"/>
                    </a:lnTo>
                    <a:lnTo>
                      <a:pt x="0" y="261"/>
                    </a:lnTo>
                    <a:lnTo>
                      <a:pt x="0" y="276"/>
                    </a:lnTo>
                    <a:lnTo>
                      <a:pt x="20" y="276"/>
                    </a:lnTo>
                    <a:cubicBezTo>
                      <a:pt x="68" y="276"/>
                      <a:pt x="107" y="232"/>
                      <a:pt x="107" y="184"/>
                    </a:cubicBezTo>
                    <a:lnTo>
                      <a:pt x="107" y="0"/>
                    </a:lnTo>
                    <a:lnTo>
                      <a:pt x="97"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9" name="Google Shape;1308;p23">
                <a:extLst>
                  <a:ext uri="{FF2B5EF4-FFF2-40B4-BE49-F238E27FC236}">
                    <a16:creationId xmlns:a16="http://schemas.microsoft.com/office/drawing/2014/main" id="{5BF89F6B-DAFA-E44C-910F-EA34F8DCB8C5}"/>
                  </a:ext>
                </a:extLst>
              </p:cNvPr>
              <p:cNvSpPr>
                <a:spLocks/>
              </p:cNvSpPr>
              <p:nvPr/>
            </p:nvSpPr>
            <p:spPr bwMode="auto">
              <a:xfrm>
                <a:off x="-2334100" y="-1863275"/>
                <a:ext cx="18025" cy="3050"/>
              </a:xfrm>
              <a:custGeom>
                <a:avLst/>
                <a:gdLst>
                  <a:gd name="T0" fmla="*/ 97656250 w 721"/>
                  <a:gd name="T1" fmla="*/ 0 h 122"/>
                  <a:gd name="T2" fmla="*/ 0 w 721"/>
                  <a:gd name="T3" fmla="*/ 97656250 h 122"/>
                  <a:gd name="T4" fmla="*/ 0 w 721"/>
                  <a:gd name="T5" fmla="*/ 146484375 h 122"/>
                  <a:gd name="T6" fmla="*/ 146484375 w 721"/>
                  <a:gd name="T7" fmla="*/ 527343750 h 122"/>
                  <a:gd name="T8" fmla="*/ 2147483646 w 721"/>
                  <a:gd name="T9" fmla="*/ 527343750 h 122"/>
                  <a:gd name="T10" fmla="*/ 2147483646 w 721"/>
                  <a:gd name="T11" fmla="*/ 146484375 h 122"/>
                  <a:gd name="T12" fmla="*/ 2147483646 w 721"/>
                  <a:gd name="T13" fmla="*/ 0 h 122"/>
                  <a:gd name="T14" fmla="*/ 97656250 w 721"/>
                  <a:gd name="T15" fmla="*/ 0 h 122"/>
                  <a:gd name="T16" fmla="*/ 2147483646 w 721"/>
                  <a:gd name="T17" fmla="*/ 527343750 h 122"/>
                  <a:gd name="T18" fmla="*/ 2147483646 w 721"/>
                  <a:gd name="T19" fmla="*/ 1181640625 h 122"/>
                  <a:gd name="T20" fmla="*/ 2147483646 w 721"/>
                  <a:gd name="T21" fmla="*/ 527343750 h 122"/>
                  <a:gd name="T22" fmla="*/ 2147483646 w 721"/>
                  <a:gd name="T23" fmla="*/ 52734375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1" h="122" extrusionOk="0">
                    <a:moveTo>
                      <a:pt x="10" y="0"/>
                    </a:moveTo>
                    <a:lnTo>
                      <a:pt x="0" y="10"/>
                    </a:lnTo>
                    <a:lnTo>
                      <a:pt x="0" y="15"/>
                    </a:lnTo>
                    <a:lnTo>
                      <a:pt x="15" y="54"/>
                    </a:lnTo>
                    <a:lnTo>
                      <a:pt x="705" y="54"/>
                    </a:lnTo>
                    <a:lnTo>
                      <a:pt x="721" y="15"/>
                    </a:lnTo>
                    <a:lnTo>
                      <a:pt x="716" y="0"/>
                    </a:lnTo>
                    <a:lnTo>
                      <a:pt x="10" y="0"/>
                    </a:lnTo>
                    <a:close/>
                    <a:moveTo>
                      <a:pt x="705" y="54"/>
                    </a:moveTo>
                    <a:lnTo>
                      <a:pt x="677" y="121"/>
                    </a:lnTo>
                    <a:lnTo>
                      <a:pt x="706" y="54"/>
                    </a:lnTo>
                    <a:lnTo>
                      <a:pt x="705" y="54"/>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0" name="Google Shape;1309;p23">
                <a:extLst>
                  <a:ext uri="{FF2B5EF4-FFF2-40B4-BE49-F238E27FC236}">
                    <a16:creationId xmlns:a16="http://schemas.microsoft.com/office/drawing/2014/main" id="{E583595B-AEB4-0E40-A6E9-93C3B85FE482}"/>
                  </a:ext>
                </a:extLst>
              </p:cNvPr>
              <p:cNvSpPr>
                <a:spLocks/>
              </p:cNvSpPr>
              <p:nvPr/>
            </p:nvSpPr>
            <p:spPr bwMode="auto">
              <a:xfrm>
                <a:off x="-2332300" y="-1858575"/>
                <a:ext cx="14425" cy="2225"/>
              </a:xfrm>
              <a:custGeom>
                <a:avLst/>
                <a:gdLst>
                  <a:gd name="T0" fmla="*/ 9765625 w 577"/>
                  <a:gd name="T1" fmla="*/ 9765625 h 89"/>
                  <a:gd name="T2" fmla="*/ 292968750 w 577"/>
                  <a:gd name="T3" fmla="*/ 712890625 h 89"/>
                  <a:gd name="T4" fmla="*/ 292968750 w 577"/>
                  <a:gd name="T5" fmla="*/ 859375000 h 89"/>
                  <a:gd name="T6" fmla="*/ 2147483646 w 577"/>
                  <a:gd name="T7" fmla="*/ 859375000 h 89"/>
                  <a:gd name="T8" fmla="*/ 2147483646 w 577"/>
                  <a:gd name="T9" fmla="*/ 712890625 h 89"/>
                  <a:gd name="T10" fmla="*/ 2147483646 w 577"/>
                  <a:gd name="T11" fmla="*/ 9765625 h 89"/>
                  <a:gd name="T12" fmla="*/ 9765625 w 577"/>
                  <a:gd name="T13" fmla="*/ 9765625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7" h="89" extrusionOk="0">
                    <a:moveTo>
                      <a:pt x="1" y="1"/>
                    </a:moveTo>
                    <a:lnTo>
                      <a:pt x="30" y="73"/>
                    </a:lnTo>
                    <a:lnTo>
                      <a:pt x="30" y="88"/>
                    </a:lnTo>
                    <a:lnTo>
                      <a:pt x="547" y="88"/>
                    </a:lnTo>
                    <a:lnTo>
                      <a:pt x="547" y="73"/>
                    </a:lnTo>
                    <a:lnTo>
                      <a:pt x="576" y="1"/>
                    </a:lnTo>
                    <a:lnTo>
                      <a:pt x="1"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1" name="Google Shape;1310;p23">
                <a:extLst>
                  <a:ext uri="{FF2B5EF4-FFF2-40B4-BE49-F238E27FC236}">
                    <a16:creationId xmlns:a16="http://schemas.microsoft.com/office/drawing/2014/main" id="{4B6B72AE-8942-3341-9D70-3C5ED807869E}"/>
                  </a:ext>
                </a:extLst>
              </p:cNvPr>
              <p:cNvSpPr>
                <a:spLocks/>
              </p:cNvSpPr>
              <p:nvPr/>
            </p:nvSpPr>
            <p:spPr bwMode="auto">
              <a:xfrm>
                <a:off x="-2317900" y="-1860250"/>
                <a:ext cx="750" cy="1700"/>
              </a:xfrm>
              <a:custGeom>
                <a:avLst/>
                <a:gdLst>
                  <a:gd name="T0" fmla="*/ 283203125 w 30"/>
                  <a:gd name="T1" fmla="*/ 0 h 68"/>
                  <a:gd name="T2" fmla="*/ 0 w 30"/>
                  <a:gd name="T3" fmla="*/ 664062500 h 68"/>
                  <a:gd name="T4" fmla="*/ 0 w 30"/>
                  <a:gd name="T5" fmla="*/ 664062500 h 68"/>
                  <a:gd name="T6" fmla="*/ 283203125 w 30"/>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8" extrusionOk="0">
                    <a:moveTo>
                      <a:pt x="29" y="0"/>
                    </a:moveTo>
                    <a:lnTo>
                      <a:pt x="0" y="68"/>
                    </a:lnTo>
                    <a:lnTo>
                      <a:pt x="29"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2" name="Google Shape;1311;p23">
                <a:extLst>
                  <a:ext uri="{FF2B5EF4-FFF2-40B4-BE49-F238E27FC236}">
                    <a16:creationId xmlns:a16="http://schemas.microsoft.com/office/drawing/2014/main" id="{B07A141A-DC47-C94D-8E01-FDAD1D3E778A}"/>
                  </a:ext>
                </a:extLst>
              </p:cNvPr>
              <p:cNvSpPr>
                <a:spLocks/>
              </p:cNvSpPr>
              <p:nvPr/>
            </p:nvSpPr>
            <p:spPr bwMode="auto">
              <a:xfrm>
                <a:off x="-2333750" y="-1861950"/>
                <a:ext cx="1475" cy="3400"/>
              </a:xfrm>
              <a:custGeom>
                <a:avLst/>
                <a:gdLst>
                  <a:gd name="T0" fmla="*/ 576171875 w 59"/>
                  <a:gd name="T1" fmla="*/ 1328125000 h 136"/>
                  <a:gd name="T2" fmla="*/ 576171875 w 59"/>
                  <a:gd name="T3" fmla="*/ 1328125000 h 136"/>
                  <a:gd name="T4" fmla="*/ 9765625 w 59"/>
                  <a:gd name="T5" fmla="*/ 9765625 h 136"/>
                  <a:gd name="T6" fmla="*/ 576171875 w 59"/>
                  <a:gd name="T7" fmla="*/ 1328125000 h 1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136" extrusionOk="0">
                    <a:moveTo>
                      <a:pt x="59" y="136"/>
                    </a:moveTo>
                    <a:lnTo>
                      <a:pt x="59" y="136"/>
                    </a:lnTo>
                    <a:lnTo>
                      <a:pt x="1" y="1"/>
                    </a:lnTo>
                    <a:lnTo>
                      <a:pt x="59" y="136"/>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3" name="Google Shape;1312;p23">
                <a:extLst>
                  <a:ext uri="{FF2B5EF4-FFF2-40B4-BE49-F238E27FC236}">
                    <a16:creationId xmlns:a16="http://schemas.microsoft.com/office/drawing/2014/main" id="{AA4AA93A-D87C-374C-A33B-AB74BA872871}"/>
                  </a:ext>
                </a:extLst>
              </p:cNvPr>
              <p:cNvSpPr>
                <a:spLocks/>
              </p:cNvSpPr>
              <p:nvPr/>
            </p:nvSpPr>
            <p:spPr bwMode="auto">
              <a:xfrm>
                <a:off x="-2333750" y="-1861950"/>
                <a:ext cx="17325" cy="3400"/>
              </a:xfrm>
              <a:custGeom>
                <a:avLst/>
                <a:gdLst>
                  <a:gd name="T0" fmla="*/ 9765625 w 693"/>
                  <a:gd name="T1" fmla="*/ 9765625 h 136"/>
                  <a:gd name="T2" fmla="*/ 576171875 w 693"/>
                  <a:gd name="T3" fmla="*/ 1328125000 h 136"/>
                  <a:gd name="T4" fmla="*/ 2147483646 w 693"/>
                  <a:gd name="T5" fmla="*/ 1328125000 h 136"/>
                  <a:gd name="T6" fmla="*/ 2147483646 w 693"/>
                  <a:gd name="T7" fmla="*/ 664062500 h 136"/>
                  <a:gd name="T8" fmla="*/ 2147483646 w 693"/>
                  <a:gd name="T9" fmla="*/ 9765625 h 136"/>
                  <a:gd name="T10" fmla="*/ 9765625 w 693"/>
                  <a:gd name="T11" fmla="*/ 9765625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3" h="136" extrusionOk="0">
                    <a:moveTo>
                      <a:pt x="1" y="1"/>
                    </a:moveTo>
                    <a:lnTo>
                      <a:pt x="59" y="136"/>
                    </a:lnTo>
                    <a:lnTo>
                      <a:pt x="634" y="136"/>
                    </a:lnTo>
                    <a:lnTo>
                      <a:pt x="663" y="68"/>
                    </a:lnTo>
                    <a:lnTo>
                      <a:pt x="692" y="1"/>
                    </a:lnTo>
                    <a:lnTo>
                      <a:pt x="1"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4" name="Google Shape;1313;p23">
                <a:extLst>
                  <a:ext uri="{FF2B5EF4-FFF2-40B4-BE49-F238E27FC236}">
                    <a16:creationId xmlns:a16="http://schemas.microsoft.com/office/drawing/2014/main" id="{6A1E355C-AA30-CF49-A345-86A2E42D7BA5}"/>
                  </a:ext>
                </a:extLst>
              </p:cNvPr>
              <p:cNvSpPr>
                <a:spLocks/>
              </p:cNvSpPr>
              <p:nvPr/>
            </p:nvSpPr>
            <p:spPr bwMode="auto">
              <a:xfrm>
                <a:off x="-2330600" y="-1874275"/>
                <a:ext cx="12125" cy="3650"/>
              </a:xfrm>
              <a:custGeom>
                <a:avLst/>
                <a:gdLst>
                  <a:gd name="T0" fmla="*/ 761718750 w 485"/>
                  <a:gd name="T1" fmla="*/ 0 h 146"/>
                  <a:gd name="T2" fmla="*/ 0 w 485"/>
                  <a:gd name="T3" fmla="*/ 761718750 h 146"/>
                  <a:gd name="T4" fmla="*/ 332031250 w 485"/>
                  <a:gd name="T5" fmla="*/ 1367187500 h 146"/>
                  <a:gd name="T6" fmla="*/ 332031250 w 485"/>
                  <a:gd name="T7" fmla="*/ 1328125000 h 146"/>
                  <a:gd name="T8" fmla="*/ 2147483646 w 485"/>
                  <a:gd name="T9" fmla="*/ 1328125000 h 146"/>
                  <a:gd name="T10" fmla="*/ 2147483646 w 485"/>
                  <a:gd name="T11" fmla="*/ 1416015625 h 146"/>
                  <a:gd name="T12" fmla="*/ 2147483646 w 485"/>
                  <a:gd name="T13" fmla="*/ 0 h 146"/>
                  <a:gd name="T14" fmla="*/ 2147483646 w 485"/>
                  <a:gd name="T15" fmla="*/ 0 h 146"/>
                  <a:gd name="T16" fmla="*/ 2147483646 w 485"/>
                  <a:gd name="T17" fmla="*/ 380859375 h 146"/>
                  <a:gd name="T18" fmla="*/ 1943359375 w 485"/>
                  <a:gd name="T19" fmla="*/ 380859375 h 146"/>
                  <a:gd name="T20" fmla="*/ 1943359375 w 485"/>
                  <a:gd name="T21" fmla="*/ 0 h 146"/>
                  <a:gd name="T22" fmla="*/ 761718750 w 485"/>
                  <a:gd name="T23" fmla="*/ 0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5" h="146" extrusionOk="0">
                    <a:moveTo>
                      <a:pt x="78" y="0"/>
                    </a:moveTo>
                    <a:cubicBezTo>
                      <a:pt x="34" y="0"/>
                      <a:pt x="0" y="34"/>
                      <a:pt x="0" y="78"/>
                    </a:cubicBezTo>
                    <a:cubicBezTo>
                      <a:pt x="0" y="102"/>
                      <a:pt x="15" y="126"/>
                      <a:pt x="34" y="140"/>
                    </a:cubicBezTo>
                    <a:lnTo>
                      <a:pt x="34" y="136"/>
                    </a:lnTo>
                    <a:lnTo>
                      <a:pt x="407" y="136"/>
                    </a:lnTo>
                    <a:lnTo>
                      <a:pt x="411" y="145"/>
                    </a:lnTo>
                    <a:cubicBezTo>
                      <a:pt x="484" y="107"/>
                      <a:pt x="455" y="0"/>
                      <a:pt x="378" y="0"/>
                    </a:cubicBezTo>
                    <a:lnTo>
                      <a:pt x="271" y="0"/>
                    </a:lnTo>
                    <a:lnTo>
                      <a:pt x="271" y="39"/>
                    </a:lnTo>
                    <a:lnTo>
                      <a:pt x="199" y="39"/>
                    </a:lnTo>
                    <a:lnTo>
                      <a:pt x="199" y="0"/>
                    </a:lnTo>
                    <a:lnTo>
                      <a:pt x="78" y="0"/>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5" name="Google Shape;1314;p23">
                <a:extLst>
                  <a:ext uri="{FF2B5EF4-FFF2-40B4-BE49-F238E27FC236}">
                    <a16:creationId xmlns:a16="http://schemas.microsoft.com/office/drawing/2014/main" id="{03B68D14-C07A-864F-81E6-B98FD54E3E0E}"/>
                  </a:ext>
                </a:extLst>
              </p:cNvPr>
              <p:cNvSpPr>
                <a:spLocks/>
              </p:cNvSpPr>
              <p:nvPr/>
            </p:nvSpPr>
            <p:spPr bwMode="auto">
              <a:xfrm>
                <a:off x="-2329750" y="-1870900"/>
                <a:ext cx="9450" cy="500"/>
              </a:xfrm>
              <a:custGeom>
                <a:avLst/>
                <a:gdLst>
                  <a:gd name="T0" fmla="*/ 0 w 378"/>
                  <a:gd name="T1" fmla="*/ 9765625 h 20"/>
                  <a:gd name="T2" fmla="*/ 0 w 378"/>
                  <a:gd name="T3" fmla="*/ 48828125 h 20"/>
                  <a:gd name="T4" fmla="*/ 478515625 w 378"/>
                  <a:gd name="T5" fmla="*/ 195312500 h 20"/>
                  <a:gd name="T6" fmla="*/ 2147483646 w 378"/>
                  <a:gd name="T7" fmla="*/ 195312500 h 20"/>
                  <a:gd name="T8" fmla="*/ 2147483646 w 378"/>
                  <a:gd name="T9" fmla="*/ 97656250 h 20"/>
                  <a:gd name="T10" fmla="*/ 2147483646 w 378"/>
                  <a:gd name="T11" fmla="*/ 9765625 h 20"/>
                  <a:gd name="T12" fmla="*/ 0 w 378"/>
                  <a:gd name="T13" fmla="*/ 97656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8" h="20" extrusionOk="0">
                    <a:moveTo>
                      <a:pt x="0" y="1"/>
                    </a:moveTo>
                    <a:lnTo>
                      <a:pt x="0" y="5"/>
                    </a:lnTo>
                    <a:cubicBezTo>
                      <a:pt x="15" y="15"/>
                      <a:pt x="29" y="20"/>
                      <a:pt x="49" y="20"/>
                    </a:cubicBezTo>
                    <a:lnTo>
                      <a:pt x="344" y="20"/>
                    </a:lnTo>
                    <a:cubicBezTo>
                      <a:pt x="353" y="20"/>
                      <a:pt x="368" y="15"/>
                      <a:pt x="377" y="10"/>
                    </a:cubicBezTo>
                    <a:lnTo>
                      <a:pt x="373" y="1"/>
                    </a:lnTo>
                    <a:lnTo>
                      <a:pt x="0" y="1"/>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6" name="Google Shape;1315;p23">
                <a:extLst>
                  <a:ext uri="{FF2B5EF4-FFF2-40B4-BE49-F238E27FC236}">
                    <a16:creationId xmlns:a16="http://schemas.microsoft.com/office/drawing/2014/main" id="{B78AAB01-1FD6-7D4E-AD9B-02F3F2840F4F}"/>
                  </a:ext>
                </a:extLst>
              </p:cNvPr>
              <p:cNvSpPr>
                <a:spLocks/>
              </p:cNvSpPr>
              <p:nvPr/>
            </p:nvSpPr>
            <p:spPr bwMode="auto">
              <a:xfrm>
                <a:off x="-2325650" y="-1911776"/>
                <a:ext cx="1851" cy="39698"/>
              </a:xfrm>
              <a:custGeom>
                <a:avLst/>
                <a:gdLst>
                  <a:gd name="T0" fmla="*/ 9781184 w 74"/>
                  <a:gd name="T1" fmla="*/ 12727745 h 1501"/>
                  <a:gd name="T2" fmla="*/ 9781184 w 74"/>
                  <a:gd name="T3" fmla="*/ 2147483646 h 1501"/>
                  <a:gd name="T4" fmla="*/ 714829661 w 74"/>
                  <a:gd name="T5" fmla="*/ 2147483646 h 1501"/>
                  <a:gd name="T6" fmla="*/ 714829661 w 74"/>
                  <a:gd name="T7" fmla="*/ 12727745 h 1501"/>
                  <a:gd name="T8" fmla="*/ 9781184 w 74"/>
                  <a:gd name="T9" fmla="*/ 12727745 h 15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1501" extrusionOk="0">
                    <a:moveTo>
                      <a:pt x="1" y="1"/>
                    </a:moveTo>
                    <a:lnTo>
                      <a:pt x="1" y="1500"/>
                    </a:lnTo>
                    <a:lnTo>
                      <a:pt x="73" y="1500"/>
                    </a:lnTo>
                    <a:lnTo>
                      <a:pt x="73" y="1"/>
                    </a:lnTo>
                    <a:lnTo>
                      <a:pt x="1" y="1"/>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7" name="Google Shape;1316;p23">
                <a:extLst>
                  <a:ext uri="{FF2B5EF4-FFF2-40B4-BE49-F238E27FC236}">
                    <a16:creationId xmlns:a16="http://schemas.microsoft.com/office/drawing/2014/main" id="{5FC73FC7-3B57-B64C-ADCB-438B6A46AD8A}"/>
                  </a:ext>
                </a:extLst>
              </p:cNvPr>
              <p:cNvSpPr>
                <a:spLocks/>
              </p:cNvSpPr>
              <p:nvPr/>
            </p:nvSpPr>
            <p:spPr bwMode="auto">
              <a:xfrm>
                <a:off x="-2325650" y="-1874275"/>
                <a:ext cx="1850" cy="850"/>
              </a:xfrm>
              <a:custGeom>
                <a:avLst/>
                <a:gdLst>
                  <a:gd name="T0" fmla="*/ 9765625 w 74"/>
                  <a:gd name="T1" fmla="*/ 0 h 34"/>
                  <a:gd name="T2" fmla="*/ 9765625 w 74"/>
                  <a:gd name="T3" fmla="*/ 332031250 h 34"/>
                  <a:gd name="T4" fmla="*/ 712890625 w 74"/>
                  <a:gd name="T5" fmla="*/ 332031250 h 34"/>
                  <a:gd name="T6" fmla="*/ 712890625 w 74"/>
                  <a:gd name="T7" fmla="*/ 0 h 34"/>
                  <a:gd name="T8" fmla="*/ 9765625 w 7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34" extrusionOk="0">
                    <a:moveTo>
                      <a:pt x="1" y="0"/>
                    </a:moveTo>
                    <a:lnTo>
                      <a:pt x="1" y="34"/>
                    </a:lnTo>
                    <a:lnTo>
                      <a:pt x="73" y="34"/>
                    </a:lnTo>
                    <a:lnTo>
                      <a:pt x="73" y="0"/>
                    </a:lnTo>
                    <a:lnTo>
                      <a:pt x="1" y="0"/>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8" name="Google Shape;1317;p23">
                <a:extLst>
                  <a:ext uri="{FF2B5EF4-FFF2-40B4-BE49-F238E27FC236}">
                    <a16:creationId xmlns:a16="http://schemas.microsoft.com/office/drawing/2014/main" id="{CCFE733C-4468-B346-B7D6-89C97FA20091}"/>
                  </a:ext>
                </a:extLst>
              </p:cNvPr>
              <p:cNvSpPr>
                <a:spLocks/>
              </p:cNvSpPr>
              <p:nvPr/>
            </p:nvSpPr>
            <p:spPr bwMode="auto">
              <a:xfrm>
                <a:off x="-2319000" y="-1843325"/>
                <a:ext cx="6325" cy="11750"/>
              </a:xfrm>
              <a:custGeom>
                <a:avLst/>
                <a:gdLst>
                  <a:gd name="T0" fmla="*/ 97656250 w 253"/>
                  <a:gd name="T1" fmla="*/ 0 h 470"/>
                  <a:gd name="T2" fmla="*/ 58593750 w 253"/>
                  <a:gd name="T3" fmla="*/ 2147483646 h 470"/>
                  <a:gd name="T4" fmla="*/ 9765625 w 253"/>
                  <a:gd name="T5" fmla="*/ 2147483646 h 470"/>
                  <a:gd name="T6" fmla="*/ 97656250 w 253"/>
                  <a:gd name="T7" fmla="*/ 0 h 4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3" h="470" extrusionOk="0">
                    <a:moveTo>
                      <a:pt x="10" y="0"/>
                    </a:moveTo>
                    <a:lnTo>
                      <a:pt x="6" y="373"/>
                    </a:lnTo>
                    <a:cubicBezTo>
                      <a:pt x="6" y="373"/>
                      <a:pt x="1" y="407"/>
                      <a:pt x="1" y="470"/>
                    </a:cubicBezTo>
                    <a:cubicBezTo>
                      <a:pt x="247" y="416"/>
                      <a:pt x="252" y="63"/>
                      <a:pt x="10"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9" name="Google Shape;1318;p23">
                <a:extLst>
                  <a:ext uri="{FF2B5EF4-FFF2-40B4-BE49-F238E27FC236}">
                    <a16:creationId xmlns:a16="http://schemas.microsoft.com/office/drawing/2014/main" id="{D374AB63-A0F7-B742-B5FC-352E83CCF2CA}"/>
                  </a:ext>
                </a:extLst>
              </p:cNvPr>
              <p:cNvSpPr>
                <a:spLocks/>
              </p:cNvSpPr>
              <p:nvPr/>
            </p:nvSpPr>
            <p:spPr bwMode="auto">
              <a:xfrm>
                <a:off x="-2337750" y="-1843325"/>
                <a:ext cx="6575" cy="11875"/>
              </a:xfrm>
              <a:custGeom>
                <a:avLst/>
                <a:gdLst>
                  <a:gd name="T0" fmla="*/ 2147483646 w 263"/>
                  <a:gd name="T1" fmla="*/ 0 h 475"/>
                  <a:gd name="T2" fmla="*/ 2147483646 w 263"/>
                  <a:gd name="T3" fmla="*/ 2147483646 h 475"/>
                  <a:gd name="T4" fmla="*/ 2147483646 w 263"/>
                  <a:gd name="T5" fmla="*/ 2147483646 h 475"/>
                  <a:gd name="T6" fmla="*/ 2147483646 w 263"/>
                  <a:gd name="T7" fmla="*/ 0 h 4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3" h="475" extrusionOk="0">
                    <a:moveTo>
                      <a:pt x="252" y="0"/>
                    </a:moveTo>
                    <a:cubicBezTo>
                      <a:pt x="1" y="58"/>
                      <a:pt x="6" y="421"/>
                      <a:pt x="262" y="474"/>
                    </a:cubicBezTo>
                    <a:lnTo>
                      <a:pt x="262" y="373"/>
                    </a:lnTo>
                    <a:lnTo>
                      <a:pt x="252"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0" name="Google Shape;1319;p23">
                <a:extLst>
                  <a:ext uri="{FF2B5EF4-FFF2-40B4-BE49-F238E27FC236}">
                    <a16:creationId xmlns:a16="http://schemas.microsoft.com/office/drawing/2014/main" id="{2CAEE765-98E7-EC4E-9018-41D335EA24C3}"/>
                  </a:ext>
                </a:extLst>
              </p:cNvPr>
              <p:cNvSpPr>
                <a:spLocks/>
              </p:cNvSpPr>
              <p:nvPr/>
            </p:nvSpPr>
            <p:spPr bwMode="auto">
              <a:xfrm>
                <a:off x="-2331200" y="-1843575"/>
                <a:ext cx="12350" cy="12250"/>
              </a:xfrm>
              <a:custGeom>
                <a:avLst/>
                <a:gdLst>
                  <a:gd name="T0" fmla="*/ 566406250 w 494"/>
                  <a:gd name="T1" fmla="*/ 9765625 h 490"/>
                  <a:gd name="T2" fmla="*/ 0 w 494"/>
                  <a:gd name="T3" fmla="*/ 97656250 h 490"/>
                  <a:gd name="T4" fmla="*/ 48828125 w 494"/>
                  <a:gd name="T5" fmla="*/ 2147483646 h 490"/>
                  <a:gd name="T6" fmla="*/ 48828125 w 494"/>
                  <a:gd name="T7" fmla="*/ 2147483646 h 490"/>
                  <a:gd name="T8" fmla="*/ 566406250 w 494"/>
                  <a:gd name="T9" fmla="*/ 2147483646 h 490"/>
                  <a:gd name="T10" fmla="*/ 2147483646 w 494"/>
                  <a:gd name="T11" fmla="*/ 2147483646 h 490"/>
                  <a:gd name="T12" fmla="*/ 2147483646 w 494"/>
                  <a:gd name="T13" fmla="*/ 2147483646 h 490"/>
                  <a:gd name="T14" fmla="*/ 2147483646 w 494"/>
                  <a:gd name="T15" fmla="*/ 2147483646 h 490"/>
                  <a:gd name="T16" fmla="*/ 2147483646 w 494"/>
                  <a:gd name="T17" fmla="*/ 97656250 h 490"/>
                  <a:gd name="T18" fmla="*/ 2147483646 w 494"/>
                  <a:gd name="T19" fmla="*/ 9765625 h 490"/>
                  <a:gd name="T20" fmla="*/ 566406250 w 494"/>
                  <a:gd name="T21" fmla="*/ 9765625 h 4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4" h="490" extrusionOk="0">
                    <a:moveTo>
                      <a:pt x="58" y="1"/>
                    </a:moveTo>
                    <a:cubicBezTo>
                      <a:pt x="39" y="1"/>
                      <a:pt x="20" y="6"/>
                      <a:pt x="0" y="10"/>
                    </a:cubicBezTo>
                    <a:lnTo>
                      <a:pt x="5" y="383"/>
                    </a:lnTo>
                    <a:lnTo>
                      <a:pt x="5" y="484"/>
                    </a:lnTo>
                    <a:cubicBezTo>
                      <a:pt x="20" y="489"/>
                      <a:pt x="39" y="489"/>
                      <a:pt x="58" y="489"/>
                    </a:cubicBezTo>
                    <a:lnTo>
                      <a:pt x="426" y="489"/>
                    </a:lnTo>
                    <a:cubicBezTo>
                      <a:pt x="445" y="489"/>
                      <a:pt x="469" y="484"/>
                      <a:pt x="489" y="480"/>
                    </a:cubicBezTo>
                    <a:lnTo>
                      <a:pt x="489" y="383"/>
                    </a:lnTo>
                    <a:lnTo>
                      <a:pt x="494" y="10"/>
                    </a:lnTo>
                    <a:cubicBezTo>
                      <a:pt x="469" y="6"/>
                      <a:pt x="445" y="1"/>
                      <a:pt x="426" y="1"/>
                    </a:cubicBezTo>
                    <a:lnTo>
                      <a:pt x="58"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8" name="Google Shape;1320;p23">
              <a:extLst>
                <a:ext uri="{FF2B5EF4-FFF2-40B4-BE49-F238E27FC236}">
                  <a16:creationId xmlns:a16="http://schemas.microsoft.com/office/drawing/2014/main" id="{E2279B20-B829-AA47-9937-0DA448CE1E32}"/>
                </a:ext>
              </a:extLst>
            </p:cNvPr>
            <p:cNvSpPr>
              <a:spLocks noChangeArrowheads="1"/>
            </p:cNvSpPr>
            <p:nvPr/>
          </p:nvSpPr>
          <p:spPr bwMode="auto">
            <a:xfrm>
              <a:off x="8033985" y="1197735"/>
              <a:ext cx="184060" cy="102807"/>
            </a:xfrm>
            <a:prstGeom prst="roundRect">
              <a:avLst>
                <a:gd name="adj" fmla="val 50000"/>
              </a:avLst>
            </a:prstGeom>
            <a:solidFill>
              <a:schemeClr val="accent2"/>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9" name="Google Shape;1321;p23">
              <a:extLst>
                <a:ext uri="{FF2B5EF4-FFF2-40B4-BE49-F238E27FC236}">
                  <a16:creationId xmlns:a16="http://schemas.microsoft.com/office/drawing/2014/main" id="{92112B3D-C04E-E945-8030-C75886951ACF}"/>
                </a:ext>
              </a:extLst>
            </p:cNvPr>
            <p:cNvSpPr>
              <a:spLocks noChangeArrowheads="1"/>
            </p:cNvSpPr>
            <p:nvPr/>
          </p:nvSpPr>
          <p:spPr bwMode="auto">
            <a:xfrm>
              <a:off x="8052933" y="1038112"/>
              <a:ext cx="148871" cy="56815"/>
            </a:xfrm>
            <a:prstGeom prst="roundRect">
              <a:avLst>
                <a:gd name="adj" fmla="val 26708"/>
              </a:avLst>
            </a:prstGeom>
            <a:solidFill>
              <a:schemeClr val="accent2"/>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10" name="Google Shape;1322;p23">
              <a:extLst>
                <a:ext uri="{FF2B5EF4-FFF2-40B4-BE49-F238E27FC236}">
                  <a16:creationId xmlns:a16="http://schemas.microsoft.com/office/drawing/2014/main" id="{6FBE1927-A668-414C-8D59-2EF9088E46CE}"/>
                </a:ext>
              </a:extLst>
            </p:cNvPr>
            <p:cNvSpPr/>
            <p:nvPr/>
          </p:nvSpPr>
          <p:spPr>
            <a:xfrm>
              <a:off x="8039399" y="1333008"/>
              <a:ext cx="173233" cy="21644"/>
            </a:xfrm>
            <a:prstGeom prst="roundRect">
              <a:avLst>
                <a:gd name="adj" fmla="val 50000"/>
              </a:avLst>
            </a:pr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1" name="Google Shape;1323;p23">
              <a:extLst>
                <a:ext uri="{FF2B5EF4-FFF2-40B4-BE49-F238E27FC236}">
                  <a16:creationId xmlns:a16="http://schemas.microsoft.com/office/drawing/2014/main" id="{E3BA466B-D141-BB4D-888D-20F03BD93625}"/>
                </a:ext>
              </a:extLst>
            </p:cNvPr>
            <p:cNvSpPr/>
            <p:nvPr/>
          </p:nvSpPr>
          <p:spPr>
            <a:xfrm>
              <a:off x="8080001" y="943422"/>
              <a:ext cx="94736" cy="32466"/>
            </a:xfrm>
            <a:prstGeom prst="roundRect">
              <a:avLst>
                <a:gd name="adj" fmla="val 50000"/>
              </a:avLst>
            </a:pr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2" name="Google Shape;1324;p23">
              <a:extLst>
                <a:ext uri="{FF2B5EF4-FFF2-40B4-BE49-F238E27FC236}">
                  <a16:creationId xmlns:a16="http://schemas.microsoft.com/office/drawing/2014/main" id="{64688BAC-4034-D543-8086-2E87203DE6CA}"/>
                </a:ext>
              </a:extLst>
            </p:cNvPr>
            <p:cNvSpPr>
              <a:spLocks/>
            </p:cNvSpPr>
            <p:nvPr/>
          </p:nvSpPr>
          <p:spPr bwMode="auto">
            <a:xfrm>
              <a:off x="7819345" y="3792175"/>
              <a:ext cx="600200" cy="108275"/>
            </a:xfrm>
            <a:custGeom>
              <a:avLst/>
              <a:gdLst>
                <a:gd name="T0" fmla="*/ 2147483646 w 519"/>
                <a:gd name="T1" fmla="*/ 0 h 523"/>
                <a:gd name="T2" fmla="*/ 2147483646 w 519"/>
                <a:gd name="T3" fmla="*/ 2147483646 h 523"/>
                <a:gd name="T4" fmla="*/ 2147483646 w 519"/>
                <a:gd name="T5" fmla="*/ 2147483646 h 523"/>
                <a:gd name="T6" fmla="*/ 2147483646 w 519"/>
                <a:gd name="T7" fmla="*/ 2147483646 h 523"/>
                <a:gd name="T8" fmla="*/ 2147483646 w 519"/>
                <a:gd name="T9" fmla="*/ 2147483646 h 523"/>
                <a:gd name="T10" fmla="*/ 2147483646 w 519"/>
                <a:gd name="T11" fmla="*/ 0 h 523"/>
                <a:gd name="T12" fmla="*/ 2147483646 w 519"/>
                <a:gd name="T13" fmla="*/ 0 h 5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9" h="523" extrusionOk="0">
                  <a:moveTo>
                    <a:pt x="1" y="0"/>
                  </a:moveTo>
                  <a:lnTo>
                    <a:pt x="5" y="522"/>
                  </a:lnTo>
                  <a:cubicBezTo>
                    <a:pt x="25" y="518"/>
                    <a:pt x="49" y="513"/>
                    <a:pt x="68" y="513"/>
                  </a:cubicBezTo>
                  <a:lnTo>
                    <a:pt x="441" y="513"/>
                  </a:lnTo>
                  <a:cubicBezTo>
                    <a:pt x="465" y="513"/>
                    <a:pt x="489" y="518"/>
                    <a:pt x="513" y="522"/>
                  </a:cubicBezTo>
                  <a:lnTo>
                    <a:pt x="518" y="0"/>
                  </a:lnTo>
                  <a:lnTo>
                    <a:pt x="1" y="0"/>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41" name="Google Shape;1325;p23">
            <a:extLst>
              <a:ext uri="{FF2B5EF4-FFF2-40B4-BE49-F238E27FC236}">
                <a16:creationId xmlns:a16="http://schemas.microsoft.com/office/drawing/2014/main" id="{86483747-B4CA-854B-9FF0-EA8ABE0B4A8E}"/>
              </a:ext>
            </a:extLst>
          </p:cNvPr>
          <p:cNvSpPr>
            <a:spLocks/>
          </p:cNvSpPr>
          <p:nvPr/>
        </p:nvSpPr>
        <p:spPr bwMode="auto">
          <a:xfrm>
            <a:off x="230717" y="5882218"/>
            <a:ext cx="11478683" cy="436033"/>
          </a:xfrm>
          <a:custGeom>
            <a:avLst/>
            <a:gdLst>
              <a:gd name="T0" fmla="*/ 2147483646 w 43544"/>
              <a:gd name="T1" fmla="*/ 2147483646 h 2997"/>
              <a:gd name="T2" fmla="*/ 2147483646 w 43544"/>
              <a:gd name="T3" fmla="*/ 2147483646 h 2997"/>
              <a:gd name="T4" fmla="*/ 2147483646 w 43544"/>
              <a:gd name="T5" fmla="*/ 2147483646 h 2997"/>
              <a:gd name="T6" fmla="*/ 2147483646 w 43544"/>
              <a:gd name="T7" fmla="*/ 2147483646 h 2997"/>
              <a:gd name="T8" fmla="*/ 2147483646 w 43544"/>
              <a:gd name="T9" fmla="*/ 2147483646 h 2997"/>
              <a:gd name="T10" fmla="*/ 2147483646 w 43544"/>
              <a:gd name="T11" fmla="*/ 2147483646 h 2997"/>
              <a:gd name="T12" fmla="*/ 2147483646 w 43544"/>
              <a:gd name="T13" fmla="*/ 2147483646 h 2997"/>
              <a:gd name="T14" fmla="*/ 2147483646 w 43544"/>
              <a:gd name="T15" fmla="*/ 2147483646 h 2997"/>
              <a:gd name="T16" fmla="*/ 2147483646 w 43544"/>
              <a:gd name="T17" fmla="*/ 2147483646 h 2997"/>
              <a:gd name="T18" fmla="*/ 2147483646 w 43544"/>
              <a:gd name="T19" fmla="*/ 2147483646 h 2997"/>
              <a:gd name="T20" fmla="*/ 2147483646 w 43544"/>
              <a:gd name="T21" fmla="*/ 2147483646 h 2997"/>
              <a:gd name="T22" fmla="*/ 2147483646 w 43544"/>
              <a:gd name="T23" fmla="*/ 2147483646 h 2997"/>
              <a:gd name="T24" fmla="*/ 2147483646 w 43544"/>
              <a:gd name="T25" fmla="*/ 2147483646 h 29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42" name="Google Shape;1326;p23">
            <a:extLst>
              <a:ext uri="{FF2B5EF4-FFF2-40B4-BE49-F238E27FC236}">
                <a16:creationId xmlns:a16="http://schemas.microsoft.com/office/drawing/2014/main" id="{26A00C41-9DE6-474B-BD9E-6B5BBE511A7D}"/>
              </a:ext>
            </a:extLst>
          </p:cNvPr>
          <p:cNvGrpSpPr>
            <a:grpSpLocks/>
          </p:cNvGrpSpPr>
          <p:nvPr/>
        </p:nvGrpSpPr>
        <p:grpSpPr bwMode="auto">
          <a:xfrm flipH="1">
            <a:off x="9704917" y="3651251"/>
            <a:ext cx="1640416" cy="2448983"/>
            <a:chOff x="-536575" y="-610175"/>
            <a:chExt cx="256250" cy="382500"/>
          </a:xfrm>
        </p:grpSpPr>
        <p:sp>
          <p:nvSpPr>
            <p:cNvPr id="43" name="Google Shape;1327;p23">
              <a:extLst>
                <a:ext uri="{FF2B5EF4-FFF2-40B4-BE49-F238E27FC236}">
                  <a16:creationId xmlns:a16="http://schemas.microsoft.com/office/drawing/2014/main" id="{D322CC99-F428-CD4A-93C1-00FB9462A337}"/>
                </a:ext>
              </a:extLst>
            </p:cNvPr>
            <p:cNvSpPr>
              <a:spLocks/>
            </p:cNvSpPr>
            <p:nvPr/>
          </p:nvSpPr>
          <p:spPr bwMode="auto">
            <a:xfrm>
              <a:off x="-536575" y="-610175"/>
              <a:ext cx="85400" cy="382500"/>
            </a:xfrm>
            <a:custGeom>
              <a:avLst/>
              <a:gdLst>
                <a:gd name="T0" fmla="*/ 2147483646 w 3416"/>
                <a:gd name="T1" fmla="*/ 0 h 15300"/>
                <a:gd name="T2" fmla="*/ 0 w 3416"/>
                <a:gd name="T3" fmla="*/ 2147483646 h 15300"/>
                <a:gd name="T4" fmla="*/ 0 w 3416"/>
                <a:gd name="T5" fmla="*/ 2147483646 h 15300"/>
                <a:gd name="T6" fmla="*/ 2147483646 w 3416"/>
                <a:gd name="T7" fmla="*/ 2147483646 h 15300"/>
                <a:gd name="T8" fmla="*/ 2147483646 w 3416"/>
                <a:gd name="T9" fmla="*/ 2147483646 h 15300"/>
                <a:gd name="T10" fmla="*/ 2147483646 w 3416"/>
                <a:gd name="T11" fmla="*/ 0 h 15300"/>
                <a:gd name="T12" fmla="*/ 2147483646 w 3416"/>
                <a:gd name="T13" fmla="*/ 0 h 15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16" h="15300" extrusionOk="0">
                  <a:moveTo>
                    <a:pt x="658" y="0"/>
                  </a:moveTo>
                  <a:cubicBezTo>
                    <a:pt x="295" y="0"/>
                    <a:pt x="0" y="295"/>
                    <a:pt x="0" y="663"/>
                  </a:cubicBezTo>
                  <a:lnTo>
                    <a:pt x="0" y="15300"/>
                  </a:lnTo>
                  <a:lnTo>
                    <a:pt x="3415" y="15300"/>
                  </a:lnTo>
                  <a:lnTo>
                    <a:pt x="3415" y="663"/>
                  </a:lnTo>
                  <a:cubicBezTo>
                    <a:pt x="3415" y="295"/>
                    <a:pt x="3120" y="0"/>
                    <a:pt x="2757" y="0"/>
                  </a:cubicBezTo>
                  <a:lnTo>
                    <a:pt x="658" y="0"/>
                  </a:lnTo>
                  <a:close/>
                </a:path>
              </a:pathLst>
            </a:custGeom>
            <a:solidFill>
              <a:srgbClr val="CBDBE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4" name="Google Shape;1328;p23">
              <a:extLst>
                <a:ext uri="{FF2B5EF4-FFF2-40B4-BE49-F238E27FC236}">
                  <a16:creationId xmlns:a16="http://schemas.microsoft.com/office/drawing/2014/main" id="{33761D9A-EEFE-7B46-91E6-30DADFE6F368}"/>
                </a:ext>
              </a:extLst>
            </p:cNvPr>
            <p:cNvSpPr>
              <a:spLocks/>
            </p:cNvSpPr>
            <p:nvPr/>
          </p:nvSpPr>
          <p:spPr bwMode="auto">
            <a:xfrm>
              <a:off x="-536575" y="-410175"/>
              <a:ext cx="85400" cy="60475"/>
            </a:xfrm>
            <a:custGeom>
              <a:avLst/>
              <a:gdLst>
                <a:gd name="T0" fmla="*/ 0 w 3416"/>
                <a:gd name="T1" fmla="*/ 0 h 2419"/>
                <a:gd name="T2" fmla="*/ 0 w 3416"/>
                <a:gd name="T3" fmla="*/ 2147483646 h 2419"/>
                <a:gd name="T4" fmla="*/ 2147483646 w 3416"/>
                <a:gd name="T5" fmla="*/ 2147483646 h 2419"/>
                <a:gd name="T6" fmla="*/ 2147483646 w 3416"/>
                <a:gd name="T7" fmla="*/ 0 h 2419"/>
                <a:gd name="T8" fmla="*/ 0 w 3416"/>
                <a:gd name="T9" fmla="*/ 0 h 24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6" h="2419" extrusionOk="0">
                  <a:moveTo>
                    <a:pt x="0" y="0"/>
                  </a:moveTo>
                  <a:lnTo>
                    <a:pt x="0" y="2419"/>
                  </a:lnTo>
                  <a:lnTo>
                    <a:pt x="3415" y="2419"/>
                  </a:lnTo>
                  <a:lnTo>
                    <a:pt x="3415" y="0"/>
                  </a:lnTo>
                  <a:lnTo>
                    <a:pt x="0" y="0"/>
                  </a:lnTo>
                  <a:close/>
                </a:path>
              </a:pathLst>
            </a:custGeom>
            <a:solidFill>
              <a:srgbClr val="A7C3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5" name="Google Shape;1329;p23">
              <a:extLst>
                <a:ext uri="{FF2B5EF4-FFF2-40B4-BE49-F238E27FC236}">
                  <a16:creationId xmlns:a16="http://schemas.microsoft.com/office/drawing/2014/main" id="{CF7182BC-9D2B-194E-9E14-1C875E578BBB}"/>
                </a:ext>
              </a:extLst>
            </p:cNvPr>
            <p:cNvSpPr>
              <a:spLocks/>
            </p:cNvSpPr>
            <p:nvPr/>
          </p:nvSpPr>
          <p:spPr bwMode="auto">
            <a:xfrm>
              <a:off x="-506700" y="-583225"/>
              <a:ext cx="25650" cy="102825"/>
            </a:xfrm>
            <a:custGeom>
              <a:avLst/>
              <a:gdLst>
                <a:gd name="T0" fmla="*/ 2147483646 w 1026"/>
                <a:gd name="T1" fmla="*/ 9765625 h 4113"/>
                <a:gd name="T2" fmla="*/ 0 w 1026"/>
                <a:gd name="T3" fmla="*/ 2147483646 h 4113"/>
                <a:gd name="T4" fmla="*/ 0 w 1026"/>
                <a:gd name="T5" fmla="*/ 2147483646 h 4113"/>
                <a:gd name="T6" fmla="*/ 2147483646 w 1026"/>
                <a:gd name="T7" fmla="*/ 2147483646 h 4113"/>
                <a:gd name="T8" fmla="*/ 2147483646 w 1026"/>
                <a:gd name="T9" fmla="*/ 2147483646 h 4113"/>
                <a:gd name="T10" fmla="*/ 2147483646 w 1026"/>
                <a:gd name="T11" fmla="*/ 2147483646 h 4113"/>
                <a:gd name="T12" fmla="*/ 2147483646 w 1026"/>
                <a:gd name="T13" fmla="*/ 9765625 h 4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6" h="4113" extrusionOk="0">
                  <a:moveTo>
                    <a:pt x="513" y="1"/>
                  </a:moveTo>
                  <a:cubicBezTo>
                    <a:pt x="227" y="1"/>
                    <a:pt x="0" y="233"/>
                    <a:pt x="0" y="518"/>
                  </a:cubicBezTo>
                  <a:lnTo>
                    <a:pt x="0" y="3599"/>
                  </a:lnTo>
                  <a:cubicBezTo>
                    <a:pt x="0" y="3885"/>
                    <a:pt x="227" y="4112"/>
                    <a:pt x="513" y="4112"/>
                  </a:cubicBezTo>
                  <a:cubicBezTo>
                    <a:pt x="798" y="4112"/>
                    <a:pt x="1025" y="3885"/>
                    <a:pt x="1025" y="3599"/>
                  </a:cubicBezTo>
                  <a:lnTo>
                    <a:pt x="1025" y="518"/>
                  </a:lnTo>
                  <a:cubicBezTo>
                    <a:pt x="1025" y="233"/>
                    <a:pt x="798" y="1"/>
                    <a:pt x="513"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6" name="Google Shape;1330;p23">
              <a:extLst>
                <a:ext uri="{FF2B5EF4-FFF2-40B4-BE49-F238E27FC236}">
                  <a16:creationId xmlns:a16="http://schemas.microsoft.com/office/drawing/2014/main" id="{B6C275DA-4928-1446-8CB2-CAF1E4B9879B}"/>
                </a:ext>
              </a:extLst>
            </p:cNvPr>
            <p:cNvSpPr>
              <a:spLocks/>
            </p:cNvSpPr>
            <p:nvPr/>
          </p:nvSpPr>
          <p:spPr bwMode="auto">
            <a:xfrm>
              <a:off x="-506700" y="-317675"/>
              <a:ext cx="25650" cy="90000"/>
            </a:xfrm>
            <a:custGeom>
              <a:avLst/>
              <a:gdLst>
                <a:gd name="T0" fmla="*/ 2147483646 w 1026"/>
                <a:gd name="T1" fmla="*/ 9765625 h 3600"/>
                <a:gd name="T2" fmla="*/ 0 w 1026"/>
                <a:gd name="T3" fmla="*/ 2147483646 h 3600"/>
                <a:gd name="T4" fmla="*/ 0 w 1026"/>
                <a:gd name="T5" fmla="*/ 2147483646 h 3600"/>
                <a:gd name="T6" fmla="*/ 2147483646 w 1026"/>
                <a:gd name="T7" fmla="*/ 2147483646 h 3600"/>
                <a:gd name="T8" fmla="*/ 2147483646 w 1026"/>
                <a:gd name="T9" fmla="*/ 2147483646 h 3600"/>
                <a:gd name="T10" fmla="*/ 2147483646 w 1026"/>
                <a:gd name="T11" fmla="*/ 9765625 h 3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6" h="3600" extrusionOk="0">
                  <a:moveTo>
                    <a:pt x="513" y="1"/>
                  </a:moveTo>
                  <a:cubicBezTo>
                    <a:pt x="227" y="1"/>
                    <a:pt x="0" y="233"/>
                    <a:pt x="0" y="514"/>
                  </a:cubicBezTo>
                  <a:lnTo>
                    <a:pt x="0" y="3600"/>
                  </a:lnTo>
                  <a:lnTo>
                    <a:pt x="1025" y="3600"/>
                  </a:lnTo>
                  <a:lnTo>
                    <a:pt x="1025" y="514"/>
                  </a:lnTo>
                  <a:cubicBezTo>
                    <a:pt x="1025" y="233"/>
                    <a:pt x="798" y="1"/>
                    <a:pt x="513"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7" name="Google Shape;1331;p23">
              <a:extLst>
                <a:ext uri="{FF2B5EF4-FFF2-40B4-BE49-F238E27FC236}">
                  <a16:creationId xmlns:a16="http://schemas.microsoft.com/office/drawing/2014/main" id="{0E05F030-11C2-894C-88B1-111A88D4CC5D}"/>
                </a:ext>
              </a:extLst>
            </p:cNvPr>
            <p:cNvSpPr>
              <a:spLocks/>
            </p:cNvSpPr>
            <p:nvPr/>
          </p:nvSpPr>
          <p:spPr bwMode="auto">
            <a:xfrm>
              <a:off x="-536575" y="-460350"/>
              <a:ext cx="85400" cy="18150"/>
            </a:xfrm>
            <a:custGeom>
              <a:avLst/>
              <a:gdLst>
                <a:gd name="T0" fmla="*/ 0 w 3416"/>
                <a:gd name="T1" fmla="*/ 0 h 726"/>
                <a:gd name="T2" fmla="*/ 0 w 3416"/>
                <a:gd name="T3" fmla="*/ 2147483646 h 726"/>
                <a:gd name="T4" fmla="*/ 2147483646 w 3416"/>
                <a:gd name="T5" fmla="*/ 2147483646 h 726"/>
                <a:gd name="T6" fmla="*/ 2147483646 w 3416"/>
                <a:gd name="T7" fmla="*/ 0 h 726"/>
                <a:gd name="T8" fmla="*/ 0 w 3416"/>
                <a:gd name="T9" fmla="*/ 0 h 7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6" h="726" extrusionOk="0">
                  <a:moveTo>
                    <a:pt x="0" y="0"/>
                  </a:moveTo>
                  <a:lnTo>
                    <a:pt x="0" y="726"/>
                  </a:lnTo>
                  <a:lnTo>
                    <a:pt x="3415" y="726"/>
                  </a:lnTo>
                  <a:lnTo>
                    <a:pt x="3415" y="0"/>
                  </a:lnTo>
                  <a:lnTo>
                    <a:pt x="0" y="0"/>
                  </a:lnTo>
                  <a:close/>
                </a:path>
              </a:pathLst>
            </a:custGeom>
            <a:solidFill>
              <a:srgbClr val="A7C3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8" name="Google Shape;1332;p23">
              <a:extLst>
                <a:ext uri="{FF2B5EF4-FFF2-40B4-BE49-F238E27FC236}">
                  <a16:creationId xmlns:a16="http://schemas.microsoft.com/office/drawing/2014/main" id="{D82C8F45-8CB5-A444-8DE0-70BE6020FDD5}"/>
                </a:ext>
              </a:extLst>
            </p:cNvPr>
            <p:cNvSpPr>
              <a:spLocks/>
            </p:cNvSpPr>
            <p:nvPr/>
          </p:nvSpPr>
          <p:spPr bwMode="auto">
            <a:xfrm>
              <a:off x="-365825" y="-610175"/>
              <a:ext cx="85500" cy="382500"/>
            </a:xfrm>
            <a:custGeom>
              <a:avLst/>
              <a:gdLst>
                <a:gd name="T0" fmla="*/ 2147483646 w 3420"/>
                <a:gd name="T1" fmla="*/ 0 h 15300"/>
                <a:gd name="T2" fmla="*/ 0 w 3420"/>
                <a:gd name="T3" fmla="*/ 2147483646 h 15300"/>
                <a:gd name="T4" fmla="*/ 0 w 3420"/>
                <a:gd name="T5" fmla="*/ 2147483646 h 15300"/>
                <a:gd name="T6" fmla="*/ 2147483646 w 3420"/>
                <a:gd name="T7" fmla="*/ 2147483646 h 15300"/>
                <a:gd name="T8" fmla="*/ 2147483646 w 3420"/>
                <a:gd name="T9" fmla="*/ 2147483646 h 15300"/>
                <a:gd name="T10" fmla="*/ 2147483646 w 3420"/>
                <a:gd name="T11" fmla="*/ 0 h 15300"/>
                <a:gd name="T12" fmla="*/ 2147483646 w 3420"/>
                <a:gd name="T13" fmla="*/ 0 h 15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 h="15300" extrusionOk="0">
                  <a:moveTo>
                    <a:pt x="658" y="0"/>
                  </a:moveTo>
                  <a:cubicBezTo>
                    <a:pt x="295" y="0"/>
                    <a:pt x="0" y="295"/>
                    <a:pt x="0" y="663"/>
                  </a:cubicBezTo>
                  <a:lnTo>
                    <a:pt x="0" y="15300"/>
                  </a:lnTo>
                  <a:lnTo>
                    <a:pt x="3420" y="15300"/>
                  </a:lnTo>
                  <a:lnTo>
                    <a:pt x="3420" y="663"/>
                  </a:lnTo>
                  <a:cubicBezTo>
                    <a:pt x="3420" y="295"/>
                    <a:pt x="3125" y="0"/>
                    <a:pt x="2757" y="0"/>
                  </a:cubicBezTo>
                  <a:lnTo>
                    <a:pt x="658" y="0"/>
                  </a:lnTo>
                  <a:close/>
                </a:path>
              </a:pathLst>
            </a:custGeom>
            <a:solidFill>
              <a:srgbClr val="CBDBE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9" name="Google Shape;1333;p23">
              <a:extLst>
                <a:ext uri="{FF2B5EF4-FFF2-40B4-BE49-F238E27FC236}">
                  <a16:creationId xmlns:a16="http://schemas.microsoft.com/office/drawing/2014/main" id="{8EB347CA-9150-7C47-A378-8DDA8586618F}"/>
                </a:ext>
              </a:extLst>
            </p:cNvPr>
            <p:cNvSpPr>
              <a:spLocks/>
            </p:cNvSpPr>
            <p:nvPr/>
          </p:nvSpPr>
          <p:spPr bwMode="auto">
            <a:xfrm>
              <a:off x="-365825" y="-410175"/>
              <a:ext cx="85500" cy="60475"/>
            </a:xfrm>
            <a:custGeom>
              <a:avLst/>
              <a:gdLst>
                <a:gd name="T0" fmla="*/ 0 w 3420"/>
                <a:gd name="T1" fmla="*/ 0 h 2419"/>
                <a:gd name="T2" fmla="*/ 0 w 3420"/>
                <a:gd name="T3" fmla="*/ 2147483646 h 2419"/>
                <a:gd name="T4" fmla="*/ 2147483646 w 3420"/>
                <a:gd name="T5" fmla="*/ 2147483646 h 2419"/>
                <a:gd name="T6" fmla="*/ 2147483646 w 3420"/>
                <a:gd name="T7" fmla="*/ 0 h 2419"/>
                <a:gd name="T8" fmla="*/ 0 w 3420"/>
                <a:gd name="T9" fmla="*/ 0 h 24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0" h="2419" extrusionOk="0">
                  <a:moveTo>
                    <a:pt x="0" y="0"/>
                  </a:moveTo>
                  <a:lnTo>
                    <a:pt x="0" y="2419"/>
                  </a:lnTo>
                  <a:lnTo>
                    <a:pt x="3420" y="2419"/>
                  </a:lnTo>
                  <a:lnTo>
                    <a:pt x="3420" y="0"/>
                  </a:lnTo>
                  <a:lnTo>
                    <a:pt x="0" y="0"/>
                  </a:lnTo>
                  <a:close/>
                </a:path>
              </a:pathLst>
            </a:custGeom>
            <a:solidFill>
              <a:srgbClr val="A7C3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0" name="Google Shape;1334;p23">
              <a:extLst>
                <a:ext uri="{FF2B5EF4-FFF2-40B4-BE49-F238E27FC236}">
                  <a16:creationId xmlns:a16="http://schemas.microsoft.com/office/drawing/2014/main" id="{2676EC16-0B99-A04F-AA45-CE4F7227FB2C}"/>
                </a:ext>
              </a:extLst>
            </p:cNvPr>
            <p:cNvSpPr>
              <a:spLocks/>
            </p:cNvSpPr>
            <p:nvPr/>
          </p:nvSpPr>
          <p:spPr bwMode="auto">
            <a:xfrm>
              <a:off x="-335975" y="-583225"/>
              <a:ext cx="25800" cy="102825"/>
            </a:xfrm>
            <a:custGeom>
              <a:avLst/>
              <a:gdLst>
                <a:gd name="T0" fmla="*/ 2147483646 w 1032"/>
                <a:gd name="T1" fmla="*/ 9765625 h 4113"/>
                <a:gd name="T2" fmla="*/ 9765625 w 1032"/>
                <a:gd name="T3" fmla="*/ 2147483646 h 4113"/>
                <a:gd name="T4" fmla="*/ 9765625 w 1032"/>
                <a:gd name="T5" fmla="*/ 2147483646 h 4113"/>
                <a:gd name="T6" fmla="*/ 2147483646 w 1032"/>
                <a:gd name="T7" fmla="*/ 2147483646 h 4113"/>
                <a:gd name="T8" fmla="*/ 2147483646 w 1032"/>
                <a:gd name="T9" fmla="*/ 2147483646 h 4113"/>
                <a:gd name="T10" fmla="*/ 2147483646 w 1032"/>
                <a:gd name="T11" fmla="*/ 2147483646 h 4113"/>
                <a:gd name="T12" fmla="*/ 2147483646 w 1032"/>
                <a:gd name="T13" fmla="*/ 9765625 h 4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2" h="4113" extrusionOk="0">
                  <a:moveTo>
                    <a:pt x="514" y="1"/>
                  </a:moveTo>
                  <a:cubicBezTo>
                    <a:pt x="233" y="1"/>
                    <a:pt x="1" y="233"/>
                    <a:pt x="1" y="518"/>
                  </a:cubicBezTo>
                  <a:lnTo>
                    <a:pt x="1" y="3599"/>
                  </a:lnTo>
                  <a:cubicBezTo>
                    <a:pt x="1" y="3885"/>
                    <a:pt x="233" y="4112"/>
                    <a:pt x="514" y="4112"/>
                  </a:cubicBezTo>
                  <a:cubicBezTo>
                    <a:pt x="799" y="4112"/>
                    <a:pt x="1031" y="3885"/>
                    <a:pt x="1031" y="3599"/>
                  </a:cubicBezTo>
                  <a:lnTo>
                    <a:pt x="1031" y="518"/>
                  </a:lnTo>
                  <a:cubicBezTo>
                    <a:pt x="1031" y="233"/>
                    <a:pt x="799" y="1"/>
                    <a:pt x="514"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1" name="Google Shape;1335;p23">
              <a:extLst>
                <a:ext uri="{FF2B5EF4-FFF2-40B4-BE49-F238E27FC236}">
                  <a16:creationId xmlns:a16="http://schemas.microsoft.com/office/drawing/2014/main" id="{BEC6F4EB-100F-E04D-B4BD-DE9710E0937B}"/>
                </a:ext>
              </a:extLst>
            </p:cNvPr>
            <p:cNvSpPr>
              <a:spLocks/>
            </p:cNvSpPr>
            <p:nvPr/>
          </p:nvSpPr>
          <p:spPr bwMode="auto">
            <a:xfrm>
              <a:off x="-335975" y="-317675"/>
              <a:ext cx="25800" cy="90000"/>
            </a:xfrm>
            <a:custGeom>
              <a:avLst/>
              <a:gdLst>
                <a:gd name="T0" fmla="*/ 2147483646 w 1032"/>
                <a:gd name="T1" fmla="*/ 9765625 h 3600"/>
                <a:gd name="T2" fmla="*/ 9765625 w 1032"/>
                <a:gd name="T3" fmla="*/ 2147483646 h 3600"/>
                <a:gd name="T4" fmla="*/ 9765625 w 1032"/>
                <a:gd name="T5" fmla="*/ 2147483646 h 3600"/>
                <a:gd name="T6" fmla="*/ 2147483646 w 1032"/>
                <a:gd name="T7" fmla="*/ 2147483646 h 3600"/>
                <a:gd name="T8" fmla="*/ 2147483646 w 1032"/>
                <a:gd name="T9" fmla="*/ 2147483646 h 3600"/>
                <a:gd name="T10" fmla="*/ 2147483646 w 1032"/>
                <a:gd name="T11" fmla="*/ 9765625 h 3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2" name="Google Shape;1336;p23">
              <a:extLst>
                <a:ext uri="{FF2B5EF4-FFF2-40B4-BE49-F238E27FC236}">
                  <a16:creationId xmlns:a16="http://schemas.microsoft.com/office/drawing/2014/main" id="{E0D3357D-DF59-AD4F-BB91-5507E344FA7F}"/>
                </a:ext>
              </a:extLst>
            </p:cNvPr>
            <p:cNvSpPr>
              <a:spLocks/>
            </p:cNvSpPr>
            <p:nvPr/>
          </p:nvSpPr>
          <p:spPr bwMode="auto">
            <a:xfrm>
              <a:off x="-365825" y="-460350"/>
              <a:ext cx="85500" cy="18150"/>
            </a:xfrm>
            <a:custGeom>
              <a:avLst/>
              <a:gdLst>
                <a:gd name="T0" fmla="*/ 0 w 3420"/>
                <a:gd name="T1" fmla="*/ 0 h 726"/>
                <a:gd name="T2" fmla="*/ 0 w 3420"/>
                <a:gd name="T3" fmla="*/ 2147483646 h 726"/>
                <a:gd name="T4" fmla="*/ 2147483646 w 3420"/>
                <a:gd name="T5" fmla="*/ 2147483646 h 726"/>
                <a:gd name="T6" fmla="*/ 2147483646 w 3420"/>
                <a:gd name="T7" fmla="*/ 0 h 726"/>
                <a:gd name="T8" fmla="*/ 0 w 3420"/>
                <a:gd name="T9" fmla="*/ 0 h 7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0" h="726" extrusionOk="0">
                  <a:moveTo>
                    <a:pt x="0" y="0"/>
                  </a:moveTo>
                  <a:lnTo>
                    <a:pt x="0" y="726"/>
                  </a:lnTo>
                  <a:lnTo>
                    <a:pt x="3420" y="726"/>
                  </a:lnTo>
                  <a:lnTo>
                    <a:pt x="3420" y="0"/>
                  </a:lnTo>
                  <a:lnTo>
                    <a:pt x="0" y="0"/>
                  </a:lnTo>
                  <a:close/>
                </a:path>
              </a:pathLst>
            </a:custGeom>
            <a:solidFill>
              <a:srgbClr val="A7C3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3" name="Google Shape;1337;p23">
              <a:extLst>
                <a:ext uri="{FF2B5EF4-FFF2-40B4-BE49-F238E27FC236}">
                  <a16:creationId xmlns:a16="http://schemas.microsoft.com/office/drawing/2014/main" id="{A5ACC20C-E362-EC48-8BBA-74248FBB55A2}"/>
                </a:ext>
              </a:extLst>
            </p:cNvPr>
            <p:cNvSpPr>
              <a:spLocks/>
            </p:cNvSpPr>
            <p:nvPr/>
          </p:nvSpPr>
          <p:spPr bwMode="auto">
            <a:xfrm>
              <a:off x="-450600" y="-513325"/>
              <a:ext cx="85400" cy="285525"/>
            </a:xfrm>
            <a:custGeom>
              <a:avLst/>
              <a:gdLst>
                <a:gd name="T0" fmla="*/ 2147483646 w 3416"/>
                <a:gd name="T1" fmla="*/ 0 h 11421"/>
                <a:gd name="T2" fmla="*/ 0 w 3416"/>
                <a:gd name="T3" fmla="*/ 2147483646 h 11421"/>
                <a:gd name="T4" fmla="*/ 0 w 3416"/>
                <a:gd name="T5" fmla="*/ 2147483646 h 11421"/>
                <a:gd name="T6" fmla="*/ 2147483646 w 3416"/>
                <a:gd name="T7" fmla="*/ 2147483646 h 11421"/>
                <a:gd name="T8" fmla="*/ 2147483646 w 3416"/>
                <a:gd name="T9" fmla="*/ 2147483646 h 11421"/>
                <a:gd name="T10" fmla="*/ 2147483646 w 3416"/>
                <a:gd name="T11" fmla="*/ 0 h 11421"/>
                <a:gd name="T12" fmla="*/ 2147483646 w 3416"/>
                <a:gd name="T13" fmla="*/ 0 h 11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16" h="11421" extrusionOk="0">
                  <a:moveTo>
                    <a:pt x="542" y="0"/>
                  </a:moveTo>
                  <a:cubicBezTo>
                    <a:pt x="242" y="0"/>
                    <a:pt x="0" y="242"/>
                    <a:pt x="0" y="537"/>
                  </a:cubicBezTo>
                  <a:lnTo>
                    <a:pt x="0" y="11421"/>
                  </a:lnTo>
                  <a:lnTo>
                    <a:pt x="3415" y="11421"/>
                  </a:lnTo>
                  <a:lnTo>
                    <a:pt x="3415" y="537"/>
                  </a:lnTo>
                  <a:cubicBezTo>
                    <a:pt x="3415" y="242"/>
                    <a:pt x="3173" y="0"/>
                    <a:pt x="2878" y="0"/>
                  </a:cubicBezTo>
                  <a:lnTo>
                    <a:pt x="542"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4" name="Google Shape;1338;p23">
              <a:extLst>
                <a:ext uri="{FF2B5EF4-FFF2-40B4-BE49-F238E27FC236}">
                  <a16:creationId xmlns:a16="http://schemas.microsoft.com/office/drawing/2014/main" id="{96619755-3475-7540-B4C1-B1D631AB1B62}"/>
                </a:ext>
              </a:extLst>
            </p:cNvPr>
            <p:cNvSpPr>
              <a:spLocks/>
            </p:cNvSpPr>
            <p:nvPr/>
          </p:nvSpPr>
          <p:spPr bwMode="auto">
            <a:xfrm>
              <a:off x="-420625" y="-317675"/>
              <a:ext cx="25800" cy="90000"/>
            </a:xfrm>
            <a:custGeom>
              <a:avLst/>
              <a:gdLst>
                <a:gd name="T0" fmla="*/ 2147483646 w 1032"/>
                <a:gd name="T1" fmla="*/ 9765625 h 3600"/>
                <a:gd name="T2" fmla="*/ 9765625 w 1032"/>
                <a:gd name="T3" fmla="*/ 2147483646 h 3600"/>
                <a:gd name="T4" fmla="*/ 9765625 w 1032"/>
                <a:gd name="T5" fmla="*/ 2147483646 h 3600"/>
                <a:gd name="T6" fmla="*/ 2147483646 w 1032"/>
                <a:gd name="T7" fmla="*/ 2147483646 h 3600"/>
                <a:gd name="T8" fmla="*/ 2147483646 w 1032"/>
                <a:gd name="T9" fmla="*/ 2147483646 h 3600"/>
                <a:gd name="T10" fmla="*/ 2147483646 w 1032"/>
                <a:gd name="T11" fmla="*/ 9765625 h 3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5" name="Google Shape;1339;p23">
              <a:extLst>
                <a:ext uri="{FF2B5EF4-FFF2-40B4-BE49-F238E27FC236}">
                  <a16:creationId xmlns:a16="http://schemas.microsoft.com/office/drawing/2014/main" id="{A136971A-4EDA-6545-BEAA-1277CD2CC7F6}"/>
                </a:ext>
              </a:extLst>
            </p:cNvPr>
            <p:cNvSpPr>
              <a:spLocks/>
            </p:cNvSpPr>
            <p:nvPr/>
          </p:nvSpPr>
          <p:spPr bwMode="auto">
            <a:xfrm>
              <a:off x="-450600" y="-463375"/>
              <a:ext cx="85400" cy="18150"/>
            </a:xfrm>
            <a:custGeom>
              <a:avLst/>
              <a:gdLst>
                <a:gd name="T0" fmla="*/ 0 w 3416"/>
                <a:gd name="T1" fmla="*/ 0 h 726"/>
                <a:gd name="T2" fmla="*/ 0 w 3416"/>
                <a:gd name="T3" fmla="*/ 2147483646 h 726"/>
                <a:gd name="T4" fmla="*/ 2147483646 w 3416"/>
                <a:gd name="T5" fmla="*/ 2147483646 h 726"/>
                <a:gd name="T6" fmla="*/ 2147483646 w 3416"/>
                <a:gd name="T7" fmla="*/ 0 h 726"/>
                <a:gd name="T8" fmla="*/ 0 w 3416"/>
                <a:gd name="T9" fmla="*/ 0 h 7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6" h="726" extrusionOk="0">
                  <a:moveTo>
                    <a:pt x="0" y="0"/>
                  </a:moveTo>
                  <a:lnTo>
                    <a:pt x="0" y="726"/>
                  </a:lnTo>
                  <a:lnTo>
                    <a:pt x="3415" y="726"/>
                  </a:lnTo>
                  <a:lnTo>
                    <a:pt x="3415" y="0"/>
                  </a:lnTo>
                  <a:lnTo>
                    <a:pt x="0" y="0"/>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6" name="Google Shape;1340;p23">
              <a:extLst>
                <a:ext uri="{FF2B5EF4-FFF2-40B4-BE49-F238E27FC236}">
                  <a16:creationId xmlns:a16="http://schemas.microsoft.com/office/drawing/2014/main" id="{7B53C192-B74F-CC48-B98F-13B910DDA17B}"/>
                </a:ext>
              </a:extLst>
            </p:cNvPr>
            <p:cNvSpPr>
              <a:spLocks/>
            </p:cNvSpPr>
            <p:nvPr/>
          </p:nvSpPr>
          <p:spPr bwMode="auto">
            <a:xfrm>
              <a:off x="-435475" y="-412225"/>
              <a:ext cx="55150" cy="55275"/>
            </a:xfrm>
            <a:custGeom>
              <a:avLst/>
              <a:gdLst>
                <a:gd name="T0" fmla="*/ 2147483646 w 2206"/>
                <a:gd name="T1" fmla="*/ 0 h 2211"/>
                <a:gd name="T2" fmla="*/ 0 w 2206"/>
                <a:gd name="T3" fmla="*/ 2147483646 h 2211"/>
                <a:gd name="T4" fmla="*/ 2147483646 w 2206"/>
                <a:gd name="T5" fmla="*/ 2147483646 h 2211"/>
                <a:gd name="T6" fmla="*/ 2147483646 w 2206"/>
                <a:gd name="T7" fmla="*/ 2147483646 h 2211"/>
                <a:gd name="T8" fmla="*/ 2147483646 w 2206"/>
                <a:gd name="T9" fmla="*/ 0 h 2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6" h="2211" extrusionOk="0">
                  <a:moveTo>
                    <a:pt x="1103" y="0"/>
                  </a:moveTo>
                  <a:cubicBezTo>
                    <a:pt x="493" y="0"/>
                    <a:pt x="0" y="498"/>
                    <a:pt x="0" y="1108"/>
                  </a:cubicBezTo>
                  <a:cubicBezTo>
                    <a:pt x="0" y="1717"/>
                    <a:pt x="493" y="2211"/>
                    <a:pt x="1103" y="2211"/>
                  </a:cubicBezTo>
                  <a:cubicBezTo>
                    <a:pt x="1712" y="2211"/>
                    <a:pt x="2206" y="1717"/>
                    <a:pt x="2206" y="1108"/>
                  </a:cubicBezTo>
                  <a:cubicBezTo>
                    <a:pt x="2206" y="498"/>
                    <a:pt x="1712" y="0"/>
                    <a:pt x="1103" y="0"/>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57" name="Google Shape;1341;p23">
            <a:extLst>
              <a:ext uri="{FF2B5EF4-FFF2-40B4-BE49-F238E27FC236}">
                <a16:creationId xmlns:a16="http://schemas.microsoft.com/office/drawing/2014/main" id="{2420E730-76A1-764C-BAD5-601F8A429CED}"/>
              </a:ext>
            </a:extLst>
          </p:cNvPr>
          <p:cNvGrpSpPr>
            <a:grpSpLocks/>
          </p:cNvGrpSpPr>
          <p:nvPr/>
        </p:nvGrpSpPr>
        <p:grpSpPr bwMode="auto">
          <a:xfrm>
            <a:off x="8477251" y="4353984"/>
            <a:ext cx="1037167" cy="1744133"/>
            <a:chOff x="-3487875" y="-1884325"/>
            <a:chExt cx="252400" cy="424225"/>
          </a:xfrm>
        </p:grpSpPr>
        <p:sp>
          <p:nvSpPr>
            <p:cNvPr id="58" name="Google Shape;1342;p23">
              <a:extLst>
                <a:ext uri="{FF2B5EF4-FFF2-40B4-BE49-F238E27FC236}">
                  <a16:creationId xmlns:a16="http://schemas.microsoft.com/office/drawing/2014/main" id="{F6F453AB-5AB8-194A-BFA9-0104D6114D53}"/>
                </a:ext>
              </a:extLst>
            </p:cNvPr>
            <p:cNvSpPr>
              <a:spLocks/>
            </p:cNvSpPr>
            <p:nvPr/>
          </p:nvSpPr>
          <p:spPr bwMode="auto">
            <a:xfrm>
              <a:off x="-3405525" y="-1829775"/>
              <a:ext cx="84075" cy="369675"/>
            </a:xfrm>
            <a:custGeom>
              <a:avLst/>
              <a:gdLst>
                <a:gd name="T0" fmla="*/ 2147483646 w 3363"/>
                <a:gd name="T1" fmla="*/ 0 h 14787"/>
                <a:gd name="T2" fmla="*/ 9765625 w 3363"/>
                <a:gd name="T3" fmla="*/ 2147483646 h 14787"/>
                <a:gd name="T4" fmla="*/ 9765625 w 3363"/>
                <a:gd name="T5" fmla="*/ 2147483646 h 14787"/>
                <a:gd name="T6" fmla="*/ 2147483646 w 3363"/>
                <a:gd name="T7" fmla="*/ 2147483646 h 14787"/>
                <a:gd name="T8" fmla="*/ 2147483646 w 3363"/>
                <a:gd name="T9" fmla="*/ 2147483646 h 14787"/>
                <a:gd name="T10" fmla="*/ 2147483646 w 3363"/>
                <a:gd name="T11" fmla="*/ 0 h 14787"/>
                <a:gd name="T12" fmla="*/ 2147483646 w 3363"/>
                <a:gd name="T13" fmla="*/ 0 h 147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3" h="14787" extrusionOk="0">
                  <a:moveTo>
                    <a:pt x="746" y="0"/>
                  </a:moveTo>
                  <a:cubicBezTo>
                    <a:pt x="335" y="0"/>
                    <a:pt x="1" y="334"/>
                    <a:pt x="1" y="750"/>
                  </a:cubicBezTo>
                  <a:lnTo>
                    <a:pt x="1" y="14782"/>
                  </a:lnTo>
                  <a:lnTo>
                    <a:pt x="3363" y="14787"/>
                  </a:lnTo>
                  <a:lnTo>
                    <a:pt x="3363" y="750"/>
                  </a:lnTo>
                  <a:cubicBezTo>
                    <a:pt x="3363" y="334"/>
                    <a:pt x="3029" y="0"/>
                    <a:pt x="2613" y="0"/>
                  </a:cubicBezTo>
                  <a:lnTo>
                    <a:pt x="746" y="0"/>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9" name="Google Shape;1343;p23">
              <a:extLst>
                <a:ext uri="{FF2B5EF4-FFF2-40B4-BE49-F238E27FC236}">
                  <a16:creationId xmlns:a16="http://schemas.microsoft.com/office/drawing/2014/main" id="{BEF20EEC-8905-4345-B71A-14505D940904}"/>
                </a:ext>
              </a:extLst>
            </p:cNvPr>
            <p:cNvSpPr>
              <a:spLocks/>
            </p:cNvSpPr>
            <p:nvPr/>
          </p:nvSpPr>
          <p:spPr bwMode="auto">
            <a:xfrm>
              <a:off x="-3405525" y="-1490100"/>
              <a:ext cx="84075" cy="30000"/>
            </a:xfrm>
            <a:custGeom>
              <a:avLst/>
              <a:gdLst>
                <a:gd name="T0" fmla="*/ 9765625 w 3363"/>
                <a:gd name="T1" fmla="*/ 0 h 1200"/>
                <a:gd name="T2" fmla="*/ 9765625 w 3363"/>
                <a:gd name="T3" fmla="*/ 2147483646 h 1200"/>
                <a:gd name="T4" fmla="*/ 2147483646 w 3363"/>
                <a:gd name="T5" fmla="*/ 2147483646 h 1200"/>
                <a:gd name="T6" fmla="*/ 2147483646 w 3363"/>
                <a:gd name="T7" fmla="*/ 0 h 1200"/>
                <a:gd name="T8" fmla="*/ 9765625 w 3363"/>
                <a:gd name="T9" fmla="*/ 0 h 1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3" h="1200" extrusionOk="0">
                  <a:moveTo>
                    <a:pt x="1" y="0"/>
                  </a:moveTo>
                  <a:lnTo>
                    <a:pt x="1" y="1200"/>
                  </a:lnTo>
                  <a:lnTo>
                    <a:pt x="3363" y="1200"/>
                  </a:lnTo>
                  <a:lnTo>
                    <a:pt x="3363" y="0"/>
                  </a:lnTo>
                  <a:lnTo>
                    <a:pt x="1" y="0"/>
                  </a:ln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0" name="Google Shape;1344;p23">
              <a:extLst>
                <a:ext uri="{FF2B5EF4-FFF2-40B4-BE49-F238E27FC236}">
                  <a16:creationId xmlns:a16="http://schemas.microsoft.com/office/drawing/2014/main" id="{8FA2E1BB-26EF-0141-9DA0-20FB16FA1CB4}"/>
                </a:ext>
              </a:extLst>
            </p:cNvPr>
            <p:cNvSpPr>
              <a:spLocks/>
            </p:cNvSpPr>
            <p:nvPr/>
          </p:nvSpPr>
          <p:spPr bwMode="auto">
            <a:xfrm>
              <a:off x="-3405525" y="-1672950"/>
              <a:ext cx="84075" cy="29900"/>
            </a:xfrm>
            <a:custGeom>
              <a:avLst/>
              <a:gdLst>
                <a:gd name="T0" fmla="*/ 9765625 w 3363"/>
                <a:gd name="T1" fmla="*/ 9765625 h 1196"/>
                <a:gd name="T2" fmla="*/ 9765625 w 3363"/>
                <a:gd name="T3" fmla="*/ 2147483646 h 1196"/>
                <a:gd name="T4" fmla="*/ 2147483646 w 3363"/>
                <a:gd name="T5" fmla="*/ 2147483646 h 1196"/>
                <a:gd name="T6" fmla="*/ 2147483646 w 3363"/>
                <a:gd name="T7" fmla="*/ 9765625 h 1196"/>
                <a:gd name="T8" fmla="*/ 9765625 w 3363"/>
                <a:gd name="T9" fmla="*/ 9765625 h 1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3" h="1196" extrusionOk="0">
                  <a:moveTo>
                    <a:pt x="1" y="1"/>
                  </a:moveTo>
                  <a:lnTo>
                    <a:pt x="1" y="1196"/>
                  </a:lnTo>
                  <a:lnTo>
                    <a:pt x="3363" y="1196"/>
                  </a:lnTo>
                  <a:lnTo>
                    <a:pt x="3363" y="1"/>
                  </a:lnTo>
                  <a:lnTo>
                    <a:pt x="1" y="1"/>
                  </a:ln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1" name="Google Shape;1345;p23">
              <a:extLst>
                <a:ext uri="{FF2B5EF4-FFF2-40B4-BE49-F238E27FC236}">
                  <a16:creationId xmlns:a16="http://schemas.microsoft.com/office/drawing/2014/main" id="{61773BF4-A148-574F-A02F-E6B38BA96AA3}"/>
                </a:ext>
              </a:extLst>
            </p:cNvPr>
            <p:cNvSpPr>
              <a:spLocks/>
            </p:cNvSpPr>
            <p:nvPr/>
          </p:nvSpPr>
          <p:spPr bwMode="auto">
            <a:xfrm>
              <a:off x="-3373225" y="-1624450"/>
              <a:ext cx="25650" cy="102800"/>
            </a:xfrm>
            <a:custGeom>
              <a:avLst/>
              <a:gdLst>
                <a:gd name="T0" fmla="*/ 2147483646 w 1026"/>
                <a:gd name="T1" fmla="*/ 0 h 4112"/>
                <a:gd name="T2" fmla="*/ 0 w 1026"/>
                <a:gd name="T3" fmla="*/ 2147483646 h 4112"/>
                <a:gd name="T4" fmla="*/ 0 w 1026"/>
                <a:gd name="T5" fmla="*/ 2147483646 h 4112"/>
                <a:gd name="T6" fmla="*/ 2147483646 w 1026"/>
                <a:gd name="T7" fmla="*/ 2147483646 h 4112"/>
                <a:gd name="T8" fmla="*/ 2147483646 w 1026"/>
                <a:gd name="T9" fmla="*/ 2147483646 h 4112"/>
                <a:gd name="T10" fmla="*/ 2147483646 w 1026"/>
                <a:gd name="T11" fmla="*/ 2147483646 h 4112"/>
                <a:gd name="T12" fmla="*/ 2147483646 w 1026"/>
                <a:gd name="T13" fmla="*/ 0 h 4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6" h="4112" extrusionOk="0">
                  <a:moveTo>
                    <a:pt x="513" y="0"/>
                  </a:moveTo>
                  <a:cubicBezTo>
                    <a:pt x="228" y="0"/>
                    <a:pt x="0" y="228"/>
                    <a:pt x="0" y="513"/>
                  </a:cubicBezTo>
                  <a:lnTo>
                    <a:pt x="0" y="3594"/>
                  </a:lnTo>
                  <a:cubicBezTo>
                    <a:pt x="0" y="3880"/>
                    <a:pt x="228" y="4112"/>
                    <a:pt x="513" y="4112"/>
                  </a:cubicBezTo>
                  <a:cubicBezTo>
                    <a:pt x="799" y="4112"/>
                    <a:pt x="1026" y="3880"/>
                    <a:pt x="1026" y="3594"/>
                  </a:cubicBezTo>
                  <a:lnTo>
                    <a:pt x="1026" y="513"/>
                  </a:lnTo>
                  <a:cubicBezTo>
                    <a:pt x="1026" y="228"/>
                    <a:pt x="799" y="0"/>
                    <a:pt x="51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2" name="Google Shape;1346;p23">
              <a:extLst>
                <a:ext uri="{FF2B5EF4-FFF2-40B4-BE49-F238E27FC236}">
                  <a16:creationId xmlns:a16="http://schemas.microsoft.com/office/drawing/2014/main" id="{01DD3397-1D8F-A84B-8570-02029B8A990E}"/>
                </a:ext>
              </a:extLst>
            </p:cNvPr>
            <p:cNvSpPr>
              <a:spLocks/>
            </p:cNvSpPr>
            <p:nvPr/>
          </p:nvSpPr>
          <p:spPr bwMode="auto">
            <a:xfrm>
              <a:off x="-3419050" y="-1860025"/>
              <a:ext cx="112725" cy="52025"/>
            </a:xfrm>
            <a:custGeom>
              <a:avLst/>
              <a:gdLst>
                <a:gd name="T0" fmla="*/ 2147483646 w 4509"/>
                <a:gd name="T1" fmla="*/ 9765625 h 2081"/>
                <a:gd name="T2" fmla="*/ 2147483646 w 4509"/>
                <a:gd name="T3" fmla="*/ 2147483646 h 2081"/>
                <a:gd name="T4" fmla="*/ 0 w 4509"/>
                <a:gd name="T5" fmla="*/ 2147483646 h 2081"/>
                <a:gd name="T6" fmla="*/ 0 w 4509"/>
                <a:gd name="T7" fmla="*/ 2147483646 h 2081"/>
                <a:gd name="T8" fmla="*/ 2147483646 w 4509"/>
                <a:gd name="T9" fmla="*/ 2147483646 h 2081"/>
                <a:gd name="T10" fmla="*/ 2147483646 w 4509"/>
                <a:gd name="T11" fmla="*/ 2147483646 h 2081"/>
                <a:gd name="T12" fmla="*/ 2147483646 w 4509"/>
                <a:gd name="T13" fmla="*/ 2147483646 h 2081"/>
                <a:gd name="T14" fmla="*/ 2147483646 w 4509"/>
                <a:gd name="T15" fmla="*/ 9765625 h 2081"/>
                <a:gd name="T16" fmla="*/ 2147483646 w 4509"/>
                <a:gd name="T17" fmla="*/ 9765625 h 20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09" h="2081" extrusionOk="0">
                  <a:moveTo>
                    <a:pt x="1611" y="1"/>
                  </a:moveTo>
                  <a:cubicBezTo>
                    <a:pt x="1553" y="238"/>
                    <a:pt x="1456" y="460"/>
                    <a:pt x="1335" y="673"/>
                  </a:cubicBezTo>
                  <a:cubicBezTo>
                    <a:pt x="997" y="1263"/>
                    <a:pt x="484" y="1655"/>
                    <a:pt x="0" y="1757"/>
                  </a:cubicBezTo>
                  <a:lnTo>
                    <a:pt x="0" y="2081"/>
                  </a:lnTo>
                  <a:lnTo>
                    <a:pt x="4508" y="2081"/>
                  </a:lnTo>
                  <a:lnTo>
                    <a:pt x="4508" y="1723"/>
                  </a:lnTo>
                  <a:cubicBezTo>
                    <a:pt x="4015" y="1641"/>
                    <a:pt x="3483" y="1239"/>
                    <a:pt x="3130" y="635"/>
                  </a:cubicBezTo>
                  <a:cubicBezTo>
                    <a:pt x="3014" y="436"/>
                    <a:pt x="2927" y="223"/>
                    <a:pt x="2869" y="1"/>
                  </a:cubicBezTo>
                  <a:lnTo>
                    <a:pt x="1611" y="1"/>
                  </a:ln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3" name="Google Shape;1347;p23">
              <a:extLst>
                <a:ext uri="{FF2B5EF4-FFF2-40B4-BE49-F238E27FC236}">
                  <a16:creationId xmlns:a16="http://schemas.microsoft.com/office/drawing/2014/main" id="{69E49674-0905-EE4D-B893-D176BE136219}"/>
                </a:ext>
              </a:extLst>
            </p:cNvPr>
            <p:cNvSpPr>
              <a:spLocks/>
            </p:cNvSpPr>
            <p:nvPr/>
          </p:nvSpPr>
          <p:spPr bwMode="auto">
            <a:xfrm>
              <a:off x="-3384100" y="-1884325"/>
              <a:ext cx="42825" cy="35825"/>
            </a:xfrm>
            <a:custGeom>
              <a:avLst/>
              <a:gdLst>
                <a:gd name="T0" fmla="*/ 2147483646 w 1713"/>
                <a:gd name="T1" fmla="*/ 9765625 h 1433"/>
                <a:gd name="T2" fmla="*/ 2147483646 w 1713"/>
                <a:gd name="T3" fmla="*/ 761718750 h 1433"/>
                <a:gd name="T4" fmla="*/ 0 w 1713"/>
                <a:gd name="T5" fmla="*/ 2147483646 h 1433"/>
                <a:gd name="T6" fmla="*/ 947265625 w 1713"/>
                <a:gd name="T7" fmla="*/ 2147483646 h 1433"/>
                <a:gd name="T8" fmla="*/ 2147483646 w 1713"/>
                <a:gd name="T9" fmla="*/ 2147483646 h 1433"/>
                <a:gd name="T10" fmla="*/ 2147483646 w 1713"/>
                <a:gd name="T11" fmla="*/ 2147483646 h 1433"/>
                <a:gd name="T12" fmla="*/ 2147483646 w 1713"/>
                <a:gd name="T13" fmla="*/ 761718750 h 1433"/>
                <a:gd name="T14" fmla="*/ 2147483646 w 1713"/>
                <a:gd name="T15" fmla="*/ 9765625 h 1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13" h="1433" extrusionOk="0">
                  <a:moveTo>
                    <a:pt x="856" y="1"/>
                  </a:moveTo>
                  <a:cubicBezTo>
                    <a:pt x="798" y="1"/>
                    <a:pt x="740" y="30"/>
                    <a:pt x="711" y="78"/>
                  </a:cubicBezTo>
                  <a:cubicBezTo>
                    <a:pt x="469" y="470"/>
                    <a:pt x="0" y="823"/>
                    <a:pt x="0" y="1108"/>
                  </a:cubicBezTo>
                  <a:cubicBezTo>
                    <a:pt x="0" y="1224"/>
                    <a:pt x="34" y="1336"/>
                    <a:pt x="97" y="1432"/>
                  </a:cubicBezTo>
                  <a:lnTo>
                    <a:pt x="1616" y="1432"/>
                  </a:lnTo>
                  <a:cubicBezTo>
                    <a:pt x="1679" y="1336"/>
                    <a:pt x="1708" y="1224"/>
                    <a:pt x="1712" y="1108"/>
                  </a:cubicBezTo>
                  <a:cubicBezTo>
                    <a:pt x="1712" y="823"/>
                    <a:pt x="1243" y="470"/>
                    <a:pt x="1001" y="78"/>
                  </a:cubicBezTo>
                  <a:cubicBezTo>
                    <a:pt x="968" y="30"/>
                    <a:pt x="914" y="1"/>
                    <a:pt x="856" y="1"/>
                  </a:cubicBez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4" name="Google Shape;1348;p23">
              <a:extLst>
                <a:ext uri="{FF2B5EF4-FFF2-40B4-BE49-F238E27FC236}">
                  <a16:creationId xmlns:a16="http://schemas.microsoft.com/office/drawing/2014/main" id="{CB2711B1-7EB6-5545-B0ED-EE6E4D846C96}"/>
                </a:ext>
              </a:extLst>
            </p:cNvPr>
            <p:cNvSpPr>
              <a:spLocks/>
            </p:cNvSpPr>
            <p:nvPr/>
          </p:nvSpPr>
          <p:spPr bwMode="auto">
            <a:xfrm>
              <a:off x="-3431750" y="-1814800"/>
              <a:ext cx="137750" cy="10800"/>
            </a:xfrm>
            <a:custGeom>
              <a:avLst/>
              <a:gdLst>
                <a:gd name="T0" fmla="*/ 0 w 5510"/>
                <a:gd name="T1" fmla="*/ 9765625 h 432"/>
                <a:gd name="T2" fmla="*/ 0 w 5510"/>
                <a:gd name="T3" fmla="*/ 2147483646 h 432"/>
                <a:gd name="T4" fmla="*/ 2147483646 w 5510"/>
                <a:gd name="T5" fmla="*/ 2147483646 h 432"/>
                <a:gd name="T6" fmla="*/ 2147483646 w 5510"/>
                <a:gd name="T7" fmla="*/ 9765625 h 432"/>
                <a:gd name="T8" fmla="*/ 0 w 5510"/>
                <a:gd name="T9" fmla="*/ 9765625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0" h="432" extrusionOk="0">
                  <a:moveTo>
                    <a:pt x="0" y="1"/>
                  </a:moveTo>
                  <a:lnTo>
                    <a:pt x="0" y="431"/>
                  </a:lnTo>
                  <a:lnTo>
                    <a:pt x="5510" y="431"/>
                  </a:lnTo>
                  <a:lnTo>
                    <a:pt x="5510" y="1"/>
                  </a:lnTo>
                  <a:lnTo>
                    <a:pt x="0" y="1"/>
                  </a:ln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5" name="Google Shape;1349;p23">
              <a:extLst>
                <a:ext uri="{FF2B5EF4-FFF2-40B4-BE49-F238E27FC236}">
                  <a16:creationId xmlns:a16="http://schemas.microsoft.com/office/drawing/2014/main" id="{95E2237D-0870-9C4C-9FC3-CF27E87959F6}"/>
                </a:ext>
              </a:extLst>
            </p:cNvPr>
            <p:cNvSpPr>
              <a:spLocks/>
            </p:cNvSpPr>
            <p:nvPr/>
          </p:nvSpPr>
          <p:spPr bwMode="auto">
            <a:xfrm>
              <a:off x="-3458350" y="-1823975"/>
              <a:ext cx="193375" cy="191875"/>
            </a:xfrm>
            <a:custGeom>
              <a:avLst/>
              <a:gdLst>
                <a:gd name="T0" fmla="*/ 1074218750 w 7735"/>
                <a:gd name="T1" fmla="*/ 0 h 7675"/>
                <a:gd name="T2" fmla="*/ 517578125 w 7735"/>
                <a:gd name="T3" fmla="*/ 1279296875 h 7675"/>
                <a:gd name="T4" fmla="*/ 2147483646 w 7735"/>
                <a:gd name="T5" fmla="*/ 2147483646 h 7675"/>
                <a:gd name="T6" fmla="*/ 2147483646 w 7735"/>
                <a:gd name="T7" fmla="*/ 2147483646 h 7675"/>
                <a:gd name="T8" fmla="*/ 2147483646 w 7735"/>
                <a:gd name="T9" fmla="*/ 2147483646 h 7675"/>
                <a:gd name="T10" fmla="*/ 1562500000 w 7735"/>
                <a:gd name="T11" fmla="*/ 195312500 h 7675"/>
                <a:gd name="T12" fmla="*/ 1074218750 w 7735"/>
                <a:gd name="T13" fmla="*/ 0 h 7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35" h="7675" extrusionOk="0">
                  <a:moveTo>
                    <a:pt x="110" y="0"/>
                  </a:moveTo>
                  <a:cubicBezTo>
                    <a:pt x="51" y="0"/>
                    <a:pt x="1" y="74"/>
                    <a:pt x="53" y="131"/>
                  </a:cubicBezTo>
                  <a:lnTo>
                    <a:pt x="7580" y="7653"/>
                  </a:lnTo>
                  <a:cubicBezTo>
                    <a:pt x="7595" y="7668"/>
                    <a:pt x="7613" y="7675"/>
                    <a:pt x="7630" y="7675"/>
                  </a:cubicBezTo>
                  <a:cubicBezTo>
                    <a:pt x="7686" y="7675"/>
                    <a:pt x="7735" y="7602"/>
                    <a:pt x="7686" y="7546"/>
                  </a:cubicBezTo>
                  <a:lnTo>
                    <a:pt x="160" y="20"/>
                  </a:lnTo>
                  <a:cubicBezTo>
                    <a:pt x="144" y="6"/>
                    <a:pt x="127" y="0"/>
                    <a:pt x="11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6" name="Google Shape;1350;p23">
              <a:extLst>
                <a:ext uri="{FF2B5EF4-FFF2-40B4-BE49-F238E27FC236}">
                  <a16:creationId xmlns:a16="http://schemas.microsoft.com/office/drawing/2014/main" id="{9BA3D023-12D9-584E-BCD6-7293B0BCAEBA}"/>
                </a:ext>
              </a:extLst>
            </p:cNvPr>
            <p:cNvSpPr>
              <a:spLocks/>
            </p:cNvSpPr>
            <p:nvPr/>
          </p:nvSpPr>
          <p:spPr bwMode="auto">
            <a:xfrm>
              <a:off x="-3458600" y="-1825075"/>
              <a:ext cx="194000" cy="194000"/>
            </a:xfrm>
            <a:custGeom>
              <a:avLst/>
              <a:gdLst>
                <a:gd name="T0" fmla="*/ 1142578125 w 7760"/>
                <a:gd name="T1" fmla="*/ 761718750 h 7760"/>
                <a:gd name="T2" fmla="*/ 1425781250 w 7760"/>
                <a:gd name="T3" fmla="*/ 908203125 h 7760"/>
                <a:gd name="T4" fmla="*/ 2147483646 w 7760"/>
                <a:gd name="T5" fmla="*/ 2147483646 h 7760"/>
                <a:gd name="T6" fmla="*/ 2147483646 w 7760"/>
                <a:gd name="T7" fmla="*/ 2147483646 h 7760"/>
                <a:gd name="T8" fmla="*/ 2147483646 w 7760"/>
                <a:gd name="T9" fmla="*/ 2147483646 h 7760"/>
                <a:gd name="T10" fmla="*/ 898437500 w 7760"/>
                <a:gd name="T11" fmla="*/ 1425781250 h 7760"/>
                <a:gd name="T12" fmla="*/ 898437500 w 7760"/>
                <a:gd name="T13" fmla="*/ 908203125 h 7760"/>
                <a:gd name="T14" fmla="*/ 1142578125 w 7760"/>
                <a:gd name="T15" fmla="*/ 761718750 h 7760"/>
                <a:gd name="T16" fmla="*/ 1093750000 w 7760"/>
                <a:gd name="T17" fmla="*/ 9765625 h 7760"/>
                <a:gd name="T18" fmla="*/ 9765625 w 7760"/>
                <a:gd name="T19" fmla="*/ 1093750000 h 7760"/>
                <a:gd name="T20" fmla="*/ 332031250 w 7760"/>
                <a:gd name="T21" fmla="*/ 1943359375 h 7760"/>
                <a:gd name="T22" fmla="*/ 2147483646 w 7760"/>
                <a:gd name="T23" fmla="*/ 2147483646 h 7760"/>
                <a:gd name="T24" fmla="*/ 2147483646 w 7760"/>
                <a:gd name="T25" fmla="*/ 2147483646 h 7760"/>
                <a:gd name="T26" fmla="*/ 2147483646 w 7760"/>
                <a:gd name="T27" fmla="*/ 2147483646 h 7760"/>
                <a:gd name="T28" fmla="*/ 2147483646 w 7760"/>
                <a:gd name="T29" fmla="*/ 2147483646 h 7760"/>
                <a:gd name="T30" fmla="*/ 2147483646 w 7760"/>
                <a:gd name="T31" fmla="*/ 2147483646 h 7760"/>
                <a:gd name="T32" fmla="*/ 2147483646 w 7760"/>
                <a:gd name="T33" fmla="*/ 2147483646 h 7760"/>
                <a:gd name="T34" fmla="*/ 1894531250 w 7760"/>
                <a:gd name="T35" fmla="*/ 341796875 h 7760"/>
                <a:gd name="T36" fmla="*/ 1093750000 w 7760"/>
                <a:gd name="T37" fmla="*/ 9765625 h 77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760" h="7760" extrusionOk="0">
                  <a:moveTo>
                    <a:pt x="117" y="78"/>
                  </a:moveTo>
                  <a:cubicBezTo>
                    <a:pt x="126" y="78"/>
                    <a:pt x="136" y="83"/>
                    <a:pt x="146" y="93"/>
                  </a:cubicBezTo>
                  <a:lnTo>
                    <a:pt x="7672" y="7619"/>
                  </a:lnTo>
                  <a:cubicBezTo>
                    <a:pt x="7698" y="7645"/>
                    <a:pt x="7672" y="7683"/>
                    <a:pt x="7641" y="7683"/>
                  </a:cubicBezTo>
                  <a:cubicBezTo>
                    <a:pt x="7632" y="7683"/>
                    <a:pt x="7623" y="7680"/>
                    <a:pt x="7614" y="7672"/>
                  </a:cubicBezTo>
                  <a:lnTo>
                    <a:pt x="92" y="146"/>
                  </a:lnTo>
                  <a:cubicBezTo>
                    <a:pt x="73" y="131"/>
                    <a:pt x="73" y="107"/>
                    <a:pt x="92" y="93"/>
                  </a:cubicBezTo>
                  <a:cubicBezTo>
                    <a:pt x="97" y="88"/>
                    <a:pt x="107" y="83"/>
                    <a:pt x="117" y="78"/>
                  </a:cubicBezTo>
                  <a:close/>
                  <a:moveTo>
                    <a:pt x="112" y="1"/>
                  </a:moveTo>
                  <a:cubicBezTo>
                    <a:pt x="54" y="6"/>
                    <a:pt x="5" y="54"/>
                    <a:pt x="1" y="112"/>
                  </a:cubicBezTo>
                  <a:cubicBezTo>
                    <a:pt x="1" y="141"/>
                    <a:pt x="10" y="175"/>
                    <a:pt x="34" y="199"/>
                  </a:cubicBezTo>
                  <a:lnTo>
                    <a:pt x="7561" y="7726"/>
                  </a:lnTo>
                  <a:cubicBezTo>
                    <a:pt x="7580" y="7745"/>
                    <a:pt x="7609" y="7759"/>
                    <a:pt x="7638" y="7759"/>
                  </a:cubicBezTo>
                  <a:lnTo>
                    <a:pt x="7648" y="7755"/>
                  </a:lnTo>
                  <a:cubicBezTo>
                    <a:pt x="7672" y="7755"/>
                    <a:pt x="7701" y="7740"/>
                    <a:pt x="7720" y="7721"/>
                  </a:cubicBezTo>
                  <a:cubicBezTo>
                    <a:pt x="7740" y="7701"/>
                    <a:pt x="7754" y="7677"/>
                    <a:pt x="7754" y="7648"/>
                  </a:cubicBezTo>
                  <a:cubicBezTo>
                    <a:pt x="7759" y="7614"/>
                    <a:pt x="7745" y="7585"/>
                    <a:pt x="7720" y="7561"/>
                  </a:cubicBezTo>
                  <a:lnTo>
                    <a:pt x="194" y="35"/>
                  </a:lnTo>
                  <a:cubicBezTo>
                    <a:pt x="175" y="10"/>
                    <a:pt x="141" y="1"/>
                    <a:pt x="112"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7" name="Google Shape;1351;p23">
              <a:extLst>
                <a:ext uri="{FF2B5EF4-FFF2-40B4-BE49-F238E27FC236}">
                  <a16:creationId xmlns:a16="http://schemas.microsoft.com/office/drawing/2014/main" id="{7E68C343-7BE8-3144-9291-F1233BF83D93}"/>
                </a:ext>
              </a:extLst>
            </p:cNvPr>
            <p:cNvSpPr>
              <a:spLocks/>
            </p:cNvSpPr>
            <p:nvPr/>
          </p:nvSpPr>
          <p:spPr bwMode="auto">
            <a:xfrm>
              <a:off x="-3487375" y="-1853000"/>
              <a:ext cx="61825" cy="60375"/>
            </a:xfrm>
            <a:custGeom>
              <a:avLst/>
              <a:gdLst>
                <a:gd name="T0" fmla="*/ 2147483646 w 2473"/>
                <a:gd name="T1" fmla="*/ 0 h 2415"/>
                <a:gd name="T2" fmla="*/ 2147483646 w 2473"/>
                <a:gd name="T3" fmla="*/ 195312500 h 2415"/>
                <a:gd name="T4" fmla="*/ 527343750 w 2473"/>
                <a:gd name="T5" fmla="*/ 2147483646 h 2415"/>
                <a:gd name="T6" fmla="*/ 1074218750 w 2473"/>
                <a:gd name="T7" fmla="*/ 2147483646 h 2415"/>
                <a:gd name="T8" fmla="*/ 1562500000 w 2473"/>
                <a:gd name="T9" fmla="*/ 2147483646 h 2415"/>
                <a:gd name="T10" fmla="*/ 2147483646 w 2473"/>
                <a:gd name="T11" fmla="*/ 1279296875 h 2415"/>
                <a:gd name="T12" fmla="*/ 2147483646 w 2473"/>
                <a:gd name="T13" fmla="*/ 0 h 24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73" h="2415" extrusionOk="0">
                  <a:moveTo>
                    <a:pt x="2365" y="0"/>
                  </a:moveTo>
                  <a:cubicBezTo>
                    <a:pt x="2349" y="0"/>
                    <a:pt x="2332" y="6"/>
                    <a:pt x="2317" y="20"/>
                  </a:cubicBezTo>
                  <a:lnTo>
                    <a:pt x="54" y="2284"/>
                  </a:lnTo>
                  <a:cubicBezTo>
                    <a:pt x="1" y="2340"/>
                    <a:pt x="51" y="2414"/>
                    <a:pt x="110" y="2414"/>
                  </a:cubicBezTo>
                  <a:cubicBezTo>
                    <a:pt x="127" y="2414"/>
                    <a:pt x="144" y="2409"/>
                    <a:pt x="160" y="2395"/>
                  </a:cubicBezTo>
                  <a:lnTo>
                    <a:pt x="2424" y="131"/>
                  </a:lnTo>
                  <a:cubicBezTo>
                    <a:pt x="2473" y="74"/>
                    <a:pt x="2422" y="0"/>
                    <a:pt x="2365"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8" name="Google Shape;1352;p23">
              <a:extLst>
                <a:ext uri="{FF2B5EF4-FFF2-40B4-BE49-F238E27FC236}">
                  <a16:creationId xmlns:a16="http://schemas.microsoft.com/office/drawing/2014/main" id="{AD29886A-E7CC-A045-A805-05A2E8DF87DB}"/>
                </a:ext>
              </a:extLst>
            </p:cNvPr>
            <p:cNvSpPr>
              <a:spLocks/>
            </p:cNvSpPr>
            <p:nvPr/>
          </p:nvSpPr>
          <p:spPr bwMode="auto">
            <a:xfrm>
              <a:off x="-3487875" y="-1854000"/>
              <a:ext cx="63875" cy="62325"/>
            </a:xfrm>
            <a:custGeom>
              <a:avLst/>
              <a:gdLst>
                <a:gd name="T0" fmla="*/ 2147483646 w 2555"/>
                <a:gd name="T1" fmla="*/ 771484375 h 2493"/>
                <a:gd name="T2" fmla="*/ 2147483646 w 2555"/>
                <a:gd name="T3" fmla="*/ 869140625 h 2493"/>
                <a:gd name="T4" fmla="*/ 2147483646 w 2555"/>
                <a:gd name="T5" fmla="*/ 1386718750 h 2493"/>
                <a:gd name="T6" fmla="*/ 1523437500 w 2555"/>
                <a:gd name="T7" fmla="*/ 2147483646 h 2493"/>
                <a:gd name="T8" fmla="*/ 1279296875 w 2555"/>
                <a:gd name="T9" fmla="*/ 2147483646 h 2493"/>
                <a:gd name="T10" fmla="*/ 1005859375 w 2555"/>
                <a:gd name="T11" fmla="*/ 2147483646 h 2493"/>
                <a:gd name="T12" fmla="*/ 2147483646 w 2555"/>
                <a:gd name="T13" fmla="*/ 869140625 h 2493"/>
                <a:gd name="T14" fmla="*/ 2147483646 w 2555"/>
                <a:gd name="T15" fmla="*/ 771484375 h 2493"/>
                <a:gd name="T16" fmla="*/ 2147483646 w 2555"/>
                <a:gd name="T17" fmla="*/ 9765625 h 2493"/>
                <a:gd name="T18" fmla="*/ 2147483646 w 2555"/>
                <a:gd name="T19" fmla="*/ 351562500 h 2493"/>
                <a:gd name="T20" fmla="*/ 478515625 w 2555"/>
                <a:gd name="T21" fmla="*/ 2147483646 h 2493"/>
                <a:gd name="T22" fmla="*/ 478515625 w 2555"/>
                <a:gd name="T23" fmla="*/ 2147483646 h 2493"/>
                <a:gd name="T24" fmla="*/ 1289062500 w 2555"/>
                <a:gd name="T25" fmla="*/ 2147483646 h 2493"/>
                <a:gd name="T26" fmla="*/ 2041015625 w 2555"/>
                <a:gd name="T27" fmla="*/ 2147483646 h 2493"/>
                <a:gd name="T28" fmla="*/ 2147483646 w 2555"/>
                <a:gd name="T29" fmla="*/ 1904296875 h 2493"/>
                <a:gd name="T30" fmla="*/ 2147483646 w 2555"/>
                <a:gd name="T31" fmla="*/ 9765625 h 24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55" h="2493" extrusionOk="0">
                  <a:moveTo>
                    <a:pt x="2388" y="79"/>
                  </a:moveTo>
                  <a:cubicBezTo>
                    <a:pt x="2401" y="80"/>
                    <a:pt x="2410" y="84"/>
                    <a:pt x="2419" y="89"/>
                  </a:cubicBezTo>
                  <a:cubicBezTo>
                    <a:pt x="2434" y="103"/>
                    <a:pt x="2434" y="128"/>
                    <a:pt x="2419" y="142"/>
                  </a:cubicBezTo>
                  <a:lnTo>
                    <a:pt x="156" y="2406"/>
                  </a:lnTo>
                  <a:cubicBezTo>
                    <a:pt x="147" y="2412"/>
                    <a:pt x="139" y="2415"/>
                    <a:pt x="131" y="2415"/>
                  </a:cubicBezTo>
                  <a:cubicBezTo>
                    <a:pt x="102" y="2415"/>
                    <a:pt x="80" y="2379"/>
                    <a:pt x="103" y="2353"/>
                  </a:cubicBezTo>
                  <a:lnTo>
                    <a:pt x="2366" y="89"/>
                  </a:lnTo>
                  <a:cubicBezTo>
                    <a:pt x="2371" y="84"/>
                    <a:pt x="2379" y="80"/>
                    <a:pt x="2388" y="79"/>
                  </a:cubicBezTo>
                  <a:close/>
                  <a:moveTo>
                    <a:pt x="2392" y="1"/>
                  </a:moveTo>
                  <a:cubicBezTo>
                    <a:pt x="2365" y="1"/>
                    <a:pt x="2338" y="11"/>
                    <a:pt x="2313" y="36"/>
                  </a:cubicBezTo>
                  <a:lnTo>
                    <a:pt x="49" y="2299"/>
                  </a:lnTo>
                  <a:cubicBezTo>
                    <a:pt x="1" y="2343"/>
                    <a:pt x="1" y="2415"/>
                    <a:pt x="49" y="2459"/>
                  </a:cubicBezTo>
                  <a:cubicBezTo>
                    <a:pt x="69" y="2478"/>
                    <a:pt x="103" y="2493"/>
                    <a:pt x="132" y="2493"/>
                  </a:cubicBezTo>
                  <a:cubicBezTo>
                    <a:pt x="161" y="2493"/>
                    <a:pt x="190" y="2483"/>
                    <a:pt x="209" y="2459"/>
                  </a:cubicBezTo>
                  <a:lnTo>
                    <a:pt x="2473" y="195"/>
                  </a:lnTo>
                  <a:cubicBezTo>
                    <a:pt x="2554" y="114"/>
                    <a:pt x="2479" y="1"/>
                    <a:pt x="2392"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9" name="Google Shape;1353;p23">
              <a:extLst>
                <a:ext uri="{FF2B5EF4-FFF2-40B4-BE49-F238E27FC236}">
                  <a16:creationId xmlns:a16="http://schemas.microsoft.com/office/drawing/2014/main" id="{15155B74-966C-1240-ADD4-78FECC22763D}"/>
                </a:ext>
              </a:extLst>
            </p:cNvPr>
            <p:cNvSpPr>
              <a:spLocks/>
            </p:cNvSpPr>
            <p:nvPr/>
          </p:nvSpPr>
          <p:spPr bwMode="auto">
            <a:xfrm>
              <a:off x="-3467975" y="-1833650"/>
              <a:ext cx="56625" cy="55175"/>
            </a:xfrm>
            <a:custGeom>
              <a:avLst/>
              <a:gdLst>
                <a:gd name="T0" fmla="*/ 2147483646 w 2265"/>
                <a:gd name="T1" fmla="*/ 9765625 h 2207"/>
                <a:gd name="T2" fmla="*/ 2147483646 w 2265"/>
                <a:gd name="T3" fmla="*/ 244140625 h 2207"/>
                <a:gd name="T4" fmla="*/ 546875000 w 2265"/>
                <a:gd name="T5" fmla="*/ 2147483646 h 2207"/>
                <a:gd name="T6" fmla="*/ 1064453125 w 2265"/>
                <a:gd name="T7" fmla="*/ 2147483646 h 2207"/>
                <a:gd name="T8" fmla="*/ 1591796875 w 2265"/>
                <a:gd name="T9" fmla="*/ 2147483646 h 2207"/>
                <a:gd name="T10" fmla="*/ 2147483646 w 2265"/>
                <a:gd name="T11" fmla="*/ 1328125000 h 2207"/>
                <a:gd name="T12" fmla="*/ 2147483646 w 2265"/>
                <a:gd name="T13" fmla="*/ 9765625 h 2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5" h="2207" extrusionOk="0">
                  <a:moveTo>
                    <a:pt x="2155" y="1"/>
                  </a:moveTo>
                  <a:cubicBezTo>
                    <a:pt x="2137" y="1"/>
                    <a:pt x="2119" y="8"/>
                    <a:pt x="2102" y="25"/>
                  </a:cubicBezTo>
                  <a:lnTo>
                    <a:pt x="56" y="2075"/>
                  </a:lnTo>
                  <a:cubicBezTo>
                    <a:pt x="1" y="2131"/>
                    <a:pt x="50" y="2206"/>
                    <a:pt x="109" y="2206"/>
                  </a:cubicBezTo>
                  <a:cubicBezTo>
                    <a:pt x="127" y="2206"/>
                    <a:pt x="146" y="2199"/>
                    <a:pt x="163" y="2182"/>
                  </a:cubicBezTo>
                  <a:lnTo>
                    <a:pt x="2209" y="136"/>
                  </a:lnTo>
                  <a:cubicBezTo>
                    <a:pt x="2265" y="80"/>
                    <a:pt x="2214" y="1"/>
                    <a:pt x="2155"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0" name="Google Shape;1354;p23">
              <a:extLst>
                <a:ext uri="{FF2B5EF4-FFF2-40B4-BE49-F238E27FC236}">
                  <a16:creationId xmlns:a16="http://schemas.microsoft.com/office/drawing/2014/main" id="{3349307F-6FD6-C64E-8382-BCECE9937CB9}"/>
                </a:ext>
              </a:extLst>
            </p:cNvPr>
            <p:cNvSpPr>
              <a:spLocks/>
            </p:cNvSpPr>
            <p:nvPr/>
          </p:nvSpPr>
          <p:spPr bwMode="auto">
            <a:xfrm>
              <a:off x="-3468400" y="-1834550"/>
              <a:ext cx="57350" cy="57025"/>
            </a:xfrm>
            <a:custGeom>
              <a:avLst/>
              <a:gdLst>
                <a:gd name="T0" fmla="*/ 2147483646 w 2294"/>
                <a:gd name="T1" fmla="*/ 781250000 h 2281"/>
                <a:gd name="T2" fmla="*/ 2147483646 w 2294"/>
                <a:gd name="T3" fmla="*/ 878906250 h 2281"/>
                <a:gd name="T4" fmla="*/ 2147483646 w 2294"/>
                <a:gd name="T5" fmla="*/ 1162109375 h 2281"/>
                <a:gd name="T6" fmla="*/ 2147483646 w 2294"/>
                <a:gd name="T7" fmla="*/ 1396484375 h 2281"/>
                <a:gd name="T8" fmla="*/ 1474609375 w 2294"/>
                <a:gd name="T9" fmla="*/ 2147483646 h 2281"/>
                <a:gd name="T10" fmla="*/ 1240234375 w 2294"/>
                <a:gd name="T11" fmla="*/ 2147483646 h 2281"/>
                <a:gd name="T12" fmla="*/ 947265625 w 2294"/>
                <a:gd name="T13" fmla="*/ 2147483646 h 2281"/>
                <a:gd name="T14" fmla="*/ 2147483646 w 2294"/>
                <a:gd name="T15" fmla="*/ 878906250 h 2281"/>
                <a:gd name="T16" fmla="*/ 2147483646 w 2294"/>
                <a:gd name="T17" fmla="*/ 781250000 h 2281"/>
                <a:gd name="T18" fmla="*/ 2147483646 w 2294"/>
                <a:gd name="T19" fmla="*/ 0 h 2281"/>
                <a:gd name="T20" fmla="*/ 2147483646 w 2294"/>
                <a:gd name="T21" fmla="*/ 351562500 h 2281"/>
                <a:gd name="T22" fmla="*/ 478515625 w 2294"/>
                <a:gd name="T23" fmla="*/ 2147483646 h 2281"/>
                <a:gd name="T24" fmla="*/ 478515625 w 2294"/>
                <a:gd name="T25" fmla="*/ 2147483646 h 2281"/>
                <a:gd name="T26" fmla="*/ 1279296875 w 2294"/>
                <a:gd name="T27" fmla="*/ 2147483646 h 2281"/>
                <a:gd name="T28" fmla="*/ 2041015625 w 2294"/>
                <a:gd name="T29" fmla="*/ 2147483646 h 2281"/>
                <a:gd name="T30" fmla="*/ 2147483646 w 2294"/>
                <a:gd name="T31" fmla="*/ 1914062500 h 2281"/>
                <a:gd name="T32" fmla="*/ 2147483646 w 2294"/>
                <a:gd name="T33" fmla="*/ 1064453125 h 2281"/>
                <a:gd name="T34" fmla="*/ 2147483646 w 2294"/>
                <a:gd name="T35" fmla="*/ 351562500 h 2281"/>
                <a:gd name="T36" fmla="*/ 2147483646 w 2294"/>
                <a:gd name="T37" fmla="*/ 0 h 22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94" h="2281" extrusionOk="0">
                  <a:moveTo>
                    <a:pt x="2173" y="80"/>
                  </a:moveTo>
                  <a:cubicBezTo>
                    <a:pt x="2182" y="80"/>
                    <a:pt x="2192" y="85"/>
                    <a:pt x="2202" y="90"/>
                  </a:cubicBezTo>
                  <a:cubicBezTo>
                    <a:pt x="2206" y="99"/>
                    <a:pt x="2211" y="109"/>
                    <a:pt x="2211" y="119"/>
                  </a:cubicBezTo>
                  <a:cubicBezTo>
                    <a:pt x="2211" y="128"/>
                    <a:pt x="2206" y="138"/>
                    <a:pt x="2202" y="143"/>
                  </a:cubicBezTo>
                  <a:lnTo>
                    <a:pt x="151" y="2194"/>
                  </a:lnTo>
                  <a:cubicBezTo>
                    <a:pt x="143" y="2200"/>
                    <a:pt x="135" y="2203"/>
                    <a:pt x="127" y="2203"/>
                  </a:cubicBezTo>
                  <a:cubicBezTo>
                    <a:pt x="98" y="2203"/>
                    <a:pt x="71" y="2166"/>
                    <a:pt x="97" y="2136"/>
                  </a:cubicBezTo>
                  <a:lnTo>
                    <a:pt x="2148" y="90"/>
                  </a:lnTo>
                  <a:cubicBezTo>
                    <a:pt x="2153" y="80"/>
                    <a:pt x="2163" y="80"/>
                    <a:pt x="2173" y="80"/>
                  </a:cubicBezTo>
                  <a:close/>
                  <a:moveTo>
                    <a:pt x="2175" y="0"/>
                  </a:moveTo>
                  <a:cubicBezTo>
                    <a:pt x="2146" y="0"/>
                    <a:pt x="2117" y="12"/>
                    <a:pt x="2095" y="36"/>
                  </a:cubicBezTo>
                  <a:lnTo>
                    <a:pt x="49" y="2082"/>
                  </a:lnTo>
                  <a:cubicBezTo>
                    <a:pt x="1" y="2126"/>
                    <a:pt x="1" y="2199"/>
                    <a:pt x="49" y="2242"/>
                  </a:cubicBezTo>
                  <a:cubicBezTo>
                    <a:pt x="68" y="2266"/>
                    <a:pt x="97" y="2276"/>
                    <a:pt x="131" y="2281"/>
                  </a:cubicBezTo>
                  <a:cubicBezTo>
                    <a:pt x="160" y="2281"/>
                    <a:pt x="189" y="2266"/>
                    <a:pt x="209" y="2242"/>
                  </a:cubicBezTo>
                  <a:lnTo>
                    <a:pt x="2255" y="196"/>
                  </a:lnTo>
                  <a:cubicBezTo>
                    <a:pt x="2279" y="172"/>
                    <a:pt x="2293" y="143"/>
                    <a:pt x="2289" y="109"/>
                  </a:cubicBezTo>
                  <a:cubicBezTo>
                    <a:pt x="2289" y="80"/>
                    <a:pt x="2274" y="56"/>
                    <a:pt x="2255" y="36"/>
                  </a:cubicBezTo>
                  <a:cubicBezTo>
                    <a:pt x="2233" y="12"/>
                    <a:pt x="2204" y="0"/>
                    <a:pt x="2175"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1" name="Google Shape;1355;p23">
              <a:extLst>
                <a:ext uri="{FF2B5EF4-FFF2-40B4-BE49-F238E27FC236}">
                  <a16:creationId xmlns:a16="http://schemas.microsoft.com/office/drawing/2014/main" id="{AC5DEAF8-E030-C74D-BC3F-280BA154B022}"/>
                </a:ext>
              </a:extLst>
            </p:cNvPr>
            <p:cNvSpPr>
              <a:spLocks/>
            </p:cNvSpPr>
            <p:nvPr/>
          </p:nvSpPr>
          <p:spPr bwMode="auto">
            <a:xfrm>
              <a:off x="-3448425" y="-1814075"/>
              <a:ext cx="51150" cy="49625"/>
            </a:xfrm>
            <a:custGeom>
              <a:avLst/>
              <a:gdLst>
                <a:gd name="T0" fmla="*/ 2147483646 w 2046"/>
                <a:gd name="T1" fmla="*/ 9765625 h 1985"/>
                <a:gd name="T2" fmla="*/ 2147483646 w 2046"/>
                <a:gd name="T3" fmla="*/ 195312500 h 1985"/>
                <a:gd name="T4" fmla="*/ 517578125 w 2046"/>
                <a:gd name="T5" fmla="*/ 2147483646 h 1985"/>
                <a:gd name="T6" fmla="*/ 1074218750 w 2046"/>
                <a:gd name="T7" fmla="*/ 2147483646 h 1985"/>
                <a:gd name="T8" fmla="*/ 1552734375 w 2046"/>
                <a:gd name="T9" fmla="*/ 2147483646 h 1985"/>
                <a:gd name="T10" fmla="*/ 2147483646 w 2046"/>
                <a:gd name="T11" fmla="*/ 1289062500 h 1985"/>
                <a:gd name="T12" fmla="*/ 2147483646 w 2046"/>
                <a:gd name="T13" fmla="*/ 9765625 h 19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6" h="1985" extrusionOk="0">
                  <a:moveTo>
                    <a:pt x="1936" y="1"/>
                  </a:moveTo>
                  <a:cubicBezTo>
                    <a:pt x="1920" y="1"/>
                    <a:pt x="1902" y="7"/>
                    <a:pt x="1886" y="20"/>
                  </a:cubicBezTo>
                  <a:lnTo>
                    <a:pt x="53" y="1854"/>
                  </a:lnTo>
                  <a:cubicBezTo>
                    <a:pt x="0" y="1910"/>
                    <a:pt x="50" y="1984"/>
                    <a:pt x="110" y="1984"/>
                  </a:cubicBezTo>
                  <a:cubicBezTo>
                    <a:pt x="126" y="1984"/>
                    <a:pt x="144" y="1979"/>
                    <a:pt x="159" y="1965"/>
                  </a:cubicBezTo>
                  <a:lnTo>
                    <a:pt x="1993" y="132"/>
                  </a:lnTo>
                  <a:cubicBezTo>
                    <a:pt x="2046" y="75"/>
                    <a:pt x="1995" y="1"/>
                    <a:pt x="1936"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2" name="Google Shape;1356;p23">
              <a:extLst>
                <a:ext uri="{FF2B5EF4-FFF2-40B4-BE49-F238E27FC236}">
                  <a16:creationId xmlns:a16="http://schemas.microsoft.com/office/drawing/2014/main" id="{D70EFBCD-D83C-F04F-AF19-2DBC5A1C8C78}"/>
                </a:ext>
              </a:extLst>
            </p:cNvPr>
            <p:cNvSpPr>
              <a:spLocks/>
            </p:cNvSpPr>
            <p:nvPr/>
          </p:nvSpPr>
          <p:spPr bwMode="auto">
            <a:xfrm>
              <a:off x="-3448925" y="-1815050"/>
              <a:ext cx="52025" cy="51550"/>
            </a:xfrm>
            <a:custGeom>
              <a:avLst/>
              <a:gdLst>
                <a:gd name="T0" fmla="*/ 2147483646 w 2081"/>
                <a:gd name="T1" fmla="*/ 751953125 h 2062"/>
                <a:gd name="T2" fmla="*/ 2147483646 w 2081"/>
                <a:gd name="T3" fmla="*/ 771484375 h 2062"/>
                <a:gd name="T4" fmla="*/ 2147483646 w 2081"/>
                <a:gd name="T5" fmla="*/ 1054687500 h 2062"/>
                <a:gd name="T6" fmla="*/ 2147483646 w 2081"/>
                <a:gd name="T7" fmla="*/ 1386718750 h 2062"/>
                <a:gd name="T8" fmla="*/ 1464843750 w 2081"/>
                <a:gd name="T9" fmla="*/ 2147483646 h 2062"/>
                <a:gd name="T10" fmla="*/ 1230468750 w 2081"/>
                <a:gd name="T11" fmla="*/ 2147483646 h 2062"/>
                <a:gd name="T12" fmla="*/ 947265625 w 2081"/>
                <a:gd name="T13" fmla="*/ 2147483646 h 2062"/>
                <a:gd name="T14" fmla="*/ 859375000 w 2081"/>
                <a:gd name="T15" fmla="*/ 2147483646 h 2062"/>
                <a:gd name="T16" fmla="*/ 947265625 w 2081"/>
                <a:gd name="T17" fmla="*/ 2147483646 h 2062"/>
                <a:gd name="T18" fmla="*/ 2147483646 w 2081"/>
                <a:gd name="T19" fmla="*/ 859375000 h 2062"/>
                <a:gd name="T20" fmla="*/ 2147483646 w 2081"/>
                <a:gd name="T21" fmla="*/ 771484375 h 2062"/>
                <a:gd name="T22" fmla="*/ 2147483646 w 2081"/>
                <a:gd name="T23" fmla="*/ 751953125 h 2062"/>
                <a:gd name="T24" fmla="*/ 2147483646 w 2081"/>
                <a:gd name="T25" fmla="*/ 0 h 2062"/>
                <a:gd name="T26" fmla="*/ 2147483646 w 2081"/>
                <a:gd name="T27" fmla="*/ 341796875 h 2062"/>
                <a:gd name="T28" fmla="*/ 429687500 w 2081"/>
                <a:gd name="T29" fmla="*/ 2147483646 h 2062"/>
                <a:gd name="T30" fmla="*/ 429687500 w 2081"/>
                <a:gd name="T31" fmla="*/ 2147483646 h 2062"/>
                <a:gd name="T32" fmla="*/ 1279296875 w 2081"/>
                <a:gd name="T33" fmla="*/ 2147483646 h 2062"/>
                <a:gd name="T34" fmla="*/ 2031250000 w 2081"/>
                <a:gd name="T35" fmla="*/ 2147483646 h 2062"/>
                <a:gd name="T36" fmla="*/ 2147483646 w 2081"/>
                <a:gd name="T37" fmla="*/ 1904296875 h 2062"/>
                <a:gd name="T38" fmla="*/ 2147483646 w 2081"/>
                <a:gd name="T39" fmla="*/ 859375000 h 2062"/>
                <a:gd name="T40" fmla="*/ 2147483646 w 2081"/>
                <a:gd name="T41" fmla="*/ 58593750 h 2062"/>
                <a:gd name="T42" fmla="*/ 2147483646 w 2081"/>
                <a:gd name="T43" fmla="*/ 0 h 20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81" h="2062" extrusionOk="0">
                  <a:moveTo>
                    <a:pt x="1958" y="77"/>
                  </a:moveTo>
                  <a:cubicBezTo>
                    <a:pt x="1960" y="77"/>
                    <a:pt x="1961" y="79"/>
                    <a:pt x="1964" y="79"/>
                  </a:cubicBezTo>
                  <a:cubicBezTo>
                    <a:pt x="1979" y="84"/>
                    <a:pt x="1993" y="93"/>
                    <a:pt x="1993" y="108"/>
                  </a:cubicBezTo>
                  <a:cubicBezTo>
                    <a:pt x="1998" y="122"/>
                    <a:pt x="1993" y="132"/>
                    <a:pt x="1984" y="142"/>
                  </a:cubicBezTo>
                  <a:lnTo>
                    <a:pt x="150" y="1975"/>
                  </a:lnTo>
                  <a:cubicBezTo>
                    <a:pt x="146" y="1984"/>
                    <a:pt x="136" y="1984"/>
                    <a:pt x="126" y="1984"/>
                  </a:cubicBezTo>
                  <a:cubicBezTo>
                    <a:pt x="117" y="1984"/>
                    <a:pt x="107" y="1980"/>
                    <a:pt x="97" y="1975"/>
                  </a:cubicBezTo>
                  <a:cubicBezTo>
                    <a:pt x="92" y="1965"/>
                    <a:pt x="88" y="1955"/>
                    <a:pt x="88" y="1946"/>
                  </a:cubicBezTo>
                  <a:cubicBezTo>
                    <a:pt x="88" y="1936"/>
                    <a:pt x="92" y="1926"/>
                    <a:pt x="97" y="1922"/>
                  </a:cubicBezTo>
                  <a:lnTo>
                    <a:pt x="1930" y="88"/>
                  </a:lnTo>
                  <a:cubicBezTo>
                    <a:pt x="1940" y="79"/>
                    <a:pt x="1945" y="79"/>
                    <a:pt x="1955" y="79"/>
                  </a:cubicBezTo>
                  <a:cubicBezTo>
                    <a:pt x="1956" y="77"/>
                    <a:pt x="1957" y="77"/>
                    <a:pt x="1958" y="77"/>
                  </a:cubicBezTo>
                  <a:close/>
                  <a:moveTo>
                    <a:pt x="1953" y="0"/>
                  </a:moveTo>
                  <a:cubicBezTo>
                    <a:pt x="1925" y="0"/>
                    <a:pt x="1900" y="14"/>
                    <a:pt x="1882" y="35"/>
                  </a:cubicBezTo>
                  <a:lnTo>
                    <a:pt x="44" y="1868"/>
                  </a:lnTo>
                  <a:cubicBezTo>
                    <a:pt x="0" y="1912"/>
                    <a:pt x="0" y="1984"/>
                    <a:pt x="44" y="2028"/>
                  </a:cubicBezTo>
                  <a:cubicBezTo>
                    <a:pt x="68" y="2047"/>
                    <a:pt x="97" y="2062"/>
                    <a:pt x="131" y="2062"/>
                  </a:cubicBezTo>
                  <a:cubicBezTo>
                    <a:pt x="160" y="2062"/>
                    <a:pt x="184" y="2052"/>
                    <a:pt x="208" y="2028"/>
                  </a:cubicBezTo>
                  <a:lnTo>
                    <a:pt x="2042" y="195"/>
                  </a:lnTo>
                  <a:cubicBezTo>
                    <a:pt x="2071" y="166"/>
                    <a:pt x="2080" y="127"/>
                    <a:pt x="2071" y="88"/>
                  </a:cubicBezTo>
                  <a:cubicBezTo>
                    <a:pt x="2061" y="50"/>
                    <a:pt x="2027" y="16"/>
                    <a:pt x="1984" y="6"/>
                  </a:cubicBezTo>
                  <a:cubicBezTo>
                    <a:pt x="1973" y="2"/>
                    <a:pt x="1963" y="0"/>
                    <a:pt x="195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3" name="Google Shape;1357;p23">
              <a:extLst>
                <a:ext uri="{FF2B5EF4-FFF2-40B4-BE49-F238E27FC236}">
                  <a16:creationId xmlns:a16="http://schemas.microsoft.com/office/drawing/2014/main" id="{211D10AA-FFC6-3441-A4E8-DED9281F901D}"/>
                </a:ext>
              </a:extLst>
            </p:cNvPr>
            <p:cNvSpPr>
              <a:spLocks/>
            </p:cNvSpPr>
            <p:nvPr/>
          </p:nvSpPr>
          <p:spPr bwMode="auto">
            <a:xfrm>
              <a:off x="-3429000" y="-1794725"/>
              <a:ext cx="45850" cy="44300"/>
            </a:xfrm>
            <a:custGeom>
              <a:avLst/>
              <a:gdLst>
                <a:gd name="T0" fmla="*/ 2147483646 w 1834"/>
                <a:gd name="T1" fmla="*/ 9765625 h 1772"/>
                <a:gd name="T2" fmla="*/ 2147483646 w 1834"/>
                <a:gd name="T3" fmla="*/ 244140625 h 1772"/>
                <a:gd name="T4" fmla="*/ 488281250 w 1834"/>
                <a:gd name="T5" fmla="*/ 2147483646 h 1772"/>
                <a:gd name="T6" fmla="*/ 1083984375 w 1834"/>
                <a:gd name="T7" fmla="*/ 2147483646 h 1772"/>
                <a:gd name="T8" fmla="*/ 1572265625 w 1834"/>
                <a:gd name="T9" fmla="*/ 2147483646 h 1772"/>
                <a:gd name="T10" fmla="*/ 2147483646 w 1834"/>
                <a:gd name="T11" fmla="*/ 1279296875 h 1772"/>
                <a:gd name="T12" fmla="*/ 2147483646 w 1834"/>
                <a:gd name="T13" fmla="*/ 9765625 h 17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4" h="1772" extrusionOk="0">
                  <a:moveTo>
                    <a:pt x="1725" y="1"/>
                  </a:moveTo>
                  <a:cubicBezTo>
                    <a:pt x="1706" y="1"/>
                    <a:pt x="1687" y="8"/>
                    <a:pt x="1670" y="25"/>
                  </a:cubicBezTo>
                  <a:lnTo>
                    <a:pt x="50" y="1641"/>
                  </a:lnTo>
                  <a:cubicBezTo>
                    <a:pt x="1" y="1697"/>
                    <a:pt x="52" y="1772"/>
                    <a:pt x="111" y="1772"/>
                  </a:cubicBezTo>
                  <a:cubicBezTo>
                    <a:pt x="128" y="1772"/>
                    <a:pt x="145" y="1766"/>
                    <a:pt x="161" y="1752"/>
                  </a:cubicBezTo>
                  <a:lnTo>
                    <a:pt x="1782" y="131"/>
                  </a:lnTo>
                  <a:cubicBezTo>
                    <a:pt x="1833" y="76"/>
                    <a:pt x="1783" y="1"/>
                    <a:pt x="1725"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4" name="Google Shape;1358;p23">
              <a:extLst>
                <a:ext uri="{FF2B5EF4-FFF2-40B4-BE49-F238E27FC236}">
                  <a16:creationId xmlns:a16="http://schemas.microsoft.com/office/drawing/2014/main" id="{6A89876A-9405-CE4B-B61B-9F916A0E0423}"/>
                </a:ext>
              </a:extLst>
            </p:cNvPr>
            <p:cNvSpPr>
              <a:spLocks/>
            </p:cNvSpPr>
            <p:nvPr/>
          </p:nvSpPr>
          <p:spPr bwMode="auto">
            <a:xfrm>
              <a:off x="-3429450" y="-1795575"/>
              <a:ext cx="46575" cy="46225"/>
            </a:xfrm>
            <a:custGeom>
              <a:avLst/>
              <a:gdLst>
                <a:gd name="T0" fmla="*/ 2147483646 w 1863"/>
                <a:gd name="T1" fmla="*/ 722656250 h 1849"/>
                <a:gd name="T2" fmla="*/ 2147483646 w 1863"/>
                <a:gd name="T3" fmla="*/ 859375000 h 1849"/>
                <a:gd name="T4" fmla="*/ 2147483646 w 1863"/>
                <a:gd name="T5" fmla="*/ 1376953125 h 1849"/>
                <a:gd name="T6" fmla="*/ 1464843750 w 1863"/>
                <a:gd name="T7" fmla="*/ 2147483646 h 1849"/>
                <a:gd name="T8" fmla="*/ 1210937500 w 1863"/>
                <a:gd name="T9" fmla="*/ 2147483646 h 1849"/>
                <a:gd name="T10" fmla="*/ 947265625 w 1863"/>
                <a:gd name="T11" fmla="*/ 2147483646 h 1849"/>
                <a:gd name="T12" fmla="*/ 947265625 w 1863"/>
                <a:gd name="T13" fmla="*/ 2147483646 h 1849"/>
                <a:gd name="T14" fmla="*/ 2147483646 w 1863"/>
                <a:gd name="T15" fmla="*/ 859375000 h 1849"/>
                <a:gd name="T16" fmla="*/ 2147483646 w 1863"/>
                <a:gd name="T17" fmla="*/ 722656250 h 1849"/>
                <a:gd name="T18" fmla="*/ 2147483646 w 1863"/>
                <a:gd name="T19" fmla="*/ 0 h 1849"/>
                <a:gd name="T20" fmla="*/ 2147483646 w 1863"/>
                <a:gd name="T21" fmla="*/ 341796875 h 1849"/>
                <a:gd name="T22" fmla="*/ 429687500 w 1863"/>
                <a:gd name="T23" fmla="*/ 2147483646 h 1849"/>
                <a:gd name="T24" fmla="*/ 429687500 w 1863"/>
                <a:gd name="T25" fmla="*/ 2147483646 h 1849"/>
                <a:gd name="T26" fmla="*/ 1230468750 w 1863"/>
                <a:gd name="T27" fmla="*/ 2147483646 h 1849"/>
                <a:gd name="T28" fmla="*/ 2031250000 w 1863"/>
                <a:gd name="T29" fmla="*/ 2147483646 h 1849"/>
                <a:gd name="T30" fmla="*/ 2147483646 w 1863"/>
                <a:gd name="T31" fmla="*/ 1904296875 h 1849"/>
                <a:gd name="T32" fmla="*/ 2147483646 w 1863"/>
                <a:gd name="T33" fmla="*/ 1044921875 h 1849"/>
                <a:gd name="T34" fmla="*/ 2147483646 w 1863"/>
                <a:gd name="T35" fmla="*/ 9765625 h 1849"/>
                <a:gd name="T36" fmla="*/ 2147483646 w 1863"/>
                <a:gd name="T37" fmla="*/ 0 h 18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63" h="1849" extrusionOk="0">
                  <a:moveTo>
                    <a:pt x="1742" y="74"/>
                  </a:moveTo>
                  <a:cubicBezTo>
                    <a:pt x="1751" y="74"/>
                    <a:pt x="1761" y="78"/>
                    <a:pt x="1771" y="88"/>
                  </a:cubicBezTo>
                  <a:cubicBezTo>
                    <a:pt x="1785" y="103"/>
                    <a:pt x="1785" y="127"/>
                    <a:pt x="1771" y="141"/>
                  </a:cubicBezTo>
                  <a:lnTo>
                    <a:pt x="150" y="1757"/>
                  </a:lnTo>
                  <a:cubicBezTo>
                    <a:pt x="143" y="1764"/>
                    <a:pt x="133" y="1768"/>
                    <a:pt x="124" y="1768"/>
                  </a:cubicBezTo>
                  <a:cubicBezTo>
                    <a:pt x="114" y="1768"/>
                    <a:pt x="104" y="1764"/>
                    <a:pt x="97" y="1757"/>
                  </a:cubicBezTo>
                  <a:cubicBezTo>
                    <a:pt x="82" y="1742"/>
                    <a:pt x="82" y="1718"/>
                    <a:pt x="97" y="1704"/>
                  </a:cubicBezTo>
                  <a:lnTo>
                    <a:pt x="1717" y="88"/>
                  </a:lnTo>
                  <a:cubicBezTo>
                    <a:pt x="1722" y="78"/>
                    <a:pt x="1732" y="74"/>
                    <a:pt x="1742" y="74"/>
                  </a:cubicBezTo>
                  <a:close/>
                  <a:moveTo>
                    <a:pt x="1738" y="0"/>
                  </a:moveTo>
                  <a:cubicBezTo>
                    <a:pt x="1710" y="0"/>
                    <a:pt x="1685" y="14"/>
                    <a:pt x="1664" y="35"/>
                  </a:cubicBezTo>
                  <a:lnTo>
                    <a:pt x="44" y="1650"/>
                  </a:lnTo>
                  <a:cubicBezTo>
                    <a:pt x="0" y="1694"/>
                    <a:pt x="0" y="1767"/>
                    <a:pt x="44" y="1810"/>
                  </a:cubicBezTo>
                  <a:cubicBezTo>
                    <a:pt x="68" y="1834"/>
                    <a:pt x="97" y="1849"/>
                    <a:pt x="126" y="1849"/>
                  </a:cubicBezTo>
                  <a:cubicBezTo>
                    <a:pt x="160" y="1849"/>
                    <a:pt x="189" y="1834"/>
                    <a:pt x="208" y="1815"/>
                  </a:cubicBezTo>
                  <a:lnTo>
                    <a:pt x="1824" y="195"/>
                  </a:lnTo>
                  <a:cubicBezTo>
                    <a:pt x="1848" y="170"/>
                    <a:pt x="1863" y="141"/>
                    <a:pt x="1858" y="107"/>
                  </a:cubicBezTo>
                  <a:cubicBezTo>
                    <a:pt x="1853" y="49"/>
                    <a:pt x="1809" y="6"/>
                    <a:pt x="1751" y="1"/>
                  </a:cubicBezTo>
                  <a:cubicBezTo>
                    <a:pt x="1747" y="0"/>
                    <a:pt x="1743" y="0"/>
                    <a:pt x="1738"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5" name="Google Shape;1359;p23">
              <a:extLst>
                <a:ext uri="{FF2B5EF4-FFF2-40B4-BE49-F238E27FC236}">
                  <a16:creationId xmlns:a16="http://schemas.microsoft.com/office/drawing/2014/main" id="{DE1C213E-E84A-544D-90F1-F299E134858E}"/>
                </a:ext>
              </a:extLst>
            </p:cNvPr>
            <p:cNvSpPr>
              <a:spLocks/>
            </p:cNvSpPr>
            <p:nvPr/>
          </p:nvSpPr>
          <p:spPr bwMode="auto">
            <a:xfrm>
              <a:off x="-3409575" y="-1775125"/>
              <a:ext cx="40475" cy="38950"/>
            </a:xfrm>
            <a:custGeom>
              <a:avLst/>
              <a:gdLst>
                <a:gd name="T0" fmla="*/ 2147483646 w 1619"/>
                <a:gd name="T1" fmla="*/ 0 h 1558"/>
                <a:gd name="T2" fmla="*/ 2147483646 w 1619"/>
                <a:gd name="T3" fmla="*/ 195312500 h 1558"/>
                <a:gd name="T4" fmla="*/ 556640625 w 1619"/>
                <a:gd name="T5" fmla="*/ 2147483646 h 1558"/>
                <a:gd name="T6" fmla="*/ 1074218750 w 1619"/>
                <a:gd name="T7" fmla="*/ 2147483646 h 1558"/>
                <a:gd name="T8" fmla="*/ 1591796875 w 1619"/>
                <a:gd name="T9" fmla="*/ 2147483646 h 1558"/>
                <a:gd name="T10" fmla="*/ 2147483646 w 1619"/>
                <a:gd name="T11" fmla="*/ 1230468750 h 1558"/>
                <a:gd name="T12" fmla="*/ 2147483646 w 1619"/>
                <a:gd name="T13" fmla="*/ 0 h 15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9" h="1558" extrusionOk="0">
                  <a:moveTo>
                    <a:pt x="1509" y="0"/>
                  </a:moveTo>
                  <a:cubicBezTo>
                    <a:pt x="1493" y="0"/>
                    <a:pt x="1475" y="6"/>
                    <a:pt x="1459" y="20"/>
                  </a:cubicBezTo>
                  <a:lnTo>
                    <a:pt x="57" y="1423"/>
                  </a:lnTo>
                  <a:cubicBezTo>
                    <a:pt x="1" y="1479"/>
                    <a:pt x="51" y="1557"/>
                    <a:pt x="110" y="1557"/>
                  </a:cubicBezTo>
                  <a:cubicBezTo>
                    <a:pt x="128" y="1557"/>
                    <a:pt x="146" y="1550"/>
                    <a:pt x="163" y="1534"/>
                  </a:cubicBezTo>
                  <a:lnTo>
                    <a:pt x="1566" y="126"/>
                  </a:lnTo>
                  <a:cubicBezTo>
                    <a:pt x="1619" y="73"/>
                    <a:pt x="1568" y="0"/>
                    <a:pt x="1509"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6" name="Google Shape;1360;p23">
              <a:extLst>
                <a:ext uri="{FF2B5EF4-FFF2-40B4-BE49-F238E27FC236}">
                  <a16:creationId xmlns:a16="http://schemas.microsoft.com/office/drawing/2014/main" id="{7BDF4183-932E-3542-956A-626030FE20EC}"/>
                </a:ext>
              </a:extLst>
            </p:cNvPr>
            <p:cNvSpPr>
              <a:spLocks/>
            </p:cNvSpPr>
            <p:nvPr/>
          </p:nvSpPr>
          <p:spPr bwMode="auto">
            <a:xfrm>
              <a:off x="-3409975" y="-1776150"/>
              <a:ext cx="41125" cy="40825"/>
            </a:xfrm>
            <a:custGeom>
              <a:avLst/>
              <a:gdLst>
                <a:gd name="T0" fmla="*/ 2147483646 w 1645"/>
                <a:gd name="T1" fmla="*/ 732421875 h 1633"/>
                <a:gd name="T2" fmla="*/ 2147483646 w 1645"/>
                <a:gd name="T3" fmla="*/ 878906250 h 1633"/>
                <a:gd name="T4" fmla="*/ 2147483646 w 1645"/>
                <a:gd name="T5" fmla="*/ 1396484375 h 1633"/>
                <a:gd name="T6" fmla="*/ 1513671875 w 1645"/>
                <a:gd name="T7" fmla="*/ 2147483646 h 1633"/>
                <a:gd name="T8" fmla="*/ 1230468750 w 1645"/>
                <a:gd name="T9" fmla="*/ 2147483646 h 1633"/>
                <a:gd name="T10" fmla="*/ 996093750 w 1645"/>
                <a:gd name="T11" fmla="*/ 2147483646 h 1633"/>
                <a:gd name="T12" fmla="*/ 849609375 w 1645"/>
                <a:gd name="T13" fmla="*/ 2147483646 h 1633"/>
                <a:gd name="T14" fmla="*/ 996093750 w 1645"/>
                <a:gd name="T15" fmla="*/ 2147483646 h 1633"/>
                <a:gd name="T16" fmla="*/ 2147483646 w 1645"/>
                <a:gd name="T17" fmla="*/ 878906250 h 1633"/>
                <a:gd name="T18" fmla="*/ 2147483646 w 1645"/>
                <a:gd name="T19" fmla="*/ 732421875 h 1633"/>
                <a:gd name="T20" fmla="*/ 2147483646 w 1645"/>
                <a:gd name="T21" fmla="*/ 0 h 1633"/>
                <a:gd name="T22" fmla="*/ 2147483646 w 1645"/>
                <a:gd name="T23" fmla="*/ 361328125 h 1633"/>
                <a:gd name="T24" fmla="*/ 429687500 w 1645"/>
                <a:gd name="T25" fmla="*/ 2147483646 h 1633"/>
                <a:gd name="T26" fmla="*/ 429687500 w 1645"/>
                <a:gd name="T27" fmla="*/ 2147483646 h 1633"/>
                <a:gd name="T28" fmla="*/ 1230468750 w 1645"/>
                <a:gd name="T29" fmla="*/ 2147483646 h 1633"/>
                <a:gd name="T30" fmla="*/ 2031250000 w 1645"/>
                <a:gd name="T31" fmla="*/ 2147483646 h 1633"/>
                <a:gd name="T32" fmla="*/ 2147483646 w 1645"/>
                <a:gd name="T33" fmla="*/ 1914062500 h 1633"/>
                <a:gd name="T34" fmla="*/ 2147483646 w 1645"/>
                <a:gd name="T35" fmla="*/ 1064453125 h 1633"/>
                <a:gd name="T36" fmla="*/ 2147483646 w 1645"/>
                <a:gd name="T37" fmla="*/ 361328125 h 1633"/>
                <a:gd name="T38" fmla="*/ 2147483646 w 1645"/>
                <a:gd name="T39" fmla="*/ 0 h 16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45" h="1633" extrusionOk="0">
                  <a:moveTo>
                    <a:pt x="1524" y="75"/>
                  </a:moveTo>
                  <a:cubicBezTo>
                    <a:pt x="1538" y="75"/>
                    <a:pt x="1548" y="80"/>
                    <a:pt x="1558" y="90"/>
                  </a:cubicBezTo>
                  <a:cubicBezTo>
                    <a:pt x="1572" y="104"/>
                    <a:pt x="1572" y="129"/>
                    <a:pt x="1558" y="143"/>
                  </a:cubicBezTo>
                  <a:lnTo>
                    <a:pt x="155" y="1546"/>
                  </a:lnTo>
                  <a:cubicBezTo>
                    <a:pt x="145" y="1555"/>
                    <a:pt x="135" y="1555"/>
                    <a:pt x="126" y="1560"/>
                  </a:cubicBezTo>
                  <a:cubicBezTo>
                    <a:pt x="116" y="1555"/>
                    <a:pt x="106" y="1551"/>
                    <a:pt x="102" y="1546"/>
                  </a:cubicBezTo>
                  <a:cubicBezTo>
                    <a:pt x="92" y="1536"/>
                    <a:pt x="87" y="1526"/>
                    <a:pt x="87" y="1517"/>
                  </a:cubicBezTo>
                  <a:cubicBezTo>
                    <a:pt x="87" y="1507"/>
                    <a:pt x="92" y="1497"/>
                    <a:pt x="102" y="1493"/>
                  </a:cubicBezTo>
                  <a:lnTo>
                    <a:pt x="1499" y="90"/>
                  </a:lnTo>
                  <a:cubicBezTo>
                    <a:pt x="1509" y="80"/>
                    <a:pt x="1514" y="75"/>
                    <a:pt x="1524" y="75"/>
                  </a:cubicBezTo>
                  <a:close/>
                  <a:moveTo>
                    <a:pt x="1529" y="0"/>
                  </a:moveTo>
                  <a:cubicBezTo>
                    <a:pt x="1499" y="0"/>
                    <a:pt x="1470" y="12"/>
                    <a:pt x="1451" y="37"/>
                  </a:cubicBezTo>
                  <a:lnTo>
                    <a:pt x="44" y="1439"/>
                  </a:lnTo>
                  <a:cubicBezTo>
                    <a:pt x="0" y="1483"/>
                    <a:pt x="0" y="1555"/>
                    <a:pt x="44" y="1599"/>
                  </a:cubicBezTo>
                  <a:cubicBezTo>
                    <a:pt x="68" y="1618"/>
                    <a:pt x="97" y="1633"/>
                    <a:pt x="126" y="1633"/>
                  </a:cubicBezTo>
                  <a:cubicBezTo>
                    <a:pt x="160" y="1633"/>
                    <a:pt x="184" y="1618"/>
                    <a:pt x="208" y="1599"/>
                  </a:cubicBezTo>
                  <a:lnTo>
                    <a:pt x="1611" y="196"/>
                  </a:lnTo>
                  <a:cubicBezTo>
                    <a:pt x="1635" y="172"/>
                    <a:pt x="1645" y="138"/>
                    <a:pt x="1645" y="109"/>
                  </a:cubicBezTo>
                  <a:cubicBezTo>
                    <a:pt x="1640" y="80"/>
                    <a:pt x="1630" y="56"/>
                    <a:pt x="1611" y="37"/>
                  </a:cubicBezTo>
                  <a:cubicBezTo>
                    <a:pt x="1589" y="12"/>
                    <a:pt x="1559" y="0"/>
                    <a:pt x="1529"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7" name="Google Shape;1361;p23">
              <a:extLst>
                <a:ext uri="{FF2B5EF4-FFF2-40B4-BE49-F238E27FC236}">
                  <a16:creationId xmlns:a16="http://schemas.microsoft.com/office/drawing/2014/main" id="{A3AA2FE8-8216-A04E-B790-F8B0ECFB7DCF}"/>
                </a:ext>
              </a:extLst>
            </p:cNvPr>
            <p:cNvSpPr>
              <a:spLocks/>
            </p:cNvSpPr>
            <p:nvPr/>
          </p:nvSpPr>
          <p:spPr bwMode="auto">
            <a:xfrm>
              <a:off x="-3297750" y="-1663400"/>
              <a:ext cx="61825" cy="60325"/>
            </a:xfrm>
            <a:custGeom>
              <a:avLst/>
              <a:gdLst>
                <a:gd name="T0" fmla="*/ 2147483646 w 2473"/>
                <a:gd name="T1" fmla="*/ 9765625 h 2413"/>
                <a:gd name="T2" fmla="*/ 2147483646 w 2473"/>
                <a:gd name="T3" fmla="*/ 195312500 h 2413"/>
                <a:gd name="T4" fmla="*/ 517578125 w 2473"/>
                <a:gd name="T5" fmla="*/ 2147483646 h 2413"/>
                <a:gd name="T6" fmla="*/ 1044921875 w 2473"/>
                <a:gd name="T7" fmla="*/ 2147483646 h 2413"/>
                <a:gd name="T8" fmla="*/ 1552734375 w 2473"/>
                <a:gd name="T9" fmla="*/ 2147483646 h 2413"/>
                <a:gd name="T10" fmla="*/ 2147483646 w 2473"/>
                <a:gd name="T11" fmla="*/ 1240234375 h 2413"/>
                <a:gd name="T12" fmla="*/ 2147483646 w 2473"/>
                <a:gd name="T13" fmla="*/ 9765625 h 2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73" h="2413" extrusionOk="0">
                  <a:moveTo>
                    <a:pt x="2362" y="1"/>
                  </a:moveTo>
                  <a:cubicBezTo>
                    <a:pt x="2345" y="1"/>
                    <a:pt x="2328" y="6"/>
                    <a:pt x="2312" y="20"/>
                  </a:cubicBezTo>
                  <a:cubicBezTo>
                    <a:pt x="1011" y="1321"/>
                    <a:pt x="1349" y="983"/>
                    <a:pt x="53" y="2284"/>
                  </a:cubicBezTo>
                  <a:cubicBezTo>
                    <a:pt x="1" y="2340"/>
                    <a:pt x="49" y="2413"/>
                    <a:pt x="107" y="2413"/>
                  </a:cubicBezTo>
                  <a:cubicBezTo>
                    <a:pt x="124" y="2413"/>
                    <a:pt x="143" y="2406"/>
                    <a:pt x="159" y="2390"/>
                  </a:cubicBezTo>
                  <a:lnTo>
                    <a:pt x="2423" y="127"/>
                  </a:lnTo>
                  <a:cubicBezTo>
                    <a:pt x="2472" y="74"/>
                    <a:pt x="2421" y="1"/>
                    <a:pt x="2362"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8" name="Google Shape;1362;p23">
              <a:extLst>
                <a:ext uri="{FF2B5EF4-FFF2-40B4-BE49-F238E27FC236}">
                  <a16:creationId xmlns:a16="http://schemas.microsoft.com/office/drawing/2014/main" id="{1C48F12C-7424-994F-84BF-949041972F9A}"/>
                </a:ext>
              </a:extLst>
            </p:cNvPr>
            <p:cNvSpPr>
              <a:spLocks/>
            </p:cNvSpPr>
            <p:nvPr/>
          </p:nvSpPr>
          <p:spPr bwMode="auto">
            <a:xfrm>
              <a:off x="-3298250" y="-1664425"/>
              <a:ext cx="62775" cy="62375"/>
            </a:xfrm>
            <a:custGeom>
              <a:avLst/>
              <a:gdLst>
                <a:gd name="T0" fmla="*/ 2147483646 w 2511"/>
                <a:gd name="T1" fmla="*/ 742187500 h 2495"/>
                <a:gd name="T2" fmla="*/ 2147483646 w 2511"/>
                <a:gd name="T3" fmla="*/ 1025390625 h 2495"/>
                <a:gd name="T4" fmla="*/ 2147483646 w 2511"/>
                <a:gd name="T5" fmla="*/ 1357421875 h 2495"/>
                <a:gd name="T6" fmla="*/ 1464843750 w 2511"/>
                <a:gd name="T7" fmla="*/ 2147483646 h 2495"/>
                <a:gd name="T8" fmla="*/ 1210937500 w 2511"/>
                <a:gd name="T9" fmla="*/ 2147483646 h 2495"/>
                <a:gd name="T10" fmla="*/ 947265625 w 2511"/>
                <a:gd name="T11" fmla="*/ 2147483646 h 2495"/>
                <a:gd name="T12" fmla="*/ 947265625 w 2511"/>
                <a:gd name="T13" fmla="*/ 2147483646 h 2495"/>
                <a:gd name="T14" fmla="*/ 2147483646 w 2511"/>
                <a:gd name="T15" fmla="*/ 830078125 h 2495"/>
                <a:gd name="T16" fmla="*/ 2147483646 w 2511"/>
                <a:gd name="T17" fmla="*/ 742187500 h 2495"/>
                <a:gd name="T18" fmla="*/ 2147483646 w 2511"/>
                <a:gd name="T19" fmla="*/ 742187500 h 2495"/>
                <a:gd name="T20" fmla="*/ 2147483646 w 2511"/>
                <a:gd name="T21" fmla="*/ 0 h 2495"/>
                <a:gd name="T22" fmla="*/ 2147483646 w 2511"/>
                <a:gd name="T23" fmla="*/ 361328125 h 2495"/>
                <a:gd name="T24" fmla="*/ 429687500 w 2511"/>
                <a:gd name="T25" fmla="*/ 2147483646 h 2495"/>
                <a:gd name="T26" fmla="*/ 429687500 w 2511"/>
                <a:gd name="T27" fmla="*/ 2147483646 h 2495"/>
                <a:gd name="T28" fmla="*/ 1230468750 w 2511"/>
                <a:gd name="T29" fmla="*/ 2147483646 h 2495"/>
                <a:gd name="T30" fmla="*/ 2031250000 w 2511"/>
                <a:gd name="T31" fmla="*/ 2147483646 h 2495"/>
                <a:gd name="T32" fmla="*/ 2147483646 w 2511"/>
                <a:gd name="T33" fmla="*/ 1923828125 h 2495"/>
                <a:gd name="T34" fmla="*/ 2147483646 w 2511"/>
                <a:gd name="T35" fmla="*/ 878906250 h 2495"/>
                <a:gd name="T36" fmla="*/ 2147483646 w 2511"/>
                <a:gd name="T37" fmla="*/ 29296875 h 2495"/>
                <a:gd name="T38" fmla="*/ 2147483646 w 2511"/>
                <a:gd name="T39" fmla="*/ 0 h 24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11" h="2495" extrusionOk="0">
                  <a:moveTo>
                    <a:pt x="2390" y="76"/>
                  </a:moveTo>
                  <a:cubicBezTo>
                    <a:pt x="2404" y="81"/>
                    <a:pt x="2419" y="90"/>
                    <a:pt x="2424" y="105"/>
                  </a:cubicBezTo>
                  <a:cubicBezTo>
                    <a:pt x="2424" y="119"/>
                    <a:pt x="2424" y="129"/>
                    <a:pt x="2414" y="139"/>
                  </a:cubicBezTo>
                  <a:lnTo>
                    <a:pt x="150" y="2402"/>
                  </a:lnTo>
                  <a:cubicBezTo>
                    <a:pt x="143" y="2410"/>
                    <a:pt x="133" y="2413"/>
                    <a:pt x="124" y="2413"/>
                  </a:cubicBezTo>
                  <a:cubicBezTo>
                    <a:pt x="114" y="2413"/>
                    <a:pt x="104" y="2410"/>
                    <a:pt x="97" y="2402"/>
                  </a:cubicBezTo>
                  <a:cubicBezTo>
                    <a:pt x="83" y="2388"/>
                    <a:pt x="83" y="2364"/>
                    <a:pt x="97" y="2349"/>
                  </a:cubicBezTo>
                  <a:lnTo>
                    <a:pt x="2361" y="85"/>
                  </a:lnTo>
                  <a:cubicBezTo>
                    <a:pt x="2366" y="81"/>
                    <a:pt x="2375" y="76"/>
                    <a:pt x="2385" y="76"/>
                  </a:cubicBezTo>
                  <a:lnTo>
                    <a:pt x="2390" y="76"/>
                  </a:lnTo>
                  <a:close/>
                  <a:moveTo>
                    <a:pt x="2390" y="0"/>
                  </a:moveTo>
                  <a:cubicBezTo>
                    <a:pt x="2360" y="0"/>
                    <a:pt x="2331" y="14"/>
                    <a:pt x="2308" y="37"/>
                  </a:cubicBezTo>
                  <a:lnTo>
                    <a:pt x="44" y="2301"/>
                  </a:lnTo>
                  <a:cubicBezTo>
                    <a:pt x="0" y="2340"/>
                    <a:pt x="0" y="2412"/>
                    <a:pt x="44" y="2456"/>
                  </a:cubicBezTo>
                  <a:cubicBezTo>
                    <a:pt x="68" y="2480"/>
                    <a:pt x="97" y="2494"/>
                    <a:pt x="126" y="2494"/>
                  </a:cubicBezTo>
                  <a:cubicBezTo>
                    <a:pt x="155" y="2494"/>
                    <a:pt x="184" y="2480"/>
                    <a:pt x="208" y="2460"/>
                  </a:cubicBezTo>
                  <a:lnTo>
                    <a:pt x="2472" y="197"/>
                  </a:lnTo>
                  <a:cubicBezTo>
                    <a:pt x="2496" y="168"/>
                    <a:pt x="2511" y="129"/>
                    <a:pt x="2501" y="90"/>
                  </a:cubicBezTo>
                  <a:cubicBezTo>
                    <a:pt x="2487" y="47"/>
                    <a:pt x="2458" y="18"/>
                    <a:pt x="2414" y="3"/>
                  </a:cubicBezTo>
                  <a:cubicBezTo>
                    <a:pt x="2406" y="1"/>
                    <a:pt x="2398" y="0"/>
                    <a:pt x="239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9" name="Google Shape;1363;p23">
              <a:extLst>
                <a:ext uri="{FF2B5EF4-FFF2-40B4-BE49-F238E27FC236}">
                  <a16:creationId xmlns:a16="http://schemas.microsoft.com/office/drawing/2014/main" id="{19DDBFE4-FEBB-8F4E-A419-11FCD04AEE98}"/>
                </a:ext>
              </a:extLst>
            </p:cNvPr>
            <p:cNvSpPr>
              <a:spLocks/>
            </p:cNvSpPr>
            <p:nvPr/>
          </p:nvSpPr>
          <p:spPr bwMode="auto">
            <a:xfrm>
              <a:off x="-3311900" y="-1677550"/>
              <a:ext cx="56650" cy="55050"/>
            </a:xfrm>
            <a:custGeom>
              <a:avLst/>
              <a:gdLst>
                <a:gd name="T0" fmla="*/ 2147483646 w 2266"/>
                <a:gd name="T1" fmla="*/ 9765625 h 2202"/>
                <a:gd name="T2" fmla="*/ 2147483646 w 2266"/>
                <a:gd name="T3" fmla="*/ 244140625 h 2202"/>
                <a:gd name="T4" fmla="*/ 517578125 w 2266"/>
                <a:gd name="T5" fmla="*/ 2147483646 h 2202"/>
                <a:gd name="T6" fmla="*/ 1064453125 w 2266"/>
                <a:gd name="T7" fmla="*/ 2147483646 h 2202"/>
                <a:gd name="T8" fmla="*/ 1552734375 w 2266"/>
                <a:gd name="T9" fmla="*/ 2147483646 h 2202"/>
                <a:gd name="T10" fmla="*/ 2147483646 w 2266"/>
                <a:gd name="T11" fmla="*/ 1289062500 h 2202"/>
                <a:gd name="T12" fmla="*/ 2147483646 w 2266"/>
                <a:gd name="T13" fmla="*/ 9765625 h 2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6" h="2202" extrusionOk="0">
                  <a:moveTo>
                    <a:pt x="2156" y="1"/>
                  </a:moveTo>
                  <a:cubicBezTo>
                    <a:pt x="2138" y="1"/>
                    <a:pt x="2120" y="8"/>
                    <a:pt x="2104" y="25"/>
                  </a:cubicBezTo>
                  <a:lnTo>
                    <a:pt x="53" y="2071"/>
                  </a:lnTo>
                  <a:cubicBezTo>
                    <a:pt x="1" y="2123"/>
                    <a:pt x="52" y="2201"/>
                    <a:pt x="109" y="2201"/>
                  </a:cubicBezTo>
                  <a:cubicBezTo>
                    <a:pt x="126" y="2201"/>
                    <a:pt x="144" y="2194"/>
                    <a:pt x="159" y="2178"/>
                  </a:cubicBezTo>
                  <a:lnTo>
                    <a:pt x="2210" y="132"/>
                  </a:lnTo>
                  <a:cubicBezTo>
                    <a:pt x="2266" y="76"/>
                    <a:pt x="2214" y="1"/>
                    <a:pt x="2156"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0" name="Google Shape;1364;p23">
              <a:extLst>
                <a:ext uri="{FF2B5EF4-FFF2-40B4-BE49-F238E27FC236}">
                  <a16:creationId xmlns:a16="http://schemas.microsoft.com/office/drawing/2014/main" id="{F24C873B-3734-EA4D-B753-26C1504A8138}"/>
                </a:ext>
              </a:extLst>
            </p:cNvPr>
            <p:cNvSpPr>
              <a:spLocks/>
            </p:cNvSpPr>
            <p:nvPr/>
          </p:nvSpPr>
          <p:spPr bwMode="auto">
            <a:xfrm>
              <a:off x="-3312400" y="-1678425"/>
              <a:ext cx="58375" cy="56900"/>
            </a:xfrm>
            <a:custGeom>
              <a:avLst/>
              <a:gdLst>
                <a:gd name="T0" fmla="*/ 2147483646 w 2335"/>
                <a:gd name="T1" fmla="*/ 732421875 h 2276"/>
                <a:gd name="T2" fmla="*/ 2147483646 w 2335"/>
                <a:gd name="T3" fmla="*/ 869140625 h 2276"/>
                <a:gd name="T4" fmla="*/ 2147483646 w 2335"/>
                <a:gd name="T5" fmla="*/ 1347656250 h 2276"/>
                <a:gd name="T6" fmla="*/ 1513671875 w 2335"/>
                <a:gd name="T7" fmla="*/ 2147483646 h 2276"/>
                <a:gd name="T8" fmla="*/ 1250000000 w 2335"/>
                <a:gd name="T9" fmla="*/ 2147483646 h 2276"/>
                <a:gd name="T10" fmla="*/ 947265625 w 2335"/>
                <a:gd name="T11" fmla="*/ 2147483646 h 2276"/>
                <a:gd name="T12" fmla="*/ 2147483646 w 2335"/>
                <a:gd name="T13" fmla="*/ 820312500 h 2276"/>
                <a:gd name="T14" fmla="*/ 2147483646 w 2335"/>
                <a:gd name="T15" fmla="*/ 732421875 h 2276"/>
                <a:gd name="T16" fmla="*/ 2147483646 w 2335"/>
                <a:gd name="T17" fmla="*/ 0 h 2276"/>
                <a:gd name="T18" fmla="*/ 2147483646 w 2335"/>
                <a:gd name="T19" fmla="*/ 302734375 h 2276"/>
                <a:gd name="T20" fmla="*/ 478515625 w 2335"/>
                <a:gd name="T21" fmla="*/ 2147483646 h 2276"/>
                <a:gd name="T22" fmla="*/ 478515625 w 2335"/>
                <a:gd name="T23" fmla="*/ 2147483646 h 2276"/>
                <a:gd name="T24" fmla="*/ 1279296875 w 2335"/>
                <a:gd name="T25" fmla="*/ 2147483646 h 2276"/>
                <a:gd name="T26" fmla="*/ 2031250000 w 2335"/>
                <a:gd name="T27" fmla="*/ 2147483646 h 2276"/>
                <a:gd name="T28" fmla="*/ 2147483646 w 2335"/>
                <a:gd name="T29" fmla="*/ 1865234375 h 2276"/>
                <a:gd name="T30" fmla="*/ 2147483646 w 2335"/>
                <a:gd name="T31" fmla="*/ 0 h 22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35" h="2276" extrusionOk="0">
                  <a:moveTo>
                    <a:pt x="2172" y="75"/>
                  </a:moveTo>
                  <a:cubicBezTo>
                    <a:pt x="2182" y="75"/>
                    <a:pt x="2192" y="80"/>
                    <a:pt x="2201" y="89"/>
                  </a:cubicBezTo>
                  <a:cubicBezTo>
                    <a:pt x="2216" y="99"/>
                    <a:pt x="2216" y="123"/>
                    <a:pt x="2201" y="138"/>
                  </a:cubicBezTo>
                  <a:lnTo>
                    <a:pt x="155" y="2188"/>
                  </a:lnTo>
                  <a:cubicBezTo>
                    <a:pt x="147" y="2196"/>
                    <a:pt x="137" y="2199"/>
                    <a:pt x="128" y="2199"/>
                  </a:cubicBezTo>
                  <a:cubicBezTo>
                    <a:pt x="97" y="2199"/>
                    <a:pt x="71" y="2161"/>
                    <a:pt x="97" y="2135"/>
                  </a:cubicBezTo>
                  <a:lnTo>
                    <a:pt x="2148" y="84"/>
                  </a:lnTo>
                  <a:cubicBezTo>
                    <a:pt x="2153" y="80"/>
                    <a:pt x="2163" y="75"/>
                    <a:pt x="2172" y="75"/>
                  </a:cubicBezTo>
                  <a:close/>
                  <a:moveTo>
                    <a:pt x="2171" y="0"/>
                  </a:moveTo>
                  <a:cubicBezTo>
                    <a:pt x="2146" y="0"/>
                    <a:pt x="2119" y="9"/>
                    <a:pt x="2095" y="31"/>
                  </a:cubicBezTo>
                  <a:lnTo>
                    <a:pt x="49" y="2082"/>
                  </a:lnTo>
                  <a:cubicBezTo>
                    <a:pt x="0" y="2121"/>
                    <a:pt x="0" y="2198"/>
                    <a:pt x="49" y="2242"/>
                  </a:cubicBezTo>
                  <a:cubicBezTo>
                    <a:pt x="68" y="2261"/>
                    <a:pt x="97" y="2276"/>
                    <a:pt x="131" y="2276"/>
                  </a:cubicBezTo>
                  <a:cubicBezTo>
                    <a:pt x="160" y="2276"/>
                    <a:pt x="189" y="2261"/>
                    <a:pt x="208" y="2242"/>
                  </a:cubicBezTo>
                  <a:lnTo>
                    <a:pt x="2259" y="191"/>
                  </a:lnTo>
                  <a:cubicBezTo>
                    <a:pt x="2334" y="108"/>
                    <a:pt x="2258" y="0"/>
                    <a:pt x="2171"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1" name="Google Shape;1365;p23">
              <a:extLst>
                <a:ext uri="{FF2B5EF4-FFF2-40B4-BE49-F238E27FC236}">
                  <a16:creationId xmlns:a16="http://schemas.microsoft.com/office/drawing/2014/main" id="{8D953754-A31F-B94F-959C-0FE167B50F21}"/>
                </a:ext>
              </a:extLst>
            </p:cNvPr>
            <p:cNvSpPr>
              <a:spLocks/>
            </p:cNvSpPr>
            <p:nvPr/>
          </p:nvSpPr>
          <p:spPr bwMode="auto">
            <a:xfrm>
              <a:off x="-3325950" y="-1691650"/>
              <a:ext cx="51050" cy="49650"/>
            </a:xfrm>
            <a:custGeom>
              <a:avLst/>
              <a:gdLst>
                <a:gd name="T0" fmla="*/ 2147483646 w 2042"/>
                <a:gd name="T1" fmla="*/ 9765625 h 1986"/>
                <a:gd name="T2" fmla="*/ 2147483646 w 2042"/>
                <a:gd name="T3" fmla="*/ 224609375 h 1986"/>
                <a:gd name="T4" fmla="*/ 478515625 w 2042"/>
                <a:gd name="T5" fmla="*/ 2147483646 h 1986"/>
                <a:gd name="T6" fmla="*/ 1054687500 w 2042"/>
                <a:gd name="T7" fmla="*/ 2147483646 h 1986"/>
                <a:gd name="T8" fmla="*/ 1562500000 w 2042"/>
                <a:gd name="T9" fmla="*/ 2147483646 h 1986"/>
                <a:gd name="T10" fmla="*/ 2147483646 w 2042"/>
                <a:gd name="T11" fmla="*/ 1269531250 h 1986"/>
                <a:gd name="T12" fmla="*/ 2147483646 w 2042"/>
                <a:gd name="T13" fmla="*/ 9765625 h 19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2" h="1986" extrusionOk="0">
                  <a:moveTo>
                    <a:pt x="1937" y="1"/>
                  </a:moveTo>
                  <a:cubicBezTo>
                    <a:pt x="1920" y="1"/>
                    <a:pt x="1903" y="8"/>
                    <a:pt x="1887" y="23"/>
                  </a:cubicBezTo>
                  <a:lnTo>
                    <a:pt x="49" y="1856"/>
                  </a:lnTo>
                  <a:cubicBezTo>
                    <a:pt x="1" y="1912"/>
                    <a:pt x="50" y="1985"/>
                    <a:pt x="108" y="1985"/>
                  </a:cubicBezTo>
                  <a:cubicBezTo>
                    <a:pt x="125" y="1985"/>
                    <a:pt x="144" y="1979"/>
                    <a:pt x="160" y="1963"/>
                  </a:cubicBezTo>
                  <a:lnTo>
                    <a:pt x="1994" y="130"/>
                  </a:lnTo>
                  <a:cubicBezTo>
                    <a:pt x="2042" y="74"/>
                    <a:pt x="1993" y="1"/>
                    <a:pt x="1937"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2" name="Google Shape;1366;p23">
              <a:extLst>
                <a:ext uri="{FF2B5EF4-FFF2-40B4-BE49-F238E27FC236}">
                  <a16:creationId xmlns:a16="http://schemas.microsoft.com/office/drawing/2014/main" id="{26630DE5-1553-8642-8F98-89589EDF6D63}"/>
                </a:ext>
              </a:extLst>
            </p:cNvPr>
            <p:cNvSpPr>
              <a:spLocks/>
            </p:cNvSpPr>
            <p:nvPr/>
          </p:nvSpPr>
          <p:spPr bwMode="auto">
            <a:xfrm>
              <a:off x="-3326425" y="-1692525"/>
              <a:ext cx="52925" cy="51525"/>
            </a:xfrm>
            <a:custGeom>
              <a:avLst/>
              <a:gdLst>
                <a:gd name="T0" fmla="*/ 2147483646 w 2117"/>
                <a:gd name="T1" fmla="*/ 722656250 h 2061"/>
                <a:gd name="T2" fmla="*/ 2147483646 w 2117"/>
                <a:gd name="T3" fmla="*/ 1328125000 h 2061"/>
                <a:gd name="T4" fmla="*/ 1464843750 w 2117"/>
                <a:gd name="T5" fmla="*/ 2147483646 h 2061"/>
                <a:gd name="T6" fmla="*/ 1210937500 w 2117"/>
                <a:gd name="T7" fmla="*/ 2147483646 h 2061"/>
                <a:gd name="T8" fmla="*/ 947265625 w 2117"/>
                <a:gd name="T9" fmla="*/ 2147483646 h 2061"/>
                <a:gd name="T10" fmla="*/ 947265625 w 2117"/>
                <a:gd name="T11" fmla="*/ 2147483646 h 2061"/>
                <a:gd name="T12" fmla="*/ 2147483646 w 2117"/>
                <a:gd name="T13" fmla="*/ 849609375 h 2061"/>
                <a:gd name="T14" fmla="*/ 2147483646 w 2117"/>
                <a:gd name="T15" fmla="*/ 800781250 h 2061"/>
                <a:gd name="T16" fmla="*/ 2147483646 w 2117"/>
                <a:gd name="T17" fmla="*/ 722656250 h 2061"/>
                <a:gd name="T18" fmla="*/ 2147483646 w 2117"/>
                <a:gd name="T19" fmla="*/ 9765625 h 2061"/>
                <a:gd name="T20" fmla="*/ 2147483646 w 2117"/>
                <a:gd name="T21" fmla="*/ 332031250 h 2061"/>
                <a:gd name="T22" fmla="*/ 429687500 w 2117"/>
                <a:gd name="T23" fmla="*/ 2147483646 h 2061"/>
                <a:gd name="T24" fmla="*/ 429687500 w 2117"/>
                <a:gd name="T25" fmla="*/ 2147483646 h 2061"/>
                <a:gd name="T26" fmla="*/ 1230468750 w 2117"/>
                <a:gd name="T27" fmla="*/ 2147483646 h 2061"/>
                <a:gd name="T28" fmla="*/ 1992187500 w 2117"/>
                <a:gd name="T29" fmla="*/ 2147483646 h 2061"/>
                <a:gd name="T30" fmla="*/ 2147483646 w 2117"/>
                <a:gd name="T31" fmla="*/ 1894531250 h 2061"/>
                <a:gd name="T32" fmla="*/ 2147483646 w 2117"/>
                <a:gd name="T33" fmla="*/ 9765625 h 20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17" h="2061" extrusionOk="0">
                  <a:moveTo>
                    <a:pt x="1953" y="74"/>
                  </a:moveTo>
                  <a:cubicBezTo>
                    <a:pt x="1981" y="74"/>
                    <a:pt x="2006" y="109"/>
                    <a:pt x="1984" y="136"/>
                  </a:cubicBezTo>
                  <a:lnTo>
                    <a:pt x="150" y="1969"/>
                  </a:lnTo>
                  <a:cubicBezTo>
                    <a:pt x="143" y="1979"/>
                    <a:pt x="133" y="1983"/>
                    <a:pt x="124" y="1983"/>
                  </a:cubicBezTo>
                  <a:cubicBezTo>
                    <a:pt x="114" y="1983"/>
                    <a:pt x="104" y="1979"/>
                    <a:pt x="97" y="1969"/>
                  </a:cubicBezTo>
                  <a:cubicBezTo>
                    <a:pt x="83" y="1959"/>
                    <a:pt x="83" y="1935"/>
                    <a:pt x="97" y="1920"/>
                  </a:cubicBezTo>
                  <a:lnTo>
                    <a:pt x="1930" y="87"/>
                  </a:lnTo>
                  <a:lnTo>
                    <a:pt x="1930" y="82"/>
                  </a:lnTo>
                  <a:cubicBezTo>
                    <a:pt x="1938" y="76"/>
                    <a:pt x="1946" y="74"/>
                    <a:pt x="1953" y="74"/>
                  </a:cubicBezTo>
                  <a:close/>
                  <a:moveTo>
                    <a:pt x="1954" y="1"/>
                  </a:moveTo>
                  <a:cubicBezTo>
                    <a:pt x="1929" y="1"/>
                    <a:pt x="1902" y="11"/>
                    <a:pt x="1877" y="34"/>
                  </a:cubicBezTo>
                  <a:lnTo>
                    <a:pt x="44" y="1867"/>
                  </a:lnTo>
                  <a:cubicBezTo>
                    <a:pt x="0" y="1911"/>
                    <a:pt x="0" y="1983"/>
                    <a:pt x="44" y="2027"/>
                  </a:cubicBezTo>
                  <a:cubicBezTo>
                    <a:pt x="68" y="2046"/>
                    <a:pt x="97" y="2061"/>
                    <a:pt x="126" y="2061"/>
                  </a:cubicBezTo>
                  <a:cubicBezTo>
                    <a:pt x="155" y="2061"/>
                    <a:pt x="184" y="2051"/>
                    <a:pt x="204" y="2032"/>
                  </a:cubicBezTo>
                  <a:lnTo>
                    <a:pt x="2042" y="194"/>
                  </a:lnTo>
                  <a:cubicBezTo>
                    <a:pt x="2116" y="112"/>
                    <a:pt x="2041" y="1"/>
                    <a:pt x="195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3" name="Google Shape;1367;p23">
              <a:extLst>
                <a:ext uri="{FF2B5EF4-FFF2-40B4-BE49-F238E27FC236}">
                  <a16:creationId xmlns:a16="http://schemas.microsoft.com/office/drawing/2014/main" id="{60590D5E-91D2-9144-A1C3-C8429D832C9F}"/>
                </a:ext>
              </a:extLst>
            </p:cNvPr>
            <p:cNvSpPr>
              <a:spLocks/>
            </p:cNvSpPr>
            <p:nvPr/>
          </p:nvSpPr>
          <p:spPr bwMode="auto">
            <a:xfrm>
              <a:off x="-3340075" y="-1705675"/>
              <a:ext cx="45725" cy="44250"/>
            </a:xfrm>
            <a:custGeom>
              <a:avLst/>
              <a:gdLst>
                <a:gd name="T0" fmla="*/ 2147483646 w 1829"/>
                <a:gd name="T1" fmla="*/ 9765625 h 1770"/>
                <a:gd name="T2" fmla="*/ 2147483646 w 1829"/>
                <a:gd name="T3" fmla="*/ 224609375 h 1770"/>
                <a:gd name="T4" fmla="*/ 517578125 w 1829"/>
                <a:gd name="T5" fmla="*/ 2147483646 h 1770"/>
                <a:gd name="T6" fmla="*/ 1074218750 w 1829"/>
                <a:gd name="T7" fmla="*/ 2147483646 h 1770"/>
                <a:gd name="T8" fmla="*/ 1552734375 w 1829"/>
                <a:gd name="T9" fmla="*/ 2147483646 h 1770"/>
                <a:gd name="T10" fmla="*/ 2147483646 w 1829"/>
                <a:gd name="T11" fmla="*/ 1269531250 h 1770"/>
                <a:gd name="T12" fmla="*/ 2147483646 w 1829"/>
                <a:gd name="T13" fmla="*/ 9765625 h 17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9" h="1770" extrusionOk="0">
                  <a:moveTo>
                    <a:pt x="1723" y="1"/>
                  </a:moveTo>
                  <a:cubicBezTo>
                    <a:pt x="1707" y="1"/>
                    <a:pt x="1689" y="7"/>
                    <a:pt x="1673" y="23"/>
                  </a:cubicBezTo>
                  <a:lnTo>
                    <a:pt x="53" y="1639"/>
                  </a:lnTo>
                  <a:cubicBezTo>
                    <a:pt x="0" y="1695"/>
                    <a:pt x="50" y="1770"/>
                    <a:pt x="110" y="1770"/>
                  </a:cubicBezTo>
                  <a:cubicBezTo>
                    <a:pt x="126" y="1770"/>
                    <a:pt x="144" y="1764"/>
                    <a:pt x="159" y="1750"/>
                  </a:cubicBezTo>
                  <a:lnTo>
                    <a:pt x="1780" y="130"/>
                  </a:lnTo>
                  <a:cubicBezTo>
                    <a:pt x="1828" y="74"/>
                    <a:pt x="1779" y="1"/>
                    <a:pt x="1723"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4" name="Google Shape;1368;p23">
              <a:extLst>
                <a:ext uri="{FF2B5EF4-FFF2-40B4-BE49-F238E27FC236}">
                  <a16:creationId xmlns:a16="http://schemas.microsoft.com/office/drawing/2014/main" id="{629E09D2-3E31-7E4E-960D-8ACBB78067AC}"/>
                </a:ext>
              </a:extLst>
            </p:cNvPr>
            <p:cNvSpPr>
              <a:spLocks/>
            </p:cNvSpPr>
            <p:nvPr/>
          </p:nvSpPr>
          <p:spPr bwMode="auto">
            <a:xfrm>
              <a:off x="-3340575" y="-1706650"/>
              <a:ext cx="46700" cy="46175"/>
            </a:xfrm>
            <a:custGeom>
              <a:avLst/>
              <a:gdLst>
                <a:gd name="T0" fmla="*/ 2147483646 w 1868"/>
                <a:gd name="T1" fmla="*/ 751953125 h 1847"/>
                <a:gd name="T2" fmla="*/ 2147483646 w 1868"/>
                <a:gd name="T3" fmla="*/ 1083984375 h 1847"/>
                <a:gd name="T4" fmla="*/ 2147483646 w 1868"/>
                <a:gd name="T5" fmla="*/ 1367187500 h 1847"/>
                <a:gd name="T6" fmla="*/ 1513671875 w 1868"/>
                <a:gd name="T7" fmla="*/ 2147483646 h 1847"/>
                <a:gd name="T8" fmla="*/ 1250000000 w 1868"/>
                <a:gd name="T9" fmla="*/ 2147483646 h 1847"/>
                <a:gd name="T10" fmla="*/ 947265625 w 1868"/>
                <a:gd name="T11" fmla="*/ 2147483646 h 1847"/>
                <a:gd name="T12" fmla="*/ 2147483646 w 1868"/>
                <a:gd name="T13" fmla="*/ 839843750 h 1847"/>
                <a:gd name="T14" fmla="*/ 2147483646 w 1868"/>
                <a:gd name="T15" fmla="*/ 751953125 h 1847"/>
                <a:gd name="T16" fmla="*/ 2147483646 w 1868"/>
                <a:gd name="T17" fmla="*/ 751953125 h 1847"/>
                <a:gd name="T18" fmla="*/ 2147483646 w 1868"/>
                <a:gd name="T19" fmla="*/ 0 h 1847"/>
                <a:gd name="T20" fmla="*/ 2147483646 w 1868"/>
                <a:gd name="T21" fmla="*/ 322265625 h 1847"/>
                <a:gd name="T22" fmla="*/ 478515625 w 1868"/>
                <a:gd name="T23" fmla="*/ 2147483646 h 1847"/>
                <a:gd name="T24" fmla="*/ 478515625 w 1868"/>
                <a:gd name="T25" fmla="*/ 2147483646 h 1847"/>
                <a:gd name="T26" fmla="*/ 1279296875 w 1868"/>
                <a:gd name="T27" fmla="*/ 2147483646 h 1847"/>
                <a:gd name="T28" fmla="*/ 2031250000 w 1868"/>
                <a:gd name="T29" fmla="*/ 2147483646 h 1847"/>
                <a:gd name="T30" fmla="*/ 2147483646 w 1868"/>
                <a:gd name="T31" fmla="*/ 1884765625 h 1847"/>
                <a:gd name="T32" fmla="*/ 2147483646 w 1868"/>
                <a:gd name="T33" fmla="*/ 888671875 h 1847"/>
                <a:gd name="T34" fmla="*/ 2147483646 w 1868"/>
                <a:gd name="T35" fmla="*/ 39062500 h 1847"/>
                <a:gd name="T36" fmla="*/ 2147483646 w 1868"/>
                <a:gd name="T37" fmla="*/ 0 h 18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68" h="1847" extrusionOk="0">
                  <a:moveTo>
                    <a:pt x="1751" y="77"/>
                  </a:moveTo>
                  <a:cubicBezTo>
                    <a:pt x="1766" y="81"/>
                    <a:pt x="1776" y="91"/>
                    <a:pt x="1780" y="111"/>
                  </a:cubicBezTo>
                  <a:cubicBezTo>
                    <a:pt x="1785" y="120"/>
                    <a:pt x="1780" y="135"/>
                    <a:pt x="1771" y="140"/>
                  </a:cubicBezTo>
                  <a:lnTo>
                    <a:pt x="155" y="1760"/>
                  </a:lnTo>
                  <a:cubicBezTo>
                    <a:pt x="147" y="1768"/>
                    <a:pt x="137" y="1771"/>
                    <a:pt x="128" y="1771"/>
                  </a:cubicBezTo>
                  <a:cubicBezTo>
                    <a:pt x="97" y="1771"/>
                    <a:pt x="71" y="1733"/>
                    <a:pt x="97" y="1707"/>
                  </a:cubicBezTo>
                  <a:lnTo>
                    <a:pt x="1718" y="86"/>
                  </a:lnTo>
                  <a:cubicBezTo>
                    <a:pt x="1722" y="81"/>
                    <a:pt x="1732" y="77"/>
                    <a:pt x="1742" y="77"/>
                  </a:cubicBezTo>
                  <a:lnTo>
                    <a:pt x="1751" y="77"/>
                  </a:lnTo>
                  <a:close/>
                  <a:moveTo>
                    <a:pt x="1742" y="0"/>
                  </a:moveTo>
                  <a:cubicBezTo>
                    <a:pt x="1713" y="0"/>
                    <a:pt x="1686" y="11"/>
                    <a:pt x="1664" y="33"/>
                  </a:cubicBezTo>
                  <a:lnTo>
                    <a:pt x="49" y="1654"/>
                  </a:lnTo>
                  <a:cubicBezTo>
                    <a:pt x="0" y="1697"/>
                    <a:pt x="0" y="1770"/>
                    <a:pt x="49" y="1813"/>
                  </a:cubicBezTo>
                  <a:cubicBezTo>
                    <a:pt x="68" y="1832"/>
                    <a:pt x="97" y="1847"/>
                    <a:pt x="131" y="1847"/>
                  </a:cubicBezTo>
                  <a:cubicBezTo>
                    <a:pt x="160" y="1847"/>
                    <a:pt x="189" y="1832"/>
                    <a:pt x="208" y="1813"/>
                  </a:cubicBezTo>
                  <a:lnTo>
                    <a:pt x="1829" y="193"/>
                  </a:lnTo>
                  <a:cubicBezTo>
                    <a:pt x="1858" y="169"/>
                    <a:pt x="1868" y="125"/>
                    <a:pt x="1858" y="91"/>
                  </a:cubicBezTo>
                  <a:cubicBezTo>
                    <a:pt x="1848" y="48"/>
                    <a:pt x="1814" y="14"/>
                    <a:pt x="1771" y="4"/>
                  </a:cubicBezTo>
                  <a:cubicBezTo>
                    <a:pt x="1761" y="2"/>
                    <a:pt x="1751" y="0"/>
                    <a:pt x="1742"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5" name="Google Shape;1369;p23">
              <a:extLst>
                <a:ext uri="{FF2B5EF4-FFF2-40B4-BE49-F238E27FC236}">
                  <a16:creationId xmlns:a16="http://schemas.microsoft.com/office/drawing/2014/main" id="{2CAD74FF-6838-224A-8FA3-73BE3D14EDC5}"/>
                </a:ext>
              </a:extLst>
            </p:cNvPr>
            <p:cNvSpPr>
              <a:spLocks/>
            </p:cNvSpPr>
            <p:nvPr/>
          </p:nvSpPr>
          <p:spPr bwMode="auto">
            <a:xfrm>
              <a:off x="-3354125" y="-1719750"/>
              <a:ext cx="40325" cy="38850"/>
            </a:xfrm>
            <a:custGeom>
              <a:avLst/>
              <a:gdLst>
                <a:gd name="T0" fmla="*/ 2147483646 w 1613"/>
                <a:gd name="T1" fmla="*/ 9765625 h 1554"/>
                <a:gd name="T2" fmla="*/ 2147483646 w 1613"/>
                <a:gd name="T3" fmla="*/ 195312500 h 1554"/>
                <a:gd name="T4" fmla="*/ 478515625 w 1613"/>
                <a:gd name="T5" fmla="*/ 2147483646 h 1554"/>
                <a:gd name="T6" fmla="*/ 1074218750 w 1613"/>
                <a:gd name="T7" fmla="*/ 2147483646 h 1554"/>
                <a:gd name="T8" fmla="*/ 1562500000 w 1613"/>
                <a:gd name="T9" fmla="*/ 2147483646 h 1554"/>
                <a:gd name="T10" fmla="*/ 2147483646 w 1613"/>
                <a:gd name="T11" fmla="*/ 1279296875 h 1554"/>
                <a:gd name="T12" fmla="*/ 2147483646 w 1613"/>
                <a:gd name="T13" fmla="*/ 9765625 h 1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3" h="1554" extrusionOk="0">
                  <a:moveTo>
                    <a:pt x="1504" y="1"/>
                  </a:moveTo>
                  <a:cubicBezTo>
                    <a:pt x="1488" y="1"/>
                    <a:pt x="1472" y="6"/>
                    <a:pt x="1457" y="20"/>
                  </a:cubicBezTo>
                  <a:lnTo>
                    <a:pt x="49" y="1428"/>
                  </a:lnTo>
                  <a:cubicBezTo>
                    <a:pt x="0" y="1481"/>
                    <a:pt x="51" y="1554"/>
                    <a:pt x="110" y="1554"/>
                  </a:cubicBezTo>
                  <a:cubicBezTo>
                    <a:pt x="127" y="1554"/>
                    <a:pt x="144" y="1548"/>
                    <a:pt x="160" y="1534"/>
                  </a:cubicBezTo>
                  <a:lnTo>
                    <a:pt x="1563" y="131"/>
                  </a:lnTo>
                  <a:cubicBezTo>
                    <a:pt x="1612" y="75"/>
                    <a:pt x="1561" y="1"/>
                    <a:pt x="150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6" name="Google Shape;1370;p23">
              <a:extLst>
                <a:ext uri="{FF2B5EF4-FFF2-40B4-BE49-F238E27FC236}">
                  <a16:creationId xmlns:a16="http://schemas.microsoft.com/office/drawing/2014/main" id="{E3BDC086-81DB-5949-9BD3-25AE7824BD24}"/>
                </a:ext>
              </a:extLst>
            </p:cNvPr>
            <p:cNvSpPr>
              <a:spLocks/>
            </p:cNvSpPr>
            <p:nvPr/>
          </p:nvSpPr>
          <p:spPr bwMode="auto">
            <a:xfrm>
              <a:off x="-3354600" y="-1720800"/>
              <a:ext cx="41250" cy="40875"/>
            </a:xfrm>
            <a:custGeom>
              <a:avLst/>
              <a:gdLst>
                <a:gd name="T0" fmla="*/ 2147483646 w 1650"/>
                <a:gd name="T1" fmla="*/ 751953125 h 1635"/>
                <a:gd name="T2" fmla="*/ 2147483646 w 1650"/>
                <a:gd name="T3" fmla="*/ 888671875 h 1635"/>
                <a:gd name="T4" fmla="*/ 2147483646 w 1650"/>
                <a:gd name="T5" fmla="*/ 1406250000 h 1635"/>
                <a:gd name="T6" fmla="*/ 1464843750 w 1650"/>
                <a:gd name="T7" fmla="*/ 2147483646 h 1635"/>
                <a:gd name="T8" fmla="*/ 1230468750 w 1650"/>
                <a:gd name="T9" fmla="*/ 2147483646 h 1635"/>
                <a:gd name="T10" fmla="*/ 947265625 w 1650"/>
                <a:gd name="T11" fmla="*/ 2147483646 h 1635"/>
                <a:gd name="T12" fmla="*/ 849609375 w 1650"/>
                <a:gd name="T13" fmla="*/ 2147483646 h 1635"/>
                <a:gd name="T14" fmla="*/ 947265625 w 1650"/>
                <a:gd name="T15" fmla="*/ 2147483646 h 1635"/>
                <a:gd name="T16" fmla="*/ 2147483646 w 1650"/>
                <a:gd name="T17" fmla="*/ 888671875 h 1635"/>
                <a:gd name="T18" fmla="*/ 2147483646 w 1650"/>
                <a:gd name="T19" fmla="*/ 751953125 h 1635"/>
                <a:gd name="T20" fmla="*/ 2147483646 w 1650"/>
                <a:gd name="T21" fmla="*/ 751953125 h 1635"/>
                <a:gd name="T22" fmla="*/ 2147483646 w 1650"/>
                <a:gd name="T23" fmla="*/ 9765625 h 1635"/>
                <a:gd name="T24" fmla="*/ 2147483646 w 1650"/>
                <a:gd name="T25" fmla="*/ 322265625 h 1635"/>
                <a:gd name="T26" fmla="*/ 429687500 w 1650"/>
                <a:gd name="T27" fmla="*/ 2147483646 h 1635"/>
                <a:gd name="T28" fmla="*/ 429687500 w 1650"/>
                <a:gd name="T29" fmla="*/ 2147483646 h 1635"/>
                <a:gd name="T30" fmla="*/ 1230468750 w 1650"/>
                <a:gd name="T31" fmla="*/ 2147483646 h 1635"/>
                <a:gd name="T32" fmla="*/ 2031250000 w 1650"/>
                <a:gd name="T33" fmla="*/ 2147483646 h 1635"/>
                <a:gd name="T34" fmla="*/ 2147483646 w 1650"/>
                <a:gd name="T35" fmla="*/ 1933593750 h 1635"/>
                <a:gd name="T36" fmla="*/ 2147483646 w 1650"/>
                <a:gd name="T37" fmla="*/ 888671875 h 1635"/>
                <a:gd name="T38" fmla="*/ 2147483646 w 1650"/>
                <a:gd name="T39" fmla="*/ 39062500 h 1635"/>
                <a:gd name="T40" fmla="*/ 2147483646 w 1650"/>
                <a:gd name="T41" fmla="*/ 9765625 h 16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50" h="1635" extrusionOk="0">
                  <a:moveTo>
                    <a:pt x="1529" y="77"/>
                  </a:moveTo>
                  <a:cubicBezTo>
                    <a:pt x="1539" y="77"/>
                    <a:pt x="1548" y="82"/>
                    <a:pt x="1553" y="91"/>
                  </a:cubicBezTo>
                  <a:cubicBezTo>
                    <a:pt x="1572" y="106"/>
                    <a:pt x="1572" y="130"/>
                    <a:pt x="1553" y="144"/>
                  </a:cubicBezTo>
                  <a:lnTo>
                    <a:pt x="150" y="1547"/>
                  </a:lnTo>
                  <a:cubicBezTo>
                    <a:pt x="145" y="1552"/>
                    <a:pt x="136" y="1557"/>
                    <a:pt x="126" y="1557"/>
                  </a:cubicBezTo>
                  <a:cubicBezTo>
                    <a:pt x="116" y="1557"/>
                    <a:pt x="107" y="1552"/>
                    <a:pt x="97" y="1547"/>
                  </a:cubicBezTo>
                  <a:cubicBezTo>
                    <a:pt x="92" y="1538"/>
                    <a:pt x="87" y="1528"/>
                    <a:pt x="87" y="1518"/>
                  </a:cubicBezTo>
                  <a:cubicBezTo>
                    <a:pt x="83" y="1508"/>
                    <a:pt x="87" y="1499"/>
                    <a:pt x="97" y="1494"/>
                  </a:cubicBezTo>
                  <a:lnTo>
                    <a:pt x="1500" y="91"/>
                  </a:lnTo>
                  <a:cubicBezTo>
                    <a:pt x="1505" y="82"/>
                    <a:pt x="1514" y="77"/>
                    <a:pt x="1524" y="77"/>
                  </a:cubicBezTo>
                  <a:lnTo>
                    <a:pt x="1529" y="77"/>
                  </a:lnTo>
                  <a:close/>
                  <a:moveTo>
                    <a:pt x="1524" y="1"/>
                  </a:moveTo>
                  <a:cubicBezTo>
                    <a:pt x="1496" y="1"/>
                    <a:pt x="1470" y="11"/>
                    <a:pt x="1451" y="33"/>
                  </a:cubicBezTo>
                  <a:lnTo>
                    <a:pt x="44" y="1441"/>
                  </a:lnTo>
                  <a:cubicBezTo>
                    <a:pt x="0" y="1484"/>
                    <a:pt x="0" y="1557"/>
                    <a:pt x="44" y="1600"/>
                  </a:cubicBezTo>
                  <a:cubicBezTo>
                    <a:pt x="68" y="1620"/>
                    <a:pt x="97" y="1634"/>
                    <a:pt x="126" y="1634"/>
                  </a:cubicBezTo>
                  <a:cubicBezTo>
                    <a:pt x="155" y="1634"/>
                    <a:pt x="184" y="1625"/>
                    <a:pt x="208" y="1600"/>
                  </a:cubicBezTo>
                  <a:lnTo>
                    <a:pt x="1611" y="198"/>
                  </a:lnTo>
                  <a:cubicBezTo>
                    <a:pt x="1640" y="169"/>
                    <a:pt x="1650" y="130"/>
                    <a:pt x="1640" y="91"/>
                  </a:cubicBezTo>
                  <a:cubicBezTo>
                    <a:pt x="1630" y="48"/>
                    <a:pt x="1597" y="19"/>
                    <a:pt x="1553" y="4"/>
                  </a:cubicBezTo>
                  <a:cubicBezTo>
                    <a:pt x="1543" y="2"/>
                    <a:pt x="1534" y="1"/>
                    <a:pt x="152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7" name="Google Shape;1371;p23">
              <a:extLst>
                <a:ext uri="{FF2B5EF4-FFF2-40B4-BE49-F238E27FC236}">
                  <a16:creationId xmlns:a16="http://schemas.microsoft.com/office/drawing/2014/main" id="{63436F2E-5E6E-354D-92FA-5EAA298A477C}"/>
                </a:ext>
              </a:extLst>
            </p:cNvPr>
            <p:cNvSpPr>
              <a:spLocks/>
            </p:cNvSpPr>
            <p:nvPr/>
          </p:nvSpPr>
          <p:spPr bwMode="auto">
            <a:xfrm>
              <a:off x="-3437700" y="-1844600"/>
              <a:ext cx="152125" cy="233150"/>
            </a:xfrm>
            <a:custGeom>
              <a:avLst/>
              <a:gdLst>
                <a:gd name="T0" fmla="*/ 1025390625 w 6085"/>
                <a:gd name="T1" fmla="*/ 0 h 9326"/>
                <a:gd name="T2" fmla="*/ 341796875 w 6085"/>
                <a:gd name="T3" fmla="*/ 1113281250 h 9326"/>
                <a:gd name="T4" fmla="*/ 2147483646 w 6085"/>
                <a:gd name="T5" fmla="*/ 2147483646 h 9326"/>
                <a:gd name="T6" fmla="*/ 2147483646 w 6085"/>
                <a:gd name="T7" fmla="*/ 2147483646 h 9326"/>
                <a:gd name="T8" fmla="*/ 2147483646 w 6085"/>
                <a:gd name="T9" fmla="*/ 2147483646 h 9326"/>
                <a:gd name="T10" fmla="*/ 1621093750 w 6085"/>
                <a:gd name="T11" fmla="*/ 312500000 h 9326"/>
                <a:gd name="T12" fmla="*/ 1025390625 w 6085"/>
                <a:gd name="T13" fmla="*/ 0 h 93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5" h="9326" extrusionOk="0">
                  <a:moveTo>
                    <a:pt x="105" y="0"/>
                  </a:moveTo>
                  <a:cubicBezTo>
                    <a:pt x="52" y="0"/>
                    <a:pt x="1" y="56"/>
                    <a:pt x="35" y="114"/>
                  </a:cubicBezTo>
                  <a:cubicBezTo>
                    <a:pt x="1032" y="1667"/>
                    <a:pt x="4925" y="7742"/>
                    <a:pt x="5922" y="9290"/>
                  </a:cubicBezTo>
                  <a:cubicBezTo>
                    <a:pt x="5938" y="9315"/>
                    <a:pt x="5960" y="9325"/>
                    <a:pt x="5982" y="9325"/>
                  </a:cubicBezTo>
                  <a:cubicBezTo>
                    <a:pt x="6034" y="9325"/>
                    <a:pt x="6085" y="9269"/>
                    <a:pt x="6048" y="9208"/>
                  </a:cubicBezTo>
                  <a:cubicBezTo>
                    <a:pt x="5056" y="7660"/>
                    <a:pt x="1157" y="1585"/>
                    <a:pt x="166" y="32"/>
                  </a:cubicBezTo>
                  <a:cubicBezTo>
                    <a:pt x="149" y="10"/>
                    <a:pt x="127" y="0"/>
                    <a:pt x="105"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8" name="Google Shape;1372;p23">
              <a:extLst>
                <a:ext uri="{FF2B5EF4-FFF2-40B4-BE49-F238E27FC236}">
                  <a16:creationId xmlns:a16="http://schemas.microsoft.com/office/drawing/2014/main" id="{4C127A4D-01CD-AB40-B007-363032FAF71D}"/>
                </a:ext>
              </a:extLst>
            </p:cNvPr>
            <p:cNvSpPr>
              <a:spLocks/>
            </p:cNvSpPr>
            <p:nvPr/>
          </p:nvSpPr>
          <p:spPr bwMode="auto">
            <a:xfrm>
              <a:off x="-3438175" y="-1845525"/>
              <a:ext cx="153000" cy="235000"/>
            </a:xfrm>
            <a:custGeom>
              <a:avLst/>
              <a:gdLst>
                <a:gd name="T0" fmla="*/ 1240234375 w 6120"/>
                <a:gd name="T1" fmla="*/ 722656250 h 9400"/>
                <a:gd name="T2" fmla="*/ 1523437500 w 6120"/>
                <a:gd name="T3" fmla="*/ 908203125 h 9400"/>
                <a:gd name="T4" fmla="*/ 2147483646 w 6120"/>
                <a:gd name="T5" fmla="*/ 2147483646 h 9400"/>
                <a:gd name="T6" fmla="*/ 2147483646 w 6120"/>
                <a:gd name="T7" fmla="*/ 2147483646 h 9400"/>
                <a:gd name="T8" fmla="*/ 2147483646 w 6120"/>
                <a:gd name="T9" fmla="*/ 2147483646 h 9400"/>
                <a:gd name="T10" fmla="*/ 2147483646 w 6120"/>
                <a:gd name="T11" fmla="*/ 2147483646 h 9400"/>
                <a:gd name="T12" fmla="*/ 2147483646 w 6120"/>
                <a:gd name="T13" fmla="*/ 2147483646 h 9400"/>
                <a:gd name="T14" fmla="*/ 859375000 w 6120"/>
                <a:gd name="T15" fmla="*/ 1289062500 h 9400"/>
                <a:gd name="T16" fmla="*/ 859375000 w 6120"/>
                <a:gd name="T17" fmla="*/ 957031250 h 9400"/>
                <a:gd name="T18" fmla="*/ 1240234375 w 6120"/>
                <a:gd name="T19" fmla="*/ 722656250 h 9400"/>
                <a:gd name="T20" fmla="*/ 1259765625 w 6120"/>
                <a:gd name="T21" fmla="*/ 9765625 h 9400"/>
                <a:gd name="T22" fmla="*/ 1142578125 w 6120"/>
                <a:gd name="T23" fmla="*/ 9765625 h 9400"/>
                <a:gd name="T24" fmla="*/ 146484375 w 6120"/>
                <a:gd name="T25" fmla="*/ 625000000 h 9400"/>
                <a:gd name="T26" fmla="*/ 244140625 w 6120"/>
                <a:gd name="T27" fmla="*/ 1708984375 h 9400"/>
                <a:gd name="T28" fmla="*/ 2147483646 w 6120"/>
                <a:gd name="T29" fmla="*/ 2147483646 h 9400"/>
                <a:gd name="T30" fmla="*/ 2147483646 w 6120"/>
                <a:gd name="T31" fmla="*/ 2147483646 h 9400"/>
                <a:gd name="T32" fmla="*/ 2147483646 w 6120"/>
                <a:gd name="T33" fmla="*/ 2147483646 h 9400"/>
                <a:gd name="T34" fmla="*/ 2147483646 w 6120"/>
                <a:gd name="T35" fmla="*/ 2147483646 h 9400"/>
                <a:gd name="T36" fmla="*/ 2147483646 w 6120"/>
                <a:gd name="T37" fmla="*/ 2147483646 h 9400"/>
                <a:gd name="T38" fmla="*/ 2089843750 w 6120"/>
                <a:gd name="T39" fmla="*/ 488281250 h 9400"/>
                <a:gd name="T40" fmla="*/ 1259765625 w 6120"/>
                <a:gd name="T41" fmla="*/ 9765625 h 94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20" h="9400" extrusionOk="0">
                  <a:moveTo>
                    <a:pt x="127" y="74"/>
                  </a:moveTo>
                  <a:cubicBezTo>
                    <a:pt x="136" y="74"/>
                    <a:pt x="146" y="79"/>
                    <a:pt x="156" y="93"/>
                  </a:cubicBezTo>
                  <a:lnTo>
                    <a:pt x="6038" y="9269"/>
                  </a:lnTo>
                  <a:cubicBezTo>
                    <a:pt x="6042" y="9274"/>
                    <a:pt x="6042" y="9284"/>
                    <a:pt x="6042" y="9293"/>
                  </a:cubicBezTo>
                  <a:cubicBezTo>
                    <a:pt x="6038" y="9303"/>
                    <a:pt x="6033" y="9313"/>
                    <a:pt x="6023" y="9317"/>
                  </a:cubicBezTo>
                  <a:cubicBezTo>
                    <a:pt x="6013" y="9322"/>
                    <a:pt x="6004" y="9327"/>
                    <a:pt x="5994" y="9327"/>
                  </a:cubicBezTo>
                  <a:cubicBezTo>
                    <a:pt x="5984" y="9322"/>
                    <a:pt x="5980" y="9317"/>
                    <a:pt x="5975" y="9308"/>
                  </a:cubicBezTo>
                  <a:lnTo>
                    <a:pt x="88" y="132"/>
                  </a:lnTo>
                  <a:cubicBezTo>
                    <a:pt x="83" y="122"/>
                    <a:pt x="78" y="108"/>
                    <a:pt x="88" y="98"/>
                  </a:cubicBezTo>
                  <a:cubicBezTo>
                    <a:pt x="93" y="84"/>
                    <a:pt x="107" y="74"/>
                    <a:pt x="127" y="74"/>
                  </a:cubicBezTo>
                  <a:close/>
                  <a:moveTo>
                    <a:pt x="129" y="1"/>
                  </a:moveTo>
                  <a:cubicBezTo>
                    <a:pt x="125" y="1"/>
                    <a:pt x="121" y="1"/>
                    <a:pt x="117" y="1"/>
                  </a:cubicBezTo>
                  <a:cubicBezTo>
                    <a:pt x="74" y="1"/>
                    <a:pt x="35" y="26"/>
                    <a:pt x="15" y="64"/>
                  </a:cubicBezTo>
                  <a:cubicBezTo>
                    <a:pt x="1" y="98"/>
                    <a:pt x="1" y="142"/>
                    <a:pt x="25" y="175"/>
                  </a:cubicBezTo>
                  <a:lnTo>
                    <a:pt x="5907" y="9351"/>
                  </a:lnTo>
                  <a:cubicBezTo>
                    <a:pt x="5926" y="9380"/>
                    <a:pt x="5960" y="9400"/>
                    <a:pt x="5999" y="9400"/>
                  </a:cubicBezTo>
                  <a:cubicBezTo>
                    <a:pt x="6023" y="9400"/>
                    <a:pt x="6042" y="9395"/>
                    <a:pt x="6062" y="9380"/>
                  </a:cubicBezTo>
                  <a:cubicBezTo>
                    <a:pt x="6086" y="9366"/>
                    <a:pt x="6105" y="9342"/>
                    <a:pt x="6115" y="9317"/>
                  </a:cubicBezTo>
                  <a:cubicBezTo>
                    <a:pt x="6120" y="9284"/>
                    <a:pt x="6115" y="9255"/>
                    <a:pt x="6100" y="9226"/>
                  </a:cubicBezTo>
                  <a:lnTo>
                    <a:pt x="214" y="50"/>
                  </a:lnTo>
                  <a:cubicBezTo>
                    <a:pt x="196" y="19"/>
                    <a:pt x="163" y="1"/>
                    <a:pt x="129"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9" name="Google Shape;1373;p23">
              <a:extLst>
                <a:ext uri="{FF2B5EF4-FFF2-40B4-BE49-F238E27FC236}">
                  <a16:creationId xmlns:a16="http://schemas.microsoft.com/office/drawing/2014/main" id="{625EB888-BC46-144A-A9D8-A22E032688DB}"/>
                </a:ext>
              </a:extLst>
            </p:cNvPr>
            <p:cNvSpPr>
              <a:spLocks/>
            </p:cNvSpPr>
            <p:nvPr/>
          </p:nvSpPr>
          <p:spPr bwMode="auto">
            <a:xfrm>
              <a:off x="-3479050" y="-1803500"/>
              <a:ext cx="234800" cy="150925"/>
            </a:xfrm>
            <a:custGeom>
              <a:avLst/>
              <a:gdLst>
                <a:gd name="T0" fmla="*/ 1064453125 w 9392"/>
                <a:gd name="T1" fmla="*/ 0 h 6037"/>
                <a:gd name="T2" fmla="*/ 673828125 w 9392"/>
                <a:gd name="T3" fmla="*/ 1357421875 h 6037"/>
                <a:gd name="T4" fmla="*/ 2147483646 w 9392"/>
                <a:gd name="T5" fmla="*/ 2147483646 h 6037"/>
                <a:gd name="T6" fmla="*/ 2147483646 w 9392"/>
                <a:gd name="T7" fmla="*/ 2147483646 h 6037"/>
                <a:gd name="T8" fmla="*/ 2147483646 w 9392"/>
                <a:gd name="T9" fmla="*/ 2147483646 h 6037"/>
                <a:gd name="T10" fmla="*/ 1474609375 w 9392"/>
                <a:gd name="T11" fmla="*/ 126953125 h 6037"/>
                <a:gd name="T12" fmla="*/ 1064453125 w 9392"/>
                <a:gd name="T13" fmla="*/ 0 h 60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92" h="6037" extrusionOk="0">
                  <a:moveTo>
                    <a:pt x="109" y="0"/>
                  </a:moveTo>
                  <a:cubicBezTo>
                    <a:pt x="42" y="0"/>
                    <a:pt x="0" y="95"/>
                    <a:pt x="69" y="139"/>
                  </a:cubicBezTo>
                  <a:lnTo>
                    <a:pt x="9245" y="6026"/>
                  </a:lnTo>
                  <a:cubicBezTo>
                    <a:pt x="9258" y="6034"/>
                    <a:pt x="9271" y="6037"/>
                    <a:pt x="9283" y="6037"/>
                  </a:cubicBezTo>
                  <a:cubicBezTo>
                    <a:pt x="9348" y="6037"/>
                    <a:pt x="9392" y="5944"/>
                    <a:pt x="9327" y="5895"/>
                  </a:cubicBezTo>
                  <a:lnTo>
                    <a:pt x="151" y="13"/>
                  </a:lnTo>
                  <a:cubicBezTo>
                    <a:pt x="136" y="4"/>
                    <a:pt x="122" y="0"/>
                    <a:pt x="109"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0" name="Google Shape;1374;p23">
              <a:extLst>
                <a:ext uri="{FF2B5EF4-FFF2-40B4-BE49-F238E27FC236}">
                  <a16:creationId xmlns:a16="http://schemas.microsoft.com/office/drawing/2014/main" id="{062857B0-EFF7-604C-96D2-9E0FD919E349}"/>
                </a:ext>
              </a:extLst>
            </p:cNvPr>
            <p:cNvSpPr>
              <a:spLocks/>
            </p:cNvSpPr>
            <p:nvPr/>
          </p:nvSpPr>
          <p:spPr bwMode="auto">
            <a:xfrm>
              <a:off x="-3479150" y="-1804450"/>
              <a:ext cx="235450" cy="152825"/>
            </a:xfrm>
            <a:custGeom>
              <a:avLst/>
              <a:gdLst>
                <a:gd name="T0" fmla="*/ 1113281250 w 9418"/>
                <a:gd name="T1" fmla="*/ 732421875 h 6113"/>
                <a:gd name="T2" fmla="*/ 1328125000 w 9418"/>
                <a:gd name="T3" fmla="*/ 781250000 h 6113"/>
                <a:gd name="T4" fmla="*/ 2147483646 w 9418"/>
                <a:gd name="T5" fmla="*/ 2147483646 h 6113"/>
                <a:gd name="T6" fmla="*/ 2147483646 w 9418"/>
                <a:gd name="T7" fmla="*/ 2147483646 h 6113"/>
                <a:gd name="T8" fmla="*/ 2147483646 w 9418"/>
                <a:gd name="T9" fmla="*/ 2147483646 h 6113"/>
                <a:gd name="T10" fmla="*/ 2147483646 w 9418"/>
                <a:gd name="T11" fmla="*/ 2147483646 h 6113"/>
                <a:gd name="T12" fmla="*/ 2147483646 w 9418"/>
                <a:gd name="T13" fmla="*/ 2147483646 h 6113"/>
                <a:gd name="T14" fmla="*/ 898437500 w 9418"/>
                <a:gd name="T15" fmla="*/ 1445312500 h 6113"/>
                <a:gd name="T16" fmla="*/ 898437500 w 9418"/>
                <a:gd name="T17" fmla="*/ 1396484375 h 6113"/>
                <a:gd name="T18" fmla="*/ 800781250 w 9418"/>
                <a:gd name="T19" fmla="*/ 878906250 h 6113"/>
                <a:gd name="T20" fmla="*/ 1113281250 w 9418"/>
                <a:gd name="T21" fmla="*/ 732421875 h 6113"/>
                <a:gd name="T22" fmla="*/ 1113281250 w 9418"/>
                <a:gd name="T23" fmla="*/ 0 h 6113"/>
                <a:gd name="T24" fmla="*/ 664062500 w 9418"/>
                <a:gd name="T25" fmla="*/ 126953125 h 6113"/>
                <a:gd name="T26" fmla="*/ 0 w 9418"/>
                <a:gd name="T27" fmla="*/ 1113281250 h 6113"/>
                <a:gd name="T28" fmla="*/ 517578125 w 9418"/>
                <a:gd name="T29" fmla="*/ 2060546875 h 6113"/>
                <a:gd name="T30" fmla="*/ 2147483646 w 9418"/>
                <a:gd name="T31" fmla="*/ 2147483646 h 6113"/>
                <a:gd name="T32" fmla="*/ 2147483646 w 9418"/>
                <a:gd name="T33" fmla="*/ 2147483646 h 6113"/>
                <a:gd name="T34" fmla="*/ 2147483646 w 9418"/>
                <a:gd name="T35" fmla="*/ 2147483646 h 6113"/>
                <a:gd name="T36" fmla="*/ 2147483646 w 9418"/>
                <a:gd name="T37" fmla="*/ 2147483646 h 6113"/>
                <a:gd name="T38" fmla="*/ 1699218750 w 9418"/>
                <a:gd name="T39" fmla="*/ 166015625 h 6113"/>
                <a:gd name="T40" fmla="*/ 1113281250 w 9418"/>
                <a:gd name="T41" fmla="*/ 0 h 6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18" h="6113" extrusionOk="0">
                  <a:moveTo>
                    <a:pt x="114" y="75"/>
                  </a:moveTo>
                  <a:cubicBezTo>
                    <a:pt x="121" y="75"/>
                    <a:pt x="129" y="77"/>
                    <a:pt x="136" y="80"/>
                  </a:cubicBezTo>
                  <a:lnTo>
                    <a:pt x="9307" y="5962"/>
                  </a:lnTo>
                  <a:cubicBezTo>
                    <a:pt x="9321" y="5967"/>
                    <a:pt x="9326" y="5982"/>
                    <a:pt x="9326" y="5991"/>
                  </a:cubicBezTo>
                  <a:cubicBezTo>
                    <a:pt x="9326" y="6011"/>
                    <a:pt x="9316" y="6025"/>
                    <a:pt x="9302" y="6030"/>
                  </a:cubicBezTo>
                  <a:cubicBezTo>
                    <a:pt x="9297" y="6032"/>
                    <a:pt x="9291" y="6034"/>
                    <a:pt x="9285" y="6034"/>
                  </a:cubicBezTo>
                  <a:cubicBezTo>
                    <a:pt x="9279" y="6034"/>
                    <a:pt x="9273" y="6032"/>
                    <a:pt x="9268" y="6030"/>
                  </a:cubicBezTo>
                  <a:lnTo>
                    <a:pt x="92" y="148"/>
                  </a:lnTo>
                  <a:lnTo>
                    <a:pt x="92" y="143"/>
                  </a:lnTo>
                  <a:cubicBezTo>
                    <a:pt x="73" y="134"/>
                    <a:pt x="68" y="109"/>
                    <a:pt x="82" y="90"/>
                  </a:cubicBezTo>
                  <a:cubicBezTo>
                    <a:pt x="89" y="81"/>
                    <a:pt x="101" y="75"/>
                    <a:pt x="114" y="75"/>
                  </a:cubicBezTo>
                  <a:close/>
                  <a:moveTo>
                    <a:pt x="114" y="0"/>
                  </a:moveTo>
                  <a:cubicBezTo>
                    <a:pt x="99" y="0"/>
                    <a:pt x="83" y="4"/>
                    <a:pt x="68" y="13"/>
                  </a:cubicBezTo>
                  <a:cubicBezTo>
                    <a:pt x="29" y="32"/>
                    <a:pt x="0" y="71"/>
                    <a:pt x="0" y="114"/>
                  </a:cubicBezTo>
                  <a:cubicBezTo>
                    <a:pt x="0" y="153"/>
                    <a:pt x="20" y="192"/>
                    <a:pt x="53" y="211"/>
                  </a:cubicBezTo>
                  <a:lnTo>
                    <a:pt x="9229" y="6093"/>
                  </a:lnTo>
                  <a:cubicBezTo>
                    <a:pt x="9244" y="6107"/>
                    <a:pt x="9268" y="6112"/>
                    <a:pt x="9287" y="6112"/>
                  </a:cubicBezTo>
                  <a:cubicBezTo>
                    <a:pt x="9326" y="6112"/>
                    <a:pt x="9360" y="6093"/>
                    <a:pt x="9384" y="6059"/>
                  </a:cubicBezTo>
                  <a:cubicBezTo>
                    <a:pt x="9418" y="6006"/>
                    <a:pt x="9403" y="5933"/>
                    <a:pt x="9350" y="5904"/>
                  </a:cubicBezTo>
                  <a:lnTo>
                    <a:pt x="174" y="17"/>
                  </a:lnTo>
                  <a:cubicBezTo>
                    <a:pt x="155" y="7"/>
                    <a:pt x="135" y="0"/>
                    <a:pt x="114"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1" name="Google Shape;1375;p23">
              <a:extLst>
                <a:ext uri="{FF2B5EF4-FFF2-40B4-BE49-F238E27FC236}">
                  <a16:creationId xmlns:a16="http://schemas.microsoft.com/office/drawing/2014/main" id="{FB0142BE-7D02-9A4F-8F15-8A887CC2140F}"/>
                </a:ext>
              </a:extLst>
            </p:cNvPr>
            <p:cNvSpPr>
              <a:spLocks/>
            </p:cNvSpPr>
            <p:nvPr/>
          </p:nvSpPr>
          <p:spPr bwMode="auto">
            <a:xfrm>
              <a:off x="-3458325" y="-1823975"/>
              <a:ext cx="193375" cy="191875"/>
            </a:xfrm>
            <a:custGeom>
              <a:avLst/>
              <a:gdLst>
                <a:gd name="T0" fmla="*/ 2147483646 w 7735"/>
                <a:gd name="T1" fmla="*/ 0 h 7675"/>
                <a:gd name="T2" fmla="*/ 2147483646 w 7735"/>
                <a:gd name="T3" fmla="*/ 195312500 h 7675"/>
                <a:gd name="T4" fmla="*/ 507812500 w 7735"/>
                <a:gd name="T5" fmla="*/ 2147483646 h 7675"/>
                <a:gd name="T6" fmla="*/ 1035156250 w 7735"/>
                <a:gd name="T7" fmla="*/ 2147483646 h 7675"/>
                <a:gd name="T8" fmla="*/ 1552734375 w 7735"/>
                <a:gd name="T9" fmla="*/ 2147483646 h 7675"/>
                <a:gd name="T10" fmla="*/ 2147483646 w 7735"/>
                <a:gd name="T11" fmla="*/ 1279296875 h 7675"/>
                <a:gd name="T12" fmla="*/ 2147483646 w 7735"/>
                <a:gd name="T13" fmla="*/ 0 h 7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35" h="7675" extrusionOk="0">
                  <a:moveTo>
                    <a:pt x="7626" y="0"/>
                  </a:moveTo>
                  <a:cubicBezTo>
                    <a:pt x="7610" y="0"/>
                    <a:pt x="7594" y="6"/>
                    <a:pt x="7579" y="20"/>
                  </a:cubicBezTo>
                  <a:lnTo>
                    <a:pt x="52" y="7546"/>
                  </a:lnTo>
                  <a:cubicBezTo>
                    <a:pt x="0" y="7602"/>
                    <a:pt x="48" y="7675"/>
                    <a:pt x="106" y="7675"/>
                  </a:cubicBezTo>
                  <a:cubicBezTo>
                    <a:pt x="124" y="7675"/>
                    <a:pt x="142" y="7668"/>
                    <a:pt x="159" y="7653"/>
                  </a:cubicBezTo>
                  <a:lnTo>
                    <a:pt x="7685" y="131"/>
                  </a:lnTo>
                  <a:cubicBezTo>
                    <a:pt x="7734" y="74"/>
                    <a:pt x="7683" y="0"/>
                    <a:pt x="7626"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2" name="Google Shape;1376;p23">
              <a:extLst>
                <a:ext uri="{FF2B5EF4-FFF2-40B4-BE49-F238E27FC236}">
                  <a16:creationId xmlns:a16="http://schemas.microsoft.com/office/drawing/2014/main" id="{A97F3BA1-64CE-6A49-B1A7-B7594DFCDF3C}"/>
                </a:ext>
              </a:extLst>
            </p:cNvPr>
            <p:cNvSpPr>
              <a:spLocks/>
            </p:cNvSpPr>
            <p:nvPr/>
          </p:nvSpPr>
          <p:spPr bwMode="auto">
            <a:xfrm>
              <a:off x="-3458850" y="-1824975"/>
              <a:ext cx="194250" cy="193900"/>
            </a:xfrm>
            <a:custGeom>
              <a:avLst/>
              <a:gdLst>
                <a:gd name="T0" fmla="*/ 2147483646 w 7770"/>
                <a:gd name="T1" fmla="*/ 722656250 h 7756"/>
                <a:gd name="T2" fmla="*/ 2147483646 w 7770"/>
                <a:gd name="T3" fmla="*/ 869140625 h 7756"/>
                <a:gd name="T4" fmla="*/ 2147483646 w 7770"/>
                <a:gd name="T5" fmla="*/ 1152343750 h 7756"/>
                <a:gd name="T6" fmla="*/ 2147483646 w 7770"/>
                <a:gd name="T7" fmla="*/ 1386718750 h 7756"/>
                <a:gd name="T8" fmla="*/ 1474609375 w 7770"/>
                <a:gd name="T9" fmla="*/ 2147483646 h 7756"/>
                <a:gd name="T10" fmla="*/ 1230468750 w 7770"/>
                <a:gd name="T11" fmla="*/ 2147483646 h 7756"/>
                <a:gd name="T12" fmla="*/ 957031250 w 7770"/>
                <a:gd name="T13" fmla="*/ 2147483646 h 7756"/>
                <a:gd name="T14" fmla="*/ 2147483646 w 7770"/>
                <a:gd name="T15" fmla="*/ 869140625 h 7756"/>
                <a:gd name="T16" fmla="*/ 2147483646 w 7770"/>
                <a:gd name="T17" fmla="*/ 771484375 h 7756"/>
                <a:gd name="T18" fmla="*/ 2147483646 w 7770"/>
                <a:gd name="T19" fmla="*/ 722656250 h 7756"/>
                <a:gd name="T20" fmla="*/ 2147483646 w 7770"/>
                <a:gd name="T21" fmla="*/ 9765625 h 7756"/>
                <a:gd name="T22" fmla="*/ 2147483646 w 7770"/>
                <a:gd name="T23" fmla="*/ 341796875 h 7756"/>
                <a:gd name="T24" fmla="*/ 429687500 w 7770"/>
                <a:gd name="T25" fmla="*/ 2147483646 h 7756"/>
                <a:gd name="T26" fmla="*/ 429687500 w 7770"/>
                <a:gd name="T27" fmla="*/ 2147483646 h 7756"/>
                <a:gd name="T28" fmla="*/ 1240234375 w 7770"/>
                <a:gd name="T29" fmla="*/ 2147483646 h 7756"/>
                <a:gd name="T30" fmla="*/ 2041015625 w 7770"/>
                <a:gd name="T31" fmla="*/ 2147483646 h 7756"/>
                <a:gd name="T32" fmla="*/ 2147483646 w 7770"/>
                <a:gd name="T33" fmla="*/ 1904296875 h 7756"/>
                <a:gd name="T34" fmla="*/ 2147483646 w 7770"/>
                <a:gd name="T35" fmla="*/ 1054687500 h 7756"/>
                <a:gd name="T36" fmla="*/ 2147483646 w 7770"/>
                <a:gd name="T37" fmla="*/ 19531250 h 7756"/>
                <a:gd name="T38" fmla="*/ 2147483646 w 7770"/>
                <a:gd name="T39" fmla="*/ 9765625 h 77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770" h="7756" extrusionOk="0">
                  <a:moveTo>
                    <a:pt x="7648" y="74"/>
                  </a:moveTo>
                  <a:cubicBezTo>
                    <a:pt x="7658" y="79"/>
                    <a:pt x="7668" y="84"/>
                    <a:pt x="7677" y="89"/>
                  </a:cubicBezTo>
                  <a:cubicBezTo>
                    <a:pt x="7682" y="98"/>
                    <a:pt x="7687" y="103"/>
                    <a:pt x="7687" y="118"/>
                  </a:cubicBezTo>
                  <a:cubicBezTo>
                    <a:pt x="7687" y="127"/>
                    <a:pt x="7687" y="137"/>
                    <a:pt x="7677" y="142"/>
                  </a:cubicBezTo>
                  <a:lnTo>
                    <a:pt x="151" y="7668"/>
                  </a:lnTo>
                  <a:cubicBezTo>
                    <a:pt x="143" y="7676"/>
                    <a:pt x="135" y="7679"/>
                    <a:pt x="126" y="7679"/>
                  </a:cubicBezTo>
                  <a:cubicBezTo>
                    <a:pt x="97" y="7679"/>
                    <a:pt x="71" y="7641"/>
                    <a:pt x="98" y="7615"/>
                  </a:cubicBezTo>
                  <a:lnTo>
                    <a:pt x="7624" y="89"/>
                  </a:lnTo>
                  <a:cubicBezTo>
                    <a:pt x="7629" y="79"/>
                    <a:pt x="7639" y="79"/>
                    <a:pt x="7648" y="79"/>
                  </a:cubicBezTo>
                  <a:lnTo>
                    <a:pt x="7648" y="74"/>
                  </a:lnTo>
                  <a:close/>
                  <a:moveTo>
                    <a:pt x="7645" y="1"/>
                  </a:moveTo>
                  <a:cubicBezTo>
                    <a:pt x="7617" y="1"/>
                    <a:pt x="7592" y="14"/>
                    <a:pt x="7571" y="35"/>
                  </a:cubicBezTo>
                  <a:lnTo>
                    <a:pt x="44" y="7562"/>
                  </a:lnTo>
                  <a:cubicBezTo>
                    <a:pt x="1" y="7605"/>
                    <a:pt x="1" y="7678"/>
                    <a:pt x="44" y="7722"/>
                  </a:cubicBezTo>
                  <a:cubicBezTo>
                    <a:pt x="69" y="7741"/>
                    <a:pt x="98" y="7755"/>
                    <a:pt x="127" y="7755"/>
                  </a:cubicBezTo>
                  <a:cubicBezTo>
                    <a:pt x="160" y="7755"/>
                    <a:pt x="185" y="7741"/>
                    <a:pt x="209" y="7722"/>
                  </a:cubicBezTo>
                  <a:lnTo>
                    <a:pt x="7735" y="195"/>
                  </a:lnTo>
                  <a:cubicBezTo>
                    <a:pt x="7755" y="171"/>
                    <a:pt x="7769" y="142"/>
                    <a:pt x="7769" y="108"/>
                  </a:cubicBezTo>
                  <a:cubicBezTo>
                    <a:pt x="7759" y="50"/>
                    <a:pt x="7716" y="6"/>
                    <a:pt x="7658" y="2"/>
                  </a:cubicBezTo>
                  <a:cubicBezTo>
                    <a:pt x="7653" y="1"/>
                    <a:pt x="7649" y="1"/>
                    <a:pt x="7645"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3" name="Google Shape;1377;p23">
              <a:extLst>
                <a:ext uri="{FF2B5EF4-FFF2-40B4-BE49-F238E27FC236}">
                  <a16:creationId xmlns:a16="http://schemas.microsoft.com/office/drawing/2014/main" id="{20445431-08A8-C844-B399-518645EEF564}"/>
                </a:ext>
              </a:extLst>
            </p:cNvPr>
            <p:cNvSpPr>
              <a:spLocks/>
            </p:cNvSpPr>
            <p:nvPr/>
          </p:nvSpPr>
          <p:spPr bwMode="auto">
            <a:xfrm>
              <a:off x="-3297750" y="-1853000"/>
              <a:ext cx="61825" cy="60375"/>
            </a:xfrm>
            <a:custGeom>
              <a:avLst/>
              <a:gdLst>
                <a:gd name="T0" fmla="*/ 1074218750 w 2473"/>
                <a:gd name="T1" fmla="*/ 0 h 2415"/>
                <a:gd name="T2" fmla="*/ 517578125 w 2473"/>
                <a:gd name="T3" fmla="*/ 1279296875 h 2415"/>
                <a:gd name="T4" fmla="*/ 2147483646 w 2473"/>
                <a:gd name="T5" fmla="*/ 2147483646 h 2415"/>
                <a:gd name="T6" fmla="*/ 2147483646 w 2473"/>
                <a:gd name="T7" fmla="*/ 2147483646 h 2415"/>
                <a:gd name="T8" fmla="*/ 2147483646 w 2473"/>
                <a:gd name="T9" fmla="*/ 2147483646 h 2415"/>
                <a:gd name="T10" fmla="*/ 1552734375 w 2473"/>
                <a:gd name="T11" fmla="*/ 195312500 h 2415"/>
                <a:gd name="T12" fmla="*/ 1074218750 w 2473"/>
                <a:gd name="T13" fmla="*/ 0 h 24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73" h="2415" extrusionOk="0">
                  <a:moveTo>
                    <a:pt x="110" y="0"/>
                  </a:moveTo>
                  <a:cubicBezTo>
                    <a:pt x="50" y="0"/>
                    <a:pt x="0" y="74"/>
                    <a:pt x="53" y="131"/>
                  </a:cubicBezTo>
                  <a:lnTo>
                    <a:pt x="2312" y="2395"/>
                  </a:lnTo>
                  <a:cubicBezTo>
                    <a:pt x="2328" y="2409"/>
                    <a:pt x="2345" y="2414"/>
                    <a:pt x="2362" y="2414"/>
                  </a:cubicBezTo>
                  <a:cubicBezTo>
                    <a:pt x="2421" y="2414"/>
                    <a:pt x="2472" y="2340"/>
                    <a:pt x="2423" y="2284"/>
                  </a:cubicBezTo>
                  <a:lnTo>
                    <a:pt x="159" y="20"/>
                  </a:lnTo>
                  <a:cubicBezTo>
                    <a:pt x="143" y="6"/>
                    <a:pt x="126" y="0"/>
                    <a:pt x="11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4" name="Google Shape;1378;p23">
              <a:extLst>
                <a:ext uri="{FF2B5EF4-FFF2-40B4-BE49-F238E27FC236}">
                  <a16:creationId xmlns:a16="http://schemas.microsoft.com/office/drawing/2014/main" id="{614359FB-9F45-904D-B6D6-46FAAEA9BB12}"/>
                </a:ext>
              </a:extLst>
            </p:cNvPr>
            <p:cNvSpPr>
              <a:spLocks/>
            </p:cNvSpPr>
            <p:nvPr/>
          </p:nvSpPr>
          <p:spPr bwMode="auto">
            <a:xfrm>
              <a:off x="-3299200" y="-1854000"/>
              <a:ext cx="63600" cy="62325"/>
            </a:xfrm>
            <a:custGeom>
              <a:avLst/>
              <a:gdLst>
                <a:gd name="T0" fmla="*/ 1601562500 w 2544"/>
                <a:gd name="T1" fmla="*/ 771484375 h 2493"/>
                <a:gd name="T2" fmla="*/ 1884765625 w 2544"/>
                <a:gd name="T3" fmla="*/ 869140625 h 2493"/>
                <a:gd name="T4" fmla="*/ 2147483646 w 2544"/>
                <a:gd name="T5" fmla="*/ 2147483646 h 2493"/>
                <a:gd name="T6" fmla="*/ 2147483646 w 2544"/>
                <a:gd name="T7" fmla="*/ 2147483646 h 2493"/>
                <a:gd name="T8" fmla="*/ 2147483646 w 2544"/>
                <a:gd name="T9" fmla="*/ 2147483646 h 2493"/>
                <a:gd name="T10" fmla="*/ 2147483646 w 2544"/>
                <a:gd name="T11" fmla="*/ 2147483646 h 2493"/>
                <a:gd name="T12" fmla="*/ 2147483646 w 2544"/>
                <a:gd name="T13" fmla="*/ 2147483646 h 2493"/>
                <a:gd name="T14" fmla="*/ 1318359375 w 2544"/>
                <a:gd name="T15" fmla="*/ 1386718750 h 2493"/>
                <a:gd name="T16" fmla="*/ 1318359375 w 2544"/>
                <a:gd name="T17" fmla="*/ 869140625 h 2493"/>
                <a:gd name="T18" fmla="*/ 1601562500 w 2544"/>
                <a:gd name="T19" fmla="*/ 771484375 h 2493"/>
                <a:gd name="T20" fmla="*/ 1591796875 w 2544"/>
                <a:gd name="T21" fmla="*/ 9765625 h 2493"/>
                <a:gd name="T22" fmla="*/ 800781250 w 2544"/>
                <a:gd name="T23" fmla="*/ 1904296875 h 2493"/>
                <a:gd name="T24" fmla="*/ 2147483646 w 2544"/>
                <a:gd name="T25" fmla="*/ 2147483646 h 2493"/>
                <a:gd name="T26" fmla="*/ 2147483646 w 2544"/>
                <a:gd name="T27" fmla="*/ 2147483646 h 2493"/>
                <a:gd name="T28" fmla="*/ 2147483646 w 2544"/>
                <a:gd name="T29" fmla="*/ 2147483646 h 2493"/>
                <a:gd name="T30" fmla="*/ 2147483646 w 2544"/>
                <a:gd name="T31" fmla="*/ 2147483646 h 2493"/>
                <a:gd name="T32" fmla="*/ 2147483646 w 2544"/>
                <a:gd name="T33" fmla="*/ 2147483646 h 2493"/>
                <a:gd name="T34" fmla="*/ 2147483646 w 2544"/>
                <a:gd name="T35" fmla="*/ 351562500 h 2493"/>
                <a:gd name="T36" fmla="*/ 1591796875 w 2544"/>
                <a:gd name="T37" fmla="*/ 9765625 h 24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44" h="2493" extrusionOk="0">
                  <a:moveTo>
                    <a:pt x="164" y="79"/>
                  </a:moveTo>
                  <a:cubicBezTo>
                    <a:pt x="174" y="79"/>
                    <a:pt x="184" y="79"/>
                    <a:pt x="193" y="89"/>
                  </a:cubicBezTo>
                  <a:lnTo>
                    <a:pt x="2452" y="2353"/>
                  </a:lnTo>
                  <a:cubicBezTo>
                    <a:pt x="2462" y="2357"/>
                    <a:pt x="2467" y="2372"/>
                    <a:pt x="2462" y="2386"/>
                  </a:cubicBezTo>
                  <a:cubicBezTo>
                    <a:pt x="2462" y="2401"/>
                    <a:pt x="2447" y="2411"/>
                    <a:pt x="2433" y="2415"/>
                  </a:cubicBezTo>
                  <a:cubicBezTo>
                    <a:pt x="2430" y="2417"/>
                    <a:pt x="2427" y="2417"/>
                    <a:pt x="2424" y="2417"/>
                  </a:cubicBezTo>
                  <a:cubicBezTo>
                    <a:pt x="2416" y="2417"/>
                    <a:pt x="2406" y="2413"/>
                    <a:pt x="2399" y="2406"/>
                  </a:cubicBezTo>
                  <a:lnTo>
                    <a:pt x="135" y="142"/>
                  </a:lnTo>
                  <a:cubicBezTo>
                    <a:pt x="121" y="128"/>
                    <a:pt x="121" y="103"/>
                    <a:pt x="135" y="89"/>
                  </a:cubicBezTo>
                  <a:cubicBezTo>
                    <a:pt x="145" y="84"/>
                    <a:pt x="155" y="79"/>
                    <a:pt x="164" y="79"/>
                  </a:cubicBezTo>
                  <a:close/>
                  <a:moveTo>
                    <a:pt x="163" y="1"/>
                  </a:moveTo>
                  <a:cubicBezTo>
                    <a:pt x="75" y="1"/>
                    <a:pt x="0" y="114"/>
                    <a:pt x="82" y="195"/>
                  </a:cubicBezTo>
                  <a:lnTo>
                    <a:pt x="2346" y="2459"/>
                  </a:lnTo>
                  <a:cubicBezTo>
                    <a:pt x="2365" y="2478"/>
                    <a:pt x="2394" y="2493"/>
                    <a:pt x="2423" y="2493"/>
                  </a:cubicBezTo>
                  <a:cubicBezTo>
                    <a:pt x="2433" y="2493"/>
                    <a:pt x="2442" y="2493"/>
                    <a:pt x="2452" y="2488"/>
                  </a:cubicBezTo>
                  <a:cubicBezTo>
                    <a:pt x="2491" y="2478"/>
                    <a:pt x="2525" y="2444"/>
                    <a:pt x="2534" y="2406"/>
                  </a:cubicBezTo>
                  <a:cubicBezTo>
                    <a:pt x="2544" y="2367"/>
                    <a:pt x="2534" y="2324"/>
                    <a:pt x="2505" y="2299"/>
                  </a:cubicBezTo>
                  <a:lnTo>
                    <a:pt x="242" y="36"/>
                  </a:lnTo>
                  <a:cubicBezTo>
                    <a:pt x="217" y="11"/>
                    <a:pt x="189" y="1"/>
                    <a:pt x="163"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5" name="Google Shape;1379;p23">
              <a:extLst>
                <a:ext uri="{FF2B5EF4-FFF2-40B4-BE49-F238E27FC236}">
                  <a16:creationId xmlns:a16="http://schemas.microsoft.com/office/drawing/2014/main" id="{1F1D4728-BD40-474A-A0F1-47F208734A6D}"/>
                </a:ext>
              </a:extLst>
            </p:cNvPr>
            <p:cNvSpPr>
              <a:spLocks/>
            </p:cNvSpPr>
            <p:nvPr/>
          </p:nvSpPr>
          <p:spPr bwMode="auto">
            <a:xfrm>
              <a:off x="-3311900" y="-1833600"/>
              <a:ext cx="56650" cy="55125"/>
            </a:xfrm>
            <a:custGeom>
              <a:avLst/>
              <a:gdLst>
                <a:gd name="T0" fmla="*/ 1074218750 w 2266"/>
                <a:gd name="T1" fmla="*/ 9765625 h 2205"/>
                <a:gd name="T2" fmla="*/ 517578125 w 2266"/>
                <a:gd name="T3" fmla="*/ 1308593750 h 2205"/>
                <a:gd name="T4" fmla="*/ 2147483646 w 2266"/>
                <a:gd name="T5" fmla="*/ 2147483646 h 2205"/>
                <a:gd name="T6" fmla="*/ 2147483646 w 2266"/>
                <a:gd name="T7" fmla="*/ 2147483646 h 2205"/>
                <a:gd name="T8" fmla="*/ 2147483646 w 2266"/>
                <a:gd name="T9" fmla="*/ 2147483646 h 2205"/>
                <a:gd name="T10" fmla="*/ 1552734375 w 2266"/>
                <a:gd name="T11" fmla="*/ 224609375 h 2205"/>
                <a:gd name="T12" fmla="*/ 1074218750 w 2266"/>
                <a:gd name="T13" fmla="*/ 9765625 h 22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6" h="2205" extrusionOk="0">
                  <a:moveTo>
                    <a:pt x="110" y="1"/>
                  </a:moveTo>
                  <a:cubicBezTo>
                    <a:pt x="53" y="1"/>
                    <a:pt x="1" y="78"/>
                    <a:pt x="53" y="134"/>
                  </a:cubicBezTo>
                  <a:lnTo>
                    <a:pt x="2104" y="2180"/>
                  </a:lnTo>
                  <a:cubicBezTo>
                    <a:pt x="2120" y="2197"/>
                    <a:pt x="2138" y="2204"/>
                    <a:pt x="2156" y="2204"/>
                  </a:cubicBezTo>
                  <a:cubicBezTo>
                    <a:pt x="2214" y="2204"/>
                    <a:pt x="2266" y="2129"/>
                    <a:pt x="2210" y="2073"/>
                  </a:cubicBezTo>
                  <a:lnTo>
                    <a:pt x="159" y="23"/>
                  </a:lnTo>
                  <a:cubicBezTo>
                    <a:pt x="144" y="7"/>
                    <a:pt x="127" y="1"/>
                    <a:pt x="11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6" name="Google Shape;1380;p23">
              <a:extLst>
                <a:ext uri="{FF2B5EF4-FFF2-40B4-BE49-F238E27FC236}">
                  <a16:creationId xmlns:a16="http://schemas.microsoft.com/office/drawing/2014/main" id="{A1E0F172-C24E-A349-8A8B-6B400E4CAD76}"/>
                </a:ext>
              </a:extLst>
            </p:cNvPr>
            <p:cNvSpPr>
              <a:spLocks/>
            </p:cNvSpPr>
            <p:nvPr/>
          </p:nvSpPr>
          <p:spPr bwMode="auto">
            <a:xfrm>
              <a:off x="-3313175" y="-1834475"/>
              <a:ext cx="58350" cy="56950"/>
            </a:xfrm>
            <a:custGeom>
              <a:avLst/>
              <a:gdLst>
                <a:gd name="T0" fmla="*/ 1582031250 w 2334"/>
                <a:gd name="T1" fmla="*/ 751953125 h 2278"/>
                <a:gd name="T2" fmla="*/ 1816406250 w 2334"/>
                <a:gd name="T3" fmla="*/ 888671875 h 2278"/>
                <a:gd name="T4" fmla="*/ 2147483646 w 2334"/>
                <a:gd name="T5" fmla="*/ 2147483646 h 2278"/>
                <a:gd name="T6" fmla="*/ 2147483646 w 2334"/>
                <a:gd name="T7" fmla="*/ 2147483646 h 2278"/>
                <a:gd name="T8" fmla="*/ 2147483646 w 2334"/>
                <a:gd name="T9" fmla="*/ 2147483646 h 2278"/>
                <a:gd name="T10" fmla="*/ 2147483646 w 2334"/>
                <a:gd name="T11" fmla="*/ 2147483646 h 2278"/>
                <a:gd name="T12" fmla="*/ 1298828125 w 2334"/>
                <a:gd name="T13" fmla="*/ 1367187500 h 2278"/>
                <a:gd name="T14" fmla="*/ 1298828125 w 2334"/>
                <a:gd name="T15" fmla="*/ 849609375 h 2278"/>
                <a:gd name="T16" fmla="*/ 1582031250 w 2334"/>
                <a:gd name="T17" fmla="*/ 751953125 h 2278"/>
                <a:gd name="T18" fmla="*/ 1582031250 w 2334"/>
                <a:gd name="T19" fmla="*/ 0 h 2278"/>
                <a:gd name="T20" fmla="*/ 732421875 w 2334"/>
                <a:gd name="T21" fmla="*/ 1884765625 h 2278"/>
                <a:gd name="T22" fmla="*/ 2147483646 w 2334"/>
                <a:gd name="T23" fmla="*/ 2147483646 h 2278"/>
                <a:gd name="T24" fmla="*/ 2147483646 w 2334"/>
                <a:gd name="T25" fmla="*/ 2147483646 h 2278"/>
                <a:gd name="T26" fmla="*/ 2147483646 w 2334"/>
                <a:gd name="T27" fmla="*/ 2147483646 h 2278"/>
                <a:gd name="T28" fmla="*/ 2147483646 w 2334"/>
                <a:gd name="T29" fmla="*/ 2147483646 h 2278"/>
                <a:gd name="T30" fmla="*/ 2147483646 w 2334"/>
                <a:gd name="T31" fmla="*/ 2147483646 h 2278"/>
                <a:gd name="T32" fmla="*/ 2147483646 w 2334"/>
                <a:gd name="T33" fmla="*/ 322265625 h 2278"/>
                <a:gd name="T34" fmla="*/ 1582031250 w 2334"/>
                <a:gd name="T35" fmla="*/ 0 h 22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34" h="2278" extrusionOk="0">
                  <a:moveTo>
                    <a:pt x="162" y="77"/>
                  </a:moveTo>
                  <a:cubicBezTo>
                    <a:pt x="172" y="77"/>
                    <a:pt x="177" y="82"/>
                    <a:pt x="186" y="91"/>
                  </a:cubicBezTo>
                  <a:lnTo>
                    <a:pt x="2237" y="2133"/>
                  </a:lnTo>
                  <a:cubicBezTo>
                    <a:pt x="2242" y="2142"/>
                    <a:pt x="2247" y="2157"/>
                    <a:pt x="2247" y="2167"/>
                  </a:cubicBezTo>
                  <a:cubicBezTo>
                    <a:pt x="2242" y="2181"/>
                    <a:pt x="2228" y="2196"/>
                    <a:pt x="2213" y="2200"/>
                  </a:cubicBezTo>
                  <a:cubicBezTo>
                    <a:pt x="2203" y="2200"/>
                    <a:pt x="2189" y="2200"/>
                    <a:pt x="2179" y="2191"/>
                  </a:cubicBezTo>
                  <a:lnTo>
                    <a:pt x="133" y="140"/>
                  </a:lnTo>
                  <a:cubicBezTo>
                    <a:pt x="119" y="125"/>
                    <a:pt x="119" y="101"/>
                    <a:pt x="133" y="87"/>
                  </a:cubicBezTo>
                  <a:cubicBezTo>
                    <a:pt x="138" y="82"/>
                    <a:pt x="148" y="77"/>
                    <a:pt x="162" y="77"/>
                  </a:cubicBezTo>
                  <a:close/>
                  <a:moveTo>
                    <a:pt x="162" y="0"/>
                  </a:moveTo>
                  <a:cubicBezTo>
                    <a:pt x="75" y="0"/>
                    <a:pt x="0" y="111"/>
                    <a:pt x="75" y="193"/>
                  </a:cubicBezTo>
                  <a:lnTo>
                    <a:pt x="2126" y="2244"/>
                  </a:lnTo>
                  <a:cubicBezTo>
                    <a:pt x="2145" y="2263"/>
                    <a:pt x="2174" y="2273"/>
                    <a:pt x="2203" y="2278"/>
                  </a:cubicBezTo>
                  <a:lnTo>
                    <a:pt x="2213" y="2278"/>
                  </a:lnTo>
                  <a:cubicBezTo>
                    <a:pt x="2242" y="2273"/>
                    <a:pt x="2266" y="2258"/>
                    <a:pt x="2286" y="2239"/>
                  </a:cubicBezTo>
                  <a:cubicBezTo>
                    <a:pt x="2334" y="2196"/>
                    <a:pt x="2334" y="2123"/>
                    <a:pt x="2286" y="2079"/>
                  </a:cubicBezTo>
                  <a:lnTo>
                    <a:pt x="239" y="33"/>
                  </a:lnTo>
                  <a:cubicBezTo>
                    <a:pt x="215" y="10"/>
                    <a:pt x="188" y="0"/>
                    <a:pt x="162"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7" name="Google Shape;1381;p23">
              <a:extLst>
                <a:ext uri="{FF2B5EF4-FFF2-40B4-BE49-F238E27FC236}">
                  <a16:creationId xmlns:a16="http://schemas.microsoft.com/office/drawing/2014/main" id="{1C95692C-CEB2-0B40-B3AD-9E2E708129C1}"/>
                </a:ext>
              </a:extLst>
            </p:cNvPr>
            <p:cNvSpPr>
              <a:spLocks/>
            </p:cNvSpPr>
            <p:nvPr/>
          </p:nvSpPr>
          <p:spPr bwMode="auto">
            <a:xfrm>
              <a:off x="-3325950" y="-1814075"/>
              <a:ext cx="51075" cy="49625"/>
            </a:xfrm>
            <a:custGeom>
              <a:avLst/>
              <a:gdLst>
                <a:gd name="T0" fmla="*/ 1074218750 w 2043"/>
                <a:gd name="T1" fmla="*/ 9765625 h 1985"/>
                <a:gd name="T2" fmla="*/ 478515625 w 2043"/>
                <a:gd name="T3" fmla="*/ 1289062500 h 1985"/>
                <a:gd name="T4" fmla="*/ 2147483646 w 2043"/>
                <a:gd name="T5" fmla="*/ 2147483646 h 1985"/>
                <a:gd name="T6" fmla="*/ 2147483646 w 2043"/>
                <a:gd name="T7" fmla="*/ 2147483646 h 1985"/>
                <a:gd name="T8" fmla="*/ 2147483646 w 2043"/>
                <a:gd name="T9" fmla="*/ 2147483646 h 1985"/>
                <a:gd name="T10" fmla="*/ 1562500000 w 2043"/>
                <a:gd name="T11" fmla="*/ 195312500 h 1985"/>
                <a:gd name="T12" fmla="*/ 1074218750 w 2043"/>
                <a:gd name="T13" fmla="*/ 9765625 h 19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3" h="1985" extrusionOk="0">
                  <a:moveTo>
                    <a:pt x="110" y="1"/>
                  </a:moveTo>
                  <a:cubicBezTo>
                    <a:pt x="51" y="1"/>
                    <a:pt x="0" y="75"/>
                    <a:pt x="49" y="132"/>
                  </a:cubicBezTo>
                  <a:lnTo>
                    <a:pt x="1887" y="1965"/>
                  </a:lnTo>
                  <a:cubicBezTo>
                    <a:pt x="1902" y="1979"/>
                    <a:pt x="1919" y="1984"/>
                    <a:pt x="1935" y="1984"/>
                  </a:cubicBezTo>
                  <a:cubicBezTo>
                    <a:pt x="1992" y="1984"/>
                    <a:pt x="2043" y="1910"/>
                    <a:pt x="1994" y="1854"/>
                  </a:cubicBezTo>
                  <a:lnTo>
                    <a:pt x="160" y="20"/>
                  </a:lnTo>
                  <a:cubicBezTo>
                    <a:pt x="144" y="7"/>
                    <a:pt x="127" y="1"/>
                    <a:pt x="11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8" name="Google Shape;1382;p23">
              <a:extLst>
                <a:ext uri="{FF2B5EF4-FFF2-40B4-BE49-F238E27FC236}">
                  <a16:creationId xmlns:a16="http://schemas.microsoft.com/office/drawing/2014/main" id="{CC2948E6-12C4-EF43-A277-25468E744906}"/>
                </a:ext>
              </a:extLst>
            </p:cNvPr>
            <p:cNvSpPr>
              <a:spLocks/>
            </p:cNvSpPr>
            <p:nvPr/>
          </p:nvSpPr>
          <p:spPr bwMode="auto">
            <a:xfrm>
              <a:off x="-3326175" y="-1815050"/>
              <a:ext cx="51900" cy="51550"/>
            </a:xfrm>
            <a:custGeom>
              <a:avLst/>
              <a:gdLst>
                <a:gd name="T0" fmla="*/ 1210937500 w 2076"/>
                <a:gd name="T1" fmla="*/ 751953125 h 2062"/>
                <a:gd name="T2" fmla="*/ 1416015625 w 2076"/>
                <a:gd name="T3" fmla="*/ 859375000 h 2062"/>
                <a:gd name="T4" fmla="*/ 2147483646 w 2076"/>
                <a:gd name="T5" fmla="*/ 2147483646 h 2062"/>
                <a:gd name="T6" fmla="*/ 2147483646 w 2076"/>
                <a:gd name="T7" fmla="*/ 2147483646 h 2062"/>
                <a:gd name="T8" fmla="*/ 2147483646 w 2076"/>
                <a:gd name="T9" fmla="*/ 2147483646 h 2062"/>
                <a:gd name="T10" fmla="*/ 898437500 w 2076"/>
                <a:gd name="T11" fmla="*/ 1386718750 h 2062"/>
                <a:gd name="T12" fmla="*/ 751953125 w 2076"/>
                <a:gd name="T13" fmla="*/ 1142578125 h 2062"/>
                <a:gd name="T14" fmla="*/ 1132812500 w 2076"/>
                <a:gd name="T15" fmla="*/ 771484375 h 2062"/>
                <a:gd name="T16" fmla="*/ 1210937500 w 2076"/>
                <a:gd name="T17" fmla="*/ 751953125 h 2062"/>
                <a:gd name="T18" fmla="*/ 1210937500 w 2076"/>
                <a:gd name="T19" fmla="*/ 0 h 2062"/>
                <a:gd name="T20" fmla="*/ 1083984375 w 2076"/>
                <a:gd name="T21" fmla="*/ 9765625 h 2062"/>
                <a:gd name="T22" fmla="*/ 380859375 w 2076"/>
                <a:gd name="T23" fmla="*/ 341796875 h 2062"/>
                <a:gd name="T24" fmla="*/ 48828125 w 2076"/>
                <a:gd name="T25" fmla="*/ 1054687500 h 2062"/>
                <a:gd name="T26" fmla="*/ 332031250 w 2076"/>
                <a:gd name="T27" fmla="*/ 1904296875 h 2062"/>
                <a:gd name="T28" fmla="*/ 2147483646 w 2076"/>
                <a:gd name="T29" fmla="*/ 2147483646 h 2062"/>
                <a:gd name="T30" fmla="*/ 2147483646 w 2076"/>
                <a:gd name="T31" fmla="*/ 2147483646 h 2062"/>
                <a:gd name="T32" fmla="*/ 2147483646 w 2076"/>
                <a:gd name="T33" fmla="*/ 2147483646 h 2062"/>
                <a:gd name="T34" fmla="*/ 2147483646 w 2076"/>
                <a:gd name="T35" fmla="*/ 2147483646 h 2062"/>
                <a:gd name="T36" fmla="*/ 1933593750 w 2076"/>
                <a:gd name="T37" fmla="*/ 341796875 h 2062"/>
                <a:gd name="T38" fmla="*/ 1210937500 w 2076"/>
                <a:gd name="T39" fmla="*/ 0 h 20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76" h="2062" extrusionOk="0">
                  <a:moveTo>
                    <a:pt x="124" y="77"/>
                  </a:moveTo>
                  <a:cubicBezTo>
                    <a:pt x="131" y="77"/>
                    <a:pt x="138" y="81"/>
                    <a:pt x="145" y="88"/>
                  </a:cubicBezTo>
                  <a:lnTo>
                    <a:pt x="1978" y="1922"/>
                  </a:lnTo>
                  <a:cubicBezTo>
                    <a:pt x="2001" y="1948"/>
                    <a:pt x="1976" y="1984"/>
                    <a:pt x="1948" y="1984"/>
                  </a:cubicBezTo>
                  <a:cubicBezTo>
                    <a:pt x="1940" y="1984"/>
                    <a:pt x="1932" y="1981"/>
                    <a:pt x="1925" y="1975"/>
                  </a:cubicBezTo>
                  <a:lnTo>
                    <a:pt x="92" y="142"/>
                  </a:lnTo>
                  <a:cubicBezTo>
                    <a:pt x="82" y="137"/>
                    <a:pt x="77" y="127"/>
                    <a:pt x="77" y="117"/>
                  </a:cubicBezTo>
                  <a:cubicBezTo>
                    <a:pt x="82" y="93"/>
                    <a:pt x="97" y="79"/>
                    <a:pt x="116" y="79"/>
                  </a:cubicBezTo>
                  <a:cubicBezTo>
                    <a:pt x="119" y="77"/>
                    <a:pt x="121" y="77"/>
                    <a:pt x="124" y="77"/>
                  </a:cubicBezTo>
                  <a:close/>
                  <a:moveTo>
                    <a:pt x="124" y="0"/>
                  </a:moveTo>
                  <a:cubicBezTo>
                    <a:pt x="120" y="0"/>
                    <a:pt x="116" y="1"/>
                    <a:pt x="111" y="1"/>
                  </a:cubicBezTo>
                  <a:cubicBezTo>
                    <a:pt x="82" y="1"/>
                    <a:pt x="58" y="16"/>
                    <a:pt x="39" y="35"/>
                  </a:cubicBezTo>
                  <a:cubicBezTo>
                    <a:pt x="19" y="54"/>
                    <a:pt x="5" y="84"/>
                    <a:pt x="5" y="108"/>
                  </a:cubicBezTo>
                  <a:cubicBezTo>
                    <a:pt x="0" y="142"/>
                    <a:pt x="15" y="171"/>
                    <a:pt x="34" y="195"/>
                  </a:cubicBezTo>
                  <a:lnTo>
                    <a:pt x="1872" y="2028"/>
                  </a:lnTo>
                  <a:cubicBezTo>
                    <a:pt x="1891" y="2052"/>
                    <a:pt x="1916" y="2062"/>
                    <a:pt x="1949" y="2062"/>
                  </a:cubicBezTo>
                  <a:cubicBezTo>
                    <a:pt x="1978" y="2062"/>
                    <a:pt x="2007" y="2047"/>
                    <a:pt x="2032" y="2028"/>
                  </a:cubicBezTo>
                  <a:cubicBezTo>
                    <a:pt x="2075" y="1984"/>
                    <a:pt x="2075" y="1912"/>
                    <a:pt x="2032" y="1868"/>
                  </a:cubicBezTo>
                  <a:lnTo>
                    <a:pt x="198" y="35"/>
                  </a:lnTo>
                  <a:cubicBezTo>
                    <a:pt x="177" y="14"/>
                    <a:pt x="153" y="0"/>
                    <a:pt x="124"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9" name="Google Shape;1383;p23">
              <a:extLst>
                <a:ext uri="{FF2B5EF4-FFF2-40B4-BE49-F238E27FC236}">
                  <a16:creationId xmlns:a16="http://schemas.microsoft.com/office/drawing/2014/main" id="{C7AF18BF-ABCA-624B-B05B-916C5F0F6F2C}"/>
                </a:ext>
              </a:extLst>
            </p:cNvPr>
            <p:cNvSpPr>
              <a:spLocks/>
            </p:cNvSpPr>
            <p:nvPr/>
          </p:nvSpPr>
          <p:spPr bwMode="auto">
            <a:xfrm>
              <a:off x="-3340075" y="-1794675"/>
              <a:ext cx="45725" cy="44250"/>
            </a:xfrm>
            <a:custGeom>
              <a:avLst/>
              <a:gdLst>
                <a:gd name="T0" fmla="*/ 1044921875 w 1829"/>
                <a:gd name="T1" fmla="*/ 9765625 h 1770"/>
                <a:gd name="T2" fmla="*/ 517578125 w 1829"/>
                <a:gd name="T3" fmla="*/ 1259765625 h 1770"/>
                <a:gd name="T4" fmla="*/ 2147483646 w 1829"/>
                <a:gd name="T5" fmla="*/ 2147483646 h 1770"/>
                <a:gd name="T6" fmla="*/ 2147483646 w 1829"/>
                <a:gd name="T7" fmla="*/ 2147483646 h 1770"/>
                <a:gd name="T8" fmla="*/ 2147483646 w 1829"/>
                <a:gd name="T9" fmla="*/ 2147483646 h 1770"/>
                <a:gd name="T10" fmla="*/ 2147483646 w 1829"/>
                <a:gd name="T11" fmla="*/ 2147483646 h 1770"/>
                <a:gd name="T12" fmla="*/ 1552734375 w 1829"/>
                <a:gd name="T13" fmla="*/ 224609375 h 1770"/>
                <a:gd name="T14" fmla="*/ 1044921875 w 1829"/>
                <a:gd name="T15" fmla="*/ 9765625 h 17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29" h="1770" extrusionOk="0">
                  <a:moveTo>
                    <a:pt x="107" y="1"/>
                  </a:moveTo>
                  <a:cubicBezTo>
                    <a:pt x="49" y="1"/>
                    <a:pt x="1" y="74"/>
                    <a:pt x="53" y="129"/>
                  </a:cubicBezTo>
                  <a:lnTo>
                    <a:pt x="1673" y="1750"/>
                  </a:lnTo>
                  <a:lnTo>
                    <a:pt x="1669" y="1750"/>
                  </a:lnTo>
                  <a:cubicBezTo>
                    <a:pt x="1685" y="1764"/>
                    <a:pt x="1702" y="1770"/>
                    <a:pt x="1719" y="1770"/>
                  </a:cubicBezTo>
                  <a:cubicBezTo>
                    <a:pt x="1778" y="1770"/>
                    <a:pt x="1829" y="1696"/>
                    <a:pt x="1780" y="1643"/>
                  </a:cubicBezTo>
                  <a:lnTo>
                    <a:pt x="159" y="23"/>
                  </a:lnTo>
                  <a:cubicBezTo>
                    <a:pt x="143" y="7"/>
                    <a:pt x="124" y="1"/>
                    <a:pt x="107"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0" name="Google Shape;1384;p23">
              <a:extLst>
                <a:ext uri="{FF2B5EF4-FFF2-40B4-BE49-F238E27FC236}">
                  <a16:creationId xmlns:a16="http://schemas.microsoft.com/office/drawing/2014/main" id="{FAF07756-B14D-0845-A3B5-EB82B468505D}"/>
                </a:ext>
              </a:extLst>
            </p:cNvPr>
            <p:cNvSpPr>
              <a:spLocks/>
            </p:cNvSpPr>
            <p:nvPr/>
          </p:nvSpPr>
          <p:spPr bwMode="auto">
            <a:xfrm>
              <a:off x="-3340325" y="-1795575"/>
              <a:ext cx="46325" cy="46225"/>
            </a:xfrm>
            <a:custGeom>
              <a:avLst/>
              <a:gdLst>
                <a:gd name="T0" fmla="*/ 1181640625 w 1853"/>
                <a:gd name="T1" fmla="*/ 722656250 h 1849"/>
                <a:gd name="T2" fmla="*/ 1416015625 w 1853"/>
                <a:gd name="T3" fmla="*/ 859375000 h 1849"/>
                <a:gd name="T4" fmla="*/ 2147483646 w 1853"/>
                <a:gd name="T5" fmla="*/ 2147483646 h 1849"/>
                <a:gd name="T6" fmla="*/ 2147483646 w 1853"/>
                <a:gd name="T7" fmla="*/ 2147483646 h 1849"/>
                <a:gd name="T8" fmla="*/ 2147483646 w 1853"/>
                <a:gd name="T9" fmla="*/ 2147483646 h 1849"/>
                <a:gd name="T10" fmla="*/ 2147483646 w 1853"/>
                <a:gd name="T11" fmla="*/ 2147483646 h 1849"/>
                <a:gd name="T12" fmla="*/ 898437500 w 1853"/>
                <a:gd name="T13" fmla="*/ 1376953125 h 1849"/>
                <a:gd name="T14" fmla="*/ 898437500 w 1853"/>
                <a:gd name="T15" fmla="*/ 859375000 h 1849"/>
                <a:gd name="T16" fmla="*/ 1181640625 w 1853"/>
                <a:gd name="T17" fmla="*/ 722656250 h 1849"/>
                <a:gd name="T18" fmla="*/ 1201171875 w 1853"/>
                <a:gd name="T19" fmla="*/ 0 h 1849"/>
                <a:gd name="T20" fmla="*/ 1083984375 w 1853"/>
                <a:gd name="T21" fmla="*/ 9765625 h 1849"/>
                <a:gd name="T22" fmla="*/ 332031250 w 1853"/>
                <a:gd name="T23" fmla="*/ 341796875 h 1849"/>
                <a:gd name="T24" fmla="*/ 0 w 1853"/>
                <a:gd name="T25" fmla="*/ 1044921875 h 1849"/>
                <a:gd name="T26" fmla="*/ 332031250 w 1853"/>
                <a:gd name="T27" fmla="*/ 1904296875 h 1849"/>
                <a:gd name="T28" fmla="*/ 2147483646 w 1853"/>
                <a:gd name="T29" fmla="*/ 2147483646 h 1849"/>
                <a:gd name="T30" fmla="*/ 2147483646 w 1853"/>
                <a:gd name="T31" fmla="*/ 2147483646 h 1849"/>
                <a:gd name="T32" fmla="*/ 2147483646 w 1853"/>
                <a:gd name="T33" fmla="*/ 2147483646 h 1849"/>
                <a:gd name="T34" fmla="*/ 2147483646 w 1853"/>
                <a:gd name="T35" fmla="*/ 2147483646 h 1849"/>
                <a:gd name="T36" fmla="*/ 2147483646 w 1853"/>
                <a:gd name="T37" fmla="*/ 2147483646 h 1849"/>
                <a:gd name="T38" fmla="*/ 1894531250 w 1853"/>
                <a:gd name="T39" fmla="*/ 341796875 h 1849"/>
                <a:gd name="T40" fmla="*/ 1201171875 w 1853"/>
                <a:gd name="T41" fmla="*/ 0 h 18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53" h="1849" extrusionOk="0">
                  <a:moveTo>
                    <a:pt x="121" y="74"/>
                  </a:moveTo>
                  <a:cubicBezTo>
                    <a:pt x="131" y="74"/>
                    <a:pt x="140" y="78"/>
                    <a:pt x="145" y="88"/>
                  </a:cubicBezTo>
                  <a:lnTo>
                    <a:pt x="1766" y="1704"/>
                  </a:lnTo>
                  <a:cubicBezTo>
                    <a:pt x="1775" y="1713"/>
                    <a:pt x="1775" y="1728"/>
                    <a:pt x="1775" y="1738"/>
                  </a:cubicBezTo>
                  <a:cubicBezTo>
                    <a:pt x="1770" y="1752"/>
                    <a:pt x="1756" y="1767"/>
                    <a:pt x="1741" y="1771"/>
                  </a:cubicBezTo>
                  <a:cubicBezTo>
                    <a:pt x="1732" y="1771"/>
                    <a:pt x="1717" y="1771"/>
                    <a:pt x="1712" y="1762"/>
                  </a:cubicBezTo>
                  <a:lnTo>
                    <a:pt x="92" y="141"/>
                  </a:lnTo>
                  <a:cubicBezTo>
                    <a:pt x="78" y="127"/>
                    <a:pt x="78" y="103"/>
                    <a:pt x="92" y="88"/>
                  </a:cubicBezTo>
                  <a:cubicBezTo>
                    <a:pt x="97" y="83"/>
                    <a:pt x="107" y="78"/>
                    <a:pt x="121" y="74"/>
                  </a:cubicBezTo>
                  <a:close/>
                  <a:moveTo>
                    <a:pt x="123" y="0"/>
                  </a:moveTo>
                  <a:cubicBezTo>
                    <a:pt x="119" y="0"/>
                    <a:pt x="115" y="0"/>
                    <a:pt x="111" y="1"/>
                  </a:cubicBezTo>
                  <a:cubicBezTo>
                    <a:pt x="82" y="1"/>
                    <a:pt x="53" y="16"/>
                    <a:pt x="34" y="35"/>
                  </a:cubicBezTo>
                  <a:cubicBezTo>
                    <a:pt x="15" y="54"/>
                    <a:pt x="5" y="78"/>
                    <a:pt x="0" y="107"/>
                  </a:cubicBezTo>
                  <a:cubicBezTo>
                    <a:pt x="0" y="141"/>
                    <a:pt x="10" y="170"/>
                    <a:pt x="34" y="195"/>
                  </a:cubicBezTo>
                  <a:lnTo>
                    <a:pt x="1654" y="1815"/>
                  </a:lnTo>
                  <a:cubicBezTo>
                    <a:pt x="1674" y="1834"/>
                    <a:pt x="1703" y="1849"/>
                    <a:pt x="1732" y="1849"/>
                  </a:cubicBezTo>
                  <a:cubicBezTo>
                    <a:pt x="1741" y="1849"/>
                    <a:pt x="1751" y="1844"/>
                    <a:pt x="1761" y="1844"/>
                  </a:cubicBezTo>
                  <a:cubicBezTo>
                    <a:pt x="1800" y="1834"/>
                    <a:pt x="1833" y="1800"/>
                    <a:pt x="1843" y="1757"/>
                  </a:cubicBezTo>
                  <a:cubicBezTo>
                    <a:pt x="1853" y="1718"/>
                    <a:pt x="1843" y="1679"/>
                    <a:pt x="1814" y="1650"/>
                  </a:cubicBezTo>
                  <a:lnTo>
                    <a:pt x="194" y="35"/>
                  </a:lnTo>
                  <a:cubicBezTo>
                    <a:pt x="177" y="14"/>
                    <a:pt x="149" y="0"/>
                    <a:pt x="12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1" name="Google Shape;1385;p23">
              <a:extLst>
                <a:ext uri="{FF2B5EF4-FFF2-40B4-BE49-F238E27FC236}">
                  <a16:creationId xmlns:a16="http://schemas.microsoft.com/office/drawing/2014/main" id="{B5219451-220B-244D-AF06-D37EC399819E}"/>
                </a:ext>
              </a:extLst>
            </p:cNvPr>
            <p:cNvSpPr>
              <a:spLocks/>
            </p:cNvSpPr>
            <p:nvPr/>
          </p:nvSpPr>
          <p:spPr bwMode="auto">
            <a:xfrm>
              <a:off x="-3354125" y="-1775125"/>
              <a:ext cx="40325" cy="38850"/>
            </a:xfrm>
            <a:custGeom>
              <a:avLst/>
              <a:gdLst>
                <a:gd name="T0" fmla="*/ 1074218750 w 1613"/>
                <a:gd name="T1" fmla="*/ 0 h 1554"/>
                <a:gd name="T2" fmla="*/ 478515625 w 1613"/>
                <a:gd name="T3" fmla="*/ 1230468750 h 1554"/>
                <a:gd name="T4" fmla="*/ 2147483646 w 1613"/>
                <a:gd name="T5" fmla="*/ 2147483646 h 1554"/>
                <a:gd name="T6" fmla="*/ 2147483646 w 1613"/>
                <a:gd name="T7" fmla="*/ 2147483646 h 1554"/>
                <a:gd name="T8" fmla="*/ 2147483646 w 1613"/>
                <a:gd name="T9" fmla="*/ 2147483646 h 1554"/>
                <a:gd name="T10" fmla="*/ 1562500000 w 1613"/>
                <a:gd name="T11" fmla="*/ 195312500 h 1554"/>
                <a:gd name="T12" fmla="*/ 1074218750 w 1613"/>
                <a:gd name="T13" fmla="*/ 0 h 1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3" h="1554" extrusionOk="0">
                  <a:moveTo>
                    <a:pt x="110" y="0"/>
                  </a:moveTo>
                  <a:cubicBezTo>
                    <a:pt x="51" y="0"/>
                    <a:pt x="0" y="73"/>
                    <a:pt x="49" y="126"/>
                  </a:cubicBezTo>
                  <a:lnTo>
                    <a:pt x="1457" y="1534"/>
                  </a:lnTo>
                  <a:cubicBezTo>
                    <a:pt x="1472" y="1548"/>
                    <a:pt x="1488" y="1554"/>
                    <a:pt x="1504" y="1554"/>
                  </a:cubicBezTo>
                  <a:cubicBezTo>
                    <a:pt x="1561" y="1554"/>
                    <a:pt x="1612" y="1479"/>
                    <a:pt x="1563" y="1423"/>
                  </a:cubicBezTo>
                  <a:lnTo>
                    <a:pt x="160" y="20"/>
                  </a:lnTo>
                  <a:cubicBezTo>
                    <a:pt x="144" y="6"/>
                    <a:pt x="127" y="0"/>
                    <a:pt x="11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2" name="Google Shape;1386;p23">
              <a:extLst>
                <a:ext uri="{FF2B5EF4-FFF2-40B4-BE49-F238E27FC236}">
                  <a16:creationId xmlns:a16="http://schemas.microsoft.com/office/drawing/2014/main" id="{CF910F12-6503-514D-A30B-810FD307A439}"/>
                </a:ext>
              </a:extLst>
            </p:cNvPr>
            <p:cNvSpPr>
              <a:spLocks/>
            </p:cNvSpPr>
            <p:nvPr/>
          </p:nvSpPr>
          <p:spPr bwMode="auto">
            <a:xfrm>
              <a:off x="-3354725" y="-1776125"/>
              <a:ext cx="41500" cy="40800"/>
            </a:xfrm>
            <a:custGeom>
              <a:avLst/>
              <a:gdLst>
                <a:gd name="T0" fmla="*/ 1279296875 w 1660"/>
                <a:gd name="T1" fmla="*/ 722656250 h 1632"/>
                <a:gd name="T2" fmla="*/ 1513671875 w 1660"/>
                <a:gd name="T3" fmla="*/ 869140625 h 1632"/>
                <a:gd name="T4" fmla="*/ 2147483646 w 1660"/>
                <a:gd name="T5" fmla="*/ 2147483646 h 1632"/>
                <a:gd name="T6" fmla="*/ 2147483646 w 1660"/>
                <a:gd name="T7" fmla="*/ 2147483646 h 1632"/>
                <a:gd name="T8" fmla="*/ 2147483646 w 1660"/>
                <a:gd name="T9" fmla="*/ 2147483646 h 1632"/>
                <a:gd name="T10" fmla="*/ 2147483646 w 1660"/>
                <a:gd name="T11" fmla="*/ 2147483646 h 1632"/>
                <a:gd name="T12" fmla="*/ 996093750 w 1660"/>
                <a:gd name="T13" fmla="*/ 1386718750 h 1632"/>
                <a:gd name="T14" fmla="*/ 898437500 w 1660"/>
                <a:gd name="T15" fmla="*/ 1103515625 h 1632"/>
                <a:gd name="T16" fmla="*/ 1044921875 w 1660"/>
                <a:gd name="T17" fmla="*/ 869140625 h 1632"/>
                <a:gd name="T18" fmla="*/ 1279296875 w 1660"/>
                <a:gd name="T19" fmla="*/ 722656250 h 1632"/>
                <a:gd name="T20" fmla="*/ 1308593750 w 1660"/>
                <a:gd name="T21" fmla="*/ 9765625 h 1632"/>
                <a:gd name="T22" fmla="*/ 1181640625 w 1660"/>
                <a:gd name="T23" fmla="*/ 19531250 h 1632"/>
                <a:gd name="T24" fmla="*/ 478515625 w 1660"/>
                <a:gd name="T25" fmla="*/ 351562500 h 1632"/>
                <a:gd name="T26" fmla="*/ 478515625 w 1660"/>
                <a:gd name="T27" fmla="*/ 1904296875 h 1632"/>
                <a:gd name="T28" fmla="*/ 2147483646 w 1660"/>
                <a:gd name="T29" fmla="*/ 2147483646 h 1632"/>
                <a:gd name="T30" fmla="*/ 2147483646 w 1660"/>
                <a:gd name="T31" fmla="*/ 2147483646 h 1632"/>
                <a:gd name="T32" fmla="*/ 2147483646 w 1660"/>
                <a:gd name="T33" fmla="*/ 2147483646 h 1632"/>
                <a:gd name="T34" fmla="*/ 2147483646 w 1660"/>
                <a:gd name="T35" fmla="*/ 2147483646 h 1632"/>
                <a:gd name="T36" fmla="*/ 2041015625 w 1660"/>
                <a:gd name="T37" fmla="*/ 351562500 h 1632"/>
                <a:gd name="T38" fmla="*/ 1308593750 w 1660"/>
                <a:gd name="T39" fmla="*/ 9765625 h 16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60" h="1632" extrusionOk="0">
                  <a:moveTo>
                    <a:pt x="131" y="74"/>
                  </a:moveTo>
                  <a:cubicBezTo>
                    <a:pt x="141" y="79"/>
                    <a:pt x="150" y="79"/>
                    <a:pt x="155" y="89"/>
                  </a:cubicBezTo>
                  <a:lnTo>
                    <a:pt x="1558" y="1492"/>
                  </a:lnTo>
                  <a:cubicBezTo>
                    <a:pt x="1577" y="1506"/>
                    <a:pt x="1577" y="1530"/>
                    <a:pt x="1558" y="1545"/>
                  </a:cubicBezTo>
                  <a:cubicBezTo>
                    <a:pt x="1553" y="1552"/>
                    <a:pt x="1545" y="1556"/>
                    <a:pt x="1536" y="1556"/>
                  </a:cubicBezTo>
                  <a:cubicBezTo>
                    <a:pt x="1527" y="1556"/>
                    <a:pt x="1517" y="1552"/>
                    <a:pt x="1510" y="1545"/>
                  </a:cubicBezTo>
                  <a:lnTo>
                    <a:pt x="102" y="142"/>
                  </a:lnTo>
                  <a:cubicBezTo>
                    <a:pt x="97" y="132"/>
                    <a:pt x="92" y="123"/>
                    <a:pt x="92" y="113"/>
                  </a:cubicBezTo>
                  <a:cubicBezTo>
                    <a:pt x="92" y="103"/>
                    <a:pt x="97" y="94"/>
                    <a:pt x="107" y="89"/>
                  </a:cubicBezTo>
                  <a:cubicBezTo>
                    <a:pt x="112" y="84"/>
                    <a:pt x="121" y="79"/>
                    <a:pt x="131" y="74"/>
                  </a:cubicBezTo>
                  <a:close/>
                  <a:moveTo>
                    <a:pt x="134" y="1"/>
                  </a:moveTo>
                  <a:cubicBezTo>
                    <a:pt x="130" y="1"/>
                    <a:pt x="126" y="1"/>
                    <a:pt x="121" y="2"/>
                  </a:cubicBezTo>
                  <a:cubicBezTo>
                    <a:pt x="92" y="2"/>
                    <a:pt x="68" y="16"/>
                    <a:pt x="49" y="36"/>
                  </a:cubicBezTo>
                  <a:cubicBezTo>
                    <a:pt x="1" y="79"/>
                    <a:pt x="1" y="152"/>
                    <a:pt x="49" y="195"/>
                  </a:cubicBezTo>
                  <a:lnTo>
                    <a:pt x="1452" y="1598"/>
                  </a:lnTo>
                  <a:cubicBezTo>
                    <a:pt x="1471" y="1622"/>
                    <a:pt x="1500" y="1632"/>
                    <a:pt x="1529" y="1632"/>
                  </a:cubicBezTo>
                  <a:cubicBezTo>
                    <a:pt x="1558" y="1632"/>
                    <a:pt x="1587" y="1617"/>
                    <a:pt x="1611" y="1598"/>
                  </a:cubicBezTo>
                  <a:cubicBezTo>
                    <a:pt x="1660" y="1554"/>
                    <a:pt x="1660" y="1482"/>
                    <a:pt x="1611" y="1438"/>
                  </a:cubicBezTo>
                  <a:lnTo>
                    <a:pt x="209" y="36"/>
                  </a:lnTo>
                  <a:cubicBezTo>
                    <a:pt x="187" y="15"/>
                    <a:pt x="163" y="1"/>
                    <a:pt x="13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3" name="Google Shape;1387;p23">
              <a:extLst>
                <a:ext uri="{FF2B5EF4-FFF2-40B4-BE49-F238E27FC236}">
                  <a16:creationId xmlns:a16="http://schemas.microsoft.com/office/drawing/2014/main" id="{B2AB945E-342E-994B-A557-070B0721B9A6}"/>
                </a:ext>
              </a:extLst>
            </p:cNvPr>
            <p:cNvSpPr>
              <a:spLocks/>
            </p:cNvSpPr>
            <p:nvPr/>
          </p:nvSpPr>
          <p:spPr bwMode="auto">
            <a:xfrm>
              <a:off x="-3487375" y="-1663400"/>
              <a:ext cx="61800" cy="60325"/>
            </a:xfrm>
            <a:custGeom>
              <a:avLst/>
              <a:gdLst>
                <a:gd name="T0" fmla="*/ 1074218750 w 2472"/>
                <a:gd name="T1" fmla="*/ 9765625 h 2413"/>
                <a:gd name="T2" fmla="*/ 527343750 w 2472"/>
                <a:gd name="T3" fmla="*/ 1240234375 h 2413"/>
                <a:gd name="T4" fmla="*/ 2147483646 w 2472"/>
                <a:gd name="T5" fmla="*/ 2147483646 h 2413"/>
                <a:gd name="T6" fmla="*/ 2147483646 w 2472"/>
                <a:gd name="T7" fmla="*/ 2147483646 h 2413"/>
                <a:gd name="T8" fmla="*/ 2147483646 w 2472"/>
                <a:gd name="T9" fmla="*/ 2147483646 h 2413"/>
                <a:gd name="T10" fmla="*/ 1562500000 w 2472"/>
                <a:gd name="T11" fmla="*/ 195312500 h 2413"/>
                <a:gd name="T12" fmla="*/ 1074218750 w 2472"/>
                <a:gd name="T13" fmla="*/ 9765625 h 2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72" h="2413" extrusionOk="0">
                  <a:moveTo>
                    <a:pt x="110" y="1"/>
                  </a:moveTo>
                  <a:cubicBezTo>
                    <a:pt x="51" y="1"/>
                    <a:pt x="1" y="74"/>
                    <a:pt x="54" y="127"/>
                  </a:cubicBezTo>
                  <a:lnTo>
                    <a:pt x="2317" y="2390"/>
                  </a:lnTo>
                  <a:cubicBezTo>
                    <a:pt x="2333" y="2406"/>
                    <a:pt x="2350" y="2413"/>
                    <a:pt x="2367" y="2413"/>
                  </a:cubicBezTo>
                  <a:cubicBezTo>
                    <a:pt x="2423" y="2413"/>
                    <a:pt x="2472" y="2340"/>
                    <a:pt x="2424" y="2284"/>
                  </a:cubicBezTo>
                  <a:lnTo>
                    <a:pt x="160" y="20"/>
                  </a:lnTo>
                  <a:cubicBezTo>
                    <a:pt x="144" y="6"/>
                    <a:pt x="127" y="1"/>
                    <a:pt x="11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4" name="Google Shape;1388;p23">
              <a:extLst>
                <a:ext uri="{FF2B5EF4-FFF2-40B4-BE49-F238E27FC236}">
                  <a16:creationId xmlns:a16="http://schemas.microsoft.com/office/drawing/2014/main" id="{0D2C045B-F075-0B49-A56C-7C43598A5B1A}"/>
                </a:ext>
              </a:extLst>
            </p:cNvPr>
            <p:cNvSpPr>
              <a:spLocks/>
            </p:cNvSpPr>
            <p:nvPr/>
          </p:nvSpPr>
          <p:spPr bwMode="auto">
            <a:xfrm>
              <a:off x="-3487625" y="-1664375"/>
              <a:ext cx="62675" cy="62325"/>
            </a:xfrm>
            <a:custGeom>
              <a:avLst/>
              <a:gdLst>
                <a:gd name="T0" fmla="*/ 1191406250 w 2507"/>
                <a:gd name="T1" fmla="*/ 722656250 h 2493"/>
                <a:gd name="T2" fmla="*/ 1425781250 w 2507"/>
                <a:gd name="T3" fmla="*/ 810546875 h 2493"/>
                <a:gd name="T4" fmla="*/ 2147483646 w 2507"/>
                <a:gd name="T5" fmla="*/ 2147483646 h 2493"/>
                <a:gd name="T6" fmla="*/ 2147483646 w 2507"/>
                <a:gd name="T7" fmla="*/ 2147483646 h 2493"/>
                <a:gd name="T8" fmla="*/ 2147483646 w 2507"/>
                <a:gd name="T9" fmla="*/ 2147483646 h 2493"/>
                <a:gd name="T10" fmla="*/ 2147483646 w 2507"/>
                <a:gd name="T11" fmla="*/ 2147483646 h 2493"/>
                <a:gd name="T12" fmla="*/ 908203125 w 2507"/>
                <a:gd name="T13" fmla="*/ 1337890625 h 2493"/>
                <a:gd name="T14" fmla="*/ 908203125 w 2507"/>
                <a:gd name="T15" fmla="*/ 810546875 h 2493"/>
                <a:gd name="T16" fmla="*/ 1142578125 w 2507"/>
                <a:gd name="T17" fmla="*/ 722656250 h 2493"/>
                <a:gd name="T18" fmla="*/ 1191406250 w 2507"/>
                <a:gd name="T19" fmla="*/ 722656250 h 2493"/>
                <a:gd name="T20" fmla="*/ 1201171875 w 2507"/>
                <a:gd name="T21" fmla="*/ 0 h 2493"/>
                <a:gd name="T22" fmla="*/ 1093750000 w 2507"/>
                <a:gd name="T23" fmla="*/ 9765625 h 2493"/>
                <a:gd name="T24" fmla="*/ 9765625 w 2507"/>
                <a:gd name="T25" fmla="*/ 1054687500 h 2493"/>
                <a:gd name="T26" fmla="*/ 332031250 w 2507"/>
                <a:gd name="T27" fmla="*/ 1904296875 h 2493"/>
                <a:gd name="T28" fmla="*/ 2147483646 w 2507"/>
                <a:gd name="T29" fmla="*/ 2147483646 h 2493"/>
                <a:gd name="T30" fmla="*/ 2147483646 w 2507"/>
                <a:gd name="T31" fmla="*/ 2147483646 h 2493"/>
                <a:gd name="T32" fmla="*/ 2147483646 w 2507"/>
                <a:gd name="T33" fmla="*/ 2147483646 h 2493"/>
                <a:gd name="T34" fmla="*/ 2147483646 w 2507"/>
                <a:gd name="T35" fmla="*/ 2147483646 h 2493"/>
                <a:gd name="T36" fmla="*/ 1943359375 w 2507"/>
                <a:gd name="T37" fmla="*/ 341796875 h 2493"/>
                <a:gd name="T38" fmla="*/ 1201171875 w 2507"/>
                <a:gd name="T39" fmla="*/ 0 h 24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07" h="2493" extrusionOk="0">
                  <a:moveTo>
                    <a:pt x="122" y="74"/>
                  </a:moveTo>
                  <a:cubicBezTo>
                    <a:pt x="131" y="79"/>
                    <a:pt x="136" y="79"/>
                    <a:pt x="146" y="83"/>
                  </a:cubicBezTo>
                  <a:lnTo>
                    <a:pt x="2405" y="2347"/>
                  </a:lnTo>
                  <a:cubicBezTo>
                    <a:pt x="2419" y="2362"/>
                    <a:pt x="2419" y="2386"/>
                    <a:pt x="2405" y="2400"/>
                  </a:cubicBezTo>
                  <a:cubicBezTo>
                    <a:pt x="2397" y="2408"/>
                    <a:pt x="2388" y="2411"/>
                    <a:pt x="2379" y="2411"/>
                  </a:cubicBezTo>
                  <a:cubicBezTo>
                    <a:pt x="2370" y="2411"/>
                    <a:pt x="2361" y="2408"/>
                    <a:pt x="2356" y="2400"/>
                  </a:cubicBezTo>
                  <a:lnTo>
                    <a:pt x="93" y="137"/>
                  </a:lnTo>
                  <a:cubicBezTo>
                    <a:pt x="78" y="122"/>
                    <a:pt x="78" y="98"/>
                    <a:pt x="93" y="83"/>
                  </a:cubicBezTo>
                  <a:cubicBezTo>
                    <a:pt x="97" y="79"/>
                    <a:pt x="107" y="74"/>
                    <a:pt x="117" y="74"/>
                  </a:cubicBezTo>
                  <a:lnTo>
                    <a:pt x="122" y="74"/>
                  </a:lnTo>
                  <a:close/>
                  <a:moveTo>
                    <a:pt x="123" y="0"/>
                  </a:moveTo>
                  <a:cubicBezTo>
                    <a:pt x="119" y="0"/>
                    <a:pt x="116" y="1"/>
                    <a:pt x="112" y="1"/>
                  </a:cubicBezTo>
                  <a:cubicBezTo>
                    <a:pt x="54" y="6"/>
                    <a:pt x="5" y="50"/>
                    <a:pt x="1" y="108"/>
                  </a:cubicBezTo>
                  <a:cubicBezTo>
                    <a:pt x="1" y="141"/>
                    <a:pt x="10" y="171"/>
                    <a:pt x="34" y="195"/>
                  </a:cubicBezTo>
                  <a:lnTo>
                    <a:pt x="2298" y="2458"/>
                  </a:lnTo>
                  <a:cubicBezTo>
                    <a:pt x="2318" y="2478"/>
                    <a:pt x="2347" y="2492"/>
                    <a:pt x="2376" y="2492"/>
                  </a:cubicBezTo>
                  <a:cubicBezTo>
                    <a:pt x="2409" y="2492"/>
                    <a:pt x="2439" y="2478"/>
                    <a:pt x="2458" y="2454"/>
                  </a:cubicBezTo>
                  <a:cubicBezTo>
                    <a:pt x="2506" y="2415"/>
                    <a:pt x="2506" y="2338"/>
                    <a:pt x="2458" y="2299"/>
                  </a:cubicBezTo>
                  <a:lnTo>
                    <a:pt x="199" y="35"/>
                  </a:lnTo>
                  <a:cubicBezTo>
                    <a:pt x="178" y="14"/>
                    <a:pt x="149" y="0"/>
                    <a:pt x="12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5" name="Google Shape;1389;p23">
              <a:extLst>
                <a:ext uri="{FF2B5EF4-FFF2-40B4-BE49-F238E27FC236}">
                  <a16:creationId xmlns:a16="http://schemas.microsoft.com/office/drawing/2014/main" id="{ECF42696-52CC-DE46-BA49-E1009D4A12E9}"/>
                </a:ext>
              </a:extLst>
            </p:cNvPr>
            <p:cNvSpPr>
              <a:spLocks/>
            </p:cNvSpPr>
            <p:nvPr/>
          </p:nvSpPr>
          <p:spPr bwMode="auto">
            <a:xfrm>
              <a:off x="-3467975" y="-1677600"/>
              <a:ext cx="56625" cy="55100"/>
            </a:xfrm>
            <a:custGeom>
              <a:avLst/>
              <a:gdLst>
                <a:gd name="T0" fmla="*/ 1083984375 w 2265"/>
                <a:gd name="T1" fmla="*/ 9765625 h 2204"/>
                <a:gd name="T2" fmla="*/ 546875000 w 2265"/>
                <a:gd name="T3" fmla="*/ 1308593750 h 2204"/>
                <a:gd name="T4" fmla="*/ 2147483646 w 2265"/>
                <a:gd name="T5" fmla="*/ 2147483646 h 2204"/>
                <a:gd name="T6" fmla="*/ 2147483646 w 2265"/>
                <a:gd name="T7" fmla="*/ 2147483646 h 2204"/>
                <a:gd name="T8" fmla="*/ 2147483646 w 2265"/>
                <a:gd name="T9" fmla="*/ 2147483646 h 2204"/>
                <a:gd name="T10" fmla="*/ 1591796875 w 2265"/>
                <a:gd name="T11" fmla="*/ 214843750 h 2204"/>
                <a:gd name="T12" fmla="*/ 1083984375 w 2265"/>
                <a:gd name="T13" fmla="*/ 9765625 h 2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5" h="2204" extrusionOk="0">
                  <a:moveTo>
                    <a:pt x="111" y="1"/>
                  </a:moveTo>
                  <a:cubicBezTo>
                    <a:pt x="51" y="1"/>
                    <a:pt x="0" y="77"/>
                    <a:pt x="56" y="134"/>
                  </a:cubicBezTo>
                  <a:cubicBezTo>
                    <a:pt x="1357" y="1435"/>
                    <a:pt x="801" y="878"/>
                    <a:pt x="2102" y="2180"/>
                  </a:cubicBezTo>
                  <a:cubicBezTo>
                    <a:pt x="2119" y="2197"/>
                    <a:pt x="2138" y="2204"/>
                    <a:pt x="2157" y="2204"/>
                  </a:cubicBezTo>
                  <a:cubicBezTo>
                    <a:pt x="2215" y="2204"/>
                    <a:pt x="2264" y="2129"/>
                    <a:pt x="2209" y="2073"/>
                  </a:cubicBezTo>
                  <a:lnTo>
                    <a:pt x="163" y="22"/>
                  </a:lnTo>
                  <a:cubicBezTo>
                    <a:pt x="146" y="7"/>
                    <a:pt x="128" y="1"/>
                    <a:pt x="111"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6" name="Google Shape;1390;p23">
              <a:extLst>
                <a:ext uri="{FF2B5EF4-FFF2-40B4-BE49-F238E27FC236}">
                  <a16:creationId xmlns:a16="http://schemas.microsoft.com/office/drawing/2014/main" id="{6B00D277-8E5A-AF4F-AFD0-EBD165A50426}"/>
                </a:ext>
              </a:extLst>
            </p:cNvPr>
            <p:cNvSpPr>
              <a:spLocks/>
            </p:cNvSpPr>
            <p:nvPr/>
          </p:nvSpPr>
          <p:spPr bwMode="auto">
            <a:xfrm>
              <a:off x="-3469175" y="-1678375"/>
              <a:ext cx="58000" cy="56850"/>
            </a:xfrm>
            <a:custGeom>
              <a:avLst/>
              <a:gdLst>
                <a:gd name="T0" fmla="*/ 1533203125 w 2320"/>
                <a:gd name="T1" fmla="*/ 712890625 h 2274"/>
                <a:gd name="T2" fmla="*/ 1826171875 w 2320"/>
                <a:gd name="T3" fmla="*/ 800781250 h 2274"/>
                <a:gd name="T4" fmla="*/ 2147483646 w 2320"/>
                <a:gd name="T5" fmla="*/ 2147483646 h 2274"/>
                <a:gd name="T6" fmla="*/ 2147483646 w 2320"/>
                <a:gd name="T7" fmla="*/ 2147483646 h 2274"/>
                <a:gd name="T8" fmla="*/ 2147483646 w 2320"/>
                <a:gd name="T9" fmla="*/ 2147483646 h 2274"/>
                <a:gd name="T10" fmla="*/ 2147483646 w 2320"/>
                <a:gd name="T11" fmla="*/ 2147483646 h 2274"/>
                <a:gd name="T12" fmla="*/ 2147483646 w 2320"/>
                <a:gd name="T13" fmla="*/ 2147483646 h 2274"/>
                <a:gd name="T14" fmla="*/ 1298828125 w 2320"/>
                <a:gd name="T15" fmla="*/ 1328125000 h 2274"/>
                <a:gd name="T16" fmla="*/ 1298828125 w 2320"/>
                <a:gd name="T17" fmla="*/ 849609375 h 2274"/>
                <a:gd name="T18" fmla="*/ 1533203125 w 2320"/>
                <a:gd name="T19" fmla="*/ 712890625 h 2274"/>
                <a:gd name="T20" fmla="*/ 1562500000 w 2320"/>
                <a:gd name="T21" fmla="*/ 9765625 h 2274"/>
                <a:gd name="T22" fmla="*/ 732421875 w 2320"/>
                <a:gd name="T23" fmla="*/ 1894531250 h 2274"/>
                <a:gd name="T24" fmla="*/ 2147483646 w 2320"/>
                <a:gd name="T25" fmla="*/ 2147483646 h 2274"/>
                <a:gd name="T26" fmla="*/ 2147483646 w 2320"/>
                <a:gd name="T27" fmla="*/ 2147483646 h 2274"/>
                <a:gd name="T28" fmla="*/ 2147483646 w 2320"/>
                <a:gd name="T29" fmla="*/ 2147483646 h 2274"/>
                <a:gd name="T30" fmla="*/ 2147483646 w 2320"/>
                <a:gd name="T31" fmla="*/ 2147483646 h 2274"/>
                <a:gd name="T32" fmla="*/ 2147483646 w 2320"/>
                <a:gd name="T33" fmla="*/ 2147483646 h 2274"/>
                <a:gd name="T34" fmla="*/ 2147483646 w 2320"/>
                <a:gd name="T35" fmla="*/ 2147483646 h 2274"/>
                <a:gd name="T36" fmla="*/ 2147483646 w 2320"/>
                <a:gd name="T37" fmla="*/ 332031250 h 2274"/>
                <a:gd name="T38" fmla="*/ 1562500000 w 2320"/>
                <a:gd name="T39" fmla="*/ 9765625 h 22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20" h="2274" extrusionOk="0">
                  <a:moveTo>
                    <a:pt x="157" y="73"/>
                  </a:moveTo>
                  <a:cubicBezTo>
                    <a:pt x="167" y="73"/>
                    <a:pt x="177" y="78"/>
                    <a:pt x="187" y="82"/>
                  </a:cubicBezTo>
                  <a:lnTo>
                    <a:pt x="2233" y="2133"/>
                  </a:lnTo>
                  <a:cubicBezTo>
                    <a:pt x="2242" y="2138"/>
                    <a:pt x="2247" y="2148"/>
                    <a:pt x="2247" y="2157"/>
                  </a:cubicBezTo>
                  <a:cubicBezTo>
                    <a:pt x="2242" y="2167"/>
                    <a:pt x="2237" y="2177"/>
                    <a:pt x="2233" y="2182"/>
                  </a:cubicBezTo>
                  <a:cubicBezTo>
                    <a:pt x="2223" y="2191"/>
                    <a:pt x="2218" y="2196"/>
                    <a:pt x="2208" y="2196"/>
                  </a:cubicBezTo>
                  <a:cubicBezTo>
                    <a:pt x="2194" y="2196"/>
                    <a:pt x="2184" y="2191"/>
                    <a:pt x="2179" y="2186"/>
                  </a:cubicBezTo>
                  <a:lnTo>
                    <a:pt x="133" y="136"/>
                  </a:lnTo>
                  <a:cubicBezTo>
                    <a:pt x="114" y="121"/>
                    <a:pt x="114" y="97"/>
                    <a:pt x="133" y="87"/>
                  </a:cubicBezTo>
                  <a:cubicBezTo>
                    <a:pt x="138" y="78"/>
                    <a:pt x="148" y="73"/>
                    <a:pt x="157" y="73"/>
                  </a:cubicBezTo>
                  <a:close/>
                  <a:moveTo>
                    <a:pt x="160" y="1"/>
                  </a:moveTo>
                  <a:cubicBezTo>
                    <a:pt x="73" y="1"/>
                    <a:pt x="1" y="112"/>
                    <a:pt x="75" y="194"/>
                  </a:cubicBezTo>
                  <a:lnTo>
                    <a:pt x="2126" y="2240"/>
                  </a:lnTo>
                  <a:cubicBezTo>
                    <a:pt x="2146" y="2259"/>
                    <a:pt x="2175" y="2274"/>
                    <a:pt x="2204" y="2274"/>
                  </a:cubicBezTo>
                  <a:lnTo>
                    <a:pt x="2208" y="2274"/>
                  </a:lnTo>
                  <a:cubicBezTo>
                    <a:pt x="2237" y="2274"/>
                    <a:pt x="2266" y="2259"/>
                    <a:pt x="2286" y="2240"/>
                  </a:cubicBezTo>
                  <a:cubicBezTo>
                    <a:pt x="2305" y="2220"/>
                    <a:pt x="2315" y="2196"/>
                    <a:pt x="2320" y="2167"/>
                  </a:cubicBezTo>
                  <a:cubicBezTo>
                    <a:pt x="2320" y="2133"/>
                    <a:pt x="2310" y="2104"/>
                    <a:pt x="2286" y="2080"/>
                  </a:cubicBezTo>
                  <a:lnTo>
                    <a:pt x="240" y="34"/>
                  </a:lnTo>
                  <a:cubicBezTo>
                    <a:pt x="214" y="11"/>
                    <a:pt x="187" y="1"/>
                    <a:pt x="16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7" name="Google Shape;1391;p23">
              <a:extLst>
                <a:ext uri="{FF2B5EF4-FFF2-40B4-BE49-F238E27FC236}">
                  <a16:creationId xmlns:a16="http://schemas.microsoft.com/office/drawing/2014/main" id="{FB556278-B15E-2C45-97CF-4064B1EBFD75}"/>
                </a:ext>
              </a:extLst>
            </p:cNvPr>
            <p:cNvSpPr>
              <a:spLocks/>
            </p:cNvSpPr>
            <p:nvPr/>
          </p:nvSpPr>
          <p:spPr bwMode="auto">
            <a:xfrm>
              <a:off x="-3448425" y="-1691650"/>
              <a:ext cx="51125" cy="49650"/>
            </a:xfrm>
            <a:custGeom>
              <a:avLst/>
              <a:gdLst>
                <a:gd name="T0" fmla="*/ 1044921875 w 2045"/>
                <a:gd name="T1" fmla="*/ 9765625 h 1986"/>
                <a:gd name="T2" fmla="*/ 517578125 w 2045"/>
                <a:gd name="T3" fmla="*/ 1269531250 h 1986"/>
                <a:gd name="T4" fmla="*/ 2147483646 w 2045"/>
                <a:gd name="T5" fmla="*/ 2147483646 h 1986"/>
                <a:gd name="T6" fmla="*/ 2147483646 w 2045"/>
                <a:gd name="T7" fmla="*/ 2147483646 h 1986"/>
                <a:gd name="T8" fmla="*/ 2147483646 w 2045"/>
                <a:gd name="T9" fmla="*/ 2147483646 h 1986"/>
                <a:gd name="T10" fmla="*/ 1552734375 w 2045"/>
                <a:gd name="T11" fmla="*/ 224609375 h 1986"/>
                <a:gd name="T12" fmla="*/ 1044921875 w 2045"/>
                <a:gd name="T13" fmla="*/ 9765625 h 19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5" h="1986" extrusionOk="0">
                  <a:moveTo>
                    <a:pt x="107" y="1"/>
                  </a:moveTo>
                  <a:cubicBezTo>
                    <a:pt x="49" y="1"/>
                    <a:pt x="1" y="74"/>
                    <a:pt x="53" y="130"/>
                  </a:cubicBezTo>
                  <a:lnTo>
                    <a:pt x="1886" y="1963"/>
                  </a:lnTo>
                  <a:cubicBezTo>
                    <a:pt x="1903" y="1979"/>
                    <a:pt x="1921" y="1985"/>
                    <a:pt x="1939" y="1985"/>
                  </a:cubicBezTo>
                  <a:cubicBezTo>
                    <a:pt x="1997" y="1985"/>
                    <a:pt x="2045" y="1912"/>
                    <a:pt x="1993" y="1856"/>
                  </a:cubicBezTo>
                  <a:lnTo>
                    <a:pt x="159" y="23"/>
                  </a:lnTo>
                  <a:cubicBezTo>
                    <a:pt x="143" y="8"/>
                    <a:pt x="124" y="1"/>
                    <a:pt x="107"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8" name="Google Shape;1392;p23">
              <a:extLst>
                <a:ext uri="{FF2B5EF4-FFF2-40B4-BE49-F238E27FC236}">
                  <a16:creationId xmlns:a16="http://schemas.microsoft.com/office/drawing/2014/main" id="{20125832-3738-6745-9108-349E060557EA}"/>
                </a:ext>
              </a:extLst>
            </p:cNvPr>
            <p:cNvSpPr>
              <a:spLocks/>
            </p:cNvSpPr>
            <p:nvPr/>
          </p:nvSpPr>
          <p:spPr bwMode="auto">
            <a:xfrm>
              <a:off x="-3448675" y="-1692550"/>
              <a:ext cx="51650" cy="51550"/>
            </a:xfrm>
            <a:custGeom>
              <a:avLst/>
              <a:gdLst>
                <a:gd name="T0" fmla="*/ 1132812500 w 2066"/>
                <a:gd name="T1" fmla="*/ 722656250 h 2062"/>
                <a:gd name="T2" fmla="*/ 1416015625 w 2066"/>
                <a:gd name="T3" fmla="*/ 859375000 h 2062"/>
                <a:gd name="T4" fmla="*/ 2147483646 w 2066"/>
                <a:gd name="T5" fmla="*/ 2147483646 h 2062"/>
                <a:gd name="T6" fmla="*/ 2147483646 w 2066"/>
                <a:gd name="T7" fmla="*/ 2147483646 h 2062"/>
                <a:gd name="T8" fmla="*/ 2147483646 w 2066"/>
                <a:gd name="T9" fmla="*/ 2147483646 h 2062"/>
                <a:gd name="T10" fmla="*/ 2147483646 w 2066"/>
                <a:gd name="T11" fmla="*/ 2147483646 h 2062"/>
                <a:gd name="T12" fmla="*/ 2147483646 w 2066"/>
                <a:gd name="T13" fmla="*/ 2147483646 h 2062"/>
                <a:gd name="T14" fmla="*/ 898437500 w 2066"/>
                <a:gd name="T15" fmla="*/ 1376953125 h 2062"/>
                <a:gd name="T16" fmla="*/ 761718750 w 2066"/>
                <a:gd name="T17" fmla="*/ 1093750000 h 2062"/>
                <a:gd name="T18" fmla="*/ 898437500 w 2066"/>
                <a:gd name="T19" fmla="*/ 859375000 h 2062"/>
                <a:gd name="T20" fmla="*/ 1132812500 w 2066"/>
                <a:gd name="T21" fmla="*/ 722656250 h 2062"/>
                <a:gd name="T22" fmla="*/ 1201171875 w 2066"/>
                <a:gd name="T23" fmla="*/ 0 h 2062"/>
                <a:gd name="T24" fmla="*/ 1083984375 w 2066"/>
                <a:gd name="T25" fmla="*/ 9765625 h 2062"/>
                <a:gd name="T26" fmla="*/ 332031250 w 2066"/>
                <a:gd name="T27" fmla="*/ 341796875 h 2062"/>
                <a:gd name="T28" fmla="*/ 0 w 2066"/>
                <a:gd name="T29" fmla="*/ 1054687500 h 2062"/>
                <a:gd name="T30" fmla="*/ 332031250 w 2066"/>
                <a:gd name="T31" fmla="*/ 1904296875 h 2062"/>
                <a:gd name="T32" fmla="*/ 2147483646 w 2066"/>
                <a:gd name="T33" fmla="*/ 2147483646 h 2062"/>
                <a:gd name="T34" fmla="*/ 2147483646 w 2066"/>
                <a:gd name="T35" fmla="*/ 2147483646 h 2062"/>
                <a:gd name="T36" fmla="*/ 2147483646 w 2066"/>
                <a:gd name="T37" fmla="*/ 2147483646 h 2062"/>
                <a:gd name="T38" fmla="*/ 2147483646 w 2066"/>
                <a:gd name="T39" fmla="*/ 2147483646 h 2062"/>
                <a:gd name="T40" fmla="*/ 2147483646 w 2066"/>
                <a:gd name="T41" fmla="*/ 2147483646 h 2062"/>
                <a:gd name="T42" fmla="*/ 2147483646 w 2066"/>
                <a:gd name="T43" fmla="*/ 2147483646 h 2062"/>
                <a:gd name="T44" fmla="*/ 1894531250 w 2066"/>
                <a:gd name="T45" fmla="*/ 341796875 h 2062"/>
                <a:gd name="T46" fmla="*/ 1201171875 w 2066"/>
                <a:gd name="T47" fmla="*/ 0 h 20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66" h="2062" extrusionOk="0">
                  <a:moveTo>
                    <a:pt x="116" y="74"/>
                  </a:moveTo>
                  <a:cubicBezTo>
                    <a:pt x="126" y="74"/>
                    <a:pt x="136" y="79"/>
                    <a:pt x="145" y="88"/>
                  </a:cubicBezTo>
                  <a:lnTo>
                    <a:pt x="1979" y="1921"/>
                  </a:lnTo>
                  <a:cubicBezTo>
                    <a:pt x="1988" y="1926"/>
                    <a:pt x="1993" y="1941"/>
                    <a:pt x="1988" y="1951"/>
                  </a:cubicBezTo>
                  <a:cubicBezTo>
                    <a:pt x="1983" y="1970"/>
                    <a:pt x="1974" y="1980"/>
                    <a:pt x="1954" y="1984"/>
                  </a:cubicBezTo>
                  <a:cubicBezTo>
                    <a:pt x="1952" y="1986"/>
                    <a:pt x="1949" y="1986"/>
                    <a:pt x="1946" y="1986"/>
                  </a:cubicBezTo>
                  <a:cubicBezTo>
                    <a:pt x="1938" y="1986"/>
                    <a:pt x="1929" y="1982"/>
                    <a:pt x="1925" y="1975"/>
                  </a:cubicBezTo>
                  <a:lnTo>
                    <a:pt x="92" y="141"/>
                  </a:lnTo>
                  <a:cubicBezTo>
                    <a:pt x="82" y="132"/>
                    <a:pt x="78" y="122"/>
                    <a:pt x="78" y="112"/>
                  </a:cubicBezTo>
                  <a:cubicBezTo>
                    <a:pt x="82" y="103"/>
                    <a:pt x="87" y="93"/>
                    <a:pt x="92" y="88"/>
                  </a:cubicBezTo>
                  <a:cubicBezTo>
                    <a:pt x="97" y="79"/>
                    <a:pt x="107" y="74"/>
                    <a:pt x="116" y="74"/>
                  </a:cubicBezTo>
                  <a:close/>
                  <a:moveTo>
                    <a:pt x="123" y="0"/>
                  </a:moveTo>
                  <a:cubicBezTo>
                    <a:pt x="119" y="0"/>
                    <a:pt x="115" y="1"/>
                    <a:pt x="111" y="1"/>
                  </a:cubicBezTo>
                  <a:cubicBezTo>
                    <a:pt x="82" y="1"/>
                    <a:pt x="53" y="16"/>
                    <a:pt x="34" y="35"/>
                  </a:cubicBezTo>
                  <a:cubicBezTo>
                    <a:pt x="15" y="54"/>
                    <a:pt x="5" y="79"/>
                    <a:pt x="0" y="108"/>
                  </a:cubicBezTo>
                  <a:cubicBezTo>
                    <a:pt x="0" y="141"/>
                    <a:pt x="10" y="170"/>
                    <a:pt x="34" y="195"/>
                  </a:cubicBezTo>
                  <a:lnTo>
                    <a:pt x="1867" y="2028"/>
                  </a:lnTo>
                  <a:cubicBezTo>
                    <a:pt x="1887" y="2047"/>
                    <a:pt x="1916" y="2062"/>
                    <a:pt x="1945" y="2062"/>
                  </a:cubicBezTo>
                  <a:lnTo>
                    <a:pt x="1954" y="2062"/>
                  </a:lnTo>
                  <a:cubicBezTo>
                    <a:pt x="1983" y="2057"/>
                    <a:pt x="2008" y="2047"/>
                    <a:pt x="2027" y="2028"/>
                  </a:cubicBezTo>
                  <a:cubicBezTo>
                    <a:pt x="2046" y="2009"/>
                    <a:pt x="2061" y="1980"/>
                    <a:pt x="2061" y="1951"/>
                  </a:cubicBezTo>
                  <a:cubicBezTo>
                    <a:pt x="2066" y="1921"/>
                    <a:pt x="2051" y="1888"/>
                    <a:pt x="2032" y="1868"/>
                  </a:cubicBezTo>
                  <a:lnTo>
                    <a:pt x="194" y="35"/>
                  </a:lnTo>
                  <a:cubicBezTo>
                    <a:pt x="177" y="14"/>
                    <a:pt x="149" y="0"/>
                    <a:pt x="12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9" name="Google Shape;1393;p23">
              <a:extLst>
                <a:ext uri="{FF2B5EF4-FFF2-40B4-BE49-F238E27FC236}">
                  <a16:creationId xmlns:a16="http://schemas.microsoft.com/office/drawing/2014/main" id="{9A8C0204-2EC5-4041-B1A5-0F79A247FF09}"/>
                </a:ext>
              </a:extLst>
            </p:cNvPr>
            <p:cNvSpPr>
              <a:spLocks/>
            </p:cNvSpPr>
            <p:nvPr/>
          </p:nvSpPr>
          <p:spPr bwMode="auto">
            <a:xfrm>
              <a:off x="-3428975" y="-1705675"/>
              <a:ext cx="45850" cy="44300"/>
            </a:xfrm>
            <a:custGeom>
              <a:avLst/>
              <a:gdLst>
                <a:gd name="T0" fmla="*/ 1054687500 w 1834"/>
                <a:gd name="T1" fmla="*/ 9765625 h 1772"/>
                <a:gd name="T2" fmla="*/ 478515625 w 1834"/>
                <a:gd name="T3" fmla="*/ 1269531250 h 1772"/>
                <a:gd name="T4" fmla="*/ 2147483646 w 1834"/>
                <a:gd name="T5" fmla="*/ 2147483646 h 1772"/>
                <a:gd name="T6" fmla="*/ 2147483646 w 1834"/>
                <a:gd name="T7" fmla="*/ 2147483646 h 1772"/>
                <a:gd name="T8" fmla="*/ 2147483646 w 1834"/>
                <a:gd name="T9" fmla="*/ 2147483646 h 1772"/>
                <a:gd name="T10" fmla="*/ 1562500000 w 1834"/>
                <a:gd name="T11" fmla="*/ 224609375 h 1772"/>
                <a:gd name="T12" fmla="*/ 1054687500 w 1834"/>
                <a:gd name="T13" fmla="*/ 9765625 h 17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4" h="1772" extrusionOk="0">
                  <a:moveTo>
                    <a:pt x="108" y="1"/>
                  </a:moveTo>
                  <a:cubicBezTo>
                    <a:pt x="49" y="1"/>
                    <a:pt x="1" y="74"/>
                    <a:pt x="49" y="130"/>
                  </a:cubicBezTo>
                  <a:lnTo>
                    <a:pt x="1669" y="1750"/>
                  </a:lnTo>
                  <a:cubicBezTo>
                    <a:pt x="1686" y="1765"/>
                    <a:pt x="1704" y="1772"/>
                    <a:pt x="1721" y="1772"/>
                  </a:cubicBezTo>
                  <a:cubicBezTo>
                    <a:pt x="1781" y="1772"/>
                    <a:pt x="1833" y="1695"/>
                    <a:pt x="1781" y="1639"/>
                  </a:cubicBezTo>
                  <a:lnTo>
                    <a:pt x="160" y="23"/>
                  </a:lnTo>
                  <a:cubicBezTo>
                    <a:pt x="143" y="7"/>
                    <a:pt x="125" y="1"/>
                    <a:pt x="108"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0" name="Google Shape;1394;p23">
              <a:extLst>
                <a:ext uri="{FF2B5EF4-FFF2-40B4-BE49-F238E27FC236}">
                  <a16:creationId xmlns:a16="http://schemas.microsoft.com/office/drawing/2014/main" id="{803E3070-1EF8-2C45-A1F8-7A2E6A495034}"/>
                </a:ext>
              </a:extLst>
            </p:cNvPr>
            <p:cNvSpPr>
              <a:spLocks/>
            </p:cNvSpPr>
            <p:nvPr/>
          </p:nvSpPr>
          <p:spPr bwMode="auto">
            <a:xfrm>
              <a:off x="-3429575" y="-1706675"/>
              <a:ext cx="46575" cy="46200"/>
            </a:xfrm>
            <a:custGeom>
              <a:avLst/>
              <a:gdLst>
                <a:gd name="T0" fmla="*/ 1279296875 w 1863"/>
                <a:gd name="T1" fmla="*/ 761718750 h 1848"/>
                <a:gd name="T2" fmla="*/ 1562500000 w 1863"/>
                <a:gd name="T3" fmla="*/ 849609375 h 1848"/>
                <a:gd name="T4" fmla="*/ 2147483646 w 1863"/>
                <a:gd name="T5" fmla="*/ 2147483646 h 1848"/>
                <a:gd name="T6" fmla="*/ 2147483646 w 1863"/>
                <a:gd name="T7" fmla="*/ 2147483646 h 1848"/>
                <a:gd name="T8" fmla="*/ 2147483646 w 1863"/>
                <a:gd name="T9" fmla="*/ 2147483646 h 1848"/>
                <a:gd name="T10" fmla="*/ 996093750 w 1863"/>
                <a:gd name="T11" fmla="*/ 1376953125 h 1848"/>
                <a:gd name="T12" fmla="*/ 996093750 w 1863"/>
                <a:gd name="T13" fmla="*/ 849609375 h 1848"/>
                <a:gd name="T14" fmla="*/ 1279296875 w 1863"/>
                <a:gd name="T15" fmla="*/ 761718750 h 1848"/>
                <a:gd name="T16" fmla="*/ 1181640625 w 1863"/>
                <a:gd name="T17" fmla="*/ 0 h 1848"/>
                <a:gd name="T18" fmla="*/ 478515625 w 1863"/>
                <a:gd name="T19" fmla="*/ 332031250 h 1848"/>
                <a:gd name="T20" fmla="*/ 478515625 w 1863"/>
                <a:gd name="T21" fmla="*/ 1894531250 h 1848"/>
                <a:gd name="T22" fmla="*/ 2147483646 w 1863"/>
                <a:gd name="T23" fmla="*/ 2147483646 h 1848"/>
                <a:gd name="T24" fmla="*/ 2147483646 w 1863"/>
                <a:gd name="T25" fmla="*/ 2147483646 h 1848"/>
                <a:gd name="T26" fmla="*/ 2147483646 w 1863"/>
                <a:gd name="T27" fmla="*/ 2147483646 h 1848"/>
                <a:gd name="T28" fmla="*/ 2147483646 w 1863"/>
                <a:gd name="T29" fmla="*/ 2147483646 h 1848"/>
                <a:gd name="T30" fmla="*/ 2147483646 w 1863"/>
                <a:gd name="T31" fmla="*/ 2147483646 h 1848"/>
                <a:gd name="T32" fmla="*/ 2031250000 w 1863"/>
                <a:gd name="T33" fmla="*/ 332031250 h 1848"/>
                <a:gd name="T34" fmla="*/ 1181640625 w 1863"/>
                <a:gd name="T35" fmla="*/ 0 h 18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63" h="1848" extrusionOk="0">
                  <a:moveTo>
                    <a:pt x="131" y="78"/>
                  </a:moveTo>
                  <a:cubicBezTo>
                    <a:pt x="141" y="78"/>
                    <a:pt x="150" y="82"/>
                    <a:pt x="160" y="87"/>
                  </a:cubicBezTo>
                  <a:lnTo>
                    <a:pt x="1776" y="1708"/>
                  </a:lnTo>
                  <a:cubicBezTo>
                    <a:pt x="1806" y="1734"/>
                    <a:pt x="1780" y="1772"/>
                    <a:pt x="1750" y="1772"/>
                  </a:cubicBezTo>
                  <a:cubicBezTo>
                    <a:pt x="1741" y="1772"/>
                    <a:pt x="1731" y="1769"/>
                    <a:pt x="1722" y="1761"/>
                  </a:cubicBezTo>
                  <a:lnTo>
                    <a:pt x="102" y="141"/>
                  </a:lnTo>
                  <a:cubicBezTo>
                    <a:pt x="87" y="126"/>
                    <a:pt x="87" y="102"/>
                    <a:pt x="102" y="87"/>
                  </a:cubicBezTo>
                  <a:cubicBezTo>
                    <a:pt x="112" y="82"/>
                    <a:pt x="121" y="78"/>
                    <a:pt x="131" y="78"/>
                  </a:cubicBezTo>
                  <a:close/>
                  <a:moveTo>
                    <a:pt x="121" y="0"/>
                  </a:moveTo>
                  <a:cubicBezTo>
                    <a:pt x="92" y="5"/>
                    <a:pt x="68" y="15"/>
                    <a:pt x="49" y="34"/>
                  </a:cubicBezTo>
                  <a:cubicBezTo>
                    <a:pt x="0" y="78"/>
                    <a:pt x="0" y="150"/>
                    <a:pt x="49" y="194"/>
                  </a:cubicBezTo>
                  <a:lnTo>
                    <a:pt x="1669" y="1814"/>
                  </a:lnTo>
                  <a:cubicBezTo>
                    <a:pt x="1689" y="1833"/>
                    <a:pt x="1718" y="1848"/>
                    <a:pt x="1747" y="1848"/>
                  </a:cubicBezTo>
                  <a:lnTo>
                    <a:pt x="1751" y="1848"/>
                  </a:lnTo>
                  <a:cubicBezTo>
                    <a:pt x="1809" y="1843"/>
                    <a:pt x="1853" y="1795"/>
                    <a:pt x="1863" y="1737"/>
                  </a:cubicBezTo>
                  <a:cubicBezTo>
                    <a:pt x="1863" y="1708"/>
                    <a:pt x="1848" y="1674"/>
                    <a:pt x="1829" y="1655"/>
                  </a:cubicBezTo>
                  <a:lnTo>
                    <a:pt x="208" y="34"/>
                  </a:lnTo>
                  <a:cubicBezTo>
                    <a:pt x="184" y="10"/>
                    <a:pt x="155" y="0"/>
                    <a:pt x="121"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1" name="Google Shape;1395;p23">
              <a:extLst>
                <a:ext uri="{FF2B5EF4-FFF2-40B4-BE49-F238E27FC236}">
                  <a16:creationId xmlns:a16="http://schemas.microsoft.com/office/drawing/2014/main" id="{3AFA3EF7-C0AB-C14D-8141-E57B06030BC5}"/>
                </a:ext>
              </a:extLst>
            </p:cNvPr>
            <p:cNvSpPr>
              <a:spLocks/>
            </p:cNvSpPr>
            <p:nvPr/>
          </p:nvSpPr>
          <p:spPr bwMode="auto">
            <a:xfrm>
              <a:off x="-3409575" y="-1719850"/>
              <a:ext cx="40475" cy="38950"/>
            </a:xfrm>
            <a:custGeom>
              <a:avLst/>
              <a:gdLst>
                <a:gd name="T0" fmla="*/ 1074218750 w 1619"/>
                <a:gd name="T1" fmla="*/ 9765625 h 1558"/>
                <a:gd name="T2" fmla="*/ 556640625 w 1619"/>
                <a:gd name="T3" fmla="*/ 1318359375 h 1558"/>
                <a:gd name="T4" fmla="*/ 2147483646 w 1619"/>
                <a:gd name="T5" fmla="*/ 2147483646 h 1558"/>
                <a:gd name="T6" fmla="*/ 2147483646 w 1619"/>
                <a:gd name="T7" fmla="*/ 2147483646 h 1558"/>
                <a:gd name="T8" fmla="*/ 2147483646 w 1619"/>
                <a:gd name="T9" fmla="*/ 2147483646 h 1558"/>
                <a:gd name="T10" fmla="*/ 1591796875 w 1619"/>
                <a:gd name="T11" fmla="*/ 234375000 h 1558"/>
                <a:gd name="T12" fmla="*/ 1074218750 w 1619"/>
                <a:gd name="T13" fmla="*/ 9765625 h 15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9" h="1558" extrusionOk="0">
                  <a:moveTo>
                    <a:pt x="110" y="1"/>
                  </a:moveTo>
                  <a:cubicBezTo>
                    <a:pt x="51" y="1"/>
                    <a:pt x="1" y="80"/>
                    <a:pt x="57" y="135"/>
                  </a:cubicBezTo>
                  <a:lnTo>
                    <a:pt x="1459" y="1538"/>
                  </a:lnTo>
                  <a:cubicBezTo>
                    <a:pt x="1475" y="1552"/>
                    <a:pt x="1493" y="1558"/>
                    <a:pt x="1509" y="1558"/>
                  </a:cubicBezTo>
                  <a:cubicBezTo>
                    <a:pt x="1568" y="1558"/>
                    <a:pt x="1619" y="1485"/>
                    <a:pt x="1566" y="1432"/>
                  </a:cubicBezTo>
                  <a:lnTo>
                    <a:pt x="163" y="24"/>
                  </a:lnTo>
                  <a:cubicBezTo>
                    <a:pt x="146" y="8"/>
                    <a:pt x="128" y="1"/>
                    <a:pt x="11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2" name="Google Shape;1396;p23">
              <a:extLst>
                <a:ext uri="{FF2B5EF4-FFF2-40B4-BE49-F238E27FC236}">
                  <a16:creationId xmlns:a16="http://schemas.microsoft.com/office/drawing/2014/main" id="{BD7E9B58-D112-3D43-848D-A3DC84C0D12B}"/>
                </a:ext>
              </a:extLst>
            </p:cNvPr>
            <p:cNvSpPr>
              <a:spLocks/>
            </p:cNvSpPr>
            <p:nvPr/>
          </p:nvSpPr>
          <p:spPr bwMode="auto">
            <a:xfrm>
              <a:off x="-3410775" y="-1720700"/>
              <a:ext cx="42175" cy="40775"/>
            </a:xfrm>
            <a:custGeom>
              <a:avLst/>
              <a:gdLst>
                <a:gd name="T0" fmla="*/ 1542968750 w 1687"/>
                <a:gd name="T1" fmla="*/ 712890625 h 1631"/>
                <a:gd name="T2" fmla="*/ 1826171875 w 1687"/>
                <a:gd name="T3" fmla="*/ 800781250 h 1631"/>
                <a:gd name="T4" fmla="*/ 2147483646 w 1687"/>
                <a:gd name="T5" fmla="*/ 2147483646 h 1631"/>
                <a:gd name="T6" fmla="*/ 2147483646 w 1687"/>
                <a:gd name="T7" fmla="*/ 2147483646 h 1631"/>
                <a:gd name="T8" fmla="*/ 2147483646 w 1687"/>
                <a:gd name="T9" fmla="*/ 2147483646 h 1631"/>
                <a:gd name="T10" fmla="*/ 2147483646 w 1687"/>
                <a:gd name="T11" fmla="*/ 2147483646 h 1631"/>
                <a:gd name="T12" fmla="*/ 1259765625 w 1687"/>
                <a:gd name="T13" fmla="*/ 1367187500 h 1631"/>
                <a:gd name="T14" fmla="*/ 1259765625 w 1687"/>
                <a:gd name="T15" fmla="*/ 849609375 h 1631"/>
                <a:gd name="T16" fmla="*/ 1542968750 w 1687"/>
                <a:gd name="T17" fmla="*/ 712890625 h 1631"/>
                <a:gd name="T18" fmla="*/ 1552734375 w 1687"/>
                <a:gd name="T19" fmla="*/ 9765625 h 1631"/>
                <a:gd name="T20" fmla="*/ 742187500 w 1687"/>
                <a:gd name="T21" fmla="*/ 1894531250 h 1631"/>
                <a:gd name="T22" fmla="*/ 2147483646 w 1687"/>
                <a:gd name="T23" fmla="*/ 2147483646 h 1631"/>
                <a:gd name="T24" fmla="*/ 2147483646 w 1687"/>
                <a:gd name="T25" fmla="*/ 2147483646 h 1631"/>
                <a:gd name="T26" fmla="*/ 2147483646 w 1687"/>
                <a:gd name="T27" fmla="*/ 2147483646 h 1631"/>
                <a:gd name="T28" fmla="*/ 2147483646 w 1687"/>
                <a:gd name="T29" fmla="*/ 2147483646 h 1631"/>
                <a:gd name="T30" fmla="*/ 2147483646 w 1687"/>
                <a:gd name="T31" fmla="*/ 2147483646 h 1631"/>
                <a:gd name="T32" fmla="*/ 2147483646 w 1687"/>
                <a:gd name="T33" fmla="*/ 332031250 h 1631"/>
                <a:gd name="T34" fmla="*/ 1552734375 w 1687"/>
                <a:gd name="T35" fmla="*/ 9765625 h 16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87" h="1631" extrusionOk="0">
                  <a:moveTo>
                    <a:pt x="158" y="73"/>
                  </a:moveTo>
                  <a:cubicBezTo>
                    <a:pt x="167" y="73"/>
                    <a:pt x="177" y="78"/>
                    <a:pt x="187" y="82"/>
                  </a:cubicBezTo>
                  <a:lnTo>
                    <a:pt x="1590" y="1490"/>
                  </a:lnTo>
                  <a:cubicBezTo>
                    <a:pt x="1594" y="1495"/>
                    <a:pt x="1599" y="1504"/>
                    <a:pt x="1599" y="1514"/>
                  </a:cubicBezTo>
                  <a:cubicBezTo>
                    <a:pt x="1599" y="1534"/>
                    <a:pt x="1580" y="1553"/>
                    <a:pt x="1561" y="1553"/>
                  </a:cubicBezTo>
                  <a:cubicBezTo>
                    <a:pt x="1551" y="1553"/>
                    <a:pt x="1541" y="1548"/>
                    <a:pt x="1536" y="1543"/>
                  </a:cubicBezTo>
                  <a:lnTo>
                    <a:pt x="129" y="140"/>
                  </a:lnTo>
                  <a:cubicBezTo>
                    <a:pt x="114" y="126"/>
                    <a:pt x="114" y="102"/>
                    <a:pt x="129" y="87"/>
                  </a:cubicBezTo>
                  <a:cubicBezTo>
                    <a:pt x="138" y="78"/>
                    <a:pt x="148" y="73"/>
                    <a:pt x="158" y="73"/>
                  </a:cubicBezTo>
                  <a:close/>
                  <a:moveTo>
                    <a:pt x="159" y="1"/>
                  </a:moveTo>
                  <a:cubicBezTo>
                    <a:pt x="73" y="1"/>
                    <a:pt x="1" y="112"/>
                    <a:pt x="76" y="194"/>
                  </a:cubicBezTo>
                  <a:lnTo>
                    <a:pt x="1478" y="1596"/>
                  </a:lnTo>
                  <a:cubicBezTo>
                    <a:pt x="1498" y="1616"/>
                    <a:pt x="1527" y="1630"/>
                    <a:pt x="1556" y="1630"/>
                  </a:cubicBezTo>
                  <a:lnTo>
                    <a:pt x="1565" y="1630"/>
                  </a:lnTo>
                  <a:cubicBezTo>
                    <a:pt x="1594" y="1630"/>
                    <a:pt x="1623" y="1616"/>
                    <a:pt x="1643" y="1596"/>
                  </a:cubicBezTo>
                  <a:cubicBezTo>
                    <a:pt x="1686" y="1553"/>
                    <a:pt x="1686" y="1480"/>
                    <a:pt x="1643" y="1437"/>
                  </a:cubicBezTo>
                  <a:lnTo>
                    <a:pt x="235" y="34"/>
                  </a:lnTo>
                  <a:cubicBezTo>
                    <a:pt x="211" y="11"/>
                    <a:pt x="184" y="1"/>
                    <a:pt x="159"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3" name="Google Shape;1397;p23">
              <a:extLst>
                <a:ext uri="{FF2B5EF4-FFF2-40B4-BE49-F238E27FC236}">
                  <a16:creationId xmlns:a16="http://schemas.microsoft.com/office/drawing/2014/main" id="{30DADC3C-2907-7749-AC99-B396BD4989D6}"/>
                </a:ext>
              </a:extLst>
            </p:cNvPr>
            <p:cNvSpPr>
              <a:spLocks/>
            </p:cNvSpPr>
            <p:nvPr/>
          </p:nvSpPr>
          <p:spPr bwMode="auto">
            <a:xfrm>
              <a:off x="-3479075" y="-1803500"/>
              <a:ext cx="234825" cy="150925"/>
            </a:xfrm>
            <a:custGeom>
              <a:avLst/>
              <a:gdLst>
                <a:gd name="T0" fmla="*/ 2147483646 w 9393"/>
                <a:gd name="T1" fmla="*/ 0 h 6037"/>
                <a:gd name="T2" fmla="*/ 2147483646 w 9393"/>
                <a:gd name="T3" fmla="*/ 126953125 h 6037"/>
                <a:gd name="T4" fmla="*/ 683593750 w 9393"/>
                <a:gd name="T5" fmla="*/ 2147483646 h 6037"/>
                <a:gd name="T6" fmla="*/ 1083984375 w 9393"/>
                <a:gd name="T7" fmla="*/ 2147483646 h 6037"/>
                <a:gd name="T8" fmla="*/ 1484375000 w 9393"/>
                <a:gd name="T9" fmla="*/ 2147483646 h 6037"/>
                <a:gd name="T10" fmla="*/ 2147483646 w 9393"/>
                <a:gd name="T11" fmla="*/ 1357421875 h 6037"/>
                <a:gd name="T12" fmla="*/ 2147483646 w 9393"/>
                <a:gd name="T13" fmla="*/ 0 h 60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93" h="6037" extrusionOk="0">
                  <a:moveTo>
                    <a:pt x="9286" y="0"/>
                  </a:moveTo>
                  <a:cubicBezTo>
                    <a:pt x="9273" y="0"/>
                    <a:pt x="9259" y="4"/>
                    <a:pt x="9246" y="13"/>
                  </a:cubicBezTo>
                  <a:lnTo>
                    <a:pt x="70" y="5895"/>
                  </a:lnTo>
                  <a:cubicBezTo>
                    <a:pt x="1" y="5944"/>
                    <a:pt x="44" y="6037"/>
                    <a:pt x="111" y="6037"/>
                  </a:cubicBezTo>
                  <a:cubicBezTo>
                    <a:pt x="124" y="6037"/>
                    <a:pt x="138" y="6034"/>
                    <a:pt x="152" y="6026"/>
                  </a:cubicBezTo>
                  <a:lnTo>
                    <a:pt x="9328" y="139"/>
                  </a:lnTo>
                  <a:cubicBezTo>
                    <a:pt x="9392" y="95"/>
                    <a:pt x="9350" y="0"/>
                    <a:pt x="9286"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4" name="Google Shape;1398;p23">
              <a:extLst>
                <a:ext uri="{FF2B5EF4-FFF2-40B4-BE49-F238E27FC236}">
                  <a16:creationId xmlns:a16="http://schemas.microsoft.com/office/drawing/2014/main" id="{B5EDE8C3-F5E4-C74A-8753-0A6D6BA863F1}"/>
                </a:ext>
              </a:extLst>
            </p:cNvPr>
            <p:cNvSpPr>
              <a:spLocks/>
            </p:cNvSpPr>
            <p:nvPr/>
          </p:nvSpPr>
          <p:spPr bwMode="auto">
            <a:xfrm>
              <a:off x="-3479650" y="-1804475"/>
              <a:ext cx="235600" cy="152850"/>
            </a:xfrm>
            <a:custGeom>
              <a:avLst/>
              <a:gdLst>
                <a:gd name="T0" fmla="*/ 2147483646 w 9424"/>
                <a:gd name="T1" fmla="*/ 742187500 h 6114"/>
                <a:gd name="T2" fmla="*/ 2147483646 w 9424"/>
                <a:gd name="T3" fmla="*/ 791015625 h 6114"/>
                <a:gd name="T4" fmla="*/ 2147483646 w 9424"/>
                <a:gd name="T5" fmla="*/ 986328125 h 6114"/>
                <a:gd name="T6" fmla="*/ 2147483646 w 9424"/>
                <a:gd name="T7" fmla="*/ 1269531250 h 6114"/>
                <a:gd name="T8" fmla="*/ 2147483646 w 9424"/>
                <a:gd name="T9" fmla="*/ 1503906250 h 6114"/>
                <a:gd name="T10" fmla="*/ 1523437500 w 9424"/>
                <a:gd name="T11" fmla="*/ 2147483646 h 6114"/>
                <a:gd name="T12" fmla="*/ 1337890625 w 9424"/>
                <a:gd name="T13" fmla="*/ 2147483646 h 6114"/>
                <a:gd name="T14" fmla="*/ 1191406250 w 9424"/>
                <a:gd name="T15" fmla="*/ 2147483646 h 6114"/>
                <a:gd name="T16" fmla="*/ 908203125 w 9424"/>
                <a:gd name="T17" fmla="*/ 2147483646 h 6114"/>
                <a:gd name="T18" fmla="*/ 1093750000 w 9424"/>
                <a:gd name="T19" fmla="*/ 2147483646 h 6114"/>
                <a:gd name="T20" fmla="*/ 2147483646 w 9424"/>
                <a:gd name="T21" fmla="*/ 839843750 h 6114"/>
                <a:gd name="T22" fmla="*/ 2147483646 w 9424"/>
                <a:gd name="T23" fmla="*/ 742187500 h 6114"/>
                <a:gd name="T24" fmla="*/ 2147483646 w 9424"/>
                <a:gd name="T25" fmla="*/ 0 h 6114"/>
                <a:gd name="T26" fmla="*/ 2147483646 w 9424"/>
                <a:gd name="T27" fmla="*/ 175781250 h 6114"/>
                <a:gd name="T28" fmla="*/ 712890625 w 9424"/>
                <a:gd name="T29" fmla="*/ 2147483646 h 6114"/>
                <a:gd name="T30" fmla="*/ 390625000 w 9424"/>
                <a:gd name="T31" fmla="*/ 2147483646 h 6114"/>
                <a:gd name="T32" fmla="*/ 996093750 w 9424"/>
                <a:gd name="T33" fmla="*/ 2147483646 h 6114"/>
                <a:gd name="T34" fmla="*/ 1279296875 w 9424"/>
                <a:gd name="T35" fmla="*/ 2147483646 h 6114"/>
                <a:gd name="T36" fmla="*/ 1894531250 w 9424"/>
                <a:gd name="T37" fmla="*/ 2147483646 h 6114"/>
                <a:gd name="T38" fmla="*/ 2147483646 w 9424"/>
                <a:gd name="T39" fmla="*/ 2070312500 h 6114"/>
                <a:gd name="T40" fmla="*/ 2147483646 w 9424"/>
                <a:gd name="T41" fmla="*/ 1318359375 h 6114"/>
                <a:gd name="T42" fmla="*/ 2147483646 w 9424"/>
                <a:gd name="T43" fmla="*/ 556640625 h 6114"/>
                <a:gd name="T44" fmla="*/ 2147483646 w 9424"/>
                <a:gd name="T45" fmla="*/ 0 h 61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424" h="6114" extrusionOk="0">
                  <a:moveTo>
                    <a:pt x="9307" y="76"/>
                  </a:moveTo>
                  <a:lnTo>
                    <a:pt x="9317" y="81"/>
                  </a:lnTo>
                  <a:cubicBezTo>
                    <a:pt x="9327" y="86"/>
                    <a:pt x="9332" y="91"/>
                    <a:pt x="9336" y="101"/>
                  </a:cubicBezTo>
                  <a:cubicBezTo>
                    <a:pt x="9341" y="106"/>
                    <a:pt x="9346" y="120"/>
                    <a:pt x="9346" y="130"/>
                  </a:cubicBezTo>
                  <a:cubicBezTo>
                    <a:pt x="9341" y="139"/>
                    <a:pt x="9336" y="144"/>
                    <a:pt x="9327" y="154"/>
                  </a:cubicBezTo>
                  <a:lnTo>
                    <a:pt x="156" y="6036"/>
                  </a:lnTo>
                  <a:cubicBezTo>
                    <a:pt x="148" y="6038"/>
                    <a:pt x="142" y="6039"/>
                    <a:pt x="137" y="6039"/>
                  </a:cubicBezTo>
                  <a:cubicBezTo>
                    <a:pt x="131" y="6039"/>
                    <a:pt x="127" y="6038"/>
                    <a:pt x="122" y="6036"/>
                  </a:cubicBezTo>
                  <a:cubicBezTo>
                    <a:pt x="107" y="6026"/>
                    <a:pt x="98" y="6012"/>
                    <a:pt x="93" y="5997"/>
                  </a:cubicBezTo>
                  <a:cubicBezTo>
                    <a:pt x="93" y="5983"/>
                    <a:pt x="102" y="5973"/>
                    <a:pt x="112" y="5968"/>
                  </a:cubicBezTo>
                  <a:lnTo>
                    <a:pt x="9288" y="86"/>
                  </a:lnTo>
                  <a:cubicBezTo>
                    <a:pt x="9293" y="81"/>
                    <a:pt x="9302" y="76"/>
                    <a:pt x="9307" y="76"/>
                  </a:cubicBezTo>
                  <a:close/>
                  <a:moveTo>
                    <a:pt x="9306" y="0"/>
                  </a:moveTo>
                  <a:cubicBezTo>
                    <a:pt x="9285" y="0"/>
                    <a:pt x="9263" y="6"/>
                    <a:pt x="9244" y="18"/>
                  </a:cubicBezTo>
                  <a:lnTo>
                    <a:pt x="73" y="5905"/>
                  </a:lnTo>
                  <a:cubicBezTo>
                    <a:pt x="15" y="5934"/>
                    <a:pt x="1" y="6007"/>
                    <a:pt x="40" y="6060"/>
                  </a:cubicBezTo>
                  <a:cubicBezTo>
                    <a:pt x="54" y="6084"/>
                    <a:pt x="78" y="6103"/>
                    <a:pt x="102" y="6108"/>
                  </a:cubicBezTo>
                  <a:cubicBezTo>
                    <a:pt x="112" y="6113"/>
                    <a:pt x="122" y="6113"/>
                    <a:pt x="131" y="6113"/>
                  </a:cubicBezTo>
                  <a:cubicBezTo>
                    <a:pt x="156" y="6113"/>
                    <a:pt x="175" y="6108"/>
                    <a:pt x="194" y="6094"/>
                  </a:cubicBezTo>
                  <a:lnTo>
                    <a:pt x="9370" y="212"/>
                  </a:lnTo>
                  <a:cubicBezTo>
                    <a:pt x="9394" y="193"/>
                    <a:pt x="9414" y="168"/>
                    <a:pt x="9419" y="135"/>
                  </a:cubicBezTo>
                  <a:cubicBezTo>
                    <a:pt x="9423" y="106"/>
                    <a:pt x="9419" y="81"/>
                    <a:pt x="9404" y="57"/>
                  </a:cubicBezTo>
                  <a:cubicBezTo>
                    <a:pt x="9382" y="20"/>
                    <a:pt x="9344" y="0"/>
                    <a:pt x="9306"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5" name="Google Shape;1399;p23">
              <a:extLst>
                <a:ext uri="{FF2B5EF4-FFF2-40B4-BE49-F238E27FC236}">
                  <a16:creationId xmlns:a16="http://schemas.microsoft.com/office/drawing/2014/main" id="{CB577699-1968-1143-8A80-453F32086109}"/>
                </a:ext>
              </a:extLst>
            </p:cNvPr>
            <p:cNvSpPr>
              <a:spLocks/>
            </p:cNvSpPr>
            <p:nvPr/>
          </p:nvSpPr>
          <p:spPr bwMode="auto">
            <a:xfrm>
              <a:off x="-3437675" y="-1844600"/>
              <a:ext cx="152125" cy="233150"/>
            </a:xfrm>
            <a:custGeom>
              <a:avLst/>
              <a:gdLst>
                <a:gd name="T0" fmla="*/ 2147483646 w 6085"/>
                <a:gd name="T1" fmla="*/ 0 h 9326"/>
                <a:gd name="T2" fmla="*/ 2147483646 w 6085"/>
                <a:gd name="T3" fmla="*/ 312500000 h 9326"/>
                <a:gd name="T4" fmla="*/ 332031250 w 6085"/>
                <a:gd name="T5" fmla="*/ 2147483646 h 9326"/>
                <a:gd name="T6" fmla="*/ 996093750 w 6085"/>
                <a:gd name="T7" fmla="*/ 2147483646 h 9326"/>
                <a:gd name="T8" fmla="*/ 1611328125 w 6085"/>
                <a:gd name="T9" fmla="*/ 2147483646 h 9326"/>
                <a:gd name="T10" fmla="*/ 2147483646 w 6085"/>
                <a:gd name="T11" fmla="*/ 1113281250 h 9326"/>
                <a:gd name="T12" fmla="*/ 2147483646 w 6085"/>
                <a:gd name="T13" fmla="*/ 0 h 93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5" h="9326" extrusionOk="0">
                  <a:moveTo>
                    <a:pt x="5980" y="0"/>
                  </a:moveTo>
                  <a:cubicBezTo>
                    <a:pt x="5958" y="0"/>
                    <a:pt x="5936" y="10"/>
                    <a:pt x="5921" y="32"/>
                  </a:cubicBezTo>
                  <a:cubicBezTo>
                    <a:pt x="4924" y="1585"/>
                    <a:pt x="1031" y="7660"/>
                    <a:pt x="34" y="9208"/>
                  </a:cubicBezTo>
                  <a:cubicBezTo>
                    <a:pt x="0" y="9269"/>
                    <a:pt x="49" y="9325"/>
                    <a:pt x="102" y="9325"/>
                  </a:cubicBezTo>
                  <a:cubicBezTo>
                    <a:pt x="124" y="9325"/>
                    <a:pt x="147" y="9315"/>
                    <a:pt x="165" y="9290"/>
                  </a:cubicBezTo>
                  <a:cubicBezTo>
                    <a:pt x="1156" y="7742"/>
                    <a:pt x="5055" y="1667"/>
                    <a:pt x="6047" y="114"/>
                  </a:cubicBezTo>
                  <a:cubicBezTo>
                    <a:pt x="6084" y="56"/>
                    <a:pt x="6032" y="0"/>
                    <a:pt x="598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6" name="Google Shape;1400;p23">
              <a:extLst>
                <a:ext uri="{FF2B5EF4-FFF2-40B4-BE49-F238E27FC236}">
                  <a16:creationId xmlns:a16="http://schemas.microsoft.com/office/drawing/2014/main" id="{F408BE7E-9D7F-7B46-86F2-ACF0ED6D24A7}"/>
                </a:ext>
              </a:extLst>
            </p:cNvPr>
            <p:cNvSpPr>
              <a:spLocks/>
            </p:cNvSpPr>
            <p:nvPr/>
          </p:nvSpPr>
          <p:spPr bwMode="auto">
            <a:xfrm>
              <a:off x="-3438175" y="-1845550"/>
              <a:ext cx="153000" cy="235025"/>
            </a:xfrm>
            <a:custGeom>
              <a:avLst/>
              <a:gdLst>
                <a:gd name="T0" fmla="*/ 2147483646 w 6120"/>
                <a:gd name="T1" fmla="*/ 732421875 h 9401"/>
                <a:gd name="T2" fmla="*/ 2147483646 w 6120"/>
                <a:gd name="T3" fmla="*/ 781250000 h 9401"/>
                <a:gd name="T4" fmla="*/ 2147483646 w 6120"/>
                <a:gd name="T5" fmla="*/ 1298828125 h 9401"/>
                <a:gd name="T6" fmla="*/ 1474609375 w 6120"/>
                <a:gd name="T7" fmla="*/ 2147483646 h 9401"/>
                <a:gd name="T8" fmla="*/ 1191406250 w 6120"/>
                <a:gd name="T9" fmla="*/ 2147483646 h 9401"/>
                <a:gd name="T10" fmla="*/ 810546875 w 6120"/>
                <a:gd name="T11" fmla="*/ 2147483646 h 9401"/>
                <a:gd name="T12" fmla="*/ 859375000 w 6120"/>
                <a:gd name="T13" fmla="*/ 2147483646 h 9401"/>
                <a:gd name="T14" fmla="*/ 2147483646 w 6120"/>
                <a:gd name="T15" fmla="*/ 869140625 h 9401"/>
                <a:gd name="T16" fmla="*/ 2147483646 w 6120"/>
                <a:gd name="T17" fmla="*/ 732421875 h 9401"/>
                <a:gd name="T18" fmla="*/ 2147483646 w 6120"/>
                <a:gd name="T19" fmla="*/ 9765625 h 9401"/>
                <a:gd name="T20" fmla="*/ 2147483646 w 6120"/>
                <a:gd name="T21" fmla="*/ 19531250 h 9401"/>
                <a:gd name="T22" fmla="*/ 2147483646 w 6120"/>
                <a:gd name="T23" fmla="*/ 498046875 h 9401"/>
                <a:gd name="T24" fmla="*/ 244140625 w 6120"/>
                <a:gd name="T25" fmla="*/ 2147483646 h 9401"/>
                <a:gd name="T26" fmla="*/ 146484375 w 6120"/>
                <a:gd name="T27" fmla="*/ 2147483646 h 9401"/>
                <a:gd name="T28" fmla="*/ 1142578125 w 6120"/>
                <a:gd name="T29" fmla="*/ 2147483646 h 9401"/>
                <a:gd name="T30" fmla="*/ 1240234375 w 6120"/>
                <a:gd name="T31" fmla="*/ 2147483646 h 9401"/>
                <a:gd name="T32" fmla="*/ 2089843750 w 6120"/>
                <a:gd name="T33" fmla="*/ 2147483646 h 9401"/>
                <a:gd name="T34" fmla="*/ 2147483646 w 6120"/>
                <a:gd name="T35" fmla="*/ 1718750000 h 9401"/>
                <a:gd name="T36" fmla="*/ 2147483646 w 6120"/>
                <a:gd name="T37" fmla="*/ 830078125 h 9401"/>
                <a:gd name="T38" fmla="*/ 2147483646 w 6120"/>
                <a:gd name="T39" fmla="*/ 214843750 h 9401"/>
                <a:gd name="T40" fmla="*/ 2147483646 w 6120"/>
                <a:gd name="T41" fmla="*/ 9765625 h 94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20" h="9401" extrusionOk="0">
                  <a:moveTo>
                    <a:pt x="6002" y="75"/>
                  </a:moveTo>
                  <a:cubicBezTo>
                    <a:pt x="6009" y="75"/>
                    <a:pt x="6016" y="76"/>
                    <a:pt x="6023" y="80"/>
                  </a:cubicBezTo>
                  <a:cubicBezTo>
                    <a:pt x="6042" y="89"/>
                    <a:pt x="6047" y="114"/>
                    <a:pt x="6038" y="133"/>
                  </a:cubicBezTo>
                  <a:lnTo>
                    <a:pt x="151" y="9309"/>
                  </a:lnTo>
                  <a:cubicBezTo>
                    <a:pt x="146" y="9318"/>
                    <a:pt x="136" y="9323"/>
                    <a:pt x="122" y="9323"/>
                  </a:cubicBezTo>
                  <a:cubicBezTo>
                    <a:pt x="107" y="9323"/>
                    <a:pt x="93" y="9314"/>
                    <a:pt x="83" y="9299"/>
                  </a:cubicBezTo>
                  <a:cubicBezTo>
                    <a:pt x="78" y="9289"/>
                    <a:pt x="78" y="9275"/>
                    <a:pt x="88" y="9265"/>
                  </a:cubicBezTo>
                  <a:lnTo>
                    <a:pt x="5970" y="89"/>
                  </a:lnTo>
                  <a:cubicBezTo>
                    <a:pt x="5976" y="80"/>
                    <a:pt x="5988" y="75"/>
                    <a:pt x="6002" y="75"/>
                  </a:cubicBezTo>
                  <a:close/>
                  <a:moveTo>
                    <a:pt x="6004" y="1"/>
                  </a:moveTo>
                  <a:cubicBezTo>
                    <a:pt x="5998" y="1"/>
                    <a:pt x="5991" y="1"/>
                    <a:pt x="5984" y="2"/>
                  </a:cubicBezTo>
                  <a:cubicBezTo>
                    <a:pt x="5951" y="7"/>
                    <a:pt x="5922" y="27"/>
                    <a:pt x="5907" y="51"/>
                  </a:cubicBezTo>
                  <a:lnTo>
                    <a:pt x="25" y="9227"/>
                  </a:lnTo>
                  <a:cubicBezTo>
                    <a:pt x="1" y="9260"/>
                    <a:pt x="1" y="9304"/>
                    <a:pt x="15" y="9338"/>
                  </a:cubicBezTo>
                  <a:cubicBezTo>
                    <a:pt x="35" y="9377"/>
                    <a:pt x="74" y="9401"/>
                    <a:pt x="117" y="9401"/>
                  </a:cubicBezTo>
                  <a:lnTo>
                    <a:pt x="127" y="9401"/>
                  </a:lnTo>
                  <a:cubicBezTo>
                    <a:pt x="161" y="9401"/>
                    <a:pt x="194" y="9381"/>
                    <a:pt x="214" y="9352"/>
                  </a:cubicBezTo>
                  <a:lnTo>
                    <a:pt x="6100" y="176"/>
                  </a:lnTo>
                  <a:cubicBezTo>
                    <a:pt x="6115" y="147"/>
                    <a:pt x="6120" y="114"/>
                    <a:pt x="6115" y="85"/>
                  </a:cubicBezTo>
                  <a:cubicBezTo>
                    <a:pt x="6105" y="56"/>
                    <a:pt x="6086" y="36"/>
                    <a:pt x="6062" y="22"/>
                  </a:cubicBezTo>
                  <a:cubicBezTo>
                    <a:pt x="6043" y="7"/>
                    <a:pt x="6025" y="1"/>
                    <a:pt x="600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7" name="Google Shape;1401;p23">
              <a:extLst>
                <a:ext uri="{FF2B5EF4-FFF2-40B4-BE49-F238E27FC236}">
                  <a16:creationId xmlns:a16="http://schemas.microsoft.com/office/drawing/2014/main" id="{8BC7C76D-3330-BA47-B942-95D6E7737427}"/>
                </a:ext>
              </a:extLst>
            </p:cNvPr>
            <p:cNvSpPr>
              <a:spLocks/>
            </p:cNvSpPr>
            <p:nvPr/>
          </p:nvSpPr>
          <p:spPr bwMode="auto">
            <a:xfrm>
              <a:off x="-3381075" y="-1742625"/>
              <a:ext cx="38825" cy="29075"/>
            </a:xfrm>
            <a:custGeom>
              <a:avLst/>
              <a:gdLst>
                <a:gd name="T0" fmla="*/ 2147483646 w 1553"/>
                <a:gd name="T1" fmla="*/ 0 h 1163"/>
                <a:gd name="T2" fmla="*/ 2147483646 w 1553"/>
                <a:gd name="T3" fmla="*/ 1669921875 h 1163"/>
                <a:gd name="T4" fmla="*/ 2147483646 w 1553"/>
                <a:gd name="T5" fmla="*/ 2147483646 h 1163"/>
                <a:gd name="T6" fmla="*/ 2147483646 w 1553"/>
                <a:gd name="T7" fmla="*/ 1669921875 h 1163"/>
                <a:gd name="T8" fmla="*/ 2147483646 w 1553"/>
                <a:gd name="T9" fmla="*/ 0 h 1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3" h="1163" extrusionOk="0">
                  <a:moveTo>
                    <a:pt x="779" y="0"/>
                  </a:moveTo>
                  <a:cubicBezTo>
                    <a:pt x="630" y="0"/>
                    <a:pt x="481" y="57"/>
                    <a:pt x="368" y="171"/>
                  </a:cubicBezTo>
                  <a:cubicBezTo>
                    <a:pt x="0" y="539"/>
                    <a:pt x="261" y="1163"/>
                    <a:pt x="779" y="1163"/>
                  </a:cubicBezTo>
                  <a:cubicBezTo>
                    <a:pt x="1296" y="1163"/>
                    <a:pt x="1553" y="539"/>
                    <a:pt x="1190" y="171"/>
                  </a:cubicBezTo>
                  <a:cubicBezTo>
                    <a:pt x="1076" y="57"/>
                    <a:pt x="928" y="0"/>
                    <a:pt x="779" y="0"/>
                  </a:cubicBez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118" name="Google Shape;1402;p23">
            <a:extLst>
              <a:ext uri="{FF2B5EF4-FFF2-40B4-BE49-F238E27FC236}">
                <a16:creationId xmlns:a16="http://schemas.microsoft.com/office/drawing/2014/main" id="{0CC48C2A-B80E-714C-B7AA-0FF685BBA0EC}"/>
              </a:ext>
            </a:extLst>
          </p:cNvPr>
          <p:cNvGrpSpPr>
            <a:grpSpLocks/>
          </p:cNvGrpSpPr>
          <p:nvPr/>
        </p:nvGrpSpPr>
        <p:grpSpPr bwMode="auto">
          <a:xfrm>
            <a:off x="2053167" y="4341285"/>
            <a:ext cx="1479551" cy="1756833"/>
            <a:chOff x="-2819875" y="-1836800"/>
            <a:chExt cx="314425" cy="373450"/>
          </a:xfrm>
        </p:grpSpPr>
        <p:sp>
          <p:nvSpPr>
            <p:cNvPr id="119" name="Google Shape;1403;p23">
              <a:extLst>
                <a:ext uri="{FF2B5EF4-FFF2-40B4-BE49-F238E27FC236}">
                  <a16:creationId xmlns:a16="http://schemas.microsoft.com/office/drawing/2014/main" id="{A559DF3A-F53D-FE46-8053-62D312DC862F}"/>
                </a:ext>
              </a:extLst>
            </p:cNvPr>
            <p:cNvSpPr>
              <a:spLocks/>
            </p:cNvSpPr>
            <p:nvPr/>
          </p:nvSpPr>
          <p:spPr bwMode="auto">
            <a:xfrm>
              <a:off x="-2741500" y="-1778875"/>
              <a:ext cx="160475" cy="138850"/>
            </a:xfrm>
            <a:custGeom>
              <a:avLst/>
              <a:gdLst>
                <a:gd name="T0" fmla="*/ 0 w 6419"/>
                <a:gd name="T1" fmla="*/ 9765625 h 5554"/>
                <a:gd name="T2" fmla="*/ 0 w 6419"/>
                <a:gd name="T3" fmla="*/ 2147483646 h 5554"/>
                <a:gd name="T4" fmla="*/ 2147483646 w 6419"/>
                <a:gd name="T5" fmla="*/ 2147483646 h 5554"/>
                <a:gd name="T6" fmla="*/ 2147483646 w 6419"/>
                <a:gd name="T7" fmla="*/ 2147483646 h 5554"/>
                <a:gd name="T8" fmla="*/ 2147483646 w 6419"/>
                <a:gd name="T9" fmla="*/ 9765625 h 5554"/>
                <a:gd name="T10" fmla="*/ 0 w 6419"/>
                <a:gd name="T11" fmla="*/ 9765625 h 55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9" h="5554" extrusionOk="0">
                  <a:moveTo>
                    <a:pt x="0" y="1"/>
                  </a:moveTo>
                  <a:lnTo>
                    <a:pt x="0" y="5553"/>
                  </a:lnTo>
                  <a:cubicBezTo>
                    <a:pt x="0" y="5553"/>
                    <a:pt x="590" y="2879"/>
                    <a:pt x="3212" y="2879"/>
                  </a:cubicBezTo>
                  <a:cubicBezTo>
                    <a:pt x="5834" y="2879"/>
                    <a:pt x="6419" y="5553"/>
                    <a:pt x="6419" y="5553"/>
                  </a:cubicBezTo>
                  <a:lnTo>
                    <a:pt x="6419" y="1"/>
                  </a:lnTo>
                  <a:lnTo>
                    <a:pt x="0"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0" name="Google Shape;1404;p23">
              <a:extLst>
                <a:ext uri="{FF2B5EF4-FFF2-40B4-BE49-F238E27FC236}">
                  <a16:creationId xmlns:a16="http://schemas.microsoft.com/office/drawing/2014/main" id="{FF085516-BD33-3549-896E-E671846F98F2}"/>
                </a:ext>
              </a:extLst>
            </p:cNvPr>
            <p:cNvSpPr>
              <a:spLocks/>
            </p:cNvSpPr>
            <p:nvPr/>
          </p:nvSpPr>
          <p:spPr bwMode="auto">
            <a:xfrm>
              <a:off x="-2610900" y="-1767150"/>
              <a:ext cx="105350" cy="303800"/>
            </a:xfrm>
            <a:custGeom>
              <a:avLst/>
              <a:gdLst>
                <a:gd name="T0" fmla="*/ 2147483646 w 4214"/>
                <a:gd name="T1" fmla="*/ 0 h 12152"/>
                <a:gd name="T2" fmla="*/ 97656250 w 4214"/>
                <a:gd name="T3" fmla="*/ 2147483646 h 12152"/>
                <a:gd name="T4" fmla="*/ 97656250 w 4214"/>
                <a:gd name="T5" fmla="*/ 2147483646 h 12152"/>
                <a:gd name="T6" fmla="*/ 2147483646 w 4214"/>
                <a:gd name="T7" fmla="*/ 2147483646 h 12152"/>
                <a:gd name="T8" fmla="*/ 2147483646 w 4214"/>
                <a:gd name="T9" fmla="*/ 2147483646 h 12152"/>
                <a:gd name="T10" fmla="*/ 2147483646 w 4214"/>
                <a:gd name="T11" fmla="*/ 2147483646 h 12152"/>
                <a:gd name="T12" fmla="*/ 2147483646 w 4214"/>
                <a:gd name="T13" fmla="*/ 2147483646 h 12152"/>
                <a:gd name="T14" fmla="*/ 2147483646 w 4214"/>
                <a:gd name="T15" fmla="*/ 2147483646 h 12152"/>
                <a:gd name="T16" fmla="*/ 2147483646 w 4214"/>
                <a:gd name="T17" fmla="*/ 2147483646 h 12152"/>
                <a:gd name="T18" fmla="*/ 2147483646 w 4214"/>
                <a:gd name="T19" fmla="*/ 2147483646 h 12152"/>
                <a:gd name="T20" fmla="*/ 2147483646 w 4214"/>
                <a:gd name="T21" fmla="*/ 2147483646 h 12152"/>
                <a:gd name="T22" fmla="*/ 2147483646 w 4214"/>
                <a:gd name="T23" fmla="*/ 2147483646 h 12152"/>
                <a:gd name="T24" fmla="*/ 2147483646 w 4214"/>
                <a:gd name="T25" fmla="*/ 2147483646 h 12152"/>
                <a:gd name="T26" fmla="*/ 2147483646 w 4214"/>
                <a:gd name="T27" fmla="*/ 2147483646 h 12152"/>
                <a:gd name="T28" fmla="*/ 2147483646 w 4214"/>
                <a:gd name="T29" fmla="*/ 2147483646 h 12152"/>
                <a:gd name="T30" fmla="*/ 2147483646 w 4214"/>
                <a:gd name="T31" fmla="*/ 0 h 12152"/>
                <a:gd name="T32" fmla="*/ 2147483646 w 4214"/>
                <a:gd name="T33" fmla="*/ 9765625 h 12152"/>
                <a:gd name="T34" fmla="*/ 2147483646 w 4214"/>
                <a:gd name="T35" fmla="*/ 9765625 h 12152"/>
                <a:gd name="T36" fmla="*/ 2147483646 w 4214"/>
                <a:gd name="T37" fmla="*/ 0 h 121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3" y="1399"/>
                    <a:pt x="3463" y="2027"/>
                  </a:cubicBezTo>
                  <a:lnTo>
                    <a:pt x="3463" y="11760"/>
                  </a:lnTo>
                  <a:cubicBezTo>
                    <a:pt x="3463" y="11968"/>
                    <a:pt x="3613" y="12151"/>
                    <a:pt x="3817" y="12151"/>
                  </a:cubicBezTo>
                  <a:lnTo>
                    <a:pt x="3841" y="12151"/>
                  </a:lnTo>
                  <a:cubicBezTo>
                    <a:pt x="4049" y="12142"/>
                    <a:pt x="4213" y="11968"/>
                    <a:pt x="4203" y="11760"/>
                  </a:cubicBezTo>
                  <a:lnTo>
                    <a:pt x="4203" y="1239"/>
                  </a:lnTo>
                  <a:cubicBezTo>
                    <a:pt x="4208" y="556"/>
                    <a:pt x="3657" y="0"/>
                    <a:pt x="2977" y="0"/>
                  </a:cubicBezTo>
                  <a:cubicBezTo>
                    <a:pt x="2968" y="0"/>
                    <a:pt x="2959" y="1"/>
                    <a:pt x="2951" y="1"/>
                  </a:cubicBezTo>
                  <a:lnTo>
                    <a:pt x="1258" y="1"/>
                  </a:lnTo>
                  <a:cubicBezTo>
                    <a:pt x="1249" y="1"/>
                    <a:pt x="1240" y="0"/>
                    <a:pt x="1232"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1" name="Google Shape;1405;p23">
              <a:extLst>
                <a:ext uri="{FF2B5EF4-FFF2-40B4-BE49-F238E27FC236}">
                  <a16:creationId xmlns:a16="http://schemas.microsoft.com/office/drawing/2014/main" id="{54EC8936-A729-4A40-A194-A13A61673A6B}"/>
                </a:ext>
              </a:extLst>
            </p:cNvPr>
            <p:cNvSpPr>
              <a:spLocks/>
            </p:cNvSpPr>
            <p:nvPr/>
          </p:nvSpPr>
          <p:spPr bwMode="auto">
            <a:xfrm>
              <a:off x="-2611275" y="-1767875"/>
              <a:ext cx="105825" cy="61700"/>
            </a:xfrm>
            <a:custGeom>
              <a:avLst/>
              <a:gdLst>
                <a:gd name="T0" fmla="*/ 2147483646 w 4233"/>
                <a:gd name="T1" fmla="*/ 9765625 h 2468"/>
                <a:gd name="T2" fmla="*/ 9765625 w 4233"/>
                <a:gd name="T3" fmla="*/ 2147483646 h 2468"/>
                <a:gd name="T4" fmla="*/ 9765625 w 4233"/>
                <a:gd name="T5" fmla="*/ 2147483646 h 2468"/>
                <a:gd name="T6" fmla="*/ 2147483646 w 4233"/>
                <a:gd name="T7" fmla="*/ 2147483646 h 2468"/>
                <a:gd name="T8" fmla="*/ 2147483646 w 4233"/>
                <a:gd name="T9" fmla="*/ 2147483646 h 2468"/>
                <a:gd name="T10" fmla="*/ 2147483646 w 4233"/>
                <a:gd name="T11" fmla="*/ 2147483646 h 2468"/>
                <a:gd name="T12" fmla="*/ 2147483646 w 4233"/>
                <a:gd name="T13" fmla="*/ 2147483646 h 2468"/>
                <a:gd name="T14" fmla="*/ 2147483646 w 4233"/>
                <a:gd name="T15" fmla="*/ 2147483646 h 2468"/>
                <a:gd name="T16" fmla="*/ 2147483646 w 4233"/>
                <a:gd name="T17" fmla="*/ 2147483646 h 2468"/>
                <a:gd name="T18" fmla="*/ 2147483646 w 4233"/>
                <a:gd name="T19" fmla="*/ 2147483646 h 2468"/>
                <a:gd name="T20" fmla="*/ 2147483646 w 4233"/>
                <a:gd name="T21" fmla="*/ 2147483646 h 2468"/>
                <a:gd name="T22" fmla="*/ 2147483646 w 4233"/>
                <a:gd name="T23" fmla="*/ 9765625 h 2468"/>
                <a:gd name="T24" fmla="*/ 2147483646 w 4233"/>
                <a:gd name="T25" fmla="*/ 9765625 h 24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33"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lnTo>
                    <a:pt x="1268"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2" name="Google Shape;1406;p23">
              <a:extLst>
                <a:ext uri="{FF2B5EF4-FFF2-40B4-BE49-F238E27FC236}">
                  <a16:creationId xmlns:a16="http://schemas.microsoft.com/office/drawing/2014/main" id="{495E18BC-C699-9245-A3E3-FABB4A831329}"/>
                </a:ext>
              </a:extLst>
            </p:cNvPr>
            <p:cNvSpPr>
              <a:spLocks/>
            </p:cNvSpPr>
            <p:nvPr/>
          </p:nvSpPr>
          <p:spPr bwMode="auto">
            <a:xfrm>
              <a:off x="-2819500" y="-1767150"/>
              <a:ext cx="105350" cy="303800"/>
            </a:xfrm>
            <a:custGeom>
              <a:avLst/>
              <a:gdLst>
                <a:gd name="T0" fmla="*/ 2147483646 w 4214"/>
                <a:gd name="T1" fmla="*/ 0 h 12152"/>
                <a:gd name="T2" fmla="*/ 97656250 w 4214"/>
                <a:gd name="T3" fmla="*/ 2147483646 h 12152"/>
                <a:gd name="T4" fmla="*/ 97656250 w 4214"/>
                <a:gd name="T5" fmla="*/ 2147483646 h 12152"/>
                <a:gd name="T6" fmla="*/ 2147483646 w 4214"/>
                <a:gd name="T7" fmla="*/ 2147483646 h 12152"/>
                <a:gd name="T8" fmla="*/ 2147483646 w 4214"/>
                <a:gd name="T9" fmla="*/ 2147483646 h 12152"/>
                <a:gd name="T10" fmla="*/ 2147483646 w 4214"/>
                <a:gd name="T11" fmla="*/ 2147483646 h 12152"/>
                <a:gd name="T12" fmla="*/ 2147483646 w 4214"/>
                <a:gd name="T13" fmla="*/ 2147483646 h 12152"/>
                <a:gd name="T14" fmla="*/ 2147483646 w 4214"/>
                <a:gd name="T15" fmla="*/ 2147483646 h 12152"/>
                <a:gd name="T16" fmla="*/ 2147483646 w 4214"/>
                <a:gd name="T17" fmla="*/ 2147483646 h 12152"/>
                <a:gd name="T18" fmla="*/ 2147483646 w 4214"/>
                <a:gd name="T19" fmla="*/ 2147483646 h 12152"/>
                <a:gd name="T20" fmla="*/ 2147483646 w 4214"/>
                <a:gd name="T21" fmla="*/ 2147483646 h 12152"/>
                <a:gd name="T22" fmla="*/ 2147483646 w 4214"/>
                <a:gd name="T23" fmla="*/ 2147483646 h 12152"/>
                <a:gd name="T24" fmla="*/ 2147483646 w 4214"/>
                <a:gd name="T25" fmla="*/ 2147483646 h 12152"/>
                <a:gd name="T26" fmla="*/ 2147483646 w 4214"/>
                <a:gd name="T27" fmla="*/ 2147483646 h 12152"/>
                <a:gd name="T28" fmla="*/ 2147483646 w 4214"/>
                <a:gd name="T29" fmla="*/ 2147483646 h 12152"/>
                <a:gd name="T30" fmla="*/ 2147483646 w 4214"/>
                <a:gd name="T31" fmla="*/ 0 h 12152"/>
                <a:gd name="T32" fmla="*/ 2147483646 w 4214"/>
                <a:gd name="T33" fmla="*/ 9765625 h 12152"/>
                <a:gd name="T34" fmla="*/ 2147483646 w 4214"/>
                <a:gd name="T35" fmla="*/ 9765625 h 12152"/>
                <a:gd name="T36" fmla="*/ 2147483646 w 4214"/>
                <a:gd name="T37" fmla="*/ 0 h 121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4" y="1399"/>
                    <a:pt x="3464" y="2027"/>
                  </a:cubicBezTo>
                  <a:lnTo>
                    <a:pt x="3464" y="11760"/>
                  </a:lnTo>
                  <a:cubicBezTo>
                    <a:pt x="3464" y="11968"/>
                    <a:pt x="3613" y="12151"/>
                    <a:pt x="3817" y="12151"/>
                  </a:cubicBezTo>
                  <a:lnTo>
                    <a:pt x="3841" y="12151"/>
                  </a:lnTo>
                  <a:cubicBezTo>
                    <a:pt x="4049" y="12142"/>
                    <a:pt x="4213" y="11968"/>
                    <a:pt x="4204" y="11760"/>
                  </a:cubicBezTo>
                  <a:lnTo>
                    <a:pt x="4204" y="1239"/>
                  </a:lnTo>
                  <a:cubicBezTo>
                    <a:pt x="4208" y="556"/>
                    <a:pt x="3657" y="0"/>
                    <a:pt x="2977" y="0"/>
                  </a:cubicBezTo>
                  <a:cubicBezTo>
                    <a:pt x="2968" y="0"/>
                    <a:pt x="2960" y="1"/>
                    <a:pt x="2951" y="1"/>
                  </a:cubicBezTo>
                  <a:lnTo>
                    <a:pt x="1258" y="1"/>
                  </a:lnTo>
                  <a:cubicBezTo>
                    <a:pt x="1249" y="1"/>
                    <a:pt x="1240" y="0"/>
                    <a:pt x="1232"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3" name="Google Shape;1407;p23">
              <a:extLst>
                <a:ext uri="{FF2B5EF4-FFF2-40B4-BE49-F238E27FC236}">
                  <a16:creationId xmlns:a16="http://schemas.microsoft.com/office/drawing/2014/main" id="{5CB95AE2-D9F0-1E46-9457-D26B98D77373}"/>
                </a:ext>
              </a:extLst>
            </p:cNvPr>
            <p:cNvSpPr>
              <a:spLocks/>
            </p:cNvSpPr>
            <p:nvPr/>
          </p:nvSpPr>
          <p:spPr bwMode="auto">
            <a:xfrm>
              <a:off x="-2819875" y="-1767875"/>
              <a:ext cx="105850" cy="61700"/>
            </a:xfrm>
            <a:custGeom>
              <a:avLst/>
              <a:gdLst>
                <a:gd name="T0" fmla="*/ 2147483646 w 4234"/>
                <a:gd name="T1" fmla="*/ 9765625 h 2468"/>
                <a:gd name="T2" fmla="*/ 9765625 w 4234"/>
                <a:gd name="T3" fmla="*/ 2147483646 h 2468"/>
                <a:gd name="T4" fmla="*/ 9765625 w 4234"/>
                <a:gd name="T5" fmla="*/ 2147483646 h 2468"/>
                <a:gd name="T6" fmla="*/ 2147483646 w 4234"/>
                <a:gd name="T7" fmla="*/ 2147483646 h 2468"/>
                <a:gd name="T8" fmla="*/ 2147483646 w 4234"/>
                <a:gd name="T9" fmla="*/ 2147483646 h 2468"/>
                <a:gd name="T10" fmla="*/ 2147483646 w 4234"/>
                <a:gd name="T11" fmla="*/ 2147483646 h 2468"/>
                <a:gd name="T12" fmla="*/ 2147483646 w 4234"/>
                <a:gd name="T13" fmla="*/ 2147483646 h 2468"/>
                <a:gd name="T14" fmla="*/ 2147483646 w 4234"/>
                <a:gd name="T15" fmla="*/ 2147483646 h 2468"/>
                <a:gd name="T16" fmla="*/ 2147483646 w 4234"/>
                <a:gd name="T17" fmla="*/ 2147483646 h 2468"/>
                <a:gd name="T18" fmla="*/ 2147483646 w 4234"/>
                <a:gd name="T19" fmla="*/ 2147483646 h 2468"/>
                <a:gd name="T20" fmla="*/ 2147483646 w 4234"/>
                <a:gd name="T21" fmla="*/ 2147483646 h 2468"/>
                <a:gd name="T22" fmla="*/ 2147483646 w 4234"/>
                <a:gd name="T23" fmla="*/ 9765625 h 2468"/>
                <a:gd name="T24" fmla="*/ 2147483646 w 4234"/>
                <a:gd name="T25" fmla="*/ 9765625 h 24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34"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lnTo>
                    <a:pt x="1268"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4" name="Google Shape;1408;p23">
              <a:extLst>
                <a:ext uri="{FF2B5EF4-FFF2-40B4-BE49-F238E27FC236}">
                  <a16:creationId xmlns:a16="http://schemas.microsoft.com/office/drawing/2014/main" id="{265A1DF0-B5D3-BC41-900C-33282FABC752}"/>
                </a:ext>
              </a:extLst>
            </p:cNvPr>
            <p:cNvSpPr>
              <a:spLocks/>
            </p:cNvSpPr>
            <p:nvPr/>
          </p:nvSpPr>
          <p:spPr bwMode="auto">
            <a:xfrm>
              <a:off x="-2800775" y="-1745125"/>
              <a:ext cx="67875" cy="265200"/>
            </a:xfrm>
            <a:custGeom>
              <a:avLst/>
              <a:gdLst>
                <a:gd name="T0" fmla="*/ 2147483646 w 2715"/>
                <a:gd name="T1" fmla="*/ 0 h 10608"/>
                <a:gd name="T2" fmla="*/ 9765625 w 2715"/>
                <a:gd name="T3" fmla="*/ 2147483646 h 10608"/>
                <a:gd name="T4" fmla="*/ 9765625 w 2715"/>
                <a:gd name="T5" fmla="*/ 2147483646 h 10608"/>
                <a:gd name="T6" fmla="*/ 2147483646 w 2715"/>
                <a:gd name="T7" fmla="*/ 2147483646 h 10608"/>
                <a:gd name="T8" fmla="*/ 2147483646 w 2715"/>
                <a:gd name="T9" fmla="*/ 2147483646 h 10608"/>
                <a:gd name="T10" fmla="*/ 2147483646 w 2715"/>
                <a:gd name="T11" fmla="*/ 2147483646 h 10608"/>
                <a:gd name="T12" fmla="*/ 2147483646 w 2715"/>
                <a:gd name="T13" fmla="*/ 0 h 10608"/>
                <a:gd name="T14" fmla="*/ 2147483646 w 2715"/>
                <a:gd name="T15" fmla="*/ 0 h 106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5" h="10608" extrusionOk="0">
                  <a:moveTo>
                    <a:pt x="818" y="0"/>
                  </a:moveTo>
                  <a:cubicBezTo>
                    <a:pt x="373" y="0"/>
                    <a:pt x="1" y="518"/>
                    <a:pt x="1" y="1146"/>
                  </a:cubicBezTo>
                  <a:lnTo>
                    <a:pt x="1" y="10608"/>
                  </a:lnTo>
                  <a:lnTo>
                    <a:pt x="2715" y="10608"/>
                  </a:lnTo>
                  <a:lnTo>
                    <a:pt x="2715" y="2428"/>
                  </a:lnTo>
                  <a:lnTo>
                    <a:pt x="2715" y="1146"/>
                  </a:lnTo>
                  <a:cubicBezTo>
                    <a:pt x="2715" y="518"/>
                    <a:pt x="2332" y="0"/>
                    <a:pt x="1892" y="0"/>
                  </a:cubicBezTo>
                  <a:lnTo>
                    <a:pt x="8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5" name="Google Shape;1409;p23">
              <a:extLst>
                <a:ext uri="{FF2B5EF4-FFF2-40B4-BE49-F238E27FC236}">
                  <a16:creationId xmlns:a16="http://schemas.microsoft.com/office/drawing/2014/main" id="{CB864643-EF5B-824B-87DC-E0D7BCB21C66}"/>
                </a:ext>
              </a:extLst>
            </p:cNvPr>
            <p:cNvSpPr>
              <a:spLocks/>
            </p:cNvSpPr>
            <p:nvPr/>
          </p:nvSpPr>
          <p:spPr bwMode="auto">
            <a:xfrm>
              <a:off x="-2592175" y="-1745125"/>
              <a:ext cx="67875" cy="265200"/>
            </a:xfrm>
            <a:custGeom>
              <a:avLst/>
              <a:gdLst>
                <a:gd name="T0" fmla="*/ 2147483646 w 2715"/>
                <a:gd name="T1" fmla="*/ 0 h 10608"/>
                <a:gd name="T2" fmla="*/ 9765625 w 2715"/>
                <a:gd name="T3" fmla="*/ 2147483646 h 10608"/>
                <a:gd name="T4" fmla="*/ 9765625 w 2715"/>
                <a:gd name="T5" fmla="*/ 2147483646 h 10608"/>
                <a:gd name="T6" fmla="*/ 2147483646 w 2715"/>
                <a:gd name="T7" fmla="*/ 2147483646 h 10608"/>
                <a:gd name="T8" fmla="*/ 2147483646 w 2715"/>
                <a:gd name="T9" fmla="*/ 2147483646 h 10608"/>
                <a:gd name="T10" fmla="*/ 2147483646 w 2715"/>
                <a:gd name="T11" fmla="*/ 2147483646 h 10608"/>
                <a:gd name="T12" fmla="*/ 2147483646 w 2715"/>
                <a:gd name="T13" fmla="*/ 0 h 10608"/>
                <a:gd name="T14" fmla="*/ 2147483646 w 2715"/>
                <a:gd name="T15" fmla="*/ 0 h 106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5" h="10608" extrusionOk="0">
                  <a:moveTo>
                    <a:pt x="818" y="0"/>
                  </a:moveTo>
                  <a:cubicBezTo>
                    <a:pt x="373" y="0"/>
                    <a:pt x="1" y="518"/>
                    <a:pt x="1" y="1146"/>
                  </a:cubicBezTo>
                  <a:lnTo>
                    <a:pt x="1" y="10608"/>
                  </a:lnTo>
                  <a:lnTo>
                    <a:pt x="2714" y="10608"/>
                  </a:lnTo>
                  <a:lnTo>
                    <a:pt x="2714" y="2428"/>
                  </a:lnTo>
                  <a:lnTo>
                    <a:pt x="2714" y="1146"/>
                  </a:lnTo>
                  <a:cubicBezTo>
                    <a:pt x="2714" y="518"/>
                    <a:pt x="2332" y="0"/>
                    <a:pt x="1892" y="0"/>
                  </a:cubicBezTo>
                  <a:lnTo>
                    <a:pt x="8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6" name="Google Shape;1410;p23">
              <a:extLst>
                <a:ext uri="{FF2B5EF4-FFF2-40B4-BE49-F238E27FC236}">
                  <a16:creationId xmlns:a16="http://schemas.microsoft.com/office/drawing/2014/main" id="{AB2BDD89-6671-3C48-A159-B8425EF6BC27}"/>
                </a:ext>
              </a:extLst>
            </p:cNvPr>
            <p:cNvSpPr>
              <a:spLocks/>
            </p:cNvSpPr>
            <p:nvPr/>
          </p:nvSpPr>
          <p:spPr bwMode="auto">
            <a:xfrm>
              <a:off x="-2819875" y="-1836800"/>
              <a:ext cx="314425" cy="70400"/>
            </a:xfrm>
            <a:custGeom>
              <a:avLst/>
              <a:gdLst>
                <a:gd name="T0" fmla="*/ 9765625 w 12577"/>
                <a:gd name="T1" fmla="*/ 9765625 h 2816"/>
                <a:gd name="T2" fmla="*/ 9765625 w 12577"/>
                <a:gd name="T3" fmla="*/ 2147483646 h 2816"/>
                <a:gd name="T4" fmla="*/ 2147483646 w 12577"/>
                <a:gd name="T5" fmla="*/ 2147483646 h 2816"/>
                <a:gd name="T6" fmla="*/ 2147483646 w 12577"/>
                <a:gd name="T7" fmla="*/ 2147483646 h 2816"/>
                <a:gd name="T8" fmla="*/ 2147483646 w 12577"/>
                <a:gd name="T9" fmla="*/ 2147483646 h 2816"/>
                <a:gd name="T10" fmla="*/ 2147483646 w 12577"/>
                <a:gd name="T11" fmla="*/ 9765625 h 2816"/>
                <a:gd name="T12" fmla="*/ 9765625 w 12577"/>
                <a:gd name="T13" fmla="*/ 9765625 h 28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77" h="2816" extrusionOk="0">
                  <a:moveTo>
                    <a:pt x="1" y="1"/>
                  </a:moveTo>
                  <a:lnTo>
                    <a:pt x="1" y="2816"/>
                  </a:lnTo>
                  <a:lnTo>
                    <a:pt x="12030" y="2816"/>
                  </a:lnTo>
                  <a:cubicBezTo>
                    <a:pt x="12335" y="2816"/>
                    <a:pt x="12577" y="2574"/>
                    <a:pt x="12577" y="2269"/>
                  </a:cubicBezTo>
                  <a:lnTo>
                    <a:pt x="12577" y="547"/>
                  </a:lnTo>
                  <a:cubicBezTo>
                    <a:pt x="12577" y="242"/>
                    <a:pt x="12335" y="1"/>
                    <a:pt x="12030" y="1"/>
                  </a:cubicBezTo>
                  <a:lnTo>
                    <a:pt x="1" y="1"/>
                  </a:ln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7" name="Google Shape;1411;p23">
              <a:extLst>
                <a:ext uri="{FF2B5EF4-FFF2-40B4-BE49-F238E27FC236}">
                  <a16:creationId xmlns:a16="http://schemas.microsoft.com/office/drawing/2014/main" id="{025476FE-9360-CC4F-A85E-216B7B7DCE5F}"/>
                </a:ext>
              </a:extLst>
            </p:cNvPr>
            <p:cNvSpPr>
              <a:spLocks/>
            </p:cNvSpPr>
            <p:nvPr/>
          </p:nvSpPr>
          <p:spPr bwMode="auto">
            <a:xfrm>
              <a:off x="-2587825" y="-1836800"/>
              <a:ext cx="20225" cy="75125"/>
            </a:xfrm>
            <a:custGeom>
              <a:avLst/>
              <a:gdLst>
                <a:gd name="T0" fmla="*/ 9765625 w 809"/>
                <a:gd name="T1" fmla="*/ 9765625 h 3005"/>
                <a:gd name="T2" fmla="*/ 9765625 w 809"/>
                <a:gd name="T3" fmla="*/ 2147483646 h 3005"/>
                <a:gd name="T4" fmla="*/ 2147483646 w 809"/>
                <a:gd name="T5" fmla="*/ 2147483646 h 3005"/>
                <a:gd name="T6" fmla="*/ 2147483646 w 809"/>
                <a:gd name="T7" fmla="*/ 9765625 h 3005"/>
                <a:gd name="T8" fmla="*/ 9765625 w 809"/>
                <a:gd name="T9" fmla="*/ 9765625 h 30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 h="3005" extrusionOk="0">
                  <a:moveTo>
                    <a:pt x="1" y="1"/>
                  </a:moveTo>
                  <a:lnTo>
                    <a:pt x="1" y="3004"/>
                  </a:lnTo>
                  <a:lnTo>
                    <a:pt x="809" y="3004"/>
                  </a:lnTo>
                  <a:lnTo>
                    <a:pt x="809" y="1"/>
                  </a:lnTo>
                  <a:lnTo>
                    <a:pt x="1"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8" name="Google Shape;1412;p23">
              <a:extLst>
                <a:ext uri="{FF2B5EF4-FFF2-40B4-BE49-F238E27FC236}">
                  <a16:creationId xmlns:a16="http://schemas.microsoft.com/office/drawing/2014/main" id="{C272EAB6-FDDB-FE4D-8FB1-C1E1D4ECE6D0}"/>
                </a:ext>
              </a:extLst>
            </p:cNvPr>
            <p:cNvSpPr>
              <a:spLocks/>
            </p:cNvSpPr>
            <p:nvPr/>
          </p:nvSpPr>
          <p:spPr bwMode="auto">
            <a:xfrm>
              <a:off x="-2758325" y="-1836800"/>
              <a:ext cx="20100" cy="70650"/>
            </a:xfrm>
            <a:custGeom>
              <a:avLst/>
              <a:gdLst>
                <a:gd name="T0" fmla="*/ 9765625 w 804"/>
                <a:gd name="T1" fmla="*/ 9765625 h 2826"/>
                <a:gd name="T2" fmla="*/ 9765625 w 804"/>
                <a:gd name="T3" fmla="*/ 2147483646 h 2826"/>
                <a:gd name="T4" fmla="*/ 2147483646 w 804"/>
                <a:gd name="T5" fmla="*/ 2147483646 h 2826"/>
                <a:gd name="T6" fmla="*/ 2147483646 w 804"/>
                <a:gd name="T7" fmla="*/ 9765625 h 2826"/>
                <a:gd name="T8" fmla="*/ 9765625 w 804"/>
                <a:gd name="T9" fmla="*/ 9765625 h 28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4" h="2826" extrusionOk="0">
                  <a:moveTo>
                    <a:pt x="1" y="1"/>
                  </a:moveTo>
                  <a:lnTo>
                    <a:pt x="1" y="2825"/>
                  </a:lnTo>
                  <a:lnTo>
                    <a:pt x="804" y="2825"/>
                  </a:lnTo>
                  <a:lnTo>
                    <a:pt x="804" y="1"/>
                  </a:lnTo>
                  <a:lnTo>
                    <a:pt x="1"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9" name="Google Shape;1413;p23">
              <a:extLst>
                <a:ext uri="{FF2B5EF4-FFF2-40B4-BE49-F238E27FC236}">
                  <a16:creationId xmlns:a16="http://schemas.microsoft.com/office/drawing/2014/main" id="{903CF560-27BC-9741-B0F5-AB728459E723}"/>
                </a:ext>
              </a:extLst>
            </p:cNvPr>
            <p:cNvSpPr>
              <a:spLocks/>
            </p:cNvSpPr>
            <p:nvPr/>
          </p:nvSpPr>
          <p:spPr bwMode="auto">
            <a:xfrm>
              <a:off x="-2544875" y="-1836800"/>
              <a:ext cx="20200" cy="71000"/>
            </a:xfrm>
            <a:custGeom>
              <a:avLst/>
              <a:gdLst>
                <a:gd name="T0" fmla="*/ 0 w 808"/>
                <a:gd name="T1" fmla="*/ 9765625 h 2840"/>
                <a:gd name="T2" fmla="*/ 0 w 808"/>
                <a:gd name="T3" fmla="*/ 2147483646 h 2840"/>
                <a:gd name="T4" fmla="*/ 2147483646 w 808"/>
                <a:gd name="T5" fmla="*/ 2147483646 h 2840"/>
                <a:gd name="T6" fmla="*/ 2147483646 w 808"/>
                <a:gd name="T7" fmla="*/ 9765625 h 2840"/>
                <a:gd name="T8" fmla="*/ 0 w 808"/>
                <a:gd name="T9" fmla="*/ 9765625 h 28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2840" extrusionOk="0">
                  <a:moveTo>
                    <a:pt x="0" y="1"/>
                  </a:moveTo>
                  <a:lnTo>
                    <a:pt x="0" y="2840"/>
                  </a:lnTo>
                  <a:lnTo>
                    <a:pt x="808" y="2840"/>
                  </a:lnTo>
                  <a:lnTo>
                    <a:pt x="808" y="1"/>
                  </a:lnTo>
                  <a:lnTo>
                    <a:pt x="0"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30" name="Google Shape;1414;p23">
              <a:extLst>
                <a:ext uri="{FF2B5EF4-FFF2-40B4-BE49-F238E27FC236}">
                  <a16:creationId xmlns:a16="http://schemas.microsoft.com/office/drawing/2014/main" id="{4CF86AD5-6189-0B4E-BAEB-B32C675ECEE9}"/>
                </a:ext>
              </a:extLst>
            </p:cNvPr>
            <p:cNvSpPr>
              <a:spLocks/>
            </p:cNvSpPr>
            <p:nvPr/>
          </p:nvSpPr>
          <p:spPr bwMode="auto">
            <a:xfrm>
              <a:off x="-2801250" y="-1836800"/>
              <a:ext cx="20100" cy="70650"/>
            </a:xfrm>
            <a:custGeom>
              <a:avLst/>
              <a:gdLst>
                <a:gd name="T0" fmla="*/ 9765625 w 804"/>
                <a:gd name="T1" fmla="*/ 9765625 h 2826"/>
                <a:gd name="T2" fmla="*/ 9765625 w 804"/>
                <a:gd name="T3" fmla="*/ 2147483646 h 2826"/>
                <a:gd name="T4" fmla="*/ 2147483646 w 804"/>
                <a:gd name="T5" fmla="*/ 2147483646 h 2826"/>
                <a:gd name="T6" fmla="*/ 2147483646 w 804"/>
                <a:gd name="T7" fmla="*/ 9765625 h 2826"/>
                <a:gd name="T8" fmla="*/ 9765625 w 804"/>
                <a:gd name="T9" fmla="*/ 9765625 h 28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4" h="2826" extrusionOk="0">
                  <a:moveTo>
                    <a:pt x="1" y="1"/>
                  </a:moveTo>
                  <a:lnTo>
                    <a:pt x="1" y="2825"/>
                  </a:lnTo>
                  <a:lnTo>
                    <a:pt x="804" y="2825"/>
                  </a:lnTo>
                  <a:lnTo>
                    <a:pt x="804" y="1"/>
                  </a:lnTo>
                  <a:lnTo>
                    <a:pt x="1"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31" name="Google Shape;1415;p23">
              <a:extLst>
                <a:ext uri="{FF2B5EF4-FFF2-40B4-BE49-F238E27FC236}">
                  <a16:creationId xmlns:a16="http://schemas.microsoft.com/office/drawing/2014/main" id="{7DE9CC7F-B521-8F46-A106-1B93E2582889}"/>
                </a:ext>
              </a:extLst>
            </p:cNvPr>
            <p:cNvSpPr>
              <a:spLocks/>
            </p:cNvSpPr>
            <p:nvPr/>
          </p:nvSpPr>
          <p:spPr bwMode="auto">
            <a:xfrm>
              <a:off x="-2715400" y="-1813575"/>
              <a:ext cx="104750" cy="26625"/>
            </a:xfrm>
            <a:custGeom>
              <a:avLst/>
              <a:gdLst>
                <a:gd name="T0" fmla="*/ 2147483646 w 4190"/>
                <a:gd name="T1" fmla="*/ 0 h 1065"/>
                <a:gd name="T2" fmla="*/ 9765625 w 4190"/>
                <a:gd name="T3" fmla="*/ 2147483646 h 1065"/>
                <a:gd name="T4" fmla="*/ 9765625 w 4190"/>
                <a:gd name="T5" fmla="*/ 2147483646 h 1065"/>
                <a:gd name="T6" fmla="*/ 2147483646 w 4190"/>
                <a:gd name="T7" fmla="*/ 2147483646 h 1065"/>
                <a:gd name="T8" fmla="*/ 2147483646 w 4190"/>
                <a:gd name="T9" fmla="*/ 2147483646 h 1065"/>
                <a:gd name="T10" fmla="*/ 2147483646 w 4190"/>
                <a:gd name="T11" fmla="*/ 2147483646 h 1065"/>
                <a:gd name="T12" fmla="*/ 2147483646 w 4190"/>
                <a:gd name="T13" fmla="*/ 2147483646 h 1065"/>
                <a:gd name="T14" fmla="*/ 2147483646 w 4190"/>
                <a:gd name="T15" fmla="*/ 0 h 1065"/>
                <a:gd name="T16" fmla="*/ 2147483646 w 4190"/>
                <a:gd name="T17" fmla="*/ 0 h 10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90" h="1065" extrusionOk="0">
                  <a:moveTo>
                    <a:pt x="528" y="0"/>
                  </a:moveTo>
                  <a:cubicBezTo>
                    <a:pt x="238" y="0"/>
                    <a:pt x="1" y="232"/>
                    <a:pt x="1" y="528"/>
                  </a:cubicBezTo>
                  <a:lnTo>
                    <a:pt x="1" y="537"/>
                  </a:lnTo>
                  <a:cubicBezTo>
                    <a:pt x="1" y="827"/>
                    <a:pt x="238" y="1064"/>
                    <a:pt x="528" y="1064"/>
                  </a:cubicBezTo>
                  <a:lnTo>
                    <a:pt x="3663" y="1064"/>
                  </a:lnTo>
                  <a:cubicBezTo>
                    <a:pt x="3958" y="1064"/>
                    <a:pt x="4190" y="827"/>
                    <a:pt x="4190" y="537"/>
                  </a:cubicBezTo>
                  <a:lnTo>
                    <a:pt x="4190" y="528"/>
                  </a:lnTo>
                  <a:cubicBezTo>
                    <a:pt x="4190" y="232"/>
                    <a:pt x="3958" y="0"/>
                    <a:pt x="3663" y="0"/>
                  </a:cubicBezTo>
                  <a:lnTo>
                    <a:pt x="528" y="0"/>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132" name="Google Shape;1416;p23">
            <a:extLst>
              <a:ext uri="{FF2B5EF4-FFF2-40B4-BE49-F238E27FC236}">
                <a16:creationId xmlns:a16="http://schemas.microsoft.com/office/drawing/2014/main" id="{788CB2D0-92C3-1E4E-8E53-5C0F6A260390}"/>
              </a:ext>
            </a:extLst>
          </p:cNvPr>
          <p:cNvSpPr>
            <a:spLocks/>
          </p:cNvSpPr>
          <p:nvPr/>
        </p:nvSpPr>
        <p:spPr bwMode="auto">
          <a:xfrm rot="17697310">
            <a:off x="9245601" y="3831168"/>
            <a:ext cx="182033" cy="156633"/>
          </a:xfrm>
          <a:custGeom>
            <a:avLst/>
            <a:gdLst>
              <a:gd name="T0" fmla="*/ 2147483646 w 959"/>
              <a:gd name="T1" fmla="*/ 2147483646 h 822"/>
              <a:gd name="T2" fmla="*/ 2147483646 w 959"/>
              <a:gd name="T3" fmla="*/ 2147483646 h 822"/>
              <a:gd name="T4" fmla="*/ 2147483646 w 959"/>
              <a:gd name="T5" fmla="*/ 2147483646 h 822"/>
              <a:gd name="T6" fmla="*/ 2147483646 w 959"/>
              <a:gd name="T7" fmla="*/ 2147483646 h 822"/>
              <a:gd name="T8" fmla="*/ 2147483646 w 959"/>
              <a:gd name="T9" fmla="*/ 2147483646 h 822"/>
              <a:gd name="T10" fmla="*/ 2147483646 w 959"/>
              <a:gd name="T11" fmla="*/ 0 h 822"/>
              <a:gd name="T12" fmla="*/ 2147483646 w 959"/>
              <a:gd name="T13" fmla="*/ 2147483646 h 822"/>
              <a:gd name="T14" fmla="*/ 2147483646 w 959"/>
              <a:gd name="T15" fmla="*/ 2147483646 h 822"/>
              <a:gd name="T16" fmla="*/ 2147483646 w 959"/>
              <a:gd name="T17" fmla="*/ 2147483646 h 822"/>
              <a:gd name="T18" fmla="*/ 2147483646 w 959"/>
              <a:gd name="T19" fmla="*/ 0 h 8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33" name="Google Shape;1417;p23">
            <a:extLst>
              <a:ext uri="{FF2B5EF4-FFF2-40B4-BE49-F238E27FC236}">
                <a16:creationId xmlns:a16="http://schemas.microsoft.com/office/drawing/2014/main" id="{2E037304-79B6-7349-A24C-B534013FCE39}"/>
              </a:ext>
            </a:extLst>
          </p:cNvPr>
          <p:cNvSpPr>
            <a:spLocks/>
          </p:cNvSpPr>
          <p:nvPr/>
        </p:nvSpPr>
        <p:spPr bwMode="auto">
          <a:xfrm rot="17697310">
            <a:off x="1399118" y="2631017"/>
            <a:ext cx="133349" cy="116416"/>
          </a:xfrm>
          <a:custGeom>
            <a:avLst/>
            <a:gdLst>
              <a:gd name="T0" fmla="*/ 2147483646 w 707"/>
              <a:gd name="T1" fmla="*/ 2147483646 h 610"/>
              <a:gd name="T2" fmla="*/ 2147483646 w 707"/>
              <a:gd name="T3" fmla="*/ 2147483646 h 610"/>
              <a:gd name="T4" fmla="*/ 2147483646 w 707"/>
              <a:gd name="T5" fmla="*/ 2147483646 h 610"/>
              <a:gd name="T6" fmla="*/ 2147483646 w 707"/>
              <a:gd name="T7" fmla="*/ 2147483646 h 610"/>
              <a:gd name="T8" fmla="*/ 2147483646 w 707"/>
              <a:gd name="T9" fmla="*/ 2147483646 h 6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34" name="Google Shape;1418;p23">
            <a:extLst>
              <a:ext uri="{FF2B5EF4-FFF2-40B4-BE49-F238E27FC236}">
                <a16:creationId xmlns:a16="http://schemas.microsoft.com/office/drawing/2014/main" id="{D88FE625-5DC3-4549-830C-D794BBD14FC6}"/>
              </a:ext>
            </a:extLst>
          </p:cNvPr>
          <p:cNvSpPr>
            <a:spLocks/>
          </p:cNvSpPr>
          <p:nvPr/>
        </p:nvSpPr>
        <p:spPr bwMode="auto">
          <a:xfrm>
            <a:off x="10593917" y="2774951"/>
            <a:ext cx="99483" cy="86783"/>
          </a:xfrm>
          <a:custGeom>
            <a:avLst/>
            <a:gdLst>
              <a:gd name="T0" fmla="*/ 2147483646 w 529"/>
              <a:gd name="T1" fmla="*/ 0 h 454"/>
              <a:gd name="T2" fmla="*/ 2147483646 w 529"/>
              <a:gd name="T3" fmla="*/ 2147483646 h 454"/>
              <a:gd name="T4" fmla="*/ 2147483646 w 529"/>
              <a:gd name="T5" fmla="*/ 2147483646 h 454"/>
              <a:gd name="T6" fmla="*/ 2147483646 w 529"/>
              <a:gd name="T7" fmla="*/ 2147483646 h 454"/>
              <a:gd name="T8" fmla="*/ 2147483646 w 529"/>
              <a:gd name="T9" fmla="*/ 0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35" name="Google Shape;1419;p23">
            <a:extLst>
              <a:ext uri="{FF2B5EF4-FFF2-40B4-BE49-F238E27FC236}">
                <a16:creationId xmlns:a16="http://schemas.microsoft.com/office/drawing/2014/main" id="{729AA980-4E62-5F40-8A1F-3D74821E8FAE}"/>
              </a:ext>
            </a:extLst>
          </p:cNvPr>
          <p:cNvSpPr>
            <a:spLocks/>
          </p:cNvSpPr>
          <p:nvPr/>
        </p:nvSpPr>
        <p:spPr bwMode="auto">
          <a:xfrm>
            <a:off x="783168" y="2355851"/>
            <a:ext cx="182033" cy="190500"/>
          </a:xfrm>
          <a:custGeom>
            <a:avLst/>
            <a:gdLst>
              <a:gd name="T0" fmla="*/ 2147483646 w 1162"/>
              <a:gd name="T1" fmla="*/ 2147483646 h 1210"/>
              <a:gd name="T2" fmla="*/ 2147483646 w 1162"/>
              <a:gd name="T3" fmla="*/ 2147483646 h 1210"/>
              <a:gd name="T4" fmla="*/ 2147483646 w 1162"/>
              <a:gd name="T5" fmla="*/ 2147483646 h 1210"/>
              <a:gd name="T6" fmla="*/ 0 w 1162"/>
              <a:gd name="T7" fmla="*/ 2147483646 h 1210"/>
              <a:gd name="T8" fmla="*/ 2147483646 w 1162"/>
              <a:gd name="T9" fmla="*/ 2147483646 h 1210"/>
              <a:gd name="T10" fmla="*/ 2147483646 w 1162"/>
              <a:gd name="T11" fmla="*/ 2147483646 h 1210"/>
              <a:gd name="T12" fmla="*/ 2147483646 w 1162"/>
              <a:gd name="T13" fmla="*/ 2147483646 h 1210"/>
              <a:gd name="T14" fmla="*/ 2147483646 w 1162"/>
              <a:gd name="T15" fmla="*/ 2147483646 h 1210"/>
              <a:gd name="T16" fmla="*/ 2147483646 w 1162"/>
              <a:gd name="T17" fmla="*/ 2147483646 h 1210"/>
              <a:gd name="T18" fmla="*/ 2147483646 w 1162"/>
              <a:gd name="T19" fmla="*/ 2147483646 h 1210"/>
              <a:gd name="T20" fmla="*/ 2147483646 w 1162"/>
              <a:gd name="T21" fmla="*/ 2147483646 h 1210"/>
              <a:gd name="T22" fmla="*/ 2147483646 w 1162"/>
              <a:gd name="T23" fmla="*/ 2147483646 h 1210"/>
              <a:gd name="T24" fmla="*/ 2147483646 w 1162"/>
              <a:gd name="T25" fmla="*/ 2147483646 h 1210"/>
              <a:gd name="T26" fmla="*/ 2147483646 w 1162"/>
              <a:gd name="T27" fmla="*/ 2147483646 h 1210"/>
              <a:gd name="T28" fmla="*/ 2147483646 w 1162"/>
              <a:gd name="T29" fmla="*/ 2147483646 h 1210"/>
              <a:gd name="T30" fmla="*/ 2147483646 w 1162"/>
              <a:gd name="T31" fmla="*/ 2147483646 h 1210"/>
              <a:gd name="T32" fmla="*/ 2147483646 w 1162"/>
              <a:gd name="T33" fmla="*/ 2147483646 h 1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2" h="1210" extrusionOk="0">
                <a:moveTo>
                  <a:pt x="595" y="1"/>
                </a:moveTo>
                <a:lnTo>
                  <a:pt x="449" y="432"/>
                </a:lnTo>
                <a:lnTo>
                  <a:pt x="0" y="436"/>
                </a:lnTo>
                <a:lnTo>
                  <a:pt x="357" y="702"/>
                </a:lnTo>
                <a:lnTo>
                  <a:pt x="184" y="1210"/>
                </a:lnTo>
                <a:cubicBezTo>
                  <a:pt x="294" y="1125"/>
                  <a:pt x="447" y="1004"/>
                  <a:pt x="599" y="882"/>
                </a:cubicBezTo>
                <a:lnTo>
                  <a:pt x="1006" y="1186"/>
                </a:lnTo>
                <a:lnTo>
                  <a:pt x="835" y="691"/>
                </a:lnTo>
                <a:cubicBezTo>
                  <a:pt x="1019" y="543"/>
                  <a:pt x="1161" y="426"/>
                  <a:pt x="1161" y="426"/>
                </a:cubicBezTo>
                <a:lnTo>
                  <a:pt x="744" y="430"/>
                </a:lnTo>
                <a:lnTo>
                  <a:pt x="595" y="1"/>
                </a:ln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36" name="Google Shape;1420;p23">
            <a:extLst>
              <a:ext uri="{FF2B5EF4-FFF2-40B4-BE49-F238E27FC236}">
                <a16:creationId xmlns:a16="http://schemas.microsoft.com/office/drawing/2014/main" id="{20FAE972-AE6E-1447-8898-92165E419D3A}"/>
              </a:ext>
            </a:extLst>
          </p:cNvPr>
          <p:cNvSpPr>
            <a:spLocks/>
          </p:cNvSpPr>
          <p:nvPr/>
        </p:nvSpPr>
        <p:spPr bwMode="auto">
          <a:xfrm rot="21235232">
            <a:off x="8261351" y="2628901"/>
            <a:ext cx="1183216" cy="802217"/>
          </a:xfrm>
          <a:custGeom>
            <a:avLst/>
            <a:gdLst>
              <a:gd name="T0" fmla="*/ 2147483646 w 4654"/>
              <a:gd name="T1" fmla="*/ 0 h 3162"/>
              <a:gd name="T2" fmla="*/ 2147483646 w 4654"/>
              <a:gd name="T3" fmla="*/ 2147483646 h 3162"/>
              <a:gd name="T4" fmla="*/ 2147483646 w 4654"/>
              <a:gd name="T5" fmla="*/ 2147483646 h 3162"/>
              <a:gd name="T6" fmla="*/ 2147483646 w 4654"/>
              <a:gd name="T7" fmla="*/ 2147483646 h 3162"/>
              <a:gd name="T8" fmla="*/ 0 w 4654"/>
              <a:gd name="T9" fmla="*/ 2147483646 h 3162"/>
              <a:gd name="T10" fmla="*/ 2147483646 w 4654"/>
              <a:gd name="T11" fmla="*/ 2147483646 h 3162"/>
              <a:gd name="T12" fmla="*/ 2147483646 w 4654"/>
              <a:gd name="T13" fmla="*/ 2147483646 h 3162"/>
              <a:gd name="T14" fmla="*/ 2147483646 w 4654"/>
              <a:gd name="T15" fmla="*/ 2147483646 h 3162"/>
              <a:gd name="T16" fmla="*/ 2147483646 w 4654"/>
              <a:gd name="T17" fmla="*/ 2147483646 h 3162"/>
              <a:gd name="T18" fmla="*/ 2147483646 w 4654"/>
              <a:gd name="T19" fmla="*/ 0 h 3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37" name="Google Shape;1421;p23">
            <a:extLst>
              <a:ext uri="{FF2B5EF4-FFF2-40B4-BE49-F238E27FC236}">
                <a16:creationId xmlns:a16="http://schemas.microsoft.com/office/drawing/2014/main" id="{D038FD2C-2183-7745-9340-0CB835982628}"/>
              </a:ext>
            </a:extLst>
          </p:cNvPr>
          <p:cNvSpPr>
            <a:spLocks/>
          </p:cNvSpPr>
          <p:nvPr/>
        </p:nvSpPr>
        <p:spPr bwMode="auto">
          <a:xfrm rot="21235232">
            <a:off x="8574617" y="3170768"/>
            <a:ext cx="853016" cy="370417"/>
          </a:xfrm>
          <a:custGeom>
            <a:avLst/>
            <a:gdLst>
              <a:gd name="T0" fmla="*/ 2147483646 w 3363"/>
              <a:gd name="T1" fmla="*/ 2147483646 h 1456"/>
              <a:gd name="T2" fmla="*/ 2147483646 w 3363"/>
              <a:gd name="T3" fmla="*/ 2147483646 h 1456"/>
              <a:gd name="T4" fmla="*/ 2147483646 w 3363"/>
              <a:gd name="T5" fmla="*/ 2147483646 h 1456"/>
              <a:gd name="T6" fmla="*/ 2147483646 w 3363"/>
              <a:gd name="T7" fmla="*/ 2147483646 h 1456"/>
              <a:gd name="T8" fmla="*/ 0 w 3363"/>
              <a:gd name="T9" fmla="*/ 2147483646 h 1456"/>
              <a:gd name="T10" fmla="*/ 2147483646 w 3363"/>
              <a:gd name="T11" fmla="*/ 2147483646 h 1456"/>
              <a:gd name="T12" fmla="*/ 2147483646 w 3363"/>
              <a:gd name="T13" fmla="*/ 2147483646 h 1456"/>
              <a:gd name="T14" fmla="*/ 2147483646 w 3363"/>
              <a:gd name="T15" fmla="*/ 2147483646 h 1456"/>
              <a:gd name="T16" fmla="*/ 2147483646 w 3363"/>
              <a:gd name="T17" fmla="*/ 2147483646 h 1456"/>
              <a:gd name="T18" fmla="*/ 2147483646 w 3363"/>
              <a:gd name="T19" fmla="*/ 2147483646 h 1456"/>
              <a:gd name="T20" fmla="*/ 2147483646 w 3363"/>
              <a:gd name="T21" fmla="*/ 2147483646 h 1456"/>
              <a:gd name="T22" fmla="*/ 2147483646 w 3363"/>
              <a:gd name="T23" fmla="*/ 2147483646 h 14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38" name="Google Shape;1422;p23">
            <a:extLst>
              <a:ext uri="{FF2B5EF4-FFF2-40B4-BE49-F238E27FC236}">
                <a16:creationId xmlns:a16="http://schemas.microsoft.com/office/drawing/2014/main" id="{6C60C869-1599-9345-AE92-C9287F49FD1D}"/>
              </a:ext>
            </a:extLst>
          </p:cNvPr>
          <p:cNvSpPr>
            <a:spLocks/>
          </p:cNvSpPr>
          <p:nvPr/>
        </p:nvSpPr>
        <p:spPr bwMode="auto">
          <a:xfrm>
            <a:off x="2717800" y="2652185"/>
            <a:ext cx="984251" cy="681567"/>
          </a:xfrm>
          <a:custGeom>
            <a:avLst/>
            <a:gdLst>
              <a:gd name="T0" fmla="*/ 2147483646 w 3880"/>
              <a:gd name="T1" fmla="*/ 0 h 2679"/>
              <a:gd name="T2" fmla="*/ 2147483646 w 3880"/>
              <a:gd name="T3" fmla="*/ 2147483646 h 2679"/>
              <a:gd name="T4" fmla="*/ 2147483646 w 3880"/>
              <a:gd name="T5" fmla="*/ 2147483646 h 2679"/>
              <a:gd name="T6" fmla="*/ 2147483646 w 3880"/>
              <a:gd name="T7" fmla="*/ 2147483646 h 2679"/>
              <a:gd name="T8" fmla="*/ 2147483646 w 3880"/>
              <a:gd name="T9" fmla="*/ 2147483646 h 2679"/>
              <a:gd name="T10" fmla="*/ 2147483646 w 3880"/>
              <a:gd name="T11" fmla="*/ 2147483646 h 2679"/>
              <a:gd name="T12" fmla="*/ 2147483646 w 3880"/>
              <a:gd name="T13" fmla="*/ 2147483646 h 2679"/>
              <a:gd name="T14" fmla="*/ 2147483646 w 3880"/>
              <a:gd name="T15" fmla="*/ 2147483646 h 2679"/>
              <a:gd name="T16" fmla="*/ 2147483646 w 3880"/>
              <a:gd name="T17" fmla="*/ 2147483646 h 2679"/>
              <a:gd name="T18" fmla="*/ 2147483646 w 3880"/>
              <a:gd name="T19" fmla="*/ 2147483646 h 2679"/>
              <a:gd name="T20" fmla="*/ 2147483646 w 3880"/>
              <a:gd name="T21" fmla="*/ 2147483646 h 2679"/>
              <a:gd name="T22" fmla="*/ 2147483646 w 3880"/>
              <a:gd name="T23" fmla="*/ 2147483646 h 2679"/>
              <a:gd name="T24" fmla="*/ 2147483646 w 3880"/>
              <a:gd name="T25" fmla="*/ 2147483646 h 2679"/>
              <a:gd name="T26" fmla="*/ 2147483646 w 3880"/>
              <a:gd name="T27" fmla="*/ 0 h 26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39" name="Google Shape;1423;p23">
            <a:extLst>
              <a:ext uri="{FF2B5EF4-FFF2-40B4-BE49-F238E27FC236}">
                <a16:creationId xmlns:a16="http://schemas.microsoft.com/office/drawing/2014/main" id="{251FD307-9A0A-694B-B777-975A293BBAFC}"/>
              </a:ext>
            </a:extLst>
          </p:cNvPr>
          <p:cNvSpPr>
            <a:spLocks/>
          </p:cNvSpPr>
          <p:nvPr/>
        </p:nvSpPr>
        <p:spPr bwMode="auto">
          <a:xfrm>
            <a:off x="2832100" y="3287184"/>
            <a:ext cx="872067" cy="260349"/>
          </a:xfrm>
          <a:custGeom>
            <a:avLst/>
            <a:gdLst>
              <a:gd name="T0" fmla="*/ 2147483646 w 3436"/>
              <a:gd name="T1" fmla="*/ 0 h 1030"/>
              <a:gd name="T2" fmla="*/ 2147483646 w 3436"/>
              <a:gd name="T3" fmla="*/ 2147483646 h 1030"/>
              <a:gd name="T4" fmla="*/ 2147483646 w 3436"/>
              <a:gd name="T5" fmla="*/ 2147483646 h 1030"/>
              <a:gd name="T6" fmla="*/ 2147483646 w 3436"/>
              <a:gd name="T7" fmla="*/ 2147483646 h 1030"/>
              <a:gd name="T8" fmla="*/ 2147483646 w 3436"/>
              <a:gd name="T9" fmla="*/ 2147483646 h 1030"/>
              <a:gd name="T10" fmla="*/ 2147483646 w 3436"/>
              <a:gd name="T11" fmla="*/ 2147483646 h 1030"/>
              <a:gd name="T12" fmla="*/ 2147483646 w 3436"/>
              <a:gd name="T13" fmla="*/ 2147483646 h 1030"/>
              <a:gd name="T14" fmla="*/ 2147483646 w 3436"/>
              <a:gd name="T15" fmla="*/ 2147483646 h 1030"/>
              <a:gd name="T16" fmla="*/ 2147483646 w 3436"/>
              <a:gd name="T17" fmla="*/ 2147483646 h 1030"/>
              <a:gd name="T18" fmla="*/ 2147483646 w 3436"/>
              <a:gd name="T19" fmla="*/ 2147483646 h 1030"/>
              <a:gd name="T20" fmla="*/ 2147483646 w 3436"/>
              <a:gd name="T21" fmla="*/ 2147483646 h 1030"/>
              <a:gd name="T22" fmla="*/ 2147483646 w 3436"/>
              <a:gd name="T23" fmla="*/ 2147483646 h 1030"/>
              <a:gd name="T24" fmla="*/ 2147483646 w 3436"/>
              <a:gd name="T25" fmla="*/ 2147483646 h 1030"/>
              <a:gd name="T26" fmla="*/ 2147483646 w 3436"/>
              <a:gd name="T27" fmla="*/ 0 h 10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40" name="Google Shape;1424;p23">
            <a:extLst>
              <a:ext uri="{FF2B5EF4-FFF2-40B4-BE49-F238E27FC236}">
                <a16:creationId xmlns:a16="http://schemas.microsoft.com/office/drawing/2014/main" id="{3D50F6A1-EA72-154E-ACA2-9C04A56C8844}"/>
              </a:ext>
            </a:extLst>
          </p:cNvPr>
          <p:cNvSpPr>
            <a:spLocks/>
          </p:cNvSpPr>
          <p:nvPr/>
        </p:nvSpPr>
        <p:spPr bwMode="auto">
          <a:xfrm>
            <a:off x="2491317" y="3795184"/>
            <a:ext cx="101600" cy="84667"/>
          </a:xfrm>
          <a:custGeom>
            <a:avLst/>
            <a:gdLst>
              <a:gd name="T0" fmla="*/ 2147483646 w 529"/>
              <a:gd name="T1" fmla="*/ 0 h 454"/>
              <a:gd name="T2" fmla="*/ 2147483646 w 529"/>
              <a:gd name="T3" fmla="*/ 2147483646 h 454"/>
              <a:gd name="T4" fmla="*/ 2147483646 w 529"/>
              <a:gd name="T5" fmla="*/ 2147483646 h 454"/>
              <a:gd name="T6" fmla="*/ 2147483646 w 529"/>
              <a:gd name="T7" fmla="*/ 2147483646 h 454"/>
              <a:gd name="T8" fmla="*/ 2147483646 w 529"/>
              <a:gd name="T9" fmla="*/ 0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41" name="Google Shape;1425;p23">
            <a:extLst>
              <a:ext uri="{FF2B5EF4-FFF2-40B4-BE49-F238E27FC236}">
                <a16:creationId xmlns:a16="http://schemas.microsoft.com/office/drawing/2014/main" id="{796D8DB2-23A1-BB48-A3EA-CF94E16C32AC}"/>
              </a:ext>
            </a:extLst>
          </p:cNvPr>
          <p:cNvSpPr>
            <a:spLocks/>
          </p:cNvSpPr>
          <p:nvPr/>
        </p:nvSpPr>
        <p:spPr bwMode="auto">
          <a:xfrm>
            <a:off x="9944101" y="2774951"/>
            <a:ext cx="182033" cy="188383"/>
          </a:xfrm>
          <a:custGeom>
            <a:avLst/>
            <a:gdLst>
              <a:gd name="T0" fmla="*/ 2147483646 w 1162"/>
              <a:gd name="T1" fmla="*/ 2147483646 h 1210"/>
              <a:gd name="T2" fmla="*/ 2147483646 w 1162"/>
              <a:gd name="T3" fmla="*/ 2147483646 h 1210"/>
              <a:gd name="T4" fmla="*/ 2147483646 w 1162"/>
              <a:gd name="T5" fmla="*/ 2147483646 h 1210"/>
              <a:gd name="T6" fmla="*/ 0 w 1162"/>
              <a:gd name="T7" fmla="*/ 2147483646 h 1210"/>
              <a:gd name="T8" fmla="*/ 2147483646 w 1162"/>
              <a:gd name="T9" fmla="*/ 2147483646 h 1210"/>
              <a:gd name="T10" fmla="*/ 2147483646 w 1162"/>
              <a:gd name="T11" fmla="*/ 2147483646 h 1210"/>
              <a:gd name="T12" fmla="*/ 2147483646 w 1162"/>
              <a:gd name="T13" fmla="*/ 2147483646 h 1210"/>
              <a:gd name="T14" fmla="*/ 2147483646 w 1162"/>
              <a:gd name="T15" fmla="*/ 2147483646 h 1210"/>
              <a:gd name="T16" fmla="*/ 2147483646 w 1162"/>
              <a:gd name="T17" fmla="*/ 2147483646 h 1210"/>
              <a:gd name="T18" fmla="*/ 2147483646 w 1162"/>
              <a:gd name="T19" fmla="*/ 2147483646 h 1210"/>
              <a:gd name="T20" fmla="*/ 2147483646 w 1162"/>
              <a:gd name="T21" fmla="*/ 2147483646 h 1210"/>
              <a:gd name="T22" fmla="*/ 2147483646 w 1162"/>
              <a:gd name="T23" fmla="*/ 2147483646 h 1210"/>
              <a:gd name="T24" fmla="*/ 2147483646 w 1162"/>
              <a:gd name="T25" fmla="*/ 2147483646 h 1210"/>
              <a:gd name="T26" fmla="*/ 2147483646 w 1162"/>
              <a:gd name="T27" fmla="*/ 2147483646 h 1210"/>
              <a:gd name="T28" fmla="*/ 2147483646 w 1162"/>
              <a:gd name="T29" fmla="*/ 2147483646 h 1210"/>
              <a:gd name="T30" fmla="*/ 2147483646 w 1162"/>
              <a:gd name="T31" fmla="*/ 2147483646 h 1210"/>
              <a:gd name="T32" fmla="*/ 2147483646 w 1162"/>
              <a:gd name="T33" fmla="*/ 2147483646 h 1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2" h="1210" extrusionOk="0">
                <a:moveTo>
                  <a:pt x="595" y="1"/>
                </a:moveTo>
                <a:lnTo>
                  <a:pt x="449" y="432"/>
                </a:lnTo>
                <a:lnTo>
                  <a:pt x="0" y="436"/>
                </a:lnTo>
                <a:lnTo>
                  <a:pt x="357" y="702"/>
                </a:lnTo>
                <a:lnTo>
                  <a:pt x="184" y="1210"/>
                </a:lnTo>
                <a:cubicBezTo>
                  <a:pt x="294" y="1125"/>
                  <a:pt x="447" y="1004"/>
                  <a:pt x="599" y="882"/>
                </a:cubicBezTo>
                <a:lnTo>
                  <a:pt x="1006" y="1186"/>
                </a:lnTo>
                <a:lnTo>
                  <a:pt x="835" y="691"/>
                </a:lnTo>
                <a:cubicBezTo>
                  <a:pt x="1019" y="543"/>
                  <a:pt x="1161" y="426"/>
                  <a:pt x="1161" y="426"/>
                </a:cubicBezTo>
                <a:lnTo>
                  <a:pt x="744" y="430"/>
                </a:lnTo>
                <a:lnTo>
                  <a:pt x="595" y="1"/>
                </a:ln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42" name="Google Shape;1426;p23">
            <a:extLst>
              <a:ext uri="{FF2B5EF4-FFF2-40B4-BE49-F238E27FC236}">
                <a16:creationId xmlns:a16="http://schemas.microsoft.com/office/drawing/2014/main" id="{6F1D97E7-77B4-9B4B-BD7E-53AF893A6D87}"/>
              </a:ext>
            </a:extLst>
          </p:cNvPr>
          <p:cNvSpPr>
            <a:spLocks/>
          </p:cNvSpPr>
          <p:nvPr/>
        </p:nvSpPr>
        <p:spPr bwMode="auto">
          <a:xfrm>
            <a:off x="1837267" y="3879851"/>
            <a:ext cx="182033" cy="190500"/>
          </a:xfrm>
          <a:custGeom>
            <a:avLst/>
            <a:gdLst>
              <a:gd name="T0" fmla="*/ 2147483646 w 1162"/>
              <a:gd name="T1" fmla="*/ 2147483646 h 1210"/>
              <a:gd name="T2" fmla="*/ 2147483646 w 1162"/>
              <a:gd name="T3" fmla="*/ 2147483646 h 1210"/>
              <a:gd name="T4" fmla="*/ 2147483646 w 1162"/>
              <a:gd name="T5" fmla="*/ 2147483646 h 1210"/>
              <a:gd name="T6" fmla="*/ 0 w 1162"/>
              <a:gd name="T7" fmla="*/ 2147483646 h 1210"/>
              <a:gd name="T8" fmla="*/ 2147483646 w 1162"/>
              <a:gd name="T9" fmla="*/ 2147483646 h 1210"/>
              <a:gd name="T10" fmla="*/ 2147483646 w 1162"/>
              <a:gd name="T11" fmla="*/ 2147483646 h 1210"/>
              <a:gd name="T12" fmla="*/ 2147483646 w 1162"/>
              <a:gd name="T13" fmla="*/ 2147483646 h 1210"/>
              <a:gd name="T14" fmla="*/ 2147483646 w 1162"/>
              <a:gd name="T15" fmla="*/ 2147483646 h 1210"/>
              <a:gd name="T16" fmla="*/ 2147483646 w 1162"/>
              <a:gd name="T17" fmla="*/ 2147483646 h 1210"/>
              <a:gd name="T18" fmla="*/ 2147483646 w 1162"/>
              <a:gd name="T19" fmla="*/ 2147483646 h 1210"/>
              <a:gd name="T20" fmla="*/ 2147483646 w 1162"/>
              <a:gd name="T21" fmla="*/ 2147483646 h 1210"/>
              <a:gd name="T22" fmla="*/ 2147483646 w 1162"/>
              <a:gd name="T23" fmla="*/ 2147483646 h 1210"/>
              <a:gd name="T24" fmla="*/ 2147483646 w 1162"/>
              <a:gd name="T25" fmla="*/ 2147483646 h 1210"/>
              <a:gd name="T26" fmla="*/ 2147483646 w 1162"/>
              <a:gd name="T27" fmla="*/ 2147483646 h 1210"/>
              <a:gd name="T28" fmla="*/ 2147483646 w 1162"/>
              <a:gd name="T29" fmla="*/ 2147483646 h 1210"/>
              <a:gd name="T30" fmla="*/ 2147483646 w 1162"/>
              <a:gd name="T31" fmla="*/ 2147483646 h 1210"/>
              <a:gd name="T32" fmla="*/ 2147483646 w 1162"/>
              <a:gd name="T33" fmla="*/ 2147483646 h 1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2" h="1210" extrusionOk="0">
                <a:moveTo>
                  <a:pt x="595" y="1"/>
                </a:moveTo>
                <a:lnTo>
                  <a:pt x="449" y="432"/>
                </a:lnTo>
                <a:lnTo>
                  <a:pt x="0" y="436"/>
                </a:lnTo>
                <a:lnTo>
                  <a:pt x="357" y="702"/>
                </a:lnTo>
                <a:lnTo>
                  <a:pt x="184" y="1210"/>
                </a:lnTo>
                <a:cubicBezTo>
                  <a:pt x="294" y="1125"/>
                  <a:pt x="447" y="1004"/>
                  <a:pt x="599" y="882"/>
                </a:cubicBezTo>
                <a:lnTo>
                  <a:pt x="1006" y="1186"/>
                </a:lnTo>
                <a:lnTo>
                  <a:pt x="835" y="691"/>
                </a:lnTo>
                <a:cubicBezTo>
                  <a:pt x="1019" y="543"/>
                  <a:pt x="1161" y="426"/>
                  <a:pt x="1161" y="426"/>
                </a:cubicBezTo>
                <a:lnTo>
                  <a:pt x="744" y="430"/>
                </a:lnTo>
                <a:lnTo>
                  <a:pt x="595" y="1"/>
                </a:ln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43" name="Google Shape;1427;p23">
            <a:extLst>
              <a:ext uri="{FF2B5EF4-FFF2-40B4-BE49-F238E27FC236}">
                <a16:creationId xmlns:a16="http://schemas.microsoft.com/office/drawing/2014/main" id="{8EC69D7F-B128-DA4D-807C-A47D462C92AB}"/>
              </a:ext>
            </a:extLst>
          </p:cNvPr>
          <p:cNvSpPr>
            <a:spLocks/>
          </p:cNvSpPr>
          <p:nvPr/>
        </p:nvSpPr>
        <p:spPr bwMode="auto">
          <a:xfrm rot="17697310">
            <a:off x="1921934" y="1953685"/>
            <a:ext cx="182033" cy="156633"/>
          </a:xfrm>
          <a:custGeom>
            <a:avLst/>
            <a:gdLst>
              <a:gd name="T0" fmla="*/ 2147483646 w 959"/>
              <a:gd name="T1" fmla="*/ 2147483646 h 822"/>
              <a:gd name="T2" fmla="*/ 2147483646 w 959"/>
              <a:gd name="T3" fmla="*/ 2147483646 h 822"/>
              <a:gd name="T4" fmla="*/ 2147483646 w 959"/>
              <a:gd name="T5" fmla="*/ 2147483646 h 822"/>
              <a:gd name="T6" fmla="*/ 2147483646 w 959"/>
              <a:gd name="T7" fmla="*/ 2147483646 h 822"/>
              <a:gd name="T8" fmla="*/ 2147483646 w 959"/>
              <a:gd name="T9" fmla="*/ 2147483646 h 822"/>
              <a:gd name="T10" fmla="*/ 2147483646 w 959"/>
              <a:gd name="T11" fmla="*/ 0 h 822"/>
              <a:gd name="T12" fmla="*/ 2147483646 w 959"/>
              <a:gd name="T13" fmla="*/ 2147483646 h 822"/>
              <a:gd name="T14" fmla="*/ 2147483646 w 959"/>
              <a:gd name="T15" fmla="*/ 2147483646 h 822"/>
              <a:gd name="T16" fmla="*/ 2147483646 w 959"/>
              <a:gd name="T17" fmla="*/ 2147483646 h 822"/>
              <a:gd name="T18" fmla="*/ 2147483646 w 959"/>
              <a:gd name="T19" fmla="*/ 0 h 8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44" name="Google Shape;1428;p23">
            <a:extLst>
              <a:ext uri="{FF2B5EF4-FFF2-40B4-BE49-F238E27FC236}">
                <a16:creationId xmlns:a16="http://schemas.microsoft.com/office/drawing/2014/main" id="{6C88E1F2-2FC2-DA4A-850B-4B946435A660}"/>
              </a:ext>
            </a:extLst>
          </p:cNvPr>
          <p:cNvSpPr>
            <a:spLocks/>
          </p:cNvSpPr>
          <p:nvPr/>
        </p:nvSpPr>
        <p:spPr bwMode="auto">
          <a:xfrm rot="17697509">
            <a:off x="10024535" y="2228850"/>
            <a:ext cx="116416" cy="99484"/>
          </a:xfrm>
          <a:custGeom>
            <a:avLst/>
            <a:gdLst>
              <a:gd name="T0" fmla="*/ 2147483646 w 959"/>
              <a:gd name="T1" fmla="*/ 2147483646 h 822"/>
              <a:gd name="T2" fmla="*/ 2147483646 w 959"/>
              <a:gd name="T3" fmla="*/ 2147483646 h 822"/>
              <a:gd name="T4" fmla="*/ 2147483646 w 959"/>
              <a:gd name="T5" fmla="*/ 2147483646 h 822"/>
              <a:gd name="T6" fmla="*/ 2147483646 w 959"/>
              <a:gd name="T7" fmla="*/ 2147483646 h 822"/>
              <a:gd name="T8" fmla="*/ 2147483646 w 959"/>
              <a:gd name="T9" fmla="*/ 2147483646 h 822"/>
              <a:gd name="T10" fmla="*/ 2147483646 w 959"/>
              <a:gd name="T11" fmla="*/ 0 h 822"/>
              <a:gd name="T12" fmla="*/ 2147483646 w 959"/>
              <a:gd name="T13" fmla="*/ 2147483646 h 822"/>
              <a:gd name="T14" fmla="*/ 2147483646 w 959"/>
              <a:gd name="T15" fmla="*/ 2147483646 h 822"/>
              <a:gd name="T16" fmla="*/ 2147483646 w 959"/>
              <a:gd name="T17" fmla="*/ 2147483646 h 822"/>
              <a:gd name="T18" fmla="*/ 2147483646 w 959"/>
              <a:gd name="T19" fmla="*/ 0 h 8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287" name="Google Shape;1287;p23"/>
          <p:cNvSpPr txBox="1">
            <a:spLocks noGrp="1"/>
          </p:cNvSpPr>
          <p:nvPr>
            <p:ph type="ctrTitle"/>
          </p:nvPr>
        </p:nvSpPr>
        <p:spPr>
          <a:xfrm>
            <a:off x="3531984" y="465084"/>
            <a:ext cx="5128000" cy="1404400"/>
          </a:xfrm>
          <a:prstGeom prst="rect">
            <a:avLst/>
          </a:prstGeom>
        </p:spPr>
        <p:txBody>
          <a:bodyPr spcFirstLastPara="1" anchor="ctr">
            <a:noAutofit/>
          </a:bodyPr>
          <a:lstStyle>
            <a:lvl1pPr lvl="0" algn="ctr" rtl="0">
              <a:spcBef>
                <a:spcPts val="0"/>
              </a:spcBef>
              <a:spcAft>
                <a:spcPts val="0"/>
              </a:spcAft>
              <a:buSzPts val="5200"/>
              <a:buFont typeface="Playfair Display Regular"/>
              <a:buNone/>
              <a:defRPr sz="6933">
                <a:latin typeface="Playfair Display Regular"/>
                <a:ea typeface="Playfair Display Regular"/>
                <a:cs typeface="Playfair Display Regular"/>
                <a:sym typeface="Playfair Display Regular"/>
              </a:defRPr>
            </a:lvl1pPr>
            <a:lvl2pPr lvl="1" algn="ctr" rtl="0">
              <a:spcBef>
                <a:spcPts val="0"/>
              </a:spcBef>
              <a:spcAft>
                <a:spcPts val="0"/>
              </a:spcAft>
              <a:buSzPts val="5200"/>
              <a:buFont typeface="Playfair Display Regular"/>
              <a:buNone/>
              <a:defRPr sz="6933">
                <a:latin typeface="Playfair Display Regular"/>
                <a:ea typeface="Playfair Display Regular"/>
                <a:cs typeface="Playfair Display Regular"/>
                <a:sym typeface="Playfair Display Regular"/>
              </a:defRPr>
            </a:lvl2pPr>
            <a:lvl3pPr lvl="2" algn="ctr" rtl="0">
              <a:spcBef>
                <a:spcPts val="0"/>
              </a:spcBef>
              <a:spcAft>
                <a:spcPts val="0"/>
              </a:spcAft>
              <a:buSzPts val="5200"/>
              <a:buFont typeface="Playfair Display Regular"/>
              <a:buNone/>
              <a:defRPr sz="6933">
                <a:latin typeface="Playfair Display Regular"/>
                <a:ea typeface="Playfair Display Regular"/>
                <a:cs typeface="Playfair Display Regular"/>
                <a:sym typeface="Playfair Display Regular"/>
              </a:defRPr>
            </a:lvl3pPr>
            <a:lvl4pPr lvl="3" algn="ctr" rtl="0">
              <a:spcBef>
                <a:spcPts val="0"/>
              </a:spcBef>
              <a:spcAft>
                <a:spcPts val="0"/>
              </a:spcAft>
              <a:buSzPts val="5200"/>
              <a:buFont typeface="Playfair Display Regular"/>
              <a:buNone/>
              <a:defRPr sz="6933">
                <a:latin typeface="Playfair Display Regular"/>
                <a:ea typeface="Playfair Display Regular"/>
                <a:cs typeface="Playfair Display Regular"/>
                <a:sym typeface="Playfair Display Regular"/>
              </a:defRPr>
            </a:lvl4pPr>
            <a:lvl5pPr lvl="4" algn="ctr" rtl="0">
              <a:spcBef>
                <a:spcPts val="0"/>
              </a:spcBef>
              <a:spcAft>
                <a:spcPts val="0"/>
              </a:spcAft>
              <a:buSzPts val="5200"/>
              <a:buFont typeface="Playfair Display Regular"/>
              <a:buNone/>
              <a:defRPr sz="6933">
                <a:latin typeface="Playfair Display Regular"/>
                <a:ea typeface="Playfair Display Regular"/>
                <a:cs typeface="Playfair Display Regular"/>
                <a:sym typeface="Playfair Display Regular"/>
              </a:defRPr>
            </a:lvl5pPr>
            <a:lvl6pPr lvl="5" algn="ctr" rtl="0">
              <a:spcBef>
                <a:spcPts val="0"/>
              </a:spcBef>
              <a:spcAft>
                <a:spcPts val="0"/>
              </a:spcAft>
              <a:buSzPts val="5200"/>
              <a:buFont typeface="Playfair Display Regular"/>
              <a:buNone/>
              <a:defRPr sz="6933">
                <a:latin typeface="Playfair Display Regular"/>
                <a:ea typeface="Playfair Display Regular"/>
                <a:cs typeface="Playfair Display Regular"/>
                <a:sym typeface="Playfair Display Regular"/>
              </a:defRPr>
            </a:lvl6pPr>
            <a:lvl7pPr lvl="6" algn="ctr" rtl="0">
              <a:spcBef>
                <a:spcPts val="0"/>
              </a:spcBef>
              <a:spcAft>
                <a:spcPts val="0"/>
              </a:spcAft>
              <a:buSzPts val="5200"/>
              <a:buFont typeface="Playfair Display Regular"/>
              <a:buNone/>
              <a:defRPr sz="6933">
                <a:latin typeface="Playfair Display Regular"/>
                <a:ea typeface="Playfair Display Regular"/>
                <a:cs typeface="Playfair Display Regular"/>
                <a:sym typeface="Playfair Display Regular"/>
              </a:defRPr>
            </a:lvl7pPr>
            <a:lvl8pPr lvl="7" algn="ctr" rtl="0">
              <a:spcBef>
                <a:spcPts val="0"/>
              </a:spcBef>
              <a:spcAft>
                <a:spcPts val="0"/>
              </a:spcAft>
              <a:buSzPts val="5200"/>
              <a:buFont typeface="Playfair Display Regular"/>
              <a:buNone/>
              <a:defRPr sz="6933">
                <a:latin typeface="Playfair Display Regular"/>
                <a:ea typeface="Playfair Display Regular"/>
                <a:cs typeface="Playfair Display Regular"/>
                <a:sym typeface="Playfair Display Regular"/>
              </a:defRPr>
            </a:lvl8pPr>
            <a:lvl9pPr lvl="8" algn="ctr" rtl="0">
              <a:spcBef>
                <a:spcPts val="0"/>
              </a:spcBef>
              <a:spcAft>
                <a:spcPts val="0"/>
              </a:spcAft>
              <a:buSzPts val="5200"/>
              <a:buFont typeface="Playfair Display Regular"/>
              <a:buNone/>
              <a:defRPr sz="6933">
                <a:latin typeface="Playfair Display Regular"/>
                <a:ea typeface="Playfair Display Regular"/>
                <a:cs typeface="Playfair Display Regular"/>
                <a:sym typeface="Playfair Display Regular"/>
              </a:defRPr>
            </a:lvl9pPr>
          </a:lstStyle>
          <a:p>
            <a:endParaRPr/>
          </a:p>
        </p:txBody>
      </p:sp>
      <p:sp>
        <p:nvSpPr>
          <p:cNvPr id="1288" name="Google Shape;1288;p23"/>
          <p:cNvSpPr txBox="1">
            <a:spLocks noGrp="1"/>
          </p:cNvSpPr>
          <p:nvPr>
            <p:ph type="subTitle" idx="1"/>
          </p:nvPr>
        </p:nvSpPr>
        <p:spPr>
          <a:xfrm>
            <a:off x="3531984" y="1920517"/>
            <a:ext cx="5128000" cy="1306400"/>
          </a:xfrm>
          <a:prstGeom prst="rect">
            <a:avLst/>
          </a:prstGeom>
        </p:spPr>
        <p:txBody>
          <a:bodyPr spcFirstLastPara="1">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7576404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429"/>
        <p:cNvGrpSpPr/>
        <p:nvPr/>
      </p:nvGrpSpPr>
      <p:grpSpPr>
        <a:xfrm>
          <a:off x="0" y="0"/>
          <a:ext cx="0" cy="0"/>
          <a:chOff x="0" y="0"/>
          <a:chExt cx="0" cy="0"/>
        </a:xfrm>
      </p:grpSpPr>
      <p:sp>
        <p:nvSpPr>
          <p:cNvPr id="9" name="Google Shape;1437;p24">
            <a:extLst>
              <a:ext uri="{FF2B5EF4-FFF2-40B4-BE49-F238E27FC236}">
                <a16:creationId xmlns:a16="http://schemas.microsoft.com/office/drawing/2014/main" id="{50BD59C2-9BED-5842-8BB5-13E569EEB72A}"/>
              </a:ext>
            </a:extLst>
          </p:cNvPr>
          <p:cNvSpPr>
            <a:spLocks/>
          </p:cNvSpPr>
          <p:nvPr/>
        </p:nvSpPr>
        <p:spPr bwMode="auto">
          <a:xfrm rot="3902690" flipH="1">
            <a:off x="6673852" y="4601634"/>
            <a:ext cx="182033" cy="156633"/>
          </a:xfrm>
          <a:custGeom>
            <a:avLst/>
            <a:gdLst>
              <a:gd name="T0" fmla="*/ 2147483646 w 959"/>
              <a:gd name="T1" fmla="*/ 2147483646 h 822"/>
              <a:gd name="T2" fmla="*/ 2147483646 w 959"/>
              <a:gd name="T3" fmla="*/ 2147483646 h 822"/>
              <a:gd name="T4" fmla="*/ 2147483646 w 959"/>
              <a:gd name="T5" fmla="*/ 2147483646 h 822"/>
              <a:gd name="T6" fmla="*/ 2147483646 w 959"/>
              <a:gd name="T7" fmla="*/ 2147483646 h 822"/>
              <a:gd name="T8" fmla="*/ 2147483646 w 959"/>
              <a:gd name="T9" fmla="*/ 2147483646 h 822"/>
              <a:gd name="T10" fmla="*/ 2147483646 w 959"/>
              <a:gd name="T11" fmla="*/ 0 h 822"/>
              <a:gd name="T12" fmla="*/ 2147483646 w 959"/>
              <a:gd name="T13" fmla="*/ 2147483646 h 822"/>
              <a:gd name="T14" fmla="*/ 2147483646 w 959"/>
              <a:gd name="T15" fmla="*/ 2147483646 h 822"/>
              <a:gd name="T16" fmla="*/ 2147483646 w 959"/>
              <a:gd name="T17" fmla="*/ 2147483646 h 822"/>
              <a:gd name="T18" fmla="*/ 2147483646 w 959"/>
              <a:gd name="T19" fmla="*/ 0 h 8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0" name="Google Shape;1438;p24">
            <a:extLst>
              <a:ext uri="{FF2B5EF4-FFF2-40B4-BE49-F238E27FC236}">
                <a16:creationId xmlns:a16="http://schemas.microsoft.com/office/drawing/2014/main" id="{F68F41D9-6D51-E846-962A-0F938932279A}"/>
              </a:ext>
            </a:extLst>
          </p:cNvPr>
          <p:cNvSpPr>
            <a:spLocks/>
          </p:cNvSpPr>
          <p:nvPr/>
        </p:nvSpPr>
        <p:spPr bwMode="auto">
          <a:xfrm>
            <a:off x="11226800" y="1763184"/>
            <a:ext cx="101600" cy="84667"/>
          </a:xfrm>
          <a:custGeom>
            <a:avLst/>
            <a:gdLst>
              <a:gd name="T0" fmla="*/ 2147483646 w 529"/>
              <a:gd name="T1" fmla="*/ 0 h 454"/>
              <a:gd name="T2" fmla="*/ 2147483646 w 529"/>
              <a:gd name="T3" fmla="*/ 2147483646 h 454"/>
              <a:gd name="T4" fmla="*/ 2147483646 w 529"/>
              <a:gd name="T5" fmla="*/ 2147483646 h 454"/>
              <a:gd name="T6" fmla="*/ 2147483646 w 529"/>
              <a:gd name="T7" fmla="*/ 2147483646 h 454"/>
              <a:gd name="T8" fmla="*/ 2147483646 w 529"/>
              <a:gd name="T9" fmla="*/ 0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1" name="Google Shape;1439;p24">
            <a:extLst>
              <a:ext uri="{FF2B5EF4-FFF2-40B4-BE49-F238E27FC236}">
                <a16:creationId xmlns:a16="http://schemas.microsoft.com/office/drawing/2014/main" id="{50A26A91-01B7-1F4C-B952-3389F1A4770F}"/>
              </a:ext>
            </a:extLst>
          </p:cNvPr>
          <p:cNvSpPr>
            <a:spLocks/>
          </p:cNvSpPr>
          <p:nvPr/>
        </p:nvSpPr>
        <p:spPr bwMode="auto">
          <a:xfrm>
            <a:off x="10464801" y="1763185"/>
            <a:ext cx="182033" cy="188383"/>
          </a:xfrm>
          <a:custGeom>
            <a:avLst/>
            <a:gdLst>
              <a:gd name="T0" fmla="*/ 2147483646 w 1162"/>
              <a:gd name="T1" fmla="*/ 2147483646 h 1210"/>
              <a:gd name="T2" fmla="*/ 2147483646 w 1162"/>
              <a:gd name="T3" fmla="*/ 2147483646 h 1210"/>
              <a:gd name="T4" fmla="*/ 2147483646 w 1162"/>
              <a:gd name="T5" fmla="*/ 2147483646 h 1210"/>
              <a:gd name="T6" fmla="*/ 0 w 1162"/>
              <a:gd name="T7" fmla="*/ 2147483646 h 1210"/>
              <a:gd name="T8" fmla="*/ 2147483646 w 1162"/>
              <a:gd name="T9" fmla="*/ 2147483646 h 1210"/>
              <a:gd name="T10" fmla="*/ 2147483646 w 1162"/>
              <a:gd name="T11" fmla="*/ 2147483646 h 1210"/>
              <a:gd name="T12" fmla="*/ 2147483646 w 1162"/>
              <a:gd name="T13" fmla="*/ 2147483646 h 1210"/>
              <a:gd name="T14" fmla="*/ 2147483646 w 1162"/>
              <a:gd name="T15" fmla="*/ 2147483646 h 1210"/>
              <a:gd name="T16" fmla="*/ 2147483646 w 1162"/>
              <a:gd name="T17" fmla="*/ 2147483646 h 1210"/>
              <a:gd name="T18" fmla="*/ 2147483646 w 1162"/>
              <a:gd name="T19" fmla="*/ 2147483646 h 1210"/>
              <a:gd name="T20" fmla="*/ 2147483646 w 1162"/>
              <a:gd name="T21" fmla="*/ 2147483646 h 1210"/>
              <a:gd name="T22" fmla="*/ 2147483646 w 1162"/>
              <a:gd name="T23" fmla="*/ 2147483646 h 1210"/>
              <a:gd name="T24" fmla="*/ 2147483646 w 1162"/>
              <a:gd name="T25" fmla="*/ 2147483646 h 1210"/>
              <a:gd name="T26" fmla="*/ 2147483646 w 1162"/>
              <a:gd name="T27" fmla="*/ 2147483646 h 1210"/>
              <a:gd name="T28" fmla="*/ 2147483646 w 1162"/>
              <a:gd name="T29" fmla="*/ 2147483646 h 1210"/>
              <a:gd name="T30" fmla="*/ 2147483646 w 1162"/>
              <a:gd name="T31" fmla="*/ 2147483646 h 1210"/>
              <a:gd name="T32" fmla="*/ 2147483646 w 1162"/>
              <a:gd name="T33" fmla="*/ 2147483646 h 1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2" h="1210" extrusionOk="0">
                <a:moveTo>
                  <a:pt x="595" y="1"/>
                </a:moveTo>
                <a:lnTo>
                  <a:pt x="449" y="432"/>
                </a:lnTo>
                <a:lnTo>
                  <a:pt x="0" y="436"/>
                </a:lnTo>
                <a:lnTo>
                  <a:pt x="357" y="702"/>
                </a:lnTo>
                <a:lnTo>
                  <a:pt x="184" y="1210"/>
                </a:lnTo>
                <a:cubicBezTo>
                  <a:pt x="294" y="1125"/>
                  <a:pt x="447" y="1004"/>
                  <a:pt x="599" y="882"/>
                </a:cubicBezTo>
                <a:lnTo>
                  <a:pt x="1006" y="1186"/>
                </a:lnTo>
                <a:lnTo>
                  <a:pt x="835" y="691"/>
                </a:lnTo>
                <a:cubicBezTo>
                  <a:pt x="1019" y="543"/>
                  <a:pt x="1161" y="426"/>
                  <a:pt x="1161" y="426"/>
                </a:cubicBezTo>
                <a:lnTo>
                  <a:pt x="744" y="430"/>
                </a:lnTo>
                <a:lnTo>
                  <a:pt x="595" y="1"/>
                </a:ln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2" name="Google Shape;1440;p24">
            <a:extLst>
              <a:ext uri="{FF2B5EF4-FFF2-40B4-BE49-F238E27FC236}">
                <a16:creationId xmlns:a16="http://schemas.microsoft.com/office/drawing/2014/main" id="{5EE2F136-60FD-5C41-83E0-FD2E074A9361}"/>
              </a:ext>
            </a:extLst>
          </p:cNvPr>
          <p:cNvSpPr>
            <a:spLocks/>
          </p:cNvSpPr>
          <p:nvPr/>
        </p:nvSpPr>
        <p:spPr bwMode="auto">
          <a:xfrm rot="17697509">
            <a:off x="10657417" y="1217084"/>
            <a:ext cx="116416" cy="99483"/>
          </a:xfrm>
          <a:custGeom>
            <a:avLst/>
            <a:gdLst>
              <a:gd name="T0" fmla="*/ 2147483646 w 959"/>
              <a:gd name="T1" fmla="*/ 2147483646 h 822"/>
              <a:gd name="T2" fmla="*/ 2147483646 w 959"/>
              <a:gd name="T3" fmla="*/ 2147483646 h 822"/>
              <a:gd name="T4" fmla="*/ 2147483646 w 959"/>
              <a:gd name="T5" fmla="*/ 2147483646 h 822"/>
              <a:gd name="T6" fmla="*/ 2147483646 w 959"/>
              <a:gd name="T7" fmla="*/ 2147483646 h 822"/>
              <a:gd name="T8" fmla="*/ 2147483646 w 959"/>
              <a:gd name="T9" fmla="*/ 2147483646 h 822"/>
              <a:gd name="T10" fmla="*/ 2147483646 w 959"/>
              <a:gd name="T11" fmla="*/ 0 h 822"/>
              <a:gd name="T12" fmla="*/ 2147483646 w 959"/>
              <a:gd name="T13" fmla="*/ 2147483646 h 822"/>
              <a:gd name="T14" fmla="*/ 2147483646 w 959"/>
              <a:gd name="T15" fmla="*/ 2147483646 h 822"/>
              <a:gd name="T16" fmla="*/ 2147483646 w 959"/>
              <a:gd name="T17" fmla="*/ 2147483646 h 822"/>
              <a:gd name="T18" fmla="*/ 2147483646 w 959"/>
              <a:gd name="T19" fmla="*/ 0 h 8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13" name="Google Shape;1441;p24">
            <a:extLst>
              <a:ext uri="{FF2B5EF4-FFF2-40B4-BE49-F238E27FC236}">
                <a16:creationId xmlns:a16="http://schemas.microsoft.com/office/drawing/2014/main" id="{489867A0-43DA-FD40-BDBF-4DED53A342B6}"/>
              </a:ext>
            </a:extLst>
          </p:cNvPr>
          <p:cNvGrpSpPr>
            <a:grpSpLocks/>
          </p:cNvGrpSpPr>
          <p:nvPr/>
        </p:nvGrpSpPr>
        <p:grpSpPr bwMode="auto">
          <a:xfrm rot="5555672">
            <a:off x="7444317" y="5075768"/>
            <a:ext cx="692151" cy="827616"/>
            <a:chOff x="-2727738" y="2878591"/>
            <a:chExt cx="727675" cy="869530"/>
          </a:xfrm>
        </p:grpSpPr>
        <p:sp>
          <p:nvSpPr>
            <p:cNvPr id="14" name="Google Shape;1442;p24">
              <a:extLst>
                <a:ext uri="{FF2B5EF4-FFF2-40B4-BE49-F238E27FC236}">
                  <a16:creationId xmlns:a16="http://schemas.microsoft.com/office/drawing/2014/main" id="{FCD1A459-3BB8-D24A-B189-CA516C7A0191}"/>
                </a:ext>
              </a:extLst>
            </p:cNvPr>
            <p:cNvSpPr>
              <a:spLocks/>
            </p:cNvSpPr>
            <p:nvPr/>
          </p:nvSpPr>
          <p:spPr bwMode="auto">
            <a:xfrm>
              <a:off x="-2714634" y="2878591"/>
              <a:ext cx="714571" cy="826806"/>
            </a:xfrm>
            <a:custGeom>
              <a:avLst/>
              <a:gdLst>
                <a:gd name="T0" fmla="*/ 2147483646 w 5017"/>
                <a:gd name="T1" fmla="*/ 0 h 5805"/>
                <a:gd name="T2" fmla="*/ 2147483646 w 5017"/>
                <a:gd name="T3" fmla="*/ 2147483646 h 5805"/>
                <a:gd name="T4" fmla="*/ 2147483646 w 5017"/>
                <a:gd name="T5" fmla="*/ 2147483646 h 5805"/>
                <a:gd name="T6" fmla="*/ 2147483646 w 5017"/>
                <a:gd name="T7" fmla="*/ 2147483646 h 5805"/>
                <a:gd name="T8" fmla="*/ 2147483646 w 5017"/>
                <a:gd name="T9" fmla="*/ 2147483646 h 5805"/>
                <a:gd name="T10" fmla="*/ 2147483646 w 5017"/>
                <a:gd name="T11" fmla="*/ 2147483646 h 5805"/>
                <a:gd name="T12" fmla="*/ 2147483646 w 5017"/>
                <a:gd name="T13" fmla="*/ 2147483646 h 5805"/>
                <a:gd name="T14" fmla="*/ 2147483646 w 5017"/>
                <a:gd name="T15" fmla="*/ 2147483646 h 5805"/>
                <a:gd name="T16" fmla="*/ 0 w 5017"/>
                <a:gd name="T17" fmla="*/ 2147483646 h 5805"/>
                <a:gd name="T18" fmla="*/ 2147483646 w 5017"/>
                <a:gd name="T19" fmla="*/ 2147483646 h 5805"/>
                <a:gd name="T20" fmla="*/ 2147483646 w 5017"/>
                <a:gd name="T21" fmla="*/ 2147483646 h 5805"/>
                <a:gd name="T22" fmla="*/ 2147483646 w 5017"/>
                <a:gd name="T23" fmla="*/ 2147483646 h 5805"/>
                <a:gd name="T24" fmla="*/ 2147483646 w 5017"/>
                <a:gd name="T25" fmla="*/ 2147483646 h 5805"/>
                <a:gd name="T26" fmla="*/ 2147483646 w 5017"/>
                <a:gd name="T27" fmla="*/ 2147483646 h 5805"/>
                <a:gd name="T28" fmla="*/ 2147483646 w 5017"/>
                <a:gd name="T29" fmla="*/ 2147483646 h 5805"/>
                <a:gd name="T30" fmla="*/ 2147483646 w 5017"/>
                <a:gd name="T31" fmla="*/ 2147483646 h 5805"/>
                <a:gd name="T32" fmla="*/ 2147483646 w 5017"/>
                <a:gd name="T33" fmla="*/ 2147483646 h 5805"/>
                <a:gd name="T34" fmla="*/ 2147483646 w 5017"/>
                <a:gd name="T35" fmla="*/ 2147483646 h 5805"/>
                <a:gd name="T36" fmla="*/ 2147483646 w 5017"/>
                <a:gd name="T37" fmla="*/ 2147483646 h 5805"/>
                <a:gd name="T38" fmla="*/ 2147483646 w 5017"/>
                <a:gd name="T39" fmla="*/ 2147483646 h 5805"/>
                <a:gd name="T40" fmla="*/ 2147483646 w 5017"/>
                <a:gd name="T41" fmla="*/ 0 h 58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5" name="Google Shape;1443;p24">
              <a:extLst>
                <a:ext uri="{FF2B5EF4-FFF2-40B4-BE49-F238E27FC236}">
                  <a16:creationId xmlns:a16="http://schemas.microsoft.com/office/drawing/2014/main" id="{BBF8DB70-28E0-A44B-96F3-2C8EA102FFCC}"/>
                </a:ext>
              </a:extLst>
            </p:cNvPr>
            <p:cNvSpPr>
              <a:spLocks/>
            </p:cNvSpPr>
            <p:nvPr/>
          </p:nvSpPr>
          <p:spPr bwMode="auto">
            <a:xfrm>
              <a:off x="-2642993" y="2947812"/>
              <a:ext cx="639511" cy="740209"/>
            </a:xfrm>
            <a:custGeom>
              <a:avLst/>
              <a:gdLst>
                <a:gd name="T0" fmla="*/ 2147483646 w 4490"/>
                <a:gd name="T1" fmla="*/ 2147483646 h 5197"/>
                <a:gd name="T2" fmla="*/ 2147483646 w 4490"/>
                <a:gd name="T3" fmla="*/ 2147483646 h 5197"/>
                <a:gd name="T4" fmla="*/ 2147483646 w 4490"/>
                <a:gd name="T5" fmla="*/ 2147483646 h 5197"/>
                <a:gd name="T6" fmla="*/ 2147483646 w 4490"/>
                <a:gd name="T7" fmla="*/ 2147483646 h 5197"/>
                <a:gd name="T8" fmla="*/ 2147483646 w 4490"/>
                <a:gd name="T9" fmla="*/ 2147483646 h 5197"/>
                <a:gd name="T10" fmla="*/ 2147483646 w 4490"/>
                <a:gd name="T11" fmla="*/ 2147483646 h 5197"/>
                <a:gd name="T12" fmla="*/ 2147483646 w 4490"/>
                <a:gd name="T13" fmla="*/ 2147483646 h 5197"/>
                <a:gd name="T14" fmla="*/ 2147483646 w 4490"/>
                <a:gd name="T15" fmla="*/ 2147483646 h 5197"/>
                <a:gd name="T16" fmla="*/ 2147483646 w 4490"/>
                <a:gd name="T17" fmla="*/ 2147483646 h 5197"/>
                <a:gd name="T18" fmla="*/ 2147483646 w 4490"/>
                <a:gd name="T19" fmla="*/ 2147483646 h 5197"/>
                <a:gd name="T20" fmla="*/ 2147483646 w 4490"/>
                <a:gd name="T21" fmla="*/ 2147483646 h 5197"/>
                <a:gd name="T22" fmla="*/ 2147483646 w 4490"/>
                <a:gd name="T23" fmla="*/ 2147483646 h 5197"/>
                <a:gd name="T24" fmla="*/ 2147483646 w 4490"/>
                <a:gd name="T25" fmla="*/ 2147483646 h 5197"/>
                <a:gd name="T26" fmla="*/ 2147483646 w 4490"/>
                <a:gd name="T27" fmla="*/ 2147483646 h 5197"/>
                <a:gd name="T28" fmla="*/ 2147483646 w 4490"/>
                <a:gd name="T29" fmla="*/ 2147483646 h 5197"/>
                <a:gd name="T30" fmla="*/ 2147483646 w 4490"/>
                <a:gd name="T31" fmla="*/ 2147483646 h 5197"/>
                <a:gd name="T32" fmla="*/ 2147483646 w 4490"/>
                <a:gd name="T33" fmla="*/ 2147483646 h 5197"/>
                <a:gd name="T34" fmla="*/ 2147483646 w 4490"/>
                <a:gd name="T35" fmla="*/ 2147483646 h 5197"/>
                <a:gd name="T36" fmla="*/ 2147483646 w 4490"/>
                <a:gd name="T37" fmla="*/ 2147483646 h 5197"/>
                <a:gd name="T38" fmla="*/ 2147483646 w 4490"/>
                <a:gd name="T39" fmla="*/ 2147483646 h 51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6" name="Google Shape;1444;p24">
              <a:extLst>
                <a:ext uri="{FF2B5EF4-FFF2-40B4-BE49-F238E27FC236}">
                  <a16:creationId xmlns:a16="http://schemas.microsoft.com/office/drawing/2014/main" id="{A4AD4C2F-AAD8-E14B-B7C5-4FF2530C71EE}"/>
                </a:ext>
              </a:extLst>
            </p:cNvPr>
            <p:cNvSpPr>
              <a:spLocks/>
            </p:cNvSpPr>
            <p:nvPr/>
          </p:nvSpPr>
          <p:spPr bwMode="auto">
            <a:xfrm>
              <a:off x="-2447866" y="3231388"/>
              <a:ext cx="161231" cy="140578"/>
            </a:xfrm>
            <a:custGeom>
              <a:avLst/>
              <a:gdLst>
                <a:gd name="T0" fmla="*/ 2147483646 w 1132"/>
                <a:gd name="T1" fmla="*/ 0 h 987"/>
                <a:gd name="T2" fmla="*/ 2147483646 w 1132"/>
                <a:gd name="T3" fmla="*/ 2147483646 h 987"/>
                <a:gd name="T4" fmla="*/ 2147483646 w 1132"/>
                <a:gd name="T5" fmla="*/ 2147483646 h 987"/>
                <a:gd name="T6" fmla="*/ 2147483646 w 1132"/>
                <a:gd name="T7" fmla="*/ 2147483646 h 987"/>
                <a:gd name="T8" fmla="*/ 2147483646 w 1132"/>
                <a:gd name="T9" fmla="*/ 2147483646 h 987"/>
                <a:gd name="T10" fmla="*/ 2147483646 w 1132"/>
                <a:gd name="T11" fmla="*/ 2147483646 h 987"/>
                <a:gd name="T12" fmla="*/ 2147483646 w 1132"/>
                <a:gd name="T13" fmla="*/ 2147483646 h 987"/>
                <a:gd name="T14" fmla="*/ 2147483646 w 1132"/>
                <a:gd name="T15" fmla="*/ 0 h 9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7" name="Google Shape;1445;p24">
              <a:extLst>
                <a:ext uri="{FF2B5EF4-FFF2-40B4-BE49-F238E27FC236}">
                  <a16:creationId xmlns:a16="http://schemas.microsoft.com/office/drawing/2014/main" id="{1D7E793A-DFF6-764C-88B2-FDF10F23E1A8}"/>
                </a:ext>
              </a:extLst>
            </p:cNvPr>
            <p:cNvSpPr>
              <a:spLocks/>
            </p:cNvSpPr>
            <p:nvPr/>
          </p:nvSpPr>
          <p:spPr bwMode="auto">
            <a:xfrm>
              <a:off x="-2210296" y="2927160"/>
              <a:ext cx="179889" cy="155391"/>
            </a:xfrm>
            <a:custGeom>
              <a:avLst/>
              <a:gdLst>
                <a:gd name="T0" fmla="*/ 2147483646 w 1263"/>
                <a:gd name="T1" fmla="*/ 0 h 1091"/>
                <a:gd name="T2" fmla="*/ 2147483646 w 1263"/>
                <a:gd name="T3" fmla="*/ 2147483646 h 1091"/>
                <a:gd name="T4" fmla="*/ 2147483646 w 1263"/>
                <a:gd name="T5" fmla="*/ 2147483646 h 1091"/>
                <a:gd name="T6" fmla="*/ 2147483646 w 1263"/>
                <a:gd name="T7" fmla="*/ 2147483646 h 1091"/>
                <a:gd name="T8" fmla="*/ 2147483646 w 1263"/>
                <a:gd name="T9" fmla="*/ 2147483646 h 1091"/>
                <a:gd name="T10" fmla="*/ 2147483646 w 1263"/>
                <a:gd name="T11" fmla="*/ 2147483646 h 1091"/>
                <a:gd name="T12" fmla="*/ 2147483646 w 1263"/>
                <a:gd name="T13" fmla="*/ 2147483646 h 1091"/>
                <a:gd name="T14" fmla="*/ 2147483646 w 1263"/>
                <a:gd name="T15" fmla="*/ 2147483646 h 1091"/>
                <a:gd name="T16" fmla="*/ 2147483646 w 1263"/>
                <a:gd name="T17" fmla="*/ 2147483646 h 1091"/>
                <a:gd name="T18" fmla="*/ 2147483646 w 1263"/>
                <a:gd name="T19" fmla="*/ 2147483646 h 1091"/>
                <a:gd name="T20" fmla="*/ 2147483646 w 1263"/>
                <a:gd name="T21" fmla="*/ 2147483646 h 1091"/>
                <a:gd name="T22" fmla="*/ 2147483646 w 1263"/>
                <a:gd name="T23" fmla="*/ 2147483646 h 1091"/>
                <a:gd name="T24" fmla="*/ 2147483646 w 1263"/>
                <a:gd name="T25" fmla="*/ 2147483646 h 1091"/>
                <a:gd name="T26" fmla="*/ 2147483646 w 1263"/>
                <a:gd name="T27" fmla="*/ 2147483646 h 1091"/>
                <a:gd name="T28" fmla="*/ 2147483646 w 1263"/>
                <a:gd name="T29" fmla="*/ 2147483646 h 1091"/>
                <a:gd name="T30" fmla="*/ 2147483646 w 1263"/>
                <a:gd name="T31" fmla="*/ 2147483646 h 1091"/>
                <a:gd name="T32" fmla="*/ 2147483646 w 1263"/>
                <a:gd name="T33" fmla="*/ 2147483646 h 1091"/>
                <a:gd name="T34" fmla="*/ 2147483646 w 1263"/>
                <a:gd name="T35" fmla="*/ 2147483646 h 1091"/>
                <a:gd name="T36" fmla="*/ 2147483646 w 1263"/>
                <a:gd name="T37" fmla="*/ 2147483646 h 1091"/>
                <a:gd name="T38" fmla="*/ 2147483646 w 1263"/>
                <a:gd name="T39" fmla="*/ 2147483646 h 1091"/>
                <a:gd name="T40" fmla="*/ 2147483646 w 1263"/>
                <a:gd name="T41" fmla="*/ 2147483646 h 1091"/>
                <a:gd name="T42" fmla="*/ 2147483646 w 1263"/>
                <a:gd name="T43" fmla="*/ 0 h 10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8" name="Google Shape;1446;p24">
              <a:extLst>
                <a:ext uri="{FF2B5EF4-FFF2-40B4-BE49-F238E27FC236}">
                  <a16:creationId xmlns:a16="http://schemas.microsoft.com/office/drawing/2014/main" id="{15A5C80C-CA66-C741-8A7A-A90959429C20}"/>
                </a:ext>
              </a:extLst>
            </p:cNvPr>
            <p:cNvSpPr>
              <a:spLocks/>
            </p:cNvSpPr>
            <p:nvPr/>
          </p:nvSpPr>
          <p:spPr bwMode="auto">
            <a:xfrm>
              <a:off x="-2273107" y="3039821"/>
              <a:ext cx="246404" cy="286712"/>
            </a:xfrm>
            <a:custGeom>
              <a:avLst/>
              <a:gdLst>
                <a:gd name="T0" fmla="*/ 2147483646 w 1730"/>
                <a:gd name="T1" fmla="*/ 2147483646 h 2013"/>
                <a:gd name="T2" fmla="*/ 2147483646 w 1730"/>
                <a:gd name="T3" fmla="*/ 2147483646 h 2013"/>
                <a:gd name="T4" fmla="*/ 2147483646 w 1730"/>
                <a:gd name="T5" fmla="*/ 2147483646 h 2013"/>
                <a:gd name="T6" fmla="*/ 2147483646 w 1730"/>
                <a:gd name="T7" fmla="*/ 2147483646 h 2013"/>
                <a:gd name="T8" fmla="*/ 2147483646 w 1730"/>
                <a:gd name="T9" fmla="*/ 2147483646 h 2013"/>
                <a:gd name="T10" fmla="*/ 2147483646 w 1730"/>
                <a:gd name="T11" fmla="*/ 2147483646 h 2013"/>
                <a:gd name="T12" fmla="*/ 2147483646 w 1730"/>
                <a:gd name="T13" fmla="*/ 2147483646 h 2013"/>
                <a:gd name="T14" fmla="*/ 2147483646 w 1730"/>
                <a:gd name="T15" fmla="*/ 2147483646 h 2013"/>
                <a:gd name="T16" fmla="*/ 2147483646 w 1730"/>
                <a:gd name="T17" fmla="*/ 2147483646 h 2013"/>
                <a:gd name="T18" fmla="*/ 2147483646 w 1730"/>
                <a:gd name="T19" fmla="*/ 2147483646 h 20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9" name="Google Shape;1447;p24">
              <a:extLst>
                <a:ext uri="{FF2B5EF4-FFF2-40B4-BE49-F238E27FC236}">
                  <a16:creationId xmlns:a16="http://schemas.microsoft.com/office/drawing/2014/main" id="{4B0C5210-D61B-984A-A53A-D7E72EB95E82}"/>
                </a:ext>
              </a:extLst>
            </p:cNvPr>
            <p:cNvSpPr>
              <a:spLocks/>
            </p:cNvSpPr>
            <p:nvPr/>
          </p:nvSpPr>
          <p:spPr bwMode="auto">
            <a:xfrm>
              <a:off x="-2727738" y="3584754"/>
              <a:ext cx="147557" cy="163367"/>
            </a:xfrm>
            <a:custGeom>
              <a:avLst/>
              <a:gdLst>
                <a:gd name="T0" fmla="*/ 2147483646 w 1036"/>
                <a:gd name="T1" fmla="*/ 0 h 1147"/>
                <a:gd name="T2" fmla="*/ 2147483646 w 1036"/>
                <a:gd name="T3" fmla="*/ 2147483646 h 1147"/>
                <a:gd name="T4" fmla="*/ 2147483646 w 1036"/>
                <a:gd name="T5" fmla="*/ 2147483646 h 1147"/>
                <a:gd name="T6" fmla="*/ 2147483646 w 1036"/>
                <a:gd name="T7" fmla="*/ 0 h 11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20" name="Google Shape;1448;p24">
            <a:extLst>
              <a:ext uri="{FF2B5EF4-FFF2-40B4-BE49-F238E27FC236}">
                <a16:creationId xmlns:a16="http://schemas.microsoft.com/office/drawing/2014/main" id="{04297C68-EED1-FC4A-8E8E-8FB40B0FDE1C}"/>
              </a:ext>
            </a:extLst>
          </p:cNvPr>
          <p:cNvSpPr>
            <a:spLocks/>
          </p:cNvSpPr>
          <p:nvPr/>
        </p:nvSpPr>
        <p:spPr bwMode="auto">
          <a:xfrm flipH="1">
            <a:off x="6481234" y="5253567"/>
            <a:ext cx="99484" cy="86784"/>
          </a:xfrm>
          <a:custGeom>
            <a:avLst/>
            <a:gdLst>
              <a:gd name="T0" fmla="*/ 2147483646 w 529"/>
              <a:gd name="T1" fmla="*/ 0 h 454"/>
              <a:gd name="T2" fmla="*/ 2147483646 w 529"/>
              <a:gd name="T3" fmla="*/ 2147483646 h 454"/>
              <a:gd name="T4" fmla="*/ 2147483646 w 529"/>
              <a:gd name="T5" fmla="*/ 2147483646 h 454"/>
              <a:gd name="T6" fmla="*/ 2147483646 w 529"/>
              <a:gd name="T7" fmla="*/ 2147483646 h 454"/>
              <a:gd name="T8" fmla="*/ 2147483646 w 529"/>
              <a:gd name="T9" fmla="*/ 0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1" name="Google Shape;1449;p24">
            <a:extLst>
              <a:ext uri="{FF2B5EF4-FFF2-40B4-BE49-F238E27FC236}">
                <a16:creationId xmlns:a16="http://schemas.microsoft.com/office/drawing/2014/main" id="{97536807-6610-3141-9A34-2BB78F0C6D34}"/>
              </a:ext>
            </a:extLst>
          </p:cNvPr>
          <p:cNvSpPr>
            <a:spLocks/>
          </p:cNvSpPr>
          <p:nvPr/>
        </p:nvSpPr>
        <p:spPr bwMode="auto">
          <a:xfrm flipH="1">
            <a:off x="5839885" y="4997451"/>
            <a:ext cx="182033" cy="190500"/>
          </a:xfrm>
          <a:custGeom>
            <a:avLst/>
            <a:gdLst>
              <a:gd name="T0" fmla="*/ 2147483646 w 1162"/>
              <a:gd name="T1" fmla="*/ 2147483646 h 1210"/>
              <a:gd name="T2" fmla="*/ 2147483646 w 1162"/>
              <a:gd name="T3" fmla="*/ 2147483646 h 1210"/>
              <a:gd name="T4" fmla="*/ 2147483646 w 1162"/>
              <a:gd name="T5" fmla="*/ 2147483646 h 1210"/>
              <a:gd name="T6" fmla="*/ 0 w 1162"/>
              <a:gd name="T7" fmla="*/ 2147483646 h 1210"/>
              <a:gd name="T8" fmla="*/ 2147483646 w 1162"/>
              <a:gd name="T9" fmla="*/ 2147483646 h 1210"/>
              <a:gd name="T10" fmla="*/ 2147483646 w 1162"/>
              <a:gd name="T11" fmla="*/ 2147483646 h 1210"/>
              <a:gd name="T12" fmla="*/ 2147483646 w 1162"/>
              <a:gd name="T13" fmla="*/ 2147483646 h 1210"/>
              <a:gd name="T14" fmla="*/ 2147483646 w 1162"/>
              <a:gd name="T15" fmla="*/ 2147483646 h 1210"/>
              <a:gd name="T16" fmla="*/ 2147483646 w 1162"/>
              <a:gd name="T17" fmla="*/ 2147483646 h 1210"/>
              <a:gd name="T18" fmla="*/ 2147483646 w 1162"/>
              <a:gd name="T19" fmla="*/ 2147483646 h 1210"/>
              <a:gd name="T20" fmla="*/ 2147483646 w 1162"/>
              <a:gd name="T21" fmla="*/ 2147483646 h 1210"/>
              <a:gd name="T22" fmla="*/ 2147483646 w 1162"/>
              <a:gd name="T23" fmla="*/ 2147483646 h 1210"/>
              <a:gd name="T24" fmla="*/ 2147483646 w 1162"/>
              <a:gd name="T25" fmla="*/ 2147483646 h 1210"/>
              <a:gd name="T26" fmla="*/ 2147483646 w 1162"/>
              <a:gd name="T27" fmla="*/ 2147483646 h 1210"/>
              <a:gd name="T28" fmla="*/ 2147483646 w 1162"/>
              <a:gd name="T29" fmla="*/ 2147483646 h 1210"/>
              <a:gd name="T30" fmla="*/ 2147483646 w 1162"/>
              <a:gd name="T31" fmla="*/ 2147483646 h 1210"/>
              <a:gd name="T32" fmla="*/ 2147483646 w 1162"/>
              <a:gd name="T33" fmla="*/ 2147483646 h 1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2" h="1210" extrusionOk="0">
                <a:moveTo>
                  <a:pt x="595" y="1"/>
                </a:moveTo>
                <a:lnTo>
                  <a:pt x="449" y="432"/>
                </a:lnTo>
                <a:lnTo>
                  <a:pt x="0" y="436"/>
                </a:lnTo>
                <a:lnTo>
                  <a:pt x="357" y="702"/>
                </a:lnTo>
                <a:lnTo>
                  <a:pt x="184" y="1210"/>
                </a:lnTo>
                <a:cubicBezTo>
                  <a:pt x="294" y="1125"/>
                  <a:pt x="447" y="1004"/>
                  <a:pt x="599" y="882"/>
                </a:cubicBezTo>
                <a:lnTo>
                  <a:pt x="1006" y="1186"/>
                </a:lnTo>
                <a:lnTo>
                  <a:pt x="835" y="691"/>
                </a:lnTo>
                <a:cubicBezTo>
                  <a:pt x="1019" y="543"/>
                  <a:pt x="1161" y="426"/>
                  <a:pt x="1161" y="426"/>
                </a:cubicBezTo>
                <a:lnTo>
                  <a:pt x="744" y="430"/>
                </a:lnTo>
                <a:lnTo>
                  <a:pt x="595" y="1"/>
                </a:ln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2" name="Google Shape;1450;p24">
            <a:extLst>
              <a:ext uri="{FF2B5EF4-FFF2-40B4-BE49-F238E27FC236}">
                <a16:creationId xmlns:a16="http://schemas.microsoft.com/office/drawing/2014/main" id="{7D690F0C-BDA5-D345-9863-2165110E565A}"/>
              </a:ext>
            </a:extLst>
          </p:cNvPr>
          <p:cNvSpPr>
            <a:spLocks/>
          </p:cNvSpPr>
          <p:nvPr/>
        </p:nvSpPr>
        <p:spPr bwMode="auto">
          <a:xfrm rot="17697509">
            <a:off x="1362075" y="1163109"/>
            <a:ext cx="114300" cy="99483"/>
          </a:xfrm>
          <a:custGeom>
            <a:avLst/>
            <a:gdLst>
              <a:gd name="T0" fmla="*/ 2147483646 w 959"/>
              <a:gd name="T1" fmla="*/ 2147483646 h 822"/>
              <a:gd name="T2" fmla="*/ 2147483646 w 959"/>
              <a:gd name="T3" fmla="*/ 2147483646 h 822"/>
              <a:gd name="T4" fmla="*/ 2147483646 w 959"/>
              <a:gd name="T5" fmla="*/ 2147483646 h 822"/>
              <a:gd name="T6" fmla="*/ 2147483646 w 959"/>
              <a:gd name="T7" fmla="*/ 2147483646 h 822"/>
              <a:gd name="T8" fmla="*/ 2147483646 w 959"/>
              <a:gd name="T9" fmla="*/ 2147483646 h 822"/>
              <a:gd name="T10" fmla="*/ 2147483646 w 959"/>
              <a:gd name="T11" fmla="*/ 0 h 822"/>
              <a:gd name="T12" fmla="*/ 2147483646 w 959"/>
              <a:gd name="T13" fmla="*/ 2147483646 h 822"/>
              <a:gd name="T14" fmla="*/ 2147483646 w 959"/>
              <a:gd name="T15" fmla="*/ 2147483646 h 822"/>
              <a:gd name="T16" fmla="*/ 2147483646 w 959"/>
              <a:gd name="T17" fmla="*/ 2147483646 h 822"/>
              <a:gd name="T18" fmla="*/ 2147483646 w 959"/>
              <a:gd name="T19" fmla="*/ 0 h 8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430" name="Google Shape;1430;p24"/>
          <p:cNvSpPr txBox="1">
            <a:spLocks noGrp="1"/>
          </p:cNvSpPr>
          <p:nvPr>
            <p:ph type="title"/>
          </p:nvPr>
        </p:nvSpPr>
        <p:spPr>
          <a:xfrm>
            <a:off x="965900" y="470733"/>
            <a:ext cx="10260000" cy="763600"/>
          </a:xfrm>
          <a:prstGeom prst="rect">
            <a:avLst/>
          </a:prstGeom>
        </p:spPr>
        <p:txBody>
          <a:bodyPr spcFirstLastPara="1">
            <a:noAutofit/>
          </a:bodyPr>
          <a:lstStyle>
            <a:lvl1pPr lvl="0"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1pPr>
            <a:lvl2pPr lvl="1"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2pPr>
            <a:lvl3pPr lvl="2"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3pPr>
            <a:lvl4pPr lvl="3"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4pPr>
            <a:lvl5pPr lvl="4"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5pPr>
            <a:lvl6pPr lvl="5"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6pPr>
            <a:lvl7pPr lvl="6"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7pPr>
            <a:lvl8pPr lvl="7"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8pPr>
            <a:lvl9pPr lvl="8"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9pPr>
          </a:lstStyle>
          <a:p>
            <a:endParaRPr/>
          </a:p>
        </p:txBody>
      </p:sp>
      <p:sp>
        <p:nvSpPr>
          <p:cNvPr id="1431" name="Google Shape;1431;p24"/>
          <p:cNvSpPr txBox="1">
            <a:spLocks noGrp="1"/>
          </p:cNvSpPr>
          <p:nvPr>
            <p:ph type="subTitle" idx="1"/>
          </p:nvPr>
        </p:nvSpPr>
        <p:spPr>
          <a:xfrm>
            <a:off x="1353867" y="1724700"/>
            <a:ext cx="2950800" cy="469200"/>
          </a:xfrm>
          <a:prstGeom prst="rect">
            <a:avLst/>
          </a:prstGeom>
        </p:spPr>
        <p:txBody>
          <a:bodyPr spcFirstLastPara="1">
            <a:noAutofit/>
          </a:bodyPr>
          <a:lstStyle>
            <a:lvl1pPr lvl="0" rtl="0">
              <a:lnSpc>
                <a:spcPct val="100000"/>
              </a:lnSpc>
              <a:spcBef>
                <a:spcPts val="0"/>
              </a:spcBef>
              <a:spcAft>
                <a:spcPts val="0"/>
              </a:spcAft>
              <a:buSzPts val="2000"/>
              <a:buNone/>
              <a:defRPr sz="2667" b="1"/>
            </a:lvl1pPr>
            <a:lvl2pPr lvl="1" algn="ctr" rtl="0">
              <a:lnSpc>
                <a:spcPct val="100000"/>
              </a:lnSpc>
              <a:spcBef>
                <a:spcPts val="0"/>
              </a:spcBef>
              <a:spcAft>
                <a:spcPts val="0"/>
              </a:spcAft>
              <a:buSzPts val="2000"/>
              <a:buNone/>
              <a:defRPr sz="2667" b="1"/>
            </a:lvl2pPr>
            <a:lvl3pPr lvl="2" algn="ctr" rtl="0">
              <a:lnSpc>
                <a:spcPct val="100000"/>
              </a:lnSpc>
              <a:spcBef>
                <a:spcPts val="0"/>
              </a:spcBef>
              <a:spcAft>
                <a:spcPts val="0"/>
              </a:spcAft>
              <a:buSzPts val="2000"/>
              <a:buNone/>
              <a:defRPr sz="2667" b="1"/>
            </a:lvl3pPr>
            <a:lvl4pPr lvl="3" algn="ctr" rtl="0">
              <a:lnSpc>
                <a:spcPct val="100000"/>
              </a:lnSpc>
              <a:spcBef>
                <a:spcPts val="0"/>
              </a:spcBef>
              <a:spcAft>
                <a:spcPts val="0"/>
              </a:spcAft>
              <a:buSzPts val="2000"/>
              <a:buNone/>
              <a:defRPr sz="2667" b="1"/>
            </a:lvl4pPr>
            <a:lvl5pPr lvl="4" algn="ctr" rtl="0">
              <a:lnSpc>
                <a:spcPct val="100000"/>
              </a:lnSpc>
              <a:spcBef>
                <a:spcPts val="0"/>
              </a:spcBef>
              <a:spcAft>
                <a:spcPts val="0"/>
              </a:spcAft>
              <a:buSzPts val="2000"/>
              <a:buNone/>
              <a:defRPr sz="2667" b="1"/>
            </a:lvl5pPr>
            <a:lvl6pPr lvl="5" algn="ctr" rtl="0">
              <a:lnSpc>
                <a:spcPct val="100000"/>
              </a:lnSpc>
              <a:spcBef>
                <a:spcPts val="0"/>
              </a:spcBef>
              <a:spcAft>
                <a:spcPts val="0"/>
              </a:spcAft>
              <a:buSzPts val="2000"/>
              <a:buNone/>
              <a:defRPr sz="2667" b="1"/>
            </a:lvl6pPr>
            <a:lvl7pPr lvl="6" algn="ctr" rtl="0">
              <a:lnSpc>
                <a:spcPct val="100000"/>
              </a:lnSpc>
              <a:spcBef>
                <a:spcPts val="0"/>
              </a:spcBef>
              <a:spcAft>
                <a:spcPts val="0"/>
              </a:spcAft>
              <a:buSzPts val="2000"/>
              <a:buNone/>
              <a:defRPr sz="2667" b="1"/>
            </a:lvl7pPr>
            <a:lvl8pPr lvl="7" algn="ctr" rtl="0">
              <a:lnSpc>
                <a:spcPct val="100000"/>
              </a:lnSpc>
              <a:spcBef>
                <a:spcPts val="0"/>
              </a:spcBef>
              <a:spcAft>
                <a:spcPts val="0"/>
              </a:spcAft>
              <a:buSzPts val="2000"/>
              <a:buNone/>
              <a:defRPr sz="2667" b="1"/>
            </a:lvl8pPr>
            <a:lvl9pPr lvl="8" algn="ctr" rtl="0">
              <a:lnSpc>
                <a:spcPct val="100000"/>
              </a:lnSpc>
              <a:spcBef>
                <a:spcPts val="0"/>
              </a:spcBef>
              <a:spcAft>
                <a:spcPts val="0"/>
              </a:spcAft>
              <a:buSzPts val="2000"/>
              <a:buNone/>
              <a:defRPr sz="2667" b="1"/>
            </a:lvl9pPr>
          </a:lstStyle>
          <a:p>
            <a:endParaRPr/>
          </a:p>
        </p:txBody>
      </p:sp>
      <p:sp>
        <p:nvSpPr>
          <p:cNvPr id="1432" name="Google Shape;1432;p24"/>
          <p:cNvSpPr txBox="1">
            <a:spLocks noGrp="1"/>
          </p:cNvSpPr>
          <p:nvPr>
            <p:ph type="body" idx="2"/>
          </p:nvPr>
        </p:nvSpPr>
        <p:spPr>
          <a:xfrm>
            <a:off x="1353867" y="2311033"/>
            <a:ext cx="4536400" cy="1178800"/>
          </a:xfrm>
          <a:prstGeom prst="rect">
            <a:avLst/>
          </a:prstGeom>
        </p:spPr>
        <p:txBody>
          <a:bodyPr spcFirstLastPara="1">
            <a:noAutofit/>
          </a:bodyPr>
          <a:lstStyle>
            <a:lvl1pPr marL="609570" lvl="0" indent="-389448" rtl="0">
              <a:lnSpc>
                <a:spcPct val="100000"/>
              </a:lnSpc>
              <a:spcBef>
                <a:spcPts val="0"/>
              </a:spcBef>
              <a:spcAft>
                <a:spcPts val="0"/>
              </a:spcAft>
              <a:buClr>
                <a:schemeClr val="dk1"/>
              </a:buClr>
              <a:buSzPts val="1000"/>
              <a:buFont typeface="Montserrat"/>
              <a:buChar char="●"/>
              <a:defRPr/>
            </a:lvl1pPr>
            <a:lvl2pPr marL="1219140" lvl="1" indent="-440245" rtl="0">
              <a:lnSpc>
                <a:spcPct val="100000"/>
              </a:lnSpc>
              <a:spcBef>
                <a:spcPts val="2133"/>
              </a:spcBef>
              <a:spcAft>
                <a:spcPts val="0"/>
              </a:spcAft>
              <a:buClr>
                <a:srgbClr val="2B3E55"/>
              </a:buClr>
              <a:buSzPts val="1600"/>
              <a:buFont typeface="Montserrat"/>
              <a:buChar char="○"/>
              <a:defRPr sz="1600"/>
            </a:lvl2pPr>
            <a:lvl3pPr marL="1828709" lvl="2" indent="-440245" rtl="0">
              <a:spcBef>
                <a:spcPts val="2133"/>
              </a:spcBef>
              <a:spcAft>
                <a:spcPts val="0"/>
              </a:spcAft>
              <a:buClr>
                <a:srgbClr val="2B3E55"/>
              </a:buClr>
              <a:buSzPts val="1600"/>
              <a:buFont typeface="Montserrat"/>
              <a:buChar char="■"/>
              <a:defRPr/>
            </a:lvl3pPr>
            <a:lvl4pPr marL="2438278" lvl="3" indent="-440245" rtl="0">
              <a:spcBef>
                <a:spcPts val="2133"/>
              </a:spcBef>
              <a:spcAft>
                <a:spcPts val="0"/>
              </a:spcAft>
              <a:buClr>
                <a:srgbClr val="2B3E55"/>
              </a:buClr>
              <a:buSzPts val="1600"/>
              <a:buFont typeface="Montserrat"/>
              <a:buChar char="●"/>
              <a:defRPr/>
            </a:lvl4pPr>
            <a:lvl5pPr marL="3047848" lvl="4" indent="-440245" rtl="0">
              <a:spcBef>
                <a:spcPts val="2133"/>
              </a:spcBef>
              <a:spcAft>
                <a:spcPts val="0"/>
              </a:spcAft>
              <a:buClr>
                <a:srgbClr val="2B3E55"/>
              </a:buClr>
              <a:buSzPts val="1600"/>
              <a:buFont typeface="Montserrat"/>
              <a:buChar char="○"/>
              <a:defRPr/>
            </a:lvl5pPr>
            <a:lvl6pPr marL="3657418" lvl="5" indent="-440245" rtl="0">
              <a:spcBef>
                <a:spcPts val="2133"/>
              </a:spcBef>
              <a:spcAft>
                <a:spcPts val="0"/>
              </a:spcAft>
              <a:buClr>
                <a:srgbClr val="2B3E55"/>
              </a:buClr>
              <a:buSzPts val="1600"/>
              <a:buFont typeface="Montserrat"/>
              <a:buChar char="■"/>
              <a:defRPr/>
            </a:lvl6pPr>
            <a:lvl7pPr marL="4266987" lvl="6" indent="-440245" rtl="0">
              <a:spcBef>
                <a:spcPts val="2133"/>
              </a:spcBef>
              <a:spcAft>
                <a:spcPts val="0"/>
              </a:spcAft>
              <a:buClr>
                <a:srgbClr val="2B3E55"/>
              </a:buClr>
              <a:buSzPts val="1600"/>
              <a:buFont typeface="Montserrat"/>
              <a:buChar char="●"/>
              <a:defRPr/>
            </a:lvl7pPr>
            <a:lvl8pPr marL="4876557" lvl="7" indent="-440245" rtl="0">
              <a:spcBef>
                <a:spcPts val="2133"/>
              </a:spcBef>
              <a:spcAft>
                <a:spcPts val="0"/>
              </a:spcAft>
              <a:buClr>
                <a:srgbClr val="2B3E55"/>
              </a:buClr>
              <a:buSzPts val="1600"/>
              <a:buFont typeface="Montserrat"/>
              <a:buChar char="○"/>
              <a:defRPr/>
            </a:lvl8pPr>
            <a:lvl9pPr marL="5486126" lvl="8" indent="-440245" rtl="0">
              <a:spcBef>
                <a:spcPts val="2133"/>
              </a:spcBef>
              <a:spcAft>
                <a:spcPts val="2133"/>
              </a:spcAft>
              <a:buClr>
                <a:srgbClr val="2B3E55"/>
              </a:buClr>
              <a:buSzPts val="1600"/>
              <a:buFont typeface="Montserrat"/>
              <a:buChar char="■"/>
              <a:defRPr/>
            </a:lvl9pPr>
          </a:lstStyle>
          <a:p>
            <a:endParaRPr/>
          </a:p>
        </p:txBody>
      </p:sp>
      <p:sp>
        <p:nvSpPr>
          <p:cNvPr id="1433" name="Google Shape;1433;p24"/>
          <p:cNvSpPr txBox="1">
            <a:spLocks noGrp="1"/>
          </p:cNvSpPr>
          <p:nvPr>
            <p:ph type="subTitle" idx="3"/>
          </p:nvPr>
        </p:nvSpPr>
        <p:spPr>
          <a:xfrm>
            <a:off x="6723600" y="1724700"/>
            <a:ext cx="2950800" cy="469200"/>
          </a:xfrm>
          <a:prstGeom prst="rect">
            <a:avLst/>
          </a:prstGeom>
        </p:spPr>
        <p:txBody>
          <a:bodyPr spcFirstLastPara="1">
            <a:noAutofit/>
          </a:bodyPr>
          <a:lstStyle>
            <a:lvl1pPr lvl="0" rtl="0">
              <a:lnSpc>
                <a:spcPct val="100000"/>
              </a:lnSpc>
              <a:spcBef>
                <a:spcPts val="0"/>
              </a:spcBef>
              <a:spcAft>
                <a:spcPts val="0"/>
              </a:spcAft>
              <a:buSzPts val="2000"/>
              <a:buNone/>
              <a:defRPr sz="2667" b="1"/>
            </a:lvl1pPr>
            <a:lvl2pPr lvl="1" algn="ctr" rtl="0">
              <a:lnSpc>
                <a:spcPct val="100000"/>
              </a:lnSpc>
              <a:spcBef>
                <a:spcPts val="0"/>
              </a:spcBef>
              <a:spcAft>
                <a:spcPts val="0"/>
              </a:spcAft>
              <a:buSzPts val="2000"/>
              <a:buNone/>
              <a:defRPr sz="2667" b="1"/>
            </a:lvl2pPr>
            <a:lvl3pPr lvl="2" algn="ctr" rtl="0">
              <a:lnSpc>
                <a:spcPct val="100000"/>
              </a:lnSpc>
              <a:spcBef>
                <a:spcPts val="0"/>
              </a:spcBef>
              <a:spcAft>
                <a:spcPts val="0"/>
              </a:spcAft>
              <a:buSzPts val="2000"/>
              <a:buNone/>
              <a:defRPr sz="2667" b="1"/>
            </a:lvl3pPr>
            <a:lvl4pPr lvl="3" algn="ctr" rtl="0">
              <a:lnSpc>
                <a:spcPct val="100000"/>
              </a:lnSpc>
              <a:spcBef>
                <a:spcPts val="0"/>
              </a:spcBef>
              <a:spcAft>
                <a:spcPts val="0"/>
              </a:spcAft>
              <a:buSzPts val="2000"/>
              <a:buNone/>
              <a:defRPr sz="2667" b="1"/>
            </a:lvl4pPr>
            <a:lvl5pPr lvl="4" algn="ctr" rtl="0">
              <a:lnSpc>
                <a:spcPct val="100000"/>
              </a:lnSpc>
              <a:spcBef>
                <a:spcPts val="0"/>
              </a:spcBef>
              <a:spcAft>
                <a:spcPts val="0"/>
              </a:spcAft>
              <a:buSzPts val="2000"/>
              <a:buNone/>
              <a:defRPr sz="2667" b="1"/>
            </a:lvl5pPr>
            <a:lvl6pPr lvl="5" algn="ctr" rtl="0">
              <a:lnSpc>
                <a:spcPct val="100000"/>
              </a:lnSpc>
              <a:spcBef>
                <a:spcPts val="0"/>
              </a:spcBef>
              <a:spcAft>
                <a:spcPts val="0"/>
              </a:spcAft>
              <a:buSzPts val="2000"/>
              <a:buNone/>
              <a:defRPr sz="2667" b="1"/>
            </a:lvl6pPr>
            <a:lvl7pPr lvl="6" algn="ctr" rtl="0">
              <a:lnSpc>
                <a:spcPct val="100000"/>
              </a:lnSpc>
              <a:spcBef>
                <a:spcPts val="0"/>
              </a:spcBef>
              <a:spcAft>
                <a:spcPts val="0"/>
              </a:spcAft>
              <a:buSzPts val="2000"/>
              <a:buNone/>
              <a:defRPr sz="2667" b="1"/>
            </a:lvl7pPr>
            <a:lvl8pPr lvl="7" algn="ctr" rtl="0">
              <a:lnSpc>
                <a:spcPct val="100000"/>
              </a:lnSpc>
              <a:spcBef>
                <a:spcPts val="0"/>
              </a:spcBef>
              <a:spcAft>
                <a:spcPts val="0"/>
              </a:spcAft>
              <a:buSzPts val="2000"/>
              <a:buNone/>
              <a:defRPr sz="2667" b="1"/>
            </a:lvl8pPr>
            <a:lvl9pPr lvl="8" algn="ctr" rtl="0">
              <a:lnSpc>
                <a:spcPct val="100000"/>
              </a:lnSpc>
              <a:spcBef>
                <a:spcPts val="0"/>
              </a:spcBef>
              <a:spcAft>
                <a:spcPts val="0"/>
              </a:spcAft>
              <a:buSzPts val="2000"/>
              <a:buNone/>
              <a:defRPr sz="2667" b="1"/>
            </a:lvl9pPr>
          </a:lstStyle>
          <a:p>
            <a:endParaRPr/>
          </a:p>
        </p:txBody>
      </p:sp>
      <p:sp>
        <p:nvSpPr>
          <p:cNvPr id="1434" name="Google Shape;1434;p24"/>
          <p:cNvSpPr txBox="1">
            <a:spLocks noGrp="1"/>
          </p:cNvSpPr>
          <p:nvPr>
            <p:ph type="body" idx="4"/>
          </p:nvPr>
        </p:nvSpPr>
        <p:spPr>
          <a:xfrm>
            <a:off x="6723600" y="2311000"/>
            <a:ext cx="4536400" cy="1946800"/>
          </a:xfrm>
          <a:prstGeom prst="rect">
            <a:avLst/>
          </a:prstGeom>
        </p:spPr>
        <p:txBody>
          <a:bodyPr spcFirstLastPara="1">
            <a:noAutofit/>
          </a:bodyPr>
          <a:lstStyle>
            <a:lvl1pPr marL="609570" lvl="0" indent="-389448" rtl="0">
              <a:lnSpc>
                <a:spcPct val="100000"/>
              </a:lnSpc>
              <a:spcBef>
                <a:spcPts val="0"/>
              </a:spcBef>
              <a:spcAft>
                <a:spcPts val="0"/>
              </a:spcAft>
              <a:buClr>
                <a:schemeClr val="dk1"/>
              </a:buClr>
              <a:buSzPts val="1000"/>
              <a:buFont typeface="Montserrat"/>
              <a:buChar char="●"/>
              <a:defRPr/>
            </a:lvl1pPr>
            <a:lvl2pPr marL="1219140" lvl="1" indent="-440245" rtl="0">
              <a:lnSpc>
                <a:spcPct val="100000"/>
              </a:lnSpc>
              <a:spcBef>
                <a:spcPts val="2133"/>
              </a:spcBef>
              <a:spcAft>
                <a:spcPts val="0"/>
              </a:spcAft>
              <a:buClr>
                <a:srgbClr val="2B3E55"/>
              </a:buClr>
              <a:buSzPts val="1600"/>
              <a:buFont typeface="Montserrat"/>
              <a:buChar char="○"/>
              <a:defRPr sz="1600"/>
            </a:lvl2pPr>
            <a:lvl3pPr marL="1828709" lvl="2" indent="-440245" rtl="0">
              <a:spcBef>
                <a:spcPts val="2133"/>
              </a:spcBef>
              <a:spcAft>
                <a:spcPts val="0"/>
              </a:spcAft>
              <a:buClr>
                <a:srgbClr val="2B3E55"/>
              </a:buClr>
              <a:buSzPts val="1600"/>
              <a:buFont typeface="Montserrat"/>
              <a:buChar char="■"/>
              <a:defRPr/>
            </a:lvl3pPr>
            <a:lvl4pPr marL="2438278" lvl="3" indent="-440245" rtl="0">
              <a:spcBef>
                <a:spcPts val="2133"/>
              </a:spcBef>
              <a:spcAft>
                <a:spcPts val="0"/>
              </a:spcAft>
              <a:buClr>
                <a:srgbClr val="2B3E55"/>
              </a:buClr>
              <a:buSzPts val="1600"/>
              <a:buFont typeface="Montserrat"/>
              <a:buChar char="●"/>
              <a:defRPr/>
            </a:lvl4pPr>
            <a:lvl5pPr marL="3047848" lvl="4" indent="-440245" rtl="0">
              <a:spcBef>
                <a:spcPts val="2133"/>
              </a:spcBef>
              <a:spcAft>
                <a:spcPts val="0"/>
              </a:spcAft>
              <a:buClr>
                <a:srgbClr val="2B3E55"/>
              </a:buClr>
              <a:buSzPts val="1600"/>
              <a:buFont typeface="Montserrat"/>
              <a:buChar char="○"/>
              <a:defRPr/>
            </a:lvl5pPr>
            <a:lvl6pPr marL="3657418" lvl="5" indent="-440245" rtl="0">
              <a:spcBef>
                <a:spcPts val="2133"/>
              </a:spcBef>
              <a:spcAft>
                <a:spcPts val="0"/>
              </a:spcAft>
              <a:buClr>
                <a:srgbClr val="2B3E55"/>
              </a:buClr>
              <a:buSzPts val="1600"/>
              <a:buFont typeface="Montserrat"/>
              <a:buChar char="■"/>
              <a:defRPr/>
            </a:lvl6pPr>
            <a:lvl7pPr marL="4266987" lvl="6" indent="-440245" rtl="0">
              <a:spcBef>
                <a:spcPts val="2133"/>
              </a:spcBef>
              <a:spcAft>
                <a:spcPts val="0"/>
              </a:spcAft>
              <a:buClr>
                <a:srgbClr val="2B3E55"/>
              </a:buClr>
              <a:buSzPts val="1600"/>
              <a:buFont typeface="Montserrat"/>
              <a:buChar char="●"/>
              <a:defRPr/>
            </a:lvl7pPr>
            <a:lvl8pPr marL="4876557" lvl="7" indent="-440245" rtl="0">
              <a:spcBef>
                <a:spcPts val="2133"/>
              </a:spcBef>
              <a:spcAft>
                <a:spcPts val="0"/>
              </a:spcAft>
              <a:buClr>
                <a:srgbClr val="2B3E55"/>
              </a:buClr>
              <a:buSzPts val="1600"/>
              <a:buFont typeface="Montserrat"/>
              <a:buChar char="○"/>
              <a:defRPr/>
            </a:lvl8pPr>
            <a:lvl9pPr marL="5486126" lvl="8" indent="-440245" rtl="0">
              <a:spcBef>
                <a:spcPts val="2133"/>
              </a:spcBef>
              <a:spcAft>
                <a:spcPts val="2133"/>
              </a:spcAft>
              <a:buClr>
                <a:srgbClr val="2B3E55"/>
              </a:buClr>
              <a:buSzPts val="1600"/>
              <a:buFont typeface="Montserrat"/>
              <a:buChar char="■"/>
              <a:defRPr/>
            </a:lvl9pPr>
          </a:lstStyle>
          <a:p>
            <a:endParaRPr/>
          </a:p>
        </p:txBody>
      </p:sp>
      <p:sp>
        <p:nvSpPr>
          <p:cNvPr id="1435" name="Google Shape;1435;p24"/>
          <p:cNvSpPr txBox="1">
            <a:spLocks noGrp="1"/>
          </p:cNvSpPr>
          <p:nvPr>
            <p:ph type="subTitle" idx="5"/>
          </p:nvPr>
        </p:nvSpPr>
        <p:spPr>
          <a:xfrm>
            <a:off x="1353867" y="3429000"/>
            <a:ext cx="2950800" cy="469200"/>
          </a:xfrm>
          <a:prstGeom prst="rect">
            <a:avLst/>
          </a:prstGeom>
        </p:spPr>
        <p:txBody>
          <a:bodyPr spcFirstLastPara="1">
            <a:noAutofit/>
          </a:bodyPr>
          <a:lstStyle>
            <a:lvl1pPr lvl="0" rtl="0">
              <a:lnSpc>
                <a:spcPct val="100000"/>
              </a:lnSpc>
              <a:spcBef>
                <a:spcPts val="0"/>
              </a:spcBef>
              <a:spcAft>
                <a:spcPts val="0"/>
              </a:spcAft>
              <a:buSzPts val="2000"/>
              <a:buNone/>
              <a:defRPr sz="2667" b="1"/>
            </a:lvl1pPr>
            <a:lvl2pPr lvl="1" algn="ctr" rtl="0">
              <a:lnSpc>
                <a:spcPct val="100000"/>
              </a:lnSpc>
              <a:spcBef>
                <a:spcPts val="0"/>
              </a:spcBef>
              <a:spcAft>
                <a:spcPts val="0"/>
              </a:spcAft>
              <a:buSzPts val="2000"/>
              <a:buNone/>
              <a:defRPr sz="2667" b="1"/>
            </a:lvl2pPr>
            <a:lvl3pPr lvl="2" algn="ctr" rtl="0">
              <a:lnSpc>
                <a:spcPct val="100000"/>
              </a:lnSpc>
              <a:spcBef>
                <a:spcPts val="0"/>
              </a:spcBef>
              <a:spcAft>
                <a:spcPts val="0"/>
              </a:spcAft>
              <a:buSzPts val="2000"/>
              <a:buNone/>
              <a:defRPr sz="2667" b="1"/>
            </a:lvl3pPr>
            <a:lvl4pPr lvl="3" algn="ctr" rtl="0">
              <a:lnSpc>
                <a:spcPct val="100000"/>
              </a:lnSpc>
              <a:spcBef>
                <a:spcPts val="0"/>
              </a:spcBef>
              <a:spcAft>
                <a:spcPts val="0"/>
              </a:spcAft>
              <a:buSzPts val="2000"/>
              <a:buNone/>
              <a:defRPr sz="2667" b="1"/>
            </a:lvl4pPr>
            <a:lvl5pPr lvl="4" algn="ctr" rtl="0">
              <a:lnSpc>
                <a:spcPct val="100000"/>
              </a:lnSpc>
              <a:spcBef>
                <a:spcPts val="0"/>
              </a:spcBef>
              <a:spcAft>
                <a:spcPts val="0"/>
              </a:spcAft>
              <a:buSzPts val="2000"/>
              <a:buNone/>
              <a:defRPr sz="2667" b="1"/>
            </a:lvl5pPr>
            <a:lvl6pPr lvl="5" algn="ctr" rtl="0">
              <a:lnSpc>
                <a:spcPct val="100000"/>
              </a:lnSpc>
              <a:spcBef>
                <a:spcPts val="0"/>
              </a:spcBef>
              <a:spcAft>
                <a:spcPts val="0"/>
              </a:spcAft>
              <a:buSzPts val="2000"/>
              <a:buNone/>
              <a:defRPr sz="2667" b="1"/>
            </a:lvl6pPr>
            <a:lvl7pPr lvl="6" algn="ctr" rtl="0">
              <a:lnSpc>
                <a:spcPct val="100000"/>
              </a:lnSpc>
              <a:spcBef>
                <a:spcPts val="0"/>
              </a:spcBef>
              <a:spcAft>
                <a:spcPts val="0"/>
              </a:spcAft>
              <a:buSzPts val="2000"/>
              <a:buNone/>
              <a:defRPr sz="2667" b="1"/>
            </a:lvl7pPr>
            <a:lvl8pPr lvl="7" algn="ctr" rtl="0">
              <a:lnSpc>
                <a:spcPct val="100000"/>
              </a:lnSpc>
              <a:spcBef>
                <a:spcPts val="0"/>
              </a:spcBef>
              <a:spcAft>
                <a:spcPts val="0"/>
              </a:spcAft>
              <a:buSzPts val="2000"/>
              <a:buNone/>
              <a:defRPr sz="2667" b="1"/>
            </a:lvl8pPr>
            <a:lvl9pPr lvl="8" algn="ctr" rtl="0">
              <a:lnSpc>
                <a:spcPct val="100000"/>
              </a:lnSpc>
              <a:spcBef>
                <a:spcPts val="0"/>
              </a:spcBef>
              <a:spcAft>
                <a:spcPts val="0"/>
              </a:spcAft>
              <a:buSzPts val="2000"/>
              <a:buNone/>
              <a:defRPr sz="2667" b="1"/>
            </a:lvl9pPr>
          </a:lstStyle>
          <a:p>
            <a:endParaRPr/>
          </a:p>
        </p:txBody>
      </p:sp>
      <p:sp>
        <p:nvSpPr>
          <p:cNvPr id="1436" name="Google Shape;1436;p24"/>
          <p:cNvSpPr txBox="1">
            <a:spLocks noGrp="1"/>
          </p:cNvSpPr>
          <p:nvPr>
            <p:ph type="body" idx="6"/>
          </p:nvPr>
        </p:nvSpPr>
        <p:spPr>
          <a:xfrm>
            <a:off x="1353867" y="4015333"/>
            <a:ext cx="4536400" cy="1278400"/>
          </a:xfrm>
          <a:prstGeom prst="rect">
            <a:avLst/>
          </a:prstGeom>
        </p:spPr>
        <p:txBody>
          <a:bodyPr spcFirstLastPara="1">
            <a:noAutofit/>
          </a:bodyPr>
          <a:lstStyle>
            <a:lvl1pPr marL="609570" lvl="0" indent="-389448" rtl="0">
              <a:lnSpc>
                <a:spcPct val="100000"/>
              </a:lnSpc>
              <a:spcBef>
                <a:spcPts val="0"/>
              </a:spcBef>
              <a:spcAft>
                <a:spcPts val="0"/>
              </a:spcAft>
              <a:buClr>
                <a:schemeClr val="dk1"/>
              </a:buClr>
              <a:buSzPts val="1000"/>
              <a:buFont typeface="Montserrat"/>
              <a:buChar char="●"/>
              <a:defRPr>
                <a:solidFill>
                  <a:schemeClr val="hlink"/>
                </a:solidFill>
              </a:defRPr>
            </a:lvl1pPr>
            <a:lvl2pPr marL="1219140" lvl="1" indent="-440245" rtl="0">
              <a:lnSpc>
                <a:spcPct val="100000"/>
              </a:lnSpc>
              <a:spcBef>
                <a:spcPts val="2133"/>
              </a:spcBef>
              <a:spcAft>
                <a:spcPts val="0"/>
              </a:spcAft>
              <a:buClr>
                <a:srgbClr val="2B3E55"/>
              </a:buClr>
              <a:buSzPts val="1600"/>
              <a:buFont typeface="Montserrat"/>
              <a:buChar char="○"/>
              <a:defRPr sz="1600"/>
            </a:lvl2pPr>
            <a:lvl3pPr marL="1828709" lvl="2" indent="-440245" rtl="0">
              <a:spcBef>
                <a:spcPts val="2133"/>
              </a:spcBef>
              <a:spcAft>
                <a:spcPts val="0"/>
              </a:spcAft>
              <a:buClr>
                <a:srgbClr val="2B3E55"/>
              </a:buClr>
              <a:buSzPts val="1600"/>
              <a:buFont typeface="Montserrat"/>
              <a:buChar char="■"/>
              <a:defRPr/>
            </a:lvl3pPr>
            <a:lvl4pPr marL="2438278" lvl="3" indent="-440245" rtl="0">
              <a:spcBef>
                <a:spcPts val="2133"/>
              </a:spcBef>
              <a:spcAft>
                <a:spcPts val="0"/>
              </a:spcAft>
              <a:buClr>
                <a:srgbClr val="2B3E55"/>
              </a:buClr>
              <a:buSzPts val="1600"/>
              <a:buFont typeface="Montserrat"/>
              <a:buChar char="●"/>
              <a:defRPr/>
            </a:lvl4pPr>
            <a:lvl5pPr marL="3047848" lvl="4" indent="-440245" rtl="0">
              <a:spcBef>
                <a:spcPts val="2133"/>
              </a:spcBef>
              <a:spcAft>
                <a:spcPts val="0"/>
              </a:spcAft>
              <a:buClr>
                <a:srgbClr val="2B3E55"/>
              </a:buClr>
              <a:buSzPts val="1600"/>
              <a:buFont typeface="Montserrat"/>
              <a:buChar char="○"/>
              <a:defRPr/>
            </a:lvl5pPr>
            <a:lvl6pPr marL="3657418" lvl="5" indent="-440245" rtl="0">
              <a:spcBef>
                <a:spcPts val="2133"/>
              </a:spcBef>
              <a:spcAft>
                <a:spcPts val="0"/>
              </a:spcAft>
              <a:buClr>
                <a:srgbClr val="2B3E55"/>
              </a:buClr>
              <a:buSzPts val="1600"/>
              <a:buFont typeface="Montserrat"/>
              <a:buChar char="■"/>
              <a:defRPr/>
            </a:lvl6pPr>
            <a:lvl7pPr marL="4266987" lvl="6" indent="-440245" rtl="0">
              <a:spcBef>
                <a:spcPts val="2133"/>
              </a:spcBef>
              <a:spcAft>
                <a:spcPts val="0"/>
              </a:spcAft>
              <a:buClr>
                <a:srgbClr val="2B3E55"/>
              </a:buClr>
              <a:buSzPts val="1600"/>
              <a:buFont typeface="Montserrat"/>
              <a:buChar char="●"/>
              <a:defRPr/>
            </a:lvl7pPr>
            <a:lvl8pPr marL="4876557" lvl="7" indent="-440245" rtl="0">
              <a:spcBef>
                <a:spcPts val="2133"/>
              </a:spcBef>
              <a:spcAft>
                <a:spcPts val="0"/>
              </a:spcAft>
              <a:buClr>
                <a:srgbClr val="2B3E55"/>
              </a:buClr>
              <a:buSzPts val="1600"/>
              <a:buFont typeface="Montserrat"/>
              <a:buChar char="○"/>
              <a:defRPr/>
            </a:lvl8pPr>
            <a:lvl9pPr marL="5486126" lvl="8" indent="-440245" rtl="0">
              <a:spcBef>
                <a:spcPts val="2133"/>
              </a:spcBef>
              <a:spcAft>
                <a:spcPts val="2133"/>
              </a:spcAft>
              <a:buClr>
                <a:srgbClr val="2B3E55"/>
              </a:buClr>
              <a:buSzPts val="1600"/>
              <a:buFont typeface="Montserrat"/>
              <a:buChar char="■"/>
              <a:defRPr/>
            </a:lvl9pPr>
          </a:lstStyle>
          <a:p>
            <a:endParaRPr/>
          </a:p>
        </p:txBody>
      </p:sp>
    </p:spTree>
    <p:extLst>
      <p:ext uri="{BB962C8B-B14F-4D97-AF65-F5344CB8AC3E}">
        <p14:creationId xmlns:p14="http://schemas.microsoft.com/office/powerpoint/2010/main" val="1177921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51"/>
        <p:cNvGrpSpPr/>
        <p:nvPr/>
      </p:nvGrpSpPr>
      <p:grpSpPr>
        <a:xfrm>
          <a:off x="0" y="0"/>
          <a:ext cx="0" cy="0"/>
          <a:chOff x="0" y="0"/>
          <a:chExt cx="0" cy="0"/>
        </a:xfrm>
      </p:grpSpPr>
      <p:sp>
        <p:nvSpPr>
          <p:cNvPr id="2" name="Google Shape;1452;p25">
            <a:extLst>
              <a:ext uri="{FF2B5EF4-FFF2-40B4-BE49-F238E27FC236}">
                <a16:creationId xmlns:a16="http://schemas.microsoft.com/office/drawing/2014/main" id="{0E4EDBE1-7527-9440-943B-DFD918A6D980}"/>
              </a:ext>
            </a:extLst>
          </p:cNvPr>
          <p:cNvSpPr>
            <a:spLocks/>
          </p:cNvSpPr>
          <p:nvPr/>
        </p:nvSpPr>
        <p:spPr bwMode="auto">
          <a:xfrm rot="5776103">
            <a:off x="104775" y="-718609"/>
            <a:ext cx="6555317" cy="7073901"/>
          </a:xfrm>
          <a:custGeom>
            <a:avLst/>
            <a:gdLst>
              <a:gd name="T0" fmla="*/ 2147483646 w 2725"/>
              <a:gd name="T1" fmla="*/ 2147483646 h 2940"/>
              <a:gd name="T2" fmla="*/ 2147483646 w 2725"/>
              <a:gd name="T3" fmla="*/ 2147483646 h 2940"/>
              <a:gd name="T4" fmla="*/ 2147483646 w 2725"/>
              <a:gd name="T5" fmla="*/ 2147483646 h 2940"/>
              <a:gd name="T6" fmla="*/ 2147483646 w 2725"/>
              <a:gd name="T7" fmla="*/ 2147483646 h 2940"/>
              <a:gd name="T8" fmla="*/ 2147483646 w 2725"/>
              <a:gd name="T9" fmla="*/ 2147483646 h 2940"/>
              <a:gd name="T10" fmla="*/ 2147483646 w 2725"/>
              <a:gd name="T11" fmla="*/ 2147483646 h 2940"/>
              <a:gd name="T12" fmla="*/ 2147483646 w 2725"/>
              <a:gd name="T13" fmla="*/ 2147483646 h 2940"/>
              <a:gd name="T14" fmla="*/ 2147483646 w 2725"/>
              <a:gd name="T15" fmla="*/ 2147483646 h 29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3" name="Google Shape;1453;p25">
            <a:extLst>
              <a:ext uri="{FF2B5EF4-FFF2-40B4-BE49-F238E27FC236}">
                <a16:creationId xmlns:a16="http://schemas.microsoft.com/office/drawing/2014/main" id="{4790A368-146E-9142-9F50-6B296E0C0090}"/>
              </a:ext>
            </a:extLst>
          </p:cNvPr>
          <p:cNvGrpSpPr>
            <a:grpSpLocks/>
          </p:cNvGrpSpPr>
          <p:nvPr/>
        </p:nvGrpSpPr>
        <p:grpSpPr bwMode="auto">
          <a:xfrm rot="1324108" flipH="1">
            <a:off x="8417984" y="573618"/>
            <a:ext cx="685800" cy="732367"/>
            <a:chOff x="2106473" y="1676890"/>
            <a:chExt cx="514452" cy="550088"/>
          </a:xfrm>
        </p:grpSpPr>
        <p:sp>
          <p:nvSpPr>
            <p:cNvPr id="4" name="Google Shape;1454;p25">
              <a:extLst>
                <a:ext uri="{FF2B5EF4-FFF2-40B4-BE49-F238E27FC236}">
                  <a16:creationId xmlns:a16="http://schemas.microsoft.com/office/drawing/2014/main" id="{A786EFCC-2F52-844D-862E-F59ECF04B6DB}"/>
                </a:ext>
              </a:extLst>
            </p:cNvPr>
            <p:cNvSpPr>
              <a:spLocks/>
            </p:cNvSpPr>
            <p:nvPr/>
          </p:nvSpPr>
          <p:spPr bwMode="auto">
            <a:xfrm flipH="1">
              <a:off x="2106473" y="1676890"/>
              <a:ext cx="473670" cy="428343"/>
            </a:xfrm>
            <a:custGeom>
              <a:avLst/>
              <a:gdLst>
                <a:gd name="T0" fmla="*/ 2147483646 w 4669"/>
                <a:gd name="T1" fmla="*/ 0 h 4222"/>
                <a:gd name="T2" fmla="*/ 2147483646 w 4669"/>
                <a:gd name="T3" fmla="*/ 2147483646 h 4222"/>
                <a:gd name="T4" fmla="*/ 2147483646 w 4669"/>
                <a:gd name="T5" fmla="*/ 2147483646 h 4222"/>
                <a:gd name="T6" fmla="*/ 2147483646 w 4669"/>
                <a:gd name="T7" fmla="*/ 2147483646 h 4222"/>
                <a:gd name="T8" fmla="*/ 2147483646 w 4669"/>
                <a:gd name="T9" fmla="*/ 2147483646 h 4222"/>
                <a:gd name="T10" fmla="*/ 2147483646 w 4669"/>
                <a:gd name="T11" fmla="*/ 2147483646 h 4222"/>
                <a:gd name="T12" fmla="*/ 2147483646 w 4669"/>
                <a:gd name="T13" fmla="*/ 2147483646 h 4222"/>
                <a:gd name="T14" fmla="*/ 2147483646 w 4669"/>
                <a:gd name="T15" fmla="*/ 2147483646 h 4222"/>
                <a:gd name="T16" fmla="*/ 2147483646 w 4669"/>
                <a:gd name="T17" fmla="*/ 2147483646 h 4222"/>
                <a:gd name="T18" fmla="*/ 2147483646 w 4669"/>
                <a:gd name="T19" fmla="*/ 2147483646 h 4222"/>
                <a:gd name="T20" fmla="*/ 2147483646 w 4669"/>
                <a:gd name="T21" fmla="*/ 2147483646 h 4222"/>
                <a:gd name="T22" fmla="*/ 2147483646 w 4669"/>
                <a:gd name="T23" fmla="*/ 2147483646 h 4222"/>
                <a:gd name="T24" fmla="*/ 2147483646 w 4669"/>
                <a:gd name="T25" fmla="*/ 2147483646 h 4222"/>
                <a:gd name="T26" fmla="*/ 2147483646 w 4669"/>
                <a:gd name="T27" fmla="*/ 2147483646 h 4222"/>
                <a:gd name="T28" fmla="*/ 2147483646 w 4669"/>
                <a:gd name="T29" fmla="*/ 2147483646 h 4222"/>
                <a:gd name="T30" fmla="*/ 2147483646 w 4669"/>
                <a:gd name="T31" fmla="*/ 2147483646 h 4222"/>
                <a:gd name="T32" fmla="*/ 2147483646 w 4669"/>
                <a:gd name="T33" fmla="*/ 2147483646 h 4222"/>
                <a:gd name="T34" fmla="*/ 2147483646 w 4669"/>
                <a:gd name="T35" fmla="*/ 2147483646 h 4222"/>
                <a:gd name="T36" fmla="*/ 2147483646 w 4669"/>
                <a:gd name="T37" fmla="*/ 2147483646 h 4222"/>
                <a:gd name="T38" fmla="*/ 2147483646 w 4669"/>
                <a:gd name="T39" fmla="*/ 2147483646 h 4222"/>
                <a:gd name="T40" fmla="*/ 2147483646 w 4669"/>
                <a:gd name="T41" fmla="*/ 2147483646 h 4222"/>
                <a:gd name="T42" fmla="*/ 2147483646 w 4669"/>
                <a:gd name="T43" fmla="*/ 2147483646 h 4222"/>
                <a:gd name="T44" fmla="*/ 2147483646 w 4669"/>
                <a:gd name="T45" fmla="*/ 2147483646 h 4222"/>
                <a:gd name="T46" fmla="*/ 2147483646 w 4669"/>
                <a:gd name="T47" fmla="*/ 2147483646 h 4222"/>
                <a:gd name="T48" fmla="*/ 2147483646 w 4669"/>
                <a:gd name="T49" fmla="*/ 2147483646 h 4222"/>
                <a:gd name="T50" fmla="*/ 2147483646 w 4669"/>
                <a:gd name="T51" fmla="*/ 2147483646 h 4222"/>
                <a:gd name="T52" fmla="*/ 2147483646 w 4669"/>
                <a:gd name="T53" fmla="*/ 2147483646 h 4222"/>
                <a:gd name="T54" fmla="*/ 2147483646 w 4669"/>
                <a:gd name="T55" fmla="*/ 2147483646 h 4222"/>
                <a:gd name="T56" fmla="*/ 2147483646 w 4669"/>
                <a:gd name="T57" fmla="*/ 2147483646 h 4222"/>
                <a:gd name="T58" fmla="*/ 2147483646 w 4669"/>
                <a:gd name="T59" fmla="*/ 2147483646 h 4222"/>
                <a:gd name="T60" fmla="*/ 2147483646 w 4669"/>
                <a:gd name="T61" fmla="*/ 2147483646 h 4222"/>
                <a:gd name="T62" fmla="*/ 2147483646 w 4669"/>
                <a:gd name="T63" fmla="*/ 2147483646 h 4222"/>
                <a:gd name="T64" fmla="*/ 2147483646 w 4669"/>
                <a:gd name="T65" fmla="*/ 2147483646 h 4222"/>
                <a:gd name="T66" fmla="*/ 2147483646 w 4669"/>
                <a:gd name="T67" fmla="*/ 2147483646 h 4222"/>
                <a:gd name="T68" fmla="*/ 2147483646 w 4669"/>
                <a:gd name="T69" fmla="*/ 2147483646 h 4222"/>
                <a:gd name="T70" fmla="*/ 2147483646 w 4669"/>
                <a:gd name="T71" fmla="*/ 2147483646 h 4222"/>
                <a:gd name="T72" fmla="*/ 2147483646 w 4669"/>
                <a:gd name="T73" fmla="*/ 2147483646 h 4222"/>
                <a:gd name="T74" fmla="*/ 2147483646 w 4669"/>
                <a:gd name="T75" fmla="*/ 2147483646 h 4222"/>
                <a:gd name="T76" fmla="*/ 2147483646 w 4669"/>
                <a:gd name="T77" fmla="*/ 2147483646 h 4222"/>
                <a:gd name="T78" fmla="*/ 2147483646 w 4669"/>
                <a:gd name="T79" fmla="*/ 2147483646 h 4222"/>
                <a:gd name="T80" fmla="*/ 2147483646 w 4669"/>
                <a:gd name="T81" fmla="*/ 2147483646 h 4222"/>
                <a:gd name="T82" fmla="*/ 2147483646 w 4669"/>
                <a:gd name="T83" fmla="*/ 2147483646 h 4222"/>
                <a:gd name="T84" fmla="*/ 2147483646 w 4669"/>
                <a:gd name="T85" fmla="*/ 2147483646 h 4222"/>
                <a:gd name="T86" fmla="*/ 2147483646 w 4669"/>
                <a:gd name="T87" fmla="*/ 2147483646 h 4222"/>
                <a:gd name="T88" fmla="*/ 2147483646 w 4669"/>
                <a:gd name="T89" fmla="*/ 2147483646 h 4222"/>
                <a:gd name="T90" fmla="*/ 2147483646 w 4669"/>
                <a:gd name="T91" fmla="*/ 2147483646 h 4222"/>
                <a:gd name="T92" fmla="*/ 2147483646 w 4669"/>
                <a:gd name="T93" fmla="*/ 2147483646 h 4222"/>
                <a:gd name="T94" fmla="*/ 2147483646 w 4669"/>
                <a:gd name="T95" fmla="*/ 2147483646 h 4222"/>
                <a:gd name="T96" fmla="*/ 2147483646 w 4669"/>
                <a:gd name="T97" fmla="*/ 2147483646 h 4222"/>
                <a:gd name="T98" fmla="*/ 2147483646 w 4669"/>
                <a:gd name="T99" fmla="*/ 2147483646 h 4222"/>
                <a:gd name="T100" fmla="*/ 2147483646 w 4669"/>
                <a:gd name="T101" fmla="*/ 2147483646 h 4222"/>
                <a:gd name="T102" fmla="*/ 2147483646 w 4669"/>
                <a:gd name="T103" fmla="*/ 2147483646 h 4222"/>
                <a:gd name="T104" fmla="*/ 2147483646 w 4669"/>
                <a:gd name="T105" fmla="*/ 2147483646 h 4222"/>
                <a:gd name="T106" fmla="*/ 2147483646 w 4669"/>
                <a:gd name="T107" fmla="*/ 0 h 42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69" h="4222" extrusionOk="0">
                  <a:moveTo>
                    <a:pt x="4385" y="0"/>
                  </a:moveTo>
                  <a:cubicBezTo>
                    <a:pt x="4155" y="0"/>
                    <a:pt x="3927" y="17"/>
                    <a:pt x="3701" y="48"/>
                  </a:cubicBezTo>
                  <a:cubicBezTo>
                    <a:pt x="3710" y="125"/>
                    <a:pt x="3710" y="202"/>
                    <a:pt x="3710" y="280"/>
                  </a:cubicBezTo>
                  <a:cubicBezTo>
                    <a:pt x="3710" y="297"/>
                    <a:pt x="3698" y="312"/>
                    <a:pt x="3682" y="312"/>
                  </a:cubicBezTo>
                  <a:cubicBezTo>
                    <a:pt x="3676" y="312"/>
                    <a:pt x="3669" y="309"/>
                    <a:pt x="3662" y="304"/>
                  </a:cubicBezTo>
                  <a:cubicBezTo>
                    <a:pt x="3589" y="241"/>
                    <a:pt x="3522" y="169"/>
                    <a:pt x="3464" y="91"/>
                  </a:cubicBezTo>
                  <a:cubicBezTo>
                    <a:pt x="3077" y="169"/>
                    <a:pt x="2704" y="299"/>
                    <a:pt x="2351" y="468"/>
                  </a:cubicBezTo>
                  <a:cubicBezTo>
                    <a:pt x="2366" y="555"/>
                    <a:pt x="2380" y="638"/>
                    <a:pt x="2390" y="725"/>
                  </a:cubicBezTo>
                  <a:cubicBezTo>
                    <a:pt x="2393" y="746"/>
                    <a:pt x="2379" y="759"/>
                    <a:pt x="2361" y="759"/>
                  </a:cubicBezTo>
                  <a:cubicBezTo>
                    <a:pt x="2355" y="759"/>
                    <a:pt x="2348" y="758"/>
                    <a:pt x="2342" y="754"/>
                  </a:cubicBezTo>
                  <a:cubicBezTo>
                    <a:pt x="2264" y="701"/>
                    <a:pt x="2192" y="647"/>
                    <a:pt x="2114" y="594"/>
                  </a:cubicBezTo>
                  <a:cubicBezTo>
                    <a:pt x="1809" y="768"/>
                    <a:pt x="1524" y="976"/>
                    <a:pt x="1268" y="1218"/>
                  </a:cubicBezTo>
                  <a:cubicBezTo>
                    <a:pt x="1282" y="1262"/>
                    <a:pt x="1302" y="1310"/>
                    <a:pt x="1316" y="1349"/>
                  </a:cubicBezTo>
                  <a:cubicBezTo>
                    <a:pt x="1325" y="1371"/>
                    <a:pt x="1310" y="1393"/>
                    <a:pt x="1288" y="1393"/>
                  </a:cubicBezTo>
                  <a:cubicBezTo>
                    <a:pt x="1286" y="1393"/>
                    <a:pt x="1284" y="1393"/>
                    <a:pt x="1282" y="1392"/>
                  </a:cubicBezTo>
                  <a:cubicBezTo>
                    <a:pt x="1234" y="1383"/>
                    <a:pt x="1185" y="1368"/>
                    <a:pt x="1132" y="1354"/>
                  </a:cubicBezTo>
                  <a:cubicBezTo>
                    <a:pt x="929" y="1566"/>
                    <a:pt x="745" y="1803"/>
                    <a:pt x="591" y="2060"/>
                  </a:cubicBezTo>
                  <a:cubicBezTo>
                    <a:pt x="624" y="2123"/>
                    <a:pt x="649" y="2190"/>
                    <a:pt x="673" y="2258"/>
                  </a:cubicBezTo>
                  <a:cubicBezTo>
                    <a:pt x="682" y="2276"/>
                    <a:pt x="666" y="2297"/>
                    <a:pt x="645" y="2297"/>
                  </a:cubicBezTo>
                  <a:cubicBezTo>
                    <a:pt x="643" y="2297"/>
                    <a:pt x="641" y="2297"/>
                    <a:pt x="639" y="2297"/>
                  </a:cubicBezTo>
                  <a:cubicBezTo>
                    <a:pt x="586" y="2287"/>
                    <a:pt x="532" y="2268"/>
                    <a:pt x="479" y="2253"/>
                  </a:cubicBezTo>
                  <a:cubicBezTo>
                    <a:pt x="421" y="2360"/>
                    <a:pt x="368" y="2466"/>
                    <a:pt x="320" y="2577"/>
                  </a:cubicBezTo>
                  <a:cubicBezTo>
                    <a:pt x="358" y="2626"/>
                    <a:pt x="383" y="2679"/>
                    <a:pt x="392" y="2737"/>
                  </a:cubicBezTo>
                  <a:cubicBezTo>
                    <a:pt x="392" y="2756"/>
                    <a:pt x="377" y="2769"/>
                    <a:pt x="361" y="2769"/>
                  </a:cubicBezTo>
                  <a:cubicBezTo>
                    <a:pt x="357" y="2769"/>
                    <a:pt x="353" y="2768"/>
                    <a:pt x="349" y="2766"/>
                  </a:cubicBezTo>
                  <a:lnTo>
                    <a:pt x="257" y="2737"/>
                  </a:lnTo>
                  <a:cubicBezTo>
                    <a:pt x="83" y="3211"/>
                    <a:pt x="0" y="3714"/>
                    <a:pt x="20" y="4222"/>
                  </a:cubicBezTo>
                  <a:cubicBezTo>
                    <a:pt x="436" y="4057"/>
                    <a:pt x="837" y="3869"/>
                    <a:pt x="1229" y="3656"/>
                  </a:cubicBezTo>
                  <a:cubicBezTo>
                    <a:pt x="1185" y="3588"/>
                    <a:pt x="1156" y="3516"/>
                    <a:pt x="1137" y="3438"/>
                  </a:cubicBezTo>
                  <a:cubicBezTo>
                    <a:pt x="1133" y="3421"/>
                    <a:pt x="1144" y="3399"/>
                    <a:pt x="1165" y="3399"/>
                  </a:cubicBezTo>
                  <a:cubicBezTo>
                    <a:pt x="1167" y="3399"/>
                    <a:pt x="1169" y="3399"/>
                    <a:pt x="1171" y="3400"/>
                  </a:cubicBezTo>
                  <a:cubicBezTo>
                    <a:pt x="1273" y="3419"/>
                    <a:pt x="1364" y="3463"/>
                    <a:pt x="1442" y="3530"/>
                  </a:cubicBezTo>
                  <a:cubicBezTo>
                    <a:pt x="1563" y="3463"/>
                    <a:pt x="1679" y="3390"/>
                    <a:pt x="1790" y="3313"/>
                  </a:cubicBezTo>
                  <a:cubicBezTo>
                    <a:pt x="1722" y="3153"/>
                    <a:pt x="1689" y="2974"/>
                    <a:pt x="1693" y="2800"/>
                  </a:cubicBezTo>
                  <a:cubicBezTo>
                    <a:pt x="1693" y="2784"/>
                    <a:pt x="1707" y="2774"/>
                    <a:pt x="1722" y="2774"/>
                  </a:cubicBezTo>
                  <a:cubicBezTo>
                    <a:pt x="1725" y="2774"/>
                    <a:pt x="1729" y="2775"/>
                    <a:pt x="1732" y="2776"/>
                  </a:cubicBezTo>
                  <a:cubicBezTo>
                    <a:pt x="1872" y="2863"/>
                    <a:pt x="2013" y="2959"/>
                    <a:pt x="2138" y="3066"/>
                  </a:cubicBezTo>
                  <a:cubicBezTo>
                    <a:pt x="2288" y="2955"/>
                    <a:pt x="2429" y="2839"/>
                    <a:pt x="2564" y="2722"/>
                  </a:cubicBezTo>
                  <a:cubicBezTo>
                    <a:pt x="2540" y="2655"/>
                    <a:pt x="2520" y="2592"/>
                    <a:pt x="2511" y="2524"/>
                  </a:cubicBezTo>
                  <a:cubicBezTo>
                    <a:pt x="2511" y="2503"/>
                    <a:pt x="2522" y="2489"/>
                    <a:pt x="2537" y="2489"/>
                  </a:cubicBezTo>
                  <a:cubicBezTo>
                    <a:pt x="2540" y="2489"/>
                    <a:pt x="2542" y="2490"/>
                    <a:pt x="2545" y="2490"/>
                  </a:cubicBezTo>
                  <a:cubicBezTo>
                    <a:pt x="2617" y="2500"/>
                    <a:pt x="2690" y="2519"/>
                    <a:pt x="2758" y="2543"/>
                  </a:cubicBezTo>
                  <a:cubicBezTo>
                    <a:pt x="2912" y="2398"/>
                    <a:pt x="3057" y="2248"/>
                    <a:pt x="3203" y="2094"/>
                  </a:cubicBezTo>
                  <a:cubicBezTo>
                    <a:pt x="3096" y="1958"/>
                    <a:pt x="3028" y="1799"/>
                    <a:pt x="3009" y="1634"/>
                  </a:cubicBezTo>
                  <a:cubicBezTo>
                    <a:pt x="3005" y="1614"/>
                    <a:pt x="3021" y="1598"/>
                    <a:pt x="3037" y="1598"/>
                  </a:cubicBezTo>
                  <a:cubicBezTo>
                    <a:pt x="3041" y="1598"/>
                    <a:pt x="3044" y="1599"/>
                    <a:pt x="3048" y="1600"/>
                  </a:cubicBezTo>
                  <a:cubicBezTo>
                    <a:pt x="3178" y="1668"/>
                    <a:pt x="3299" y="1760"/>
                    <a:pt x="3430" y="1828"/>
                  </a:cubicBezTo>
                  <a:cubicBezTo>
                    <a:pt x="3594" y="1634"/>
                    <a:pt x="3754" y="1426"/>
                    <a:pt x="3904" y="1213"/>
                  </a:cubicBezTo>
                  <a:cubicBezTo>
                    <a:pt x="3822" y="1107"/>
                    <a:pt x="3764" y="981"/>
                    <a:pt x="3730" y="851"/>
                  </a:cubicBezTo>
                  <a:cubicBezTo>
                    <a:pt x="3717" y="834"/>
                    <a:pt x="3737" y="821"/>
                    <a:pt x="3759" y="821"/>
                  </a:cubicBezTo>
                  <a:cubicBezTo>
                    <a:pt x="3762" y="821"/>
                    <a:pt x="3765" y="821"/>
                    <a:pt x="3768" y="822"/>
                  </a:cubicBezTo>
                  <a:cubicBezTo>
                    <a:pt x="3870" y="870"/>
                    <a:pt x="3976" y="909"/>
                    <a:pt x="4078" y="952"/>
                  </a:cubicBezTo>
                  <a:cubicBezTo>
                    <a:pt x="4281" y="657"/>
                    <a:pt x="4475" y="343"/>
                    <a:pt x="4668" y="9"/>
                  </a:cubicBezTo>
                  <a:cubicBezTo>
                    <a:pt x="4574" y="3"/>
                    <a:pt x="4479" y="0"/>
                    <a:pt x="4385" y="0"/>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 name="Google Shape;1455;p25">
              <a:extLst>
                <a:ext uri="{FF2B5EF4-FFF2-40B4-BE49-F238E27FC236}">
                  <a16:creationId xmlns:a16="http://schemas.microsoft.com/office/drawing/2014/main" id="{342F9143-143B-CA43-80E7-DE405AAF5BD9}"/>
                </a:ext>
              </a:extLst>
            </p:cNvPr>
            <p:cNvSpPr>
              <a:spLocks/>
            </p:cNvSpPr>
            <p:nvPr/>
          </p:nvSpPr>
          <p:spPr bwMode="auto">
            <a:xfrm flipH="1">
              <a:off x="2221821" y="1751864"/>
              <a:ext cx="399104" cy="475114"/>
            </a:xfrm>
            <a:custGeom>
              <a:avLst/>
              <a:gdLst>
                <a:gd name="T0" fmla="*/ 2147483646 w 3934"/>
                <a:gd name="T1" fmla="*/ 0 h 4683"/>
                <a:gd name="T2" fmla="*/ 2147483646 w 3934"/>
                <a:gd name="T3" fmla="*/ 0 h 4683"/>
                <a:gd name="T4" fmla="*/ 2147483646 w 3934"/>
                <a:gd name="T5" fmla="*/ 2147483646 h 4683"/>
                <a:gd name="T6" fmla="*/ 2147483646 w 3934"/>
                <a:gd name="T7" fmla="*/ 2147483646 h 4683"/>
                <a:gd name="T8" fmla="*/ 2147483646 w 3934"/>
                <a:gd name="T9" fmla="*/ 2147483646 h 4683"/>
                <a:gd name="T10" fmla="*/ 2147483646 w 3934"/>
                <a:gd name="T11" fmla="*/ 2147483646 h 4683"/>
                <a:gd name="T12" fmla="*/ 2147483646 w 3934"/>
                <a:gd name="T13" fmla="*/ 2147483646 h 4683"/>
                <a:gd name="T14" fmla="*/ 2147483646 w 3934"/>
                <a:gd name="T15" fmla="*/ 2147483646 h 4683"/>
                <a:gd name="T16" fmla="*/ 2147483646 w 3934"/>
                <a:gd name="T17" fmla="*/ 2147483646 h 4683"/>
                <a:gd name="T18" fmla="*/ 2147483646 w 3934"/>
                <a:gd name="T19" fmla="*/ 2147483646 h 4683"/>
                <a:gd name="T20" fmla="*/ 2147483646 w 3934"/>
                <a:gd name="T21" fmla="*/ 2147483646 h 4683"/>
                <a:gd name="T22" fmla="*/ 2147483646 w 3934"/>
                <a:gd name="T23" fmla="*/ 2147483646 h 4683"/>
                <a:gd name="T24" fmla="*/ 2147483646 w 3934"/>
                <a:gd name="T25" fmla="*/ 2147483646 h 4683"/>
                <a:gd name="T26" fmla="*/ 2147483646 w 3934"/>
                <a:gd name="T27" fmla="*/ 2147483646 h 4683"/>
                <a:gd name="T28" fmla="*/ 2147483646 w 3934"/>
                <a:gd name="T29" fmla="*/ 2147483646 h 4683"/>
                <a:gd name="T30" fmla="*/ 2147483646 w 3934"/>
                <a:gd name="T31" fmla="*/ 2147483646 h 4683"/>
                <a:gd name="T32" fmla="*/ 2147483646 w 3934"/>
                <a:gd name="T33" fmla="*/ 2147483646 h 4683"/>
                <a:gd name="T34" fmla="*/ 2147483646 w 3934"/>
                <a:gd name="T35" fmla="*/ 2147483646 h 4683"/>
                <a:gd name="T36" fmla="*/ 2147483646 w 3934"/>
                <a:gd name="T37" fmla="*/ 2147483646 h 4683"/>
                <a:gd name="T38" fmla="*/ 2147483646 w 3934"/>
                <a:gd name="T39" fmla="*/ 2147483646 h 4683"/>
                <a:gd name="T40" fmla="*/ 2147483646 w 3934"/>
                <a:gd name="T41" fmla="*/ 2147483646 h 4683"/>
                <a:gd name="T42" fmla="*/ 2147483646 w 3934"/>
                <a:gd name="T43" fmla="*/ 0 h 46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34" h="4683" extrusionOk="0">
                  <a:moveTo>
                    <a:pt x="3933" y="0"/>
                  </a:moveTo>
                  <a:lnTo>
                    <a:pt x="3933" y="0"/>
                  </a:lnTo>
                  <a:cubicBezTo>
                    <a:pt x="3426" y="150"/>
                    <a:pt x="2952" y="421"/>
                    <a:pt x="2526" y="740"/>
                  </a:cubicBezTo>
                  <a:cubicBezTo>
                    <a:pt x="2424" y="823"/>
                    <a:pt x="2313" y="905"/>
                    <a:pt x="2216" y="992"/>
                  </a:cubicBezTo>
                  <a:cubicBezTo>
                    <a:pt x="2115" y="1079"/>
                    <a:pt x="2013" y="1166"/>
                    <a:pt x="1916" y="1258"/>
                  </a:cubicBezTo>
                  <a:lnTo>
                    <a:pt x="1636" y="1543"/>
                  </a:lnTo>
                  <a:lnTo>
                    <a:pt x="1370" y="1838"/>
                  </a:lnTo>
                  <a:cubicBezTo>
                    <a:pt x="1283" y="1945"/>
                    <a:pt x="1201" y="2051"/>
                    <a:pt x="1118" y="2153"/>
                  </a:cubicBezTo>
                  <a:cubicBezTo>
                    <a:pt x="1075" y="2206"/>
                    <a:pt x="1036" y="2259"/>
                    <a:pt x="997" y="2312"/>
                  </a:cubicBezTo>
                  <a:lnTo>
                    <a:pt x="881" y="2477"/>
                  </a:lnTo>
                  <a:cubicBezTo>
                    <a:pt x="731" y="2699"/>
                    <a:pt x="596" y="2932"/>
                    <a:pt x="475" y="3169"/>
                  </a:cubicBezTo>
                  <a:cubicBezTo>
                    <a:pt x="233" y="3643"/>
                    <a:pt x="44" y="4155"/>
                    <a:pt x="1" y="4683"/>
                  </a:cubicBezTo>
                  <a:cubicBezTo>
                    <a:pt x="151" y="4184"/>
                    <a:pt x="364" y="3705"/>
                    <a:pt x="639" y="3260"/>
                  </a:cubicBezTo>
                  <a:cubicBezTo>
                    <a:pt x="775" y="3038"/>
                    <a:pt x="920" y="2820"/>
                    <a:pt x="1070" y="2612"/>
                  </a:cubicBezTo>
                  <a:cubicBezTo>
                    <a:pt x="1152" y="2506"/>
                    <a:pt x="1225" y="2399"/>
                    <a:pt x="1307" y="2298"/>
                  </a:cubicBezTo>
                  <a:cubicBezTo>
                    <a:pt x="1389" y="2196"/>
                    <a:pt x="1467" y="2095"/>
                    <a:pt x="1554" y="1998"/>
                  </a:cubicBezTo>
                  <a:lnTo>
                    <a:pt x="1810" y="1703"/>
                  </a:lnTo>
                  <a:lnTo>
                    <a:pt x="2076" y="1422"/>
                  </a:lnTo>
                  <a:cubicBezTo>
                    <a:pt x="2168" y="1330"/>
                    <a:pt x="2265" y="1239"/>
                    <a:pt x="2357" y="1147"/>
                  </a:cubicBezTo>
                  <a:cubicBezTo>
                    <a:pt x="2400" y="1103"/>
                    <a:pt x="2453" y="1064"/>
                    <a:pt x="2502" y="1021"/>
                  </a:cubicBezTo>
                  <a:lnTo>
                    <a:pt x="2647" y="890"/>
                  </a:lnTo>
                  <a:cubicBezTo>
                    <a:pt x="3039" y="542"/>
                    <a:pt x="3469" y="247"/>
                    <a:pt x="3933"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6" name="Google Shape;1456;p25">
            <a:extLst>
              <a:ext uri="{FF2B5EF4-FFF2-40B4-BE49-F238E27FC236}">
                <a16:creationId xmlns:a16="http://schemas.microsoft.com/office/drawing/2014/main" id="{EB5B8B49-E70E-8541-A843-C8AAED92CD2E}"/>
              </a:ext>
            </a:extLst>
          </p:cNvPr>
          <p:cNvSpPr>
            <a:spLocks/>
          </p:cNvSpPr>
          <p:nvPr/>
        </p:nvSpPr>
        <p:spPr bwMode="auto">
          <a:xfrm>
            <a:off x="7567085" y="514351"/>
            <a:ext cx="182033" cy="154516"/>
          </a:xfrm>
          <a:custGeom>
            <a:avLst/>
            <a:gdLst>
              <a:gd name="T0" fmla="*/ 2147483646 w 959"/>
              <a:gd name="T1" fmla="*/ 2147483646 h 822"/>
              <a:gd name="T2" fmla="*/ 2147483646 w 959"/>
              <a:gd name="T3" fmla="*/ 2147483646 h 822"/>
              <a:gd name="T4" fmla="*/ 2147483646 w 959"/>
              <a:gd name="T5" fmla="*/ 2147483646 h 822"/>
              <a:gd name="T6" fmla="*/ 2147483646 w 959"/>
              <a:gd name="T7" fmla="*/ 2147483646 h 822"/>
              <a:gd name="T8" fmla="*/ 2147483646 w 959"/>
              <a:gd name="T9" fmla="*/ 2147483646 h 822"/>
              <a:gd name="T10" fmla="*/ 2147483646 w 959"/>
              <a:gd name="T11" fmla="*/ 0 h 822"/>
              <a:gd name="T12" fmla="*/ 2147483646 w 959"/>
              <a:gd name="T13" fmla="*/ 2147483646 h 822"/>
              <a:gd name="T14" fmla="*/ 2147483646 w 959"/>
              <a:gd name="T15" fmla="*/ 2147483646 h 822"/>
              <a:gd name="T16" fmla="*/ 2147483646 w 959"/>
              <a:gd name="T17" fmla="*/ 2147483646 h 822"/>
              <a:gd name="T18" fmla="*/ 2147483646 w 959"/>
              <a:gd name="T19" fmla="*/ 0 h 8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7" name="Google Shape;1457;p25">
            <a:extLst>
              <a:ext uri="{FF2B5EF4-FFF2-40B4-BE49-F238E27FC236}">
                <a16:creationId xmlns:a16="http://schemas.microsoft.com/office/drawing/2014/main" id="{BEE68B48-E3FC-B448-92F2-D637FE46660B}"/>
              </a:ext>
            </a:extLst>
          </p:cNvPr>
          <p:cNvSpPr>
            <a:spLocks/>
          </p:cNvSpPr>
          <p:nvPr/>
        </p:nvSpPr>
        <p:spPr bwMode="auto">
          <a:xfrm>
            <a:off x="8199967" y="808567"/>
            <a:ext cx="103717" cy="88900"/>
          </a:xfrm>
          <a:custGeom>
            <a:avLst/>
            <a:gdLst>
              <a:gd name="T0" fmla="*/ 2147483646 w 707"/>
              <a:gd name="T1" fmla="*/ 2147483646 h 610"/>
              <a:gd name="T2" fmla="*/ 2147483646 w 707"/>
              <a:gd name="T3" fmla="*/ 2147483646 h 610"/>
              <a:gd name="T4" fmla="*/ 2147483646 w 707"/>
              <a:gd name="T5" fmla="*/ 2147483646 h 610"/>
              <a:gd name="T6" fmla="*/ 2147483646 w 707"/>
              <a:gd name="T7" fmla="*/ 2147483646 h 610"/>
              <a:gd name="T8" fmla="*/ 2147483646 w 707"/>
              <a:gd name="T9" fmla="*/ 2147483646 h 6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8" name="Google Shape;1458;p25">
            <a:extLst>
              <a:ext uri="{FF2B5EF4-FFF2-40B4-BE49-F238E27FC236}">
                <a16:creationId xmlns:a16="http://schemas.microsoft.com/office/drawing/2014/main" id="{7EC30C23-5279-194D-AF79-423131A92AAC}"/>
              </a:ext>
            </a:extLst>
          </p:cNvPr>
          <p:cNvSpPr>
            <a:spLocks/>
          </p:cNvSpPr>
          <p:nvPr/>
        </p:nvSpPr>
        <p:spPr bwMode="auto">
          <a:xfrm>
            <a:off x="649818" y="5287433"/>
            <a:ext cx="222249" cy="228600"/>
          </a:xfrm>
          <a:custGeom>
            <a:avLst/>
            <a:gdLst>
              <a:gd name="T0" fmla="*/ 2147483646 w 1162"/>
              <a:gd name="T1" fmla="*/ 2147483646 h 1210"/>
              <a:gd name="T2" fmla="*/ 2147483646 w 1162"/>
              <a:gd name="T3" fmla="*/ 2147483646 h 1210"/>
              <a:gd name="T4" fmla="*/ 2147483646 w 1162"/>
              <a:gd name="T5" fmla="*/ 2147483646 h 1210"/>
              <a:gd name="T6" fmla="*/ 0 w 1162"/>
              <a:gd name="T7" fmla="*/ 2147483646 h 1210"/>
              <a:gd name="T8" fmla="*/ 2147483646 w 1162"/>
              <a:gd name="T9" fmla="*/ 2147483646 h 1210"/>
              <a:gd name="T10" fmla="*/ 2147483646 w 1162"/>
              <a:gd name="T11" fmla="*/ 2147483646 h 1210"/>
              <a:gd name="T12" fmla="*/ 2147483646 w 1162"/>
              <a:gd name="T13" fmla="*/ 2147483646 h 1210"/>
              <a:gd name="T14" fmla="*/ 2147483646 w 1162"/>
              <a:gd name="T15" fmla="*/ 2147483646 h 1210"/>
              <a:gd name="T16" fmla="*/ 2147483646 w 1162"/>
              <a:gd name="T17" fmla="*/ 2147483646 h 1210"/>
              <a:gd name="T18" fmla="*/ 2147483646 w 1162"/>
              <a:gd name="T19" fmla="*/ 2147483646 h 1210"/>
              <a:gd name="T20" fmla="*/ 2147483646 w 1162"/>
              <a:gd name="T21" fmla="*/ 2147483646 h 1210"/>
              <a:gd name="T22" fmla="*/ 2147483646 w 1162"/>
              <a:gd name="T23" fmla="*/ 2147483646 h 1210"/>
              <a:gd name="T24" fmla="*/ 2147483646 w 1162"/>
              <a:gd name="T25" fmla="*/ 2147483646 h 1210"/>
              <a:gd name="T26" fmla="*/ 2147483646 w 1162"/>
              <a:gd name="T27" fmla="*/ 2147483646 h 1210"/>
              <a:gd name="T28" fmla="*/ 2147483646 w 1162"/>
              <a:gd name="T29" fmla="*/ 2147483646 h 1210"/>
              <a:gd name="T30" fmla="*/ 2147483646 w 1162"/>
              <a:gd name="T31" fmla="*/ 2147483646 h 1210"/>
              <a:gd name="T32" fmla="*/ 2147483646 w 1162"/>
              <a:gd name="T33" fmla="*/ 2147483646 h 1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2" h="1210" extrusionOk="0">
                <a:moveTo>
                  <a:pt x="595" y="1"/>
                </a:moveTo>
                <a:lnTo>
                  <a:pt x="449" y="432"/>
                </a:lnTo>
                <a:lnTo>
                  <a:pt x="0" y="436"/>
                </a:lnTo>
                <a:lnTo>
                  <a:pt x="357" y="702"/>
                </a:lnTo>
                <a:lnTo>
                  <a:pt x="184" y="1210"/>
                </a:lnTo>
                <a:cubicBezTo>
                  <a:pt x="294" y="1125"/>
                  <a:pt x="447" y="1004"/>
                  <a:pt x="599" y="882"/>
                </a:cubicBezTo>
                <a:lnTo>
                  <a:pt x="1006" y="1186"/>
                </a:lnTo>
                <a:lnTo>
                  <a:pt x="835" y="691"/>
                </a:lnTo>
                <a:cubicBezTo>
                  <a:pt x="1019" y="543"/>
                  <a:pt x="1161" y="426"/>
                  <a:pt x="1161" y="426"/>
                </a:cubicBezTo>
                <a:lnTo>
                  <a:pt x="744" y="430"/>
                </a:lnTo>
                <a:lnTo>
                  <a:pt x="595" y="1"/>
                </a:ln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9" name="Google Shape;1459;p25">
            <a:extLst>
              <a:ext uri="{FF2B5EF4-FFF2-40B4-BE49-F238E27FC236}">
                <a16:creationId xmlns:a16="http://schemas.microsoft.com/office/drawing/2014/main" id="{4120422B-6C9D-AC40-ADCF-BEED99DEC857}"/>
              </a:ext>
            </a:extLst>
          </p:cNvPr>
          <p:cNvSpPr>
            <a:spLocks/>
          </p:cNvSpPr>
          <p:nvPr/>
        </p:nvSpPr>
        <p:spPr bwMode="auto">
          <a:xfrm>
            <a:off x="1035051" y="5615517"/>
            <a:ext cx="103716" cy="91016"/>
          </a:xfrm>
          <a:custGeom>
            <a:avLst/>
            <a:gdLst>
              <a:gd name="T0" fmla="*/ 2147483646 w 707"/>
              <a:gd name="T1" fmla="*/ 2147483646 h 610"/>
              <a:gd name="T2" fmla="*/ 2147483646 w 707"/>
              <a:gd name="T3" fmla="*/ 2147483646 h 610"/>
              <a:gd name="T4" fmla="*/ 2147483646 w 707"/>
              <a:gd name="T5" fmla="*/ 2147483646 h 610"/>
              <a:gd name="T6" fmla="*/ 2147483646 w 707"/>
              <a:gd name="T7" fmla="*/ 2147483646 h 610"/>
              <a:gd name="T8" fmla="*/ 2147483646 w 707"/>
              <a:gd name="T9" fmla="*/ 2147483646 h 6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Tree>
    <p:extLst>
      <p:ext uri="{BB962C8B-B14F-4D97-AF65-F5344CB8AC3E}">
        <p14:creationId xmlns:p14="http://schemas.microsoft.com/office/powerpoint/2010/main" val="1362176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460"/>
        <p:cNvGrpSpPr/>
        <p:nvPr/>
      </p:nvGrpSpPr>
      <p:grpSpPr>
        <a:xfrm>
          <a:off x="0" y="0"/>
          <a:ext cx="0" cy="0"/>
          <a:chOff x="0" y="0"/>
          <a:chExt cx="0" cy="0"/>
        </a:xfrm>
      </p:grpSpPr>
      <p:sp>
        <p:nvSpPr>
          <p:cNvPr id="2" name="Google Shape;1461;p26">
            <a:extLst>
              <a:ext uri="{FF2B5EF4-FFF2-40B4-BE49-F238E27FC236}">
                <a16:creationId xmlns:a16="http://schemas.microsoft.com/office/drawing/2014/main" id="{CAF8B07A-2EA3-764F-9759-5FFCF3B2FC56}"/>
              </a:ext>
            </a:extLst>
          </p:cNvPr>
          <p:cNvSpPr>
            <a:spLocks/>
          </p:cNvSpPr>
          <p:nvPr/>
        </p:nvSpPr>
        <p:spPr bwMode="auto">
          <a:xfrm>
            <a:off x="1293285" y="1483785"/>
            <a:ext cx="188383" cy="196849"/>
          </a:xfrm>
          <a:custGeom>
            <a:avLst/>
            <a:gdLst>
              <a:gd name="T0" fmla="*/ 2147483646 w 988"/>
              <a:gd name="T1" fmla="*/ 0 h 1031"/>
              <a:gd name="T2" fmla="*/ 2147483646 w 988"/>
              <a:gd name="T3" fmla="*/ 2147483646 h 1031"/>
              <a:gd name="T4" fmla="*/ 2147483646 w 988"/>
              <a:gd name="T5" fmla="*/ 2147483646 h 1031"/>
              <a:gd name="T6" fmla="*/ 0 w 988"/>
              <a:gd name="T7" fmla="*/ 2147483646 h 1031"/>
              <a:gd name="T8" fmla="*/ 0 w 988"/>
              <a:gd name="T9" fmla="*/ 2147483646 h 1031"/>
              <a:gd name="T10" fmla="*/ 2147483646 w 988"/>
              <a:gd name="T11" fmla="*/ 2147483646 h 1031"/>
              <a:gd name="T12" fmla="*/ 2147483646 w 988"/>
              <a:gd name="T13" fmla="*/ 2147483646 h 1031"/>
              <a:gd name="T14" fmla="*/ 2147483646 w 988"/>
              <a:gd name="T15" fmla="*/ 2147483646 h 1031"/>
              <a:gd name="T16" fmla="*/ 2147483646 w 988"/>
              <a:gd name="T17" fmla="*/ 2147483646 h 1031"/>
              <a:gd name="T18" fmla="*/ 2147483646 w 988"/>
              <a:gd name="T19" fmla="*/ 2147483646 h 1031"/>
              <a:gd name="T20" fmla="*/ 2147483646 w 988"/>
              <a:gd name="T21" fmla="*/ 2147483646 h 1031"/>
              <a:gd name="T22" fmla="*/ 2147483646 w 988"/>
              <a:gd name="T23" fmla="*/ 2147483646 h 1031"/>
              <a:gd name="T24" fmla="*/ 2147483646 w 988"/>
              <a:gd name="T25" fmla="*/ 2147483646 h 1031"/>
              <a:gd name="T26" fmla="*/ 2147483646 w 988"/>
              <a:gd name="T27" fmla="*/ 2147483646 h 1031"/>
              <a:gd name="T28" fmla="*/ 2147483646 w 988"/>
              <a:gd name="T29" fmla="*/ 2147483646 h 1031"/>
              <a:gd name="T30" fmla="*/ 2147483646 w 988"/>
              <a:gd name="T31" fmla="*/ 2147483646 h 1031"/>
              <a:gd name="T32" fmla="*/ 2147483646 w 988"/>
              <a:gd name="T33" fmla="*/ 2147483646 h 1031"/>
              <a:gd name="T34" fmla="*/ 2147483646 w 988"/>
              <a:gd name="T35" fmla="*/ 2147483646 h 1031"/>
              <a:gd name="T36" fmla="*/ 2147483646 w 988"/>
              <a:gd name="T37" fmla="*/ 0 h 1031"/>
              <a:gd name="T38" fmla="*/ 2147483646 w 988"/>
              <a:gd name="T39" fmla="*/ 2147483646 h 1031"/>
              <a:gd name="T40" fmla="*/ 2147483646 w 988"/>
              <a:gd name="T41" fmla="*/ 2147483646 h 1031"/>
              <a:gd name="T42" fmla="*/ 2147483646 w 988"/>
              <a:gd name="T43" fmla="*/ 2147483646 h 1031"/>
              <a:gd name="T44" fmla="*/ 2147483646 w 988"/>
              <a:gd name="T45" fmla="*/ 2147483646 h 10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88" h="1031" extrusionOk="0">
                <a:moveTo>
                  <a:pt x="484" y="0"/>
                </a:moveTo>
                <a:lnTo>
                  <a:pt x="357" y="367"/>
                </a:lnTo>
                <a:lnTo>
                  <a:pt x="0" y="363"/>
                </a:lnTo>
                <a:cubicBezTo>
                  <a:pt x="0" y="363"/>
                  <a:pt x="123" y="462"/>
                  <a:pt x="280" y="589"/>
                </a:cubicBezTo>
                <a:lnTo>
                  <a:pt x="136" y="1006"/>
                </a:lnTo>
                <a:lnTo>
                  <a:pt x="482" y="749"/>
                </a:lnTo>
                <a:cubicBezTo>
                  <a:pt x="611" y="851"/>
                  <a:pt x="740" y="953"/>
                  <a:pt x="835" y="1024"/>
                </a:cubicBezTo>
                <a:lnTo>
                  <a:pt x="688" y="595"/>
                </a:lnTo>
                <a:lnTo>
                  <a:pt x="987" y="373"/>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3" name="Google Shape;1462;p26">
            <a:extLst>
              <a:ext uri="{FF2B5EF4-FFF2-40B4-BE49-F238E27FC236}">
                <a16:creationId xmlns:a16="http://schemas.microsoft.com/office/drawing/2014/main" id="{CDAEA419-CB5A-BF45-A15D-C47B3EA8483A}"/>
              </a:ext>
            </a:extLst>
          </p:cNvPr>
          <p:cNvSpPr>
            <a:spLocks/>
          </p:cNvSpPr>
          <p:nvPr/>
        </p:nvSpPr>
        <p:spPr bwMode="auto">
          <a:xfrm>
            <a:off x="901700" y="1335617"/>
            <a:ext cx="127000" cy="110067"/>
          </a:xfrm>
          <a:custGeom>
            <a:avLst/>
            <a:gdLst>
              <a:gd name="T0" fmla="*/ 2147483646 w 668"/>
              <a:gd name="T1" fmla="*/ 2147483646 h 579"/>
              <a:gd name="T2" fmla="*/ 2147483646 w 668"/>
              <a:gd name="T3" fmla="*/ 2147483646 h 579"/>
              <a:gd name="T4" fmla="*/ 2147483646 w 668"/>
              <a:gd name="T5" fmla="*/ 2147483646 h 579"/>
              <a:gd name="T6" fmla="*/ 2147483646 w 668"/>
              <a:gd name="T7" fmla="*/ 2147483646 h 579"/>
              <a:gd name="T8" fmla="*/ 2147483646 w 668"/>
              <a:gd name="T9" fmla="*/ 2147483646 h 579"/>
              <a:gd name="T10" fmla="*/ 2147483646 w 668"/>
              <a:gd name="T11" fmla="*/ 2147483646 h 579"/>
              <a:gd name="T12" fmla="*/ 2147483646 w 668"/>
              <a:gd name="T13" fmla="*/ 2147483646 h 579"/>
              <a:gd name="T14" fmla="*/ 2147483646 w 668"/>
              <a:gd name="T15" fmla="*/ 2147483646 h 579"/>
              <a:gd name="T16" fmla="*/ 2147483646 w 668"/>
              <a:gd name="T17" fmla="*/ 2147483646 h 579"/>
              <a:gd name="T18" fmla="*/ 2147483646 w 668"/>
              <a:gd name="T19" fmla="*/ 2147483646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4" name="Google Shape;1463;p26">
            <a:extLst>
              <a:ext uri="{FF2B5EF4-FFF2-40B4-BE49-F238E27FC236}">
                <a16:creationId xmlns:a16="http://schemas.microsoft.com/office/drawing/2014/main" id="{1ED5FF1F-C30D-424F-A918-503CA96F7CE6}"/>
              </a:ext>
            </a:extLst>
          </p:cNvPr>
          <p:cNvSpPr>
            <a:spLocks/>
          </p:cNvSpPr>
          <p:nvPr/>
        </p:nvSpPr>
        <p:spPr bwMode="auto">
          <a:xfrm>
            <a:off x="463551" y="4114800"/>
            <a:ext cx="188383" cy="196851"/>
          </a:xfrm>
          <a:custGeom>
            <a:avLst/>
            <a:gdLst>
              <a:gd name="T0" fmla="*/ 2147483646 w 988"/>
              <a:gd name="T1" fmla="*/ 0 h 1031"/>
              <a:gd name="T2" fmla="*/ 2147483646 w 988"/>
              <a:gd name="T3" fmla="*/ 2147483646 h 1031"/>
              <a:gd name="T4" fmla="*/ 2147483646 w 988"/>
              <a:gd name="T5" fmla="*/ 2147483646 h 1031"/>
              <a:gd name="T6" fmla="*/ 0 w 988"/>
              <a:gd name="T7" fmla="*/ 2147483646 h 1031"/>
              <a:gd name="T8" fmla="*/ 0 w 988"/>
              <a:gd name="T9" fmla="*/ 2147483646 h 1031"/>
              <a:gd name="T10" fmla="*/ 2147483646 w 988"/>
              <a:gd name="T11" fmla="*/ 2147483646 h 1031"/>
              <a:gd name="T12" fmla="*/ 2147483646 w 988"/>
              <a:gd name="T13" fmla="*/ 2147483646 h 1031"/>
              <a:gd name="T14" fmla="*/ 2147483646 w 988"/>
              <a:gd name="T15" fmla="*/ 2147483646 h 1031"/>
              <a:gd name="T16" fmla="*/ 2147483646 w 988"/>
              <a:gd name="T17" fmla="*/ 2147483646 h 1031"/>
              <a:gd name="T18" fmla="*/ 2147483646 w 988"/>
              <a:gd name="T19" fmla="*/ 2147483646 h 1031"/>
              <a:gd name="T20" fmla="*/ 2147483646 w 988"/>
              <a:gd name="T21" fmla="*/ 2147483646 h 1031"/>
              <a:gd name="T22" fmla="*/ 2147483646 w 988"/>
              <a:gd name="T23" fmla="*/ 2147483646 h 1031"/>
              <a:gd name="T24" fmla="*/ 2147483646 w 988"/>
              <a:gd name="T25" fmla="*/ 2147483646 h 1031"/>
              <a:gd name="T26" fmla="*/ 2147483646 w 988"/>
              <a:gd name="T27" fmla="*/ 2147483646 h 1031"/>
              <a:gd name="T28" fmla="*/ 2147483646 w 988"/>
              <a:gd name="T29" fmla="*/ 2147483646 h 1031"/>
              <a:gd name="T30" fmla="*/ 2147483646 w 988"/>
              <a:gd name="T31" fmla="*/ 2147483646 h 1031"/>
              <a:gd name="T32" fmla="*/ 2147483646 w 988"/>
              <a:gd name="T33" fmla="*/ 2147483646 h 1031"/>
              <a:gd name="T34" fmla="*/ 2147483646 w 988"/>
              <a:gd name="T35" fmla="*/ 2147483646 h 1031"/>
              <a:gd name="T36" fmla="*/ 2147483646 w 988"/>
              <a:gd name="T37" fmla="*/ 0 h 1031"/>
              <a:gd name="T38" fmla="*/ 2147483646 w 988"/>
              <a:gd name="T39" fmla="*/ 2147483646 h 1031"/>
              <a:gd name="T40" fmla="*/ 2147483646 w 988"/>
              <a:gd name="T41" fmla="*/ 2147483646 h 1031"/>
              <a:gd name="T42" fmla="*/ 2147483646 w 988"/>
              <a:gd name="T43" fmla="*/ 2147483646 h 1031"/>
              <a:gd name="T44" fmla="*/ 2147483646 w 988"/>
              <a:gd name="T45" fmla="*/ 2147483646 h 10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88" h="1031" extrusionOk="0">
                <a:moveTo>
                  <a:pt x="484" y="0"/>
                </a:moveTo>
                <a:lnTo>
                  <a:pt x="357" y="367"/>
                </a:lnTo>
                <a:lnTo>
                  <a:pt x="0" y="363"/>
                </a:lnTo>
                <a:cubicBezTo>
                  <a:pt x="0" y="363"/>
                  <a:pt x="123" y="462"/>
                  <a:pt x="280" y="589"/>
                </a:cubicBezTo>
                <a:lnTo>
                  <a:pt x="136" y="1006"/>
                </a:lnTo>
                <a:lnTo>
                  <a:pt x="482" y="749"/>
                </a:lnTo>
                <a:cubicBezTo>
                  <a:pt x="611" y="851"/>
                  <a:pt x="740" y="953"/>
                  <a:pt x="835" y="1024"/>
                </a:cubicBezTo>
                <a:lnTo>
                  <a:pt x="688" y="595"/>
                </a:lnTo>
                <a:lnTo>
                  <a:pt x="987" y="373"/>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 name="Google Shape;1464;p26">
            <a:extLst>
              <a:ext uri="{FF2B5EF4-FFF2-40B4-BE49-F238E27FC236}">
                <a16:creationId xmlns:a16="http://schemas.microsoft.com/office/drawing/2014/main" id="{D88C749E-598F-D248-A165-CC931A0DEC19}"/>
              </a:ext>
            </a:extLst>
          </p:cNvPr>
          <p:cNvSpPr>
            <a:spLocks/>
          </p:cNvSpPr>
          <p:nvPr/>
        </p:nvSpPr>
        <p:spPr bwMode="auto">
          <a:xfrm>
            <a:off x="838200" y="3835401"/>
            <a:ext cx="127000" cy="122767"/>
          </a:xfrm>
          <a:custGeom>
            <a:avLst/>
            <a:gdLst>
              <a:gd name="T0" fmla="*/ 2147483646 w 930"/>
              <a:gd name="T1" fmla="*/ 2147483646 h 906"/>
              <a:gd name="T2" fmla="*/ 2147483646 w 930"/>
              <a:gd name="T3" fmla="*/ 2147483646 h 906"/>
              <a:gd name="T4" fmla="*/ 2147483646 w 930"/>
              <a:gd name="T5" fmla="*/ 2147483646 h 906"/>
              <a:gd name="T6" fmla="*/ 2147483646 w 930"/>
              <a:gd name="T7" fmla="*/ 2147483646 h 906"/>
              <a:gd name="T8" fmla="*/ 2147483646 w 930"/>
              <a:gd name="T9" fmla="*/ 2147483646 h 9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6" name="Google Shape;1465;p26">
            <a:extLst>
              <a:ext uri="{FF2B5EF4-FFF2-40B4-BE49-F238E27FC236}">
                <a16:creationId xmlns:a16="http://schemas.microsoft.com/office/drawing/2014/main" id="{E25A8C30-8A50-A342-A8B3-305F4E12371C}"/>
              </a:ext>
            </a:extLst>
          </p:cNvPr>
          <p:cNvSpPr>
            <a:spLocks/>
          </p:cNvSpPr>
          <p:nvPr/>
        </p:nvSpPr>
        <p:spPr bwMode="auto">
          <a:xfrm rot="1770869">
            <a:off x="10536767" y="1477434"/>
            <a:ext cx="175684" cy="173567"/>
          </a:xfrm>
          <a:custGeom>
            <a:avLst/>
            <a:gdLst>
              <a:gd name="T0" fmla="*/ 2147483646 w 930"/>
              <a:gd name="T1" fmla="*/ 2147483646 h 906"/>
              <a:gd name="T2" fmla="*/ 2147483646 w 930"/>
              <a:gd name="T3" fmla="*/ 2147483646 h 906"/>
              <a:gd name="T4" fmla="*/ 2147483646 w 930"/>
              <a:gd name="T5" fmla="*/ 2147483646 h 906"/>
              <a:gd name="T6" fmla="*/ 2147483646 w 930"/>
              <a:gd name="T7" fmla="*/ 2147483646 h 906"/>
              <a:gd name="T8" fmla="*/ 2147483646 w 930"/>
              <a:gd name="T9" fmla="*/ 2147483646 h 9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7" name="Google Shape;1466;p26">
            <a:extLst>
              <a:ext uri="{FF2B5EF4-FFF2-40B4-BE49-F238E27FC236}">
                <a16:creationId xmlns:a16="http://schemas.microsoft.com/office/drawing/2014/main" id="{374194E9-FF85-E140-8690-523913089CDB}"/>
              </a:ext>
            </a:extLst>
          </p:cNvPr>
          <p:cNvSpPr>
            <a:spLocks/>
          </p:cNvSpPr>
          <p:nvPr/>
        </p:nvSpPr>
        <p:spPr bwMode="auto">
          <a:xfrm rot="899970">
            <a:off x="11061700" y="1976967"/>
            <a:ext cx="188384" cy="194733"/>
          </a:xfrm>
          <a:custGeom>
            <a:avLst/>
            <a:gdLst>
              <a:gd name="T0" fmla="*/ 2147483646 w 988"/>
              <a:gd name="T1" fmla="*/ 0 h 1031"/>
              <a:gd name="T2" fmla="*/ 2147483646 w 988"/>
              <a:gd name="T3" fmla="*/ 2147483646 h 1031"/>
              <a:gd name="T4" fmla="*/ 2147483646 w 988"/>
              <a:gd name="T5" fmla="*/ 2147483646 h 1031"/>
              <a:gd name="T6" fmla="*/ 0 w 988"/>
              <a:gd name="T7" fmla="*/ 2147483646 h 1031"/>
              <a:gd name="T8" fmla="*/ 0 w 988"/>
              <a:gd name="T9" fmla="*/ 2147483646 h 1031"/>
              <a:gd name="T10" fmla="*/ 2147483646 w 988"/>
              <a:gd name="T11" fmla="*/ 2147483646 h 1031"/>
              <a:gd name="T12" fmla="*/ 2147483646 w 988"/>
              <a:gd name="T13" fmla="*/ 2147483646 h 1031"/>
              <a:gd name="T14" fmla="*/ 2147483646 w 988"/>
              <a:gd name="T15" fmla="*/ 2147483646 h 1031"/>
              <a:gd name="T16" fmla="*/ 2147483646 w 988"/>
              <a:gd name="T17" fmla="*/ 2147483646 h 1031"/>
              <a:gd name="T18" fmla="*/ 2147483646 w 988"/>
              <a:gd name="T19" fmla="*/ 2147483646 h 1031"/>
              <a:gd name="T20" fmla="*/ 2147483646 w 988"/>
              <a:gd name="T21" fmla="*/ 2147483646 h 1031"/>
              <a:gd name="T22" fmla="*/ 2147483646 w 988"/>
              <a:gd name="T23" fmla="*/ 2147483646 h 1031"/>
              <a:gd name="T24" fmla="*/ 2147483646 w 988"/>
              <a:gd name="T25" fmla="*/ 2147483646 h 1031"/>
              <a:gd name="T26" fmla="*/ 2147483646 w 988"/>
              <a:gd name="T27" fmla="*/ 2147483646 h 1031"/>
              <a:gd name="T28" fmla="*/ 2147483646 w 988"/>
              <a:gd name="T29" fmla="*/ 2147483646 h 1031"/>
              <a:gd name="T30" fmla="*/ 2147483646 w 988"/>
              <a:gd name="T31" fmla="*/ 2147483646 h 1031"/>
              <a:gd name="T32" fmla="*/ 2147483646 w 988"/>
              <a:gd name="T33" fmla="*/ 2147483646 h 1031"/>
              <a:gd name="T34" fmla="*/ 2147483646 w 988"/>
              <a:gd name="T35" fmla="*/ 2147483646 h 1031"/>
              <a:gd name="T36" fmla="*/ 2147483646 w 988"/>
              <a:gd name="T37" fmla="*/ 0 h 1031"/>
              <a:gd name="T38" fmla="*/ 2147483646 w 988"/>
              <a:gd name="T39" fmla="*/ 2147483646 h 1031"/>
              <a:gd name="T40" fmla="*/ 2147483646 w 988"/>
              <a:gd name="T41" fmla="*/ 2147483646 h 1031"/>
              <a:gd name="T42" fmla="*/ 2147483646 w 988"/>
              <a:gd name="T43" fmla="*/ 2147483646 h 1031"/>
              <a:gd name="T44" fmla="*/ 2147483646 w 988"/>
              <a:gd name="T45" fmla="*/ 2147483646 h 10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88" h="1031" extrusionOk="0">
                <a:moveTo>
                  <a:pt x="484" y="0"/>
                </a:moveTo>
                <a:lnTo>
                  <a:pt x="357" y="367"/>
                </a:lnTo>
                <a:lnTo>
                  <a:pt x="0" y="363"/>
                </a:lnTo>
                <a:cubicBezTo>
                  <a:pt x="0" y="363"/>
                  <a:pt x="123" y="462"/>
                  <a:pt x="280" y="589"/>
                </a:cubicBezTo>
                <a:lnTo>
                  <a:pt x="136" y="1006"/>
                </a:lnTo>
                <a:lnTo>
                  <a:pt x="482" y="749"/>
                </a:lnTo>
                <a:cubicBezTo>
                  <a:pt x="611" y="851"/>
                  <a:pt x="740" y="953"/>
                  <a:pt x="835" y="1024"/>
                </a:cubicBezTo>
                <a:lnTo>
                  <a:pt x="688" y="595"/>
                </a:lnTo>
                <a:lnTo>
                  <a:pt x="987" y="373"/>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8" name="Google Shape;1467;p26">
            <a:extLst>
              <a:ext uri="{FF2B5EF4-FFF2-40B4-BE49-F238E27FC236}">
                <a16:creationId xmlns:a16="http://schemas.microsoft.com/office/drawing/2014/main" id="{93025495-033E-F54B-8211-AD239BAA73DD}"/>
              </a:ext>
            </a:extLst>
          </p:cNvPr>
          <p:cNvSpPr>
            <a:spLocks/>
          </p:cNvSpPr>
          <p:nvPr/>
        </p:nvSpPr>
        <p:spPr bwMode="auto">
          <a:xfrm rot="1770869">
            <a:off x="11091333" y="1534584"/>
            <a:ext cx="127000" cy="110067"/>
          </a:xfrm>
          <a:custGeom>
            <a:avLst/>
            <a:gdLst>
              <a:gd name="T0" fmla="*/ 2147483646 w 668"/>
              <a:gd name="T1" fmla="*/ 2147483646 h 579"/>
              <a:gd name="T2" fmla="*/ 2147483646 w 668"/>
              <a:gd name="T3" fmla="*/ 2147483646 h 579"/>
              <a:gd name="T4" fmla="*/ 2147483646 w 668"/>
              <a:gd name="T5" fmla="*/ 2147483646 h 579"/>
              <a:gd name="T6" fmla="*/ 2147483646 w 668"/>
              <a:gd name="T7" fmla="*/ 2147483646 h 579"/>
              <a:gd name="T8" fmla="*/ 2147483646 w 668"/>
              <a:gd name="T9" fmla="*/ 2147483646 h 579"/>
              <a:gd name="T10" fmla="*/ 2147483646 w 668"/>
              <a:gd name="T11" fmla="*/ 2147483646 h 579"/>
              <a:gd name="T12" fmla="*/ 2147483646 w 668"/>
              <a:gd name="T13" fmla="*/ 2147483646 h 579"/>
              <a:gd name="T14" fmla="*/ 2147483646 w 668"/>
              <a:gd name="T15" fmla="*/ 2147483646 h 579"/>
              <a:gd name="T16" fmla="*/ 2147483646 w 668"/>
              <a:gd name="T17" fmla="*/ 2147483646 h 579"/>
              <a:gd name="T18" fmla="*/ 2147483646 w 668"/>
              <a:gd name="T19" fmla="*/ 2147483646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9" name="Google Shape;1468;p26">
            <a:extLst>
              <a:ext uri="{FF2B5EF4-FFF2-40B4-BE49-F238E27FC236}">
                <a16:creationId xmlns:a16="http://schemas.microsoft.com/office/drawing/2014/main" id="{0BAB1135-D1FB-DF4D-AB1B-03AB94AEDB1F}"/>
              </a:ext>
            </a:extLst>
          </p:cNvPr>
          <p:cNvSpPr>
            <a:spLocks/>
          </p:cNvSpPr>
          <p:nvPr/>
        </p:nvSpPr>
        <p:spPr bwMode="auto">
          <a:xfrm rot="1770869">
            <a:off x="493184" y="3841751"/>
            <a:ext cx="127000" cy="110067"/>
          </a:xfrm>
          <a:custGeom>
            <a:avLst/>
            <a:gdLst>
              <a:gd name="T0" fmla="*/ 2147483646 w 668"/>
              <a:gd name="T1" fmla="*/ 2147483646 h 579"/>
              <a:gd name="T2" fmla="*/ 2147483646 w 668"/>
              <a:gd name="T3" fmla="*/ 2147483646 h 579"/>
              <a:gd name="T4" fmla="*/ 2147483646 w 668"/>
              <a:gd name="T5" fmla="*/ 2147483646 h 579"/>
              <a:gd name="T6" fmla="*/ 2147483646 w 668"/>
              <a:gd name="T7" fmla="*/ 2147483646 h 579"/>
              <a:gd name="T8" fmla="*/ 2147483646 w 668"/>
              <a:gd name="T9" fmla="*/ 2147483646 h 579"/>
              <a:gd name="T10" fmla="*/ 2147483646 w 668"/>
              <a:gd name="T11" fmla="*/ 2147483646 h 579"/>
              <a:gd name="T12" fmla="*/ 2147483646 w 668"/>
              <a:gd name="T13" fmla="*/ 2147483646 h 579"/>
              <a:gd name="T14" fmla="*/ 2147483646 w 668"/>
              <a:gd name="T15" fmla="*/ 2147483646 h 579"/>
              <a:gd name="T16" fmla="*/ 2147483646 w 668"/>
              <a:gd name="T17" fmla="*/ 2147483646 h 579"/>
              <a:gd name="T18" fmla="*/ 2147483646 w 668"/>
              <a:gd name="T19" fmla="*/ 2147483646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10" name="Google Shape;1469;p26">
            <a:extLst>
              <a:ext uri="{FF2B5EF4-FFF2-40B4-BE49-F238E27FC236}">
                <a16:creationId xmlns:a16="http://schemas.microsoft.com/office/drawing/2014/main" id="{CD4E2C0D-5285-E940-8710-E4D0BDD6268E}"/>
              </a:ext>
            </a:extLst>
          </p:cNvPr>
          <p:cNvGrpSpPr>
            <a:grpSpLocks/>
          </p:cNvGrpSpPr>
          <p:nvPr/>
        </p:nvGrpSpPr>
        <p:grpSpPr bwMode="auto">
          <a:xfrm rot="5821322">
            <a:off x="11238442" y="3967692"/>
            <a:ext cx="690033" cy="823384"/>
            <a:chOff x="-2727738" y="2878591"/>
            <a:chExt cx="727675" cy="869530"/>
          </a:xfrm>
        </p:grpSpPr>
        <p:sp>
          <p:nvSpPr>
            <p:cNvPr id="11" name="Google Shape;1470;p26">
              <a:extLst>
                <a:ext uri="{FF2B5EF4-FFF2-40B4-BE49-F238E27FC236}">
                  <a16:creationId xmlns:a16="http://schemas.microsoft.com/office/drawing/2014/main" id="{AFFC491A-CE24-D048-A00D-0EA572BEA009}"/>
                </a:ext>
              </a:extLst>
            </p:cNvPr>
            <p:cNvSpPr>
              <a:spLocks/>
            </p:cNvSpPr>
            <p:nvPr/>
          </p:nvSpPr>
          <p:spPr bwMode="auto">
            <a:xfrm>
              <a:off x="-2714634" y="2878591"/>
              <a:ext cx="714571" cy="826806"/>
            </a:xfrm>
            <a:custGeom>
              <a:avLst/>
              <a:gdLst>
                <a:gd name="T0" fmla="*/ 2147483646 w 5017"/>
                <a:gd name="T1" fmla="*/ 0 h 5805"/>
                <a:gd name="T2" fmla="*/ 2147483646 w 5017"/>
                <a:gd name="T3" fmla="*/ 2147483646 h 5805"/>
                <a:gd name="T4" fmla="*/ 2147483646 w 5017"/>
                <a:gd name="T5" fmla="*/ 2147483646 h 5805"/>
                <a:gd name="T6" fmla="*/ 2147483646 w 5017"/>
                <a:gd name="T7" fmla="*/ 2147483646 h 5805"/>
                <a:gd name="T8" fmla="*/ 2147483646 w 5017"/>
                <a:gd name="T9" fmla="*/ 2147483646 h 5805"/>
                <a:gd name="T10" fmla="*/ 2147483646 w 5017"/>
                <a:gd name="T11" fmla="*/ 2147483646 h 5805"/>
                <a:gd name="T12" fmla="*/ 2147483646 w 5017"/>
                <a:gd name="T13" fmla="*/ 2147483646 h 5805"/>
                <a:gd name="T14" fmla="*/ 2147483646 w 5017"/>
                <a:gd name="T15" fmla="*/ 2147483646 h 5805"/>
                <a:gd name="T16" fmla="*/ 0 w 5017"/>
                <a:gd name="T17" fmla="*/ 2147483646 h 5805"/>
                <a:gd name="T18" fmla="*/ 2147483646 w 5017"/>
                <a:gd name="T19" fmla="*/ 2147483646 h 5805"/>
                <a:gd name="T20" fmla="*/ 2147483646 w 5017"/>
                <a:gd name="T21" fmla="*/ 2147483646 h 5805"/>
                <a:gd name="T22" fmla="*/ 2147483646 w 5017"/>
                <a:gd name="T23" fmla="*/ 2147483646 h 5805"/>
                <a:gd name="T24" fmla="*/ 2147483646 w 5017"/>
                <a:gd name="T25" fmla="*/ 2147483646 h 5805"/>
                <a:gd name="T26" fmla="*/ 2147483646 w 5017"/>
                <a:gd name="T27" fmla="*/ 2147483646 h 5805"/>
                <a:gd name="T28" fmla="*/ 2147483646 w 5017"/>
                <a:gd name="T29" fmla="*/ 2147483646 h 5805"/>
                <a:gd name="T30" fmla="*/ 2147483646 w 5017"/>
                <a:gd name="T31" fmla="*/ 2147483646 h 5805"/>
                <a:gd name="T32" fmla="*/ 2147483646 w 5017"/>
                <a:gd name="T33" fmla="*/ 2147483646 h 5805"/>
                <a:gd name="T34" fmla="*/ 2147483646 w 5017"/>
                <a:gd name="T35" fmla="*/ 2147483646 h 5805"/>
                <a:gd name="T36" fmla="*/ 2147483646 w 5017"/>
                <a:gd name="T37" fmla="*/ 2147483646 h 5805"/>
                <a:gd name="T38" fmla="*/ 2147483646 w 5017"/>
                <a:gd name="T39" fmla="*/ 2147483646 h 5805"/>
                <a:gd name="T40" fmla="*/ 2147483646 w 5017"/>
                <a:gd name="T41" fmla="*/ 0 h 58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 name="Google Shape;1471;p26">
              <a:extLst>
                <a:ext uri="{FF2B5EF4-FFF2-40B4-BE49-F238E27FC236}">
                  <a16:creationId xmlns:a16="http://schemas.microsoft.com/office/drawing/2014/main" id="{B494F9EE-ACD4-224E-B77F-8BAE535FEB4E}"/>
                </a:ext>
              </a:extLst>
            </p:cNvPr>
            <p:cNvSpPr>
              <a:spLocks/>
            </p:cNvSpPr>
            <p:nvPr/>
          </p:nvSpPr>
          <p:spPr bwMode="auto">
            <a:xfrm>
              <a:off x="-2642993" y="2947812"/>
              <a:ext cx="639511" cy="740209"/>
            </a:xfrm>
            <a:custGeom>
              <a:avLst/>
              <a:gdLst>
                <a:gd name="T0" fmla="*/ 2147483646 w 4490"/>
                <a:gd name="T1" fmla="*/ 2147483646 h 5197"/>
                <a:gd name="T2" fmla="*/ 2147483646 w 4490"/>
                <a:gd name="T3" fmla="*/ 2147483646 h 5197"/>
                <a:gd name="T4" fmla="*/ 2147483646 w 4490"/>
                <a:gd name="T5" fmla="*/ 2147483646 h 5197"/>
                <a:gd name="T6" fmla="*/ 2147483646 w 4490"/>
                <a:gd name="T7" fmla="*/ 2147483646 h 5197"/>
                <a:gd name="T8" fmla="*/ 2147483646 w 4490"/>
                <a:gd name="T9" fmla="*/ 2147483646 h 5197"/>
                <a:gd name="T10" fmla="*/ 2147483646 w 4490"/>
                <a:gd name="T11" fmla="*/ 2147483646 h 5197"/>
                <a:gd name="T12" fmla="*/ 2147483646 w 4490"/>
                <a:gd name="T13" fmla="*/ 2147483646 h 5197"/>
                <a:gd name="T14" fmla="*/ 2147483646 w 4490"/>
                <a:gd name="T15" fmla="*/ 2147483646 h 5197"/>
                <a:gd name="T16" fmla="*/ 2147483646 w 4490"/>
                <a:gd name="T17" fmla="*/ 2147483646 h 5197"/>
                <a:gd name="T18" fmla="*/ 2147483646 w 4490"/>
                <a:gd name="T19" fmla="*/ 2147483646 h 5197"/>
                <a:gd name="T20" fmla="*/ 2147483646 w 4490"/>
                <a:gd name="T21" fmla="*/ 2147483646 h 5197"/>
                <a:gd name="T22" fmla="*/ 2147483646 w 4490"/>
                <a:gd name="T23" fmla="*/ 2147483646 h 5197"/>
                <a:gd name="T24" fmla="*/ 2147483646 w 4490"/>
                <a:gd name="T25" fmla="*/ 2147483646 h 5197"/>
                <a:gd name="T26" fmla="*/ 2147483646 w 4490"/>
                <a:gd name="T27" fmla="*/ 2147483646 h 5197"/>
                <a:gd name="T28" fmla="*/ 2147483646 w 4490"/>
                <a:gd name="T29" fmla="*/ 2147483646 h 5197"/>
                <a:gd name="T30" fmla="*/ 2147483646 w 4490"/>
                <a:gd name="T31" fmla="*/ 2147483646 h 5197"/>
                <a:gd name="T32" fmla="*/ 2147483646 w 4490"/>
                <a:gd name="T33" fmla="*/ 2147483646 h 5197"/>
                <a:gd name="T34" fmla="*/ 2147483646 w 4490"/>
                <a:gd name="T35" fmla="*/ 2147483646 h 5197"/>
                <a:gd name="T36" fmla="*/ 2147483646 w 4490"/>
                <a:gd name="T37" fmla="*/ 2147483646 h 5197"/>
                <a:gd name="T38" fmla="*/ 2147483646 w 4490"/>
                <a:gd name="T39" fmla="*/ 2147483646 h 51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3" name="Google Shape;1472;p26">
              <a:extLst>
                <a:ext uri="{FF2B5EF4-FFF2-40B4-BE49-F238E27FC236}">
                  <a16:creationId xmlns:a16="http://schemas.microsoft.com/office/drawing/2014/main" id="{FF1656D6-FD52-5E4F-9AAC-6F8AFD5CAB62}"/>
                </a:ext>
              </a:extLst>
            </p:cNvPr>
            <p:cNvSpPr>
              <a:spLocks/>
            </p:cNvSpPr>
            <p:nvPr/>
          </p:nvSpPr>
          <p:spPr bwMode="auto">
            <a:xfrm>
              <a:off x="-2447866" y="3231388"/>
              <a:ext cx="161231" cy="140578"/>
            </a:xfrm>
            <a:custGeom>
              <a:avLst/>
              <a:gdLst>
                <a:gd name="T0" fmla="*/ 2147483646 w 1132"/>
                <a:gd name="T1" fmla="*/ 0 h 987"/>
                <a:gd name="T2" fmla="*/ 2147483646 w 1132"/>
                <a:gd name="T3" fmla="*/ 2147483646 h 987"/>
                <a:gd name="T4" fmla="*/ 2147483646 w 1132"/>
                <a:gd name="T5" fmla="*/ 2147483646 h 987"/>
                <a:gd name="T6" fmla="*/ 2147483646 w 1132"/>
                <a:gd name="T7" fmla="*/ 2147483646 h 987"/>
                <a:gd name="T8" fmla="*/ 2147483646 w 1132"/>
                <a:gd name="T9" fmla="*/ 2147483646 h 987"/>
                <a:gd name="T10" fmla="*/ 2147483646 w 1132"/>
                <a:gd name="T11" fmla="*/ 2147483646 h 987"/>
                <a:gd name="T12" fmla="*/ 2147483646 w 1132"/>
                <a:gd name="T13" fmla="*/ 2147483646 h 987"/>
                <a:gd name="T14" fmla="*/ 2147483646 w 1132"/>
                <a:gd name="T15" fmla="*/ 0 h 9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 name="Google Shape;1473;p26">
              <a:extLst>
                <a:ext uri="{FF2B5EF4-FFF2-40B4-BE49-F238E27FC236}">
                  <a16:creationId xmlns:a16="http://schemas.microsoft.com/office/drawing/2014/main" id="{89BCFB6F-762F-C544-9253-A97DE5B34DA1}"/>
                </a:ext>
              </a:extLst>
            </p:cNvPr>
            <p:cNvSpPr>
              <a:spLocks/>
            </p:cNvSpPr>
            <p:nvPr/>
          </p:nvSpPr>
          <p:spPr bwMode="auto">
            <a:xfrm>
              <a:off x="-2210296" y="2927160"/>
              <a:ext cx="179889" cy="155391"/>
            </a:xfrm>
            <a:custGeom>
              <a:avLst/>
              <a:gdLst>
                <a:gd name="T0" fmla="*/ 2147483646 w 1263"/>
                <a:gd name="T1" fmla="*/ 0 h 1091"/>
                <a:gd name="T2" fmla="*/ 2147483646 w 1263"/>
                <a:gd name="T3" fmla="*/ 2147483646 h 1091"/>
                <a:gd name="T4" fmla="*/ 2147483646 w 1263"/>
                <a:gd name="T5" fmla="*/ 2147483646 h 1091"/>
                <a:gd name="T6" fmla="*/ 2147483646 w 1263"/>
                <a:gd name="T7" fmla="*/ 2147483646 h 1091"/>
                <a:gd name="T8" fmla="*/ 2147483646 w 1263"/>
                <a:gd name="T9" fmla="*/ 2147483646 h 1091"/>
                <a:gd name="T10" fmla="*/ 2147483646 w 1263"/>
                <a:gd name="T11" fmla="*/ 2147483646 h 1091"/>
                <a:gd name="T12" fmla="*/ 2147483646 w 1263"/>
                <a:gd name="T13" fmla="*/ 2147483646 h 1091"/>
                <a:gd name="T14" fmla="*/ 2147483646 w 1263"/>
                <a:gd name="T15" fmla="*/ 2147483646 h 1091"/>
                <a:gd name="T16" fmla="*/ 2147483646 w 1263"/>
                <a:gd name="T17" fmla="*/ 2147483646 h 1091"/>
                <a:gd name="T18" fmla="*/ 2147483646 w 1263"/>
                <a:gd name="T19" fmla="*/ 2147483646 h 1091"/>
                <a:gd name="T20" fmla="*/ 2147483646 w 1263"/>
                <a:gd name="T21" fmla="*/ 2147483646 h 1091"/>
                <a:gd name="T22" fmla="*/ 2147483646 w 1263"/>
                <a:gd name="T23" fmla="*/ 2147483646 h 1091"/>
                <a:gd name="T24" fmla="*/ 2147483646 w 1263"/>
                <a:gd name="T25" fmla="*/ 2147483646 h 1091"/>
                <a:gd name="T26" fmla="*/ 2147483646 w 1263"/>
                <a:gd name="T27" fmla="*/ 2147483646 h 1091"/>
                <a:gd name="T28" fmla="*/ 2147483646 w 1263"/>
                <a:gd name="T29" fmla="*/ 2147483646 h 1091"/>
                <a:gd name="T30" fmla="*/ 2147483646 w 1263"/>
                <a:gd name="T31" fmla="*/ 2147483646 h 1091"/>
                <a:gd name="T32" fmla="*/ 2147483646 w 1263"/>
                <a:gd name="T33" fmla="*/ 2147483646 h 1091"/>
                <a:gd name="T34" fmla="*/ 2147483646 w 1263"/>
                <a:gd name="T35" fmla="*/ 2147483646 h 1091"/>
                <a:gd name="T36" fmla="*/ 2147483646 w 1263"/>
                <a:gd name="T37" fmla="*/ 2147483646 h 1091"/>
                <a:gd name="T38" fmla="*/ 2147483646 w 1263"/>
                <a:gd name="T39" fmla="*/ 2147483646 h 1091"/>
                <a:gd name="T40" fmla="*/ 2147483646 w 1263"/>
                <a:gd name="T41" fmla="*/ 2147483646 h 1091"/>
                <a:gd name="T42" fmla="*/ 2147483646 w 1263"/>
                <a:gd name="T43" fmla="*/ 0 h 10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5" name="Google Shape;1474;p26">
              <a:extLst>
                <a:ext uri="{FF2B5EF4-FFF2-40B4-BE49-F238E27FC236}">
                  <a16:creationId xmlns:a16="http://schemas.microsoft.com/office/drawing/2014/main" id="{57B5F2F8-A3EA-7646-A4FB-8C56854E46FD}"/>
                </a:ext>
              </a:extLst>
            </p:cNvPr>
            <p:cNvSpPr>
              <a:spLocks/>
            </p:cNvSpPr>
            <p:nvPr/>
          </p:nvSpPr>
          <p:spPr bwMode="auto">
            <a:xfrm>
              <a:off x="-2273107" y="3039821"/>
              <a:ext cx="246404" cy="286712"/>
            </a:xfrm>
            <a:custGeom>
              <a:avLst/>
              <a:gdLst>
                <a:gd name="T0" fmla="*/ 2147483646 w 1730"/>
                <a:gd name="T1" fmla="*/ 2147483646 h 2013"/>
                <a:gd name="T2" fmla="*/ 2147483646 w 1730"/>
                <a:gd name="T3" fmla="*/ 2147483646 h 2013"/>
                <a:gd name="T4" fmla="*/ 2147483646 w 1730"/>
                <a:gd name="T5" fmla="*/ 2147483646 h 2013"/>
                <a:gd name="T6" fmla="*/ 2147483646 w 1730"/>
                <a:gd name="T7" fmla="*/ 2147483646 h 2013"/>
                <a:gd name="T8" fmla="*/ 2147483646 w 1730"/>
                <a:gd name="T9" fmla="*/ 2147483646 h 2013"/>
                <a:gd name="T10" fmla="*/ 2147483646 w 1730"/>
                <a:gd name="T11" fmla="*/ 2147483646 h 2013"/>
                <a:gd name="T12" fmla="*/ 2147483646 w 1730"/>
                <a:gd name="T13" fmla="*/ 2147483646 h 2013"/>
                <a:gd name="T14" fmla="*/ 2147483646 w 1730"/>
                <a:gd name="T15" fmla="*/ 2147483646 h 2013"/>
                <a:gd name="T16" fmla="*/ 2147483646 w 1730"/>
                <a:gd name="T17" fmla="*/ 2147483646 h 2013"/>
                <a:gd name="T18" fmla="*/ 2147483646 w 1730"/>
                <a:gd name="T19" fmla="*/ 2147483646 h 20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6" name="Google Shape;1475;p26">
              <a:extLst>
                <a:ext uri="{FF2B5EF4-FFF2-40B4-BE49-F238E27FC236}">
                  <a16:creationId xmlns:a16="http://schemas.microsoft.com/office/drawing/2014/main" id="{1AE67B2C-2D27-8F49-A50A-41DAD8EF03D9}"/>
                </a:ext>
              </a:extLst>
            </p:cNvPr>
            <p:cNvSpPr>
              <a:spLocks/>
            </p:cNvSpPr>
            <p:nvPr/>
          </p:nvSpPr>
          <p:spPr bwMode="auto">
            <a:xfrm>
              <a:off x="-2727738" y="3584754"/>
              <a:ext cx="147557" cy="163367"/>
            </a:xfrm>
            <a:custGeom>
              <a:avLst/>
              <a:gdLst>
                <a:gd name="T0" fmla="*/ 2147483646 w 1036"/>
                <a:gd name="T1" fmla="*/ 0 h 1147"/>
                <a:gd name="T2" fmla="*/ 2147483646 w 1036"/>
                <a:gd name="T3" fmla="*/ 2147483646 h 1147"/>
                <a:gd name="T4" fmla="*/ 2147483646 w 1036"/>
                <a:gd name="T5" fmla="*/ 2147483646 h 1147"/>
                <a:gd name="T6" fmla="*/ 2147483646 w 1036"/>
                <a:gd name="T7" fmla="*/ 0 h 11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Tree>
    <p:extLst>
      <p:ext uri="{BB962C8B-B14F-4D97-AF65-F5344CB8AC3E}">
        <p14:creationId xmlns:p14="http://schemas.microsoft.com/office/powerpoint/2010/main" val="2870999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476"/>
        <p:cNvGrpSpPr/>
        <p:nvPr/>
      </p:nvGrpSpPr>
      <p:grpSpPr>
        <a:xfrm>
          <a:off x="0" y="0"/>
          <a:ext cx="0" cy="0"/>
          <a:chOff x="0" y="0"/>
          <a:chExt cx="0" cy="0"/>
        </a:xfrm>
      </p:grpSpPr>
      <p:sp>
        <p:nvSpPr>
          <p:cNvPr id="2" name="Google Shape;1477;p27">
            <a:extLst>
              <a:ext uri="{FF2B5EF4-FFF2-40B4-BE49-F238E27FC236}">
                <a16:creationId xmlns:a16="http://schemas.microsoft.com/office/drawing/2014/main" id="{549D391C-9DB6-CC4F-8764-36F009B82A84}"/>
              </a:ext>
            </a:extLst>
          </p:cNvPr>
          <p:cNvSpPr>
            <a:spLocks/>
          </p:cNvSpPr>
          <p:nvPr/>
        </p:nvSpPr>
        <p:spPr bwMode="auto">
          <a:xfrm>
            <a:off x="1953684" y="844551"/>
            <a:ext cx="4495800" cy="5405967"/>
          </a:xfrm>
          <a:custGeom>
            <a:avLst/>
            <a:gdLst>
              <a:gd name="T0" fmla="*/ 2147483646 w 7319"/>
              <a:gd name="T1" fmla="*/ 0 h 9491"/>
              <a:gd name="T2" fmla="*/ 0 w 7319"/>
              <a:gd name="T3" fmla="*/ 2147483646 h 9491"/>
              <a:gd name="T4" fmla="*/ 0 w 7319"/>
              <a:gd name="T5" fmla="*/ 2147483646 h 9491"/>
              <a:gd name="T6" fmla="*/ 2147483646 w 7319"/>
              <a:gd name="T7" fmla="*/ 2147483646 h 9491"/>
              <a:gd name="T8" fmla="*/ 2147483646 w 7319"/>
              <a:gd name="T9" fmla="*/ 2147483646 h 9491"/>
              <a:gd name="T10" fmla="*/ 2147483646 w 7319"/>
              <a:gd name="T11" fmla="*/ 2147483646 h 9491"/>
              <a:gd name="T12" fmla="*/ 2147483646 w 7319"/>
              <a:gd name="T13" fmla="*/ 2147483646 h 9491"/>
              <a:gd name="T14" fmla="*/ 2147483646 w 7319"/>
              <a:gd name="T15" fmla="*/ 0 h 9491"/>
              <a:gd name="T16" fmla="*/ 2147483646 w 7319"/>
              <a:gd name="T17" fmla="*/ 0 h 9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19" h="9491" extrusionOk="0">
                <a:moveTo>
                  <a:pt x="450" y="0"/>
                </a:moveTo>
                <a:cubicBezTo>
                  <a:pt x="203" y="0"/>
                  <a:pt x="0" y="199"/>
                  <a:pt x="0" y="445"/>
                </a:cubicBezTo>
                <a:lnTo>
                  <a:pt x="0" y="9041"/>
                </a:lnTo>
                <a:cubicBezTo>
                  <a:pt x="0" y="9292"/>
                  <a:pt x="203" y="9491"/>
                  <a:pt x="450" y="9491"/>
                </a:cubicBezTo>
                <a:lnTo>
                  <a:pt x="6869" y="9491"/>
                </a:lnTo>
                <a:cubicBezTo>
                  <a:pt x="7120" y="9491"/>
                  <a:pt x="7319" y="9292"/>
                  <a:pt x="7319" y="9041"/>
                </a:cubicBezTo>
                <a:lnTo>
                  <a:pt x="7319" y="445"/>
                </a:lnTo>
                <a:cubicBezTo>
                  <a:pt x="7319" y="199"/>
                  <a:pt x="7120" y="0"/>
                  <a:pt x="6869" y="0"/>
                </a:cubicBezTo>
                <a:lnTo>
                  <a:pt x="450" y="0"/>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3" name="Google Shape;1478;p27">
            <a:extLst>
              <a:ext uri="{FF2B5EF4-FFF2-40B4-BE49-F238E27FC236}">
                <a16:creationId xmlns:a16="http://schemas.microsoft.com/office/drawing/2014/main" id="{65D46C14-4F37-0B44-B1A3-D7F53208A332}"/>
              </a:ext>
            </a:extLst>
          </p:cNvPr>
          <p:cNvSpPr>
            <a:spLocks/>
          </p:cNvSpPr>
          <p:nvPr/>
        </p:nvSpPr>
        <p:spPr bwMode="auto">
          <a:xfrm>
            <a:off x="5742517" y="844551"/>
            <a:ext cx="4495800" cy="5405967"/>
          </a:xfrm>
          <a:custGeom>
            <a:avLst/>
            <a:gdLst>
              <a:gd name="T0" fmla="*/ 2147483646 w 7319"/>
              <a:gd name="T1" fmla="*/ 0 h 9491"/>
              <a:gd name="T2" fmla="*/ 2147483646 w 7319"/>
              <a:gd name="T3" fmla="*/ 2147483646 h 9491"/>
              <a:gd name="T4" fmla="*/ 2147483646 w 7319"/>
              <a:gd name="T5" fmla="*/ 2147483646 h 9491"/>
              <a:gd name="T6" fmla="*/ 2147483646 w 7319"/>
              <a:gd name="T7" fmla="*/ 2147483646 h 9491"/>
              <a:gd name="T8" fmla="*/ 2147483646 w 7319"/>
              <a:gd name="T9" fmla="*/ 2147483646 h 9491"/>
              <a:gd name="T10" fmla="*/ 2147483646 w 7319"/>
              <a:gd name="T11" fmla="*/ 2147483646 h 9491"/>
              <a:gd name="T12" fmla="*/ 2147483646 w 7319"/>
              <a:gd name="T13" fmla="*/ 2147483646 h 9491"/>
              <a:gd name="T14" fmla="*/ 2147483646 w 7319"/>
              <a:gd name="T15" fmla="*/ 0 h 9491"/>
              <a:gd name="T16" fmla="*/ 2147483646 w 7319"/>
              <a:gd name="T17" fmla="*/ 0 h 94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319" h="9491" extrusionOk="0">
                <a:moveTo>
                  <a:pt x="450" y="0"/>
                </a:moveTo>
                <a:cubicBezTo>
                  <a:pt x="204" y="0"/>
                  <a:pt x="1" y="199"/>
                  <a:pt x="1" y="445"/>
                </a:cubicBezTo>
                <a:lnTo>
                  <a:pt x="1" y="9041"/>
                </a:lnTo>
                <a:cubicBezTo>
                  <a:pt x="1" y="9292"/>
                  <a:pt x="204" y="9491"/>
                  <a:pt x="450" y="9491"/>
                </a:cubicBezTo>
                <a:lnTo>
                  <a:pt x="6869" y="9491"/>
                </a:lnTo>
                <a:cubicBezTo>
                  <a:pt x="7121" y="9491"/>
                  <a:pt x="7319" y="9292"/>
                  <a:pt x="7319" y="9041"/>
                </a:cubicBezTo>
                <a:lnTo>
                  <a:pt x="7319" y="445"/>
                </a:lnTo>
                <a:cubicBezTo>
                  <a:pt x="7319" y="199"/>
                  <a:pt x="7121" y="0"/>
                  <a:pt x="6869" y="0"/>
                </a:cubicBezTo>
                <a:lnTo>
                  <a:pt x="450" y="0"/>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4" name="Google Shape;1479;p27">
            <a:extLst>
              <a:ext uri="{FF2B5EF4-FFF2-40B4-BE49-F238E27FC236}">
                <a16:creationId xmlns:a16="http://schemas.microsoft.com/office/drawing/2014/main" id="{8F98F9DD-0618-5D49-A523-EDEC721272E1}"/>
              </a:ext>
            </a:extLst>
          </p:cNvPr>
          <p:cNvSpPr>
            <a:spLocks/>
          </p:cNvSpPr>
          <p:nvPr/>
        </p:nvSpPr>
        <p:spPr bwMode="auto">
          <a:xfrm>
            <a:off x="2216151" y="1119718"/>
            <a:ext cx="7685616" cy="4889500"/>
          </a:xfrm>
          <a:custGeom>
            <a:avLst/>
            <a:gdLst>
              <a:gd name="T0" fmla="*/ 2147483646 w 12515"/>
              <a:gd name="T1" fmla="*/ 0 h 8586"/>
              <a:gd name="T2" fmla="*/ 2147483646 w 12515"/>
              <a:gd name="T3" fmla="*/ 2147483646 h 8586"/>
              <a:gd name="T4" fmla="*/ 2147483646 w 12515"/>
              <a:gd name="T5" fmla="*/ 2147483646 h 8586"/>
              <a:gd name="T6" fmla="*/ 2147483646 w 12515"/>
              <a:gd name="T7" fmla="*/ 0 h 8586"/>
              <a:gd name="T8" fmla="*/ 2147483646 w 12515"/>
              <a:gd name="T9" fmla="*/ 0 h 85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15" h="8586" extrusionOk="0">
                <a:moveTo>
                  <a:pt x="1" y="0"/>
                </a:moveTo>
                <a:lnTo>
                  <a:pt x="1" y="8586"/>
                </a:lnTo>
                <a:lnTo>
                  <a:pt x="12514" y="8586"/>
                </a:lnTo>
                <a:lnTo>
                  <a:pt x="12514" y="0"/>
                </a:lnTo>
                <a:lnTo>
                  <a:pt x="1"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 name="Google Shape;1480;p27">
            <a:extLst>
              <a:ext uri="{FF2B5EF4-FFF2-40B4-BE49-F238E27FC236}">
                <a16:creationId xmlns:a16="http://schemas.microsoft.com/office/drawing/2014/main" id="{E513E30C-46EE-EF49-95B8-6D1E2A198D61}"/>
              </a:ext>
            </a:extLst>
          </p:cNvPr>
          <p:cNvSpPr>
            <a:spLocks/>
          </p:cNvSpPr>
          <p:nvPr/>
        </p:nvSpPr>
        <p:spPr bwMode="auto">
          <a:xfrm>
            <a:off x="2465918" y="628652"/>
            <a:ext cx="3627967" cy="5099049"/>
          </a:xfrm>
          <a:custGeom>
            <a:avLst/>
            <a:gdLst>
              <a:gd name="T0" fmla="*/ 2147483646 w 5907"/>
              <a:gd name="T1" fmla="*/ 2147483646 h 8952"/>
              <a:gd name="T2" fmla="*/ 0 w 5907"/>
              <a:gd name="T3" fmla="*/ 2147483646 h 8952"/>
              <a:gd name="T4" fmla="*/ 0 w 5907"/>
              <a:gd name="T5" fmla="*/ 2147483646 h 8952"/>
              <a:gd name="T6" fmla="*/ 2147483646 w 5907"/>
              <a:gd name="T7" fmla="*/ 2147483646 h 8952"/>
              <a:gd name="T8" fmla="*/ 2147483646 w 5907"/>
              <a:gd name="T9" fmla="*/ 2147483646 h 8952"/>
              <a:gd name="T10" fmla="*/ 2147483646 w 5907"/>
              <a:gd name="T11" fmla="*/ 2147483646 h 8952"/>
              <a:gd name="T12" fmla="*/ 2147483646 w 5907"/>
              <a:gd name="T13" fmla="*/ 2147483646 h 8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07" h="8952" extrusionOk="0">
                <a:moveTo>
                  <a:pt x="2930" y="1"/>
                </a:moveTo>
                <a:cubicBezTo>
                  <a:pt x="2008" y="1"/>
                  <a:pt x="1085" y="237"/>
                  <a:pt x="0" y="719"/>
                </a:cubicBezTo>
                <a:lnTo>
                  <a:pt x="0" y="8952"/>
                </a:lnTo>
                <a:cubicBezTo>
                  <a:pt x="1096" y="8639"/>
                  <a:pt x="2027" y="8482"/>
                  <a:pt x="2959" y="8482"/>
                </a:cubicBezTo>
                <a:cubicBezTo>
                  <a:pt x="3887" y="8482"/>
                  <a:pt x="4815" y="8638"/>
                  <a:pt x="5906" y="8952"/>
                </a:cubicBezTo>
                <a:lnTo>
                  <a:pt x="5906" y="719"/>
                </a:lnTo>
                <a:cubicBezTo>
                  <a:pt x="4802" y="244"/>
                  <a:pt x="3867" y="1"/>
                  <a:pt x="2930" y="1"/>
                </a:cubicBezTo>
                <a:close/>
              </a:path>
            </a:pathLst>
          </a:custGeom>
          <a:solidFill>
            <a:srgbClr val="F8FBF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6" name="Google Shape;1481;p27">
            <a:extLst>
              <a:ext uri="{FF2B5EF4-FFF2-40B4-BE49-F238E27FC236}">
                <a16:creationId xmlns:a16="http://schemas.microsoft.com/office/drawing/2014/main" id="{C73AC1A2-00F8-6548-902D-7FA522112530}"/>
              </a:ext>
            </a:extLst>
          </p:cNvPr>
          <p:cNvSpPr>
            <a:spLocks/>
          </p:cNvSpPr>
          <p:nvPr/>
        </p:nvSpPr>
        <p:spPr bwMode="auto">
          <a:xfrm>
            <a:off x="6028267" y="641351"/>
            <a:ext cx="3644900" cy="5096933"/>
          </a:xfrm>
          <a:custGeom>
            <a:avLst/>
            <a:gdLst>
              <a:gd name="T0" fmla="*/ 2147483646 w 5936"/>
              <a:gd name="T1" fmla="*/ 0 h 8949"/>
              <a:gd name="T2" fmla="*/ 2147483646 w 5936"/>
              <a:gd name="T3" fmla="*/ 0 h 8949"/>
              <a:gd name="T4" fmla="*/ 2147483646 w 5936"/>
              <a:gd name="T5" fmla="*/ 2147483646 h 8949"/>
              <a:gd name="T6" fmla="*/ 2147483646 w 5936"/>
              <a:gd name="T7" fmla="*/ 2147483646 h 8949"/>
              <a:gd name="T8" fmla="*/ 2147483646 w 5936"/>
              <a:gd name="T9" fmla="*/ 2147483646 h 8949"/>
              <a:gd name="T10" fmla="*/ 2147483646 w 5936"/>
              <a:gd name="T11" fmla="*/ 2147483646 h 8949"/>
              <a:gd name="T12" fmla="*/ 2147483646 w 5936"/>
              <a:gd name="T13" fmla="*/ 2147483646 h 8949"/>
              <a:gd name="T14" fmla="*/ 2147483646 w 5936"/>
              <a:gd name="T15" fmla="*/ 2147483646 h 8949"/>
              <a:gd name="T16" fmla="*/ 2147483646 w 5936"/>
              <a:gd name="T17" fmla="*/ 2147483646 h 8949"/>
              <a:gd name="T18" fmla="*/ 2147483646 w 5936"/>
              <a:gd name="T19" fmla="*/ 0 h 89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936" h="8949" extrusionOk="0">
                <a:moveTo>
                  <a:pt x="3280" y="0"/>
                </a:moveTo>
                <a:cubicBezTo>
                  <a:pt x="3259" y="0"/>
                  <a:pt x="3238" y="0"/>
                  <a:pt x="3217" y="0"/>
                </a:cubicBezTo>
                <a:cubicBezTo>
                  <a:pt x="3120" y="49"/>
                  <a:pt x="3033" y="102"/>
                  <a:pt x="2946" y="160"/>
                </a:cubicBezTo>
                <a:cubicBezTo>
                  <a:pt x="2584" y="407"/>
                  <a:pt x="2032" y="919"/>
                  <a:pt x="1539" y="1843"/>
                </a:cubicBezTo>
                <a:cubicBezTo>
                  <a:pt x="1152" y="2569"/>
                  <a:pt x="871" y="3401"/>
                  <a:pt x="668" y="4238"/>
                </a:cubicBezTo>
                <a:cubicBezTo>
                  <a:pt x="54" y="6110"/>
                  <a:pt x="1" y="8543"/>
                  <a:pt x="107" y="8930"/>
                </a:cubicBezTo>
                <a:cubicBezTo>
                  <a:pt x="1175" y="8630"/>
                  <a:pt x="2066" y="8480"/>
                  <a:pt x="2965" y="8480"/>
                </a:cubicBezTo>
                <a:cubicBezTo>
                  <a:pt x="3882" y="8480"/>
                  <a:pt x="4807" y="8636"/>
                  <a:pt x="5936" y="8949"/>
                </a:cubicBezTo>
                <a:lnTo>
                  <a:pt x="5936" y="721"/>
                </a:lnTo>
                <a:cubicBezTo>
                  <a:pt x="4812" y="237"/>
                  <a:pt x="4320" y="0"/>
                  <a:pt x="3280" y="0"/>
                </a:cubicBezTo>
                <a:close/>
              </a:path>
            </a:pathLst>
          </a:custGeom>
          <a:solidFill>
            <a:srgbClr val="F8FBF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7" name="Google Shape;1482;p27">
            <a:extLst>
              <a:ext uri="{FF2B5EF4-FFF2-40B4-BE49-F238E27FC236}">
                <a16:creationId xmlns:a16="http://schemas.microsoft.com/office/drawing/2014/main" id="{FD8C8B1F-DE7B-334E-A80F-99DF96D029B9}"/>
              </a:ext>
            </a:extLst>
          </p:cNvPr>
          <p:cNvSpPr>
            <a:spLocks/>
          </p:cNvSpPr>
          <p:nvPr/>
        </p:nvSpPr>
        <p:spPr bwMode="auto">
          <a:xfrm>
            <a:off x="6057901" y="1009651"/>
            <a:ext cx="63500" cy="4707467"/>
          </a:xfrm>
          <a:custGeom>
            <a:avLst/>
            <a:gdLst>
              <a:gd name="T0" fmla="*/ 2147483646 w 103"/>
              <a:gd name="T1" fmla="*/ 2147483646 h 8272"/>
              <a:gd name="T2" fmla="*/ 2147483646 w 103"/>
              <a:gd name="T3" fmla="*/ 2147483646 h 8272"/>
              <a:gd name="T4" fmla="*/ 2147483646 w 103"/>
              <a:gd name="T5" fmla="*/ 2147483646 h 8272"/>
              <a:gd name="T6" fmla="*/ 2147483646 w 103"/>
              <a:gd name="T7" fmla="*/ 2147483646 h 8272"/>
              <a:gd name="T8" fmla="*/ 2147483646 w 103"/>
              <a:gd name="T9" fmla="*/ 2147483646 h 8272"/>
              <a:gd name="T10" fmla="*/ 2147483646 w 103"/>
              <a:gd name="T11" fmla="*/ 2147483646 h 8272"/>
              <a:gd name="T12" fmla="*/ 2147483646 w 103"/>
              <a:gd name="T13" fmla="*/ 2147483646 h 82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 h="8272" extrusionOk="0">
                <a:moveTo>
                  <a:pt x="102" y="1"/>
                </a:moveTo>
                <a:lnTo>
                  <a:pt x="102" y="1"/>
                </a:lnTo>
                <a:cubicBezTo>
                  <a:pt x="69" y="15"/>
                  <a:pt x="44" y="30"/>
                  <a:pt x="11" y="44"/>
                </a:cubicBezTo>
                <a:cubicBezTo>
                  <a:pt x="11" y="2787"/>
                  <a:pt x="1" y="5529"/>
                  <a:pt x="1" y="8272"/>
                </a:cubicBezTo>
                <a:cubicBezTo>
                  <a:pt x="20" y="8267"/>
                  <a:pt x="54" y="8262"/>
                  <a:pt x="54" y="8253"/>
                </a:cubicBezTo>
                <a:lnTo>
                  <a:pt x="54" y="39"/>
                </a:lnTo>
                <a:cubicBezTo>
                  <a:pt x="54" y="25"/>
                  <a:pt x="93" y="15"/>
                  <a:pt x="10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8" name="Google Shape;1483;p27">
            <a:extLst>
              <a:ext uri="{FF2B5EF4-FFF2-40B4-BE49-F238E27FC236}">
                <a16:creationId xmlns:a16="http://schemas.microsoft.com/office/drawing/2014/main" id="{4C7DA295-471F-614A-99C8-F02617F6DB61}"/>
              </a:ext>
            </a:extLst>
          </p:cNvPr>
          <p:cNvSpPr>
            <a:spLocks/>
          </p:cNvSpPr>
          <p:nvPr/>
        </p:nvSpPr>
        <p:spPr bwMode="auto">
          <a:xfrm>
            <a:off x="6085418" y="624417"/>
            <a:ext cx="1991783" cy="5103283"/>
          </a:xfrm>
          <a:custGeom>
            <a:avLst/>
            <a:gdLst>
              <a:gd name="T0" fmla="*/ 2147483646 w 3150"/>
              <a:gd name="T1" fmla="*/ 0 h 8969"/>
              <a:gd name="T2" fmla="*/ 2147483646 w 3150"/>
              <a:gd name="T3" fmla="*/ 2147483646 h 8969"/>
              <a:gd name="T4" fmla="*/ 0 w 3150"/>
              <a:gd name="T5" fmla="*/ 2147483646 h 8969"/>
              <a:gd name="T6" fmla="*/ 0 w 3150"/>
              <a:gd name="T7" fmla="*/ 2147483646 h 8969"/>
              <a:gd name="T8" fmla="*/ 2147483646 w 3150"/>
              <a:gd name="T9" fmla="*/ 2147483646 h 8969"/>
              <a:gd name="T10" fmla="*/ 2147483646 w 3150"/>
              <a:gd name="T11" fmla="*/ 2147483646 h 8969"/>
              <a:gd name="T12" fmla="*/ 2147483646 w 3150"/>
              <a:gd name="T13" fmla="*/ 2147483646 h 8969"/>
              <a:gd name="T14" fmla="*/ 2147483646 w 3150"/>
              <a:gd name="T15" fmla="*/ 2147483646 h 8969"/>
              <a:gd name="T16" fmla="*/ 2147483646 w 3150"/>
              <a:gd name="T17" fmla="*/ 0 h 89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50" h="8969" extrusionOk="0">
                <a:moveTo>
                  <a:pt x="3149" y="0"/>
                </a:moveTo>
                <a:cubicBezTo>
                  <a:pt x="2128" y="10"/>
                  <a:pt x="1093" y="242"/>
                  <a:pt x="48" y="678"/>
                </a:cubicBezTo>
                <a:cubicBezTo>
                  <a:pt x="39" y="692"/>
                  <a:pt x="0" y="702"/>
                  <a:pt x="0" y="716"/>
                </a:cubicBezTo>
                <a:lnTo>
                  <a:pt x="0" y="8968"/>
                </a:lnTo>
                <a:cubicBezTo>
                  <a:pt x="10" y="8959"/>
                  <a:pt x="19" y="8944"/>
                  <a:pt x="19" y="8930"/>
                </a:cubicBezTo>
                <a:cubicBezTo>
                  <a:pt x="39" y="8581"/>
                  <a:pt x="58" y="6405"/>
                  <a:pt x="590" y="4238"/>
                </a:cubicBezTo>
                <a:cubicBezTo>
                  <a:pt x="793" y="3401"/>
                  <a:pt x="1079" y="2569"/>
                  <a:pt x="1466" y="1843"/>
                </a:cubicBezTo>
                <a:cubicBezTo>
                  <a:pt x="1964" y="919"/>
                  <a:pt x="2520" y="407"/>
                  <a:pt x="2883" y="160"/>
                </a:cubicBezTo>
                <a:cubicBezTo>
                  <a:pt x="2965" y="102"/>
                  <a:pt x="3057" y="49"/>
                  <a:pt x="3149" y="0"/>
                </a:cubicBezTo>
                <a:close/>
              </a:path>
            </a:pathLst>
          </a:custGeom>
          <a:solidFill>
            <a:srgbClr val="E3EDFB"/>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9" name="Google Shape;1484;p27">
            <a:extLst>
              <a:ext uri="{FF2B5EF4-FFF2-40B4-BE49-F238E27FC236}">
                <a16:creationId xmlns:a16="http://schemas.microsoft.com/office/drawing/2014/main" id="{9685CE59-F95A-964F-B467-900F5110ABC2}"/>
              </a:ext>
            </a:extLst>
          </p:cNvPr>
          <p:cNvGrpSpPr>
            <a:grpSpLocks/>
          </p:cNvGrpSpPr>
          <p:nvPr/>
        </p:nvGrpSpPr>
        <p:grpSpPr bwMode="auto">
          <a:xfrm rot="10933375">
            <a:off x="1502834" y="647700"/>
            <a:ext cx="1291167" cy="1016000"/>
            <a:chOff x="6433246" y="1743436"/>
            <a:chExt cx="960254" cy="755871"/>
          </a:xfrm>
        </p:grpSpPr>
        <p:sp>
          <p:nvSpPr>
            <p:cNvPr id="10" name="Google Shape;1485;p27">
              <a:extLst>
                <a:ext uri="{FF2B5EF4-FFF2-40B4-BE49-F238E27FC236}">
                  <a16:creationId xmlns:a16="http://schemas.microsoft.com/office/drawing/2014/main" id="{F83227B8-4603-884C-AF09-97C34D3C105D}"/>
                </a:ext>
              </a:extLst>
            </p:cNvPr>
            <p:cNvSpPr/>
            <p:nvPr/>
          </p:nvSpPr>
          <p:spPr>
            <a:xfrm>
              <a:off x="6472318" y="1782019"/>
              <a:ext cx="182606" cy="190542"/>
            </a:xfrm>
            <a:custGeom>
              <a:avLst/>
              <a:gdLst/>
              <a:ahLst/>
              <a:cxnLst/>
              <a:rect l="l" t="t" r="r" b="b"/>
              <a:pathLst>
                <a:path w="1283" h="1346" extrusionOk="0">
                  <a:moveTo>
                    <a:pt x="228" y="0"/>
                  </a:moveTo>
                  <a:cubicBezTo>
                    <a:pt x="199" y="131"/>
                    <a:pt x="117" y="247"/>
                    <a:pt x="1" y="315"/>
                  </a:cubicBezTo>
                  <a:lnTo>
                    <a:pt x="485" y="1345"/>
                  </a:lnTo>
                  <a:lnTo>
                    <a:pt x="1283" y="339"/>
                  </a:lnTo>
                  <a:lnTo>
                    <a:pt x="228" y="0"/>
                  </a:ln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1" name="Google Shape;1486;p27">
              <a:extLst>
                <a:ext uri="{FF2B5EF4-FFF2-40B4-BE49-F238E27FC236}">
                  <a16:creationId xmlns:a16="http://schemas.microsoft.com/office/drawing/2014/main" id="{BAE0FB05-C7F6-9449-A647-DC7B3402E290}"/>
                </a:ext>
              </a:extLst>
            </p:cNvPr>
            <p:cNvSpPr>
              <a:spLocks/>
            </p:cNvSpPr>
            <p:nvPr/>
          </p:nvSpPr>
          <p:spPr bwMode="auto">
            <a:xfrm>
              <a:off x="6433246" y="1743436"/>
              <a:ext cx="63524" cy="64806"/>
            </a:xfrm>
            <a:custGeom>
              <a:avLst/>
              <a:gdLst>
                <a:gd name="T0" fmla="*/ 0 w 446"/>
                <a:gd name="T1" fmla="*/ 0 h 455"/>
                <a:gd name="T2" fmla="*/ 2147483646 w 446"/>
                <a:gd name="T3" fmla="*/ 2147483646 h 455"/>
                <a:gd name="T4" fmla="*/ 2147483646 w 446"/>
                <a:gd name="T5" fmla="*/ 2147483646 h 455"/>
                <a:gd name="T6" fmla="*/ 0 w 446"/>
                <a:gd name="T7" fmla="*/ 0 h 45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46" h="455" extrusionOk="0">
                  <a:moveTo>
                    <a:pt x="0" y="0"/>
                  </a:moveTo>
                  <a:lnTo>
                    <a:pt x="218" y="455"/>
                  </a:lnTo>
                  <a:cubicBezTo>
                    <a:pt x="334" y="387"/>
                    <a:pt x="416" y="271"/>
                    <a:pt x="445" y="140"/>
                  </a:cubicBez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 name="Google Shape;1487;p27">
              <a:extLst>
                <a:ext uri="{FF2B5EF4-FFF2-40B4-BE49-F238E27FC236}">
                  <a16:creationId xmlns:a16="http://schemas.microsoft.com/office/drawing/2014/main" id="{409B48E5-FA3D-4245-8974-79C914A4F5D9}"/>
                </a:ext>
              </a:extLst>
            </p:cNvPr>
            <p:cNvSpPr>
              <a:spLocks/>
            </p:cNvSpPr>
            <p:nvPr/>
          </p:nvSpPr>
          <p:spPr bwMode="auto">
            <a:xfrm>
              <a:off x="6529670" y="1807387"/>
              <a:ext cx="764137" cy="664294"/>
            </a:xfrm>
            <a:custGeom>
              <a:avLst/>
              <a:gdLst>
                <a:gd name="T0" fmla="*/ 2147483646 w 5365"/>
                <a:gd name="T1" fmla="*/ 2147483646 h 4664"/>
                <a:gd name="T2" fmla="*/ 0 w 5365"/>
                <a:gd name="T3" fmla="*/ 2147483646 h 4664"/>
                <a:gd name="T4" fmla="*/ 2147483646 w 5365"/>
                <a:gd name="T5" fmla="*/ 2147483646 h 4664"/>
                <a:gd name="T6" fmla="*/ 2147483646 w 5365"/>
                <a:gd name="T7" fmla="*/ 2147483646 h 4664"/>
                <a:gd name="T8" fmla="*/ 2147483646 w 5365"/>
                <a:gd name="T9" fmla="*/ 2147483646 h 46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65" h="4664" extrusionOk="0">
                  <a:moveTo>
                    <a:pt x="828" y="1"/>
                  </a:moveTo>
                  <a:lnTo>
                    <a:pt x="0" y="1036"/>
                  </a:lnTo>
                  <a:lnTo>
                    <a:pt x="4533" y="4664"/>
                  </a:lnTo>
                  <a:lnTo>
                    <a:pt x="5365" y="3629"/>
                  </a:lnTo>
                  <a:lnTo>
                    <a:pt x="828"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3" name="Google Shape;1488;p27">
              <a:extLst>
                <a:ext uri="{FF2B5EF4-FFF2-40B4-BE49-F238E27FC236}">
                  <a16:creationId xmlns:a16="http://schemas.microsoft.com/office/drawing/2014/main" id="{168F9CBB-38F0-3F46-8B34-7B0D79648EB4}"/>
                </a:ext>
              </a:extLst>
            </p:cNvPr>
            <p:cNvSpPr>
              <a:spLocks/>
            </p:cNvSpPr>
            <p:nvPr/>
          </p:nvSpPr>
          <p:spPr bwMode="auto">
            <a:xfrm>
              <a:off x="6564137" y="1850827"/>
              <a:ext cx="694631" cy="577554"/>
            </a:xfrm>
            <a:custGeom>
              <a:avLst/>
              <a:gdLst>
                <a:gd name="T0" fmla="*/ 2147483646 w 4877"/>
                <a:gd name="T1" fmla="*/ 2147483646 h 4055"/>
                <a:gd name="T2" fmla="*/ 0 w 4877"/>
                <a:gd name="T3" fmla="*/ 2147483646 h 4055"/>
                <a:gd name="T4" fmla="*/ 2147483646 w 4877"/>
                <a:gd name="T5" fmla="*/ 2147483646 h 4055"/>
                <a:gd name="T6" fmla="*/ 2147483646 w 4877"/>
                <a:gd name="T7" fmla="*/ 2147483646 h 4055"/>
                <a:gd name="T8" fmla="*/ 2147483646 w 4877"/>
                <a:gd name="T9" fmla="*/ 2147483646 h 40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77" h="4055" extrusionOk="0">
                  <a:moveTo>
                    <a:pt x="344" y="1"/>
                  </a:moveTo>
                  <a:lnTo>
                    <a:pt x="0" y="426"/>
                  </a:lnTo>
                  <a:lnTo>
                    <a:pt x="4537" y="4054"/>
                  </a:lnTo>
                  <a:lnTo>
                    <a:pt x="4876" y="3628"/>
                  </a:lnTo>
                  <a:lnTo>
                    <a:pt x="344"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 name="Google Shape;1489;p27">
              <a:extLst>
                <a:ext uri="{FF2B5EF4-FFF2-40B4-BE49-F238E27FC236}">
                  <a16:creationId xmlns:a16="http://schemas.microsoft.com/office/drawing/2014/main" id="{23B0E1C9-2F5E-A947-94AE-9DEEED10DC15}"/>
                </a:ext>
              </a:extLst>
            </p:cNvPr>
            <p:cNvSpPr>
              <a:spLocks/>
            </p:cNvSpPr>
            <p:nvPr/>
          </p:nvSpPr>
          <p:spPr bwMode="auto">
            <a:xfrm>
              <a:off x="7186264" y="2337222"/>
              <a:ext cx="207236" cy="162085"/>
            </a:xfrm>
            <a:custGeom>
              <a:avLst/>
              <a:gdLst>
                <a:gd name="T0" fmla="*/ 2147483646 w 1455"/>
                <a:gd name="T1" fmla="*/ 2147483646 h 1138"/>
                <a:gd name="T2" fmla="*/ 0 w 1455"/>
                <a:gd name="T3" fmla="*/ 2147483646 h 1138"/>
                <a:gd name="T4" fmla="*/ 2147483646 w 1455"/>
                <a:gd name="T5" fmla="*/ 2147483646 h 1138"/>
                <a:gd name="T6" fmla="*/ 2147483646 w 1455"/>
                <a:gd name="T7" fmla="*/ 2147483646 h 1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5" h="1138" extrusionOk="0">
                  <a:moveTo>
                    <a:pt x="745" y="1"/>
                  </a:moveTo>
                  <a:lnTo>
                    <a:pt x="0" y="900"/>
                  </a:lnTo>
                  <a:cubicBezTo>
                    <a:pt x="173" y="1068"/>
                    <a:pt x="357" y="1137"/>
                    <a:pt x="526" y="1137"/>
                  </a:cubicBezTo>
                  <a:cubicBezTo>
                    <a:pt x="1072" y="1137"/>
                    <a:pt x="1454" y="418"/>
                    <a:pt x="745" y="1"/>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5" name="Google Shape;1490;p27">
              <a:extLst>
                <a:ext uri="{FF2B5EF4-FFF2-40B4-BE49-F238E27FC236}">
                  <a16:creationId xmlns:a16="http://schemas.microsoft.com/office/drawing/2014/main" id="{6AE09261-3624-B040-9FAB-D6A636E86346}"/>
                </a:ext>
              </a:extLst>
            </p:cNvPr>
            <p:cNvSpPr>
              <a:spLocks/>
            </p:cNvSpPr>
            <p:nvPr/>
          </p:nvSpPr>
          <p:spPr bwMode="auto">
            <a:xfrm>
              <a:off x="7133851" y="2287657"/>
              <a:ext cx="175189" cy="197835"/>
            </a:xfrm>
            <a:custGeom>
              <a:avLst/>
              <a:gdLst>
                <a:gd name="T0" fmla="*/ 2147483646 w 1230"/>
                <a:gd name="T1" fmla="*/ 0 h 1389"/>
                <a:gd name="T2" fmla="*/ 2147483646 w 1230"/>
                <a:gd name="T3" fmla="*/ 2147483646 h 1389"/>
                <a:gd name="T4" fmla="*/ 2147483646 w 1230"/>
                <a:gd name="T5" fmla="*/ 2147483646 h 1389"/>
                <a:gd name="T6" fmla="*/ 2147483646 w 1230"/>
                <a:gd name="T7" fmla="*/ 2147483646 h 1389"/>
                <a:gd name="T8" fmla="*/ 2147483646 w 1230"/>
                <a:gd name="T9" fmla="*/ 0 h 13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0" h="1389" extrusionOk="0">
                  <a:moveTo>
                    <a:pt x="847" y="0"/>
                  </a:moveTo>
                  <a:lnTo>
                    <a:pt x="1" y="1089"/>
                  </a:lnTo>
                  <a:lnTo>
                    <a:pt x="383" y="1389"/>
                  </a:lnTo>
                  <a:lnTo>
                    <a:pt x="1229" y="300"/>
                  </a:lnTo>
                  <a:lnTo>
                    <a:pt x="847" y="0"/>
                  </a:lnTo>
                  <a:close/>
                </a:path>
              </a:pathLst>
            </a:custGeom>
            <a:solidFill>
              <a:srgbClr val="AAB8D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16" name="Google Shape;1491;p27">
            <a:extLst>
              <a:ext uri="{FF2B5EF4-FFF2-40B4-BE49-F238E27FC236}">
                <a16:creationId xmlns:a16="http://schemas.microsoft.com/office/drawing/2014/main" id="{BA6CCEF0-B174-4C45-AD76-26D9902539D8}"/>
              </a:ext>
            </a:extLst>
          </p:cNvPr>
          <p:cNvSpPr>
            <a:spLocks/>
          </p:cNvSpPr>
          <p:nvPr/>
        </p:nvSpPr>
        <p:spPr bwMode="auto">
          <a:xfrm>
            <a:off x="622301" y="3945467"/>
            <a:ext cx="175684" cy="171451"/>
          </a:xfrm>
          <a:custGeom>
            <a:avLst/>
            <a:gdLst>
              <a:gd name="T0" fmla="*/ 2147483646 w 930"/>
              <a:gd name="T1" fmla="*/ 2147483646 h 906"/>
              <a:gd name="T2" fmla="*/ 2147483646 w 930"/>
              <a:gd name="T3" fmla="*/ 2147483646 h 906"/>
              <a:gd name="T4" fmla="*/ 2147483646 w 930"/>
              <a:gd name="T5" fmla="*/ 2147483646 h 906"/>
              <a:gd name="T6" fmla="*/ 2147483646 w 930"/>
              <a:gd name="T7" fmla="*/ 2147483646 h 906"/>
              <a:gd name="T8" fmla="*/ 2147483646 w 930"/>
              <a:gd name="T9" fmla="*/ 2147483646 h 9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7" name="Google Shape;1492;p27">
            <a:extLst>
              <a:ext uri="{FF2B5EF4-FFF2-40B4-BE49-F238E27FC236}">
                <a16:creationId xmlns:a16="http://schemas.microsoft.com/office/drawing/2014/main" id="{C8050017-5C04-4444-A8CC-CBAD19E20732}"/>
              </a:ext>
            </a:extLst>
          </p:cNvPr>
          <p:cNvSpPr>
            <a:spLocks/>
          </p:cNvSpPr>
          <p:nvPr/>
        </p:nvSpPr>
        <p:spPr bwMode="auto">
          <a:xfrm>
            <a:off x="10659533" y="1606551"/>
            <a:ext cx="101600" cy="84667"/>
          </a:xfrm>
          <a:custGeom>
            <a:avLst/>
            <a:gdLst>
              <a:gd name="T0" fmla="*/ 2147483646 w 529"/>
              <a:gd name="T1" fmla="*/ 0 h 454"/>
              <a:gd name="T2" fmla="*/ 2147483646 w 529"/>
              <a:gd name="T3" fmla="*/ 2147483646 h 454"/>
              <a:gd name="T4" fmla="*/ 2147483646 w 529"/>
              <a:gd name="T5" fmla="*/ 2147483646 h 454"/>
              <a:gd name="T6" fmla="*/ 2147483646 w 529"/>
              <a:gd name="T7" fmla="*/ 2147483646 h 454"/>
              <a:gd name="T8" fmla="*/ 2147483646 w 529"/>
              <a:gd name="T9" fmla="*/ 0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8" name="Google Shape;1493;p27">
            <a:extLst>
              <a:ext uri="{FF2B5EF4-FFF2-40B4-BE49-F238E27FC236}">
                <a16:creationId xmlns:a16="http://schemas.microsoft.com/office/drawing/2014/main" id="{BD44CDE1-3AD8-5547-A186-1A0893C94471}"/>
              </a:ext>
            </a:extLst>
          </p:cNvPr>
          <p:cNvSpPr>
            <a:spLocks/>
          </p:cNvSpPr>
          <p:nvPr/>
        </p:nvSpPr>
        <p:spPr bwMode="auto">
          <a:xfrm>
            <a:off x="948267" y="3331634"/>
            <a:ext cx="188384" cy="194733"/>
          </a:xfrm>
          <a:custGeom>
            <a:avLst/>
            <a:gdLst>
              <a:gd name="T0" fmla="*/ 2147483646 w 988"/>
              <a:gd name="T1" fmla="*/ 0 h 1031"/>
              <a:gd name="T2" fmla="*/ 2147483646 w 988"/>
              <a:gd name="T3" fmla="*/ 2147483646 h 1031"/>
              <a:gd name="T4" fmla="*/ 2147483646 w 988"/>
              <a:gd name="T5" fmla="*/ 2147483646 h 1031"/>
              <a:gd name="T6" fmla="*/ 0 w 988"/>
              <a:gd name="T7" fmla="*/ 2147483646 h 1031"/>
              <a:gd name="T8" fmla="*/ 0 w 988"/>
              <a:gd name="T9" fmla="*/ 2147483646 h 1031"/>
              <a:gd name="T10" fmla="*/ 2147483646 w 988"/>
              <a:gd name="T11" fmla="*/ 2147483646 h 1031"/>
              <a:gd name="T12" fmla="*/ 2147483646 w 988"/>
              <a:gd name="T13" fmla="*/ 2147483646 h 1031"/>
              <a:gd name="T14" fmla="*/ 2147483646 w 988"/>
              <a:gd name="T15" fmla="*/ 2147483646 h 1031"/>
              <a:gd name="T16" fmla="*/ 2147483646 w 988"/>
              <a:gd name="T17" fmla="*/ 2147483646 h 1031"/>
              <a:gd name="T18" fmla="*/ 2147483646 w 988"/>
              <a:gd name="T19" fmla="*/ 2147483646 h 1031"/>
              <a:gd name="T20" fmla="*/ 2147483646 w 988"/>
              <a:gd name="T21" fmla="*/ 2147483646 h 1031"/>
              <a:gd name="T22" fmla="*/ 2147483646 w 988"/>
              <a:gd name="T23" fmla="*/ 2147483646 h 1031"/>
              <a:gd name="T24" fmla="*/ 2147483646 w 988"/>
              <a:gd name="T25" fmla="*/ 2147483646 h 1031"/>
              <a:gd name="T26" fmla="*/ 2147483646 w 988"/>
              <a:gd name="T27" fmla="*/ 2147483646 h 1031"/>
              <a:gd name="T28" fmla="*/ 2147483646 w 988"/>
              <a:gd name="T29" fmla="*/ 2147483646 h 1031"/>
              <a:gd name="T30" fmla="*/ 2147483646 w 988"/>
              <a:gd name="T31" fmla="*/ 2147483646 h 1031"/>
              <a:gd name="T32" fmla="*/ 2147483646 w 988"/>
              <a:gd name="T33" fmla="*/ 2147483646 h 1031"/>
              <a:gd name="T34" fmla="*/ 2147483646 w 988"/>
              <a:gd name="T35" fmla="*/ 2147483646 h 1031"/>
              <a:gd name="T36" fmla="*/ 2147483646 w 988"/>
              <a:gd name="T37" fmla="*/ 0 h 1031"/>
              <a:gd name="T38" fmla="*/ 2147483646 w 988"/>
              <a:gd name="T39" fmla="*/ 2147483646 h 1031"/>
              <a:gd name="T40" fmla="*/ 2147483646 w 988"/>
              <a:gd name="T41" fmla="*/ 2147483646 h 1031"/>
              <a:gd name="T42" fmla="*/ 2147483646 w 988"/>
              <a:gd name="T43" fmla="*/ 2147483646 h 1031"/>
              <a:gd name="T44" fmla="*/ 2147483646 w 988"/>
              <a:gd name="T45" fmla="*/ 2147483646 h 10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88" h="1031" extrusionOk="0">
                <a:moveTo>
                  <a:pt x="484" y="0"/>
                </a:moveTo>
                <a:lnTo>
                  <a:pt x="357" y="367"/>
                </a:lnTo>
                <a:lnTo>
                  <a:pt x="0" y="363"/>
                </a:lnTo>
                <a:cubicBezTo>
                  <a:pt x="0" y="363"/>
                  <a:pt x="123" y="462"/>
                  <a:pt x="280" y="589"/>
                </a:cubicBezTo>
                <a:lnTo>
                  <a:pt x="136" y="1006"/>
                </a:lnTo>
                <a:lnTo>
                  <a:pt x="482" y="749"/>
                </a:lnTo>
                <a:cubicBezTo>
                  <a:pt x="611" y="851"/>
                  <a:pt x="740" y="953"/>
                  <a:pt x="835" y="1024"/>
                </a:cubicBezTo>
                <a:lnTo>
                  <a:pt x="688" y="595"/>
                </a:lnTo>
                <a:lnTo>
                  <a:pt x="987" y="373"/>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9" name="Google Shape;1494;p27">
            <a:extLst>
              <a:ext uri="{FF2B5EF4-FFF2-40B4-BE49-F238E27FC236}">
                <a16:creationId xmlns:a16="http://schemas.microsoft.com/office/drawing/2014/main" id="{2843D72C-4317-AE49-8CEE-3238D1A8434E}"/>
              </a:ext>
            </a:extLst>
          </p:cNvPr>
          <p:cNvSpPr>
            <a:spLocks/>
          </p:cNvSpPr>
          <p:nvPr/>
        </p:nvSpPr>
        <p:spPr bwMode="auto">
          <a:xfrm rot="20895506">
            <a:off x="10426700" y="1883834"/>
            <a:ext cx="1001184" cy="681567"/>
          </a:xfrm>
          <a:custGeom>
            <a:avLst/>
            <a:gdLst>
              <a:gd name="T0" fmla="*/ 2147483646 w 4654"/>
              <a:gd name="T1" fmla="*/ 0 h 3162"/>
              <a:gd name="T2" fmla="*/ 2147483646 w 4654"/>
              <a:gd name="T3" fmla="*/ 2147483646 h 3162"/>
              <a:gd name="T4" fmla="*/ 2147483646 w 4654"/>
              <a:gd name="T5" fmla="*/ 2147483646 h 3162"/>
              <a:gd name="T6" fmla="*/ 2147483646 w 4654"/>
              <a:gd name="T7" fmla="*/ 2147483646 h 3162"/>
              <a:gd name="T8" fmla="*/ 0 w 4654"/>
              <a:gd name="T9" fmla="*/ 2147483646 h 3162"/>
              <a:gd name="T10" fmla="*/ 2147483646 w 4654"/>
              <a:gd name="T11" fmla="*/ 2147483646 h 3162"/>
              <a:gd name="T12" fmla="*/ 2147483646 w 4654"/>
              <a:gd name="T13" fmla="*/ 2147483646 h 3162"/>
              <a:gd name="T14" fmla="*/ 2147483646 w 4654"/>
              <a:gd name="T15" fmla="*/ 2147483646 h 3162"/>
              <a:gd name="T16" fmla="*/ 2147483646 w 4654"/>
              <a:gd name="T17" fmla="*/ 2147483646 h 3162"/>
              <a:gd name="T18" fmla="*/ 2147483646 w 4654"/>
              <a:gd name="T19" fmla="*/ 0 h 3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0" name="Google Shape;1495;p27">
            <a:extLst>
              <a:ext uri="{FF2B5EF4-FFF2-40B4-BE49-F238E27FC236}">
                <a16:creationId xmlns:a16="http://schemas.microsoft.com/office/drawing/2014/main" id="{4DEA2D39-A1AA-C34A-A45D-E0B7B293C02E}"/>
              </a:ext>
            </a:extLst>
          </p:cNvPr>
          <p:cNvSpPr>
            <a:spLocks/>
          </p:cNvSpPr>
          <p:nvPr/>
        </p:nvSpPr>
        <p:spPr bwMode="auto">
          <a:xfrm rot="20895506">
            <a:off x="10718800" y="2330451"/>
            <a:ext cx="721784" cy="313267"/>
          </a:xfrm>
          <a:custGeom>
            <a:avLst/>
            <a:gdLst>
              <a:gd name="T0" fmla="*/ 2147483646 w 3363"/>
              <a:gd name="T1" fmla="*/ 2147483646 h 1456"/>
              <a:gd name="T2" fmla="*/ 2147483646 w 3363"/>
              <a:gd name="T3" fmla="*/ 2147483646 h 1456"/>
              <a:gd name="T4" fmla="*/ 2147483646 w 3363"/>
              <a:gd name="T5" fmla="*/ 2147483646 h 1456"/>
              <a:gd name="T6" fmla="*/ 2147483646 w 3363"/>
              <a:gd name="T7" fmla="*/ 2147483646 h 1456"/>
              <a:gd name="T8" fmla="*/ 0 w 3363"/>
              <a:gd name="T9" fmla="*/ 2147483646 h 1456"/>
              <a:gd name="T10" fmla="*/ 2147483646 w 3363"/>
              <a:gd name="T11" fmla="*/ 2147483646 h 1456"/>
              <a:gd name="T12" fmla="*/ 2147483646 w 3363"/>
              <a:gd name="T13" fmla="*/ 2147483646 h 1456"/>
              <a:gd name="T14" fmla="*/ 2147483646 w 3363"/>
              <a:gd name="T15" fmla="*/ 2147483646 h 1456"/>
              <a:gd name="T16" fmla="*/ 2147483646 w 3363"/>
              <a:gd name="T17" fmla="*/ 2147483646 h 1456"/>
              <a:gd name="T18" fmla="*/ 2147483646 w 3363"/>
              <a:gd name="T19" fmla="*/ 2147483646 h 1456"/>
              <a:gd name="T20" fmla="*/ 2147483646 w 3363"/>
              <a:gd name="T21" fmla="*/ 2147483646 h 1456"/>
              <a:gd name="T22" fmla="*/ 2147483646 w 3363"/>
              <a:gd name="T23" fmla="*/ 2147483646 h 14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1" name="Google Shape;1496;p27">
            <a:extLst>
              <a:ext uri="{FF2B5EF4-FFF2-40B4-BE49-F238E27FC236}">
                <a16:creationId xmlns:a16="http://schemas.microsoft.com/office/drawing/2014/main" id="{B2179534-A83A-8041-B752-E54B25C9257B}"/>
              </a:ext>
            </a:extLst>
          </p:cNvPr>
          <p:cNvSpPr>
            <a:spLocks/>
          </p:cNvSpPr>
          <p:nvPr/>
        </p:nvSpPr>
        <p:spPr bwMode="auto">
          <a:xfrm rot="1240352">
            <a:off x="914401" y="4394200"/>
            <a:ext cx="833967" cy="577851"/>
          </a:xfrm>
          <a:custGeom>
            <a:avLst/>
            <a:gdLst>
              <a:gd name="T0" fmla="*/ 2147483646 w 3880"/>
              <a:gd name="T1" fmla="*/ 0 h 2679"/>
              <a:gd name="T2" fmla="*/ 2147483646 w 3880"/>
              <a:gd name="T3" fmla="*/ 2147483646 h 2679"/>
              <a:gd name="T4" fmla="*/ 2147483646 w 3880"/>
              <a:gd name="T5" fmla="*/ 2147483646 h 2679"/>
              <a:gd name="T6" fmla="*/ 2147483646 w 3880"/>
              <a:gd name="T7" fmla="*/ 2147483646 h 2679"/>
              <a:gd name="T8" fmla="*/ 2147483646 w 3880"/>
              <a:gd name="T9" fmla="*/ 2147483646 h 2679"/>
              <a:gd name="T10" fmla="*/ 2147483646 w 3880"/>
              <a:gd name="T11" fmla="*/ 2147483646 h 2679"/>
              <a:gd name="T12" fmla="*/ 2147483646 w 3880"/>
              <a:gd name="T13" fmla="*/ 2147483646 h 2679"/>
              <a:gd name="T14" fmla="*/ 2147483646 w 3880"/>
              <a:gd name="T15" fmla="*/ 2147483646 h 2679"/>
              <a:gd name="T16" fmla="*/ 2147483646 w 3880"/>
              <a:gd name="T17" fmla="*/ 2147483646 h 2679"/>
              <a:gd name="T18" fmla="*/ 2147483646 w 3880"/>
              <a:gd name="T19" fmla="*/ 2147483646 h 2679"/>
              <a:gd name="T20" fmla="*/ 2147483646 w 3880"/>
              <a:gd name="T21" fmla="*/ 2147483646 h 2679"/>
              <a:gd name="T22" fmla="*/ 2147483646 w 3880"/>
              <a:gd name="T23" fmla="*/ 2147483646 h 2679"/>
              <a:gd name="T24" fmla="*/ 2147483646 w 3880"/>
              <a:gd name="T25" fmla="*/ 2147483646 h 2679"/>
              <a:gd name="T26" fmla="*/ 2147483646 w 3880"/>
              <a:gd name="T27" fmla="*/ 0 h 26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2" name="Google Shape;1497;p27">
            <a:extLst>
              <a:ext uri="{FF2B5EF4-FFF2-40B4-BE49-F238E27FC236}">
                <a16:creationId xmlns:a16="http://schemas.microsoft.com/office/drawing/2014/main" id="{379B0957-E13E-F240-8513-799F948333AE}"/>
              </a:ext>
            </a:extLst>
          </p:cNvPr>
          <p:cNvSpPr>
            <a:spLocks/>
          </p:cNvSpPr>
          <p:nvPr/>
        </p:nvSpPr>
        <p:spPr bwMode="auto">
          <a:xfrm rot="1240352">
            <a:off x="880534" y="4925485"/>
            <a:ext cx="738717" cy="222249"/>
          </a:xfrm>
          <a:custGeom>
            <a:avLst/>
            <a:gdLst>
              <a:gd name="T0" fmla="*/ 2147483646 w 3436"/>
              <a:gd name="T1" fmla="*/ 0 h 1030"/>
              <a:gd name="T2" fmla="*/ 2147483646 w 3436"/>
              <a:gd name="T3" fmla="*/ 2147483646 h 1030"/>
              <a:gd name="T4" fmla="*/ 2147483646 w 3436"/>
              <a:gd name="T5" fmla="*/ 2147483646 h 1030"/>
              <a:gd name="T6" fmla="*/ 2147483646 w 3436"/>
              <a:gd name="T7" fmla="*/ 2147483646 h 1030"/>
              <a:gd name="T8" fmla="*/ 2147483646 w 3436"/>
              <a:gd name="T9" fmla="*/ 2147483646 h 1030"/>
              <a:gd name="T10" fmla="*/ 2147483646 w 3436"/>
              <a:gd name="T11" fmla="*/ 2147483646 h 1030"/>
              <a:gd name="T12" fmla="*/ 2147483646 w 3436"/>
              <a:gd name="T13" fmla="*/ 2147483646 h 1030"/>
              <a:gd name="T14" fmla="*/ 2147483646 w 3436"/>
              <a:gd name="T15" fmla="*/ 2147483646 h 1030"/>
              <a:gd name="T16" fmla="*/ 2147483646 w 3436"/>
              <a:gd name="T17" fmla="*/ 2147483646 h 1030"/>
              <a:gd name="T18" fmla="*/ 2147483646 w 3436"/>
              <a:gd name="T19" fmla="*/ 2147483646 h 1030"/>
              <a:gd name="T20" fmla="*/ 2147483646 w 3436"/>
              <a:gd name="T21" fmla="*/ 2147483646 h 1030"/>
              <a:gd name="T22" fmla="*/ 2147483646 w 3436"/>
              <a:gd name="T23" fmla="*/ 2147483646 h 1030"/>
              <a:gd name="T24" fmla="*/ 2147483646 w 3436"/>
              <a:gd name="T25" fmla="*/ 2147483646 h 1030"/>
              <a:gd name="T26" fmla="*/ 2147483646 w 3436"/>
              <a:gd name="T27" fmla="*/ 0 h 10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3" name="Google Shape;1498;p27">
            <a:extLst>
              <a:ext uri="{FF2B5EF4-FFF2-40B4-BE49-F238E27FC236}">
                <a16:creationId xmlns:a16="http://schemas.microsoft.com/office/drawing/2014/main" id="{17A6FA1C-913E-F84D-A0FE-038168BA692D}"/>
              </a:ext>
            </a:extLst>
          </p:cNvPr>
          <p:cNvSpPr>
            <a:spLocks/>
          </p:cNvSpPr>
          <p:nvPr/>
        </p:nvSpPr>
        <p:spPr bwMode="auto">
          <a:xfrm>
            <a:off x="11046884" y="3117851"/>
            <a:ext cx="127000" cy="110067"/>
          </a:xfrm>
          <a:custGeom>
            <a:avLst/>
            <a:gdLst>
              <a:gd name="T0" fmla="*/ 2147483646 w 668"/>
              <a:gd name="T1" fmla="*/ 2147483646 h 579"/>
              <a:gd name="T2" fmla="*/ 2147483646 w 668"/>
              <a:gd name="T3" fmla="*/ 2147483646 h 579"/>
              <a:gd name="T4" fmla="*/ 2147483646 w 668"/>
              <a:gd name="T5" fmla="*/ 2147483646 h 579"/>
              <a:gd name="T6" fmla="*/ 2147483646 w 668"/>
              <a:gd name="T7" fmla="*/ 2147483646 h 579"/>
              <a:gd name="T8" fmla="*/ 2147483646 w 668"/>
              <a:gd name="T9" fmla="*/ 2147483646 h 579"/>
              <a:gd name="T10" fmla="*/ 2147483646 w 668"/>
              <a:gd name="T11" fmla="*/ 2147483646 h 579"/>
              <a:gd name="T12" fmla="*/ 2147483646 w 668"/>
              <a:gd name="T13" fmla="*/ 2147483646 h 579"/>
              <a:gd name="T14" fmla="*/ 2147483646 w 668"/>
              <a:gd name="T15" fmla="*/ 2147483646 h 579"/>
              <a:gd name="T16" fmla="*/ 2147483646 w 668"/>
              <a:gd name="T17" fmla="*/ 2147483646 h 579"/>
              <a:gd name="T18" fmla="*/ 2147483646 w 668"/>
              <a:gd name="T19" fmla="*/ 2147483646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4" name="Google Shape;1499;p27">
            <a:extLst>
              <a:ext uri="{FF2B5EF4-FFF2-40B4-BE49-F238E27FC236}">
                <a16:creationId xmlns:a16="http://schemas.microsoft.com/office/drawing/2014/main" id="{660274A2-A893-214D-BAA4-C5D040F36903}"/>
              </a:ext>
            </a:extLst>
          </p:cNvPr>
          <p:cNvSpPr>
            <a:spLocks/>
          </p:cNvSpPr>
          <p:nvPr/>
        </p:nvSpPr>
        <p:spPr bwMode="auto">
          <a:xfrm>
            <a:off x="400051" y="3325284"/>
            <a:ext cx="127000" cy="110067"/>
          </a:xfrm>
          <a:custGeom>
            <a:avLst/>
            <a:gdLst>
              <a:gd name="T0" fmla="*/ 2147483646 w 668"/>
              <a:gd name="T1" fmla="*/ 2147483646 h 579"/>
              <a:gd name="T2" fmla="*/ 2147483646 w 668"/>
              <a:gd name="T3" fmla="*/ 2147483646 h 579"/>
              <a:gd name="T4" fmla="*/ 2147483646 w 668"/>
              <a:gd name="T5" fmla="*/ 2147483646 h 579"/>
              <a:gd name="T6" fmla="*/ 2147483646 w 668"/>
              <a:gd name="T7" fmla="*/ 2147483646 h 579"/>
              <a:gd name="T8" fmla="*/ 2147483646 w 668"/>
              <a:gd name="T9" fmla="*/ 2147483646 h 579"/>
              <a:gd name="T10" fmla="*/ 2147483646 w 668"/>
              <a:gd name="T11" fmla="*/ 2147483646 h 579"/>
              <a:gd name="T12" fmla="*/ 2147483646 w 668"/>
              <a:gd name="T13" fmla="*/ 2147483646 h 579"/>
              <a:gd name="T14" fmla="*/ 2147483646 w 668"/>
              <a:gd name="T15" fmla="*/ 2147483646 h 579"/>
              <a:gd name="T16" fmla="*/ 2147483646 w 668"/>
              <a:gd name="T17" fmla="*/ 2147483646 h 579"/>
              <a:gd name="T18" fmla="*/ 2147483646 w 668"/>
              <a:gd name="T19" fmla="*/ 2147483646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5" name="Google Shape;1500;p27">
            <a:extLst>
              <a:ext uri="{FF2B5EF4-FFF2-40B4-BE49-F238E27FC236}">
                <a16:creationId xmlns:a16="http://schemas.microsoft.com/office/drawing/2014/main" id="{E77C9C99-4F1F-4345-8C89-C52FBC5B0323}"/>
              </a:ext>
            </a:extLst>
          </p:cNvPr>
          <p:cNvSpPr>
            <a:spLocks/>
          </p:cNvSpPr>
          <p:nvPr/>
        </p:nvSpPr>
        <p:spPr bwMode="auto">
          <a:xfrm>
            <a:off x="11516784" y="1593851"/>
            <a:ext cx="127000" cy="110067"/>
          </a:xfrm>
          <a:custGeom>
            <a:avLst/>
            <a:gdLst>
              <a:gd name="T0" fmla="*/ 2147483646 w 668"/>
              <a:gd name="T1" fmla="*/ 2147483646 h 579"/>
              <a:gd name="T2" fmla="*/ 2147483646 w 668"/>
              <a:gd name="T3" fmla="*/ 2147483646 h 579"/>
              <a:gd name="T4" fmla="*/ 2147483646 w 668"/>
              <a:gd name="T5" fmla="*/ 2147483646 h 579"/>
              <a:gd name="T6" fmla="*/ 2147483646 w 668"/>
              <a:gd name="T7" fmla="*/ 2147483646 h 579"/>
              <a:gd name="T8" fmla="*/ 2147483646 w 668"/>
              <a:gd name="T9" fmla="*/ 2147483646 h 579"/>
              <a:gd name="T10" fmla="*/ 2147483646 w 668"/>
              <a:gd name="T11" fmla="*/ 2147483646 h 579"/>
              <a:gd name="T12" fmla="*/ 2147483646 w 668"/>
              <a:gd name="T13" fmla="*/ 2147483646 h 579"/>
              <a:gd name="T14" fmla="*/ 2147483646 w 668"/>
              <a:gd name="T15" fmla="*/ 2147483646 h 579"/>
              <a:gd name="T16" fmla="*/ 2147483646 w 668"/>
              <a:gd name="T17" fmla="*/ 2147483646 h 579"/>
              <a:gd name="T18" fmla="*/ 2147483646 w 668"/>
              <a:gd name="T19" fmla="*/ 2147483646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6" name="Google Shape;1501;p27">
            <a:extLst>
              <a:ext uri="{FF2B5EF4-FFF2-40B4-BE49-F238E27FC236}">
                <a16:creationId xmlns:a16="http://schemas.microsoft.com/office/drawing/2014/main" id="{C88868E1-6FCA-104C-A34A-7A0E56B8E5DF}"/>
              </a:ext>
            </a:extLst>
          </p:cNvPr>
          <p:cNvSpPr>
            <a:spLocks/>
          </p:cNvSpPr>
          <p:nvPr/>
        </p:nvSpPr>
        <p:spPr bwMode="auto">
          <a:xfrm>
            <a:off x="11017251" y="1229785"/>
            <a:ext cx="186267" cy="196849"/>
          </a:xfrm>
          <a:custGeom>
            <a:avLst/>
            <a:gdLst>
              <a:gd name="T0" fmla="*/ 2147483646 w 988"/>
              <a:gd name="T1" fmla="*/ 0 h 1031"/>
              <a:gd name="T2" fmla="*/ 2147483646 w 988"/>
              <a:gd name="T3" fmla="*/ 2147483646 h 1031"/>
              <a:gd name="T4" fmla="*/ 2147483646 w 988"/>
              <a:gd name="T5" fmla="*/ 2147483646 h 1031"/>
              <a:gd name="T6" fmla="*/ 0 w 988"/>
              <a:gd name="T7" fmla="*/ 2147483646 h 1031"/>
              <a:gd name="T8" fmla="*/ 0 w 988"/>
              <a:gd name="T9" fmla="*/ 2147483646 h 1031"/>
              <a:gd name="T10" fmla="*/ 2147483646 w 988"/>
              <a:gd name="T11" fmla="*/ 2147483646 h 1031"/>
              <a:gd name="T12" fmla="*/ 2147483646 w 988"/>
              <a:gd name="T13" fmla="*/ 2147483646 h 1031"/>
              <a:gd name="T14" fmla="*/ 2147483646 w 988"/>
              <a:gd name="T15" fmla="*/ 2147483646 h 1031"/>
              <a:gd name="T16" fmla="*/ 2147483646 w 988"/>
              <a:gd name="T17" fmla="*/ 2147483646 h 1031"/>
              <a:gd name="T18" fmla="*/ 2147483646 w 988"/>
              <a:gd name="T19" fmla="*/ 2147483646 h 1031"/>
              <a:gd name="T20" fmla="*/ 2147483646 w 988"/>
              <a:gd name="T21" fmla="*/ 2147483646 h 1031"/>
              <a:gd name="T22" fmla="*/ 2147483646 w 988"/>
              <a:gd name="T23" fmla="*/ 2147483646 h 1031"/>
              <a:gd name="T24" fmla="*/ 2147483646 w 988"/>
              <a:gd name="T25" fmla="*/ 2147483646 h 1031"/>
              <a:gd name="T26" fmla="*/ 2147483646 w 988"/>
              <a:gd name="T27" fmla="*/ 2147483646 h 1031"/>
              <a:gd name="T28" fmla="*/ 2147483646 w 988"/>
              <a:gd name="T29" fmla="*/ 2147483646 h 1031"/>
              <a:gd name="T30" fmla="*/ 2147483646 w 988"/>
              <a:gd name="T31" fmla="*/ 2147483646 h 1031"/>
              <a:gd name="T32" fmla="*/ 2147483646 w 988"/>
              <a:gd name="T33" fmla="*/ 2147483646 h 1031"/>
              <a:gd name="T34" fmla="*/ 2147483646 w 988"/>
              <a:gd name="T35" fmla="*/ 2147483646 h 1031"/>
              <a:gd name="T36" fmla="*/ 2147483646 w 988"/>
              <a:gd name="T37" fmla="*/ 0 h 1031"/>
              <a:gd name="T38" fmla="*/ 2147483646 w 988"/>
              <a:gd name="T39" fmla="*/ 2147483646 h 1031"/>
              <a:gd name="T40" fmla="*/ 2147483646 w 988"/>
              <a:gd name="T41" fmla="*/ 2147483646 h 1031"/>
              <a:gd name="T42" fmla="*/ 2147483646 w 988"/>
              <a:gd name="T43" fmla="*/ 2147483646 h 1031"/>
              <a:gd name="T44" fmla="*/ 2147483646 w 988"/>
              <a:gd name="T45" fmla="*/ 2147483646 h 10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88" h="1031" extrusionOk="0">
                <a:moveTo>
                  <a:pt x="484" y="0"/>
                </a:moveTo>
                <a:lnTo>
                  <a:pt x="357" y="367"/>
                </a:lnTo>
                <a:lnTo>
                  <a:pt x="0" y="363"/>
                </a:lnTo>
                <a:cubicBezTo>
                  <a:pt x="0" y="363"/>
                  <a:pt x="123" y="462"/>
                  <a:pt x="280" y="589"/>
                </a:cubicBezTo>
                <a:lnTo>
                  <a:pt x="136" y="1006"/>
                </a:lnTo>
                <a:lnTo>
                  <a:pt x="482" y="749"/>
                </a:lnTo>
                <a:cubicBezTo>
                  <a:pt x="611" y="851"/>
                  <a:pt x="740" y="953"/>
                  <a:pt x="835" y="1024"/>
                </a:cubicBezTo>
                <a:lnTo>
                  <a:pt x="688" y="595"/>
                </a:lnTo>
                <a:lnTo>
                  <a:pt x="987" y="373"/>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7" name="Google Shape;1502;p27">
            <a:extLst>
              <a:ext uri="{FF2B5EF4-FFF2-40B4-BE49-F238E27FC236}">
                <a16:creationId xmlns:a16="http://schemas.microsoft.com/office/drawing/2014/main" id="{CDD3DB23-78DC-7F45-A261-1A2619731640}"/>
              </a:ext>
            </a:extLst>
          </p:cNvPr>
          <p:cNvSpPr>
            <a:spLocks/>
          </p:cNvSpPr>
          <p:nvPr/>
        </p:nvSpPr>
        <p:spPr bwMode="auto">
          <a:xfrm>
            <a:off x="1390651" y="5494867"/>
            <a:ext cx="127000" cy="110067"/>
          </a:xfrm>
          <a:custGeom>
            <a:avLst/>
            <a:gdLst>
              <a:gd name="T0" fmla="*/ 2147483646 w 668"/>
              <a:gd name="T1" fmla="*/ 2147483646 h 579"/>
              <a:gd name="T2" fmla="*/ 2147483646 w 668"/>
              <a:gd name="T3" fmla="*/ 2147483646 h 579"/>
              <a:gd name="T4" fmla="*/ 2147483646 w 668"/>
              <a:gd name="T5" fmla="*/ 2147483646 h 579"/>
              <a:gd name="T6" fmla="*/ 2147483646 w 668"/>
              <a:gd name="T7" fmla="*/ 2147483646 h 579"/>
              <a:gd name="T8" fmla="*/ 2147483646 w 668"/>
              <a:gd name="T9" fmla="*/ 2147483646 h 579"/>
              <a:gd name="T10" fmla="*/ 2147483646 w 668"/>
              <a:gd name="T11" fmla="*/ 2147483646 h 579"/>
              <a:gd name="T12" fmla="*/ 2147483646 w 668"/>
              <a:gd name="T13" fmla="*/ 2147483646 h 579"/>
              <a:gd name="T14" fmla="*/ 2147483646 w 668"/>
              <a:gd name="T15" fmla="*/ 2147483646 h 579"/>
              <a:gd name="T16" fmla="*/ 2147483646 w 668"/>
              <a:gd name="T17" fmla="*/ 2147483646 h 579"/>
              <a:gd name="T18" fmla="*/ 2147483646 w 668"/>
              <a:gd name="T19" fmla="*/ 2147483646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8" name="Google Shape;1503;p27">
            <a:extLst>
              <a:ext uri="{FF2B5EF4-FFF2-40B4-BE49-F238E27FC236}">
                <a16:creationId xmlns:a16="http://schemas.microsoft.com/office/drawing/2014/main" id="{3D223619-D53F-A14C-B853-B4244122241C}"/>
              </a:ext>
            </a:extLst>
          </p:cNvPr>
          <p:cNvSpPr>
            <a:spLocks/>
          </p:cNvSpPr>
          <p:nvPr/>
        </p:nvSpPr>
        <p:spPr bwMode="auto">
          <a:xfrm>
            <a:off x="992717" y="5408085"/>
            <a:ext cx="101600" cy="86783"/>
          </a:xfrm>
          <a:custGeom>
            <a:avLst/>
            <a:gdLst>
              <a:gd name="T0" fmla="*/ 2147483646 w 529"/>
              <a:gd name="T1" fmla="*/ 0 h 454"/>
              <a:gd name="T2" fmla="*/ 2147483646 w 529"/>
              <a:gd name="T3" fmla="*/ 2147483646 h 454"/>
              <a:gd name="T4" fmla="*/ 2147483646 w 529"/>
              <a:gd name="T5" fmla="*/ 2147483646 h 454"/>
              <a:gd name="T6" fmla="*/ 2147483646 w 529"/>
              <a:gd name="T7" fmla="*/ 2147483646 h 454"/>
              <a:gd name="T8" fmla="*/ 2147483646 w 529"/>
              <a:gd name="T9" fmla="*/ 0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9" name="Google Shape;1504;p27">
            <a:extLst>
              <a:ext uri="{FF2B5EF4-FFF2-40B4-BE49-F238E27FC236}">
                <a16:creationId xmlns:a16="http://schemas.microsoft.com/office/drawing/2014/main" id="{B3364905-26A8-5A41-A34D-9B70CB8540E6}"/>
              </a:ext>
            </a:extLst>
          </p:cNvPr>
          <p:cNvSpPr>
            <a:spLocks/>
          </p:cNvSpPr>
          <p:nvPr/>
        </p:nvSpPr>
        <p:spPr bwMode="auto">
          <a:xfrm>
            <a:off x="11493501" y="2650067"/>
            <a:ext cx="175684" cy="173567"/>
          </a:xfrm>
          <a:custGeom>
            <a:avLst/>
            <a:gdLst>
              <a:gd name="T0" fmla="*/ 2147483646 w 930"/>
              <a:gd name="T1" fmla="*/ 2147483646 h 906"/>
              <a:gd name="T2" fmla="*/ 2147483646 w 930"/>
              <a:gd name="T3" fmla="*/ 2147483646 h 906"/>
              <a:gd name="T4" fmla="*/ 2147483646 w 930"/>
              <a:gd name="T5" fmla="*/ 2147483646 h 906"/>
              <a:gd name="T6" fmla="*/ 2147483646 w 930"/>
              <a:gd name="T7" fmla="*/ 2147483646 h 906"/>
              <a:gd name="T8" fmla="*/ 2147483646 w 930"/>
              <a:gd name="T9" fmla="*/ 2147483646 h 9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Tree>
    <p:extLst>
      <p:ext uri="{BB962C8B-B14F-4D97-AF65-F5344CB8AC3E}">
        <p14:creationId xmlns:p14="http://schemas.microsoft.com/office/powerpoint/2010/main" val="1491007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4" name="Google Shape;9;p2">
            <a:extLst>
              <a:ext uri="{FF2B5EF4-FFF2-40B4-BE49-F238E27FC236}">
                <a16:creationId xmlns:a16="http://schemas.microsoft.com/office/drawing/2014/main" id="{7D758602-32A7-3A41-91C1-CF88E1E4D5B4}"/>
              </a:ext>
            </a:extLst>
          </p:cNvPr>
          <p:cNvGrpSpPr>
            <a:grpSpLocks/>
          </p:cNvGrpSpPr>
          <p:nvPr/>
        </p:nvGrpSpPr>
        <p:grpSpPr bwMode="auto">
          <a:xfrm>
            <a:off x="158751" y="152400"/>
            <a:ext cx="11874500" cy="6553200"/>
            <a:chOff x="118625" y="114900"/>
            <a:chExt cx="8907003" cy="4913700"/>
          </a:xfrm>
        </p:grpSpPr>
        <p:sp>
          <p:nvSpPr>
            <p:cNvPr id="5" name="Google Shape;10;p2">
              <a:extLst>
                <a:ext uri="{FF2B5EF4-FFF2-40B4-BE49-F238E27FC236}">
                  <a16:creationId xmlns:a16="http://schemas.microsoft.com/office/drawing/2014/main" id="{267884F1-F963-2E40-9B82-78B7402A19CA}"/>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6" name="Google Shape;11;p2">
              <a:extLst>
                <a:ext uri="{FF2B5EF4-FFF2-40B4-BE49-F238E27FC236}">
                  <a16:creationId xmlns:a16="http://schemas.microsoft.com/office/drawing/2014/main" id="{18395523-0057-3E4D-80C0-38D2D59C80B5}"/>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7" name="Google Shape;12;p2">
              <a:extLst>
                <a:ext uri="{FF2B5EF4-FFF2-40B4-BE49-F238E27FC236}">
                  <a16:creationId xmlns:a16="http://schemas.microsoft.com/office/drawing/2014/main" id="{1B2D2B14-091D-2548-BF4B-3DD796158FAB}"/>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8" name="Google Shape;13;p2">
              <a:extLst>
                <a:ext uri="{FF2B5EF4-FFF2-40B4-BE49-F238E27FC236}">
                  <a16:creationId xmlns:a16="http://schemas.microsoft.com/office/drawing/2014/main" id="{B52C54D6-E1DD-7448-9F80-198A16927FF7}"/>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14" name="Google Shape;14;p2"/>
          <p:cNvSpPr txBox="1">
            <a:spLocks noGrp="1"/>
          </p:cNvSpPr>
          <p:nvPr>
            <p:ph type="ctrTitle"/>
          </p:nvPr>
        </p:nvSpPr>
        <p:spPr>
          <a:xfrm>
            <a:off x="2321753" y="2211467"/>
            <a:ext cx="6278000" cy="1878400"/>
          </a:xfrm>
          <a:prstGeom prst="rect">
            <a:avLst/>
          </a:prstGeom>
        </p:spPr>
        <p:txBody>
          <a:bodyPr spcFirstLastPara="1" anchor="ctr">
            <a:noAutofit/>
          </a:bodyPr>
          <a:lstStyle>
            <a:lvl1pPr lvl="0" algn="ctr" rtl="0">
              <a:lnSpc>
                <a:spcPct val="80000"/>
              </a:lnSpc>
              <a:spcBef>
                <a:spcPts val="0"/>
              </a:spcBef>
              <a:spcAft>
                <a:spcPts val="0"/>
              </a:spcAft>
              <a:buSzPts val="5500"/>
              <a:buNone/>
              <a:defRPr sz="7333"/>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sp>
        <p:nvSpPr>
          <p:cNvPr id="15" name="Google Shape;15;p2"/>
          <p:cNvSpPr txBox="1">
            <a:spLocks noGrp="1"/>
          </p:cNvSpPr>
          <p:nvPr>
            <p:ph type="subTitle" idx="1"/>
          </p:nvPr>
        </p:nvSpPr>
        <p:spPr>
          <a:xfrm>
            <a:off x="2321753" y="4182300"/>
            <a:ext cx="6278000" cy="563200"/>
          </a:xfrm>
          <a:prstGeom prst="rect">
            <a:avLst/>
          </a:prstGeom>
        </p:spPr>
        <p:txBody>
          <a:bodyPr spcFirstLastPara="1">
            <a:noAutofit/>
          </a:bodyPr>
          <a:lstStyle>
            <a:lvl1pPr lvl="0" algn="ctr" rtl="0">
              <a:lnSpc>
                <a:spcPct val="100000"/>
              </a:lnSpc>
              <a:spcBef>
                <a:spcPts val="0"/>
              </a:spcBef>
              <a:spcAft>
                <a:spcPts val="0"/>
              </a:spcAft>
              <a:buSzPts val="1600"/>
              <a:buNone/>
              <a:defRPr>
                <a:solidFill>
                  <a:schemeClr val="lt2"/>
                </a:solidFill>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563718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6"/>
        <p:cNvGrpSpPr/>
        <p:nvPr/>
      </p:nvGrpSpPr>
      <p:grpSpPr>
        <a:xfrm>
          <a:off x="0" y="0"/>
          <a:ext cx="0" cy="0"/>
          <a:chOff x="0" y="0"/>
          <a:chExt cx="0" cy="0"/>
        </a:xfrm>
      </p:grpSpPr>
      <p:grpSp>
        <p:nvGrpSpPr>
          <p:cNvPr id="5" name="Google Shape;17;p3">
            <a:extLst>
              <a:ext uri="{FF2B5EF4-FFF2-40B4-BE49-F238E27FC236}">
                <a16:creationId xmlns:a16="http://schemas.microsoft.com/office/drawing/2014/main" id="{95B1D064-8539-5045-BB13-6927ECFB4D44}"/>
              </a:ext>
            </a:extLst>
          </p:cNvPr>
          <p:cNvGrpSpPr>
            <a:grpSpLocks/>
          </p:cNvGrpSpPr>
          <p:nvPr/>
        </p:nvGrpSpPr>
        <p:grpSpPr bwMode="auto">
          <a:xfrm>
            <a:off x="158751" y="152400"/>
            <a:ext cx="11874500" cy="6553200"/>
            <a:chOff x="118625" y="114900"/>
            <a:chExt cx="8907003" cy="4913700"/>
          </a:xfrm>
        </p:grpSpPr>
        <p:sp>
          <p:nvSpPr>
            <p:cNvPr id="6" name="Google Shape;18;p3">
              <a:extLst>
                <a:ext uri="{FF2B5EF4-FFF2-40B4-BE49-F238E27FC236}">
                  <a16:creationId xmlns:a16="http://schemas.microsoft.com/office/drawing/2014/main" id="{B4E8556D-EC2D-7B4C-9967-87CFCEBCDD67}"/>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7" name="Google Shape;19;p3">
              <a:extLst>
                <a:ext uri="{FF2B5EF4-FFF2-40B4-BE49-F238E27FC236}">
                  <a16:creationId xmlns:a16="http://schemas.microsoft.com/office/drawing/2014/main" id="{95BBA9B8-FC2F-104F-BA64-7A37F63DF52C}"/>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8" name="Google Shape;20;p3">
              <a:extLst>
                <a:ext uri="{FF2B5EF4-FFF2-40B4-BE49-F238E27FC236}">
                  <a16:creationId xmlns:a16="http://schemas.microsoft.com/office/drawing/2014/main" id="{7E9468CC-5946-C243-BBF8-6A527C7A48A6}"/>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9" name="Google Shape;21;p3">
              <a:extLst>
                <a:ext uri="{FF2B5EF4-FFF2-40B4-BE49-F238E27FC236}">
                  <a16:creationId xmlns:a16="http://schemas.microsoft.com/office/drawing/2014/main" id="{BA7C24BD-EBC7-2B40-B982-D35E7CFF44AE}"/>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0" name="Google Shape;22;p3">
              <a:extLst>
                <a:ext uri="{FF2B5EF4-FFF2-40B4-BE49-F238E27FC236}">
                  <a16:creationId xmlns:a16="http://schemas.microsoft.com/office/drawing/2014/main" id="{CE4E2CBF-8E12-BC48-A69F-D082BAA020C3}"/>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23" name="Google Shape;23;p3"/>
          <p:cNvSpPr txBox="1">
            <a:spLocks noGrp="1"/>
          </p:cNvSpPr>
          <p:nvPr>
            <p:ph type="title"/>
          </p:nvPr>
        </p:nvSpPr>
        <p:spPr>
          <a:xfrm>
            <a:off x="1997571" y="3357127"/>
            <a:ext cx="5132800" cy="1033600"/>
          </a:xfrm>
          <a:prstGeom prst="rect">
            <a:avLst/>
          </a:prstGeom>
        </p:spPr>
        <p:txBody>
          <a:bodyPr spcFirstLastPara="1" anchor="ctr">
            <a:noAutofit/>
          </a:bodyPr>
          <a:lstStyle>
            <a:lvl1pPr lvl="0" algn="ctr" rtl="0">
              <a:spcBef>
                <a:spcPts val="0"/>
              </a:spcBef>
              <a:spcAft>
                <a:spcPts val="0"/>
              </a:spcAft>
              <a:buSzPts val="7000"/>
              <a:buNone/>
              <a:defRPr sz="7333">
                <a:solidFill>
                  <a:schemeClr val="accent2"/>
                </a:solidFill>
              </a:defRPr>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endParaRPr/>
          </a:p>
        </p:txBody>
      </p:sp>
      <p:sp>
        <p:nvSpPr>
          <p:cNvPr id="24" name="Google Shape;24;p3"/>
          <p:cNvSpPr txBox="1">
            <a:spLocks noGrp="1"/>
          </p:cNvSpPr>
          <p:nvPr>
            <p:ph type="title" idx="2"/>
          </p:nvPr>
        </p:nvSpPr>
        <p:spPr>
          <a:xfrm>
            <a:off x="3688571" y="1863484"/>
            <a:ext cx="1750800" cy="1235600"/>
          </a:xfrm>
          <a:prstGeom prst="rect">
            <a:avLst/>
          </a:prstGeom>
        </p:spPr>
        <p:txBody>
          <a:bodyPr spcFirstLastPara="1" anchor="ctr">
            <a:noAutofit/>
          </a:bodyPr>
          <a:lstStyle>
            <a:lvl1pPr lvl="0" algn="ctr" rtl="0">
              <a:lnSpc>
                <a:spcPct val="100000"/>
              </a:lnSpc>
              <a:spcBef>
                <a:spcPts val="0"/>
              </a:spcBef>
              <a:spcAft>
                <a:spcPts val="0"/>
              </a:spcAft>
              <a:buSzPts val="5000"/>
              <a:buNone/>
              <a:defRPr sz="7333"/>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r>
              <a:rPr lang="en-US"/>
              <a:t>Click to edit Master title style</a:t>
            </a:r>
            <a:endParaRPr/>
          </a:p>
        </p:txBody>
      </p:sp>
      <p:sp>
        <p:nvSpPr>
          <p:cNvPr id="25" name="Google Shape;25;p3"/>
          <p:cNvSpPr txBox="1">
            <a:spLocks noGrp="1"/>
          </p:cNvSpPr>
          <p:nvPr>
            <p:ph type="subTitle" idx="1"/>
          </p:nvPr>
        </p:nvSpPr>
        <p:spPr>
          <a:xfrm>
            <a:off x="2537771" y="4525252"/>
            <a:ext cx="4052400" cy="787200"/>
          </a:xfrm>
          <a:prstGeom prst="rect">
            <a:avLst/>
          </a:prstGeom>
        </p:spPr>
        <p:txBody>
          <a:bodyPr spcFirstLastPara="1">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Tree>
    <p:extLst>
      <p:ext uri="{BB962C8B-B14F-4D97-AF65-F5344CB8AC3E}">
        <p14:creationId xmlns:p14="http://schemas.microsoft.com/office/powerpoint/2010/main" val="951948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6"/>
        <p:cNvGrpSpPr/>
        <p:nvPr/>
      </p:nvGrpSpPr>
      <p:grpSpPr>
        <a:xfrm>
          <a:off x="0" y="0"/>
          <a:ext cx="0" cy="0"/>
          <a:chOff x="0" y="0"/>
          <a:chExt cx="0" cy="0"/>
        </a:xfrm>
      </p:grpSpPr>
      <p:grpSp>
        <p:nvGrpSpPr>
          <p:cNvPr id="4" name="Google Shape;27;p4">
            <a:extLst>
              <a:ext uri="{FF2B5EF4-FFF2-40B4-BE49-F238E27FC236}">
                <a16:creationId xmlns:a16="http://schemas.microsoft.com/office/drawing/2014/main" id="{37B75B03-0AAE-4B48-9BFF-B5EF497ECF35}"/>
              </a:ext>
            </a:extLst>
          </p:cNvPr>
          <p:cNvGrpSpPr>
            <a:grpSpLocks/>
          </p:cNvGrpSpPr>
          <p:nvPr/>
        </p:nvGrpSpPr>
        <p:grpSpPr bwMode="auto">
          <a:xfrm>
            <a:off x="158751" y="152400"/>
            <a:ext cx="11874500" cy="6553200"/>
            <a:chOff x="118625" y="114900"/>
            <a:chExt cx="8907003" cy="4913700"/>
          </a:xfrm>
        </p:grpSpPr>
        <p:sp>
          <p:nvSpPr>
            <p:cNvPr id="5" name="Google Shape;28;p4">
              <a:extLst>
                <a:ext uri="{FF2B5EF4-FFF2-40B4-BE49-F238E27FC236}">
                  <a16:creationId xmlns:a16="http://schemas.microsoft.com/office/drawing/2014/main" id="{E45FADFB-1D11-C547-AAEA-1EFE9A47591A}"/>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6" name="Google Shape;29;p4">
              <a:extLst>
                <a:ext uri="{FF2B5EF4-FFF2-40B4-BE49-F238E27FC236}">
                  <a16:creationId xmlns:a16="http://schemas.microsoft.com/office/drawing/2014/main" id="{F5A3560E-076C-984A-B979-B03058A3EE09}"/>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7" name="Google Shape;30;p4">
              <a:extLst>
                <a:ext uri="{FF2B5EF4-FFF2-40B4-BE49-F238E27FC236}">
                  <a16:creationId xmlns:a16="http://schemas.microsoft.com/office/drawing/2014/main" id="{ED64B3C8-6F67-3C4B-8929-7A321907F4DB}"/>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8" name="Google Shape;31;p4">
              <a:extLst>
                <a:ext uri="{FF2B5EF4-FFF2-40B4-BE49-F238E27FC236}">
                  <a16:creationId xmlns:a16="http://schemas.microsoft.com/office/drawing/2014/main" id="{29F113E6-389C-3644-AF54-B1CC6E80CCB9}"/>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9" name="Google Shape;32;p4">
              <a:extLst>
                <a:ext uri="{FF2B5EF4-FFF2-40B4-BE49-F238E27FC236}">
                  <a16:creationId xmlns:a16="http://schemas.microsoft.com/office/drawing/2014/main" id="{E372EB48-51CD-BD4E-9053-5404FC6B0098}"/>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33" name="Google Shape;33;p4"/>
          <p:cNvSpPr txBox="1">
            <a:spLocks noGrp="1"/>
          </p:cNvSpPr>
          <p:nvPr>
            <p:ph type="body" idx="1"/>
          </p:nvPr>
        </p:nvSpPr>
        <p:spPr>
          <a:xfrm>
            <a:off x="1425133" y="1516767"/>
            <a:ext cx="9806800" cy="4628000"/>
          </a:xfrm>
          <a:prstGeom prst="rect">
            <a:avLst/>
          </a:prstGeom>
        </p:spPr>
        <p:txBody>
          <a:bodyPr spcFirstLastPara="1">
            <a:noAutofit/>
          </a:bodyPr>
          <a:lstStyle>
            <a:lvl1pPr marL="609570" lvl="0" indent="-406381">
              <a:lnSpc>
                <a:spcPct val="100000"/>
              </a:lnSpc>
              <a:spcBef>
                <a:spcPts val="0"/>
              </a:spcBef>
              <a:spcAft>
                <a:spcPts val="0"/>
              </a:spcAft>
              <a:buSzPts val="1200"/>
              <a:buAutoNum type="arabicPeriod"/>
              <a:defRPr sz="1600"/>
            </a:lvl1pPr>
            <a:lvl2pPr marL="1219140" lvl="1" indent="-406381">
              <a:lnSpc>
                <a:spcPct val="100000"/>
              </a:lnSpc>
              <a:spcBef>
                <a:spcPts val="0"/>
              </a:spcBef>
              <a:spcAft>
                <a:spcPts val="0"/>
              </a:spcAft>
              <a:buClr>
                <a:srgbClr val="434343"/>
              </a:buClr>
              <a:buSzPts val="1200"/>
              <a:buFont typeface="Roboto Condensed Light"/>
              <a:buAutoNum type="alphaLcPeriod"/>
              <a:defRPr sz="1600"/>
            </a:lvl2pPr>
            <a:lvl3pPr marL="1828709" lvl="2" indent="-406381">
              <a:lnSpc>
                <a:spcPct val="100000"/>
              </a:lnSpc>
              <a:spcBef>
                <a:spcPts val="0"/>
              </a:spcBef>
              <a:spcAft>
                <a:spcPts val="0"/>
              </a:spcAft>
              <a:buClr>
                <a:srgbClr val="434343"/>
              </a:buClr>
              <a:buSzPts val="1200"/>
              <a:buFont typeface="Roboto Condensed Light"/>
              <a:buAutoNum type="romanLcPeriod"/>
              <a:defRPr sz="1600"/>
            </a:lvl3pPr>
            <a:lvl4pPr marL="2438278" lvl="3" indent="-406381">
              <a:lnSpc>
                <a:spcPct val="100000"/>
              </a:lnSpc>
              <a:spcBef>
                <a:spcPts val="0"/>
              </a:spcBef>
              <a:spcAft>
                <a:spcPts val="0"/>
              </a:spcAft>
              <a:buClr>
                <a:srgbClr val="434343"/>
              </a:buClr>
              <a:buSzPts val="1200"/>
              <a:buFont typeface="Roboto Condensed Light"/>
              <a:buAutoNum type="arabicPeriod"/>
              <a:defRPr sz="1600"/>
            </a:lvl4pPr>
            <a:lvl5pPr marL="3047848" lvl="4" indent="-406381">
              <a:lnSpc>
                <a:spcPct val="100000"/>
              </a:lnSpc>
              <a:spcBef>
                <a:spcPts val="0"/>
              </a:spcBef>
              <a:spcAft>
                <a:spcPts val="0"/>
              </a:spcAft>
              <a:buClr>
                <a:srgbClr val="434343"/>
              </a:buClr>
              <a:buSzPts val="1200"/>
              <a:buFont typeface="Roboto Condensed Light"/>
              <a:buAutoNum type="alphaLcPeriod"/>
              <a:defRPr sz="1600"/>
            </a:lvl5pPr>
            <a:lvl6pPr marL="3657418" lvl="5" indent="-406381">
              <a:lnSpc>
                <a:spcPct val="100000"/>
              </a:lnSpc>
              <a:spcBef>
                <a:spcPts val="0"/>
              </a:spcBef>
              <a:spcAft>
                <a:spcPts val="0"/>
              </a:spcAft>
              <a:buClr>
                <a:srgbClr val="434343"/>
              </a:buClr>
              <a:buSzPts val="1200"/>
              <a:buFont typeface="Roboto Condensed Light"/>
              <a:buAutoNum type="romanLcPeriod"/>
              <a:defRPr sz="1600"/>
            </a:lvl6pPr>
            <a:lvl7pPr marL="4266987" lvl="6" indent="-406381">
              <a:lnSpc>
                <a:spcPct val="100000"/>
              </a:lnSpc>
              <a:spcBef>
                <a:spcPts val="0"/>
              </a:spcBef>
              <a:spcAft>
                <a:spcPts val="0"/>
              </a:spcAft>
              <a:buClr>
                <a:srgbClr val="434343"/>
              </a:buClr>
              <a:buSzPts val="1200"/>
              <a:buFont typeface="Roboto Condensed Light"/>
              <a:buAutoNum type="arabicPeriod"/>
              <a:defRPr sz="1600"/>
            </a:lvl7pPr>
            <a:lvl8pPr marL="4876557" lvl="7" indent="-406381">
              <a:lnSpc>
                <a:spcPct val="100000"/>
              </a:lnSpc>
              <a:spcBef>
                <a:spcPts val="0"/>
              </a:spcBef>
              <a:spcAft>
                <a:spcPts val="0"/>
              </a:spcAft>
              <a:buClr>
                <a:srgbClr val="434343"/>
              </a:buClr>
              <a:buSzPts val="1200"/>
              <a:buFont typeface="Roboto Condensed Light"/>
              <a:buAutoNum type="alphaLcPeriod"/>
              <a:defRPr sz="1600"/>
            </a:lvl8pPr>
            <a:lvl9pPr marL="5486126" lvl="8" indent="-406381">
              <a:lnSpc>
                <a:spcPct val="100000"/>
              </a:lnSpc>
              <a:spcBef>
                <a:spcPts val="0"/>
              </a:spcBef>
              <a:spcAft>
                <a:spcPts val="0"/>
              </a:spcAft>
              <a:buClr>
                <a:srgbClr val="434343"/>
              </a:buClr>
              <a:buSzPts val="1200"/>
              <a:buFont typeface="Roboto Condensed Light"/>
              <a:buAutoNum type="romanLcPeriod"/>
              <a:defRPr sz="1600"/>
            </a:lvl9pPr>
          </a:lstStyle>
          <a:p>
            <a:endParaRPr/>
          </a:p>
        </p:txBody>
      </p:sp>
      <p:sp>
        <p:nvSpPr>
          <p:cNvPr id="34" name="Google Shape;34;p4"/>
          <p:cNvSpPr txBox="1">
            <a:spLocks noGrp="1"/>
          </p:cNvSpPr>
          <p:nvPr>
            <p:ph type="title"/>
          </p:nvPr>
        </p:nvSpPr>
        <p:spPr>
          <a:xfrm>
            <a:off x="1425133" y="516800"/>
            <a:ext cx="7243200" cy="789600"/>
          </a:xfrm>
          <a:prstGeom prst="rect">
            <a:avLst/>
          </a:prstGeom>
          <a:noFill/>
        </p:spPr>
        <p:txBody>
          <a:bodyPr spcFirstLastPara="1">
            <a:noAutofit/>
          </a:bodyPr>
          <a:lstStyle>
            <a:lvl1pPr lvl="0" algn="l" rtl="0">
              <a:spcBef>
                <a:spcPts val="0"/>
              </a:spcBef>
              <a:spcAft>
                <a:spcPts val="0"/>
              </a:spcAft>
              <a:buClr>
                <a:schemeClr val="dk2"/>
              </a:buClr>
              <a:buSzPts val="3200"/>
              <a:buFont typeface="Fredoka One"/>
              <a:buNone/>
              <a:defRPr sz="4267"/>
            </a:lvl1pPr>
            <a:lvl2pPr lvl="1"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9pPr>
          </a:lstStyle>
          <a:p>
            <a:endParaRPr/>
          </a:p>
        </p:txBody>
      </p:sp>
    </p:spTree>
    <p:extLst>
      <p:ext uri="{BB962C8B-B14F-4D97-AF65-F5344CB8AC3E}">
        <p14:creationId xmlns:p14="http://schemas.microsoft.com/office/powerpoint/2010/main" val="11126099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5"/>
        <p:cNvGrpSpPr/>
        <p:nvPr/>
      </p:nvGrpSpPr>
      <p:grpSpPr>
        <a:xfrm>
          <a:off x="0" y="0"/>
          <a:ext cx="0" cy="0"/>
          <a:chOff x="0" y="0"/>
          <a:chExt cx="0" cy="0"/>
        </a:xfrm>
      </p:grpSpPr>
      <p:grpSp>
        <p:nvGrpSpPr>
          <p:cNvPr id="7" name="Google Shape;36;p5">
            <a:extLst>
              <a:ext uri="{FF2B5EF4-FFF2-40B4-BE49-F238E27FC236}">
                <a16:creationId xmlns:a16="http://schemas.microsoft.com/office/drawing/2014/main" id="{2EB162E7-1048-A944-9046-0CA97DFE6438}"/>
              </a:ext>
            </a:extLst>
          </p:cNvPr>
          <p:cNvGrpSpPr>
            <a:grpSpLocks/>
          </p:cNvGrpSpPr>
          <p:nvPr/>
        </p:nvGrpSpPr>
        <p:grpSpPr bwMode="auto">
          <a:xfrm>
            <a:off x="158751" y="152400"/>
            <a:ext cx="11874500" cy="6553200"/>
            <a:chOff x="118625" y="114900"/>
            <a:chExt cx="8907003" cy="4913700"/>
          </a:xfrm>
        </p:grpSpPr>
        <p:sp>
          <p:nvSpPr>
            <p:cNvPr id="8" name="Google Shape;37;p5">
              <a:extLst>
                <a:ext uri="{FF2B5EF4-FFF2-40B4-BE49-F238E27FC236}">
                  <a16:creationId xmlns:a16="http://schemas.microsoft.com/office/drawing/2014/main" id="{7759A4BF-D895-1B4A-8978-6649B23CEB6C}"/>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9" name="Google Shape;38;p5">
              <a:extLst>
                <a:ext uri="{FF2B5EF4-FFF2-40B4-BE49-F238E27FC236}">
                  <a16:creationId xmlns:a16="http://schemas.microsoft.com/office/drawing/2014/main" id="{FBD1418A-7B22-554C-B8B1-499AF81647BE}"/>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0" name="Google Shape;39;p5">
              <a:extLst>
                <a:ext uri="{FF2B5EF4-FFF2-40B4-BE49-F238E27FC236}">
                  <a16:creationId xmlns:a16="http://schemas.microsoft.com/office/drawing/2014/main" id="{D8ED43A0-8FD2-9C49-A503-C8205E737A4A}"/>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11" name="Google Shape;40;p5">
              <a:extLst>
                <a:ext uri="{FF2B5EF4-FFF2-40B4-BE49-F238E27FC236}">
                  <a16:creationId xmlns:a16="http://schemas.microsoft.com/office/drawing/2014/main" id="{3545AE81-1516-5C40-94A2-11C2ED96CE01}"/>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2" name="Google Shape;41;p5">
              <a:extLst>
                <a:ext uri="{FF2B5EF4-FFF2-40B4-BE49-F238E27FC236}">
                  <a16:creationId xmlns:a16="http://schemas.microsoft.com/office/drawing/2014/main" id="{5AFB7BB2-B3D5-E64C-8F0F-784F3276EFC4}"/>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42" name="Google Shape;42;p5"/>
          <p:cNvSpPr txBox="1">
            <a:spLocks noGrp="1"/>
          </p:cNvSpPr>
          <p:nvPr>
            <p:ph type="title"/>
          </p:nvPr>
        </p:nvSpPr>
        <p:spPr>
          <a:xfrm>
            <a:off x="1425200" y="516800"/>
            <a:ext cx="7243200" cy="789600"/>
          </a:xfrm>
          <a:prstGeom prst="rect">
            <a:avLst/>
          </a:prstGeom>
          <a:noFill/>
        </p:spPr>
        <p:txBody>
          <a:bodyPr spcFirstLastPara="1">
            <a:noAutofit/>
          </a:bodyPr>
          <a:lstStyle>
            <a:lvl1pPr lvl="0" rtl="0">
              <a:spcBef>
                <a:spcPts val="0"/>
              </a:spcBef>
              <a:spcAft>
                <a:spcPts val="0"/>
              </a:spcAft>
              <a:buClr>
                <a:schemeClr val="dk2"/>
              </a:buClr>
              <a:buSzPts val="3200"/>
              <a:buFont typeface="Fredoka One"/>
              <a:buNone/>
              <a:defRPr sz="4267"/>
            </a:lvl1pPr>
            <a:lvl2pPr lvl="1"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9pPr>
          </a:lstStyle>
          <a:p>
            <a:endParaRPr/>
          </a:p>
        </p:txBody>
      </p:sp>
      <p:sp>
        <p:nvSpPr>
          <p:cNvPr id="43" name="Google Shape;43;p5"/>
          <p:cNvSpPr txBox="1">
            <a:spLocks noGrp="1"/>
          </p:cNvSpPr>
          <p:nvPr>
            <p:ph type="subTitle" idx="1"/>
          </p:nvPr>
        </p:nvSpPr>
        <p:spPr>
          <a:xfrm>
            <a:off x="1686183" y="3734449"/>
            <a:ext cx="2619200" cy="495200"/>
          </a:xfrm>
          <a:prstGeom prst="rect">
            <a:avLst/>
          </a:prstGeom>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44" name="Google Shape;44;p5"/>
          <p:cNvSpPr txBox="1">
            <a:spLocks noGrp="1"/>
          </p:cNvSpPr>
          <p:nvPr>
            <p:ph type="subTitle" idx="2"/>
          </p:nvPr>
        </p:nvSpPr>
        <p:spPr>
          <a:xfrm>
            <a:off x="1686183" y="4229649"/>
            <a:ext cx="2619200" cy="1184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45" name="Google Shape;45;p5"/>
          <p:cNvSpPr txBox="1">
            <a:spLocks noGrp="1"/>
          </p:cNvSpPr>
          <p:nvPr>
            <p:ph type="subTitle" idx="3"/>
          </p:nvPr>
        </p:nvSpPr>
        <p:spPr>
          <a:xfrm>
            <a:off x="8558033" y="3734449"/>
            <a:ext cx="2619200" cy="495200"/>
          </a:xfrm>
          <a:prstGeom prst="rect">
            <a:avLst/>
          </a:prstGeom>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46" name="Google Shape;46;p5"/>
          <p:cNvSpPr txBox="1">
            <a:spLocks noGrp="1"/>
          </p:cNvSpPr>
          <p:nvPr>
            <p:ph type="subTitle" idx="4"/>
          </p:nvPr>
        </p:nvSpPr>
        <p:spPr>
          <a:xfrm>
            <a:off x="8558033" y="4229649"/>
            <a:ext cx="2619200" cy="1184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Tree>
    <p:extLst>
      <p:ext uri="{BB962C8B-B14F-4D97-AF65-F5344CB8AC3E}">
        <p14:creationId xmlns:p14="http://schemas.microsoft.com/office/powerpoint/2010/main" val="20427156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7"/>
        <p:cNvGrpSpPr/>
        <p:nvPr/>
      </p:nvGrpSpPr>
      <p:grpSpPr>
        <a:xfrm>
          <a:off x="0" y="0"/>
          <a:ext cx="0" cy="0"/>
          <a:chOff x="0" y="0"/>
          <a:chExt cx="0" cy="0"/>
        </a:xfrm>
      </p:grpSpPr>
      <p:grpSp>
        <p:nvGrpSpPr>
          <p:cNvPr id="3" name="Google Shape;48;p6">
            <a:extLst>
              <a:ext uri="{FF2B5EF4-FFF2-40B4-BE49-F238E27FC236}">
                <a16:creationId xmlns:a16="http://schemas.microsoft.com/office/drawing/2014/main" id="{797821E5-3C54-2440-AF48-12574AD1F820}"/>
              </a:ext>
            </a:extLst>
          </p:cNvPr>
          <p:cNvGrpSpPr>
            <a:grpSpLocks/>
          </p:cNvGrpSpPr>
          <p:nvPr/>
        </p:nvGrpSpPr>
        <p:grpSpPr bwMode="auto">
          <a:xfrm>
            <a:off x="158751" y="152400"/>
            <a:ext cx="11874500" cy="6553200"/>
            <a:chOff x="118625" y="114900"/>
            <a:chExt cx="8907003" cy="4913700"/>
          </a:xfrm>
        </p:grpSpPr>
        <p:sp>
          <p:nvSpPr>
            <p:cNvPr id="4" name="Google Shape;49;p6">
              <a:extLst>
                <a:ext uri="{FF2B5EF4-FFF2-40B4-BE49-F238E27FC236}">
                  <a16:creationId xmlns:a16="http://schemas.microsoft.com/office/drawing/2014/main" id="{4651111D-E260-F84F-AC30-70A7E09C423C}"/>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5" name="Google Shape;50;p6">
              <a:extLst>
                <a:ext uri="{FF2B5EF4-FFF2-40B4-BE49-F238E27FC236}">
                  <a16:creationId xmlns:a16="http://schemas.microsoft.com/office/drawing/2014/main" id="{BEA7FBB3-E3F0-B34B-BC83-77229304677B}"/>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6" name="Google Shape;51;p6">
              <a:extLst>
                <a:ext uri="{FF2B5EF4-FFF2-40B4-BE49-F238E27FC236}">
                  <a16:creationId xmlns:a16="http://schemas.microsoft.com/office/drawing/2014/main" id="{250A0BEB-754E-5E4F-B02F-4EB6DCE597AD}"/>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7" name="Google Shape;52;p6">
              <a:extLst>
                <a:ext uri="{FF2B5EF4-FFF2-40B4-BE49-F238E27FC236}">
                  <a16:creationId xmlns:a16="http://schemas.microsoft.com/office/drawing/2014/main" id="{824C958A-FCCC-5541-924C-356CDC31D98A}"/>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8" name="Google Shape;53;p6">
              <a:extLst>
                <a:ext uri="{FF2B5EF4-FFF2-40B4-BE49-F238E27FC236}">
                  <a16:creationId xmlns:a16="http://schemas.microsoft.com/office/drawing/2014/main" id="{56E0844E-31B9-7545-8C8D-DB006D807A78}"/>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54" name="Google Shape;54;p6"/>
          <p:cNvSpPr txBox="1">
            <a:spLocks noGrp="1"/>
          </p:cNvSpPr>
          <p:nvPr>
            <p:ph type="title"/>
          </p:nvPr>
        </p:nvSpPr>
        <p:spPr>
          <a:xfrm>
            <a:off x="1425200" y="516800"/>
            <a:ext cx="9806800" cy="789600"/>
          </a:xfrm>
          <a:prstGeom prst="rect">
            <a:avLst/>
          </a:prstGeom>
          <a:noFill/>
        </p:spPr>
        <p:txBody>
          <a:bodyPr spcFirstLastPara="1">
            <a:noAutofit/>
          </a:bodyPr>
          <a:lstStyle>
            <a:lvl1pPr lvl="0" rtl="0">
              <a:spcBef>
                <a:spcPts val="0"/>
              </a:spcBef>
              <a:spcAft>
                <a:spcPts val="0"/>
              </a:spcAft>
              <a:buClr>
                <a:schemeClr val="dk2"/>
              </a:buClr>
              <a:buSzPts val="3200"/>
              <a:buNone/>
              <a:defRPr sz="4267"/>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endParaRPr/>
          </a:p>
        </p:txBody>
      </p:sp>
    </p:spTree>
    <p:extLst>
      <p:ext uri="{BB962C8B-B14F-4D97-AF65-F5344CB8AC3E}">
        <p14:creationId xmlns:p14="http://schemas.microsoft.com/office/powerpoint/2010/main" val="123435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01"/>
        <p:cNvGrpSpPr/>
        <p:nvPr/>
      </p:nvGrpSpPr>
      <p:grpSpPr>
        <a:xfrm>
          <a:off x="0" y="0"/>
          <a:ext cx="0" cy="0"/>
          <a:chOff x="0" y="0"/>
          <a:chExt cx="0" cy="0"/>
        </a:xfrm>
      </p:grpSpPr>
      <p:sp>
        <p:nvSpPr>
          <p:cNvPr id="3" name="Google Shape;202;p6">
            <a:extLst>
              <a:ext uri="{FF2B5EF4-FFF2-40B4-BE49-F238E27FC236}">
                <a16:creationId xmlns:a16="http://schemas.microsoft.com/office/drawing/2014/main" id="{2C2C75AE-AD9D-FF43-B523-12ED5AA9D1D3}"/>
              </a:ext>
            </a:extLst>
          </p:cNvPr>
          <p:cNvSpPr>
            <a:spLocks/>
          </p:cNvSpPr>
          <p:nvPr/>
        </p:nvSpPr>
        <p:spPr bwMode="auto">
          <a:xfrm>
            <a:off x="1293285" y="1483785"/>
            <a:ext cx="188383" cy="196849"/>
          </a:xfrm>
          <a:custGeom>
            <a:avLst/>
            <a:gdLst>
              <a:gd name="T0" fmla="*/ 2147483646 w 988"/>
              <a:gd name="T1" fmla="*/ 0 h 1031"/>
              <a:gd name="T2" fmla="*/ 2147483646 w 988"/>
              <a:gd name="T3" fmla="*/ 2147483646 h 1031"/>
              <a:gd name="T4" fmla="*/ 2147483646 w 988"/>
              <a:gd name="T5" fmla="*/ 2147483646 h 1031"/>
              <a:gd name="T6" fmla="*/ 0 w 988"/>
              <a:gd name="T7" fmla="*/ 2147483646 h 1031"/>
              <a:gd name="T8" fmla="*/ 0 w 988"/>
              <a:gd name="T9" fmla="*/ 2147483646 h 1031"/>
              <a:gd name="T10" fmla="*/ 2147483646 w 988"/>
              <a:gd name="T11" fmla="*/ 2147483646 h 1031"/>
              <a:gd name="T12" fmla="*/ 2147483646 w 988"/>
              <a:gd name="T13" fmla="*/ 2147483646 h 1031"/>
              <a:gd name="T14" fmla="*/ 2147483646 w 988"/>
              <a:gd name="T15" fmla="*/ 2147483646 h 1031"/>
              <a:gd name="T16" fmla="*/ 2147483646 w 988"/>
              <a:gd name="T17" fmla="*/ 2147483646 h 1031"/>
              <a:gd name="T18" fmla="*/ 2147483646 w 988"/>
              <a:gd name="T19" fmla="*/ 2147483646 h 1031"/>
              <a:gd name="T20" fmla="*/ 2147483646 w 988"/>
              <a:gd name="T21" fmla="*/ 2147483646 h 1031"/>
              <a:gd name="T22" fmla="*/ 2147483646 w 988"/>
              <a:gd name="T23" fmla="*/ 2147483646 h 1031"/>
              <a:gd name="T24" fmla="*/ 2147483646 w 988"/>
              <a:gd name="T25" fmla="*/ 2147483646 h 1031"/>
              <a:gd name="T26" fmla="*/ 2147483646 w 988"/>
              <a:gd name="T27" fmla="*/ 2147483646 h 1031"/>
              <a:gd name="T28" fmla="*/ 2147483646 w 988"/>
              <a:gd name="T29" fmla="*/ 2147483646 h 1031"/>
              <a:gd name="T30" fmla="*/ 2147483646 w 988"/>
              <a:gd name="T31" fmla="*/ 2147483646 h 1031"/>
              <a:gd name="T32" fmla="*/ 2147483646 w 988"/>
              <a:gd name="T33" fmla="*/ 2147483646 h 1031"/>
              <a:gd name="T34" fmla="*/ 2147483646 w 988"/>
              <a:gd name="T35" fmla="*/ 2147483646 h 1031"/>
              <a:gd name="T36" fmla="*/ 2147483646 w 988"/>
              <a:gd name="T37" fmla="*/ 0 h 1031"/>
              <a:gd name="T38" fmla="*/ 2147483646 w 988"/>
              <a:gd name="T39" fmla="*/ 2147483646 h 1031"/>
              <a:gd name="T40" fmla="*/ 2147483646 w 988"/>
              <a:gd name="T41" fmla="*/ 2147483646 h 1031"/>
              <a:gd name="T42" fmla="*/ 2147483646 w 988"/>
              <a:gd name="T43" fmla="*/ 2147483646 h 1031"/>
              <a:gd name="T44" fmla="*/ 2147483646 w 988"/>
              <a:gd name="T45" fmla="*/ 2147483646 h 10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88" h="1031" extrusionOk="0">
                <a:moveTo>
                  <a:pt x="484" y="0"/>
                </a:moveTo>
                <a:lnTo>
                  <a:pt x="357" y="367"/>
                </a:lnTo>
                <a:lnTo>
                  <a:pt x="0" y="363"/>
                </a:lnTo>
                <a:cubicBezTo>
                  <a:pt x="0" y="363"/>
                  <a:pt x="123" y="462"/>
                  <a:pt x="280" y="589"/>
                </a:cubicBezTo>
                <a:lnTo>
                  <a:pt x="136" y="1006"/>
                </a:lnTo>
                <a:lnTo>
                  <a:pt x="482" y="749"/>
                </a:lnTo>
                <a:cubicBezTo>
                  <a:pt x="611" y="851"/>
                  <a:pt x="740" y="953"/>
                  <a:pt x="835" y="1024"/>
                </a:cubicBezTo>
                <a:lnTo>
                  <a:pt x="688" y="595"/>
                </a:lnTo>
                <a:lnTo>
                  <a:pt x="987" y="373"/>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4" name="Google Shape;203;p6">
            <a:extLst>
              <a:ext uri="{FF2B5EF4-FFF2-40B4-BE49-F238E27FC236}">
                <a16:creationId xmlns:a16="http://schemas.microsoft.com/office/drawing/2014/main" id="{9631F9FD-4AD4-184C-B8E7-B0977D257BB9}"/>
              </a:ext>
            </a:extLst>
          </p:cNvPr>
          <p:cNvSpPr>
            <a:spLocks/>
          </p:cNvSpPr>
          <p:nvPr/>
        </p:nvSpPr>
        <p:spPr bwMode="auto">
          <a:xfrm>
            <a:off x="901700" y="1335617"/>
            <a:ext cx="127000" cy="110067"/>
          </a:xfrm>
          <a:custGeom>
            <a:avLst/>
            <a:gdLst>
              <a:gd name="T0" fmla="*/ 2147483646 w 668"/>
              <a:gd name="T1" fmla="*/ 2147483646 h 579"/>
              <a:gd name="T2" fmla="*/ 2147483646 w 668"/>
              <a:gd name="T3" fmla="*/ 2147483646 h 579"/>
              <a:gd name="T4" fmla="*/ 2147483646 w 668"/>
              <a:gd name="T5" fmla="*/ 2147483646 h 579"/>
              <a:gd name="T6" fmla="*/ 2147483646 w 668"/>
              <a:gd name="T7" fmla="*/ 2147483646 h 579"/>
              <a:gd name="T8" fmla="*/ 2147483646 w 668"/>
              <a:gd name="T9" fmla="*/ 2147483646 h 579"/>
              <a:gd name="T10" fmla="*/ 2147483646 w 668"/>
              <a:gd name="T11" fmla="*/ 2147483646 h 579"/>
              <a:gd name="T12" fmla="*/ 2147483646 w 668"/>
              <a:gd name="T13" fmla="*/ 2147483646 h 579"/>
              <a:gd name="T14" fmla="*/ 2147483646 w 668"/>
              <a:gd name="T15" fmla="*/ 2147483646 h 579"/>
              <a:gd name="T16" fmla="*/ 2147483646 w 668"/>
              <a:gd name="T17" fmla="*/ 2147483646 h 579"/>
              <a:gd name="T18" fmla="*/ 2147483646 w 668"/>
              <a:gd name="T19" fmla="*/ 2147483646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 name="Google Shape;204;p6">
            <a:extLst>
              <a:ext uri="{FF2B5EF4-FFF2-40B4-BE49-F238E27FC236}">
                <a16:creationId xmlns:a16="http://schemas.microsoft.com/office/drawing/2014/main" id="{CD369BAC-930A-E144-AB5A-6EB2309842C6}"/>
              </a:ext>
            </a:extLst>
          </p:cNvPr>
          <p:cNvSpPr>
            <a:spLocks/>
          </p:cNvSpPr>
          <p:nvPr/>
        </p:nvSpPr>
        <p:spPr bwMode="auto">
          <a:xfrm>
            <a:off x="463551" y="4114800"/>
            <a:ext cx="188383" cy="196851"/>
          </a:xfrm>
          <a:custGeom>
            <a:avLst/>
            <a:gdLst>
              <a:gd name="T0" fmla="*/ 2147483646 w 988"/>
              <a:gd name="T1" fmla="*/ 0 h 1031"/>
              <a:gd name="T2" fmla="*/ 2147483646 w 988"/>
              <a:gd name="T3" fmla="*/ 2147483646 h 1031"/>
              <a:gd name="T4" fmla="*/ 2147483646 w 988"/>
              <a:gd name="T5" fmla="*/ 2147483646 h 1031"/>
              <a:gd name="T6" fmla="*/ 0 w 988"/>
              <a:gd name="T7" fmla="*/ 2147483646 h 1031"/>
              <a:gd name="T8" fmla="*/ 0 w 988"/>
              <a:gd name="T9" fmla="*/ 2147483646 h 1031"/>
              <a:gd name="T10" fmla="*/ 2147483646 w 988"/>
              <a:gd name="T11" fmla="*/ 2147483646 h 1031"/>
              <a:gd name="T12" fmla="*/ 2147483646 w 988"/>
              <a:gd name="T13" fmla="*/ 2147483646 h 1031"/>
              <a:gd name="T14" fmla="*/ 2147483646 w 988"/>
              <a:gd name="T15" fmla="*/ 2147483646 h 1031"/>
              <a:gd name="T16" fmla="*/ 2147483646 w 988"/>
              <a:gd name="T17" fmla="*/ 2147483646 h 1031"/>
              <a:gd name="T18" fmla="*/ 2147483646 w 988"/>
              <a:gd name="T19" fmla="*/ 2147483646 h 1031"/>
              <a:gd name="T20" fmla="*/ 2147483646 w 988"/>
              <a:gd name="T21" fmla="*/ 2147483646 h 1031"/>
              <a:gd name="T22" fmla="*/ 2147483646 w 988"/>
              <a:gd name="T23" fmla="*/ 2147483646 h 1031"/>
              <a:gd name="T24" fmla="*/ 2147483646 w 988"/>
              <a:gd name="T25" fmla="*/ 2147483646 h 1031"/>
              <a:gd name="T26" fmla="*/ 2147483646 w 988"/>
              <a:gd name="T27" fmla="*/ 2147483646 h 1031"/>
              <a:gd name="T28" fmla="*/ 2147483646 w 988"/>
              <a:gd name="T29" fmla="*/ 2147483646 h 1031"/>
              <a:gd name="T30" fmla="*/ 2147483646 w 988"/>
              <a:gd name="T31" fmla="*/ 2147483646 h 1031"/>
              <a:gd name="T32" fmla="*/ 2147483646 w 988"/>
              <a:gd name="T33" fmla="*/ 2147483646 h 1031"/>
              <a:gd name="T34" fmla="*/ 2147483646 w 988"/>
              <a:gd name="T35" fmla="*/ 2147483646 h 1031"/>
              <a:gd name="T36" fmla="*/ 2147483646 w 988"/>
              <a:gd name="T37" fmla="*/ 0 h 1031"/>
              <a:gd name="T38" fmla="*/ 2147483646 w 988"/>
              <a:gd name="T39" fmla="*/ 2147483646 h 1031"/>
              <a:gd name="T40" fmla="*/ 2147483646 w 988"/>
              <a:gd name="T41" fmla="*/ 2147483646 h 1031"/>
              <a:gd name="T42" fmla="*/ 2147483646 w 988"/>
              <a:gd name="T43" fmla="*/ 2147483646 h 1031"/>
              <a:gd name="T44" fmla="*/ 2147483646 w 988"/>
              <a:gd name="T45" fmla="*/ 2147483646 h 10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88" h="1031" extrusionOk="0">
                <a:moveTo>
                  <a:pt x="484" y="0"/>
                </a:moveTo>
                <a:lnTo>
                  <a:pt x="357" y="367"/>
                </a:lnTo>
                <a:lnTo>
                  <a:pt x="0" y="363"/>
                </a:lnTo>
                <a:cubicBezTo>
                  <a:pt x="0" y="363"/>
                  <a:pt x="123" y="462"/>
                  <a:pt x="280" y="589"/>
                </a:cubicBezTo>
                <a:lnTo>
                  <a:pt x="136" y="1006"/>
                </a:lnTo>
                <a:lnTo>
                  <a:pt x="482" y="749"/>
                </a:lnTo>
                <a:cubicBezTo>
                  <a:pt x="611" y="851"/>
                  <a:pt x="740" y="953"/>
                  <a:pt x="835" y="1024"/>
                </a:cubicBezTo>
                <a:lnTo>
                  <a:pt x="688" y="595"/>
                </a:lnTo>
                <a:lnTo>
                  <a:pt x="987" y="373"/>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6" name="Google Shape;205;p6">
            <a:extLst>
              <a:ext uri="{FF2B5EF4-FFF2-40B4-BE49-F238E27FC236}">
                <a16:creationId xmlns:a16="http://schemas.microsoft.com/office/drawing/2014/main" id="{530745CB-C899-734F-A1FA-BD487DA7A456}"/>
              </a:ext>
            </a:extLst>
          </p:cNvPr>
          <p:cNvSpPr>
            <a:spLocks/>
          </p:cNvSpPr>
          <p:nvPr/>
        </p:nvSpPr>
        <p:spPr bwMode="auto">
          <a:xfrm>
            <a:off x="838200" y="3835401"/>
            <a:ext cx="127000" cy="122767"/>
          </a:xfrm>
          <a:custGeom>
            <a:avLst/>
            <a:gdLst>
              <a:gd name="T0" fmla="*/ 2147483646 w 930"/>
              <a:gd name="T1" fmla="*/ 2147483646 h 906"/>
              <a:gd name="T2" fmla="*/ 2147483646 w 930"/>
              <a:gd name="T3" fmla="*/ 2147483646 h 906"/>
              <a:gd name="T4" fmla="*/ 2147483646 w 930"/>
              <a:gd name="T5" fmla="*/ 2147483646 h 906"/>
              <a:gd name="T6" fmla="*/ 2147483646 w 930"/>
              <a:gd name="T7" fmla="*/ 2147483646 h 906"/>
              <a:gd name="T8" fmla="*/ 2147483646 w 930"/>
              <a:gd name="T9" fmla="*/ 2147483646 h 9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7" name="Google Shape;206;p6">
            <a:extLst>
              <a:ext uri="{FF2B5EF4-FFF2-40B4-BE49-F238E27FC236}">
                <a16:creationId xmlns:a16="http://schemas.microsoft.com/office/drawing/2014/main" id="{BDA4A154-1FAE-704D-8872-9CDAEC52AFE5}"/>
              </a:ext>
            </a:extLst>
          </p:cNvPr>
          <p:cNvSpPr>
            <a:spLocks/>
          </p:cNvSpPr>
          <p:nvPr/>
        </p:nvSpPr>
        <p:spPr bwMode="auto">
          <a:xfrm rot="1770869">
            <a:off x="10536767" y="1477434"/>
            <a:ext cx="175684" cy="173567"/>
          </a:xfrm>
          <a:custGeom>
            <a:avLst/>
            <a:gdLst>
              <a:gd name="T0" fmla="*/ 2147483646 w 930"/>
              <a:gd name="T1" fmla="*/ 2147483646 h 906"/>
              <a:gd name="T2" fmla="*/ 2147483646 w 930"/>
              <a:gd name="T3" fmla="*/ 2147483646 h 906"/>
              <a:gd name="T4" fmla="*/ 2147483646 w 930"/>
              <a:gd name="T5" fmla="*/ 2147483646 h 906"/>
              <a:gd name="T6" fmla="*/ 2147483646 w 930"/>
              <a:gd name="T7" fmla="*/ 2147483646 h 906"/>
              <a:gd name="T8" fmla="*/ 2147483646 w 930"/>
              <a:gd name="T9" fmla="*/ 2147483646 h 9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8" name="Google Shape;207;p6">
            <a:extLst>
              <a:ext uri="{FF2B5EF4-FFF2-40B4-BE49-F238E27FC236}">
                <a16:creationId xmlns:a16="http://schemas.microsoft.com/office/drawing/2014/main" id="{2360AB9F-FB9E-CF4C-A807-42CE2A827F3A}"/>
              </a:ext>
            </a:extLst>
          </p:cNvPr>
          <p:cNvSpPr>
            <a:spLocks/>
          </p:cNvSpPr>
          <p:nvPr/>
        </p:nvSpPr>
        <p:spPr bwMode="auto">
          <a:xfrm rot="899970">
            <a:off x="11061700" y="1976967"/>
            <a:ext cx="188384" cy="194733"/>
          </a:xfrm>
          <a:custGeom>
            <a:avLst/>
            <a:gdLst>
              <a:gd name="T0" fmla="*/ 2147483646 w 988"/>
              <a:gd name="T1" fmla="*/ 0 h 1031"/>
              <a:gd name="T2" fmla="*/ 2147483646 w 988"/>
              <a:gd name="T3" fmla="*/ 2147483646 h 1031"/>
              <a:gd name="T4" fmla="*/ 2147483646 w 988"/>
              <a:gd name="T5" fmla="*/ 2147483646 h 1031"/>
              <a:gd name="T6" fmla="*/ 0 w 988"/>
              <a:gd name="T7" fmla="*/ 2147483646 h 1031"/>
              <a:gd name="T8" fmla="*/ 0 w 988"/>
              <a:gd name="T9" fmla="*/ 2147483646 h 1031"/>
              <a:gd name="T10" fmla="*/ 2147483646 w 988"/>
              <a:gd name="T11" fmla="*/ 2147483646 h 1031"/>
              <a:gd name="T12" fmla="*/ 2147483646 w 988"/>
              <a:gd name="T13" fmla="*/ 2147483646 h 1031"/>
              <a:gd name="T14" fmla="*/ 2147483646 w 988"/>
              <a:gd name="T15" fmla="*/ 2147483646 h 1031"/>
              <a:gd name="T16" fmla="*/ 2147483646 w 988"/>
              <a:gd name="T17" fmla="*/ 2147483646 h 1031"/>
              <a:gd name="T18" fmla="*/ 2147483646 w 988"/>
              <a:gd name="T19" fmla="*/ 2147483646 h 1031"/>
              <a:gd name="T20" fmla="*/ 2147483646 w 988"/>
              <a:gd name="T21" fmla="*/ 2147483646 h 1031"/>
              <a:gd name="T22" fmla="*/ 2147483646 w 988"/>
              <a:gd name="T23" fmla="*/ 2147483646 h 1031"/>
              <a:gd name="T24" fmla="*/ 2147483646 w 988"/>
              <a:gd name="T25" fmla="*/ 2147483646 h 1031"/>
              <a:gd name="T26" fmla="*/ 2147483646 w 988"/>
              <a:gd name="T27" fmla="*/ 2147483646 h 1031"/>
              <a:gd name="T28" fmla="*/ 2147483646 w 988"/>
              <a:gd name="T29" fmla="*/ 2147483646 h 1031"/>
              <a:gd name="T30" fmla="*/ 2147483646 w 988"/>
              <a:gd name="T31" fmla="*/ 2147483646 h 1031"/>
              <a:gd name="T32" fmla="*/ 2147483646 w 988"/>
              <a:gd name="T33" fmla="*/ 2147483646 h 1031"/>
              <a:gd name="T34" fmla="*/ 2147483646 w 988"/>
              <a:gd name="T35" fmla="*/ 2147483646 h 1031"/>
              <a:gd name="T36" fmla="*/ 2147483646 w 988"/>
              <a:gd name="T37" fmla="*/ 0 h 1031"/>
              <a:gd name="T38" fmla="*/ 2147483646 w 988"/>
              <a:gd name="T39" fmla="*/ 2147483646 h 1031"/>
              <a:gd name="T40" fmla="*/ 2147483646 w 988"/>
              <a:gd name="T41" fmla="*/ 2147483646 h 1031"/>
              <a:gd name="T42" fmla="*/ 2147483646 w 988"/>
              <a:gd name="T43" fmla="*/ 2147483646 h 1031"/>
              <a:gd name="T44" fmla="*/ 2147483646 w 988"/>
              <a:gd name="T45" fmla="*/ 2147483646 h 10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88" h="1031" extrusionOk="0">
                <a:moveTo>
                  <a:pt x="484" y="0"/>
                </a:moveTo>
                <a:lnTo>
                  <a:pt x="357" y="367"/>
                </a:lnTo>
                <a:lnTo>
                  <a:pt x="0" y="363"/>
                </a:lnTo>
                <a:cubicBezTo>
                  <a:pt x="0" y="363"/>
                  <a:pt x="123" y="462"/>
                  <a:pt x="280" y="589"/>
                </a:cubicBezTo>
                <a:lnTo>
                  <a:pt x="136" y="1006"/>
                </a:lnTo>
                <a:lnTo>
                  <a:pt x="482" y="749"/>
                </a:lnTo>
                <a:cubicBezTo>
                  <a:pt x="611" y="851"/>
                  <a:pt x="740" y="953"/>
                  <a:pt x="835" y="1024"/>
                </a:cubicBezTo>
                <a:lnTo>
                  <a:pt x="688" y="595"/>
                </a:lnTo>
                <a:lnTo>
                  <a:pt x="987" y="373"/>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9" name="Google Shape;208;p6">
            <a:extLst>
              <a:ext uri="{FF2B5EF4-FFF2-40B4-BE49-F238E27FC236}">
                <a16:creationId xmlns:a16="http://schemas.microsoft.com/office/drawing/2014/main" id="{1C738488-58C1-1F43-9FAA-9197BA55E072}"/>
              </a:ext>
            </a:extLst>
          </p:cNvPr>
          <p:cNvSpPr>
            <a:spLocks/>
          </p:cNvSpPr>
          <p:nvPr/>
        </p:nvSpPr>
        <p:spPr bwMode="auto">
          <a:xfrm rot="1770869">
            <a:off x="11091333" y="1534584"/>
            <a:ext cx="127000" cy="110067"/>
          </a:xfrm>
          <a:custGeom>
            <a:avLst/>
            <a:gdLst>
              <a:gd name="T0" fmla="*/ 2147483646 w 668"/>
              <a:gd name="T1" fmla="*/ 2147483646 h 579"/>
              <a:gd name="T2" fmla="*/ 2147483646 w 668"/>
              <a:gd name="T3" fmla="*/ 2147483646 h 579"/>
              <a:gd name="T4" fmla="*/ 2147483646 w 668"/>
              <a:gd name="T5" fmla="*/ 2147483646 h 579"/>
              <a:gd name="T6" fmla="*/ 2147483646 w 668"/>
              <a:gd name="T7" fmla="*/ 2147483646 h 579"/>
              <a:gd name="T8" fmla="*/ 2147483646 w 668"/>
              <a:gd name="T9" fmla="*/ 2147483646 h 579"/>
              <a:gd name="T10" fmla="*/ 2147483646 w 668"/>
              <a:gd name="T11" fmla="*/ 2147483646 h 579"/>
              <a:gd name="T12" fmla="*/ 2147483646 w 668"/>
              <a:gd name="T13" fmla="*/ 2147483646 h 579"/>
              <a:gd name="T14" fmla="*/ 2147483646 w 668"/>
              <a:gd name="T15" fmla="*/ 2147483646 h 579"/>
              <a:gd name="T16" fmla="*/ 2147483646 w 668"/>
              <a:gd name="T17" fmla="*/ 2147483646 h 579"/>
              <a:gd name="T18" fmla="*/ 2147483646 w 668"/>
              <a:gd name="T19" fmla="*/ 2147483646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0" name="Google Shape;209;p6">
            <a:extLst>
              <a:ext uri="{FF2B5EF4-FFF2-40B4-BE49-F238E27FC236}">
                <a16:creationId xmlns:a16="http://schemas.microsoft.com/office/drawing/2014/main" id="{69E95B03-52C5-6B40-A03F-9408BFC3B312}"/>
              </a:ext>
            </a:extLst>
          </p:cNvPr>
          <p:cNvSpPr>
            <a:spLocks/>
          </p:cNvSpPr>
          <p:nvPr/>
        </p:nvSpPr>
        <p:spPr bwMode="auto">
          <a:xfrm rot="1770869">
            <a:off x="493184" y="3841751"/>
            <a:ext cx="127000" cy="110067"/>
          </a:xfrm>
          <a:custGeom>
            <a:avLst/>
            <a:gdLst>
              <a:gd name="T0" fmla="*/ 2147483646 w 668"/>
              <a:gd name="T1" fmla="*/ 2147483646 h 579"/>
              <a:gd name="T2" fmla="*/ 2147483646 w 668"/>
              <a:gd name="T3" fmla="*/ 2147483646 h 579"/>
              <a:gd name="T4" fmla="*/ 2147483646 w 668"/>
              <a:gd name="T5" fmla="*/ 2147483646 h 579"/>
              <a:gd name="T6" fmla="*/ 2147483646 w 668"/>
              <a:gd name="T7" fmla="*/ 2147483646 h 579"/>
              <a:gd name="T8" fmla="*/ 2147483646 w 668"/>
              <a:gd name="T9" fmla="*/ 2147483646 h 579"/>
              <a:gd name="T10" fmla="*/ 2147483646 w 668"/>
              <a:gd name="T11" fmla="*/ 2147483646 h 579"/>
              <a:gd name="T12" fmla="*/ 2147483646 w 668"/>
              <a:gd name="T13" fmla="*/ 2147483646 h 579"/>
              <a:gd name="T14" fmla="*/ 2147483646 w 668"/>
              <a:gd name="T15" fmla="*/ 2147483646 h 579"/>
              <a:gd name="T16" fmla="*/ 2147483646 w 668"/>
              <a:gd name="T17" fmla="*/ 2147483646 h 579"/>
              <a:gd name="T18" fmla="*/ 2147483646 w 668"/>
              <a:gd name="T19" fmla="*/ 2147483646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11" name="Google Shape;210;p6">
            <a:extLst>
              <a:ext uri="{FF2B5EF4-FFF2-40B4-BE49-F238E27FC236}">
                <a16:creationId xmlns:a16="http://schemas.microsoft.com/office/drawing/2014/main" id="{4A72E00A-60E3-B14B-9D14-FC806CC6F524}"/>
              </a:ext>
            </a:extLst>
          </p:cNvPr>
          <p:cNvGrpSpPr>
            <a:grpSpLocks/>
          </p:cNvGrpSpPr>
          <p:nvPr/>
        </p:nvGrpSpPr>
        <p:grpSpPr bwMode="auto">
          <a:xfrm rot="5821322">
            <a:off x="11238442" y="3967692"/>
            <a:ext cx="690033" cy="823384"/>
            <a:chOff x="-2727738" y="2878591"/>
            <a:chExt cx="727675" cy="869530"/>
          </a:xfrm>
        </p:grpSpPr>
        <p:sp>
          <p:nvSpPr>
            <p:cNvPr id="12" name="Google Shape;211;p6">
              <a:extLst>
                <a:ext uri="{FF2B5EF4-FFF2-40B4-BE49-F238E27FC236}">
                  <a16:creationId xmlns:a16="http://schemas.microsoft.com/office/drawing/2014/main" id="{CD0487DC-0441-3A47-8FBC-9E62B97566B3}"/>
                </a:ext>
              </a:extLst>
            </p:cNvPr>
            <p:cNvSpPr>
              <a:spLocks/>
            </p:cNvSpPr>
            <p:nvPr/>
          </p:nvSpPr>
          <p:spPr bwMode="auto">
            <a:xfrm>
              <a:off x="-2714634" y="2878591"/>
              <a:ext cx="714571" cy="826806"/>
            </a:xfrm>
            <a:custGeom>
              <a:avLst/>
              <a:gdLst>
                <a:gd name="T0" fmla="*/ 2147483646 w 5017"/>
                <a:gd name="T1" fmla="*/ 0 h 5805"/>
                <a:gd name="T2" fmla="*/ 2147483646 w 5017"/>
                <a:gd name="T3" fmla="*/ 2147483646 h 5805"/>
                <a:gd name="T4" fmla="*/ 2147483646 w 5017"/>
                <a:gd name="T5" fmla="*/ 2147483646 h 5805"/>
                <a:gd name="T6" fmla="*/ 2147483646 w 5017"/>
                <a:gd name="T7" fmla="*/ 2147483646 h 5805"/>
                <a:gd name="T8" fmla="*/ 2147483646 w 5017"/>
                <a:gd name="T9" fmla="*/ 2147483646 h 5805"/>
                <a:gd name="T10" fmla="*/ 2147483646 w 5017"/>
                <a:gd name="T11" fmla="*/ 2147483646 h 5805"/>
                <a:gd name="T12" fmla="*/ 2147483646 w 5017"/>
                <a:gd name="T13" fmla="*/ 2147483646 h 5805"/>
                <a:gd name="T14" fmla="*/ 2147483646 w 5017"/>
                <a:gd name="T15" fmla="*/ 2147483646 h 5805"/>
                <a:gd name="T16" fmla="*/ 0 w 5017"/>
                <a:gd name="T17" fmla="*/ 2147483646 h 5805"/>
                <a:gd name="T18" fmla="*/ 2147483646 w 5017"/>
                <a:gd name="T19" fmla="*/ 2147483646 h 5805"/>
                <a:gd name="T20" fmla="*/ 2147483646 w 5017"/>
                <a:gd name="T21" fmla="*/ 2147483646 h 5805"/>
                <a:gd name="T22" fmla="*/ 2147483646 w 5017"/>
                <a:gd name="T23" fmla="*/ 2147483646 h 5805"/>
                <a:gd name="T24" fmla="*/ 2147483646 w 5017"/>
                <a:gd name="T25" fmla="*/ 2147483646 h 5805"/>
                <a:gd name="T26" fmla="*/ 2147483646 w 5017"/>
                <a:gd name="T27" fmla="*/ 2147483646 h 5805"/>
                <a:gd name="T28" fmla="*/ 2147483646 w 5017"/>
                <a:gd name="T29" fmla="*/ 2147483646 h 5805"/>
                <a:gd name="T30" fmla="*/ 2147483646 w 5017"/>
                <a:gd name="T31" fmla="*/ 2147483646 h 5805"/>
                <a:gd name="T32" fmla="*/ 2147483646 w 5017"/>
                <a:gd name="T33" fmla="*/ 2147483646 h 5805"/>
                <a:gd name="T34" fmla="*/ 2147483646 w 5017"/>
                <a:gd name="T35" fmla="*/ 2147483646 h 5805"/>
                <a:gd name="T36" fmla="*/ 2147483646 w 5017"/>
                <a:gd name="T37" fmla="*/ 2147483646 h 5805"/>
                <a:gd name="T38" fmla="*/ 2147483646 w 5017"/>
                <a:gd name="T39" fmla="*/ 2147483646 h 5805"/>
                <a:gd name="T40" fmla="*/ 2147483646 w 5017"/>
                <a:gd name="T41" fmla="*/ 0 h 58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3" name="Google Shape;212;p6">
              <a:extLst>
                <a:ext uri="{FF2B5EF4-FFF2-40B4-BE49-F238E27FC236}">
                  <a16:creationId xmlns:a16="http://schemas.microsoft.com/office/drawing/2014/main" id="{5CDF2868-7458-7D42-8265-515C309A419C}"/>
                </a:ext>
              </a:extLst>
            </p:cNvPr>
            <p:cNvSpPr>
              <a:spLocks/>
            </p:cNvSpPr>
            <p:nvPr/>
          </p:nvSpPr>
          <p:spPr bwMode="auto">
            <a:xfrm>
              <a:off x="-2642993" y="2947812"/>
              <a:ext cx="639511" cy="740209"/>
            </a:xfrm>
            <a:custGeom>
              <a:avLst/>
              <a:gdLst>
                <a:gd name="T0" fmla="*/ 2147483646 w 4490"/>
                <a:gd name="T1" fmla="*/ 2147483646 h 5197"/>
                <a:gd name="T2" fmla="*/ 2147483646 w 4490"/>
                <a:gd name="T3" fmla="*/ 2147483646 h 5197"/>
                <a:gd name="T4" fmla="*/ 2147483646 w 4490"/>
                <a:gd name="T5" fmla="*/ 2147483646 h 5197"/>
                <a:gd name="T6" fmla="*/ 2147483646 w 4490"/>
                <a:gd name="T7" fmla="*/ 2147483646 h 5197"/>
                <a:gd name="T8" fmla="*/ 2147483646 w 4490"/>
                <a:gd name="T9" fmla="*/ 2147483646 h 5197"/>
                <a:gd name="T10" fmla="*/ 2147483646 w 4490"/>
                <a:gd name="T11" fmla="*/ 2147483646 h 5197"/>
                <a:gd name="T12" fmla="*/ 2147483646 w 4490"/>
                <a:gd name="T13" fmla="*/ 2147483646 h 5197"/>
                <a:gd name="T14" fmla="*/ 2147483646 w 4490"/>
                <a:gd name="T15" fmla="*/ 2147483646 h 5197"/>
                <a:gd name="T16" fmla="*/ 2147483646 w 4490"/>
                <a:gd name="T17" fmla="*/ 2147483646 h 5197"/>
                <a:gd name="T18" fmla="*/ 2147483646 w 4490"/>
                <a:gd name="T19" fmla="*/ 2147483646 h 5197"/>
                <a:gd name="T20" fmla="*/ 2147483646 w 4490"/>
                <a:gd name="T21" fmla="*/ 2147483646 h 5197"/>
                <a:gd name="T22" fmla="*/ 2147483646 w 4490"/>
                <a:gd name="T23" fmla="*/ 2147483646 h 5197"/>
                <a:gd name="T24" fmla="*/ 2147483646 w 4490"/>
                <a:gd name="T25" fmla="*/ 2147483646 h 5197"/>
                <a:gd name="T26" fmla="*/ 2147483646 w 4490"/>
                <a:gd name="T27" fmla="*/ 2147483646 h 5197"/>
                <a:gd name="T28" fmla="*/ 2147483646 w 4490"/>
                <a:gd name="T29" fmla="*/ 2147483646 h 5197"/>
                <a:gd name="T30" fmla="*/ 2147483646 w 4490"/>
                <a:gd name="T31" fmla="*/ 2147483646 h 5197"/>
                <a:gd name="T32" fmla="*/ 2147483646 w 4490"/>
                <a:gd name="T33" fmla="*/ 2147483646 h 5197"/>
                <a:gd name="T34" fmla="*/ 2147483646 w 4490"/>
                <a:gd name="T35" fmla="*/ 2147483646 h 5197"/>
                <a:gd name="T36" fmla="*/ 2147483646 w 4490"/>
                <a:gd name="T37" fmla="*/ 2147483646 h 5197"/>
                <a:gd name="T38" fmla="*/ 2147483646 w 4490"/>
                <a:gd name="T39" fmla="*/ 2147483646 h 51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 name="Google Shape;213;p6">
              <a:extLst>
                <a:ext uri="{FF2B5EF4-FFF2-40B4-BE49-F238E27FC236}">
                  <a16:creationId xmlns:a16="http://schemas.microsoft.com/office/drawing/2014/main" id="{8FAA7532-2BCF-1549-A4A3-9707620DC00D}"/>
                </a:ext>
              </a:extLst>
            </p:cNvPr>
            <p:cNvSpPr>
              <a:spLocks/>
            </p:cNvSpPr>
            <p:nvPr/>
          </p:nvSpPr>
          <p:spPr bwMode="auto">
            <a:xfrm>
              <a:off x="-2447866" y="3231388"/>
              <a:ext cx="161231" cy="140578"/>
            </a:xfrm>
            <a:custGeom>
              <a:avLst/>
              <a:gdLst>
                <a:gd name="T0" fmla="*/ 2147483646 w 1132"/>
                <a:gd name="T1" fmla="*/ 0 h 987"/>
                <a:gd name="T2" fmla="*/ 2147483646 w 1132"/>
                <a:gd name="T3" fmla="*/ 2147483646 h 987"/>
                <a:gd name="T4" fmla="*/ 2147483646 w 1132"/>
                <a:gd name="T5" fmla="*/ 2147483646 h 987"/>
                <a:gd name="T6" fmla="*/ 2147483646 w 1132"/>
                <a:gd name="T7" fmla="*/ 2147483646 h 987"/>
                <a:gd name="T8" fmla="*/ 2147483646 w 1132"/>
                <a:gd name="T9" fmla="*/ 2147483646 h 987"/>
                <a:gd name="T10" fmla="*/ 2147483646 w 1132"/>
                <a:gd name="T11" fmla="*/ 2147483646 h 987"/>
                <a:gd name="T12" fmla="*/ 2147483646 w 1132"/>
                <a:gd name="T13" fmla="*/ 2147483646 h 987"/>
                <a:gd name="T14" fmla="*/ 2147483646 w 1132"/>
                <a:gd name="T15" fmla="*/ 0 h 9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5" name="Google Shape;214;p6">
              <a:extLst>
                <a:ext uri="{FF2B5EF4-FFF2-40B4-BE49-F238E27FC236}">
                  <a16:creationId xmlns:a16="http://schemas.microsoft.com/office/drawing/2014/main" id="{CA4EDBED-DB6D-A04C-804B-92611472E7AB}"/>
                </a:ext>
              </a:extLst>
            </p:cNvPr>
            <p:cNvSpPr>
              <a:spLocks/>
            </p:cNvSpPr>
            <p:nvPr/>
          </p:nvSpPr>
          <p:spPr bwMode="auto">
            <a:xfrm>
              <a:off x="-2210296" y="2927160"/>
              <a:ext cx="179889" cy="155391"/>
            </a:xfrm>
            <a:custGeom>
              <a:avLst/>
              <a:gdLst>
                <a:gd name="T0" fmla="*/ 2147483646 w 1263"/>
                <a:gd name="T1" fmla="*/ 0 h 1091"/>
                <a:gd name="T2" fmla="*/ 2147483646 w 1263"/>
                <a:gd name="T3" fmla="*/ 2147483646 h 1091"/>
                <a:gd name="T4" fmla="*/ 2147483646 w 1263"/>
                <a:gd name="T5" fmla="*/ 2147483646 h 1091"/>
                <a:gd name="T6" fmla="*/ 2147483646 w 1263"/>
                <a:gd name="T7" fmla="*/ 2147483646 h 1091"/>
                <a:gd name="T8" fmla="*/ 2147483646 w 1263"/>
                <a:gd name="T9" fmla="*/ 2147483646 h 1091"/>
                <a:gd name="T10" fmla="*/ 2147483646 w 1263"/>
                <a:gd name="T11" fmla="*/ 2147483646 h 1091"/>
                <a:gd name="T12" fmla="*/ 2147483646 w 1263"/>
                <a:gd name="T13" fmla="*/ 2147483646 h 1091"/>
                <a:gd name="T14" fmla="*/ 2147483646 w 1263"/>
                <a:gd name="T15" fmla="*/ 2147483646 h 1091"/>
                <a:gd name="T16" fmla="*/ 2147483646 w 1263"/>
                <a:gd name="T17" fmla="*/ 2147483646 h 1091"/>
                <a:gd name="T18" fmla="*/ 2147483646 w 1263"/>
                <a:gd name="T19" fmla="*/ 2147483646 h 1091"/>
                <a:gd name="T20" fmla="*/ 2147483646 w 1263"/>
                <a:gd name="T21" fmla="*/ 2147483646 h 1091"/>
                <a:gd name="T22" fmla="*/ 2147483646 w 1263"/>
                <a:gd name="T23" fmla="*/ 2147483646 h 1091"/>
                <a:gd name="T24" fmla="*/ 2147483646 w 1263"/>
                <a:gd name="T25" fmla="*/ 2147483646 h 1091"/>
                <a:gd name="T26" fmla="*/ 2147483646 w 1263"/>
                <a:gd name="T27" fmla="*/ 2147483646 h 1091"/>
                <a:gd name="T28" fmla="*/ 2147483646 w 1263"/>
                <a:gd name="T29" fmla="*/ 2147483646 h 1091"/>
                <a:gd name="T30" fmla="*/ 2147483646 w 1263"/>
                <a:gd name="T31" fmla="*/ 2147483646 h 1091"/>
                <a:gd name="T32" fmla="*/ 2147483646 w 1263"/>
                <a:gd name="T33" fmla="*/ 2147483646 h 1091"/>
                <a:gd name="T34" fmla="*/ 2147483646 w 1263"/>
                <a:gd name="T35" fmla="*/ 2147483646 h 1091"/>
                <a:gd name="T36" fmla="*/ 2147483646 w 1263"/>
                <a:gd name="T37" fmla="*/ 2147483646 h 1091"/>
                <a:gd name="T38" fmla="*/ 2147483646 w 1263"/>
                <a:gd name="T39" fmla="*/ 2147483646 h 1091"/>
                <a:gd name="T40" fmla="*/ 2147483646 w 1263"/>
                <a:gd name="T41" fmla="*/ 2147483646 h 1091"/>
                <a:gd name="T42" fmla="*/ 2147483646 w 1263"/>
                <a:gd name="T43" fmla="*/ 0 h 10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6" name="Google Shape;215;p6">
              <a:extLst>
                <a:ext uri="{FF2B5EF4-FFF2-40B4-BE49-F238E27FC236}">
                  <a16:creationId xmlns:a16="http://schemas.microsoft.com/office/drawing/2014/main" id="{0A76CAF1-9788-F942-8FF3-B313332D4320}"/>
                </a:ext>
              </a:extLst>
            </p:cNvPr>
            <p:cNvSpPr>
              <a:spLocks/>
            </p:cNvSpPr>
            <p:nvPr/>
          </p:nvSpPr>
          <p:spPr bwMode="auto">
            <a:xfrm>
              <a:off x="-2273107" y="3039821"/>
              <a:ext cx="246404" cy="286712"/>
            </a:xfrm>
            <a:custGeom>
              <a:avLst/>
              <a:gdLst>
                <a:gd name="T0" fmla="*/ 2147483646 w 1730"/>
                <a:gd name="T1" fmla="*/ 2147483646 h 2013"/>
                <a:gd name="T2" fmla="*/ 2147483646 w 1730"/>
                <a:gd name="T3" fmla="*/ 2147483646 h 2013"/>
                <a:gd name="T4" fmla="*/ 2147483646 w 1730"/>
                <a:gd name="T5" fmla="*/ 2147483646 h 2013"/>
                <a:gd name="T6" fmla="*/ 2147483646 w 1730"/>
                <a:gd name="T7" fmla="*/ 2147483646 h 2013"/>
                <a:gd name="T8" fmla="*/ 2147483646 w 1730"/>
                <a:gd name="T9" fmla="*/ 2147483646 h 2013"/>
                <a:gd name="T10" fmla="*/ 2147483646 w 1730"/>
                <a:gd name="T11" fmla="*/ 2147483646 h 2013"/>
                <a:gd name="T12" fmla="*/ 2147483646 w 1730"/>
                <a:gd name="T13" fmla="*/ 2147483646 h 2013"/>
                <a:gd name="T14" fmla="*/ 2147483646 w 1730"/>
                <a:gd name="T15" fmla="*/ 2147483646 h 2013"/>
                <a:gd name="T16" fmla="*/ 2147483646 w 1730"/>
                <a:gd name="T17" fmla="*/ 2147483646 h 2013"/>
                <a:gd name="T18" fmla="*/ 2147483646 w 1730"/>
                <a:gd name="T19" fmla="*/ 2147483646 h 20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7" name="Google Shape;216;p6">
              <a:extLst>
                <a:ext uri="{FF2B5EF4-FFF2-40B4-BE49-F238E27FC236}">
                  <a16:creationId xmlns:a16="http://schemas.microsoft.com/office/drawing/2014/main" id="{D74EEC3B-C75D-8C45-B0FF-2073A84F5BDA}"/>
                </a:ext>
              </a:extLst>
            </p:cNvPr>
            <p:cNvSpPr>
              <a:spLocks/>
            </p:cNvSpPr>
            <p:nvPr/>
          </p:nvSpPr>
          <p:spPr bwMode="auto">
            <a:xfrm>
              <a:off x="-2727738" y="3584754"/>
              <a:ext cx="147557" cy="163367"/>
            </a:xfrm>
            <a:custGeom>
              <a:avLst/>
              <a:gdLst>
                <a:gd name="T0" fmla="*/ 2147483646 w 1036"/>
                <a:gd name="T1" fmla="*/ 0 h 1147"/>
                <a:gd name="T2" fmla="*/ 2147483646 w 1036"/>
                <a:gd name="T3" fmla="*/ 2147483646 h 1147"/>
                <a:gd name="T4" fmla="*/ 2147483646 w 1036"/>
                <a:gd name="T5" fmla="*/ 2147483646 h 1147"/>
                <a:gd name="T6" fmla="*/ 2147483646 w 1036"/>
                <a:gd name="T7" fmla="*/ 0 h 11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217" name="Google Shape;217;p6"/>
          <p:cNvSpPr txBox="1">
            <a:spLocks noGrp="1"/>
          </p:cNvSpPr>
          <p:nvPr>
            <p:ph type="title"/>
          </p:nvPr>
        </p:nvSpPr>
        <p:spPr>
          <a:xfrm>
            <a:off x="965900" y="470733"/>
            <a:ext cx="10260000" cy="763600"/>
          </a:xfrm>
          <a:prstGeom prst="rect">
            <a:avLst/>
          </a:prstGeom>
        </p:spPr>
        <p:txBody>
          <a:bodyPr spcFirstLastPara="1">
            <a:noAutofit/>
          </a:bodyPr>
          <a:lstStyle>
            <a:lvl1pPr lvl="0"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1pPr>
            <a:lvl2pPr lvl="1"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2pPr>
            <a:lvl3pPr lvl="2"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3pPr>
            <a:lvl4pPr lvl="3"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4pPr>
            <a:lvl5pPr lvl="4"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5pPr>
            <a:lvl6pPr lvl="5"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6pPr>
            <a:lvl7pPr lvl="6"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7pPr>
            <a:lvl8pPr lvl="7"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8pPr>
            <a:lvl9pPr lvl="8" algn="ctr" rtl="0">
              <a:spcBef>
                <a:spcPts val="0"/>
              </a:spcBef>
              <a:spcAft>
                <a:spcPts val="0"/>
              </a:spcAft>
              <a:buSzPts val="3000"/>
              <a:buFont typeface="Playfair Display Regular"/>
              <a:buNone/>
              <a:defRPr>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1718212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5"/>
        <p:cNvGrpSpPr/>
        <p:nvPr/>
      </p:nvGrpSpPr>
      <p:grpSpPr>
        <a:xfrm>
          <a:off x="0" y="0"/>
          <a:ext cx="0" cy="0"/>
          <a:chOff x="0" y="0"/>
          <a:chExt cx="0" cy="0"/>
        </a:xfrm>
      </p:grpSpPr>
      <p:grpSp>
        <p:nvGrpSpPr>
          <p:cNvPr id="4" name="Google Shape;56;p7">
            <a:extLst>
              <a:ext uri="{FF2B5EF4-FFF2-40B4-BE49-F238E27FC236}">
                <a16:creationId xmlns:a16="http://schemas.microsoft.com/office/drawing/2014/main" id="{8F18B952-B771-EA41-94AE-AB0CAEE98F0A}"/>
              </a:ext>
            </a:extLst>
          </p:cNvPr>
          <p:cNvGrpSpPr>
            <a:grpSpLocks/>
          </p:cNvGrpSpPr>
          <p:nvPr/>
        </p:nvGrpSpPr>
        <p:grpSpPr bwMode="auto">
          <a:xfrm>
            <a:off x="158751" y="152400"/>
            <a:ext cx="11874500" cy="6553200"/>
            <a:chOff x="118625" y="114900"/>
            <a:chExt cx="8907003" cy="4913700"/>
          </a:xfrm>
        </p:grpSpPr>
        <p:sp>
          <p:nvSpPr>
            <p:cNvPr id="5" name="Google Shape;57;p7">
              <a:extLst>
                <a:ext uri="{FF2B5EF4-FFF2-40B4-BE49-F238E27FC236}">
                  <a16:creationId xmlns:a16="http://schemas.microsoft.com/office/drawing/2014/main" id="{4AD84488-AE50-4B4D-943D-5245903A9A80}"/>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6" name="Google Shape;58;p7">
              <a:extLst>
                <a:ext uri="{FF2B5EF4-FFF2-40B4-BE49-F238E27FC236}">
                  <a16:creationId xmlns:a16="http://schemas.microsoft.com/office/drawing/2014/main" id="{A93022D3-9B77-2A41-B8A1-9C09800A379F}"/>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7" name="Google Shape;59;p7">
              <a:extLst>
                <a:ext uri="{FF2B5EF4-FFF2-40B4-BE49-F238E27FC236}">
                  <a16:creationId xmlns:a16="http://schemas.microsoft.com/office/drawing/2014/main" id="{1C975497-9208-C84A-BAF7-FF8D5E6D6C82}"/>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8" name="Google Shape;60;p7">
              <a:extLst>
                <a:ext uri="{FF2B5EF4-FFF2-40B4-BE49-F238E27FC236}">
                  <a16:creationId xmlns:a16="http://schemas.microsoft.com/office/drawing/2014/main" id="{D95189A1-AE20-504D-A51B-9C07F5681572}"/>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9" name="Google Shape;61;p7">
              <a:extLst>
                <a:ext uri="{FF2B5EF4-FFF2-40B4-BE49-F238E27FC236}">
                  <a16:creationId xmlns:a16="http://schemas.microsoft.com/office/drawing/2014/main" id="{A79E34A2-4CD0-B840-9BD0-0529C3DE3734}"/>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62" name="Google Shape;62;p7"/>
          <p:cNvSpPr txBox="1">
            <a:spLocks noGrp="1"/>
          </p:cNvSpPr>
          <p:nvPr>
            <p:ph type="subTitle" idx="1"/>
          </p:nvPr>
        </p:nvSpPr>
        <p:spPr>
          <a:xfrm>
            <a:off x="2680533" y="3375833"/>
            <a:ext cx="4177200" cy="1523600"/>
          </a:xfrm>
          <a:prstGeom prst="rect">
            <a:avLst/>
          </a:prstGeom>
        </p:spPr>
        <p:txBody>
          <a:bodyPr spcFirstLastPara="1">
            <a:noAutofit/>
          </a:bodyPr>
          <a:lstStyle>
            <a:lvl1pPr lvl="0" algn="ctr" rtl="0">
              <a:lnSpc>
                <a:spcPct val="100000"/>
              </a:lnSpc>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endParaRPr/>
          </a:p>
        </p:txBody>
      </p:sp>
      <p:sp>
        <p:nvSpPr>
          <p:cNvPr id="63" name="Google Shape;63;p7"/>
          <p:cNvSpPr txBox="1">
            <a:spLocks noGrp="1"/>
          </p:cNvSpPr>
          <p:nvPr>
            <p:ph type="title"/>
          </p:nvPr>
        </p:nvSpPr>
        <p:spPr>
          <a:xfrm>
            <a:off x="2680533" y="1989567"/>
            <a:ext cx="4177200" cy="1331600"/>
          </a:xfrm>
          <a:prstGeom prst="rect">
            <a:avLst/>
          </a:prstGeom>
        </p:spPr>
        <p:txBody>
          <a:bodyPr spcFirstLastPara="1" anchor="ctr">
            <a:noAutofit/>
          </a:bodyPr>
          <a:lstStyle>
            <a:lvl1pPr lvl="0" algn="ctr" rtl="0">
              <a:lnSpc>
                <a:spcPct val="80000"/>
              </a:lnSpc>
              <a:spcBef>
                <a:spcPts val="0"/>
              </a:spcBef>
              <a:spcAft>
                <a:spcPts val="0"/>
              </a:spcAft>
              <a:buSzPts val="3200"/>
              <a:buNone/>
              <a:defRPr/>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extLst>
      <p:ext uri="{BB962C8B-B14F-4D97-AF65-F5344CB8AC3E}">
        <p14:creationId xmlns:p14="http://schemas.microsoft.com/office/powerpoint/2010/main" val="228351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4"/>
        <p:cNvGrpSpPr/>
        <p:nvPr/>
      </p:nvGrpSpPr>
      <p:grpSpPr>
        <a:xfrm>
          <a:off x="0" y="0"/>
          <a:ext cx="0" cy="0"/>
          <a:chOff x="0" y="0"/>
          <a:chExt cx="0" cy="0"/>
        </a:xfrm>
      </p:grpSpPr>
      <p:grpSp>
        <p:nvGrpSpPr>
          <p:cNvPr id="3" name="Google Shape;65;p8">
            <a:extLst>
              <a:ext uri="{FF2B5EF4-FFF2-40B4-BE49-F238E27FC236}">
                <a16:creationId xmlns:a16="http://schemas.microsoft.com/office/drawing/2014/main" id="{80D12AF7-5DEB-6747-99E1-DE572837D461}"/>
              </a:ext>
            </a:extLst>
          </p:cNvPr>
          <p:cNvGrpSpPr>
            <a:grpSpLocks/>
          </p:cNvGrpSpPr>
          <p:nvPr/>
        </p:nvGrpSpPr>
        <p:grpSpPr bwMode="auto">
          <a:xfrm>
            <a:off x="158751" y="152400"/>
            <a:ext cx="11874500" cy="6553200"/>
            <a:chOff x="118625" y="114900"/>
            <a:chExt cx="8907003" cy="4913700"/>
          </a:xfrm>
        </p:grpSpPr>
        <p:sp>
          <p:nvSpPr>
            <p:cNvPr id="4" name="Google Shape;66;p8">
              <a:extLst>
                <a:ext uri="{FF2B5EF4-FFF2-40B4-BE49-F238E27FC236}">
                  <a16:creationId xmlns:a16="http://schemas.microsoft.com/office/drawing/2014/main" id="{852430FE-25D6-E541-8E42-BD0A6BE03BD9}"/>
                </a:ext>
              </a:extLst>
            </p:cNvPr>
            <p:cNvSpPr>
              <a:spLocks noChangeArrowheads="1"/>
            </p:cNvSpPr>
            <p:nvPr/>
          </p:nvSpPr>
          <p:spPr bwMode="auto">
            <a:xfrm>
              <a:off x="599698" y="114900"/>
              <a:ext cx="8425930" cy="4913700"/>
            </a:xfrm>
            <a:prstGeom prst="roundRect">
              <a:avLst>
                <a:gd name="adj" fmla="val 1042"/>
              </a:avLst>
            </a:prstGeom>
            <a:solidFill>
              <a:srgbClr val="153740"/>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5" name="Google Shape;67;p8">
              <a:extLst>
                <a:ext uri="{FF2B5EF4-FFF2-40B4-BE49-F238E27FC236}">
                  <a16:creationId xmlns:a16="http://schemas.microsoft.com/office/drawing/2014/main" id="{158F9307-CC9C-AF4D-BF11-4FACE4A04D3B}"/>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6" name="Google Shape;68;p8">
              <a:extLst>
                <a:ext uri="{FF2B5EF4-FFF2-40B4-BE49-F238E27FC236}">
                  <a16:creationId xmlns:a16="http://schemas.microsoft.com/office/drawing/2014/main" id="{C128C491-AE9C-354E-86C3-24EFD451DAED}"/>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7" name="Google Shape;69;p8">
              <a:extLst>
                <a:ext uri="{FF2B5EF4-FFF2-40B4-BE49-F238E27FC236}">
                  <a16:creationId xmlns:a16="http://schemas.microsoft.com/office/drawing/2014/main" id="{77B61BE5-CA3E-0C42-8555-105134AD409E}"/>
                </a:ext>
              </a:extLst>
            </p:cNvPr>
            <p:cNvSpPr>
              <a:spLocks noChangeArrowheads="1"/>
            </p:cNvSpPr>
            <p:nvPr/>
          </p:nvSpPr>
          <p:spPr bwMode="auto">
            <a:xfrm>
              <a:off x="118625" y="114900"/>
              <a:ext cx="481073" cy="4913700"/>
            </a:xfrm>
            <a:prstGeom prst="roundRect">
              <a:avLst>
                <a:gd name="adj" fmla="val 9713"/>
              </a:avLst>
            </a:prstGeom>
            <a:gradFill rotWithShape="0">
              <a:gsLst>
                <a:gs pos="0">
                  <a:srgbClr val="1A2528"/>
                </a:gs>
                <a:gs pos="35001">
                  <a:srgbClr val="153740"/>
                </a:gs>
                <a:gs pos="78999">
                  <a:srgbClr val="1A2528"/>
                </a:gs>
                <a:gs pos="100000">
                  <a:srgbClr val="153740"/>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8" name="Google Shape;70;p8">
              <a:extLst>
                <a:ext uri="{FF2B5EF4-FFF2-40B4-BE49-F238E27FC236}">
                  <a16:creationId xmlns:a16="http://schemas.microsoft.com/office/drawing/2014/main" id="{EBDF20C1-86CD-1740-A09A-8C6BAD7C68E2}"/>
                </a:ext>
              </a:extLst>
            </p:cNvPr>
            <p:cNvSpPr>
              <a:spLocks noChangeArrowheads="1"/>
            </p:cNvSpPr>
            <p:nvPr/>
          </p:nvSpPr>
          <p:spPr bwMode="auto">
            <a:xfrm>
              <a:off x="586996" y="114900"/>
              <a:ext cx="247681" cy="4913700"/>
            </a:xfrm>
            <a:prstGeom prst="roundRect">
              <a:avLst>
                <a:gd name="adj" fmla="val 20514"/>
              </a:avLst>
            </a:prstGeom>
            <a:gradFill rotWithShape="0">
              <a:gsLst>
                <a:gs pos="0">
                  <a:srgbClr val="153740"/>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71" name="Google Shape;71;p8"/>
          <p:cNvSpPr txBox="1">
            <a:spLocks noGrp="1"/>
          </p:cNvSpPr>
          <p:nvPr>
            <p:ph type="title"/>
          </p:nvPr>
        </p:nvSpPr>
        <p:spPr>
          <a:xfrm>
            <a:off x="2378467" y="2022700"/>
            <a:ext cx="6661200" cy="2962400"/>
          </a:xfrm>
          <a:prstGeom prst="rect">
            <a:avLst/>
          </a:prstGeom>
          <a:noFill/>
        </p:spPr>
        <p:txBody>
          <a:bodyPr spcFirstLastPara="1" anchor="ctr">
            <a:noAutofit/>
          </a:bodyPr>
          <a:lstStyle>
            <a:lvl1pPr lvl="0" algn="ctr" rtl="0">
              <a:lnSpc>
                <a:spcPct val="80000"/>
              </a:lnSpc>
              <a:spcBef>
                <a:spcPts val="0"/>
              </a:spcBef>
              <a:spcAft>
                <a:spcPts val="0"/>
              </a:spcAft>
              <a:buSzPts val="8500"/>
              <a:buNone/>
              <a:defRPr sz="11333"/>
            </a:lvl1pPr>
            <a:lvl2pPr lvl="1" rtl="0">
              <a:lnSpc>
                <a:spcPct val="80000"/>
              </a:lnSpc>
              <a:spcBef>
                <a:spcPts val="0"/>
              </a:spcBef>
              <a:spcAft>
                <a:spcPts val="0"/>
              </a:spcAft>
              <a:buSzPts val="3600"/>
              <a:buNone/>
              <a:defRPr/>
            </a:lvl2pPr>
            <a:lvl3pPr lvl="2" rtl="0">
              <a:lnSpc>
                <a:spcPct val="80000"/>
              </a:lnSpc>
              <a:spcBef>
                <a:spcPts val="0"/>
              </a:spcBef>
              <a:spcAft>
                <a:spcPts val="0"/>
              </a:spcAft>
              <a:buSzPts val="3600"/>
              <a:buNone/>
              <a:defRPr/>
            </a:lvl3pPr>
            <a:lvl4pPr lvl="3" rtl="0">
              <a:lnSpc>
                <a:spcPct val="80000"/>
              </a:lnSpc>
              <a:spcBef>
                <a:spcPts val="0"/>
              </a:spcBef>
              <a:spcAft>
                <a:spcPts val="0"/>
              </a:spcAft>
              <a:buSzPts val="3600"/>
              <a:buNone/>
              <a:defRPr/>
            </a:lvl4pPr>
            <a:lvl5pPr lvl="4" rtl="0">
              <a:lnSpc>
                <a:spcPct val="80000"/>
              </a:lnSpc>
              <a:spcBef>
                <a:spcPts val="0"/>
              </a:spcBef>
              <a:spcAft>
                <a:spcPts val="0"/>
              </a:spcAft>
              <a:buSzPts val="3600"/>
              <a:buNone/>
              <a:defRPr/>
            </a:lvl5pPr>
            <a:lvl6pPr lvl="5" rtl="0">
              <a:lnSpc>
                <a:spcPct val="80000"/>
              </a:lnSpc>
              <a:spcBef>
                <a:spcPts val="0"/>
              </a:spcBef>
              <a:spcAft>
                <a:spcPts val="0"/>
              </a:spcAft>
              <a:buSzPts val="3600"/>
              <a:buNone/>
              <a:defRPr/>
            </a:lvl6pPr>
            <a:lvl7pPr lvl="6" rtl="0">
              <a:lnSpc>
                <a:spcPct val="80000"/>
              </a:lnSpc>
              <a:spcBef>
                <a:spcPts val="0"/>
              </a:spcBef>
              <a:spcAft>
                <a:spcPts val="0"/>
              </a:spcAft>
              <a:buSzPts val="3600"/>
              <a:buNone/>
              <a:defRPr/>
            </a:lvl7pPr>
            <a:lvl8pPr lvl="7" rtl="0">
              <a:lnSpc>
                <a:spcPct val="80000"/>
              </a:lnSpc>
              <a:spcBef>
                <a:spcPts val="0"/>
              </a:spcBef>
              <a:spcAft>
                <a:spcPts val="0"/>
              </a:spcAft>
              <a:buSzPts val="3600"/>
              <a:buNone/>
              <a:defRPr/>
            </a:lvl8pPr>
            <a:lvl9pPr lvl="8" rtl="0">
              <a:lnSpc>
                <a:spcPct val="80000"/>
              </a:lnSpc>
              <a:spcBef>
                <a:spcPts val="0"/>
              </a:spcBef>
              <a:spcAft>
                <a:spcPts val="0"/>
              </a:spcAft>
              <a:buSzPts val="3600"/>
              <a:buNone/>
              <a:defRPr/>
            </a:lvl9pPr>
          </a:lstStyle>
          <a:p>
            <a:endParaRPr/>
          </a:p>
        </p:txBody>
      </p:sp>
    </p:spTree>
    <p:extLst>
      <p:ext uri="{BB962C8B-B14F-4D97-AF65-F5344CB8AC3E}">
        <p14:creationId xmlns:p14="http://schemas.microsoft.com/office/powerpoint/2010/main" val="36894304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2"/>
        <p:cNvGrpSpPr/>
        <p:nvPr/>
      </p:nvGrpSpPr>
      <p:grpSpPr>
        <a:xfrm>
          <a:off x="0" y="0"/>
          <a:ext cx="0" cy="0"/>
          <a:chOff x="0" y="0"/>
          <a:chExt cx="0" cy="0"/>
        </a:xfrm>
      </p:grpSpPr>
      <p:grpSp>
        <p:nvGrpSpPr>
          <p:cNvPr id="4" name="Google Shape;73;p9">
            <a:extLst>
              <a:ext uri="{FF2B5EF4-FFF2-40B4-BE49-F238E27FC236}">
                <a16:creationId xmlns:a16="http://schemas.microsoft.com/office/drawing/2014/main" id="{C329990E-D7B8-1440-8E43-50D5FE826BA8}"/>
              </a:ext>
            </a:extLst>
          </p:cNvPr>
          <p:cNvGrpSpPr>
            <a:grpSpLocks/>
          </p:cNvGrpSpPr>
          <p:nvPr/>
        </p:nvGrpSpPr>
        <p:grpSpPr bwMode="auto">
          <a:xfrm>
            <a:off x="158751" y="152400"/>
            <a:ext cx="11874500" cy="6553200"/>
            <a:chOff x="118625" y="114900"/>
            <a:chExt cx="8907003" cy="4913700"/>
          </a:xfrm>
        </p:grpSpPr>
        <p:sp>
          <p:nvSpPr>
            <p:cNvPr id="5" name="Google Shape;74;p9">
              <a:extLst>
                <a:ext uri="{FF2B5EF4-FFF2-40B4-BE49-F238E27FC236}">
                  <a16:creationId xmlns:a16="http://schemas.microsoft.com/office/drawing/2014/main" id="{D89A1307-4235-D94F-8E97-E4A46C2245D0}"/>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6" name="Google Shape;75;p9">
              <a:extLst>
                <a:ext uri="{FF2B5EF4-FFF2-40B4-BE49-F238E27FC236}">
                  <a16:creationId xmlns:a16="http://schemas.microsoft.com/office/drawing/2014/main" id="{036C3C3A-F647-7144-A85B-BB3E69AD061B}"/>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7" name="Google Shape;76;p9">
              <a:extLst>
                <a:ext uri="{FF2B5EF4-FFF2-40B4-BE49-F238E27FC236}">
                  <a16:creationId xmlns:a16="http://schemas.microsoft.com/office/drawing/2014/main" id="{4506D30A-3240-494C-BC7F-B0A318921B7A}"/>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8" name="Google Shape;77;p9">
              <a:extLst>
                <a:ext uri="{FF2B5EF4-FFF2-40B4-BE49-F238E27FC236}">
                  <a16:creationId xmlns:a16="http://schemas.microsoft.com/office/drawing/2014/main" id="{D046082E-9EBA-B745-8FC4-A0936C306F34}"/>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9" name="Google Shape;78;p9">
              <a:extLst>
                <a:ext uri="{FF2B5EF4-FFF2-40B4-BE49-F238E27FC236}">
                  <a16:creationId xmlns:a16="http://schemas.microsoft.com/office/drawing/2014/main" id="{41BA8C9E-5A61-EA47-9FD7-0BAA585AE3DB}"/>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79" name="Google Shape;79;p9"/>
          <p:cNvSpPr txBox="1">
            <a:spLocks noGrp="1"/>
          </p:cNvSpPr>
          <p:nvPr>
            <p:ph type="subTitle" idx="1"/>
          </p:nvPr>
        </p:nvSpPr>
        <p:spPr>
          <a:xfrm>
            <a:off x="4649567" y="2991000"/>
            <a:ext cx="5593600" cy="1853600"/>
          </a:xfrm>
          <a:prstGeom prst="rect">
            <a:avLst/>
          </a:prstGeom>
        </p:spPr>
        <p:txBody>
          <a:bodyPr spcFirstLastPara="1">
            <a:noAutofit/>
          </a:bodyPr>
          <a:lstStyle>
            <a:lvl1pPr lvl="0" algn="ctr" rtl="0">
              <a:lnSpc>
                <a:spcPct val="100000"/>
              </a:lnSpc>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endParaRPr/>
          </a:p>
        </p:txBody>
      </p:sp>
      <p:sp>
        <p:nvSpPr>
          <p:cNvPr id="80" name="Google Shape;80;p9"/>
          <p:cNvSpPr txBox="1">
            <a:spLocks noGrp="1"/>
          </p:cNvSpPr>
          <p:nvPr>
            <p:ph type="title"/>
          </p:nvPr>
        </p:nvSpPr>
        <p:spPr>
          <a:xfrm>
            <a:off x="4649567" y="2177433"/>
            <a:ext cx="5593600" cy="629600"/>
          </a:xfrm>
          <a:prstGeom prst="rect">
            <a:avLst/>
          </a:prstGeom>
        </p:spPr>
        <p:txBody>
          <a:bodyPr spcFirstLastPara="1" anchor="ctr">
            <a:noAutofit/>
          </a:bodyPr>
          <a:lstStyle>
            <a:lvl1pPr lvl="0" algn="ctr" rtl="0">
              <a:spcBef>
                <a:spcPts val="0"/>
              </a:spcBef>
              <a:spcAft>
                <a:spcPts val="0"/>
              </a:spcAft>
              <a:buSzPts val="3200"/>
              <a:buNone/>
              <a:defRPr sz="6000"/>
            </a:lvl1pPr>
            <a:lvl2pPr lvl="1" rtl="0">
              <a:spcBef>
                <a:spcPts val="0"/>
              </a:spcBef>
              <a:spcAft>
                <a:spcPts val="0"/>
              </a:spcAft>
              <a:buSzPts val="3600"/>
              <a:buFont typeface="Palanquin Dark"/>
              <a:buNone/>
              <a:defRPr>
                <a:latin typeface="Palanquin Dark"/>
                <a:ea typeface="Palanquin Dark"/>
                <a:cs typeface="Palanquin Dark"/>
                <a:sym typeface="Palanquin Dark"/>
              </a:defRPr>
            </a:lvl2pPr>
            <a:lvl3pPr lvl="2" rtl="0">
              <a:spcBef>
                <a:spcPts val="0"/>
              </a:spcBef>
              <a:spcAft>
                <a:spcPts val="0"/>
              </a:spcAft>
              <a:buSzPts val="3600"/>
              <a:buFont typeface="Palanquin Dark"/>
              <a:buNone/>
              <a:defRPr>
                <a:latin typeface="Palanquin Dark"/>
                <a:ea typeface="Palanquin Dark"/>
                <a:cs typeface="Palanquin Dark"/>
                <a:sym typeface="Palanquin Dark"/>
              </a:defRPr>
            </a:lvl3pPr>
            <a:lvl4pPr lvl="3" rtl="0">
              <a:spcBef>
                <a:spcPts val="0"/>
              </a:spcBef>
              <a:spcAft>
                <a:spcPts val="0"/>
              </a:spcAft>
              <a:buSzPts val="3600"/>
              <a:buFont typeface="Palanquin Dark"/>
              <a:buNone/>
              <a:defRPr>
                <a:latin typeface="Palanquin Dark"/>
                <a:ea typeface="Palanquin Dark"/>
                <a:cs typeface="Palanquin Dark"/>
                <a:sym typeface="Palanquin Dark"/>
              </a:defRPr>
            </a:lvl4pPr>
            <a:lvl5pPr lvl="4" rtl="0">
              <a:spcBef>
                <a:spcPts val="0"/>
              </a:spcBef>
              <a:spcAft>
                <a:spcPts val="0"/>
              </a:spcAft>
              <a:buSzPts val="3600"/>
              <a:buFont typeface="Palanquin Dark"/>
              <a:buNone/>
              <a:defRPr>
                <a:latin typeface="Palanquin Dark"/>
                <a:ea typeface="Palanquin Dark"/>
                <a:cs typeface="Palanquin Dark"/>
                <a:sym typeface="Palanquin Dark"/>
              </a:defRPr>
            </a:lvl5pPr>
            <a:lvl6pPr lvl="5" rtl="0">
              <a:spcBef>
                <a:spcPts val="0"/>
              </a:spcBef>
              <a:spcAft>
                <a:spcPts val="0"/>
              </a:spcAft>
              <a:buSzPts val="3600"/>
              <a:buFont typeface="Palanquin Dark"/>
              <a:buNone/>
              <a:defRPr>
                <a:latin typeface="Palanquin Dark"/>
                <a:ea typeface="Palanquin Dark"/>
                <a:cs typeface="Palanquin Dark"/>
                <a:sym typeface="Palanquin Dark"/>
              </a:defRPr>
            </a:lvl6pPr>
            <a:lvl7pPr lvl="6" rtl="0">
              <a:spcBef>
                <a:spcPts val="0"/>
              </a:spcBef>
              <a:spcAft>
                <a:spcPts val="0"/>
              </a:spcAft>
              <a:buSzPts val="3600"/>
              <a:buFont typeface="Palanquin Dark"/>
              <a:buNone/>
              <a:defRPr>
                <a:latin typeface="Palanquin Dark"/>
                <a:ea typeface="Palanquin Dark"/>
                <a:cs typeface="Palanquin Dark"/>
                <a:sym typeface="Palanquin Dark"/>
              </a:defRPr>
            </a:lvl7pPr>
            <a:lvl8pPr lvl="7" rtl="0">
              <a:spcBef>
                <a:spcPts val="0"/>
              </a:spcBef>
              <a:spcAft>
                <a:spcPts val="0"/>
              </a:spcAft>
              <a:buSzPts val="3600"/>
              <a:buFont typeface="Palanquin Dark"/>
              <a:buNone/>
              <a:defRPr>
                <a:latin typeface="Palanquin Dark"/>
                <a:ea typeface="Palanquin Dark"/>
                <a:cs typeface="Palanquin Dark"/>
                <a:sym typeface="Palanquin Dark"/>
              </a:defRPr>
            </a:lvl8pPr>
            <a:lvl9pPr lvl="8" rtl="0">
              <a:spcBef>
                <a:spcPts val="0"/>
              </a:spcBef>
              <a:spcAft>
                <a:spcPts val="0"/>
              </a:spcAft>
              <a:buSzPts val="3600"/>
              <a:buFont typeface="Palanquin Dark"/>
              <a:buNone/>
              <a:defRPr>
                <a:latin typeface="Palanquin Dark"/>
                <a:ea typeface="Palanquin Dark"/>
                <a:cs typeface="Palanquin Dark"/>
                <a:sym typeface="Palanquin Dark"/>
              </a:defRPr>
            </a:lvl9pPr>
          </a:lstStyle>
          <a:p>
            <a:endParaRPr/>
          </a:p>
        </p:txBody>
      </p:sp>
    </p:spTree>
    <p:extLst>
      <p:ext uri="{BB962C8B-B14F-4D97-AF65-F5344CB8AC3E}">
        <p14:creationId xmlns:p14="http://schemas.microsoft.com/office/powerpoint/2010/main" val="9469802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bg1"/>
        </a:solidFill>
        <a:effectLst/>
      </p:bgPr>
    </p:bg>
    <p:spTree>
      <p:nvGrpSpPr>
        <p:cNvPr id="1" name="Shape 81"/>
        <p:cNvGrpSpPr/>
        <p:nvPr/>
      </p:nvGrpSpPr>
      <p:grpSpPr>
        <a:xfrm>
          <a:off x="0" y="0"/>
          <a:ext cx="0" cy="0"/>
          <a:chOff x="0" y="0"/>
          <a:chExt cx="0" cy="0"/>
        </a:xfrm>
      </p:grpSpPr>
      <p:grpSp>
        <p:nvGrpSpPr>
          <p:cNvPr id="3" name="Google Shape;82;p10">
            <a:extLst>
              <a:ext uri="{FF2B5EF4-FFF2-40B4-BE49-F238E27FC236}">
                <a16:creationId xmlns:a16="http://schemas.microsoft.com/office/drawing/2014/main" id="{0D9B2A1B-F8BF-9C49-B1BD-7B125CEA8D37}"/>
              </a:ext>
            </a:extLst>
          </p:cNvPr>
          <p:cNvGrpSpPr>
            <a:grpSpLocks/>
          </p:cNvGrpSpPr>
          <p:nvPr/>
        </p:nvGrpSpPr>
        <p:grpSpPr bwMode="auto">
          <a:xfrm>
            <a:off x="-2118" y="0"/>
            <a:ext cx="12196235" cy="6858000"/>
            <a:chOff x="-2319" y="0"/>
            <a:chExt cx="9148637" cy="5143650"/>
          </a:xfrm>
        </p:grpSpPr>
        <p:sp>
          <p:nvSpPr>
            <p:cNvPr id="4" name="Google Shape;83;p10">
              <a:extLst>
                <a:ext uri="{FF2B5EF4-FFF2-40B4-BE49-F238E27FC236}">
                  <a16:creationId xmlns:a16="http://schemas.microsoft.com/office/drawing/2014/main" id="{47006806-30D9-6944-998C-689A4D562787}"/>
                </a:ext>
              </a:extLst>
            </p:cNvPr>
            <p:cNvSpPr>
              <a:spLocks noChangeArrowheads="1"/>
            </p:cNvSpPr>
            <p:nvPr/>
          </p:nvSpPr>
          <p:spPr bwMode="auto">
            <a:xfrm>
              <a:off x="-731" y="2571825"/>
              <a:ext cx="9145460" cy="2571825"/>
            </a:xfrm>
            <a:prstGeom prst="rect">
              <a:avLst/>
            </a:prstGeom>
            <a:gradFill rotWithShape="0">
              <a:gsLst>
                <a:gs pos="0">
                  <a:srgbClr val="FFFFFF">
                    <a:alpha val="0"/>
                  </a:srgbClr>
                </a:gs>
                <a:gs pos="100000">
                  <a:srgbClr val="153740">
                    <a:alpha val="41176"/>
                  </a:srgbClr>
                </a:gs>
              </a:gsLst>
              <a:lin ang="540000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nvGrpSpPr>
            <p:cNvPr id="5" name="Google Shape;84;p10">
              <a:extLst>
                <a:ext uri="{FF2B5EF4-FFF2-40B4-BE49-F238E27FC236}">
                  <a16:creationId xmlns:a16="http://schemas.microsoft.com/office/drawing/2014/main" id="{6A56C88B-5D57-7F46-B410-118FCCD1A142}"/>
                </a:ext>
              </a:extLst>
            </p:cNvPr>
            <p:cNvGrpSpPr>
              <a:grpSpLocks/>
            </p:cNvGrpSpPr>
            <p:nvPr/>
          </p:nvGrpSpPr>
          <p:grpSpPr bwMode="auto">
            <a:xfrm>
              <a:off x="-2319" y="0"/>
              <a:ext cx="9148637" cy="5143500"/>
              <a:chOff x="-2319" y="0"/>
              <a:chExt cx="9148637" cy="5143500"/>
            </a:xfrm>
          </p:grpSpPr>
          <p:sp>
            <p:nvSpPr>
              <p:cNvPr id="6" name="Google Shape;85;p10">
                <a:extLst>
                  <a:ext uri="{FF2B5EF4-FFF2-40B4-BE49-F238E27FC236}">
                    <a16:creationId xmlns:a16="http://schemas.microsoft.com/office/drawing/2014/main" id="{CA3C81AB-61BF-6D4A-BB9B-50E9760DAB78}"/>
                  </a:ext>
                </a:extLst>
              </p:cNvPr>
              <p:cNvSpPr>
                <a:spLocks noChangeArrowheads="1"/>
              </p:cNvSpPr>
              <p:nvPr/>
            </p:nvSpPr>
            <p:spPr bwMode="auto">
              <a:xfrm>
                <a:off x="-2319" y="0"/>
                <a:ext cx="309612" cy="5143650"/>
              </a:xfrm>
              <a:prstGeom prst="rect">
                <a:avLst/>
              </a:prstGeom>
              <a:solidFill>
                <a:srgbClr val="EEAD76"/>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7" name="Google Shape;86;p10">
                <a:extLst>
                  <a:ext uri="{FF2B5EF4-FFF2-40B4-BE49-F238E27FC236}">
                    <a16:creationId xmlns:a16="http://schemas.microsoft.com/office/drawing/2014/main" id="{A1549DC8-C805-5B47-8592-5F02DB69973B}"/>
                  </a:ext>
                </a:extLst>
              </p:cNvPr>
              <p:cNvSpPr>
                <a:spLocks noChangeArrowheads="1"/>
              </p:cNvSpPr>
              <p:nvPr/>
            </p:nvSpPr>
            <p:spPr bwMode="auto">
              <a:xfrm rot="5400000">
                <a:off x="4417213" y="-4414768"/>
                <a:ext cx="309572" cy="9139109"/>
              </a:xfrm>
              <a:prstGeom prst="rect">
                <a:avLst/>
              </a:prstGeom>
              <a:solidFill>
                <a:srgbClr val="EEAD76"/>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8" name="Google Shape;87;p10">
                <a:extLst>
                  <a:ext uri="{FF2B5EF4-FFF2-40B4-BE49-F238E27FC236}">
                    <a16:creationId xmlns:a16="http://schemas.microsoft.com/office/drawing/2014/main" id="{C19FEE47-8340-0846-9183-2EF08CBA794F}"/>
                  </a:ext>
                </a:extLst>
              </p:cNvPr>
              <p:cNvSpPr>
                <a:spLocks noChangeArrowheads="1"/>
              </p:cNvSpPr>
              <p:nvPr/>
            </p:nvSpPr>
            <p:spPr bwMode="auto">
              <a:xfrm>
                <a:off x="8836706" y="0"/>
                <a:ext cx="309612" cy="5143650"/>
              </a:xfrm>
              <a:prstGeom prst="rect">
                <a:avLst/>
              </a:prstGeom>
              <a:solidFill>
                <a:srgbClr val="EEAD76"/>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9" name="Google Shape;88;p10">
                <a:extLst>
                  <a:ext uri="{FF2B5EF4-FFF2-40B4-BE49-F238E27FC236}">
                    <a16:creationId xmlns:a16="http://schemas.microsoft.com/office/drawing/2014/main" id="{2409E35D-88C2-1746-9660-82656F414700}"/>
                  </a:ext>
                </a:extLst>
              </p:cNvPr>
              <p:cNvSpPr>
                <a:spLocks noChangeArrowheads="1"/>
              </p:cNvSpPr>
              <p:nvPr/>
            </p:nvSpPr>
            <p:spPr bwMode="auto">
              <a:xfrm rot="5400000">
                <a:off x="4417214" y="419310"/>
                <a:ext cx="309571" cy="9139109"/>
              </a:xfrm>
              <a:prstGeom prst="rect">
                <a:avLst/>
              </a:prstGeom>
              <a:solidFill>
                <a:srgbClr val="EEAD76"/>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grpSp>
      <p:pic>
        <p:nvPicPr>
          <p:cNvPr id="10" name="Google Shape;89;p10">
            <a:extLst>
              <a:ext uri="{FF2B5EF4-FFF2-40B4-BE49-F238E27FC236}">
                <a16:creationId xmlns:a16="http://schemas.microsoft.com/office/drawing/2014/main" id="{574DD7AC-03F2-2049-8E2B-5DA9B1BE836E}"/>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99999">
            <a:off x="10517718" y="533400"/>
            <a:ext cx="2099733" cy="459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Google Shape;90;p10"/>
          <p:cNvSpPr txBox="1">
            <a:spLocks noGrp="1"/>
          </p:cNvSpPr>
          <p:nvPr>
            <p:ph type="title"/>
          </p:nvPr>
        </p:nvSpPr>
        <p:spPr>
          <a:xfrm>
            <a:off x="1269315" y="4813244"/>
            <a:ext cx="4114000" cy="1105200"/>
          </a:xfrm>
          <a:prstGeom prst="rect">
            <a:avLst/>
          </a:prstGeom>
          <a:noFill/>
        </p:spPr>
        <p:txBody>
          <a:bodyPr spcFirstLastPara="1" anchor="ctr">
            <a:noAutofit/>
          </a:bodyPr>
          <a:lstStyle>
            <a:lvl1pPr lvl="0" algn="ctr" rtl="0">
              <a:lnSpc>
                <a:spcPct val="80000"/>
              </a:lnSpc>
              <a:spcBef>
                <a:spcPts val="0"/>
              </a:spcBef>
              <a:spcAft>
                <a:spcPts val="0"/>
              </a:spcAft>
              <a:buSzPts val="3200"/>
              <a:buNone/>
              <a:defRPr/>
            </a:lvl1pPr>
            <a:lvl2pPr lvl="1" algn="ctr" rtl="0">
              <a:spcBef>
                <a:spcPts val="0"/>
              </a:spcBef>
              <a:spcAft>
                <a:spcPts val="0"/>
              </a:spcAft>
              <a:buSzPts val="3200"/>
              <a:buNone/>
              <a:defRPr sz="4267"/>
            </a:lvl2pPr>
            <a:lvl3pPr lvl="2" algn="ctr" rtl="0">
              <a:spcBef>
                <a:spcPts val="0"/>
              </a:spcBef>
              <a:spcAft>
                <a:spcPts val="0"/>
              </a:spcAft>
              <a:buSzPts val="3200"/>
              <a:buNone/>
              <a:defRPr sz="4267"/>
            </a:lvl3pPr>
            <a:lvl4pPr lvl="3" algn="ctr" rtl="0">
              <a:spcBef>
                <a:spcPts val="0"/>
              </a:spcBef>
              <a:spcAft>
                <a:spcPts val="0"/>
              </a:spcAft>
              <a:buSzPts val="3200"/>
              <a:buNone/>
              <a:defRPr sz="4267"/>
            </a:lvl4pPr>
            <a:lvl5pPr lvl="4" algn="ctr" rtl="0">
              <a:spcBef>
                <a:spcPts val="0"/>
              </a:spcBef>
              <a:spcAft>
                <a:spcPts val="0"/>
              </a:spcAft>
              <a:buSzPts val="3200"/>
              <a:buNone/>
              <a:defRPr sz="4267"/>
            </a:lvl5pPr>
            <a:lvl6pPr lvl="5" algn="ctr" rtl="0">
              <a:spcBef>
                <a:spcPts val="0"/>
              </a:spcBef>
              <a:spcAft>
                <a:spcPts val="0"/>
              </a:spcAft>
              <a:buSzPts val="3200"/>
              <a:buNone/>
              <a:defRPr sz="4267"/>
            </a:lvl6pPr>
            <a:lvl7pPr lvl="6" algn="ctr" rtl="0">
              <a:spcBef>
                <a:spcPts val="0"/>
              </a:spcBef>
              <a:spcAft>
                <a:spcPts val="0"/>
              </a:spcAft>
              <a:buSzPts val="3200"/>
              <a:buNone/>
              <a:defRPr sz="4267"/>
            </a:lvl7pPr>
            <a:lvl8pPr lvl="7" algn="ctr" rtl="0">
              <a:spcBef>
                <a:spcPts val="0"/>
              </a:spcBef>
              <a:spcAft>
                <a:spcPts val="0"/>
              </a:spcAft>
              <a:buSzPts val="3200"/>
              <a:buNone/>
              <a:defRPr sz="4267"/>
            </a:lvl8pPr>
            <a:lvl9pPr lvl="8" algn="ctr" rtl="0">
              <a:spcBef>
                <a:spcPts val="0"/>
              </a:spcBef>
              <a:spcAft>
                <a:spcPts val="0"/>
              </a:spcAft>
              <a:buSzPts val="3200"/>
              <a:buNone/>
              <a:defRPr sz="4267"/>
            </a:lvl9pPr>
          </a:lstStyle>
          <a:p>
            <a:endParaRPr/>
          </a:p>
        </p:txBody>
      </p:sp>
    </p:spTree>
    <p:extLst>
      <p:ext uri="{BB962C8B-B14F-4D97-AF65-F5344CB8AC3E}">
        <p14:creationId xmlns:p14="http://schemas.microsoft.com/office/powerpoint/2010/main" val="2893132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1"/>
        <p:cNvGrpSpPr/>
        <p:nvPr/>
      </p:nvGrpSpPr>
      <p:grpSpPr>
        <a:xfrm>
          <a:off x="0" y="0"/>
          <a:ext cx="0" cy="0"/>
          <a:chOff x="0" y="0"/>
          <a:chExt cx="0" cy="0"/>
        </a:xfrm>
      </p:grpSpPr>
      <p:grpSp>
        <p:nvGrpSpPr>
          <p:cNvPr id="4" name="Google Shape;92;p11">
            <a:extLst>
              <a:ext uri="{FF2B5EF4-FFF2-40B4-BE49-F238E27FC236}">
                <a16:creationId xmlns:a16="http://schemas.microsoft.com/office/drawing/2014/main" id="{2E47A913-9304-3745-982F-F8DE985BC0AC}"/>
              </a:ext>
            </a:extLst>
          </p:cNvPr>
          <p:cNvGrpSpPr>
            <a:grpSpLocks/>
          </p:cNvGrpSpPr>
          <p:nvPr/>
        </p:nvGrpSpPr>
        <p:grpSpPr bwMode="auto">
          <a:xfrm>
            <a:off x="158751" y="152400"/>
            <a:ext cx="11874500" cy="6553200"/>
            <a:chOff x="118625" y="114900"/>
            <a:chExt cx="8907003" cy="4913700"/>
          </a:xfrm>
        </p:grpSpPr>
        <p:sp>
          <p:nvSpPr>
            <p:cNvPr id="5" name="Google Shape;93;p11">
              <a:extLst>
                <a:ext uri="{FF2B5EF4-FFF2-40B4-BE49-F238E27FC236}">
                  <a16:creationId xmlns:a16="http://schemas.microsoft.com/office/drawing/2014/main" id="{E48FA97B-1660-E84C-AA1B-0C5E3642B0E4}"/>
                </a:ext>
              </a:extLst>
            </p:cNvPr>
            <p:cNvSpPr>
              <a:spLocks noChangeArrowheads="1"/>
            </p:cNvSpPr>
            <p:nvPr/>
          </p:nvSpPr>
          <p:spPr bwMode="auto">
            <a:xfrm>
              <a:off x="599698" y="114900"/>
              <a:ext cx="8425930" cy="4913700"/>
            </a:xfrm>
            <a:prstGeom prst="roundRect">
              <a:avLst>
                <a:gd name="adj" fmla="val 1042"/>
              </a:avLst>
            </a:prstGeom>
            <a:solidFill>
              <a:srgbClr val="153740"/>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6" name="Google Shape;94;p11">
              <a:extLst>
                <a:ext uri="{FF2B5EF4-FFF2-40B4-BE49-F238E27FC236}">
                  <a16:creationId xmlns:a16="http://schemas.microsoft.com/office/drawing/2014/main" id="{53E84185-7CBB-B54A-BA3A-6E6A463D8520}"/>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7" name="Google Shape;95;p11">
              <a:extLst>
                <a:ext uri="{FF2B5EF4-FFF2-40B4-BE49-F238E27FC236}">
                  <a16:creationId xmlns:a16="http://schemas.microsoft.com/office/drawing/2014/main" id="{9756BC40-19F0-194D-AF08-9051D42BC813}"/>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8" name="Google Shape;96;p11">
              <a:extLst>
                <a:ext uri="{FF2B5EF4-FFF2-40B4-BE49-F238E27FC236}">
                  <a16:creationId xmlns:a16="http://schemas.microsoft.com/office/drawing/2014/main" id="{C0C040BE-351A-1948-B427-F0258F6492DA}"/>
                </a:ext>
              </a:extLst>
            </p:cNvPr>
            <p:cNvSpPr>
              <a:spLocks noChangeArrowheads="1"/>
            </p:cNvSpPr>
            <p:nvPr/>
          </p:nvSpPr>
          <p:spPr bwMode="auto">
            <a:xfrm>
              <a:off x="118625" y="114900"/>
              <a:ext cx="481073" cy="4913700"/>
            </a:xfrm>
            <a:prstGeom prst="roundRect">
              <a:avLst>
                <a:gd name="adj" fmla="val 9713"/>
              </a:avLst>
            </a:prstGeom>
            <a:gradFill rotWithShape="0">
              <a:gsLst>
                <a:gs pos="0">
                  <a:srgbClr val="1A2528"/>
                </a:gs>
                <a:gs pos="35001">
                  <a:srgbClr val="153740"/>
                </a:gs>
                <a:gs pos="78999">
                  <a:srgbClr val="1A2528"/>
                </a:gs>
                <a:gs pos="100000">
                  <a:srgbClr val="153740"/>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9" name="Google Shape;97;p11">
              <a:extLst>
                <a:ext uri="{FF2B5EF4-FFF2-40B4-BE49-F238E27FC236}">
                  <a16:creationId xmlns:a16="http://schemas.microsoft.com/office/drawing/2014/main" id="{0DDC9CD7-A3DD-134A-B96E-5E2B37408203}"/>
                </a:ext>
              </a:extLst>
            </p:cNvPr>
            <p:cNvSpPr>
              <a:spLocks noChangeArrowheads="1"/>
            </p:cNvSpPr>
            <p:nvPr/>
          </p:nvSpPr>
          <p:spPr bwMode="auto">
            <a:xfrm>
              <a:off x="586996" y="114900"/>
              <a:ext cx="247681" cy="4913700"/>
            </a:xfrm>
            <a:prstGeom prst="roundRect">
              <a:avLst>
                <a:gd name="adj" fmla="val 20514"/>
              </a:avLst>
            </a:prstGeom>
            <a:gradFill rotWithShape="0">
              <a:gsLst>
                <a:gs pos="0">
                  <a:srgbClr val="153740"/>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98" name="Google Shape;98;p11"/>
          <p:cNvSpPr txBox="1">
            <a:spLocks noGrp="1"/>
          </p:cNvSpPr>
          <p:nvPr>
            <p:ph type="title"/>
          </p:nvPr>
        </p:nvSpPr>
        <p:spPr>
          <a:xfrm>
            <a:off x="2698133" y="2081617"/>
            <a:ext cx="7456800" cy="1674000"/>
          </a:xfrm>
          <a:prstGeom prst="rect">
            <a:avLst/>
          </a:prstGeom>
          <a:noFill/>
        </p:spPr>
        <p:txBody>
          <a:bodyPr spcFirstLastPara="1" anchor="ctr">
            <a:noAutofit/>
          </a:bodyPr>
          <a:lstStyle>
            <a:lvl1pPr lvl="0" algn="ctr" rtl="0">
              <a:spcBef>
                <a:spcPts val="0"/>
              </a:spcBef>
              <a:spcAft>
                <a:spcPts val="0"/>
              </a:spcAft>
              <a:buSzPts val="8500"/>
              <a:buNone/>
              <a:defRPr sz="11333"/>
            </a:lvl1pPr>
            <a:lvl2pPr lvl="1" rtl="0">
              <a:spcBef>
                <a:spcPts val="0"/>
              </a:spcBef>
              <a:spcAft>
                <a:spcPts val="0"/>
              </a:spcAft>
              <a:buSzPts val="8000"/>
              <a:buNone/>
              <a:defRPr sz="10666"/>
            </a:lvl2pPr>
            <a:lvl3pPr lvl="2" rtl="0">
              <a:spcBef>
                <a:spcPts val="0"/>
              </a:spcBef>
              <a:spcAft>
                <a:spcPts val="0"/>
              </a:spcAft>
              <a:buSzPts val="8000"/>
              <a:buNone/>
              <a:defRPr sz="10666"/>
            </a:lvl3pPr>
            <a:lvl4pPr lvl="3" rtl="0">
              <a:spcBef>
                <a:spcPts val="0"/>
              </a:spcBef>
              <a:spcAft>
                <a:spcPts val="0"/>
              </a:spcAft>
              <a:buSzPts val="8000"/>
              <a:buNone/>
              <a:defRPr sz="10666"/>
            </a:lvl4pPr>
            <a:lvl5pPr lvl="4" rtl="0">
              <a:spcBef>
                <a:spcPts val="0"/>
              </a:spcBef>
              <a:spcAft>
                <a:spcPts val="0"/>
              </a:spcAft>
              <a:buSzPts val="8000"/>
              <a:buNone/>
              <a:defRPr sz="10666"/>
            </a:lvl5pPr>
            <a:lvl6pPr lvl="5" rtl="0">
              <a:spcBef>
                <a:spcPts val="0"/>
              </a:spcBef>
              <a:spcAft>
                <a:spcPts val="0"/>
              </a:spcAft>
              <a:buSzPts val="8000"/>
              <a:buNone/>
              <a:defRPr sz="10666"/>
            </a:lvl6pPr>
            <a:lvl7pPr lvl="6" rtl="0">
              <a:spcBef>
                <a:spcPts val="0"/>
              </a:spcBef>
              <a:spcAft>
                <a:spcPts val="0"/>
              </a:spcAft>
              <a:buSzPts val="8000"/>
              <a:buNone/>
              <a:defRPr sz="10666"/>
            </a:lvl7pPr>
            <a:lvl8pPr lvl="7" rtl="0">
              <a:spcBef>
                <a:spcPts val="0"/>
              </a:spcBef>
              <a:spcAft>
                <a:spcPts val="0"/>
              </a:spcAft>
              <a:buSzPts val="8000"/>
              <a:buNone/>
              <a:defRPr sz="10666"/>
            </a:lvl8pPr>
            <a:lvl9pPr lvl="8" rtl="0">
              <a:spcBef>
                <a:spcPts val="0"/>
              </a:spcBef>
              <a:spcAft>
                <a:spcPts val="0"/>
              </a:spcAft>
              <a:buSzPts val="8000"/>
              <a:buNone/>
              <a:defRPr sz="10666"/>
            </a:lvl9pPr>
          </a:lstStyle>
          <a:p>
            <a:r>
              <a:rPr lang="en-US"/>
              <a:t>Click to edit Master title style</a:t>
            </a:r>
            <a:endParaRPr/>
          </a:p>
        </p:txBody>
      </p:sp>
      <p:sp>
        <p:nvSpPr>
          <p:cNvPr id="99" name="Google Shape;99;p11"/>
          <p:cNvSpPr txBox="1">
            <a:spLocks noGrp="1"/>
          </p:cNvSpPr>
          <p:nvPr>
            <p:ph type="subTitle" idx="1"/>
          </p:nvPr>
        </p:nvSpPr>
        <p:spPr>
          <a:xfrm flipH="1">
            <a:off x="4583000" y="3834667"/>
            <a:ext cx="3687200" cy="832000"/>
          </a:xfrm>
          <a:prstGeom prst="rect">
            <a:avLst/>
          </a:prstGeom>
          <a:noFill/>
        </p:spPr>
        <p:txBody>
          <a:bodyPr spcFirstLastPara="1">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Tree>
    <p:extLst>
      <p:ext uri="{BB962C8B-B14F-4D97-AF65-F5344CB8AC3E}">
        <p14:creationId xmlns:p14="http://schemas.microsoft.com/office/powerpoint/2010/main" val="1227329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bg1"/>
        </a:solidFill>
        <a:effectLst/>
      </p:bgPr>
    </p:bg>
    <p:spTree>
      <p:nvGrpSpPr>
        <p:cNvPr id="1" name="Shape 100"/>
        <p:cNvGrpSpPr/>
        <p:nvPr/>
      </p:nvGrpSpPr>
      <p:grpSpPr>
        <a:xfrm>
          <a:off x="0" y="0"/>
          <a:ext cx="0" cy="0"/>
          <a:chOff x="0" y="0"/>
          <a:chExt cx="0" cy="0"/>
        </a:xfrm>
      </p:grpSpPr>
    </p:spTree>
    <p:extLst>
      <p:ext uri="{BB962C8B-B14F-4D97-AF65-F5344CB8AC3E}">
        <p14:creationId xmlns:p14="http://schemas.microsoft.com/office/powerpoint/2010/main" val="24353271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01"/>
        <p:cNvGrpSpPr/>
        <p:nvPr/>
      </p:nvGrpSpPr>
      <p:grpSpPr>
        <a:xfrm>
          <a:off x="0" y="0"/>
          <a:ext cx="0" cy="0"/>
          <a:chOff x="0" y="0"/>
          <a:chExt cx="0" cy="0"/>
        </a:xfrm>
      </p:grpSpPr>
      <p:grpSp>
        <p:nvGrpSpPr>
          <p:cNvPr id="15" name="Google Shape;102;p13">
            <a:extLst>
              <a:ext uri="{FF2B5EF4-FFF2-40B4-BE49-F238E27FC236}">
                <a16:creationId xmlns:a16="http://schemas.microsoft.com/office/drawing/2014/main" id="{766B0A44-1614-B140-9E27-5E549BEF704C}"/>
              </a:ext>
            </a:extLst>
          </p:cNvPr>
          <p:cNvGrpSpPr>
            <a:grpSpLocks/>
          </p:cNvGrpSpPr>
          <p:nvPr/>
        </p:nvGrpSpPr>
        <p:grpSpPr bwMode="auto">
          <a:xfrm>
            <a:off x="158751" y="152400"/>
            <a:ext cx="11874500" cy="6553200"/>
            <a:chOff x="118625" y="114900"/>
            <a:chExt cx="8907003" cy="4913700"/>
          </a:xfrm>
        </p:grpSpPr>
        <p:sp>
          <p:nvSpPr>
            <p:cNvPr id="16" name="Google Shape;103;p13">
              <a:extLst>
                <a:ext uri="{FF2B5EF4-FFF2-40B4-BE49-F238E27FC236}">
                  <a16:creationId xmlns:a16="http://schemas.microsoft.com/office/drawing/2014/main" id="{91EA2530-1527-F748-8024-F0CB2ACCEA5C}"/>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17" name="Google Shape;104;p13">
              <a:extLst>
                <a:ext uri="{FF2B5EF4-FFF2-40B4-BE49-F238E27FC236}">
                  <a16:creationId xmlns:a16="http://schemas.microsoft.com/office/drawing/2014/main" id="{2F00E385-94AE-0C4E-8B42-BCD434E89108}"/>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8" name="Google Shape;105;p13">
              <a:extLst>
                <a:ext uri="{FF2B5EF4-FFF2-40B4-BE49-F238E27FC236}">
                  <a16:creationId xmlns:a16="http://schemas.microsoft.com/office/drawing/2014/main" id="{8DB09CE0-C1CF-844C-B22A-132811818AE4}"/>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19" name="Google Shape;106;p13">
              <a:extLst>
                <a:ext uri="{FF2B5EF4-FFF2-40B4-BE49-F238E27FC236}">
                  <a16:creationId xmlns:a16="http://schemas.microsoft.com/office/drawing/2014/main" id="{CE946D28-F8F0-3345-9CDD-807E1C68F797}"/>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20" name="Google Shape;107;p13">
              <a:extLst>
                <a:ext uri="{FF2B5EF4-FFF2-40B4-BE49-F238E27FC236}">
                  <a16:creationId xmlns:a16="http://schemas.microsoft.com/office/drawing/2014/main" id="{8D0E4A98-C7B2-384E-957D-9BC2F4F2AD38}"/>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108" name="Google Shape;108;p13"/>
          <p:cNvSpPr txBox="1">
            <a:spLocks noGrp="1"/>
          </p:cNvSpPr>
          <p:nvPr>
            <p:ph type="title"/>
          </p:nvPr>
        </p:nvSpPr>
        <p:spPr>
          <a:xfrm>
            <a:off x="1815800" y="2521669"/>
            <a:ext cx="1024000" cy="703200"/>
          </a:xfrm>
          <a:prstGeom prst="rect">
            <a:avLst/>
          </a:prstGeom>
        </p:spPr>
        <p:txBody>
          <a:bodyPr spcFirstLastPara="1" anchor="ctr">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4267">
                <a:solidFill>
                  <a:schemeClr val="dk2"/>
                </a:solidFill>
              </a:defRPr>
            </a:lvl2pPr>
            <a:lvl3pPr lvl="2" algn="ctr" rtl="0">
              <a:lnSpc>
                <a:spcPct val="100000"/>
              </a:lnSpc>
              <a:spcBef>
                <a:spcPts val="0"/>
              </a:spcBef>
              <a:spcAft>
                <a:spcPts val="0"/>
              </a:spcAft>
              <a:buClr>
                <a:schemeClr val="dk2"/>
              </a:buClr>
              <a:buSzPts val="3200"/>
              <a:buNone/>
              <a:defRPr sz="4267">
                <a:solidFill>
                  <a:schemeClr val="dk2"/>
                </a:solidFill>
              </a:defRPr>
            </a:lvl3pPr>
            <a:lvl4pPr lvl="3" algn="ctr" rtl="0">
              <a:lnSpc>
                <a:spcPct val="100000"/>
              </a:lnSpc>
              <a:spcBef>
                <a:spcPts val="0"/>
              </a:spcBef>
              <a:spcAft>
                <a:spcPts val="0"/>
              </a:spcAft>
              <a:buClr>
                <a:schemeClr val="dk2"/>
              </a:buClr>
              <a:buSzPts val="3200"/>
              <a:buNone/>
              <a:defRPr sz="4267">
                <a:solidFill>
                  <a:schemeClr val="dk2"/>
                </a:solidFill>
              </a:defRPr>
            </a:lvl4pPr>
            <a:lvl5pPr lvl="4" algn="ctr" rtl="0">
              <a:lnSpc>
                <a:spcPct val="100000"/>
              </a:lnSpc>
              <a:spcBef>
                <a:spcPts val="0"/>
              </a:spcBef>
              <a:spcAft>
                <a:spcPts val="0"/>
              </a:spcAft>
              <a:buClr>
                <a:schemeClr val="dk2"/>
              </a:buClr>
              <a:buSzPts val="3200"/>
              <a:buNone/>
              <a:defRPr sz="4267">
                <a:solidFill>
                  <a:schemeClr val="dk2"/>
                </a:solidFill>
              </a:defRPr>
            </a:lvl5pPr>
            <a:lvl6pPr lvl="5" algn="ctr" rtl="0">
              <a:lnSpc>
                <a:spcPct val="100000"/>
              </a:lnSpc>
              <a:spcBef>
                <a:spcPts val="0"/>
              </a:spcBef>
              <a:spcAft>
                <a:spcPts val="0"/>
              </a:spcAft>
              <a:buClr>
                <a:schemeClr val="dk2"/>
              </a:buClr>
              <a:buSzPts val="3200"/>
              <a:buNone/>
              <a:defRPr sz="4267">
                <a:solidFill>
                  <a:schemeClr val="dk2"/>
                </a:solidFill>
              </a:defRPr>
            </a:lvl6pPr>
            <a:lvl7pPr lvl="6" algn="ctr" rtl="0">
              <a:lnSpc>
                <a:spcPct val="100000"/>
              </a:lnSpc>
              <a:spcBef>
                <a:spcPts val="0"/>
              </a:spcBef>
              <a:spcAft>
                <a:spcPts val="0"/>
              </a:spcAft>
              <a:buClr>
                <a:schemeClr val="dk2"/>
              </a:buClr>
              <a:buSzPts val="3200"/>
              <a:buNone/>
              <a:defRPr sz="4267">
                <a:solidFill>
                  <a:schemeClr val="dk2"/>
                </a:solidFill>
              </a:defRPr>
            </a:lvl7pPr>
            <a:lvl8pPr lvl="7" algn="ctr" rtl="0">
              <a:lnSpc>
                <a:spcPct val="100000"/>
              </a:lnSpc>
              <a:spcBef>
                <a:spcPts val="0"/>
              </a:spcBef>
              <a:spcAft>
                <a:spcPts val="0"/>
              </a:spcAft>
              <a:buClr>
                <a:schemeClr val="dk2"/>
              </a:buClr>
              <a:buSzPts val="3200"/>
              <a:buNone/>
              <a:defRPr sz="4267">
                <a:solidFill>
                  <a:schemeClr val="dk2"/>
                </a:solidFill>
              </a:defRPr>
            </a:lvl8pPr>
            <a:lvl9pPr lvl="8" algn="ctr" rtl="0">
              <a:lnSpc>
                <a:spcPct val="100000"/>
              </a:lnSpc>
              <a:spcBef>
                <a:spcPts val="0"/>
              </a:spcBef>
              <a:spcAft>
                <a:spcPts val="0"/>
              </a:spcAft>
              <a:buClr>
                <a:schemeClr val="dk2"/>
              </a:buClr>
              <a:buSzPts val="3200"/>
              <a:buNone/>
              <a:defRPr sz="4267">
                <a:solidFill>
                  <a:schemeClr val="dk2"/>
                </a:solidFill>
              </a:defRPr>
            </a:lvl9pPr>
          </a:lstStyle>
          <a:p>
            <a:r>
              <a:rPr lang="en-US"/>
              <a:t>Click to edit Master title style</a:t>
            </a:r>
            <a:endParaRPr/>
          </a:p>
        </p:txBody>
      </p:sp>
      <p:sp>
        <p:nvSpPr>
          <p:cNvPr id="109" name="Google Shape;109;p13"/>
          <p:cNvSpPr txBox="1">
            <a:spLocks noGrp="1"/>
          </p:cNvSpPr>
          <p:nvPr>
            <p:ph type="subTitle" idx="1"/>
          </p:nvPr>
        </p:nvSpPr>
        <p:spPr>
          <a:xfrm>
            <a:off x="3008832" y="2243467"/>
            <a:ext cx="3353600" cy="495200"/>
          </a:xfrm>
          <a:prstGeom prst="rect">
            <a:avLst/>
          </a:prstGeom>
        </p:spPr>
        <p:txBody>
          <a:bodyPr spcFirstLastPara="1">
            <a:noAutofit/>
          </a:bodyPr>
          <a:lstStyle>
            <a:lvl1pPr lvl="0"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110" name="Google Shape;110;p13"/>
          <p:cNvSpPr txBox="1">
            <a:spLocks noGrp="1"/>
          </p:cNvSpPr>
          <p:nvPr>
            <p:ph type="subTitle" idx="2"/>
          </p:nvPr>
        </p:nvSpPr>
        <p:spPr>
          <a:xfrm>
            <a:off x="3008832" y="2702183"/>
            <a:ext cx="3353600" cy="932400"/>
          </a:xfrm>
          <a:prstGeom prst="rect">
            <a:avLst/>
          </a:prstGeom>
        </p:spPr>
        <p:txBody>
          <a:bodyPr spcFirstLastPara="1">
            <a:noAutofit/>
          </a:bodyPr>
          <a:lstStyle>
            <a:lvl1pPr lvl="0"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111" name="Google Shape;111;p13"/>
          <p:cNvSpPr txBox="1">
            <a:spLocks noGrp="1"/>
          </p:cNvSpPr>
          <p:nvPr>
            <p:ph type="title" idx="3"/>
          </p:nvPr>
        </p:nvSpPr>
        <p:spPr>
          <a:xfrm>
            <a:off x="1815800" y="4494177"/>
            <a:ext cx="1024000" cy="703200"/>
          </a:xfrm>
          <a:prstGeom prst="rect">
            <a:avLst/>
          </a:prstGeom>
        </p:spPr>
        <p:txBody>
          <a:bodyPr spcFirstLastPara="1" anchor="ctr">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4267">
                <a:solidFill>
                  <a:schemeClr val="dk2"/>
                </a:solidFill>
              </a:defRPr>
            </a:lvl2pPr>
            <a:lvl3pPr lvl="2" algn="ctr" rtl="0">
              <a:lnSpc>
                <a:spcPct val="100000"/>
              </a:lnSpc>
              <a:spcBef>
                <a:spcPts val="0"/>
              </a:spcBef>
              <a:spcAft>
                <a:spcPts val="0"/>
              </a:spcAft>
              <a:buClr>
                <a:schemeClr val="dk2"/>
              </a:buClr>
              <a:buSzPts val="3200"/>
              <a:buNone/>
              <a:defRPr sz="4267">
                <a:solidFill>
                  <a:schemeClr val="dk2"/>
                </a:solidFill>
              </a:defRPr>
            </a:lvl3pPr>
            <a:lvl4pPr lvl="3" algn="ctr" rtl="0">
              <a:lnSpc>
                <a:spcPct val="100000"/>
              </a:lnSpc>
              <a:spcBef>
                <a:spcPts val="0"/>
              </a:spcBef>
              <a:spcAft>
                <a:spcPts val="0"/>
              </a:spcAft>
              <a:buClr>
                <a:schemeClr val="dk2"/>
              </a:buClr>
              <a:buSzPts val="3200"/>
              <a:buNone/>
              <a:defRPr sz="4267">
                <a:solidFill>
                  <a:schemeClr val="dk2"/>
                </a:solidFill>
              </a:defRPr>
            </a:lvl4pPr>
            <a:lvl5pPr lvl="4" algn="ctr" rtl="0">
              <a:lnSpc>
                <a:spcPct val="100000"/>
              </a:lnSpc>
              <a:spcBef>
                <a:spcPts val="0"/>
              </a:spcBef>
              <a:spcAft>
                <a:spcPts val="0"/>
              </a:spcAft>
              <a:buClr>
                <a:schemeClr val="dk2"/>
              </a:buClr>
              <a:buSzPts val="3200"/>
              <a:buNone/>
              <a:defRPr sz="4267">
                <a:solidFill>
                  <a:schemeClr val="dk2"/>
                </a:solidFill>
              </a:defRPr>
            </a:lvl5pPr>
            <a:lvl6pPr lvl="5" algn="ctr" rtl="0">
              <a:lnSpc>
                <a:spcPct val="100000"/>
              </a:lnSpc>
              <a:spcBef>
                <a:spcPts val="0"/>
              </a:spcBef>
              <a:spcAft>
                <a:spcPts val="0"/>
              </a:spcAft>
              <a:buClr>
                <a:schemeClr val="dk2"/>
              </a:buClr>
              <a:buSzPts val="3200"/>
              <a:buNone/>
              <a:defRPr sz="4267">
                <a:solidFill>
                  <a:schemeClr val="dk2"/>
                </a:solidFill>
              </a:defRPr>
            </a:lvl6pPr>
            <a:lvl7pPr lvl="6" algn="ctr" rtl="0">
              <a:lnSpc>
                <a:spcPct val="100000"/>
              </a:lnSpc>
              <a:spcBef>
                <a:spcPts val="0"/>
              </a:spcBef>
              <a:spcAft>
                <a:spcPts val="0"/>
              </a:spcAft>
              <a:buClr>
                <a:schemeClr val="dk2"/>
              </a:buClr>
              <a:buSzPts val="3200"/>
              <a:buNone/>
              <a:defRPr sz="4267">
                <a:solidFill>
                  <a:schemeClr val="dk2"/>
                </a:solidFill>
              </a:defRPr>
            </a:lvl7pPr>
            <a:lvl8pPr lvl="7" algn="ctr" rtl="0">
              <a:lnSpc>
                <a:spcPct val="100000"/>
              </a:lnSpc>
              <a:spcBef>
                <a:spcPts val="0"/>
              </a:spcBef>
              <a:spcAft>
                <a:spcPts val="0"/>
              </a:spcAft>
              <a:buClr>
                <a:schemeClr val="dk2"/>
              </a:buClr>
              <a:buSzPts val="3200"/>
              <a:buNone/>
              <a:defRPr sz="4267">
                <a:solidFill>
                  <a:schemeClr val="dk2"/>
                </a:solidFill>
              </a:defRPr>
            </a:lvl8pPr>
            <a:lvl9pPr lvl="8" algn="ctr" rtl="0">
              <a:lnSpc>
                <a:spcPct val="100000"/>
              </a:lnSpc>
              <a:spcBef>
                <a:spcPts val="0"/>
              </a:spcBef>
              <a:spcAft>
                <a:spcPts val="0"/>
              </a:spcAft>
              <a:buClr>
                <a:schemeClr val="dk2"/>
              </a:buClr>
              <a:buSzPts val="3200"/>
              <a:buNone/>
              <a:defRPr sz="4267">
                <a:solidFill>
                  <a:schemeClr val="dk2"/>
                </a:solidFill>
              </a:defRPr>
            </a:lvl9pPr>
          </a:lstStyle>
          <a:p>
            <a:r>
              <a:rPr lang="en-US"/>
              <a:t>Click to edit Master title style</a:t>
            </a:r>
            <a:endParaRPr/>
          </a:p>
        </p:txBody>
      </p:sp>
      <p:sp>
        <p:nvSpPr>
          <p:cNvPr id="112" name="Google Shape;112;p13"/>
          <p:cNvSpPr txBox="1">
            <a:spLocks noGrp="1"/>
          </p:cNvSpPr>
          <p:nvPr>
            <p:ph type="subTitle" idx="4"/>
          </p:nvPr>
        </p:nvSpPr>
        <p:spPr>
          <a:xfrm>
            <a:off x="3008832" y="4215981"/>
            <a:ext cx="3353600" cy="495200"/>
          </a:xfrm>
          <a:prstGeom prst="rect">
            <a:avLst/>
          </a:prstGeom>
        </p:spPr>
        <p:txBody>
          <a:bodyPr spcFirstLastPara="1">
            <a:noAutofit/>
          </a:bodyPr>
          <a:lstStyle>
            <a:lvl1pPr lvl="0"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113" name="Google Shape;113;p13"/>
          <p:cNvSpPr txBox="1">
            <a:spLocks noGrp="1"/>
          </p:cNvSpPr>
          <p:nvPr>
            <p:ph type="subTitle" idx="5"/>
          </p:nvPr>
        </p:nvSpPr>
        <p:spPr>
          <a:xfrm>
            <a:off x="3008832" y="4674697"/>
            <a:ext cx="3353600" cy="932400"/>
          </a:xfrm>
          <a:prstGeom prst="rect">
            <a:avLst/>
          </a:prstGeom>
        </p:spPr>
        <p:txBody>
          <a:bodyPr spcFirstLastPara="1">
            <a:noAutofit/>
          </a:bodyPr>
          <a:lstStyle>
            <a:lvl1pPr lvl="0"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114" name="Google Shape;114;p13"/>
          <p:cNvSpPr txBox="1">
            <a:spLocks noGrp="1"/>
          </p:cNvSpPr>
          <p:nvPr>
            <p:ph type="title" idx="6"/>
          </p:nvPr>
        </p:nvSpPr>
        <p:spPr>
          <a:xfrm>
            <a:off x="6684752" y="2521669"/>
            <a:ext cx="1024000" cy="703200"/>
          </a:xfrm>
          <a:prstGeom prst="rect">
            <a:avLst/>
          </a:prstGeom>
        </p:spPr>
        <p:txBody>
          <a:bodyPr spcFirstLastPara="1" anchor="ctr">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4267">
                <a:solidFill>
                  <a:schemeClr val="dk2"/>
                </a:solidFill>
              </a:defRPr>
            </a:lvl2pPr>
            <a:lvl3pPr lvl="2" algn="ctr" rtl="0">
              <a:lnSpc>
                <a:spcPct val="100000"/>
              </a:lnSpc>
              <a:spcBef>
                <a:spcPts val="0"/>
              </a:spcBef>
              <a:spcAft>
                <a:spcPts val="0"/>
              </a:spcAft>
              <a:buClr>
                <a:schemeClr val="dk2"/>
              </a:buClr>
              <a:buSzPts val="3200"/>
              <a:buNone/>
              <a:defRPr sz="4267">
                <a:solidFill>
                  <a:schemeClr val="dk2"/>
                </a:solidFill>
              </a:defRPr>
            </a:lvl3pPr>
            <a:lvl4pPr lvl="3" algn="ctr" rtl="0">
              <a:lnSpc>
                <a:spcPct val="100000"/>
              </a:lnSpc>
              <a:spcBef>
                <a:spcPts val="0"/>
              </a:spcBef>
              <a:spcAft>
                <a:spcPts val="0"/>
              </a:spcAft>
              <a:buClr>
                <a:schemeClr val="dk2"/>
              </a:buClr>
              <a:buSzPts val="3200"/>
              <a:buNone/>
              <a:defRPr sz="4267">
                <a:solidFill>
                  <a:schemeClr val="dk2"/>
                </a:solidFill>
              </a:defRPr>
            </a:lvl4pPr>
            <a:lvl5pPr lvl="4" algn="ctr" rtl="0">
              <a:lnSpc>
                <a:spcPct val="100000"/>
              </a:lnSpc>
              <a:spcBef>
                <a:spcPts val="0"/>
              </a:spcBef>
              <a:spcAft>
                <a:spcPts val="0"/>
              </a:spcAft>
              <a:buClr>
                <a:schemeClr val="dk2"/>
              </a:buClr>
              <a:buSzPts val="3200"/>
              <a:buNone/>
              <a:defRPr sz="4267">
                <a:solidFill>
                  <a:schemeClr val="dk2"/>
                </a:solidFill>
              </a:defRPr>
            </a:lvl5pPr>
            <a:lvl6pPr lvl="5" algn="ctr" rtl="0">
              <a:lnSpc>
                <a:spcPct val="100000"/>
              </a:lnSpc>
              <a:spcBef>
                <a:spcPts val="0"/>
              </a:spcBef>
              <a:spcAft>
                <a:spcPts val="0"/>
              </a:spcAft>
              <a:buClr>
                <a:schemeClr val="dk2"/>
              </a:buClr>
              <a:buSzPts val="3200"/>
              <a:buNone/>
              <a:defRPr sz="4267">
                <a:solidFill>
                  <a:schemeClr val="dk2"/>
                </a:solidFill>
              </a:defRPr>
            </a:lvl6pPr>
            <a:lvl7pPr lvl="6" algn="ctr" rtl="0">
              <a:lnSpc>
                <a:spcPct val="100000"/>
              </a:lnSpc>
              <a:spcBef>
                <a:spcPts val="0"/>
              </a:spcBef>
              <a:spcAft>
                <a:spcPts val="0"/>
              </a:spcAft>
              <a:buClr>
                <a:schemeClr val="dk2"/>
              </a:buClr>
              <a:buSzPts val="3200"/>
              <a:buNone/>
              <a:defRPr sz="4267">
                <a:solidFill>
                  <a:schemeClr val="dk2"/>
                </a:solidFill>
              </a:defRPr>
            </a:lvl7pPr>
            <a:lvl8pPr lvl="7" algn="ctr" rtl="0">
              <a:lnSpc>
                <a:spcPct val="100000"/>
              </a:lnSpc>
              <a:spcBef>
                <a:spcPts val="0"/>
              </a:spcBef>
              <a:spcAft>
                <a:spcPts val="0"/>
              </a:spcAft>
              <a:buClr>
                <a:schemeClr val="dk2"/>
              </a:buClr>
              <a:buSzPts val="3200"/>
              <a:buNone/>
              <a:defRPr sz="4267">
                <a:solidFill>
                  <a:schemeClr val="dk2"/>
                </a:solidFill>
              </a:defRPr>
            </a:lvl8pPr>
            <a:lvl9pPr lvl="8" algn="ctr" rtl="0">
              <a:lnSpc>
                <a:spcPct val="100000"/>
              </a:lnSpc>
              <a:spcBef>
                <a:spcPts val="0"/>
              </a:spcBef>
              <a:spcAft>
                <a:spcPts val="0"/>
              </a:spcAft>
              <a:buClr>
                <a:schemeClr val="dk2"/>
              </a:buClr>
              <a:buSzPts val="3200"/>
              <a:buNone/>
              <a:defRPr sz="4267">
                <a:solidFill>
                  <a:schemeClr val="dk2"/>
                </a:solidFill>
              </a:defRPr>
            </a:lvl9pPr>
          </a:lstStyle>
          <a:p>
            <a:r>
              <a:rPr lang="en-US"/>
              <a:t>Click to edit Master title style</a:t>
            </a:r>
            <a:endParaRPr/>
          </a:p>
        </p:txBody>
      </p:sp>
      <p:sp>
        <p:nvSpPr>
          <p:cNvPr id="115" name="Google Shape;115;p13"/>
          <p:cNvSpPr txBox="1">
            <a:spLocks noGrp="1"/>
          </p:cNvSpPr>
          <p:nvPr>
            <p:ph type="subTitle" idx="7"/>
          </p:nvPr>
        </p:nvSpPr>
        <p:spPr>
          <a:xfrm>
            <a:off x="7877800" y="2243467"/>
            <a:ext cx="3353600" cy="495200"/>
          </a:xfrm>
          <a:prstGeom prst="rect">
            <a:avLst/>
          </a:prstGeom>
        </p:spPr>
        <p:txBody>
          <a:bodyPr spcFirstLastPara="1">
            <a:noAutofit/>
          </a:bodyPr>
          <a:lstStyle>
            <a:lvl1pPr lvl="0"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116" name="Google Shape;116;p13"/>
          <p:cNvSpPr txBox="1">
            <a:spLocks noGrp="1"/>
          </p:cNvSpPr>
          <p:nvPr>
            <p:ph type="subTitle" idx="8"/>
          </p:nvPr>
        </p:nvSpPr>
        <p:spPr>
          <a:xfrm>
            <a:off x="7877800" y="2702175"/>
            <a:ext cx="3353600" cy="932400"/>
          </a:xfrm>
          <a:prstGeom prst="rect">
            <a:avLst/>
          </a:prstGeom>
        </p:spPr>
        <p:txBody>
          <a:bodyPr spcFirstLastPara="1">
            <a:noAutofit/>
          </a:bodyPr>
          <a:lstStyle>
            <a:lvl1pPr lvl="0"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117" name="Google Shape;117;p13"/>
          <p:cNvSpPr txBox="1">
            <a:spLocks noGrp="1"/>
          </p:cNvSpPr>
          <p:nvPr>
            <p:ph type="title" idx="9"/>
          </p:nvPr>
        </p:nvSpPr>
        <p:spPr>
          <a:xfrm>
            <a:off x="1425200" y="516800"/>
            <a:ext cx="7243200" cy="789600"/>
          </a:xfrm>
          <a:prstGeom prst="rect">
            <a:avLst/>
          </a:prstGeom>
          <a:noFill/>
        </p:spPr>
        <p:txBody>
          <a:bodyPr spcFirstLastPara="1">
            <a:noAutofit/>
          </a:bodyPr>
          <a:lstStyle>
            <a:lvl1pPr lvl="0" rtl="0">
              <a:spcBef>
                <a:spcPts val="0"/>
              </a:spcBef>
              <a:spcAft>
                <a:spcPts val="0"/>
              </a:spcAft>
              <a:buClr>
                <a:schemeClr val="dk2"/>
              </a:buClr>
              <a:buSzPts val="3200"/>
              <a:buFont typeface="Fredoka One"/>
              <a:buNone/>
              <a:defRPr sz="4267"/>
            </a:lvl1pPr>
            <a:lvl2pPr lvl="1"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9pPr>
          </a:lstStyle>
          <a:p>
            <a:endParaRPr/>
          </a:p>
        </p:txBody>
      </p:sp>
      <p:sp>
        <p:nvSpPr>
          <p:cNvPr id="118" name="Google Shape;118;p13"/>
          <p:cNvSpPr txBox="1">
            <a:spLocks noGrp="1"/>
          </p:cNvSpPr>
          <p:nvPr>
            <p:ph type="title" idx="13"/>
          </p:nvPr>
        </p:nvSpPr>
        <p:spPr>
          <a:xfrm>
            <a:off x="6684752" y="4494193"/>
            <a:ext cx="1024000" cy="703200"/>
          </a:xfrm>
          <a:prstGeom prst="rect">
            <a:avLst/>
          </a:prstGeom>
        </p:spPr>
        <p:txBody>
          <a:bodyPr spcFirstLastPara="1" anchor="ctr">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4267">
                <a:solidFill>
                  <a:schemeClr val="dk2"/>
                </a:solidFill>
              </a:defRPr>
            </a:lvl2pPr>
            <a:lvl3pPr lvl="2" algn="ctr" rtl="0">
              <a:lnSpc>
                <a:spcPct val="100000"/>
              </a:lnSpc>
              <a:spcBef>
                <a:spcPts val="0"/>
              </a:spcBef>
              <a:spcAft>
                <a:spcPts val="0"/>
              </a:spcAft>
              <a:buClr>
                <a:schemeClr val="dk2"/>
              </a:buClr>
              <a:buSzPts val="3200"/>
              <a:buNone/>
              <a:defRPr sz="4267">
                <a:solidFill>
                  <a:schemeClr val="dk2"/>
                </a:solidFill>
              </a:defRPr>
            </a:lvl3pPr>
            <a:lvl4pPr lvl="3" algn="ctr" rtl="0">
              <a:lnSpc>
                <a:spcPct val="100000"/>
              </a:lnSpc>
              <a:spcBef>
                <a:spcPts val="0"/>
              </a:spcBef>
              <a:spcAft>
                <a:spcPts val="0"/>
              </a:spcAft>
              <a:buClr>
                <a:schemeClr val="dk2"/>
              </a:buClr>
              <a:buSzPts val="3200"/>
              <a:buNone/>
              <a:defRPr sz="4267">
                <a:solidFill>
                  <a:schemeClr val="dk2"/>
                </a:solidFill>
              </a:defRPr>
            </a:lvl4pPr>
            <a:lvl5pPr lvl="4" algn="ctr" rtl="0">
              <a:lnSpc>
                <a:spcPct val="100000"/>
              </a:lnSpc>
              <a:spcBef>
                <a:spcPts val="0"/>
              </a:spcBef>
              <a:spcAft>
                <a:spcPts val="0"/>
              </a:spcAft>
              <a:buClr>
                <a:schemeClr val="dk2"/>
              </a:buClr>
              <a:buSzPts val="3200"/>
              <a:buNone/>
              <a:defRPr sz="4267">
                <a:solidFill>
                  <a:schemeClr val="dk2"/>
                </a:solidFill>
              </a:defRPr>
            </a:lvl5pPr>
            <a:lvl6pPr lvl="5" algn="ctr" rtl="0">
              <a:lnSpc>
                <a:spcPct val="100000"/>
              </a:lnSpc>
              <a:spcBef>
                <a:spcPts val="0"/>
              </a:spcBef>
              <a:spcAft>
                <a:spcPts val="0"/>
              </a:spcAft>
              <a:buClr>
                <a:schemeClr val="dk2"/>
              </a:buClr>
              <a:buSzPts val="3200"/>
              <a:buNone/>
              <a:defRPr sz="4267">
                <a:solidFill>
                  <a:schemeClr val="dk2"/>
                </a:solidFill>
              </a:defRPr>
            </a:lvl6pPr>
            <a:lvl7pPr lvl="6" algn="ctr" rtl="0">
              <a:lnSpc>
                <a:spcPct val="100000"/>
              </a:lnSpc>
              <a:spcBef>
                <a:spcPts val="0"/>
              </a:spcBef>
              <a:spcAft>
                <a:spcPts val="0"/>
              </a:spcAft>
              <a:buClr>
                <a:schemeClr val="dk2"/>
              </a:buClr>
              <a:buSzPts val="3200"/>
              <a:buNone/>
              <a:defRPr sz="4267">
                <a:solidFill>
                  <a:schemeClr val="dk2"/>
                </a:solidFill>
              </a:defRPr>
            </a:lvl7pPr>
            <a:lvl8pPr lvl="7" algn="ctr" rtl="0">
              <a:lnSpc>
                <a:spcPct val="100000"/>
              </a:lnSpc>
              <a:spcBef>
                <a:spcPts val="0"/>
              </a:spcBef>
              <a:spcAft>
                <a:spcPts val="0"/>
              </a:spcAft>
              <a:buClr>
                <a:schemeClr val="dk2"/>
              </a:buClr>
              <a:buSzPts val="3200"/>
              <a:buNone/>
              <a:defRPr sz="4267">
                <a:solidFill>
                  <a:schemeClr val="dk2"/>
                </a:solidFill>
              </a:defRPr>
            </a:lvl8pPr>
            <a:lvl9pPr lvl="8" algn="ctr" rtl="0">
              <a:lnSpc>
                <a:spcPct val="100000"/>
              </a:lnSpc>
              <a:spcBef>
                <a:spcPts val="0"/>
              </a:spcBef>
              <a:spcAft>
                <a:spcPts val="0"/>
              </a:spcAft>
              <a:buClr>
                <a:schemeClr val="dk2"/>
              </a:buClr>
              <a:buSzPts val="3200"/>
              <a:buNone/>
              <a:defRPr sz="4267">
                <a:solidFill>
                  <a:schemeClr val="dk2"/>
                </a:solidFill>
              </a:defRPr>
            </a:lvl9pPr>
          </a:lstStyle>
          <a:p>
            <a:r>
              <a:rPr lang="en-US"/>
              <a:t>Click to edit Master title style</a:t>
            </a:r>
            <a:endParaRPr/>
          </a:p>
        </p:txBody>
      </p:sp>
      <p:sp>
        <p:nvSpPr>
          <p:cNvPr id="119" name="Google Shape;119;p13"/>
          <p:cNvSpPr txBox="1">
            <a:spLocks noGrp="1"/>
          </p:cNvSpPr>
          <p:nvPr>
            <p:ph type="subTitle" idx="14"/>
          </p:nvPr>
        </p:nvSpPr>
        <p:spPr>
          <a:xfrm>
            <a:off x="7877800" y="4215968"/>
            <a:ext cx="3353600" cy="495200"/>
          </a:xfrm>
          <a:prstGeom prst="rect">
            <a:avLst/>
          </a:prstGeom>
        </p:spPr>
        <p:txBody>
          <a:bodyPr spcFirstLastPara="1">
            <a:noAutofit/>
          </a:bodyPr>
          <a:lstStyle>
            <a:lvl1pPr lvl="0"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120" name="Google Shape;120;p13"/>
          <p:cNvSpPr txBox="1">
            <a:spLocks noGrp="1"/>
          </p:cNvSpPr>
          <p:nvPr>
            <p:ph type="subTitle" idx="15"/>
          </p:nvPr>
        </p:nvSpPr>
        <p:spPr>
          <a:xfrm>
            <a:off x="7877800" y="4674700"/>
            <a:ext cx="3353600" cy="932400"/>
          </a:xfrm>
          <a:prstGeom prst="rect">
            <a:avLst/>
          </a:prstGeom>
        </p:spPr>
        <p:txBody>
          <a:bodyPr spcFirstLastPara="1">
            <a:noAutofit/>
          </a:bodyPr>
          <a:lstStyle>
            <a:lvl1pPr lvl="0"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Tree>
    <p:extLst>
      <p:ext uri="{BB962C8B-B14F-4D97-AF65-F5344CB8AC3E}">
        <p14:creationId xmlns:p14="http://schemas.microsoft.com/office/powerpoint/2010/main" val="12115901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21"/>
        <p:cNvGrpSpPr/>
        <p:nvPr/>
      </p:nvGrpSpPr>
      <p:grpSpPr>
        <a:xfrm>
          <a:off x="0" y="0"/>
          <a:ext cx="0" cy="0"/>
          <a:chOff x="0" y="0"/>
          <a:chExt cx="0" cy="0"/>
        </a:xfrm>
      </p:grpSpPr>
      <p:grpSp>
        <p:nvGrpSpPr>
          <p:cNvPr id="5" name="Google Shape;122;p14">
            <a:extLst>
              <a:ext uri="{FF2B5EF4-FFF2-40B4-BE49-F238E27FC236}">
                <a16:creationId xmlns:a16="http://schemas.microsoft.com/office/drawing/2014/main" id="{D0EA94AA-E3A3-6144-8169-9DD2684C8337}"/>
              </a:ext>
            </a:extLst>
          </p:cNvPr>
          <p:cNvGrpSpPr>
            <a:grpSpLocks/>
          </p:cNvGrpSpPr>
          <p:nvPr/>
        </p:nvGrpSpPr>
        <p:grpSpPr bwMode="auto">
          <a:xfrm>
            <a:off x="158751" y="152400"/>
            <a:ext cx="11874500" cy="6553200"/>
            <a:chOff x="118625" y="114900"/>
            <a:chExt cx="8907003" cy="4913700"/>
          </a:xfrm>
        </p:grpSpPr>
        <p:sp>
          <p:nvSpPr>
            <p:cNvPr id="6" name="Google Shape;123;p14">
              <a:extLst>
                <a:ext uri="{FF2B5EF4-FFF2-40B4-BE49-F238E27FC236}">
                  <a16:creationId xmlns:a16="http://schemas.microsoft.com/office/drawing/2014/main" id="{02F8E10B-9633-5C4F-A368-1343F9F5817E}"/>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7" name="Google Shape;124;p14">
              <a:extLst>
                <a:ext uri="{FF2B5EF4-FFF2-40B4-BE49-F238E27FC236}">
                  <a16:creationId xmlns:a16="http://schemas.microsoft.com/office/drawing/2014/main" id="{5E51C798-6BBA-3C4D-BA59-CFA287E7B6DB}"/>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8" name="Google Shape;125;p14">
              <a:extLst>
                <a:ext uri="{FF2B5EF4-FFF2-40B4-BE49-F238E27FC236}">
                  <a16:creationId xmlns:a16="http://schemas.microsoft.com/office/drawing/2014/main" id="{130902E3-EE28-E14A-80AD-A2BAE3F76E99}"/>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9" name="Google Shape;126;p14">
              <a:extLst>
                <a:ext uri="{FF2B5EF4-FFF2-40B4-BE49-F238E27FC236}">
                  <a16:creationId xmlns:a16="http://schemas.microsoft.com/office/drawing/2014/main" id="{555A8B48-4ABA-DD4E-B8F5-7862DF4C313B}"/>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0" name="Google Shape;127;p14">
              <a:extLst>
                <a:ext uri="{FF2B5EF4-FFF2-40B4-BE49-F238E27FC236}">
                  <a16:creationId xmlns:a16="http://schemas.microsoft.com/office/drawing/2014/main" id="{306E8FBC-1906-8D44-AA9D-C77D64C69592}"/>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128" name="Google Shape;128;p14"/>
          <p:cNvSpPr txBox="1">
            <a:spLocks noGrp="1"/>
          </p:cNvSpPr>
          <p:nvPr>
            <p:ph type="title"/>
          </p:nvPr>
        </p:nvSpPr>
        <p:spPr>
          <a:xfrm>
            <a:off x="5936080" y="3357127"/>
            <a:ext cx="5132800" cy="1033600"/>
          </a:xfrm>
          <a:prstGeom prst="rect">
            <a:avLst/>
          </a:prstGeom>
        </p:spPr>
        <p:txBody>
          <a:bodyPr spcFirstLastPara="1" anchor="ctr">
            <a:noAutofit/>
          </a:bodyPr>
          <a:lstStyle>
            <a:lvl1pPr lvl="0" algn="ctr" rtl="0">
              <a:spcBef>
                <a:spcPts val="0"/>
              </a:spcBef>
              <a:spcAft>
                <a:spcPts val="0"/>
              </a:spcAft>
              <a:buSzPts val="7000"/>
              <a:buNone/>
              <a:defRPr sz="7333">
                <a:solidFill>
                  <a:schemeClr val="accent2"/>
                </a:solidFill>
              </a:defRPr>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endParaRPr/>
          </a:p>
        </p:txBody>
      </p:sp>
      <p:sp>
        <p:nvSpPr>
          <p:cNvPr id="129" name="Google Shape;129;p14"/>
          <p:cNvSpPr txBox="1">
            <a:spLocks noGrp="1"/>
          </p:cNvSpPr>
          <p:nvPr>
            <p:ph type="title" idx="2"/>
          </p:nvPr>
        </p:nvSpPr>
        <p:spPr>
          <a:xfrm>
            <a:off x="7627080" y="1863484"/>
            <a:ext cx="1750800" cy="1235600"/>
          </a:xfrm>
          <a:prstGeom prst="rect">
            <a:avLst/>
          </a:prstGeom>
        </p:spPr>
        <p:txBody>
          <a:bodyPr spcFirstLastPara="1" anchor="ctr">
            <a:noAutofit/>
          </a:bodyPr>
          <a:lstStyle>
            <a:lvl1pPr lvl="0" algn="ctr" rtl="0">
              <a:lnSpc>
                <a:spcPct val="100000"/>
              </a:lnSpc>
              <a:spcBef>
                <a:spcPts val="0"/>
              </a:spcBef>
              <a:spcAft>
                <a:spcPts val="0"/>
              </a:spcAft>
              <a:buSzPts val="5000"/>
              <a:buNone/>
              <a:defRPr sz="7333"/>
            </a:lvl1pPr>
            <a:lvl2pPr lvl="1" algn="ctr" rtl="0">
              <a:lnSpc>
                <a:spcPct val="100000"/>
              </a:lnSpc>
              <a:spcBef>
                <a:spcPts val="0"/>
              </a:spcBef>
              <a:spcAft>
                <a:spcPts val="0"/>
              </a:spcAft>
              <a:buSzPts val="5000"/>
              <a:buNone/>
              <a:defRPr sz="6667"/>
            </a:lvl2pPr>
            <a:lvl3pPr lvl="2" algn="ctr" rtl="0">
              <a:lnSpc>
                <a:spcPct val="100000"/>
              </a:lnSpc>
              <a:spcBef>
                <a:spcPts val="0"/>
              </a:spcBef>
              <a:spcAft>
                <a:spcPts val="0"/>
              </a:spcAft>
              <a:buSzPts val="5000"/>
              <a:buNone/>
              <a:defRPr sz="6667"/>
            </a:lvl3pPr>
            <a:lvl4pPr lvl="3" algn="ctr" rtl="0">
              <a:lnSpc>
                <a:spcPct val="100000"/>
              </a:lnSpc>
              <a:spcBef>
                <a:spcPts val="0"/>
              </a:spcBef>
              <a:spcAft>
                <a:spcPts val="0"/>
              </a:spcAft>
              <a:buSzPts val="5000"/>
              <a:buNone/>
              <a:defRPr sz="6667"/>
            </a:lvl4pPr>
            <a:lvl5pPr lvl="4" algn="ctr" rtl="0">
              <a:lnSpc>
                <a:spcPct val="100000"/>
              </a:lnSpc>
              <a:spcBef>
                <a:spcPts val="0"/>
              </a:spcBef>
              <a:spcAft>
                <a:spcPts val="0"/>
              </a:spcAft>
              <a:buSzPts val="5000"/>
              <a:buNone/>
              <a:defRPr sz="6667"/>
            </a:lvl5pPr>
            <a:lvl6pPr lvl="5" algn="ctr" rtl="0">
              <a:lnSpc>
                <a:spcPct val="100000"/>
              </a:lnSpc>
              <a:spcBef>
                <a:spcPts val="0"/>
              </a:spcBef>
              <a:spcAft>
                <a:spcPts val="0"/>
              </a:spcAft>
              <a:buSzPts val="5000"/>
              <a:buNone/>
              <a:defRPr sz="6667"/>
            </a:lvl6pPr>
            <a:lvl7pPr lvl="6" algn="ctr" rtl="0">
              <a:lnSpc>
                <a:spcPct val="100000"/>
              </a:lnSpc>
              <a:spcBef>
                <a:spcPts val="0"/>
              </a:spcBef>
              <a:spcAft>
                <a:spcPts val="0"/>
              </a:spcAft>
              <a:buSzPts val="5000"/>
              <a:buNone/>
              <a:defRPr sz="6667"/>
            </a:lvl7pPr>
            <a:lvl8pPr lvl="7" algn="ctr" rtl="0">
              <a:lnSpc>
                <a:spcPct val="100000"/>
              </a:lnSpc>
              <a:spcBef>
                <a:spcPts val="0"/>
              </a:spcBef>
              <a:spcAft>
                <a:spcPts val="0"/>
              </a:spcAft>
              <a:buSzPts val="5000"/>
              <a:buNone/>
              <a:defRPr sz="6667"/>
            </a:lvl8pPr>
            <a:lvl9pPr lvl="8" algn="ctr" rtl="0">
              <a:lnSpc>
                <a:spcPct val="100000"/>
              </a:lnSpc>
              <a:spcBef>
                <a:spcPts val="0"/>
              </a:spcBef>
              <a:spcAft>
                <a:spcPts val="0"/>
              </a:spcAft>
              <a:buSzPts val="5000"/>
              <a:buNone/>
              <a:defRPr sz="6667"/>
            </a:lvl9pPr>
          </a:lstStyle>
          <a:p>
            <a:r>
              <a:rPr lang="en-US"/>
              <a:t>Click to edit Master title style</a:t>
            </a:r>
            <a:endParaRPr/>
          </a:p>
        </p:txBody>
      </p:sp>
      <p:sp>
        <p:nvSpPr>
          <p:cNvPr id="130" name="Google Shape;130;p14"/>
          <p:cNvSpPr txBox="1">
            <a:spLocks noGrp="1"/>
          </p:cNvSpPr>
          <p:nvPr>
            <p:ph type="subTitle" idx="1"/>
          </p:nvPr>
        </p:nvSpPr>
        <p:spPr>
          <a:xfrm>
            <a:off x="6476280" y="4485303"/>
            <a:ext cx="4052400" cy="787200"/>
          </a:xfrm>
          <a:prstGeom prst="rect">
            <a:avLst/>
          </a:prstGeom>
        </p:spPr>
        <p:txBody>
          <a:bodyPr spcFirstLastPara="1">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Tree>
    <p:extLst>
      <p:ext uri="{BB962C8B-B14F-4D97-AF65-F5344CB8AC3E}">
        <p14:creationId xmlns:p14="http://schemas.microsoft.com/office/powerpoint/2010/main" val="31630362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40"/>
        <p:cNvGrpSpPr/>
        <p:nvPr/>
      </p:nvGrpSpPr>
      <p:grpSpPr>
        <a:xfrm>
          <a:off x="0" y="0"/>
          <a:ext cx="0" cy="0"/>
          <a:chOff x="0" y="0"/>
          <a:chExt cx="0" cy="0"/>
        </a:xfrm>
      </p:grpSpPr>
      <p:grpSp>
        <p:nvGrpSpPr>
          <p:cNvPr id="4" name="Google Shape;141;p16">
            <a:extLst>
              <a:ext uri="{FF2B5EF4-FFF2-40B4-BE49-F238E27FC236}">
                <a16:creationId xmlns:a16="http://schemas.microsoft.com/office/drawing/2014/main" id="{1B24119F-02AE-E942-B224-5C4398552622}"/>
              </a:ext>
            </a:extLst>
          </p:cNvPr>
          <p:cNvGrpSpPr>
            <a:grpSpLocks/>
          </p:cNvGrpSpPr>
          <p:nvPr/>
        </p:nvGrpSpPr>
        <p:grpSpPr bwMode="auto">
          <a:xfrm>
            <a:off x="158751" y="152400"/>
            <a:ext cx="11874500" cy="6553200"/>
            <a:chOff x="118625" y="114900"/>
            <a:chExt cx="8907003" cy="4913700"/>
          </a:xfrm>
        </p:grpSpPr>
        <p:sp>
          <p:nvSpPr>
            <p:cNvPr id="5" name="Google Shape;142;p16">
              <a:extLst>
                <a:ext uri="{FF2B5EF4-FFF2-40B4-BE49-F238E27FC236}">
                  <a16:creationId xmlns:a16="http://schemas.microsoft.com/office/drawing/2014/main" id="{0700B232-3CDD-224E-BC39-6938AD064B30}"/>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6" name="Google Shape;143;p16">
              <a:extLst>
                <a:ext uri="{FF2B5EF4-FFF2-40B4-BE49-F238E27FC236}">
                  <a16:creationId xmlns:a16="http://schemas.microsoft.com/office/drawing/2014/main" id="{F83BBFA7-1090-984F-BAE8-08AA30A10ABF}"/>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7" name="Google Shape;144;p16">
              <a:extLst>
                <a:ext uri="{FF2B5EF4-FFF2-40B4-BE49-F238E27FC236}">
                  <a16:creationId xmlns:a16="http://schemas.microsoft.com/office/drawing/2014/main" id="{B1A74914-A890-F547-B8BC-4FA69FC5B59A}"/>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8" name="Google Shape;145;p16">
              <a:extLst>
                <a:ext uri="{FF2B5EF4-FFF2-40B4-BE49-F238E27FC236}">
                  <a16:creationId xmlns:a16="http://schemas.microsoft.com/office/drawing/2014/main" id="{7B29BF3F-7F89-2A43-8D38-922E94233E8A}"/>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9" name="Google Shape;146;p16">
              <a:extLst>
                <a:ext uri="{FF2B5EF4-FFF2-40B4-BE49-F238E27FC236}">
                  <a16:creationId xmlns:a16="http://schemas.microsoft.com/office/drawing/2014/main" id="{611EA89B-28C6-8040-BBC8-BFB1C98EB744}"/>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147" name="Google Shape;147;p16"/>
          <p:cNvSpPr txBox="1">
            <a:spLocks noGrp="1"/>
          </p:cNvSpPr>
          <p:nvPr>
            <p:ph type="title"/>
          </p:nvPr>
        </p:nvSpPr>
        <p:spPr>
          <a:xfrm>
            <a:off x="2555167" y="4354367"/>
            <a:ext cx="4103600" cy="536400"/>
          </a:xfrm>
          <a:prstGeom prst="rect">
            <a:avLst/>
          </a:prstGeom>
        </p:spPr>
        <p:txBody>
          <a:bodyPr spcFirstLastPara="1" anchor="ctr">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48" name="Google Shape;148;p16"/>
          <p:cNvSpPr txBox="1">
            <a:spLocks noGrp="1"/>
          </p:cNvSpPr>
          <p:nvPr>
            <p:ph type="subTitle" idx="1"/>
          </p:nvPr>
        </p:nvSpPr>
        <p:spPr>
          <a:xfrm>
            <a:off x="2555167" y="1780800"/>
            <a:ext cx="4103600" cy="2575200"/>
          </a:xfrm>
          <a:prstGeom prst="rect">
            <a:avLst/>
          </a:prstGeom>
        </p:spPr>
        <p:txBody>
          <a:bodyPr spcFirstLastPara="1">
            <a:noAutofit/>
          </a:bodyPr>
          <a:lstStyle>
            <a:lvl1pPr lvl="0" algn="ctr" rtl="0">
              <a:spcBef>
                <a:spcPts val="0"/>
              </a:spcBef>
              <a:spcAft>
                <a:spcPts val="0"/>
              </a:spcAft>
              <a:buNone/>
              <a:defRPr sz="2933"/>
            </a:lvl1pPr>
            <a:lvl2pPr lvl="1" algn="ctr" rtl="0">
              <a:spcBef>
                <a:spcPts val="0"/>
              </a:spcBef>
              <a:spcAft>
                <a:spcPts val="0"/>
              </a:spcAft>
              <a:buNone/>
              <a:defRPr sz="2933"/>
            </a:lvl2pPr>
            <a:lvl3pPr lvl="2" algn="ctr" rtl="0">
              <a:spcBef>
                <a:spcPts val="0"/>
              </a:spcBef>
              <a:spcAft>
                <a:spcPts val="0"/>
              </a:spcAft>
              <a:buNone/>
              <a:defRPr sz="2933"/>
            </a:lvl3pPr>
            <a:lvl4pPr lvl="3" algn="ctr" rtl="0">
              <a:spcBef>
                <a:spcPts val="0"/>
              </a:spcBef>
              <a:spcAft>
                <a:spcPts val="0"/>
              </a:spcAft>
              <a:buNone/>
              <a:defRPr sz="2933"/>
            </a:lvl4pPr>
            <a:lvl5pPr lvl="4" algn="ctr" rtl="0">
              <a:spcBef>
                <a:spcPts val="0"/>
              </a:spcBef>
              <a:spcAft>
                <a:spcPts val="0"/>
              </a:spcAft>
              <a:buNone/>
              <a:defRPr sz="2933"/>
            </a:lvl5pPr>
            <a:lvl6pPr lvl="5" algn="ctr" rtl="0">
              <a:spcBef>
                <a:spcPts val="0"/>
              </a:spcBef>
              <a:spcAft>
                <a:spcPts val="0"/>
              </a:spcAft>
              <a:buNone/>
              <a:defRPr sz="2933"/>
            </a:lvl6pPr>
            <a:lvl7pPr lvl="6" algn="ctr" rtl="0">
              <a:spcBef>
                <a:spcPts val="0"/>
              </a:spcBef>
              <a:spcAft>
                <a:spcPts val="0"/>
              </a:spcAft>
              <a:buNone/>
              <a:defRPr sz="2933"/>
            </a:lvl7pPr>
            <a:lvl8pPr lvl="7" algn="ctr" rtl="0">
              <a:spcBef>
                <a:spcPts val="0"/>
              </a:spcBef>
              <a:spcAft>
                <a:spcPts val="0"/>
              </a:spcAft>
              <a:buNone/>
              <a:defRPr sz="2933"/>
            </a:lvl8pPr>
            <a:lvl9pPr lvl="8" algn="ctr" rtl="0">
              <a:spcBef>
                <a:spcPts val="0"/>
              </a:spcBef>
              <a:spcAft>
                <a:spcPts val="0"/>
              </a:spcAft>
              <a:buNone/>
              <a:defRPr sz="2933"/>
            </a:lvl9pPr>
          </a:lstStyle>
          <a:p>
            <a:endParaRPr/>
          </a:p>
        </p:txBody>
      </p:sp>
    </p:spTree>
    <p:extLst>
      <p:ext uri="{BB962C8B-B14F-4D97-AF65-F5344CB8AC3E}">
        <p14:creationId xmlns:p14="http://schemas.microsoft.com/office/powerpoint/2010/main" val="23614661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49"/>
        <p:cNvGrpSpPr/>
        <p:nvPr/>
      </p:nvGrpSpPr>
      <p:grpSpPr>
        <a:xfrm>
          <a:off x="0" y="0"/>
          <a:ext cx="0" cy="0"/>
          <a:chOff x="0" y="0"/>
          <a:chExt cx="0" cy="0"/>
        </a:xfrm>
      </p:grpSpPr>
      <p:grpSp>
        <p:nvGrpSpPr>
          <p:cNvPr id="7" name="Google Shape;150;p17">
            <a:extLst>
              <a:ext uri="{FF2B5EF4-FFF2-40B4-BE49-F238E27FC236}">
                <a16:creationId xmlns:a16="http://schemas.microsoft.com/office/drawing/2014/main" id="{577C46F6-14E7-2243-A5FE-1EDE56755459}"/>
              </a:ext>
            </a:extLst>
          </p:cNvPr>
          <p:cNvGrpSpPr>
            <a:grpSpLocks/>
          </p:cNvGrpSpPr>
          <p:nvPr/>
        </p:nvGrpSpPr>
        <p:grpSpPr bwMode="auto">
          <a:xfrm>
            <a:off x="158751" y="152400"/>
            <a:ext cx="11874500" cy="6553200"/>
            <a:chOff x="118625" y="114900"/>
            <a:chExt cx="8907003" cy="4913700"/>
          </a:xfrm>
        </p:grpSpPr>
        <p:sp>
          <p:nvSpPr>
            <p:cNvPr id="8" name="Google Shape;151;p17">
              <a:extLst>
                <a:ext uri="{FF2B5EF4-FFF2-40B4-BE49-F238E27FC236}">
                  <a16:creationId xmlns:a16="http://schemas.microsoft.com/office/drawing/2014/main" id="{12552977-74CC-744C-A4BE-121CD77988B2}"/>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9" name="Google Shape;152;p17">
              <a:extLst>
                <a:ext uri="{FF2B5EF4-FFF2-40B4-BE49-F238E27FC236}">
                  <a16:creationId xmlns:a16="http://schemas.microsoft.com/office/drawing/2014/main" id="{BDF97726-DF06-464D-80A9-CAF797B95453}"/>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0" name="Google Shape;153;p17">
              <a:extLst>
                <a:ext uri="{FF2B5EF4-FFF2-40B4-BE49-F238E27FC236}">
                  <a16:creationId xmlns:a16="http://schemas.microsoft.com/office/drawing/2014/main" id="{FAFC63BE-488E-7745-A8C0-4C7DB36F19D4}"/>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11" name="Google Shape;154;p17">
              <a:extLst>
                <a:ext uri="{FF2B5EF4-FFF2-40B4-BE49-F238E27FC236}">
                  <a16:creationId xmlns:a16="http://schemas.microsoft.com/office/drawing/2014/main" id="{7643EFDE-EC86-5D43-AB6B-7329B2BE3EAF}"/>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2" name="Google Shape;155;p17">
              <a:extLst>
                <a:ext uri="{FF2B5EF4-FFF2-40B4-BE49-F238E27FC236}">
                  <a16:creationId xmlns:a16="http://schemas.microsoft.com/office/drawing/2014/main" id="{198261D8-525D-7D4C-A1B1-ABA1867234C1}"/>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156" name="Google Shape;156;p17"/>
          <p:cNvSpPr txBox="1">
            <a:spLocks noGrp="1"/>
          </p:cNvSpPr>
          <p:nvPr>
            <p:ph type="title"/>
          </p:nvPr>
        </p:nvSpPr>
        <p:spPr>
          <a:xfrm>
            <a:off x="1425200" y="516800"/>
            <a:ext cx="7243200" cy="789600"/>
          </a:xfrm>
          <a:prstGeom prst="rect">
            <a:avLst/>
          </a:prstGeom>
          <a:noFill/>
        </p:spPr>
        <p:txBody>
          <a:bodyPr spcFirstLastPara="1">
            <a:noAutofit/>
          </a:bodyPr>
          <a:lstStyle>
            <a:lvl1pPr lvl="0" rtl="0">
              <a:spcBef>
                <a:spcPts val="0"/>
              </a:spcBef>
              <a:spcAft>
                <a:spcPts val="0"/>
              </a:spcAft>
              <a:buClr>
                <a:schemeClr val="dk2"/>
              </a:buClr>
              <a:buSzPts val="3200"/>
              <a:buNone/>
              <a:defRPr sz="4267"/>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endParaRPr/>
          </a:p>
        </p:txBody>
      </p:sp>
      <p:sp>
        <p:nvSpPr>
          <p:cNvPr id="157" name="Google Shape;157;p17"/>
          <p:cNvSpPr txBox="1">
            <a:spLocks noGrp="1"/>
          </p:cNvSpPr>
          <p:nvPr>
            <p:ph type="subTitle" idx="1"/>
          </p:nvPr>
        </p:nvSpPr>
        <p:spPr>
          <a:xfrm>
            <a:off x="4784333" y="4066959"/>
            <a:ext cx="3284400" cy="495200"/>
          </a:xfrm>
          <a:prstGeom prst="rect">
            <a:avLst/>
          </a:prstGeom>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158" name="Google Shape;158;p17"/>
          <p:cNvSpPr txBox="1">
            <a:spLocks noGrp="1"/>
          </p:cNvSpPr>
          <p:nvPr>
            <p:ph type="subTitle" idx="2"/>
          </p:nvPr>
        </p:nvSpPr>
        <p:spPr>
          <a:xfrm>
            <a:off x="4784333" y="4564632"/>
            <a:ext cx="3284400" cy="1184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59" name="Google Shape;159;p17"/>
          <p:cNvSpPr txBox="1">
            <a:spLocks noGrp="1"/>
          </p:cNvSpPr>
          <p:nvPr>
            <p:ph type="subTitle" idx="3"/>
          </p:nvPr>
        </p:nvSpPr>
        <p:spPr>
          <a:xfrm>
            <a:off x="4784333" y="1855759"/>
            <a:ext cx="3284400" cy="495200"/>
          </a:xfrm>
          <a:prstGeom prst="rect">
            <a:avLst/>
          </a:prstGeom>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160" name="Google Shape;160;p17"/>
          <p:cNvSpPr txBox="1">
            <a:spLocks noGrp="1"/>
          </p:cNvSpPr>
          <p:nvPr>
            <p:ph type="subTitle" idx="4"/>
          </p:nvPr>
        </p:nvSpPr>
        <p:spPr>
          <a:xfrm>
            <a:off x="4784333" y="2353441"/>
            <a:ext cx="3284400" cy="1184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Tree>
    <p:extLst>
      <p:ext uri="{BB962C8B-B14F-4D97-AF65-F5344CB8AC3E}">
        <p14:creationId xmlns:p14="http://schemas.microsoft.com/office/powerpoint/2010/main" val="968859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18"/>
        <p:cNvGrpSpPr/>
        <p:nvPr/>
      </p:nvGrpSpPr>
      <p:grpSpPr>
        <a:xfrm>
          <a:off x="0" y="0"/>
          <a:ext cx="0" cy="0"/>
          <a:chOff x="0" y="0"/>
          <a:chExt cx="0" cy="0"/>
        </a:xfrm>
      </p:grpSpPr>
      <p:sp>
        <p:nvSpPr>
          <p:cNvPr id="4" name="Google Shape;219;p7">
            <a:extLst>
              <a:ext uri="{FF2B5EF4-FFF2-40B4-BE49-F238E27FC236}">
                <a16:creationId xmlns:a16="http://schemas.microsoft.com/office/drawing/2014/main" id="{75F3AA36-A2C1-3F48-A929-526C517D952C}"/>
              </a:ext>
            </a:extLst>
          </p:cNvPr>
          <p:cNvSpPr>
            <a:spLocks/>
          </p:cNvSpPr>
          <p:nvPr/>
        </p:nvSpPr>
        <p:spPr bwMode="auto">
          <a:xfrm rot="4499997">
            <a:off x="-973667" y="-903817"/>
            <a:ext cx="7607301" cy="8208433"/>
          </a:xfrm>
          <a:custGeom>
            <a:avLst/>
            <a:gdLst>
              <a:gd name="T0" fmla="*/ 2147483646 w 2725"/>
              <a:gd name="T1" fmla="*/ 2147483646 h 2940"/>
              <a:gd name="T2" fmla="*/ 2147483646 w 2725"/>
              <a:gd name="T3" fmla="*/ 2147483646 h 2940"/>
              <a:gd name="T4" fmla="*/ 2147483646 w 2725"/>
              <a:gd name="T5" fmla="*/ 2147483646 h 2940"/>
              <a:gd name="T6" fmla="*/ 2147483646 w 2725"/>
              <a:gd name="T7" fmla="*/ 2147483646 h 2940"/>
              <a:gd name="T8" fmla="*/ 2147483646 w 2725"/>
              <a:gd name="T9" fmla="*/ 2147483646 h 2940"/>
              <a:gd name="T10" fmla="*/ 2147483646 w 2725"/>
              <a:gd name="T11" fmla="*/ 2147483646 h 2940"/>
              <a:gd name="T12" fmla="*/ 2147483646 w 2725"/>
              <a:gd name="T13" fmla="*/ 2147483646 h 2940"/>
              <a:gd name="T14" fmla="*/ 2147483646 w 2725"/>
              <a:gd name="T15" fmla="*/ 2147483646 h 29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5" name="Google Shape;220;p7">
            <a:extLst>
              <a:ext uri="{FF2B5EF4-FFF2-40B4-BE49-F238E27FC236}">
                <a16:creationId xmlns:a16="http://schemas.microsoft.com/office/drawing/2014/main" id="{C1466483-3020-A042-AF6D-2853510719FD}"/>
              </a:ext>
            </a:extLst>
          </p:cNvPr>
          <p:cNvGrpSpPr>
            <a:grpSpLocks/>
          </p:cNvGrpSpPr>
          <p:nvPr/>
        </p:nvGrpSpPr>
        <p:grpSpPr bwMode="auto">
          <a:xfrm>
            <a:off x="1384300" y="4216401"/>
            <a:ext cx="4224867" cy="1894417"/>
            <a:chOff x="970515" y="3147750"/>
            <a:chExt cx="2679135" cy="1421124"/>
          </a:xfrm>
        </p:grpSpPr>
        <p:sp>
          <p:nvSpPr>
            <p:cNvPr id="6" name="Google Shape;221;p7">
              <a:extLst>
                <a:ext uri="{FF2B5EF4-FFF2-40B4-BE49-F238E27FC236}">
                  <a16:creationId xmlns:a16="http://schemas.microsoft.com/office/drawing/2014/main" id="{F7999D53-E44F-324D-A1D1-95437863C199}"/>
                </a:ext>
              </a:extLst>
            </p:cNvPr>
            <p:cNvSpPr>
              <a:spLocks/>
            </p:cNvSpPr>
            <p:nvPr/>
          </p:nvSpPr>
          <p:spPr bwMode="auto">
            <a:xfrm rot="5400000">
              <a:off x="2096624" y="3015848"/>
              <a:ext cx="426917" cy="2679135"/>
            </a:xfrm>
            <a:custGeom>
              <a:avLst/>
              <a:gdLst>
                <a:gd name="T0" fmla="*/ 2147483646 w 1840"/>
                <a:gd name="T1" fmla="*/ 2147483646 h 11547"/>
                <a:gd name="T2" fmla="*/ 2147483646 w 1840"/>
                <a:gd name="T3" fmla="*/ 2147483646 h 11547"/>
                <a:gd name="T4" fmla="*/ 2147483646 w 1840"/>
                <a:gd name="T5" fmla="*/ 2147483646 h 11547"/>
                <a:gd name="T6" fmla="*/ 2147483646 w 1840"/>
                <a:gd name="T7" fmla="*/ 2147483646 h 11547"/>
                <a:gd name="T8" fmla="*/ 2147483646 w 1840"/>
                <a:gd name="T9" fmla="*/ 2147483646 h 11547"/>
                <a:gd name="T10" fmla="*/ 2147483646 w 1840"/>
                <a:gd name="T11" fmla="*/ 2147483646 h 11547"/>
                <a:gd name="T12" fmla="*/ 2147483646 w 1840"/>
                <a:gd name="T13" fmla="*/ 2147483646 h 115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lnTo>
                    <a:pt x="586"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 name="Google Shape;222;p7">
              <a:extLst>
                <a:ext uri="{FF2B5EF4-FFF2-40B4-BE49-F238E27FC236}">
                  <a16:creationId xmlns:a16="http://schemas.microsoft.com/office/drawing/2014/main" id="{CA4065F2-570C-864C-8910-F51AF9E10164}"/>
                </a:ext>
              </a:extLst>
            </p:cNvPr>
            <p:cNvSpPr>
              <a:spLocks/>
            </p:cNvSpPr>
            <p:nvPr/>
          </p:nvSpPr>
          <p:spPr bwMode="auto">
            <a:xfrm rot="5400000">
              <a:off x="3119021" y="4207619"/>
              <a:ext cx="426917" cy="295593"/>
            </a:xfrm>
            <a:custGeom>
              <a:avLst/>
              <a:gdLst>
                <a:gd name="T0" fmla="*/ 2147483646 w 1840"/>
                <a:gd name="T1" fmla="*/ 2147483646 h 1274"/>
                <a:gd name="T2" fmla="*/ 2147483646 w 1840"/>
                <a:gd name="T3" fmla="*/ 2147483646 h 1274"/>
                <a:gd name="T4" fmla="*/ 2147483646 w 1840"/>
                <a:gd name="T5" fmla="*/ 2147483646 h 1274"/>
                <a:gd name="T6" fmla="*/ 2147483646 w 1840"/>
                <a:gd name="T7" fmla="*/ 2147483646 h 1274"/>
                <a:gd name="T8" fmla="*/ 2147483646 w 1840"/>
                <a:gd name="T9" fmla="*/ 2147483646 h 1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0" h="1274" extrusionOk="0">
                  <a:moveTo>
                    <a:pt x="1" y="1"/>
                  </a:moveTo>
                  <a:lnTo>
                    <a:pt x="1" y="1273"/>
                  </a:lnTo>
                  <a:lnTo>
                    <a:pt x="1839" y="1273"/>
                  </a:lnTo>
                  <a:lnTo>
                    <a:pt x="1839" y="1"/>
                  </a:lnTo>
                  <a:lnTo>
                    <a:pt x="1" y="1"/>
                  </a:ln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 name="Google Shape;223;p7">
              <a:extLst>
                <a:ext uri="{FF2B5EF4-FFF2-40B4-BE49-F238E27FC236}">
                  <a16:creationId xmlns:a16="http://schemas.microsoft.com/office/drawing/2014/main" id="{15FEB210-C69F-3A41-8626-B258B53ACE1B}"/>
                </a:ext>
              </a:extLst>
            </p:cNvPr>
            <p:cNvSpPr>
              <a:spLocks/>
            </p:cNvSpPr>
            <p:nvPr/>
          </p:nvSpPr>
          <p:spPr bwMode="auto">
            <a:xfrm rot="5400000">
              <a:off x="2422035" y="4215508"/>
              <a:ext cx="426917" cy="279816"/>
            </a:xfrm>
            <a:custGeom>
              <a:avLst/>
              <a:gdLst>
                <a:gd name="T0" fmla="*/ 2147483646 w 1840"/>
                <a:gd name="T1" fmla="*/ 2147483646 h 1206"/>
                <a:gd name="T2" fmla="*/ 2147483646 w 1840"/>
                <a:gd name="T3" fmla="*/ 2147483646 h 1206"/>
                <a:gd name="T4" fmla="*/ 2147483646 w 1840"/>
                <a:gd name="T5" fmla="*/ 2147483646 h 1206"/>
                <a:gd name="T6" fmla="*/ 2147483646 w 1840"/>
                <a:gd name="T7" fmla="*/ 2147483646 h 1206"/>
                <a:gd name="T8" fmla="*/ 2147483646 w 1840"/>
                <a:gd name="T9" fmla="*/ 2147483646 h 1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0" h="1206" extrusionOk="0">
                  <a:moveTo>
                    <a:pt x="1" y="1"/>
                  </a:moveTo>
                  <a:lnTo>
                    <a:pt x="1" y="1205"/>
                  </a:lnTo>
                  <a:lnTo>
                    <a:pt x="1839" y="1205"/>
                  </a:lnTo>
                  <a:lnTo>
                    <a:pt x="1839" y="1"/>
                  </a:lnTo>
                  <a:lnTo>
                    <a:pt x="1" y="1"/>
                  </a:ln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 name="Google Shape;224;p7">
              <a:extLst>
                <a:ext uri="{FF2B5EF4-FFF2-40B4-BE49-F238E27FC236}">
                  <a16:creationId xmlns:a16="http://schemas.microsoft.com/office/drawing/2014/main" id="{443DB194-06BA-514C-ABD6-9A472988C493}"/>
                </a:ext>
              </a:extLst>
            </p:cNvPr>
            <p:cNvSpPr>
              <a:spLocks/>
            </p:cNvSpPr>
            <p:nvPr/>
          </p:nvSpPr>
          <p:spPr bwMode="auto">
            <a:xfrm rot="5400000">
              <a:off x="865419" y="4247063"/>
              <a:ext cx="426917" cy="216707"/>
            </a:xfrm>
            <a:custGeom>
              <a:avLst/>
              <a:gdLst>
                <a:gd name="T0" fmla="*/ 2147483646 w 1840"/>
                <a:gd name="T1" fmla="*/ 0 h 934"/>
                <a:gd name="T2" fmla="*/ 2147483646 w 1840"/>
                <a:gd name="T3" fmla="*/ 2147483646 h 934"/>
                <a:gd name="T4" fmla="*/ 2147483646 w 1840"/>
                <a:gd name="T5" fmla="*/ 2147483646 h 934"/>
                <a:gd name="T6" fmla="*/ 2147483646 w 1840"/>
                <a:gd name="T7" fmla="*/ 0 h 934"/>
                <a:gd name="T8" fmla="*/ 2147483646 w 1840"/>
                <a:gd name="T9" fmla="*/ 0 h 9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0" h="934" extrusionOk="0">
                  <a:moveTo>
                    <a:pt x="1" y="0"/>
                  </a:moveTo>
                  <a:lnTo>
                    <a:pt x="1" y="934"/>
                  </a:lnTo>
                  <a:lnTo>
                    <a:pt x="1839" y="934"/>
                  </a:lnTo>
                  <a:lnTo>
                    <a:pt x="1839" y="0"/>
                  </a:lnTo>
                  <a:lnTo>
                    <a:pt x="1" y="0"/>
                  </a:ln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 name="Google Shape;225;p7">
              <a:extLst>
                <a:ext uri="{FF2B5EF4-FFF2-40B4-BE49-F238E27FC236}">
                  <a16:creationId xmlns:a16="http://schemas.microsoft.com/office/drawing/2014/main" id="{F89BEA94-5BF3-7A49-BD6C-9438035500E6}"/>
                </a:ext>
              </a:extLst>
            </p:cNvPr>
            <p:cNvSpPr>
              <a:spLocks/>
            </p:cNvSpPr>
            <p:nvPr/>
          </p:nvSpPr>
          <p:spPr bwMode="auto">
            <a:xfrm rot="5400000">
              <a:off x="1989548" y="2704361"/>
              <a:ext cx="418796" cy="2456860"/>
            </a:xfrm>
            <a:custGeom>
              <a:avLst/>
              <a:gdLst>
                <a:gd name="T0" fmla="*/ 2147483646 w 1805"/>
                <a:gd name="T1" fmla="*/ 0 h 10589"/>
                <a:gd name="T2" fmla="*/ 2147483646 w 1805"/>
                <a:gd name="T3" fmla="*/ 2147483646 h 10589"/>
                <a:gd name="T4" fmla="*/ 2147483646 w 1805"/>
                <a:gd name="T5" fmla="*/ 2147483646 h 10589"/>
                <a:gd name="T6" fmla="*/ 2147483646 w 1805"/>
                <a:gd name="T7" fmla="*/ 2147483646 h 10589"/>
                <a:gd name="T8" fmla="*/ 2147483646 w 1805"/>
                <a:gd name="T9" fmla="*/ 2147483646 h 10589"/>
                <a:gd name="T10" fmla="*/ 2147483646 w 1805"/>
                <a:gd name="T11" fmla="*/ 0 h 10589"/>
                <a:gd name="T12" fmla="*/ 2147483646 w 1805"/>
                <a:gd name="T13" fmla="*/ 0 h 105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lnTo>
                    <a:pt x="460"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 name="Google Shape;226;p7">
              <a:extLst>
                <a:ext uri="{FF2B5EF4-FFF2-40B4-BE49-F238E27FC236}">
                  <a16:creationId xmlns:a16="http://schemas.microsoft.com/office/drawing/2014/main" id="{FB0343F2-7342-A740-B3BC-D9DE70216AB6}"/>
                </a:ext>
              </a:extLst>
            </p:cNvPr>
            <p:cNvSpPr>
              <a:spLocks/>
            </p:cNvSpPr>
            <p:nvPr/>
          </p:nvSpPr>
          <p:spPr bwMode="auto">
            <a:xfrm rot="5400000">
              <a:off x="2708927" y="3841143"/>
              <a:ext cx="418796" cy="183296"/>
            </a:xfrm>
            <a:custGeom>
              <a:avLst/>
              <a:gdLst>
                <a:gd name="T0" fmla="*/ 2147483646 w 1805"/>
                <a:gd name="T1" fmla="*/ 2147483646 h 790"/>
                <a:gd name="T2" fmla="*/ 2147483646 w 1805"/>
                <a:gd name="T3" fmla="*/ 2147483646 h 790"/>
                <a:gd name="T4" fmla="*/ 2147483646 w 1805"/>
                <a:gd name="T5" fmla="*/ 2147483646 h 790"/>
                <a:gd name="T6" fmla="*/ 2147483646 w 1805"/>
                <a:gd name="T7" fmla="*/ 2147483646 h 790"/>
                <a:gd name="T8" fmla="*/ 2147483646 w 1805"/>
                <a:gd name="T9" fmla="*/ 2147483646 h 7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5" h="790" extrusionOk="0">
                  <a:moveTo>
                    <a:pt x="1" y="1"/>
                  </a:moveTo>
                  <a:lnTo>
                    <a:pt x="1" y="789"/>
                  </a:lnTo>
                  <a:lnTo>
                    <a:pt x="1805" y="789"/>
                  </a:lnTo>
                  <a:lnTo>
                    <a:pt x="1805" y="1"/>
                  </a:lnTo>
                  <a:lnTo>
                    <a:pt x="1" y="1"/>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 name="Google Shape;227;p7">
              <a:extLst>
                <a:ext uri="{FF2B5EF4-FFF2-40B4-BE49-F238E27FC236}">
                  <a16:creationId xmlns:a16="http://schemas.microsoft.com/office/drawing/2014/main" id="{A3E57C6C-F344-5045-A60D-EA08D315FF12}"/>
                </a:ext>
              </a:extLst>
            </p:cNvPr>
            <p:cNvSpPr>
              <a:spLocks/>
            </p:cNvSpPr>
            <p:nvPr/>
          </p:nvSpPr>
          <p:spPr bwMode="auto">
            <a:xfrm rot="5400000">
              <a:off x="1551848" y="3847871"/>
              <a:ext cx="418796" cy="169839"/>
            </a:xfrm>
            <a:custGeom>
              <a:avLst/>
              <a:gdLst>
                <a:gd name="T0" fmla="*/ 2147483646 w 1805"/>
                <a:gd name="T1" fmla="*/ 2147483646 h 732"/>
                <a:gd name="T2" fmla="*/ 2147483646 w 1805"/>
                <a:gd name="T3" fmla="*/ 2147483646 h 732"/>
                <a:gd name="T4" fmla="*/ 2147483646 w 1805"/>
                <a:gd name="T5" fmla="*/ 2147483646 h 732"/>
                <a:gd name="T6" fmla="*/ 2147483646 w 1805"/>
                <a:gd name="T7" fmla="*/ 2147483646 h 732"/>
                <a:gd name="T8" fmla="*/ 2147483646 w 1805"/>
                <a:gd name="T9" fmla="*/ 2147483646 h 7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5" h="732" extrusionOk="0">
                  <a:moveTo>
                    <a:pt x="1" y="1"/>
                  </a:moveTo>
                  <a:lnTo>
                    <a:pt x="1" y="731"/>
                  </a:lnTo>
                  <a:lnTo>
                    <a:pt x="1805" y="731"/>
                  </a:lnTo>
                  <a:lnTo>
                    <a:pt x="1805" y="1"/>
                  </a:lnTo>
                  <a:lnTo>
                    <a:pt x="1" y="1"/>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3" name="Google Shape;228;p7">
              <a:extLst>
                <a:ext uri="{FF2B5EF4-FFF2-40B4-BE49-F238E27FC236}">
                  <a16:creationId xmlns:a16="http://schemas.microsoft.com/office/drawing/2014/main" id="{BA176DA0-3B7C-8446-99AD-3AAA4DA705D2}"/>
                </a:ext>
              </a:extLst>
            </p:cNvPr>
            <p:cNvSpPr>
              <a:spLocks/>
            </p:cNvSpPr>
            <p:nvPr/>
          </p:nvSpPr>
          <p:spPr bwMode="auto">
            <a:xfrm rot="5400000">
              <a:off x="963795" y="3730121"/>
              <a:ext cx="418796" cy="405339"/>
            </a:xfrm>
            <a:custGeom>
              <a:avLst/>
              <a:gdLst>
                <a:gd name="T0" fmla="*/ 2147483646 w 1805"/>
                <a:gd name="T1" fmla="*/ 0 h 1747"/>
                <a:gd name="T2" fmla="*/ 2147483646 w 1805"/>
                <a:gd name="T3" fmla="*/ 2147483646 h 1747"/>
                <a:gd name="T4" fmla="*/ 2147483646 w 1805"/>
                <a:gd name="T5" fmla="*/ 2147483646 h 1747"/>
                <a:gd name="T6" fmla="*/ 2147483646 w 1805"/>
                <a:gd name="T7" fmla="*/ 0 h 1747"/>
                <a:gd name="T8" fmla="*/ 2147483646 w 1805"/>
                <a:gd name="T9" fmla="*/ 0 h 17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5" h="1747" extrusionOk="0">
                  <a:moveTo>
                    <a:pt x="1" y="0"/>
                  </a:moveTo>
                  <a:lnTo>
                    <a:pt x="1" y="1747"/>
                  </a:lnTo>
                  <a:lnTo>
                    <a:pt x="1805" y="1747"/>
                  </a:lnTo>
                  <a:lnTo>
                    <a:pt x="1805" y="0"/>
                  </a:lnTo>
                  <a:lnTo>
                    <a:pt x="1" y="0"/>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 name="Google Shape;229;p7">
              <a:extLst>
                <a:ext uri="{FF2B5EF4-FFF2-40B4-BE49-F238E27FC236}">
                  <a16:creationId xmlns:a16="http://schemas.microsoft.com/office/drawing/2014/main" id="{3A9CE3BB-92F6-3748-9045-6B80DFD9518D}"/>
                </a:ext>
              </a:extLst>
            </p:cNvPr>
            <p:cNvSpPr>
              <a:spLocks/>
            </p:cNvSpPr>
            <p:nvPr/>
          </p:nvSpPr>
          <p:spPr bwMode="auto">
            <a:xfrm rot="5400000">
              <a:off x="2000220" y="2118045"/>
              <a:ext cx="593971" cy="2653381"/>
            </a:xfrm>
            <a:custGeom>
              <a:avLst/>
              <a:gdLst>
                <a:gd name="T0" fmla="*/ 2147483646 w 2560"/>
                <a:gd name="T1" fmla="*/ 2147483646 h 11436"/>
                <a:gd name="T2" fmla="*/ 0 w 2560"/>
                <a:gd name="T3" fmla="*/ 2147483646 h 11436"/>
                <a:gd name="T4" fmla="*/ 0 w 2560"/>
                <a:gd name="T5" fmla="*/ 2147483646 h 11436"/>
                <a:gd name="T6" fmla="*/ 2147483646 w 2560"/>
                <a:gd name="T7" fmla="*/ 2147483646 h 11436"/>
                <a:gd name="T8" fmla="*/ 2147483646 w 2560"/>
                <a:gd name="T9" fmla="*/ 2147483646 h 11436"/>
                <a:gd name="T10" fmla="*/ 2147483646 w 2560"/>
                <a:gd name="T11" fmla="*/ 2147483646 h 11436"/>
                <a:gd name="T12" fmla="*/ 2147483646 w 2560"/>
                <a:gd name="T13" fmla="*/ 2147483646 h 114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lnTo>
                    <a:pt x="494"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5" name="Google Shape;230;p7">
              <a:extLst>
                <a:ext uri="{FF2B5EF4-FFF2-40B4-BE49-F238E27FC236}">
                  <a16:creationId xmlns:a16="http://schemas.microsoft.com/office/drawing/2014/main" id="{EA8BF8D1-9DBC-244A-A4A3-6EB44AC3CC36}"/>
                </a:ext>
              </a:extLst>
            </p:cNvPr>
            <p:cNvSpPr>
              <a:spLocks/>
            </p:cNvSpPr>
            <p:nvPr/>
          </p:nvSpPr>
          <p:spPr bwMode="auto">
            <a:xfrm rot="5400000">
              <a:off x="2758927" y="3360512"/>
              <a:ext cx="592811" cy="169607"/>
            </a:xfrm>
            <a:custGeom>
              <a:avLst/>
              <a:gdLst>
                <a:gd name="T0" fmla="*/ 0 w 2555"/>
                <a:gd name="T1" fmla="*/ 2147483646 h 731"/>
                <a:gd name="T2" fmla="*/ 0 w 2555"/>
                <a:gd name="T3" fmla="*/ 2147483646 h 731"/>
                <a:gd name="T4" fmla="*/ 2147483646 w 2555"/>
                <a:gd name="T5" fmla="*/ 2147483646 h 731"/>
                <a:gd name="T6" fmla="*/ 2147483646 w 2555"/>
                <a:gd name="T7" fmla="*/ 2147483646 h 731"/>
                <a:gd name="T8" fmla="*/ 0 w 2555"/>
                <a:gd name="T9" fmla="*/ 2147483646 h 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5" h="731" extrusionOk="0">
                  <a:moveTo>
                    <a:pt x="0" y="1"/>
                  </a:moveTo>
                  <a:lnTo>
                    <a:pt x="0" y="731"/>
                  </a:lnTo>
                  <a:lnTo>
                    <a:pt x="2554" y="731"/>
                  </a:lnTo>
                  <a:lnTo>
                    <a:pt x="2554" y="1"/>
                  </a:lnTo>
                  <a:lnTo>
                    <a:pt x="0" y="1"/>
                  </a:lnTo>
                  <a:close/>
                </a:path>
              </a:pathLst>
            </a:custGeom>
            <a:solidFill>
              <a:srgbClr val="F6D2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6" name="Google Shape;231;p7">
              <a:extLst>
                <a:ext uri="{FF2B5EF4-FFF2-40B4-BE49-F238E27FC236}">
                  <a16:creationId xmlns:a16="http://schemas.microsoft.com/office/drawing/2014/main" id="{70623581-16FA-4A49-AEEA-9AEC896C0C26}"/>
                </a:ext>
              </a:extLst>
            </p:cNvPr>
            <p:cNvSpPr>
              <a:spLocks/>
            </p:cNvSpPr>
            <p:nvPr/>
          </p:nvSpPr>
          <p:spPr bwMode="auto">
            <a:xfrm rot="5400000">
              <a:off x="1269016" y="3359932"/>
              <a:ext cx="592811" cy="170767"/>
            </a:xfrm>
            <a:custGeom>
              <a:avLst/>
              <a:gdLst>
                <a:gd name="T0" fmla="*/ 0 w 2555"/>
                <a:gd name="T1" fmla="*/ 0 h 736"/>
                <a:gd name="T2" fmla="*/ 0 w 2555"/>
                <a:gd name="T3" fmla="*/ 2147483646 h 736"/>
                <a:gd name="T4" fmla="*/ 2147483646 w 2555"/>
                <a:gd name="T5" fmla="*/ 2147483646 h 736"/>
                <a:gd name="T6" fmla="*/ 2147483646 w 2555"/>
                <a:gd name="T7" fmla="*/ 0 h 736"/>
                <a:gd name="T8" fmla="*/ 0 w 2555"/>
                <a:gd name="T9" fmla="*/ 0 h 7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5" h="736" extrusionOk="0">
                  <a:moveTo>
                    <a:pt x="0" y="0"/>
                  </a:moveTo>
                  <a:lnTo>
                    <a:pt x="0" y="736"/>
                  </a:lnTo>
                  <a:lnTo>
                    <a:pt x="2554" y="736"/>
                  </a:lnTo>
                  <a:lnTo>
                    <a:pt x="2554" y="0"/>
                  </a:lnTo>
                  <a:lnTo>
                    <a:pt x="0" y="0"/>
                  </a:lnTo>
                  <a:close/>
                </a:path>
              </a:pathLst>
            </a:custGeom>
            <a:solidFill>
              <a:srgbClr val="F6D2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7" name="Google Shape;232;p7">
              <a:extLst>
                <a:ext uri="{FF2B5EF4-FFF2-40B4-BE49-F238E27FC236}">
                  <a16:creationId xmlns:a16="http://schemas.microsoft.com/office/drawing/2014/main" id="{DA61C86C-4E3D-014D-9A16-2FF416E89E60}"/>
                </a:ext>
              </a:extLst>
            </p:cNvPr>
            <p:cNvSpPr>
              <a:spLocks/>
            </p:cNvSpPr>
            <p:nvPr/>
          </p:nvSpPr>
          <p:spPr bwMode="auto">
            <a:xfrm rot="5400000">
              <a:off x="915999" y="3360512"/>
              <a:ext cx="592811" cy="169607"/>
            </a:xfrm>
            <a:custGeom>
              <a:avLst/>
              <a:gdLst>
                <a:gd name="T0" fmla="*/ 0 w 2555"/>
                <a:gd name="T1" fmla="*/ 0 h 731"/>
                <a:gd name="T2" fmla="*/ 0 w 2555"/>
                <a:gd name="T3" fmla="*/ 2147483646 h 731"/>
                <a:gd name="T4" fmla="*/ 2147483646 w 2555"/>
                <a:gd name="T5" fmla="*/ 2147483646 h 731"/>
                <a:gd name="T6" fmla="*/ 2147483646 w 2555"/>
                <a:gd name="T7" fmla="*/ 0 h 731"/>
                <a:gd name="T8" fmla="*/ 0 w 2555"/>
                <a:gd name="T9" fmla="*/ 0 h 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5" h="731" extrusionOk="0">
                  <a:moveTo>
                    <a:pt x="0" y="0"/>
                  </a:moveTo>
                  <a:lnTo>
                    <a:pt x="0" y="730"/>
                  </a:lnTo>
                  <a:lnTo>
                    <a:pt x="2554" y="730"/>
                  </a:lnTo>
                  <a:lnTo>
                    <a:pt x="2554" y="0"/>
                  </a:lnTo>
                  <a:lnTo>
                    <a:pt x="0" y="0"/>
                  </a:lnTo>
                  <a:close/>
                </a:path>
              </a:pathLst>
            </a:custGeom>
            <a:solidFill>
              <a:srgbClr val="F6D2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8" name="Google Shape;233;p7">
              <a:extLst>
                <a:ext uri="{FF2B5EF4-FFF2-40B4-BE49-F238E27FC236}">
                  <a16:creationId xmlns:a16="http://schemas.microsoft.com/office/drawing/2014/main" id="{578D25A8-5BA5-CC4B-BB7E-1F2E6A16FA03}"/>
                </a:ext>
              </a:extLst>
            </p:cNvPr>
            <p:cNvSpPr>
              <a:spLocks/>
            </p:cNvSpPr>
            <p:nvPr/>
          </p:nvSpPr>
          <p:spPr bwMode="auto">
            <a:xfrm rot="5400000">
              <a:off x="2141640" y="2991253"/>
              <a:ext cx="224595" cy="883300"/>
            </a:xfrm>
            <a:custGeom>
              <a:avLst/>
              <a:gdLst>
                <a:gd name="T0" fmla="*/ 2147483646 w 968"/>
                <a:gd name="T1" fmla="*/ 0 h 3807"/>
                <a:gd name="T2" fmla="*/ 0 w 968"/>
                <a:gd name="T3" fmla="*/ 2147483646 h 3807"/>
                <a:gd name="T4" fmla="*/ 0 w 968"/>
                <a:gd name="T5" fmla="*/ 2147483646 h 3807"/>
                <a:gd name="T6" fmla="*/ 2147483646 w 968"/>
                <a:gd name="T7" fmla="*/ 2147483646 h 3807"/>
                <a:gd name="T8" fmla="*/ 2147483646 w 968"/>
                <a:gd name="T9" fmla="*/ 2147483646 h 3807"/>
                <a:gd name="T10" fmla="*/ 2147483646 w 968"/>
                <a:gd name="T11" fmla="*/ 2147483646 h 3807"/>
                <a:gd name="T12" fmla="*/ 2147483646 w 968"/>
                <a:gd name="T13" fmla="*/ 2147483646 h 3807"/>
                <a:gd name="T14" fmla="*/ 2147483646 w 968"/>
                <a:gd name="T15" fmla="*/ 0 h 3807"/>
                <a:gd name="T16" fmla="*/ 2147483646 w 968"/>
                <a:gd name="T17" fmla="*/ 0 h 38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8" h="3807" extrusionOk="0">
                  <a:moveTo>
                    <a:pt x="479" y="0"/>
                  </a:moveTo>
                  <a:cubicBezTo>
                    <a:pt x="218" y="0"/>
                    <a:pt x="0" y="213"/>
                    <a:pt x="0" y="479"/>
                  </a:cubicBezTo>
                  <a:lnTo>
                    <a:pt x="0" y="3328"/>
                  </a:lnTo>
                  <a:cubicBezTo>
                    <a:pt x="0" y="3594"/>
                    <a:pt x="218" y="3807"/>
                    <a:pt x="479" y="3807"/>
                  </a:cubicBezTo>
                  <a:lnTo>
                    <a:pt x="489" y="3807"/>
                  </a:lnTo>
                  <a:cubicBezTo>
                    <a:pt x="755" y="3807"/>
                    <a:pt x="968" y="3594"/>
                    <a:pt x="968" y="3328"/>
                  </a:cubicBezTo>
                  <a:lnTo>
                    <a:pt x="968" y="479"/>
                  </a:lnTo>
                  <a:cubicBezTo>
                    <a:pt x="968" y="213"/>
                    <a:pt x="755" y="0"/>
                    <a:pt x="489" y="0"/>
                  </a:cubicBezTo>
                  <a:lnTo>
                    <a:pt x="479" y="0"/>
                  </a:lnTo>
                  <a:close/>
                </a:path>
              </a:pathLst>
            </a:custGeom>
            <a:solidFill>
              <a:srgbClr val="F6D2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19" name="Google Shape;234;p7">
            <a:extLst>
              <a:ext uri="{FF2B5EF4-FFF2-40B4-BE49-F238E27FC236}">
                <a16:creationId xmlns:a16="http://schemas.microsoft.com/office/drawing/2014/main" id="{0CE6668B-033A-0141-8D58-22BE79D62FB7}"/>
              </a:ext>
            </a:extLst>
          </p:cNvPr>
          <p:cNvGrpSpPr>
            <a:grpSpLocks/>
          </p:cNvGrpSpPr>
          <p:nvPr/>
        </p:nvGrpSpPr>
        <p:grpSpPr bwMode="auto">
          <a:xfrm flipH="1">
            <a:off x="601134" y="857251"/>
            <a:ext cx="692151" cy="827616"/>
            <a:chOff x="-2727738" y="2878591"/>
            <a:chExt cx="727675" cy="869530"/>
          </a:xfrm>
        </p:grpSpPr>
        <p:sp>
          <p:nvSpPr>
            <p:cNvPr id="20" name="Google Shape;235;p7">
              <a:extLst>
                <a:ext uri="{FF2B5EF4-FFF2-40B4-BE49-F238E27FC236}">
                  <a16:creationId xmlns:a16="http://schemas.microsoft.com/office/drawing/2014/main" id="{EE579EAD-7DED-6647-BF67-27C9E6E0DAEB}"/>
                </a:ext>
              </a:extLst>
            </p:cNvPr>
            <p:cNvSpPr>
              <a:spLocks/>
            </p:cNvSpPr>
            <p:nvPr/>
          </p:nvSpPr>
          <p:spPr bwMode="auto">
            <a:xfrm>
              <a:off x="-2714634" y="2878591"/>
              <a:ext cx="714571" cy="826806"/>
            </a:xfrm>
            <a:custGeom>
              <a:avLst/>
              <a:gdLst>
                <a:gd name="T0" fmla="*/ 2147483646 w 5017"/>
                <a:gd name="T1" fmla="*/ 0 h 5805"/>
                <a:gd name="T2" fmla="*/ 2147483646 w 5017"/>
                <a:gd name="T3" fmla="*/ 2147483646 h 5805"/>
                <a:gd name="T4" fmla="*/ 2147483646 w 5017"/>
                <a:gd name="T5" fmla="*/ 2147483646 h 5805"/>
                <a:gd name="T6" fmla="*/ 2147483646 w 5017"/>
                <a:gd name="T7" fmla="*/ 2147483646 h 5805"/>
                <a:gd name="T8" fmla="*/ 2147483646 w 5017"/>
                <a:gd name="T9" fmla="*/ 2147483646 h 5805"/>
                <a:gd name="T10" fmla="*/ 2147483646 w 5017"/>
                <a:gd name="T11" fmla="*/ 2147483646 h 5805"/>
                <a:gd name="T12" fmla="*/ 2147483646 w 5017"/>
                <a:gd name="T13" fmla="*/ 2147483646 h 5805"/>
                <a:gd name="T14" fmla="*/ 2147483646 w 5017"/>
                <a:gd name="T15" fmla="*/ 2147483646 h 5805"/>
                <a:gd name="T16" fmla="*/ 0 w 5017"/>
                <a:gd name="T17" fmla="*/ 2147483646 h 5805"/>
                <a:gd name="T18" fmla="*/ 2147483646 w 5017"/>
                <a:gd name="T19" fmla="*/ 2147483646 h 5805"/>
                <a:gd name="T20" fmla="*/ 2147483646 w 5017"/>
                <a:gd name="T21" fmla="*/ 2147483646 h 5805"/>
                <a:gd name="T22" fmla="*/ 2147483646 w 5017"/>
                <a:gd name="T23" fmla="*/ 2147483646 h 5805"/>
                <a:gd name="T24" fmla="*/ 2147483646 w 5017"/>
                <a:gd name="T25" fmla="*/ 2147483646 h 5805"/>
                <a:gd name="T26" fmla="*/ 2147483646 w 5017"/>
                <a:gd name="T27" fmla="*/ 2147483646 h 5805"/>
                <a:gd name="T28" fmla="*/ 2147483646 w 5017"/>
                <a:gd name="T29" fmla="*/ 2147483646 h 5805"/>
                <a:gd name="T30" fmla="*/ 2147483646 w 5017"/>
                <a:gd name="T31" fmla="*/ 2147483646 h 5805"/>
                <a:gd name="T32" fmla="*/ 2147483646 w 5017"/>
                <a:gd name="T33" fmla="*/ 2147483646 h 5805"/>
                <a:gd name="T34" fmla="*/ 2147483646 w 5017"/>
                <a:gd name="T35" fmla="*/ 2147483646 h 5805"/>
                <a:gd name="T36" fmla="*/ 2147483646 w 5017"/>
                <a:gd name="T37" fmla="*/ 2147483646 h 5805"/>
                <a:gd name="T38" fmla="*/ 2147483646 w 5017"/>
                <a:gd name="T39" fmla="*/ 2147483646 h 5805"/>
                <a:gd name="T40" fmla="*/ 2147483646 w 5017"/>
                <a:gd name="T41" fmla="*/ 0 h 58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1" name="Google Shape;236;p7">
              <a:extLst>
                <a:ext uri="{FF2B5EF4-FFF2-40B4-BE49-F238E27FC236}">
                  <a16:creationId xmlns:a16="http://schemas.microsoft.com/office/drawing/2014/main" id="{9ECEECE3-C362-F740-956B-B4EACEF932DD}"/>
                </a:ext>
              </a:extLst>
            </p:cNvPr>
            <p:cNvSpPr>
              <a:spLocks/>
            </p:cNvSpPr>
            <p:nvPr/>
          </p:nvSpPr>
          <p:spPr bwMode="auto">
            <a:xfrm>
              <a:off x="-2642993" y="2947812"/>
              <a:ext cx="639511" cy="740209"/>
            </a:xfrm>
            <a:custGeom>
              <a:avLst/>
              <a:gdLst>
                <a:gd name="T0" fmla="*/ 2147483646 w 4490"/>
                <a:gd name="T1" fmla="*/ 2147483646 h 5197"/>
                <a:gd name="T2" fmla="*/ 2147483646 w 4490"/>
                <a:gd name="T3" fmla="*/ 2147483646 h 5197"/>
                <a:gd name="T4" fmla="*/ 2147483646 w 4490"/>
                <a:gd name="T5" fmla="*/ 2147483646 h 5197"/>
                <a:gd name="T6" fmla="*/ 2147483646 w 4490"/>
                <a:gd name="T7" fmla="*/ 2147483646 h 5197"/>
                <a:gd name="T8" fmla="*/ 2147483646 w 4490"/>
                <a:gd name="T9" fmla="*/ 2147483646 h 5197"/>
                <a:gd name="T10" fmla="*/ 2147483646 w 4490"/>
                <a:gd name="T11" fmla="*/ 2147483646 h 5197"/>
                <a:gd name="T12" fmla="*/ 2147483646 w 4490"/>
                <a:gd name="T13" fmla="*/ 2147483646 h 5197"/>
                <a:gd name="T14" fmla="*/ 2147483646 w 4490"/>
                <a:gd name="T15" fmla="*/ 2147483646 h 5197"/>
                <a:gd name="T16" fmla="*/ 2147483646 w 4490"/>
                <a:gd name="T17" fmla="*/ 2147483646 h 5197"/>
                <a:gd name="T18" fmla="*/ 2147483646 w 4490"/>
                <a:gd name="T19" fmla="*/ 2147483646 h 5197"/>
                <a:gd name="T20" fmla="*/ 2147483646 w 4490"/>
                <a:gd name="T21" fmla="*/ 2147483646 h 5197"/>
                <a:gd name="T22" fmla="*/ 2147483646 w 4490"/>
                <a:gd name="T23" fmla="*/ 2147483646 h 5197"/>
                <a:gd name="T24" fmla="*/ 2147483646 w 4490"/>
                <a:gd name="T25" fmla="*/ 2147483646 h 5197"/>
                <a:gd name="T26" fmla="*/ 2147483646 w 4490"/>
                <a:gd name="T27" fmla="*/ 2147483646 h 5197"/>
                <a:gd name="T28" fmla="*/ 2147483646 w 4490"/>
                <a:gd name="T29" fmla="*/ 2147483646 h 5197"/>
                <a:gd name="T30" fmla="*/ 2147483646 w 4490"/>
                <a:gd name="T31" fmla="*/ 2147483646 h 5197"/>
                <a:gd name="T32" fmla="*/ 2147483646 w 4490"/>
                <a:gd name="T33" fmla="*/ 2147483646 h 5197"/>
                <a:gd name="T34" fmla="*/ 2147483646 w 4490"/>
                <a:gd name="T35" fmla="*/ 2147483646 h 5197"/>
                <a:gd name="T36" fmla="*/ 2147483646 w 4490"/>
                <a:gd name="T37" fmla="*/ 2147483646 h 5197"/>
                <a:gd name="T38" fmla="*/ 2147483646 w 4490"/>
                <a:gd name="T39" fmla="*/ 2147483646 h 51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2" name="Google Shape;237;p7">
              <a:extLst>
                <a:ext uri="{FF2B5EF4-FFF2-40B4-BE49-F238E27FC236}">
                  <a16:creationId xmlns:a16="http://schemas.microsoft.com/office/drawing/2014/main" id="{3AD776D3-F660-2E4A-A387-6DC13C7F4A34}"/>
                </a:ext>
              </a:extLst>
            </p:cNvPr>
            <p:cNvSpPr>
              <a:spLocks/>
            </p:cNvSpPr>
            <p:nvPr/>
          </p:nvSpPr>
          <p:spPr bwMode="auto">
            <a:xfrm>
              <a:off x="-2447866" y="3231388"/>
              <a:ext cx="161231" cy="140578"/>
            </a:xfrm>
            <a:custGeom>
              <a:avLst/>
              <a:gdLst>
                <a:gd name="T0" fmla="*/ 2147483646 w 1132"/>
                <a:gd name="T1" fmla="*/ 0 h 987"/>
                <a:gd name="T2" fmla="*/ 2147483646 w 1132"/>
                <a:gd name="T3" fmla="*/ 2147483646 h 987"/>
                <a:gd name="T4" fmla="*/ 2147483646 w 1132"/>
                <a:gd name="T5" fmla="*/ 2147483646 h 987"/>
                <a:gd name="T6" fmla="*/ 2147483646 w 1132"/>
                <a:gd name="T7" fmla="*/ 2147483646 h 987"/>
                <a:gd name="T8" fmla="*/ 2147483646 w 1132"/>
                <a:gd name="T9" fmla="*/ 2147483646 h 987"/>
                <a:gd name="T10" fmla="*/ 2147483646 w 1132"/>
                <a:gd name="T11" fmla="*/ 2147483646 h 987"/>
                <a:gd name="T12" fmla="*/ 2147483646 w 1132"/>
                <a:gd name="T13" fmla="*/ 2147483646 h 987"/>
                <a:gd name="T14" fmla="*/ 2147483646 w 1132"/>
                <a:gd name="T15" fmla="*/ 0 h 9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3" name="Google Shape;238;p7">
              <a:extLst>
                <a:ext uri="{FF2B5EF4-FFF2-40B4-BE49-F238E27FC236}">
                  <a16:creationId xmlns:a16="http://schemas.microsoft.com/office/drawing/2014/main" id="{11BA6068-2F19-3C45-BF69-98A9173037DC}"/>
                </a:ext>
              </a:extLst>
            </p:cNvPr>
            <p:cNvSpPr>
              <a:spLocks/>
            </p:cNvSpPr>
            <p:nvPr/>
          </p:nvSpPr>
          <p:spPr bwMode="auto">
            <a:xfrm>
              <a:off x="-2210296" y="2927160"/>
              <a:ext cx="179889" cy="155391"/>
            </a:xfrm>
            <a:custGeom>
              <a:avLst/>
              <a:gdLst>
                <a:gd name="T0" fmla="*/ 2147483646 w 1263"/>
                <a:gd name="T1" fmla="*/ 0 h 1091"/>
                <a:gd name="T2" fmla="*/ 2147483646 w 1263"/>
                <a:gd name="T3" fmla="*/ 2147483646 h 1091"/>
                <a:gd name="T4" fmla="*/ 2147483646 w 1263"/>
                <a:gd name="T5" fmla="*/ 2147483646 h 1091"/>
                <a:gd name="T6" fmla="*/ 2147483646 w 1263"/>
                <a:gd name="T7" fmla="*/ 2147483646 h 1091"/>
                <a:gd name="T8" fmla="*/ 2147483646 w 1263"/>
                <a:gd name="T9" fmla="*/ 2147483646 h 1091"/>
                <a:gd name="T10" fmla="*/ 2147483646 w 1263"/>
                <a:gd name="T11" fmla="*/ 2147483646 h 1091"/>
                <a:gd name="T12" fmla="*/ 2147483646 w 1263"/>
                <a:gd name="T13" fmla="*/ 2147483646 h 1091"/>
                <a:gd name="T14" fmla="*/ 2147483646 w 1263"/>
                <a:gd name="T15" fmla="*/ 2147483646 h 1091"/>
                <a:gd name="T16" fmla="*/ 2147483646 w 1263"/>
                <a:gd name="T17" fmla="*/ 2147483646 h 1091"/>
                <a:gd name="T18" fmla="*/ 2147483646 w 1263"/>
                <a:gd name="T19" fmla="*/ 2147483646 h 1091"/>
                <a:gd name="T20" fmla="*/ 2147483646 w 1263"/>
                <a:gd name="T21" fmla="*/ 2147483646 h 1091"/>
                <a:gd name="T22" fmla="*/ 2147483646 w 1263"/>
                <a:gd name="T23" fmla="*/ 2147483646 h 1091"/>
                <a:gd name="T24" fmla="*/ 2147483646 w 1263"/>
                <a:gd name="T25" fmla="*/ 2147483646 h 1091"/>
                <a:gd name="T26" fmla="*/ 2147483646 w 1263"/>
                <a:gd name="T27" fmla="*/ 2147483646 h 1091"/>
                <a:gd name="T28" fmla="*/ 2147483646 w 1263"/>
                <a:gd name="T29" fmla="*/ 2147483646 h 1091"/>
                <a:gd name="T30" fmla="*/ 2147483646 w 1263"/>
                <a:gd name="T31" fmla="*/ 2147483646 h 1091"/>
                <a:gd name="T32" fmla="*/ 2147483646 w 1263"/>
                <a:gd name="T33" fmla="*/ 2147483646 h 1091"/>
                <a:gd name="T34" fmla="*/ 2147483646 w 1263"/>
                <a:gd name="T35" fmla="*/ 2147483646 h 1091"/>
                <a:gd name="T36" fmla="*/ 2147483646 w 1263"/>
                <a:gd name="T37" fmla="*/ 2147483646 h 1091"/>
                <a:gd name="T38" fmla="*/ 2147483646 w 1263"/>
                <a:gd name="T39" fmla="*/ 2147483646 h 1091"/>
                <a:gd name="T40" fmla="*/ 2147483646 w 1263"/>
                <a:gd name="T41" fmla="*/ 2147483646 h 1091"/>
                <a:gd name="T42" fmla="*/ 2147483646 w 1263"/>
                <a:gd name="T43" fmla="*/ 0 h 10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4" name="Google Shape;239;p7">
              <a:extLst>
                <a:ext uri="{FF2B5EF4-FFF2-40B4-BE49-F238E27FC236}">
                  <a16:creationId xmlns:a16="http://schemas.microsoft.com/office/drawing/2014/main" id="{D48CDF14-796D-114B-B3B4-127231B44769}"/>
                </a:ext>
              </a:extLst>
            </p:cNvPr>
            <p:cNvSpPr>
              <a:spLocks/>
            </p:cNvSpPr>
            <p:nvPr/>
          </p:nvSpPr>
          <p:spPr bwMode="auto">
            <a:xfrm>
              <a:off x="-2273107" y="3039821"/>
              <a:ext cx="246404" cy="286712"/>
            </a:xfrm>
            <a:custGeom>
              <a:avLst/>
              <a:gdLst>
                <a:gd name="T0" fmla="*/ 2147483646 w 1730"/>
                <a:gd name="T1" fmla="*/ 2147483646 h 2013"/>
                <a:gd name="T2" fmla="*/ 2147483646 w 1730"/>
                <a:gd name="T3" fmla="*/ 2147483646 h 2013"/>
                <a:gd name="T4" fmla="*/ 2147483646 w 1730"/>
                <a:gd name="T5" fmla="*/ 2147483646 h 2013"/>
                <a:gd name="T6" fmla="*/ 2147483646 w 1730"/>
                <a:gd name="T7" fmla="*/ 2147483646 h 2013"/>
                <a:gd name="T8" fmla="*/ 2147483646 w 1730"/>
                <a:gd name="T9" fmla="*/ 2147483646 h 2013"/>
                <a:gd name="T10" fmla="*/ 2147483646 w 1730"/>
                <a:gd name="T11" fmla="*/ 2147483646 h 2013"/>
                <a:gd name="T12" fmla="*/ 2147483646 w 1730"/>
                <a:gd name="T13" fmla="*/ 2147483646 h 2013"/>
                <a:gd name="T14" fmla="*/ 2147483646 w 1730"/>
                <a:gd name="T15" fmla="*/ 2147483646 h 2013"/>
                <a:gd name="T16" fmla="*/ 2147483646 w 1730"/>
                <a:gd name="T17" fmla="*/ 2147483646 h 2013"/>
                <a:gd name="T18" fmla="*/ 2147483646 w 1730"/>
                <a:gd name="T19" fmla="*/ 2147483646 h 20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5" name="Google Shape;240;p7">
              <a:extLst>
                <a:ext uri="{FF2B5EF4-FFF2-40B4-BE49-F238E27FC236}">
                  <a16:creationId xmlns:a16="http://schemas.microsoft.com/office/drawing/2014/main" id="{0BCDC335-FA1C-5A49-8D8A-5D03BD95C0AB}"/>
                </a:ext>
              </a:extLst>
            </p:cNvPr>
            <p:cNvSpPr>
              <a:spLocks/>
            </p:cNvSpPr>
            <p:nvPr/>
          </p:nvSpPr>
          <p:spPr bwMode="auto">
            <a:xfrm>
              <a:off x="-2727738" y="3584754"/>
              <a:ext cx="147557" cy="163367"/>
            </a:xfrm>
            <a:custGeom>
              <a:avLst/>
              <a:gdLst>
                <a:gd name="T0" fmla="*/ 2147483646 w 1036"/>
                <a:gd name="T1" fmla="*/ 0 h 1147"/>
                <a:gd name="T2" fmla="*/ 2147483646 w 1036"/>
                <a:gd name="T3" fmla="*/ 2147483646 h 1147"/>
                <a:gd name="T4" fmla="*/ 2147483646 w 1036"/>
                <a:gd name="T5" fmla="*/ 2147483646 h 1147"/>
                <a:gd name="T6" fmla="*/ 2147483646 w 1036"/>
                <a:gd name="T7" fmla="*/ 0 h 11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26" name="Google Shape;241;p7">
            <a:extLst>
              <a:ext uri="{FF2B5EF4-FFF2-40B4-BE49-F238E27FC236}">
                <a16:creationId xmlns:a16="http://schemas.microsoft.com/office/drawing/2014/main" id="{30809E25-7380-5B45-AA6F-0459F3B3FC5F}"/>
              </a:ext>
            </a:extLst>
          </p:cNvPr>
          <p:cNvSpPr>
            <a:spLocks/>
          </p:cNvSpPr>
          <p:nvPr/>
        </p:nvSpPr>
        <p:spPr bwMode="auto">
          <a:xfrm>
            <a:off x="806451" y="5922433"/>
            <a:ext cx="10591800" cy="338667"/>
          </a:xfrm>
          <a:custGeom>
            <a:avLst/>
            <a:gdLst>
              <a:gd name="T0" fmla="*/ 2147483646 w 43544"/>
              <a:gd name="T1" fmla="*/ 2147483646 h 2997"/>
              <a:gd name="T2" fmla="*/ 2147483646 w 43544"/>
              <a:gd name="T3" fmla="*/ 2147483646 h 2997"/>
              <a:gd name="T4" fmla="*/ 2147483646 w 43544"/>
              <a:gd name="T5" fmla="*/ 2147483646 h 2997"/>
              <a:gd name="T6" fmla="*/ 2147483646 w 43544"/>
              <a:gd name="T7" fmla="*/ 2147483646 h 2997"/>
              <a:gd name="T8" fmla="*/ 2147483646 w 43544"/>
              <a:gd name="T9" fmla="*/ 2147483646 h 2997"/>
              <a:gd name="T10" fmla="*/ 2147483646 w 43544"/>
              <a:gd name="T11" fmla="*/ 2147483646 h 2997"/>
              <a:gd name="T12" fmla="*/ 2147483646 w 43544"/>
              <a:gd name="T13" fmla="*/ 2147483646 h 2997"/>
              <a:gd name="T14" fmla="*/ 2147483646 w 43544"/>
              <a:gd name="T15" fmla="*/ 2147483646 h 2997"/>
              <a:gd name="T16" fmla="*/ 2147483646 w 43544"/>
              <a:gd name="T17" fmla="*/ 2147483646 h 2997"/>
              <a:gd name="T18" fmla="*/ 2147483646 w 43544"/>
              <a:gd name="T19" fmla="*/ 2147483646 h 2997"/>
              <a:gd name="T20" fmla="*/ 2147483646 w 43544"/>
              <a:gd name="T21" fmla="*/ 2147483646 h 2997"/>
              <a:gd name="T22" fmla="*/ 2147483646 w 43544"/>
              <a:gd name="T23" fmla="*/ 2147483646 h 2997"/>
              <a:gd name="T24" fmla="*/ 2147483646 w 43544"/>
              <a:gd name="T25" fmla="*/ 2147483646 h 29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27" name="Google Shape;242;p7">
            <a:extLst>
              <a:ext uri="{FF2B5EF4-FFF2-40B4-BE49-F238E27FC236}">
                <a16:creationId xmlns:a16="http://schemas.microsoft.com/office/drawing/2014/main" id="{C84B8475-BB7E-A341-B166-4E497844B6E2}"/>
              </a:ext>
            </a:extLst>
          </p:cNvPr>
          <p:cNvGrpSpPr>
            <a:grpSpLocks/>
          </p:cNvGrpSpPr>
          <p:nvPr/>
        </p:nvGrpSpPr>
        <p:grpSpPr bwMode="auto">
          <a:xfrm flipH="1">
            <a:off x="7903634" y="1756833"/>
            <a:ext cx="2893484" cy="4334933"/>
            <a:chOff x="-535697" y="-610175"/>
            <a:chExt cx="255372" cy="382500"/>
          </a:xfrm>
        </p:grpSpPr>
        <p:sp>
          <p:nvSpPr>
            <p:cNvPr id="28" name="Google Shape;243;p7">
              <a:extLst>
                <a:ext uri="{FF2B5EF4-FFF2-40B4-BE49-F238E27FC236}">
                  <a16:creationId xmlns:a16="http://schemas.microsoft.com/office/drawing/2014/main" id="{EB180455-DEBD-F645-BDA7-F06DCD8BBA4A}"/>
                </a:ext>
              </a:extLst>
            </p:cNvPr>
            <p:cNvSpPr>
              <a:spLocks/>
            </p:cNvSpPr>
            <p:nvPr/>
          </p:nvSpPr>
          <p:spPr bwMode="auto">
            <a:xfrm>
              <a:off x="-535697" y="-610175"/>
              <a:ext cx="85400" cy="382500"/>
            </a:xfrm>
            <a:custGeom>
              <a:avLst/>
              <a:gdLst>
                <a:gd name="T0" fmla="*/ 2147483646 w 3416"/>
                <a:gd name="T1" fmla="*/ 0 h 15300"/>
                <a:gd name="T2" fmla="*/ 0 w 3416"/>
                <a:gd name="T3" fmla="*/ 2147483646 h 15300"/>
                <a:gd name="T4" fmla="*/ 0 w 3416"/>
                <a:gd name="T5" fmla="*/ 2147483646 h 15300"/>
                <a:gd name="T6" fmla="*/ 2147483646 w 3416"/>
                <a:gd name="T7" fmla="*/ 2147483646 h 15300"/>
                <a:gd name="T8" fmla="*/ 2147483646 w 3416"/>
                <a:gd name="T9" fmla="*/ 2147483646 h 15300"/>
                <a:gd name="T10" fmla="*/ 2147483646 w 3416"/>
                <a:gd name="T11" fmla="*/ 0 h 15300"/>
                <a:gd name="T12" fmla="*/ 2147483646 w 3416"/>
                <a:gd name="T13" fmla="*/ 0 h 15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16" h="15300" extrusionOk="0">
                  <a:moveTo>
                    <a:pt x="658" y="0"/>
                  </a:moveTo>
                  <a:cubicBezTo>
                    <a:pt x="295" y="0"/>
                    <a:pt x="0" y="295"/>
                    <a:pt x="0" y="663"/>
                  </a:cubicBezTo>
                  <a:lnTo>
                    <a:pt x="0" y="15300"/>
                  </a:lnTo>
                  <a:lnTo>
                    <a:pt x="3415" y="15300"/>
                  </a:lnTo>
                  <a:lnTo>
                    <a:pt x="3415" y="663"/>
                  </a:lnTo>
                  <a:cubicBezTo>
                    <a:pt x="3415" y="295"/>
                    <a:pt x="3120" y="0"/>
                    <a:pt x="2757" y="0"/>
                  </a:cubicBezTo>
                  <a:lnTo>
                    <a:pt x="658" y="0"/>
                  </a:lnTo>
                  <a:close/>
                </a:path>
              </a:pathLst>
            </a:custGeom>
            <a:solidFill>
              <a:srgbClr val="CBDBE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9" name="Google Shape;244;p7">
              <a:extLst>
                <a:ext uri="{FF2B5EF4-FFF2-40B4-BE49-F238E27FC236}">
                  <a16:creationId xmlns:a16="http://schemas.microsoft.com/office/drawing/2014/main" id="{19A8B26F-2CF8-3C4D-9AB8-C2E79C1F3D75}"/>
                </a:ext>
              </a:extLst>
            </p:cNvPr>
            <p:cNvSpPr>
              <a:spLocks/>
            </p:cNvSpPr>
            <p:nvPr/>
          </p:nvSpPr>
          <p:spPr bwMode="auto">
            <a:xfrm>
              <a:off x="-535697" y="-410175"/>
              <a:ext cx="85400" cy="60475"/>
            </a:xfrm>
            <a:custGeom>
              <a:avLst/>
              <a:gdLst>
                <a:gd name="T0" fmla="*/ 0 w 3416"/>
                <a:gd name="T1" fmla="*/ 0 h 2419"/>
                <a:gd name="T2" fmla="*/ 0 w 3416"/>
                <a:gd name="T3" fmla="*/ 2147483646 h 2419"/>
                <a:gd name="T4" fmla="*/ 2147483646 w 3416"/>
                <a:gd name="T5" fmla="*/ 2147483646 h 2419"/>
                <a:gd name="T6" fmla="*/ 2147483646 w 3416"/>
                <a:gd name="T7" fmla="*/ 0 h 2419"/>
                <a:gd name="T8" fmla="*/ 0 w 3416"/>
                <a:gd name="T9" fmla="*/ 0 h 24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6" h="2419" extrusionOk="0">
                  <a:moveTo>
                    <a:pt x="0" y="0"/>
                  </a:moveTo>
                  <a:lnTo>
                    <a:pt x="0" y="2419"/>
                  </a:lnTo>
                  <a:lnTo>
                    <a:pt x="3415" y="2419"/>
                  </a:lnTo>
                  <a:lnTo>
                    <a:pt x="3415" y="0"/>
                  </a:lnTo>
                  <a:lnTo>
                    <a:pt x="0" y="0"/>
                  </a:lnTo>
                  <a:close/>
                </a:path>
              </a:pathLst>
            </a:custGeom>
            <a:solidFill>
              <a:srgbClr val="A7C3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0" name="Google Shape;245;p7">
              <a:extLst>
                <a:ext uri="{FF2B5EF4-FFF2-40B4-BE49-F238E27FC236}">
                  <a16:creationId xmlns:a16="http://schemas.microsoft.com/office/drawing/2014/main" id="{A98415C0-6569-6A44-8094-AC08D3F98F4E}"/>
                </a:ext>
              </a:extLst>
            </p:cNvPr>
            <p:cNvSpPr>
              <a:spLocks/>
            </p:cNvSpPr>
            <p:nvPr/>
          </p:nvSpPr>
          <p:spPr bwMode="auto">
            <a:xfrm>
              <a:off x="-505822" y="-583225"/>
              <a:ext cx="25650" cy="102825"/>
            </a:xfrm>
            <a:custGeom>
              <a:avLst/>
              <a:gdLst>
                <a:gd name="T0" fmla="*/ 2147483646 w 1026"/>
                <a:gd name="T1" fmla="*/ 9765625 h 4113"/>
                <a:gd name="T2" fmla="*/ 0 w 1026"/>
                <a:gd name="T3" fmla="*/ 2147483646 h 4113"/>
                <a:gd name="T4" fmla="*/ 0 w 1026"/>
                <a:gd name="T5" fmla="*/ 2147483646 h 4113"/>
                <a:gd name="T6" fmla="*/ 2147483646 w 1026"/>
                <a:gd name="T7" fmla="*/ 2147483646 h 4113"/>
                <a:gd name="T8" fmla="*/ 2147483646 w 1026"/>
                <a:gd name="T9" fmla="*/ 2147483646 h 4113"/>
                <a:gd name="T10" fmla="*/ 2147483646 w 1026"/>
                <a:gd name="T11" fmla="*/ 2147483646 h 4113"/>
                <a:gd name="T12" fmla="*/ 2147483646 w 1026"/>
                <a:gd name="T13" fmla="*/ 9765625 h 4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6" h="4113" extrusionOk="0">
                  <a:moveTo>
                    <a:pt x="513" y="1"/>
                  </a:moveTo>
                  <a:cubicBezTo>
                    <a:pt x="227" y="1"/>
                    <a:pt x="0" y="233"/>
                    <a:pt x="0" y="518"/>
                  </a:cubicBezTo>
                  <a:lnTo>
                    <a:pt x="0" y="3599"/>
                  </a:lnTo>
                  <a:cubicBezTo>
                    <a:pt x="0" y="3885"/>
                    <a:pt x="227" y="4112"/>
                    <a:pt x="513" y="4112"/>
                  </a:cubicBezTo>
                  <a:cubicBezTo>
                    <a:pt x="798" y="4112"/>
                    <a:pt x="1025" y="3885"/>
                    <a:pt x="1025" y="3599"/>
                  </a:cubicBezTo>
                  <a:lnTo>
                    <a:pt x="1025" y="518"/>
                  </a:lnTo>
                  <a:cubicBezTo>
                    <a:pt x="1025" y="233"/>
                    <a:pt x="798" y="1"/>
                    <a:pt x="513"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1" name="Google Shape;246;p7">
              <a:extLst>
                <a:ext uri="{FF2B5EF4-FFF2-40B4-BE49-F238E27FC236}">
                  <a16:creationId xmlns:a16="http://schemas.microsoft.com/office/drawing/2014/main" id="{9FA61E94-3778-D84D-A2E7-1C9399AA57DF}"/>
                </a:ext>
              </a:extLst>
            </p:cNvPr>
            <p:cNvSpPr>
              <a:spLocks/>
            </p:cNvSpPr>
            <p:nvPr/>
          </p:nvSpPr>
          <p:spPr bwMode="auto">
            <a:xfrm>
              <a:off x="-505822" y="-317675"/>
              <a:ext cx="25650" cy="90000"/>
            </a:xfrm>
            <a:custGeom>
              <a:avLst/>
              <a:gdLst>
                <a:gd name="T0" fmla="*/ 2147483646 w 1026"/>
                <a:gd name="T1" fmla="*/ 9765625 h 3600"/>
                <a:gd name="T2" fmla="*/ 0 w 1026"/>
                <a:gd name="T3" fmla="*/ 2147483646 h 3600"/>
                <a:gd name="T4" fmla="*/ 0 w 1026"/>
                <a:gd name="T5" fmla="*/ 2147483646 h 3600"/>
                <a:gd name="T6" fmla="*/ 2147483646 w 1026"/>
                <a:gd name="T7" fmla="*/ 2147483646 h 3600"/>
                <a:gd name="T8" fmla="*/ 2147483646 w 1026"/>
                <a:gd name="T9" fmla="*/ 2147483646 h 3600"/>
                <a:gd name="T10" fmla="*/ 2147483646 w 1026"/>
                <a:gd name="T11" fmla="*/ 9765625 h 3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6" h="3600" extrusionOk="0">
                  <a:moveTo>
                    <a:pt x="513" y="1"/>
                  </a:moveTo>
                  <a:cubicBezTo>
                    <a:pt x="227" y="1"/>
                    <a:pt x="0" y="233"/>
                    <a:pt x="0" y="514"/>
                  </a:cubicBezTo>
                  <a:lnTo>
                    <a:pt x="0" y="3600"/>
                  </a:lnTo>
                  <a:lnTo>
                    <a:pt x="1025" y="3600"/>
                  </a:lnTo>
                  <a:lnTo>
                    <a:pt x="1025" y="514"/>
                  </a:lnTo>
                  <a:cubicBezTo>
                    <a:pt x="1025" y="233"/>
                    <a:pt x="798" y="1"/>
                    <a:pt x="513"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2" name="Google Shape;247;p7">
              <a:extLst>
                <a:ext uri="{FF2B5EF4-FFF2-40B4-BE49-F238E27FC236}">
                  <a16:creationId xmlns:a16="http://schemas.microsoft.com/office/drawing/2014/main" id="{C4E3AFF2-F6DC-C447-A0A7-872A5C327A37}"/>
                </a:ext>
              </a:extLst>
            </p:cNvPr>
            <p:cNvSpPr>
              <a:spLocks/>
            </p:cNvSpPr>
            <p:nvPr/>
          </p:nvSpPr>
          <p:spPr bwMode="auto">
            <a:xfrm>
              <a:off x="-535697" y="-460350"/>
              <a:ext cx="85400" cy="18150"/>
            </a:xfrm>
            <a:custGeom>
              <a:avLst/>
              <a:gdLst>
                <a:gd name="T0" fmla="*/ 0 w 3416"/>
                <a:gd name="T1" fmla="*/ 0 h 726"/>
                <a:gd name="T2" fmla="*/ 0 w 3416"/>
                <a:gd name="T3" fmla="*/ 2147483646 h 726"/>
                <a:gd name="T4" fmla="*/ 2147483646 w 3416"/>
                <a:gd name="T5" fmla="*/ 2147483646 h 726"/>
                <a:gd name="T6" fmla="*/ 2147483646 w 3416"/>
                <a:gd name="T7" fmla="*/ 0 h 726"/>
                <a:gd name="T8" fmla="*/ 0 w 3416"/>
                <a:gd name="T9" fmla="*/ 0 h 7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6" h="726" extrusionOk="0">
                  <a:moveTo>
                    <a:pt x="0" y="0"/>
                  </a:moveTo>
                  <a:lnTo>
                    <a:pt x="0" y="726"/>
                  </a:lnTo>
                  <a:lnTo>
                    <a:pt x="3415" y="726"/>
                  </a:lnTo>
                  <a:lnTo>
                    <a:pt x="3415" y="0"/>
                  </a:lnTo>
                  <a:lnTo>
                    <a:pt x="0" y="0"/>
                  </a:lnTo>
                  <a:close/>
                </a:path>
              </a:pathLst>
            </a:custGeom>
            <a:solidFill>
              <a:srgbClr val="A7C3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3" name="Google Shape;248;p7">
              <a:extLst>
                <a:ext uri="{FF2B5EF4-FFF2-40B4-BE49-F238E27FC236}">
                  <a16:creationId xmlns:a16="http://schemas.microsoft.com/office/drawing/2014/main" id="{20142422-D6B2-3F40-BD87-1B1A1E8D4D3E}"/>
                </a:ext>
              </a:extLst>
            </p:cNvPr>
            <p:cNvSpPr>
              <a:spLocks/>
            </p:cNvSpPr>
            <p:nvPr/>
          </p:nvSpPr>
          <p:spPr bwMode="auto">
            <a:xfrm>
              <a:off x="-365825" y="-610175"/>
              <a:ext cx="85500" cy="382500"/>
            </a:xfrm>
            <a:custGeom>
              <a:avLst/>
              <a:gdLst>
                <a:gd name="T0" fmla="*/ 2147483646 w 3420"/>
                <a:gd name="T1" fmla="*/ 0 h 15300"/>
                <a:gd name="T2" fmla="*/ 0 w 3420"/>
                <a:gd name="T3" fmla="*/ 2147483646 h 15300"/>
                <a:gd name="T4" fmla="*/ 0 w 3420"/>
                <a:gd name="T5" fmla="*/ 2147483646 h 15300"/>
                <a:gd name="T6" fmla="*/ 2147483646 w 3420"/>
                <a:gd name="T7" fmla="*/ 2147483646 h 15300"/>
                <a:gd name="T8" fmla="*/ 2147483646 w 3420"/>
                <a:gd name="T9" fmla="*/ 2147483646 h 15300"/>
                <a:gd name="T10" fmla="*/ 2147483646 w 3420"/>
                <a:gd name="T11" fmla="*/ 0 h 15300"/>
                <a:gd name="T12" fmla="*/ 2147483646 w 3420"/>
                <a:gd name="T13" fmla="*/ 0 h 15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20" h="15300" extrusionOk="0">
                  <a:moveTo>
                    <a:pt x="658" y="0"/>
                  </a:moveTo>
                  <a:cubicBezTo>
                    <a:pt x="295" y="0"/>
                    <a:pt x="0" y="295"/>
                    <a:pt x="0" y="663"/>
                  </a:cubicBezTo>
                  <a:lnTo>
                    <a:pt x="0" y="15300"/>
                  </a:lnTo>
                  <a:lnTo>
                    <a:pt x="3420" y="15300"/>
                  </a:lnTo>
                  <a:lnTo>
                    <a:pt x="3420" y="663"/>
                  </a:lnTo>
                  <a:cubicBezTo>
                    <a:pt x="3420" y="295"/>
                    <a:pt x="3125" y="0"/>
                    <a:pt x="2757" y="0"/>
                  </a:cubicBezTo>
                  <a:lnTo>
                    <a:pt x="658" y="0"/>
                  </a:lnTo>
                  <a:close/>
                </a:path>
              </a:pathLst>
            </a:custGeom>
            <a:solidFill>
              <a:srgbClr val="CBDBE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4" name="Google Shape;249;p7">
              <a:extLst>
                <a:ext uri="{FF2B5EF4-FFF2-40B4-BE49-F238E27FC236}">
                  <a16:creationId xmlns:a16="http://schemas.microsoft.com/office/drawing/2014/main" id="{7CECAA7A-41AB-0D42-A843-56430217F7D3}"/>
                </a:ext>
              </a:extLst>
            </p:cNvPr>
            <p:cNvSpPr>
              <a:spLocks/>
            </p:cNvSpPr>
            <p:nvPr/>
          </p:nvSpPr>
          <p:spPr bwMode="auto">
            <a:xfrm>
              <a:off x="-365825" y="-410175"/>
              <a:ext cx="85500" cy="60475"/>
            </a:xfrm>
            <a:custGeom>
              <a:avLst/>
              <a:gdLst>
                <a:gd name="T0" fmla="*/ 0 w 3420"/>
                <a:gd name="T1" fmla="*/ 0 h 2419"/>
                <a:gd name="T2" fmla="*/ 0 w 3420"/>
                <a:gd name="T3" fmla="*/ 2147483646 h 2419"/>
                <a:gd name="T4" fmla="*/ 2147483646 w 3420"/>
                <a:gd name="T5" fmla="*/ 2147483646 h 2419"/>
                <a:gd name="T6" fmla="*/ 2147483646 w 3420"/>
                <a:gd name="T7" fmla="*/ 0 h 2419"/>
                <a:gd name="T8" fmla="*/ 0 w 3420"/>
                <a:gd name="T9" fmla="*/ 0 h 24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0" h="2419" extrusionOk="0">
                  <a:moveTo>
                    <a:pt x="0" y="0"/>
                  </a:moveTo>
                  <a:lnTo>
                    <a:pt x="0" y="2419"/>
                  </a:lnTo>
                  <a:lnTo>
                    <a:pt x="3420" y="2419"/>
                  </a:lnTo>
                  <a:lnTo>
                    <a:pt x="3420" y="0"/>
                  </a:lnTo>
                  <a:lnTo>
                    <a:pt x="0" y="0"/>
                  </a:lnTo>
                  <a:close/>
                </a:path>
              </a:pathLst>
            </a:custGeom>
            <a:solidFill>
              <a:srgbClr val="A7C3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5" name="Google Shape;250;p7">
              <a:extLst>
                <a:ext uri="{FF2B5EF4-FFF2-40B4-BE49-F238E27FC236}">
                  <a16:creationId xmlns:a16="http://schemas.microsoft.com/office/drawing/2014/main" id="{2993EE9F-F75E-B44B-A689-2977D4527745}"/>
                </a:ext>
              </a:extLst>
            </p:cNvPr>
            <p:cNvSpPr>
              <a:spLocks/>
            </p:cNvSpPr>
            <p:nvPr/>
          </p:nvSpPr>
          <p:spPr bwMode="auto">
            <a:xfrm>
              <a:off x="-335975" y="-583225"/>
              <a:ext cx="25800" cy="102825"/>
            </a:xfrm>
            <a:custGeom>
              <a:avLst/>
              <a:gdLst>
                <a:gd name="T0" fmla="*/ 2147483646 w 1032"/>
                <a:gd name="T1" fmla="*/ 9765625 h 4113"/>
                <a:gd name="T2" fmla="*/ 9765625 w 1032"/>
                <a:gd name="T3" fmla="*/ 2147483646 h 4113"/>
                <a:gd name="T4" fmla="*/ 9765625 w 1032"/>
                <a:gd name="T5" fmla="*/ 2147483646 h 4113"/>
                <a:gd name="T6" fmla="*/ 2147483646 w 1032"/>
                <a:gd name="T7" fmla="*/ 2147483646 h 4113"/>
                <a:gd name="T8" fmla="*/ 2147483646 w 1032"/>
                <a:gd name="T9" fmla="*/ 2147483646 h 4113"/>
                <a:gd name="T10" fmla="*/ 2147483646 w 1032"/>
                <a:gd name="T11" fmla="*/ 2147483646 h 4113"/>
                <a:gd name="T12" fmla="*/ 2147483646 w 1032"/>
                <a:gd name="T13" fmla="*/ 9765625 h 4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32" h="4113" extrusionOk="0">
                  <a:moveTo>
                    <a:pt x="514" y="1"/>
                  </a:moveTo>
                  <a:cubicBezTo>
                    <a:pt x="233" y="1"/>
                    <a:pt x="1" y="233"/>
                    <a:pt x="1" y="518"/>
                  </a:cubicBezTo>
                  <a:lnTo>
                    <a:pt x="1" y="3599"/>
                  </a:lnTo>
                  <a:cubicBezTo>
                    <a:pt x="1" y="3885"/>
                    <a:pt x="233" y="4112"/>
                    <a:pt x="514" y="4112"/>
                  </a:cubicBezTo>
                  <a:cubicBezTo>
                    <a:pt x="799" y="4112"/>
                    <a:pt x="1031" y="3885"/>
                    <a:pt x="1031" y="3599"/>
                  </a:cubicBezTo>
                  <a:lnTo>
                    <a:pt x="1031" y="518"/>
                  </a:lnTo>
                  <a:cubicBezTo>
                    <a:pt x="1031" y="233"/>
                    <a:pt x="799" y="1"/>
                    <a:pt x="514"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6" name="Google Shape;251;p7">
              <a:extLst>
                <a:ext uri="{FF2B5EF4-FFF2-40B4-BE49-F238E27FC236}">
                  <a16:creationId xmlns:a16="http://schemas.microsoft.com/office/drawing/2014/main" id="{D00D44F9-9395-8241-9BBD-5EA69B218C2A}"/>
                </a:ext>
              </a:extLst>
            </p:cNvPr>
            <p:cNvSpPr>
              <a:spLocks/>
            </p:cNvSpPr>
            <p:nvPr/>
          </p:nvSpPr>
          <p:spPr bwMode="auto">
            <a:xfrm>
              <a:off x="-335975" y="-317675"/>
              <a:ext cx="25800" cy="90000"/>
            </a:xfrm>
            <a:custGeom>
              <a:avLst/>
              <a:gdLst>
                <a:gd name="T0" fmla="*/ 2147483646 w 1032"/>
                <a:gd name="T1" fmla="*/ 9765625 h 3600"/>
                <a:gd name="T2" fmla="*/ 9765625 w 1032"/>
                <a:gd name="T3" fmla="*/ 2147483646 h 3600"/>
                <a:gd name="T4" fmla="*/ 9765625 w 1032"/>
                <a:gd name="T5" fmla="*/ 2147483646 h 3600"/>
                <a:gd name="T6" fmla="*/ 2147483646 w 1032"/>
                <a:gd name="T7" fmla="*/ 2147483646 h 3600"/>
                <a:gd name="T8" fmla="*/ 2147483646 w 1032"/>
                <a:gd name="T9" fmla="*/ 2147483646 h 3600"/>
                <a:gd name="T10" fmla="*/ 2147483646 w 1032"/>
                <a:gd name="T11" fmla="*/ 9765625 h 3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7" name="Google Shape;252;p7">
              <a:extLst>
                <a:ext uri="{FF2B5EF4-FFF2-40B4-BE49-F238E27FC236}">
                  <a16:creationId xmlns:a16="http://schemas.microsoft.com/office/drawing/2014/main" id="{F11E3888-F3A9-C944-B2A3-EF5326740F6D}"/>
                </a:ext>
              </a:extLst>
            </p:cNvPr>
            <p:cNvSpPr>
              <a:spLocks/>
            </p:cNvSpPr>
            <p:nvPr/>
          </p:nvSpPr>
          <p:spPr bwMode="auto">
            <a:xfrm>
              <a:off x="-365825" y="-460350"/>
              <a:ext cx="85500" cy="18150"/>
            </a:xfrm>
            <a:custGeom>
              <a:avLst/>
              <a:gdLst>
                <a:gd name="T0" fmla="*/ 0 w 3420"/>
                <a:gd name="T1" fmla="*/ 0 h 726"/>
                <a:gd name="T2" fmla="*/ 0 w 3420"/>
                <a:gd name="T3" fmla="*/ 2147483646 h 726"/>
                <a:gd name="T4" fmla="*/ 2147483646 w 3420"/>
                <a:gd name="T5" fmla="*/ 2147483646 h 726"/>
                <a:gd name="T6" fmla="*/ 2147483646 w 3420"/>
                <a:gd name="T7" fmla="*/ 0 h 726"/>
                <a:gd name="T8" fmla="*/ 0 w 3420"/>
                <a:gd name="T9" fmla="*/ 0 h 7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20" h="726" extrusionOk="0">
                  <a:moveTo>
                    <a:pt x="0" y="0"/>
                  </a:moveTo>
                  <a:lnTo>
                    <a:pt x="0" y="726"/>
                  </a:lnTo>
                  <a:lnTo>
                    <a:pt x="3420" y="726"/>
                  </a:lnTo>
                  <a:lnTo>
                    <a:pt x="3420" y="0"/>
                  </a:lnTo>
                  <a:lnTo>
                    <a:pt x="0" y="0"/>
                  </a:lnTo>
                  <a:close/>
                </a:path>
              </a:pathLst>
            </a:custGeom>
            <a:solidFill>
              <a:srgbClr val="A7C3E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8" name="Google Shape;253;p7">
              <a:extLst>
                <a:ext uri="{FF2B5EF4-FFF2-40B4-BE49-F238E27FC236}">
                  <a16:creationId xmlns:a16="http://schemas.microsoft.com/office/drawing/2014/main" id="{9C0BCDE7-48F9-AA4D-AC76-B0E44EE51EB2}"/>
                </a:ext>
              </a:extLst>
            </p:cNvPr>
            <p:cNvSpPr>
              <a:spLocks/>
            </p:cNvSpPr>
            <p:nvPr/>
          </p:nvSpPr>
          <p:spPr bwMode="auto">
            <a:xfrm>
              <a:off x="-450600" y="-513325"/>
              <a:ext cx="85400" cy="285525"/>
            </a:xfrm>
            <a:custGeom>
              <a:avLst/>
              <a:gdLst>
                <a:gd name="T0" fmla="*/ 2147483646 w 3416"/>
                <a:gd name="T1" fmla="*/ 0 h 11421"/>
                <a:gd name="T2" fmla="*/ 0 w 3416"/>
                <a:gd name="T3" fmla="*/ 2147483646 h 11421"/>
                <a:gd name="T4" fmla="*/ 0 w 3416"/>
                <a:gd name="T5" fmla="*/ 2147483646 h 11421"/>
                <a:gd name="T6" fmla="*/ 2147483646 w 3416"/>
                <a:gd name="T7" fmla="*/ 2147483646 h 11421"/>
                <a:gd name="T8" fmla="*/ 2147483646 w 3416"/>
                <a:gd name="T9" fmla="*/ 2147483646 h 11421"/>
                <a:gd name="T10" fmla="*/ 2147483646 w 3416"/>
                <a:gd name="T11" fmla="*/ 0 h 11421"/>
                <a:gd name="T12" fmla="*/ 2147483646 w 3416"/>
                <a:gd name="T13" fmla="*/ 0 h 114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16" h="11421" extrusionOk="0">
                  <a:moveTo>
                    <a:pt x="542" y="0"/>
                  </a:moveTo>
                  <a:cubicBezTo>
                    <a:pt x="242" y="0"/>
                    <a:pt x="0" y="242"/>
                    <a:pt x="0" y="537"/>
                  </a:cubicBezTo>
                  <a:lnTo>
                    <a:pt x="0" y="11421"/>
                  </a:lnTo>
                  <a:lnTo>
                    <a:pt x="3415" y="11421"/>
                  </a:lnTo>
                  <a:lnTo>
                    <a:pt x="3415" y="537"/>
                  </a:lnTo>
                  <a:cubicBezTo>
                    <a:pt x="3415" y="242"/>
                    <a:pt x="3173" y="0"/>
                    <a:pt x="2878" y="0"/>
                  </a:cubicBezTo>
                  <a:lnTo>
                    <a:pt x="542"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9" name="Google Shape;254;p7">
              <a:extLst>
                <a:ext uri="{FF2B5EF4-FFF2-40B4-BE49-F238E27FC236}">
                  <a16:creationId xmlns:a16="http://schemas.microsoft.com/office/drawing/2014/main" id="{D4071BC3-F0D9-E749-ADA1-69D91E332790}"/>
                </a:ext>
              </a:extLst>
            </p:cNvPr>
            <p:cNvSpPr>
              <a:spLocks/>
            </p:cNvSpPr>
            <p:nvPr/>
          </p:nvSpPr>
          <p:spPr bwMode="auto">
            <a:xfrm>
              <a:off x="-420625" y="-317675"/>
              <a:ext cx="25800" cy="90000"/>
            </a:xfrm>
            <a:custGeom>
              <a:avLst/>
              <a:gdLst>
                <a:gd name="T0" fmla="*/ 2147483646 w 1032"/>
                <a:gd name="T1" fmla="*/ 9765625 h 3600"/>
                <a:gd name="T2" fmla="*/ 9765625 w 1032"/>
                <a:gd name="T3" fmla="*/ 2147483646 h 3600"/>
                <a:gd name="T4" fmla="*/ 9765625 w 1032"/>
                <a:gd name="T5" fmla="*/ 2147483646 h 3600"/>
                <a:gd name="T6" fmla="*/ 2147483646 w 1032"/>
                <a:gd name="T7" fmla="*/ 2147483646 h 3600"/>
                <a:gd name="T8" fmla="*/ 2147483646 w 1032"/>
                <a:gd name="T9" fmla="*/ 2147483646 h 3600"/>
                <a:gd name="T10" fmla="*/ 2147483646 w 1032"/>
                <a:gd name="T11" fmla="*/ 9765625 h 3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2" h="3600" extrusionOk="0">
                  <a:moveTo>
                    <a:pt x="514" y="1"/>
                  </a:moveTo>
                  <a:cubicBezTo>
                    <a:pt x="233" y="1"/>
                    <a:pt x="1" y="233"/>
                    <a:pt x="1" y="514"/>
                  </a:cubicBezTo>
                  <a:lnTo>
                    <a:pt x="1" y="3600"/>
                  </a:lnTo>
                  <a:lnTo>
                    <a:pt x="1031" y="3600"/>
                  </a:lnTo>
                  <a:lnTo>
                    <a:pt x="1031" y="514"/>
                  </a:lnTo>
                  <a:cubicBezTo>
                    <a:pt x="1031" y="233"/>
                    <a:pt x="799" y="1"/>
                    <a:pt x="514" y="1"/>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0" name="Google Shape;255;p7">
              <a:extLst>
                <a:ext uri="{FF2B5EF4-FFF2-40B4-BE49-F238E27FC236}">
                  <a16:creationId xmlns:a16="http://schemas.microsoft.com/office/drawing/2014/main" id="{5015110E-8415-2F43-9007-13A6C33EB2F0}"/>
                </a:ext>
              </a:extLst>
            </p:cNvPr>
            <p:cNvSpPr>
              <a:spLocks/>
            </p:cNvSpPr>
            <p:nvPr/>
          </p:nvSpPr>
          <p:spPr bwMode="auto">
            <a:xfrm>
              <a:off x="-450600" y="-463375"/>
              <a:ext cx="85400" cy="18150"/>
            </a:xfrm>
            <a:custGeom>
              <a:avLst/>
              <a:gdLst>
                <a:gd name="T0" fmla="*/ 0 w 3416"/>
                <a:gd name="T1" fmla="*/ 0 h 726"/>
                <a:gd name="T2" fmla="*/ 0 w 3416"/>
                <a:gd name="T3" fmla="*/ 2147483646 h 726"/>
                <a:gd name="T4" fmla="*/ 2147483646 w 3416"/>
                <a:gd name="T5" fmla="*/ 2147483646 h 726"/>
                <a:gd name="T6" fmla="*/ 2147483646 w 3416"/>
                <a:gd name="T7" fmla="*/ 0 h 726"/>
                <a:gd name="T8" fmla="*/ 0 w 3416"/>
                <a:gd name="T9" fmla="*/ 0 h 7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6" h="726" extrusionOk="0">
                  <a:moveTo>
                    <a:pt x="0" y="0"/>
                  </a:moveTo>
                  <a:lnTo>
                    <a:pt x="0" y="726"/>
                  </a:lnTo>
                  <a:lnTo>
                    <a:pt x="3415" y="726"/>
                  </a:lnTo>
                  <a:lnTo>
                    <a:pt x="3415" y="0"/>
                  </a:lnTo>
                  <a:lnTo>
                    <a:pt x="0" y="0"/>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1" name="Google Shape;256;p7">
              <a:extLst>
                <a:ext uri="{FF2B5EF4-FFF2-40B4-BE49-F238E27FC236}">
                  <a16:creationId xmlns:a16="http://schemas.microsoft.com/office/drawing/2014/main" id="{CA9BCC35-FC2A-B44E-9B5D-AD571E65F783}"/>
                </a:ext>
              </a:extLst>
            </p:cNvPr>
            <p:cNvSpPr>
              <a:spLocks/>
            </p:cNvSpPr>
            <p:nvPr/>
          </p:nvSpPr>
          <p:spPr bwMode="auto">
            <a:xfrm>
              <a:off x="-435475" y="-412225"/>
              <a:ext cx="55150" cy="55275"/>
            </a:xfrm>
            <a:custGeom>
              <a:avLst/>
              <a:gdLst>
                <a:gd name="T0" fmla="*/ 2147483646 w 2206"/>
                <a:gd name="T1" fmla="*/ 0 h 2211"/>
                <a:gd name="T2" fmla="*/ 0 w 2206"/>
                <a:gd name="T3" fmla="*/ 2147483646 h 2211"/>
                <a:gd name="T4" fmla="*/ 2147483646 w 2206"/>
                <a:gd name="T5" fmla="*/ 2147483646 h 2211"/>
                <a:gd name="T6" fmla="*/ 2147483646 w 2206"/>
                <a:gd name="T7" fmla="*/ 2147483646 h 2211"/>
                <a:gd name="T8" fmla="*/ 2147483646 w 2206"/>
                <a:gd name="T9" fmla="*/ 0 h 22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6" h="2211" extrusionOk="0">
                  <a:moveTo>
                    <a:pt x="1103" y="0"/>
                  </a:moveTo>
                  <a:cubicBezTo>
                    <a:pt x="493" y="0"/>
                    <a:pt x="0" y="498"/>
                    <a:pt x="0" y="1108"/>
                  </a:cubicBezTo>
                  <a:cubicBezTo>
                    <a:pt x="0" y="1717"/>
                    <a:pt x="493" y="2211"/>
                    <a:pt x="1103" y="2211"/>
                  </a:cubicBezTo>
                  <a:cubicBezTo>
                    <a:pt x="1712" y="2211"/>
                    <a:pt x="2206" y="1717"/>
                    <a:pt x="2206" y="1108"/>
                  </a:cubicBezTo>
                  <a:cubicBezTo>
                    <a:pt x="2206" y="498"/>
                    <a:pt x="1712" y="0"/>
                    <a:pt x="1103" y="0"/>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42" name="Google Shape;257;p7">
            <a:extLst>
              <a:ext uri="{FF2B5EF4-FFF2-40B4-BE49-F238E27FC236}">
                <a16:creationId xmlns:a16="http://schemas.microsoft.com/office/drawing/2014/main" id="{14F91254-B522-8244-B4B8-DFCFE9E3B712}"/>
              </a:ext>
            </a:extLst>
          </p:cNvPr>
          <p:cNvGrpSpPr>
            <a:grpSpLocks/>
          </p:cNvGrpSpPr>
          <p:nvPr/>
        </p:nvGrpSpPr>
        <p:grpSpPr bwMode="auto">
          <a:xfrm flipH="1">
            <a:off x="7349067" y="5234518"/>
            <a:ext cx="867833" cy="876300"/>
            <a:chOff x="4392475" y="4247738"/>
            <a:chExt cx="332425" cy="334902"/>
          </a:xfrm>
        </p:grpSpPr>
        <p:sp>
          <p:nvSpPr>
            <p:cNvPr id="43" name="Google Shape;258;p7">
              <a:extLst>
                <a:ext uri="{FF2B5EF4-FFF2-40B4-BE49-F238E27FC236}">
                  <a16:creationId xmlns:a16="http://schemas.microsoft.com/office/drawing/2014/main" id="{AFCDD89F-4EC2-114A-B221-7992E255B16F}"/>
                </a:ext>
              </a:extLst>
            </p:cNvPr>
            <p:cNvSpPr>
              <a:spLocks/>
            </p:cNvSpPr>
            <p:nvPr/>
          </p:nvSpPr>
          <p:spPr bwMode="auto">
            <a:xfrm>
              <a:off x="4564675" y="4247738"/>
              <a:ext cx="160225" cy="252175"/>
            </a:xfrm>
            <a:custGeom>
              <a:avLst/>
              <a:gdLst>
                <a:gd name="T0" fmla="*/ 2147483646 w 1164"/>
                <a:gd name="T1" fmla="*/ 2147483646 h 1832"/>
                <a:gd name="T2" fmla="*/ 2147483646 w 1164"/>
                <a:gd name="T3" fmla="*/ 2147483646 h 1832"/>
                <a:gd name="T4" fmla="*/ 2147483646 w 1164"/>
                <a:gd name="T5" fmla="*/ 2147483646 h 1832"/>
                <a:gd name="T6" fmla="*/ 2147483646 w 1164"/>
                <a:gd name="T7" fmla="*/ 2147483646 h 1832"/>
                <a:gd name="T8" fmla="*/ 2147483646 w 1164"/>
                <a:gd name="T9" fmla="*/ 2147483646 h 1832"/>
                <a:gd name="T10" fmla="*/ 2147483646 w 1164"/>
                <a:gd name="T11" fmla="*/ 2147483646 h 1832"/>
                <a:gd name="T12" fmla="*/ 2147483646 w 1164"/>
                <a:gd name="T13" fmla="*/ 2147483646 h 1832"/>
                <a:gd name="T14" fmla="*/ 2147483646 w 1164"/>
                <a:gd name="T15" fmla="*/ 2147483646 h 1832"/>
                <a:gd name="T16" fmla="*/ 2147483646 w 1164"/>
                <a:gd name="T17" fmla="*/ 2147483646 h 1832"/>
                <a:gd name="T18" fmla="*/ 2147483646 w 1164"/>
                <a:gd name="T19" fmla="*/ 2147483646 h 1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4" h="1832" extrusionOk="0">
                  <a:moveTo>
                    <a:pt x="591" y="1"/>
                  </a:moveTo>
                  <a:cubicBezTo>
                    <a:pt x="237" y="1"/>
                    <a:pt x="22" y="361"/>
                    <a:pt x="90" y="683"/>
                  </a:cubicBezTo>
                  <a:cubicBezTo>
                    <a:pt x="138" y="896"/>
                    <a:pt x="124" y="1123"/>
                    <a:pt x="51" y="1331"/>
                  </a:cubicBezTo>
                  <a:cubicBezTo>
                    <a:pt x="32" y="1397"/>
                    <a:pt x="0" y="1831"/>
                    <a:pt x="537" y="1831"/>
                  </a:cubicBezTo>
                  <a:cubicBezTo>
                    <a:pt x="556" y="1831"/>
                    <a:pt x="577" y="1831"/>
                    <a:pt x="598" y="1829"/>
                  </a:cubicBezTo>
                  <a:cubicBezTo>
                    <a:pt x="598" y="1829"/>
                    <a:pt x="614" y="1831"/>
                    <a:pt x="641" y="1831"/>
                  </a:cubicBezTo>
                  <a:cubicBezTo>
                    <a:pt x="770" y="1831"/>
                    <a:pt x="1143" y="1791"/>
                    <a:pt x="1135" y="1331"/>
                  </a:cubicBezTo>
                  <a:cubicBezTo>
                    <a:pt x="1125" y="775"/>
                    <a:pt x="1110" y="683"/>
                    <a:pt x="1135" y="494"/>
                  </a:cubicBezTo>
                  <a:cubicBezTo>
                    <a:pt x="1164" y="301"/>
                    <a:pt x="956" y="6"/>
                    <a:pt x="598" y="1"/>
                  </a:cubicBezTo>
                  <a:cubicBezTo>
                    <a:pt x="595" y="1"/>
                    <a:pt x="593" y="1"/>
                    <a:pt x="591" y="1"/>
                  </a:cubicBez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4" name="Google Shape;259;p7">
              <a:extLst>
                <a:ext uri="{FF2B5EF4-FFF2-40B4-BE49-F238E27FC236}">
                  <a16:creationId xmlns:a16="http://schemas.microsoft.com/office/drawing/2014/main" id="{99A2B4AC-9774-BA49-9C2E-53BF72C8D1B2}"/>
                </a:ext>
              </a:extLst>
            </p:cNvPr>
            <p:cNvSpPr>
              <a:spLocks/>
            </p:cNvSpPr>
            <p:nvPr/>
          </p:nvSpPr>
          <p:spPr bwMode="auto">
            <a:xfrm>
              <a:off x="4644237" y="4315186"/>
              <a:ext cx="4818" cy="267454"/>
            </a:xfrm>
            <a:custGeom>
              <a:avLst/>
              <a:gdLst>
                <a:gd name="T0" fmla="*/ 2147483646 w 35"/>
                <a:gd name="T1" fmla="*/ 2147483646 h 1943"/>
                <a:gd name="T2" fmla="*/ 0 w 35"/>
                <a:gd name="T3" fmla="*/ 2147483646 h 1943"/>
                <a:gd name="T4" fmla="*/ 0 w 35"/>
                <a:gd name="T5" fmla="*/ 2147483646 h 1943"/>
                <a:gd name="T6" fmla="*/ 2147483646 w 35"/>
                <a:gd name="T7" fmla="*/ 2147483646 h 1943"/>
                <a:gd name="T8" fmla="*/ 2147483646 w 35"/>
                <a:gd name="T9" fmla="*/ 2147483646 h 1943"/>
                <a:gd name="T10" fmla="*/ 2147483646 w 35"/>
                <a:gd name="T11" fmla="*/ 2147483646 h 1943"/>
                <a:gd name="T12" fmla="*/ 2147483646 w 35"/>
                <a:gd name="T13" fmla="*/ 2147483646 h 19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 h="1943" extrusionOk="0">
                  <a:moveTo>
                    <a:pt x="17" y="1"/>
                  </a:moveTo>
                  <a:cubicBezTo>
                    <a:pt x="9" y="1"/>
                    <a:pt x="0" y="7"/>
                    <a:pt x="0" y="19"/>
                  </a:cubicBezTo>
                  <a:lnTo>
                    <a:pt x="0" y="1925"/>
                  </a:lnTo>
                  <a:cubicBezTo>
                    <a:pt x="0" y="1937"/>
                    <a:pt x="9" y="1943"/>
                    <a:pt x="17" y="1943"/>
                  </a:cubicBezTo>
                  <a:cubicBezTo>
                    <a:pt x="26" y="1943"/>
                    <a:pt x="34" y="1937"/>
                    <a:pt x="34" y="1925"/>
                  </a:cubicBezTo>
                  <a:lnTo>
                    <a:pt x="34" y="19"/>
                  </a:lnTo>
                  <a:cubicBezTo>
                    <a:pt x="34" y="7"/>
                    <a:pt x="26" y="1"/>
                    <a:pt x="17" y="1"/>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5" name="Google Shape;260;p7">
              <a:extLst>
                <a:ext uri="{FF2B5EF4-FFF2-40B4-BE49-F238E27FC236}">
                  <a16:creationId xmlns:a16="http://schemas.microsoft.com/office/drawing/2014/main" id="{AF0EF54E-8468-1843-B2C1-750FCB30FF10}"/>
                </a:ext>
              </a:extLst>
            </p:cNvPr>
            <p:cNvSpPr>
              <a:spLocks/>
            </p:cNvSpPr>
            <p:nvPr/>
          </p:nvSpPr>
          <p:spPr bwMode="auto">
            <a:xfrm>
              <a:off x="4609962" y="4366667"/>
              <a:ext cx="40056" cy="38129"/>
            </a:xfrm>
            <a:custGeom>
              <a:avLst/>
              <a:gdLst>
                <a:gd name="T0" fmla="*/ 2147483646 w 291"/>
                <a:gd name="T1" fmla="*/ 0 h 277"/>
                <a:gd name="T2" fmla="*/ 2147483646 w 291"/>
                <a:gd name="T3" fmla="*/ 2147483646 h 277"/>
                <a:gd name="T4" fmla="*/ 2147483646 w 291"/>
                <a:gd name="T5" fmla="*/ 2147483646 h 277"/>
                <a:gd name="T6" fmla="*/ 2147483646 w 291"/>
                <a:gd name="T7" fmla="*/ 2147483646 h 277"/>
                <a:gd name="T8" fmla="*/ 2147483646 w 291"/>
                <a:gd name="T9" fmla="*/ 2147483646 h 277"/>
                <a:gd name="T10" fmla="*/ 2147483646 w 291"/>
                <a:gd name="T11" fmla="*/ 2147483646 h 277"/>
                <a:gd name="T12" fmla="*/ 2147483646 w 291"/>
                <a:gd name="T13" fmla="*/ 0 h 2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1" h="277" extrusionOk="0">
                  <a:moveTo>
                    <a:pt x="28" y="0"/>
                  </a:moveTo>
                  <a:cubicBezTo>
                    <a:pt x="14" y="0"/>
                    <a:pt x="0" y="16"/>
                    <a:pt x="12" y="32"/>
                  </a:cubicBezTo>
                  <a:lnTo>
                    <a:pt x="254" y="274"/>
                  </a:lnTo>
                  <a:cubicBezTo>
                    <a:pt x="257" y="275"/>
                    <a:pt x="260" y="276"/>
                    <a:pt x="263" y="276"/>
                  </a:cubicBezTo>
                  <a:cubicBezTo>
                    <a:pt x="276" y="276"/>
                    <a:pt x="290" y="260"/>
                    <a:pt x="278" y="245"/>
                  </a:cubicBezTo>
                  <a:lnTo>
                    <a:pt x="36" y="3"/>
                  </a:lnTo>
                  <a:cubicBezTo>
                    <a:pt x="34" y="1"/>
                    <a:pt x="31" y="0"/>
                    <a:pt x="28" y="0"/>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6" name="Google Shape;261;p7">
              <a:extLst>
                <a:ext uri="{FF2B5EF4-FFF2-40B4-BE49-F238E27FC236}">
                  <a16:creationId xmlns:a16="http://schemas.microsoft.com/office/drawing/2014/main" id="{EC20536F-8E4C-F548-881E-FB6224210C2F}"/>
                </a:ext>
              </a:extLst>
            </p:cNvPr>
            <p:cNvSpPr>
              <a:spLocks/>
            </p:cNvSpPr>
            <p:nvPr/>
          </p:nvSpPr>
          <p:spPr bwMode="auto">
            <a:xfrm>
              <a:off x="4643273" y="4404934"/>
              <a:ext cx="43222" cy="41157"/>
            </a:xfrm>
            <a:custGeom>
              <a:avLst/>
              <a:gdLst>
                <a:gd name="T0" fmla="*/ 2147483646 w 314"/>
                <a:gd name="T1" fmla="*/ 2147483646 h 299"/>
                <a:gd name="T2" fmla="*/ 2147483646 w 314"/>
                <a:gd name="T3" fmla="*/ 2147483646 h 299"/>
                <a:gd name="T4" fmla="*/ 2147483646 w 314"/>
                <a:gd name="T5" fmla="*/ 2147483646 h 299"/>
                <a:gd name="T6" fmla="*/ 2147483646 w 314"/>
                <a:gd name="T7" fmla="*/ 2147483646 h 299"/>
                <a:gd name="T8" fmla="*/ 2147483646 w 314"/>
                <a:gd name="T9" fmla="*/ 2147483646 h 299"/>
                <a:gd name="T10" fmla="*/ 2147483646 w 314"/>
                <a:gd name="T11" fmla="*/ 2147483646 h 299"/>
                <a:gd name="T12" fmla="*/ 2147483646 w 314"/>
                <a:gd name="T13" fmla="*/ 2147483646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4" h="299" extrusionOk="0">
                  <a:moveTo>
                    <a:pt x="286" y="1"/>
                  </a:moveTo>
                  <a:cubicBezTo>
                    <a:pt x="282" y="1"/>
                    <a:pt x="277" y="2"/>
                    <a:pt x="273" y="5"/>
                  </a:cubicBezTo>
                  <a:lnTo>
                    <a:pt x="12" y="267"/>
                  </a:lnTo>
                  <a:cubicBezTo>
                    <a:pt x="0" y="282"/>
                    <a:pt x="14" y="298"/>
                    <a:pt x="28" y="298"/>
                  </a:cubicBezTo>
                  <a:cubicBezTo>
                    <a:pt x="31" y="298"/>
                    <a:pt x="34" y="297"/>
                    <a:pt x="36" y="296"/>
                  </a:cubicBezTo>
                  <a:lnTo>
                    <a:pt x="302" y="30"/>
                  </a:lnTo>
                  <a:cubicBezTo>
                    <a:pt x="314" y="18"/>
                    <a:pt x="301" y="1"/>
                    <a:pt x="286" y="1"/>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7" name="Google Shape;262;p7">
              <a:extLst>
                <a:ext uri="{FF2B5EF4-FFF2-40B4-BE49-F238E27FC236}">
                  <a16:creationId xmlns:a16="http://schemas.microsoft.com/office/drawing/2014/main" id="{0A4C0597-C115-7B48-83CE-76A8537BEE70}"/>
                </a:ext>
              </a:extLst>
            </p:cNvPr>
            <p:cNvSpPr>
              <a:spLocks/>
            </p:cNvSpPr>
            <p:nvPr/>
          </p:nvSpPr>
          <p:spPr bwMode="auto">
            <a:xfrm>
              <a:off x="4392475" y="4353728"/>
              <a:ext cx="191884" cy="164216"/>
            </a:xfrm>
            <a:custGeom>
              <a:avLst/>
              <a:gdLst>
                <a:gd name="T0" fmla="*/ 2147483646 w 1394"/>
                <a:gd name="T1" fmla="*/ 0 h 1193"/>
                <a:gd name="T2" fmla="*/ 2147483646 w 1394"/>
                <a:gd name="T3" fmla="*/ 2147483646 h 1193"/>
                <a:gd name="T4" fmla="*/ 2147483646 w 1394"/>
                <a:gd name="T5" fmla="*/ 2147483646 h 1193"/>
                <a:gd name="T6" fmla="*/ 2147483646 w 1394"/>
                <a:gd name="T7" fmla="*/ 2147483646 h 1193"/>
                <a:gd name="T8" fmla="*/ 2147483646 w 1394"/>
                <a:gd name="T9" fmla="*/ 0 h 11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4" h="1193" extrusionOk="0">
                  <a:moveTo>
                    <a:pt x="596" y="0"/>
                  </a:moveTo>
                  <a:cubicBezTo>
                    <a:pt x="267" y="0"/>
                    <a:pt x="1" y="266"/>
                    <a:pt x="1" y="595"/>
                  </a:cubicBezTo>
                  <a:cubicBezTo>
                    <a:pt x="1" y="955"/>
                    <a:pt x="295" y="1193"/>
                    <a:pt x="600" y="1193"/>
                  </a:cubicBezTo>
                  <a:cubicBezTo>
                    <a:pt x="747" y="1193"/>
                    <a:pt x="896" y="1138"/>
                    <a:pt x="1017" y="1016"/>
                  </a:cubicBezTo>
                  <a:cubicBezTo>
                    <a:pt x="1394" y="643"/>
                    <a:pt x="1128" y="0"/>
                    <a:pt x="596" y="0"/>
                  </a:cubicBezTo>
                  <a:close/>
                </a:path>
              </a:pathLst>
            </a:custGeom>
            <a:solidFill>
              <a:srgbClr val="425A9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8" name="Google Shape;263;p7">
              <a:extLst>
                <a:ext uri="{FF2B5EF4-FFF2-40B4-BE49-F238E27FC236}">
                  <a16:creationId xmlns:a16="http://schemas.microsoft.com/office/drawing/2014/main" id="{85A2AB83-8918-0147-88C4-52F1EA621115}"/>
                </a:ext>
              </a:extLst>
            </p:cNvPr>
            <p:cNvSpPr>
              <a:spLocks/>
            </p:cNvSpPr>
            <p:nvPr/>
          </p:nvSpPr>
          <p:spPr bwMode="auto">
            <a:xfrm>
              <a:off x="4471761" y="4397088"/>
              <a:ext cx="5506" cy="185552"/>
            </a:xfrm>
            <a:custGeom>
              <a:avLst/>
              <a:gdLst>
                <a:gd name="T0" fmla="*/ 2147483646 w 40"/>
                <a:gd name="T1" fmla="*/ 2147483646 h 1348"/>
                <a:gd name="T2" fmla="*/ 0 w 40"/>
                <a:gd name="T3" fmla="*/ 2147483646 h 1348"/>
                <a:gd name="T4" fmla="*/ 0 w 40"/>
                <a:gd name="T5" fmla="*/ 2147483646 h 1348"/>
                <a:gd name="T6" fmla="*/ 2147483646 w 40"/>
                <a:gd name="T7" fmla="*/ 2147483646 h 1348"/>
                <a:gd name="T8" fmla="*/ 2147483646 w 40"/>
                <a:gd name="T9" fmla="*/ 2147483646 h 1348"/>
                <a:gd name="T10" fmla="*/ 2147483646 w 40"/>
                <a:gd name="T11" fmla="*/ 2147483646 h 1348"/>
                <a:gd name="T12" fmla="*/ 2147483646 w 40"/>
                <a:gd name="T13" fmla="*/ 2147483646 h 1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 h="1348" extrusionOk="0">
                  <a:moveTo>
                    <a:pt x="20" y="1"/>
                  </a:moveTo>
                  <a:cubicBezTo>
                    <a:pt x="10" y="1"/>
                    <a:pt x="0" y="7"/>
                    <a:pt x="0" y="19"/>
                  </a:cubicBezTo>
                  <a:lnTo>
                    <a:pt x="0" y="1330"/>
                  </a:lnTo>
                  <a:cubicBezTo>
                    <a:pt x="0" y="1342"/>
                    <a:pt x="10" y="1348"/>
                    <a:pt x="20" y="1348"/>
                  </a:cubicBezTo>
                  <a:cubicBezTo>
                    <a:pt x="29" y="1348"/>
                    <a:pt x="39" y="1342"/>
                    <a:pt x="39" y="1330"/>
                  </a:cubicBezTo>
                  <a:lnTo>
                    <a:pt x="39" y="19"/>
                  </a:lnTo>
                  <a:cubicBezTo>
                    <a:pt x="39" y="7"/>
                    <a:pt x="29" y="1"/>
                    <a:pt x="20" y="1"/>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9" name="Google Shape;264;p7">
              <a:extLst>
                <a:ext uri="{FF2B5EF4-FFF2-40B4-BE49-F238E27FC236}">
                  <a16:creationId xmlns:a16="http://schemas.microsoft.com/office/drawing/2014/main" id="{F50BC0C0-EF38-EA40-B8C6-856DBC044B4A}"/>
                </a:ext>
              </a:extLst>
            </p:cNvPr>
            <p:cNvSpPr>
              <a:spLocks/>
            </p:cNvSpPr>
            <p:nvPr/>
          </p:nvSpPr>
          <p:spPr bwMode="auto">
            <a:xfrm>
              <a:off x="4447673" y="4432327"/>
              <a:ext cx="29870" cy="27943"/>
            </a:xfrm>
            <a:custGeom>
              <a:avLst/>
              <a:gdLst>
                <a:gd name="T0" fmla="*/ 2147483646 w 217"/>
                <a:gd name="T1" fmla="*/ 0 h 203"/>
                <a:gd name="T2" fmla="*/ 2147483646 w 217"/>
                <a:gd name="T3" fmla="*/ 2147483646 h 203"/>
                <a:gd name="T4" fmla="*/ 2147483646 w 217"/>
                <a:gd name="T5" fmla="*/ 2147483646 h 203"/>
                <a:gd name="T6" fmla="*/ 2147483646 w 217"/>
                <a:gd name="T7" fmla="*/ 2147483646 h 203"/>
                <a:gd name="T8" fmla="*/ 2147483646 w 217"/>
                <a:gd name="T9" fmla="*/ 2147483646 h 203"/>
                <a:gd name="T10" fmla="*/ 2147483646 w 217"/>
                <a:gd name="T11" fmla="*/ 2147483646 h 203"/>
                <a:gd name="T12" fmla="*/ 2147483646 w 217"/>
                <a:gd name="T13" fmla="*/ 0 h 2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7" h="203" extrusionOk="0">
                  <a:moveTo>
                    <a:pt x="29" y="0"/>
                  </a:moveTo>
                  <a:cubicBezTo>
                    <a:pt x="15" y="0"/>
                    <a:pt x="1" y="18"/>
                    <a:pt x="16" y="34"/>
                  </a:cubicBezTo>
                  <a:lnTo>
                    <a:pt x="180" y="198"/>
                  </a:lnTo>
                  <a:cubicBezTo>
                    <a:pt x="185" y="201"/>
                    <a:pt x="189" y="203"/>
                    <a:pt x="193" y="203"/>
                  </a:cubicBezTo>
                  <a:cubicBezTo>
                    <a:pt x="207" y="203"/>
                    <a:pt x="217" y="185"/>
                    <a:pt x="209" y="174"/>
                  </a:cubicBezTo>
                  <a:lnTo>
                    <a:pt x="40" y="5"/>
                  </a:lnTo>
                  <a:cubicBezTo>
                    <a:pt x="37" y="2"/>
                    <a:pt x="33" y="0"/>
                    <a:pt x="29" y="0"/>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0" name="Google Shape;265;p7">
              <a:extLst>
                <a:ext uri="{FF2B5EF4-FFF2-40B4-BE49-F238E27FC236}">
                  <a16:creationId xmlns:a16="http://schemas.microsoft.com/office/drawing/2014/main" id="{DC3883B3-2DD6-254B-AB16-521954750361}"/>
                </a:ext>
              </a:extLst>
            </p:cNvPr>
            <p:cNvSpPr>
              <a:spLocks/>
            </p:cNvSpPr>
            <p:nvPr/>
          </p:nvSpPr>
          <p:spPr bwMode="auto">
            <a:xfrm>
              <a:off x="4471348" y="4458893"/>
              <a:ext cx="31935" cy="30008"/>
            </a:xfrm>
            <a:custGeom>
              <a:avLst/>
              <a:gdLst>
                <a:gd name="T0" fmla="*/ 2147483646 w 232"/>
                <a:gd name="T1" fmla="*/ 2147483646 h 218"/>
                <a:gd name="T2" fmla="*/ 2147483646 w 232"/>
                <a:gd name="T3" fmla="*/ 2147483646 h 218"/>
                <a:gd name="T4" fmla="*/ 2147483646 w 232"/>
                <a:gd name="T5" fmla="*/ 2147483646 h 218"/>
                <a:gd name="T6" fmla="*/ 2147483646 w 232"/>
                <a:gd name="T7" fmla="*/ 2147483646 h 218"/>
                <a:gd name="T8" fmla="*/ 2147483646 w 232"/>
                <a:gd name="T9" fmla="*/ 2147483646 h 218"/>
                <a:gd name="T10" fmla="*/ 2147483646 w 232"/>
                <a:gd name="T11" fmla="*/ 2147483646 h 218"/>
                <a:gd name="T12" fmla="*/ 2147483646 w 232"/>
                <a:gd name="T13" fmla="*/ 2147483646 h 2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2" h="218" extrusionOk="0">
                  <a:moveTo>
                    <a:pt x="203" y="1"/>
                  </a:moveTo>
                  <a:cubicBezTo>
                    <a:pt x="199" y="1"/>
                    <a:pt x="195" y="2"/>
                    <a:pt x="192" y="5"/>
                  </a:cubicBezTo>
                  <a:lnTo>
                    <a:pt x="8" y="189"/>
                  </a:lnTo>
                  <a:cubicBezTo>
                    <a:pt x="1" y="200"/>
                    <a:pt x="11" y="218"/>
                    <a:pt x="25" y="218"/>
                  </a:cubicBezTo>
                  <a:cubicBezTo>
                    <a:pt x="29" y="218"/>
                    <a:pt x="33" y="216"/>
                    <a:pt x="37" y="213"/>
                  </a:cubicBezTo>
                  <a:lnTo>
                    <a:pt x="216" y="34"/>
                  </a:lnTo>
                  <a:cubicBezTo>
                    <a:pt x="232" y="19"/>
                    <a:pt x="217" y="1"/>
                    <a:pt x="203" y="1"/>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1" name="Google Shape;266;p7">
              <a:extLst>
                <a:ext uri="{FF2B5EF4-FFF2-40B4-BE49-F238E27FC236}">
                  <a16:creationId xmlns:a16="http://schemas.microsoft.com/office/drawing/2014/main" id="{E816F8DD-2835-724A-9E88-F9C1AE9038D9}"/>
                </a:ext>
              </a:extLst>
            </p:cNvPr>
            <p:cNvSpPr>
              <a:spLocks/>
            </p:cNvSpPr>
            <p:nvPr/>
          </p:nvSpPr>
          <p:spPr bwMode="auto">
            <a:xfrm>
              <a:off x="4507137" y="4354967"/>
              <a:ext cx="137925" cy="166006"/>
            </a:xfrm>
            <a:custGeom>
              <a:avLst/>
              <a:gdLst>
                <a:gd name="T0" fmla="*/ 2147483646 w 1002"/>
                <a:gd name="T1" fmla="*/ 2147483646 h 1206"/>
                <a:gd name="T2" fmla="*/ 2147483646 w 1002"/>
                <a:gd name="T3" fmla="*/ 2147483646 h 1206"/>
                <a:gd name="T4" fmla="*/ 2147483646 w 1002"/>
                <a:gd name="T5" fmla="*/ 2147483646 h 1206"/>
                <a:gd name="T6" fmla="*/ 2147483646 w 1002"/>
                <a:gd name="T7" fmla="*/ 2147483646 h 1206"/>
                <a:gd name="T8" fmla="*/ 2147483646 w 1002"/>
                <a:gd name="T9" fmla="*/ 2147483646 h 1206"/>
                <a:gd name="T10" fmla="*/ 2147483646 w 1002"/>
                <a:gd name="T11" fmla="*/ 2147483646 h 1206"/>
                <a:gd name="T12" fmla="*/ 2147483646 w 1002"/>
                <a:gd name="T13" fmla="*/ 2147483646 h 1206"/>
                <a:gd name="T14" fmla="*/ 2147483646 w 1002"/>
                <a:gd name="T15" fmla="*/ 2147483646 h 1206"/>
                <a:gd name="T16" fmla="*/ 2147483646 w 1002"/>
                <a:gd name="T17" fmla="*/ 2147483646 h 1206"/>
                <a:gd name="T18" fmla="*/ 2147483646 w 1002"/>
                <a:gd name="T19" fmla="*/ 2147483646 h 1206"/>
                <a:gd name="T20" fmla="*/ 2147483646 w 1002"/>
                <a:gd name="T21" fmla="*/ 2147483646 h 1206"/>
                <a:gd name="T22" fmla="*/ 2147483646 w 1002"/>
                <a:gd name="T23" fmla="*/ 2147483646 h 12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2" h="1206" extrusionOk="0">
                  <a:moveTo>
                    <a:pt x="494" y="1"/>
                  </a:moveTo>
                  <a:cubicBezTo>
                    <a:pt x="441" y="1"/>
                    <a:pt x="389" y="30"/>
                    <a:pt x="367" y="88"/>
                  </a:cubicBezTo>
                  <a:lnTo>
                    <a:pt x="10" y="1007"/>
                  </a:lnTo>
                  <a:cubicBezTo>
                    <a:pt x="10" y="1007"/>
                    <a:pt x="10" y="1007"/>
                    <a:pt x="10" y="1007"/>
                  </a:cubicBezTo>
                  <a:cubicBezTo>
                    <a:pt x="3" y="1023"/>
                    <a:pt x="1" y="1039"/>
                    <a:pt x="1" y="1055"/>
                  </a:cubicBezTo>
                  <a:cubicBezTo>
                    <a:pt x="0" y="1130"/>
                    <a:pt x="59" y="1195"/>
                    <a:pt x="135" y="1195"/>
                  </a:cubicBezTo>
                  <a:lnTo>
                    <a:pt x="832" y="1205"/>
                  </a:lnTo>
                  <a:cubicBezTo>
                    <a:pt x="933" y="1205"/>
                    <a:pt x="1001" y="1104"/>
                    <a:pt x="962" y="1012"/>
                  </a:cubicBezTo>
                  <a:lnTo>
                    <a:pt x="624" y="88"/>
                  </a:lnTo>
                  <a:cubicBezTo>
                    <a:pt x="600" y="30"/>
                    <a:pt x="546" y="1"/>
                    <a:pt x="494" y="1"/>
                  </a:cubicBezTo>
                  <a:close/>
                </a:path>
              </a:pathLst>
            </a:custGeom>
            <a:solidFill>
              <a:srgbClr val="D074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2" name="Google Shape;267;p7">
              <a:extLst>
                <a:ext uri="{FF2B5EF4-FFF2-40B4-BE49-F238E27FC236}">
                  <a16:creationId xmlns:a16="http://schemas.microsoft.com/office/drawing/2014/main" id="{240278FA-D430-AD49-BAB6-D7574CF241B9}"/>
                </a:ext>
              </a:extLst>
            </p:cNvPr>
            <p:cNvSpPr>
              <a:spLocks/>
            </p:cNvSpPr>
            <p:nvPr/>
          </p:nvSpPr>
          <p:spPr bwMode="auto">
            <a:xfrm>
              <a:off x="4538384" y="4379744"/>
              <a:ext cx="70064" cy="202483"/>
            </a:xfrm>
            <a:custGeom>
              <a:avLst/>
              <a:gdLst>
                <a:gd name="T0" fmla="*/ 2147483646 w 509"/>
                <a:gd name="T1" fmla="*/ 2147483646 h 1471"/>
                <a:gd name="T2" fmla="*/ 2147483646 w 509"/>
                <a:gd name="T3" fmla="*/ 2147483646 h 1471"/>
                <a:gd name="T4" fmla="*/ 2147483646 w 509"/>
                <a:gd name="T5" fmla="*/ 2147483646 h 1471"/>
                <a:gd name="T6" fmla="*/ 2147483646 w 509"/>
                <a:gd name="T7" fmla="*/ 2147483646 h 1471"/>
                <a:gd name="T8" fmla="*/ 2147483646 w 509"/>
                <a:gd name="T9" fmla="*/ 2147483646 h 1471"/>
                <a:gd name="T10" fmla="*/ 2147483646 w 509"/>
                <a:gd name="T11" fmla="*/ 2147483646 h 1471"/>
                <a:gd name="T12" fmla="*/ 0 w 509"/>
                <a:gd name="T13" fmla="*/ 2147483646 h 1471"/>
                <a:gd name="T14" fmla="*/ 2147483646 w 509"/>
                <a:gd name="T15" fmla="*/ 2147483646 h 1471"/>
                <a:gd name="T16" fmla="*/ 2147483646 w 509"/>
                <a:gd name="T17" fmla="*/ 2147483646 h 1471"/>
                <a:gd name="T18" fmla="*/ 2147483646 w 509"/>
                <a:gd name="T19" fmla="*/ 2147483646 h 1471"/>
                <a:gd name="T20" fmla="*/ 2147483646 w 509"/>
                <a:gd name="T21" fmla="*/ 2147483646 h 1471"/>
                <a:gd name="T22" fmla="*/ 2147483646 w 509"/>
                <a:gd name="T23" fmla="*/ 2147483646 h 1471"/>
                <a:gd name="T24" fmla="*/ 2147483646 w 509"/>
                <a:gd name="T25" fmla="*/ 2147483646 h 1471"/>
                <a:gd name="T26" fmla="*/ 2147483646 w 509"/>
                <a:gd name="T27" fmla="*/ 2147483646 h 1471"/>
                <a:gd name="T28" fmla="*/ 2147483646 w 509"/>
                <a:gd name="T29" fmla="*/ 2147483646 h 1471"/>
                <a:gd name="T30" fmla="*/ 2147483646 w 509"/>
                <a:gd name="T31" fmla="*/ 2147483646 h 1471"/>
                <a:gd name="T32" fmla="*/ 2147483646 w 509"/>
                <a:gd name="T33" fmla="*/ 2147483646 h 1471"/>
                <a:gd name="T34" fmla="*/ 2147483646 w 509"/>
                <a:gd name="T35" fmla="*/ 2147483646 h 1471"/>
                <a:gd name="T36" fmla="*/ 2147483646 w 509"/>
                <a:gd name="T37" fmla="*/ 2147483646 h 1471"/>
                <a:gd name="T38" fmla="*/ 2147483646 w 509"/>
                <a:gd name="T39" fmla="*/ 2147483646 h 1471"/>
                <a:gd name="T40" fmla="*/ 2147483646 w 509"/>
                <a:gd name="T41" fmla="*/ 2147483646 h 1471"/>
                <a:gd name="T42" fmla="*/ 2147483646 w 509"/>
                <a:gd name="T43" fmla="*/ 2147483646 h 1471"/>
                <a:gd name="T44" fmla="*/ 2147483646 w 509"/>
                <a:gd name="T45" fmla="*/ 2147483646 h 1471"/>
                <a:gd name="T46" fmla="*/ 2147483646 w 509"/>
                <a:gd name="T47" fmla="*/ 2147483646 h 1471"/>
                <a:gd name="T48" fmla="*/ 2147483646 w 509"/>
                <a:gd name="T49" fmla="*/ 2147483646 h 14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09" h="1471" extrusionOk="0">
                  <a:moveTo>
                    <a:pt x="259" y="1"/>
                  </a:moveTo>
                  <a:cubicBezTo>
                    <a:pt x="250" y="1"/>
                    <a:pt x="242" y="7"/>
                    <a:pt x="242" y="19"/>
                  </a:cubicBezTo>
                  <a:lnTo>
                    <a:pt x="242" y="793"/>
                  </a:lnTo>
                  <a:lnTo>
                    <a:pt x="29" y="575"/>
                  </a:lnTo>
                  <a:cubicBezTo>
                    <a:pt x="24" y="573"/>
                    <a:pt x="20" y="572"/>
                    <a:pt x="15" y="572"/>
                  </a:cubicBezTo>
                  <a:cubicBezTo>
                    <a:pt x="11" y="572"/>
                    <a:pt x="7" y="573"/>
                    <a:pt x="5" y="575"/>
                  </a:cubicBezTo>
                  <a:cubicBezTo>
                    <a:pt x="0" y="580"/>
                    <a:pt x="0" y="580"/>
                    <a:pt x="0" y="585"/>
                  </a:cubicBezTo>
                  <a:cubicBezTo>
                    <a:pt x="0" y="590"/>
                    <a:pt x="0" y="595"/>
                    <a:pt x="5" y="600"/>
                  </a:cubicBezTo>
                  <a:lnTo>
                    <a:pt x="242" y="832"/>
                  </a:lnTo>
                  <a:lnTo>
                    <a:pt x="242" y="1456"/>
                  </a:lnTo>
                  <a:cubicBezTo>
                    <a:pt x="242" y="1465"/>
                    <a:pt x="249" y="1470"/>
                    <a:pt x="257" y="1470"/>
                  </a:cubicBezTo>
                  <a:cubicBezTo>
                    <a:pt x="264" y="1470"/>
                    <a:pt x="271" y="1465"/>
                    <a:pt x="271" y="1456"/>
                  </a:cubicBezTo>
                  <a:lnTo>
                    <a:pt x="271" y="967"/>
                  </a:lnTo>
                  <a:lnTo>
                    <a:pt x="498" y="740"/>
                  </a:lnTo>
                  <a:cubicBezTo>
                    <a:pt x="503" y="735"/>
                    <a:pt x="508" y="730"/>
                    <a:pt x="508" y="725"/>
                  </a:cubicBezTo>
                  <a:cubicBezTo>
                    <a:pt x="503" y="720"/>
                    <a:pt x="498" y="716"/>
                    <a:pt x="494" y="716"/>
                  </a:cubicBezTo>
                  <a:cubicBezTo>
                    <a:pt x="489" y="716"/>
                    <a:pt x="484" y="716"/>
                    <a:pt x="479" y="720"/>
                  </a:cubicBezTo>
                  <a:lnTo>
                    <a:pt x="276" y="924"/>
                  </a:lnTo>
                  <a:lnTo>
                    <a:pt x="276" y="556"/>
                  </a:lnTo>
                  <a:lnTo>
                    <a:pt x="465" y="367"/>
                  </a:lnTo>
                  <a:cubicBezTo>
                    <a:pt x="476" y="356"/>
                    <a:pt x="464" y="339"/>
                    <a:pt x="451" y="339"/>
                  </a:cubicBezTo>
                  <a:cubicBezTo>
                    <a:pt x="447" y="339"/>
                    <a:pt x="443" y="340"/>
                    <a:pt x="440" y="343"/>
                  </a:cubicBezTo>
                  <a:lnTo>
                    <a:pt x="276" y="512"/>
                  </a:lnTo>
                  <a:lnTo>
                    <a:pt x="276" y="19"/>
                  </a:lnTo>
                  <a:cubicBezTo>
                    <a:pt x="276" y="7"/>
                    <a:pt x="267" y="1"/>
                    <a:pt x="259" y="1"/>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53" name="Google Shape;268;p7">
            <a:extLst>
              <a:ext uri="{FF2B5EF4-FFF2-40B4-BE49-F238E27FC236}">
                <a16:creationId xmlns:a16="http://schemas.microsoft.com/office/drawing/2014/main" id="{0F173EFB-1F00-9E44-A02B-BB78D4FAA63F}"/>
              </a:ext>
            </a:extLst>
          </p:cNvPr>
          <p:cNvGrpSpPr>
            <a:grpSpLocks/>
          </p:cNvGrpSpPr>
          <p:nvPr/>
        </p:nvGrpSpPr>
        <p:grpSpPr bwMode="auto">
          <a:xfrm>
            <a:off x="6096000" y="5437718"/>
            <a:ext cx="1134533" cy="654049"/>
            <a:chOff x="6625736" y="4095721"/>
            <a:chExt cx="850800" cy="490240"/>
          </a:xfrm>
        </p:grpSpPr>
        <p:sp>
          <p:nvSpPr>
            <p:cNvPr id="54" name="Google Shape;269;p7">
              <a:extLst>
                <a:ext uri="{FF2B5EF4-FFF2-40B4-BE49-F238E27FC236}">
                  <a16:creationId xmlns:a16="http://schemas.microsoft.com/office/drawing/2014/main" id="{7D605707-9FCE-9B48-AC86-748F885FAB08}"/>
                </a:ext>
              </a:extLst>
            </p:cNvPr>
            <p:cNvSpPr>
              <a:spLocks/>
            </p:cNvSpPr>
            <p:nvPr/>
          </p:nvSpPr>
          <p:spPr bwMode="auto">
            <a:xfrm>
              <a:off x="7028650" y="4095721"/>
              <a:ext cx="10969" cy="21569"/>
            </a:xfrm>
            <a:custGeom>
              <a:avLst/>
              <a:gdLst>
                <a:gd name="T0" fmla="*/ 2147483646 w 30"/>
                <a:gd name="T1" fmla="*/ 0 h 59"/>
                <a:gd name="T2" fmla="*/ 2147483646 w 30"/>
                <a:gd name="T3" fmla="*/ 2147483646 h 59"/>
                <a:gd name="T4" fmla="*/ 2147483646 w 30"/>
                <a:gd name="T5" fmla="*/ 2147483646 h 59"/>
                <a:gd name="T6" fmla="*/ 2147483646 w 30"/>
                <a:gd name="T7" fmla="*/ 0 h 59"/>
                <a:gd name="T8" fmla="*/ 2147483646 w 30"/>
                <a:gd name="T9" fmla="*/ 0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59" extrusionOk="0">
                  <a:moveTo>
                    <a:pt x="1" y="0"/>
                  </a:moveTo>
                  <a:lnTo>
                    <a:pt x="1" y="58"/>
                  </a:lnTo>
                  <a:lnTo>
                    <a:pt x="30" y="58"/>
                  </a:lnTo>
                  <a:lnTo>
                    <a:pt x="30" y="0"/>
                  </a:lnTo>
                  <a:lnTo>
                    <a:pt x="1"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5" name="Google Shape;270;p7">
              <a:extLst>
                <a:ext uri="{FF2B5EF4-FFF2-40B4-BE49-F238E27FC236}">
                  <a16:creationId xmlns:a16="http://schemas.microsoft.com/office/drawing/2014/main" id="{0327EA9D-B65B-0B45-A298-11F322EE0A53}"/>
                </a:ext>
              </a:extLst>
            </p:cNvPr>
            <p:cNvSpPr>
              <a:spLocks/>
            </p:cNvSpPr>
            <p:nvPr/>
          </p:nvSpPr>
          <p:spPr bwMode="auto">
            <a:xfrm>
              <a:off x="7046566" y="4143246"/>
              <a:ext cx="81533" cy="76406"/>
            </a:xfrm>
            <a:custGeom>
              <a:avLst/>
              <a:gdLst>
                <a:gd name="T0" fmla="*/ 0 w 223"/>
                <a:gd name="T1" fmla="*/ 2147483646 h 209"/>
                <a:gd name="T2" fmla="*/ 0 w 223"/>
                <a:gd name="T3" fmla="*/ 2147483646 h 209"/>
                <a:gd name="T4" fmla="*/ 2147483646 w 223"/>
                <a:gd name="T5" fmla="*/ 2147483646 h 209"/>
                <a:gd name="T6" fmla="*/ 2147483646 w 223"/>
                <a:gd name="T7" fmla="*/ 2147483646 h 209"/>
                <a:gd name="T8" fmla="*/ 0 w 223"/>
                <a:gd name="T9" fmla="*/ 2147483646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3" h="209" extrusionOk="0">
                  <a:moveTo>
                    <a:pt x="0" y="1"/>
                  </a:moveTo>
                  <a:lnTo>
                    <a:pt x="0" y="209"/>
                  </a:lnTo>
                  <a:lnTo>
                    <a:pt x="223" y="209"/>
                  </a:lnTo>
                  <a:lnTo>
                    <a:pt x="223" y="1"/>
                  </a:lnTo>
                  <a:lnTo>
                    <a:pt x="0"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6" name="Google Shape;271;p7">
              <a:extLst>
                <a:ext uri="{FF2B5EF4-FFF2-40B4-BE49-F238E27FC236}">
                  <a16:creationId xmlns:a16="http://schemas.microsoft.com/office/drawing/2014/main" id="{3A0DFA4B-CBB7-064D-94D2-0B2B452C1EA8}"/>
                </a:ext>
              </a:extLst>
            </p:cNvPr>
            <p:cNvSpPr>
              <a:spLocks/>
            </p:cNvSpPr>
            <p:nvPr/>
          </p:nvSpPr>
          <p:spPr bwMode="auto">
            <a:xfrm>
              <a:off x="6977463" y="4143246"/>
              <a:ext cx="69468" cy="76406"/>
            </a:xfrm>
            <a:custGeom>
              <a:avLst/>
              <a:gdLst>
                <a:gd name="T0" fmla="*/ 2147483646 w 190"/>
                <a:gd name="T1" fmla="*/ 2147483646 h 209"/>
                <a:gd name="T2" fmla="*/ 2147483646 w 190"/>
                <a:gd name="T3" fmla="*/ 2147483646 h 209"/>
                <a:gd name="T4" fmla="*/ 2147483646 w 190"/>
                <a:gd name="T5" fmla="*/ 2147483646 h 209"/>
                <a:gd name="T6" fmla="*/ 2147483646 w 190"/>
                <a:gd name="T7" fmla="*/ 2147483646 h 209"/>
                <a:gd name="T8" fmla="*/ 2147483646 w 190"/>
                <a:gd name="T9" fmla="*/ 2147483646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 h="209" extrusionOk="0">
                  <a:moveTo>
                    <a:pt x="1" y="1"/>
                  </a:moveTo>
                  <a:lnTo>
                    <a:pt x="1" y="209"/>
                  </a:lnTo>
                  <a:lnTo>
                    <a:pt x="189" y="209"/>
                  </a:lnTo>
                  <a:lnTo>
                    <a:pt x="189" y="1"/>
                  </a:lnTo>
                  <a:lnTo>
                    <a:pt x="1"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7" name="Google Shape;272;p7">
              <a:extLst>
                <a:ext uri="{FF2B5EF4-FFF2-40B4-BE49-F238E27FC236}">
                  <a16:creationId xmlns:a16="http://schemas.microsoft.com/office/drawing/2014/main" id="{9E7632EC-5830-C643-93FD-F2692405B124}"/>
                </a:ext>
              </a:extLst>
            </p:cNvPr>
            <p:cNvSpPr>
              <a:spLocks/>
            </p:cNvSpPr>
            <p:nvPr/>
          </p:nvSpPr>
          <p:spPr bwMode="auto">
            <a:xfrm>
              <a:off x="6977463" y="4106323"/>
              <a:ext cx="69468" cy="37289"/>
            </a:xfrm>
            <a:custGeom>
              <a:avLst/>
              <a:gdLst>
                <a:gd name="T0" fmla="*/ 2147483646 w 190"/>
                <a:gd name="T1" fmla="*/ 0 h 102"/>
                <a:gd name="T2" fmla="*/ 2147483646 w 190"/>
                <a:gd name="T3" fmla="*/ 2147483646 h 102"/>
                <a:gd name="T4" fmla="*/ 2147483646 w 190"/>
                <a:gd name="T5" fmla="*/ 2147483646 h 102"/>
                <a:gd name="T6" fmla="*/ 2147483646 w 190"/>
                <a:gd name="T7" fmla="*/ 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0" h="102" extrusionOk="0">
                  <a:moveTo>
                    <a:pt x="97" y="0"/>
                  </a:moveTo>
                  <a:lnTo>
                    <a:pt x="1" y="102"/>
                  </a:lnTo>
                  <a:lnTo>
                    <a:pt x="189" y="102"/>
                  </a:lnTo>
                  <a:lnTo>
                    <a:pt x="97"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8" name="Google Shape;273;p7">
              <a:extLst>
                <a:ext uri="{FF2B5EF4-FFF2-40B4-BE49-F238E27FC236}">
                  <a16:creationId xmlns:a16="http://schemas.microsoft.com/office/drawing/2014/main" id="{233562EF-CBA7-A645-A741-356A3291A325}"/>
                </a:ext>
              </a:extLst>
            </p:cNvPr>
            <p:cNvSpPr>
              <a:spLocks/>
            </p:cNvSpPr>
            <p:nvPr/>
          </p:nvSpPr>
          <p:spPr bwMode="auto">
            <a:xfrm>
              <a:off x="7012929" y="4106323"/>
              <a:ext cx="116998" cy="37289"/>
            </a:xfrm>
            <a:custGeom>
              <a:avLst/>
              <a:gdLst>
                <a:gd name="T0" fmla="*/ 0 w 320"/>
                <a:gd name="T1" fmla="*/ 0 h 102"/>
                <a:gd name="T2" fmla="*/ 2147483646 w 320"/>
                <a:gd name="T3" fmla="*/ 2147483646 h 102"/>
                <a:gd name="T4" fmla="*/ 2147483646 w 320"/>
                <a:gd name="T5" fmla="*/ 2147483646 h 102"/>
                <a:gd name="T6" fmla="*/ 2147483646 w 320"/>
                <a:gd name="T7" fmla="*/ 0 h 102"/>
                <a:gd name="T8" fmla="*/ 0 w 320"/>
                <a:gd name="T9" fmla="*/ 0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102" extrusionOk="0">
                  <a:moveTo>
                    <a:pt x="0" y="0"/>
                  </a:moveTo>
                  <a:lnTo>
                    <a:pt x="92" y="102"/>
                  </a:lnTo>
                  <a:lnTo>
                    <a:pt x="320" y="102"/>
                  </a:lnTo>
                  <a:lnTo>
                    <a:pt x="228" y="0"/>
                  </a:lnTo>
                  <a:lnTo>
                    <a:pt x="0" y="0"/>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9" name="Google Shape;274;p7">
              <a:extLst>
                <a:ext uri="{FF2B5EF4-FFF2-40B4-BE49-F238E27FC236}">
                  <a16:creationId xmlns:a16="http://schemas.microsoft.com/office/drawing/2014/main" id="{B75C6812-4972-BC4C-A634-6DF5C709277A}"/>
                </a:ext>
              </a:extLst>
            </p:cNvPr>
            <p:cNvSpPr>
              <a:spLocks/>
            </p:cNvSpPr>
            <p:nvPr/>
          </p:nvSpPr>
          <p:spPr bwMode="auto">
            <a:xfrm>
              <a:off x="6795384" y="4166278"/>
              <a:ext cx="85189" cy="141844"/>
            </a:xfrm>
            <a:custGeom>
              <a:avLst/>
              <a:gdLst>
                <a:gd name="T0" fmla="*/ 2147483646 w 233"/>
                <a:gd name="T1" fmla="*/ 2147483646 h 388"/>
                <a:gd name="T2" fmla="*/ 0 w 233"/>
                <a:gd name="T3" fmla="*/ 2147483646 h 388"/>
                <a:gd name="T4" fmla="*/ 0 w 233"/>
                <a:gd name="T5" fmla="*/ 2147483646 h 388"/>
                <a:gd name="T6" fmla="*/ 2147483646 w 233"/>
                <a:gd name="T7" fmla="*/ 2147483646 h 388"/>
                <a:gd name="T8" fmla="*/ 2147483646 w 233"/>
                <a:gd name="T9" fmla="*/ 2147483646 h 388"/>
                <a:gd name="T10" fmla="*/ 2147483646 w 233"/>
                <a:gd name="T11" fmla="*/ 2147483646 h 3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3" h="388" extrusionOk="0">
                  <a:moveTo>
                    <a:pt x="117" y="1"/>
                  </a:moveTo>
                  <a:lnTo>
                    <a:pt x="0" y="122"/>
                  </a:lnTo>
                  <a:lnTo>
                    <a:pt x="0" y="388"/>
                  </a:lnTo>
                  <a:lnTo>
                    <a:pt x="233" y="388"/>
                  </a:lnTo>
                  <a:lnTo>
                    <a:pt x="233" y="122"/>
                  </a:lnTo>
                  <a:lnTo>
                    <a:pt x="117"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0" name="Google Shape;275;p7">
              <a:extLst>
                <a:ext uri="{FF2B5EF4-FFF2-40B4-BE49-F238E27FC236}">
                  <a16:creationId xmlns:a16="http://schemas.microsoft.com/office/drawing/2014/main" id="{938DCEEB-E331-7F4C-8F09-ABA48353F75E}"/>
                </a:ext>
              </a:extLst>
            </p:cNvPr>
            <p:cNvSpPr>
              <a:spLocks/>
            </p:cNvSpPr>
            <p:nvPr/>
          </p:nvSpPr>
          <p:spPr bwMode="auto">
            <a:xfrm>
              <a:off x="6837796" y="4166278"/>
              <a:ext cx="187929" cy="44600"/>
            </a:xfrm>
            <a:custGeom>
              <a:avLst/>
              <a:gdLst>
                <a:gd name="T0" fmla="*/ 2147483646 w 514"/>
                <a:gd name="T1" fmla="*/ 2147483646 h 122"/>
                <a:gd name="T2" fmla="*/ 2147483646 w 514"/>
                <a:gd name="T3" fmla="*/ 2147483646 h 122"/>
                <a:gd name="T4" fmla="*/ 2147483646 w 514"/>
                <a:gd name="T5" fmla="*/ 2147483646 h 122"/>
                <a:gd name="T6" fmla="*/ 2147483646 w 514"/>
                <a:gd name="T7" fmla="*/ 2147483646 h 122"/>
                <a:gd name="T8" fmla="*/ 2147483646 w 514"/>
                <a:gd name="T9" fmla="*/ 2147483646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4" h="122" extrusionOk="0">
                  <a:moveTo>
                    <a:pt x="1" y="1"/>
                  </a:moveTo>
                  <a:lnTo>
                    <a:pt x="117" y="122"/>
                  </a:lnTo>
                  <a:lnTo>
                    <a:pt x="513" y="122"/>
                  </a:lnTo>
                  <a:lnTo>
                    <a:pt x="402" y="1"/>
                  </a:lnTo>
                  <a:lnTo>
                    <a:pt x="1"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1" name="Google Shape;276;p7">
              <a:extLst>
                <a:ext uri="{FF2B5EF4-FFF2-40B4-BE49-F238E27FC236}">
                  <a16:creationId xmlns:a16="http://schemas.microsoft.com/office/drawing/2014/main" id="{4C907A90-7190-9F4E-9205-E25FC3745F5D}"/>
                </a:ext>
              </a:extLst>
            </p:cNvPr>
            <p:cNvSpPr>
              <a:spLocks/>
            </p:cNvSpPr>
            <p:nvPr/>
          </p:nvSpPr>
          <p:spPr bwMode="auto">
            <a:xfrm>
              <a:off x="6880208" y="4210513"/>
              <a:ext cx="145517" cy="97609"/>
            </a:xfrm>
            <a:custGeom>
              <a:avLst/>
              <a:gdLst>
                <a:gd name="T0" fmla="*/ 2147483646 w 398"/>
                <a:gd name="T1" fmla="*/ 2147483646 h 267"/>
                <a:gd name="T2" fmla="*/ 2147483646 w 398"/>
                <a:gd name="T3" fmla="*/ 2147483646 h 267"/>
                <a:gd name="T4" fmla="*/ 2147483646 w 398"/>
                <a:gd name="T5" fmla="*/ 2147483646 h 267"/>
                <a:gd name="T6" fmla="*/ 2147483646 w 398"/>
                <a:gd name="T7" fmla="*/ 2147483646 h 267"/>
                <a:gd name="T8" fmla="*/ 2147483646 w 398"/>
                <a:gd name="T9" fmla="*/ 2147483646 h 2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267" extrusionOk="0">
                  <a:moveTo>
                    <a:pt x="1" y="1"/>
                  </a:moveTo>
                  <a:lnTo>
                    <a:pt x="1" y="267"/>
                  </a:lnTo>
                  <a:lnTo>
                    <a:pt x="397" y="267"/>
                  </a:lnTo>
                  <a:lnTo>
                    <a:pt x="397" y="1"/>
                  </a:lnTo>
                  <a:lnTo>
                    <a:pt x="1"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2" name="Google Shape;277;p7">
              <a:extLst>
                <a:ext uri="{FF2B5EF4-FFF2-40B4-BE49-F238E27FC236}">
                  <a16:creationId xmlns:a16="http://schemas.microsoft.com/office/drawing/2014/main" id="{A2B4BF50-6CEB-6940-92FC-3A580A6186B4}"/>
                </a:ext>
              </a:extLst>
            </p:cNvPr>
            <p:cNvSpPr>
              <a:spLocks/>
            </p:cNvSpPr>
            <p:nvPr/>
          </p:nvSpPr>
          <p:spPr bwMode="auto">
            <a:xfrm>
              <a:off x="7025360" y="4166278"/>
              <a:ext cx="85189" cy="141844"/>
            </a:xfrm>
            <a:custGeom>
              <a:avLst/>
              <a:gdLst>
                <a:gd name="T0" fmla="*/ 2147483646 w 233"/>
                <a:gd name="T1" fmla="*/ 2147483646 h 388"/>
                <a:gd name="T2" fmla="*/ 0 w 233"/>
                <a:gd name="T3" fmla="*/ 2147483646 h 388"/>
                <a:gd name="T4" fmla="*/ 0 w 233"/>
                <a:gd name="T5" fmla="*/ 2147483646 h 388"/>
                <a:gd name="T6" fmla="*/ 2147483646 w 233"/>
                <a:gd name="T7" fmla="*/ 2147483646 h 388"/>
                <a:gd name="T8" fmla="*/ 2147483646 w 233"/>
                <a:gd name="T9" fmla="*/ 2147483646 h 388"/>
                <a:gd name="T10" fmla="*/ 2147483646 w 233"/>
                <a:gd name="T11" fmla="*/ 2147483646 h 3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3" h="388" extrusionOk="0">
                  <a:moveTo>
                    <a:pt x="116" y="1"/>
                  </a:moveTo>
                  <a:lnTo>
                    <a:pt x="0" y="122"/>
                  </a:lnTo>
                  <a:lnTo>
                    <a:pt x="0" y="388"/>
                  </a:lnTo>
                  <a:lnTo>
                    <a:pt x="232" y="388"/>
                  </a:lnTo>
                  <a:lnTo>
                    <a:pt x="232" y="122"/>
                  </a:lnTo>
                  <a:lnTo>
                    <a:pt x="116"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3" name="Google Shape;278;p7">
              <a:extLst>
                <a:ext uri="{FF2B5EF4-FFF2-40B4-BE49-F238E27FC236}">
                  <a16:creationId xmlns:a16="http://schemas.microsoft.com/office/drawing/2014/main" id="{56ED575D-2CBF-9244-B741-EFA80B2E65CB}"/>
                </a:ext>
              </a:extLst>
            </p:cNvPr>
            <p:cNvSpPr>
              <a:spLocks/>
            </p:cNvSpPr>
            <p:nvPr/>
          </p:nvSpPr>
          <p:spPr bwMode="auto">
            <a:xfrm>
              <a:off x="7067772" y="4166278"/>
              <a:ext cx="187929" cy="44600"/>
            </a:xfrm>
            <a:custGeom>
              <a:avLst/>
              <a:gdLst>
                <a:gd name="T0" fmla="*/ 0 w 514"/>
                <a:gd name="T1" fmla="*/ 2147483646 h 122"/>
                <a:gd name="T2" fmla="*/ 2147483646 w 514"/>
                <a:gd name="T3" fmla="*/ 2147483646 h 122"/>
                <a:gd name="T4" fmla="*/ 2147483646 w 514"/>
                <a:gd name="T5" fmla="*/ 2147483646 h 122"/>
                <a:gd name="T6" fmla="*/ 2147483646 w 514"/>
                <a:gd name="T7" fmla="*/ 2147483646 h 122"/>
                <a:gd name="T8" fmla="*/ 0 w 514"/>
                <a:gd name="T9" fmla="*/ 2147483646 h 1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4" h="122" extrusionOk="0">
                  <a:moveTo>
                    <a:pt x="0" y="1"/>
                  </a:moveTo>
                  <a:lnTo>
                    <a:pt x="116" y="122"/>
                  </a:lnTo>
                  <a:lnTo>
                    <a:pt x="513" y="122"/>
                  </a:lnTo>
                  <a:lnTo>
                    <a:pt x="402" y="1"/>
                  </a:lnTo>
                  <a:lnTo>
                    <a:pt x="0"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4" name="Google Shape;279;p7">
              <a:extLst>
                <a:ext uri="{FF2B5EF4-FFF2-40B4-BE49-F238E27FC236}">
                  <a16:creationId xmlns:a16="http://schemas.microsoft.com/office/drawing/2014/main" id="{70C35ECF-F264-484E-9F30-8FD084533B63}"/>
                </a:ext>
              </a:extLst>
            </p:cNvPr>
            <p:cNvSpPr>
              <a:spLocks/>
            </p:cNvSpPr>
            <p:nvPr/>
          </p:nvSpPr>
          <p:spPr bwMode="auto">
            <a:xfrm>
              <a:off x="7110184" y="4210513"/>
              <a:ext cx="145517" cy="97609"/>
            </a:xfrm>
            <a:custGeom>
              <a:avLst/>
              <a:gdLst>
                <a:gd name="T0" fmla="*/ 0 w 398"/>
                <a:gd name="T1" fmla="*/ 2147483646 h 267"/>
                <a:gd name="T2" fmla="*/ 0 w 398"/>
                <a:gd name="T3" fmla="*/ 2147483646 h 267"/>
                <a:gd name="T4" fmla="*/ 2147483646 w 398"/>
                <a:gd name="T5" fmla="*/ 2147483646 h 267"/>
                <a:gd name="T6" fmla="*/ 2147483646 w 398"/>
                <a:gd name="T7" fmla="*/ 2147483646 h 267"/>
                <a:gd name="T8" fmla="*/ 0 w 398"/>
                <a:gd name="T9" fmla="*/ 2147483646 h 2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267" extrusionOk="0">
                  <a:moveTo>
                    <a:pt x="0" y="1"/>
                  </a:moveTo>
                  <a:lnTo>
                    <a:pt x="0" y="267"/>
                  </a:lnTo>
                  <a:lnTo>
                    <a:pt x="397" y="267"/>
                  </a:lnTo>
                  <a:lnTo>
                    <a:pt x="397" y="1"/>
                  </a:lnTo>
                  <a:lnTo>
                    <a:pt x="0"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5" name="Google Shape;280;p7">
              <a:extLst>
                <a:ext uri="{FF2B5EF4-FFF2-40B4-BE49-F238E27FC236}">
                  <a16:creationId xmlns:a16="http://schemas.microsoft.com/office/drawing/2014/main" id="{4087D3DE-0779-994C-8A87-DB8707A4CDD3}"/>
                </a:ext>
              </a:extLst>
            </p:cNvPr>
            <p:cNvSpPr>
              <a:spLocks/>
            </p:cNvSpPr>
            <p:nvPr/>
          </p:nvSpPr>
          <p:spPr bwMode="auto">
            <a:xfrm>
              <a:off x="6625736" y="4244146"/>
              <a:ext cx="113342" cy="341815"/>
            </a:xfrm>
            <a:custGeom>
              <a:avLst/>
              <a:gdLst>
                <a:gd name="T0" fmla="*/ 2147483646 w 310"/>
                <a:gd name="T1" fmla="*/ 2147483646 h 935"/>
                <a:gd name="T2" fmla="*/ 0 w 310"/>
                <a:gd name="T3" fmla="*/ 2147483646 h 935"/>
                <a:gd name="T4" fmla="*/ 0 w 310"/>
                <a:gd name="T5" fmla="*/ 2147483646 h 935"/>
                <a:gd name="T6" fmla="*/ 2147483646 w 310"/>
                <a:gd name="T7" fmla="*/ 2147483646 h 935"/>
                <a:gd name="T8" fmla="*/ 2147483646 w 310"/>
                <a:gd name="T9" fmla="*/ 2147483646 h 935"/>
                <a:gd name="T10" fmla="*/ 2147483646 w 310"/>
                <a:gd name="T11" fmla="*/ 2147483646 h 9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0" h="935" extrusionOk="0">
                  <a:moveTo>
                    <a:pt x="155" y="1"/>
                  </a:moveTo>
                  <a:lnTo>
                    <a:pt x="0" y="165"/>
                  </a:lnTo>
                  <a:lnTo>
                    <a:pt x="0" y="934"/>
                  </a:lnTo>
                  <a:lnTo>
                    <a:pt x="310" y="934"/>
                  </a:lnTo>
                  <a:lnTo>
                    <a:pt x="310" y="165"/>
                  </a:lnTo>
                  <a:lnTo>
                    <a:pt x="155"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6" name="Google Shape;281;p7">
              <a:extLst>
                <a:ext uri="{FF2B5EF4-FFF2-40B4-BE49-F238E27FC236}">
                  <a16:creationId xmlns:a16="http://schemas.microsoft.com/office/drawing/2014/main" id="{C84B8EDD-9786-8E4F-BDDF-8EB625A5E639}"/>
                </a:ext>
              </a:extLst>
            </p:cNvPr>
            <p:cNvSpPr>
              <a:spLocks/>
            </p:cNvSpPr>
            <p:nvPr/>
          </p:nvSpPr>
          <p:spPr bwMode="auto">
            <a:xfrm>
              <a:off x="6682042" y="4244146"/>
              <a:ext cx="249718" cy="60320"/>
            </a:xfrm>
            <a:custGeom>
              <a:avLst/>
              <a:gdLst>
                <a:gd name="T0" fmla="*/ 2147483646 w 683"/>
                <a:gd name="T1" fmla="*/ 2147483646 h 165"/>
                <a:gd name="T2" fmla="*/ 2147483646 w 683"/>
                <a:gd name="T3" fmla="*/ 2147483646 h 165"/>
                <a:gd name="T4" fmla="*/ 2147483646 w 683"/>
                <a:gd name="T5" fmla="*/ 2147483646 h 165"/>
                <a:gd name="T6" fmla="*/ 2147483646 w 683"/>
                <a:gd name="T7" fmla="*/ 2147483646 h 165"/>
                <a:gd name="T8" fmla="*/ 2147483646 w 683"/>
                <a:gd name="T9" fmla="*/ 2147483646 h 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3" h="165" extrusionOk="0">
                  <a:moveTo>
                    <a:pt x="1" y="1"/>
                  </a:moveTo>
                  <a:lnTo>
                    <a:pt x="156" y="165"/>
                  </a:lnTo>
                  <a:lnTo>
                    <a:pt x="683" y="165"/>
                  </a:lnTo>
                  <a:lnTo>
                    <a:pt x="533" y="1"/>
                  </a:lnTo>
                  <a:lnTo>
                    <a:pt x="1"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7" name="Google Shape;282;p7">
              <a:extLst>
                <a:ext uri="{FF2B5EF4-FFF2-40B4-BE49-F238E27FC236}">
                  <a16:creationId xmlns:a16="http://schemas.microsoft.com/office/drawing/2014/main" id="{A9916519-BCE2-2742-A64E-CB5E1BDCD874}"/>
                </a:ext>
              </a:extLst>
            </p:cNvPr>
            <p:cNvSpPr>
              <a:spLocks/>
            </p:cNvSpPr>
            <p:nvPr/>
          </p:nvSpPr>
          <p:spPr bwMode="auto">
            <a:xfrm>
              <a:off x="6738713" y="4304101"/>
              <a:ext cx="193047" cy="281860"/>
            </a:xfrm>
            <a:custGeom>
              <a:avLst/>
              <a:gdLst>
                <a:gd name="T0" fmla="*/ 2147483646 w 528"/>
                <a:gd name="T1" fmla="*/ 2147483646 h 771"/>
                <a:gd name="T2" fmla="*/ 2147483646 w 528"/>
                <a:gd name="T3" fmla="*/ 2147483646 h 771"/>
                <a:gd name="T4" fmla="*/ 2147483646 w 528"/>
                <a:gd name="T5" fmla="*/ 2147483646 h 771"/>
                <a:gd name="T6" fmla="*/ 2147483646 w 528"/>
                <a:gd name="T7" fmla="*/ 2147483646 h 771"/>
                <a:gd name="T8" fmla="*/ 2147483646 w 528"/>
                <a:gd name="T9" fmla="*/ 2147483646 h 7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8" h="771" extrusionOk="0">
                  <a:moveTo>
                    <a:pt x="1" y="1"/>
                  </a:moveTo>
                  <a:lnTo>
                    <a:pt x="1" y="770"/>
                  </a:lnTo>
                  <a:lnTo>
                    <a:pt x="528" y="770"/>
                  </a:lnTo>
                  <a:lnTo>
                    <a:pt x="528" y="1"/>
                  </a:lnTo>
                  <a:lnTo>
                    <a:pt x="1"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8" name="Google Shape;283;p7">
              <a:extLst>
                <a:ext uri="{FF2B5EF4-FFF2-40B4-BE49-F238E27FC236}">
                  <a16:creationId xmlns:a16="http://schemas.microsoft.com/office/drawing/2014/main" id="{ABCCF0BA-D4C0-4F48-86BD-78916999681F}"/>
                </a:ext>
              </a:extLst>
            </p:cNvPr>
            <p:cNvSpPr>
              <a:spLocks/>
            </p:cNvSpPr>
            <p:nvPr/>
          </p:nvSpPr>
          <p:spPr bwMode="auto">
            <a:xfrm>
              <a:off x="7014757" y="4228426"/>
              <a:ext cx="16087" cy="35461"/>
            </a:xfrm>
            <a:custGeom>
              <a:avLst/>
              <a:gdLst>
                <a:gd name="T0" fmla="*/ 0 w 44"/>
                <a:gd name="T1" fmla="*/ 0 h 97"/>
                <a:gd name="T2" fmla="*/ 0 w 44"/>
                <a:gd name="T3" fmla="*/ 2147483646 h 97"/>
                <a:gd name="T4" fmla="*/ 2147483646 w 44"/>
                <a:gd name="T5" fmla="*/ 2147483646 h 97"/>
                <a:gd name="T6" fmla="*/ 2147483646 w 44"/>
                <a:gd name="T7" fmla="*/ 0 h 97"/>
                <a:gd name="T8" fmla="*/ 0 w 44"/>
                <a:gd name="T9" fmla="*/ 0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 h="97" extrusionOk="0">
                  <a:moveTo>
                    <a:pt x="0" y="0"/>
                  </a:moveTo>
                  <a:lnTo>
                    <a:pt x="0" y="97"/>
                  </a:lnTo>
                  <a:lnTo>
                    <a:pt x="44" y="97"/>
                  </a:lnTo>
                  <a:lnTo>
                    <a:pt x="44" y="0"/>
                  </a:lnTo>
                  <a:lnTo>
                    <a:pt x="0" y="0"/>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9" name="Google Shape;284;p7">
              <a:extLst>
                <a:ext uri="{FF2B5EF4-FFF2-40B4-BE49-F238E27FC236}">
                  <a16:creationId xmlns:a16="http://schemas.microsoft.com/office/drawing/2014/main" id="{0D12AE58-799A-544F-9810-5740A6690D41}"/>
                </a:ext>
              </a:extLst>
            </p:cNvPr>
            <p:cNvSpPr>
              <a:spLocks/>
            </p:cNvSpPr>
            <p:nvPr/>
          </p:nvSpPr>
          <p:spPr bwMode="auto">
            <a:xfrm>
              <a:off x="7042910" y="4305929"/>
              <a:ext cx="133086" cy="126124"/>
            </a:xfrm>
            <a:custGeom>
              <a:avLst/>
              <a:gdLst>
                <a:gd name="T0" fmla="*/ 2147483646 w 364"/>
                <a:gd name="T1" fmla="*/ 2147483646 h 345"/>
                <a:gd name="T2" fmla="*/ 2147483646 w 364"/>
                <a:gd name="T3" fmla="*/ 2147483646 h 345"/>
                <a:gd name="T4" fmla="*/ 2147483646 w 364"/>
                <a:gd name="T5" fmla="*/ 2147483646 h 345"/>
                <a:gd name="T6" fmla="*/ 2147483646 w 364"/>
                <a:gd name="T7" fmla="*/ 2147483646 h 345"/>
                <a:gd name="T8" fmla="*/ 2147483646 w 364"/>
                <a:gd name="T9" fmla="*/ 2147483646 h 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4" h="345" extrusionOk="0">
                  <a:moveTo>
                    <a:pt x="1" y="1"/>
                  </a:moveTo>
                  <a:lnTo>
                    <a:pt x="1" y="344"/>
                  </a:lnTo>
                  <a:lnTo>
                    <a:pt x="363" y="344"/>
                  </a:lnTo>
                  <a:lnTo>
                    <a:pt x="363" y="1"/>
                  </a:lnTo>
                  <a:lnTo>
                    <a:pt x="1"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0" name="Google Shape;285;p7">
              <a:extLst>
                <a:ext uri="{FF2B5EF4-FFF2-40B4-BE49-F238E27FC236}">
                  <a16:creationId xmlns:a16="http://schemas.microsoft.com/office/drawing/2014/main" id="{B11D5215-DF8D-3248-946C-5DCE7FAED0C5}"/>
                </a:ext>
              </a:extLst>
            </p:cNvPr>
            <p:cNvSpPr>
              <a:spLocks/>
            </p:cNvSpPr>
            <p:nvPr/>
          </p:nvSpPr>
          <p:spPr bwMode="auto">
            <a:xfrm>
              <a:off x="6929933" y="4305929"/>
              <a:ext cx="113342" cy="126124"/>
            </a:xfrm>
            <a:custGeom>
              <a:avLst/>
              <a:gdLst>
                <a:gd name="T0" fmla="*/ 0 w 310"/>
                <a:gd name="T1" fmla="*/ 2147483646 h 345"/>
                <a:gd name="T2" fmla="*/ 0 w 310"/>
                <a:gd name="T3" fmla="*/ 2147483646 h 345"/>
                <a:gd name="T4" fmla="*/ 2147483646 w 310"/>
                <a:gd name="T5" fmla="*/ 2147483646 h 345"/>
                <a:gd name="T6" fmla="*/ 2147483646 w 310"/>
                <a:gd name="T7" fmla="*/ 2147483646 h 345"/>
                <a:gd name="T8" fmla="*/ 0 w 310"/>
                <a:gd name="T9" fmla="*/ 2147483646 h 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0" h="345" extrusionOk="0">
                  <a:moveTo>
                    <a:pt x="0" y="1"/>
                  </a:moveTo>
                  <a:lnTo>
                    <a:pt x="0" y="344"/>
                  </a:lnTo>
                  <a:lnTo>
                    <a:pt x="310" y="344"/>
                  </a:lnTo>
                  <a:lnTo>
                    <a:pt x="310" y="1"/>
                  </a:lnTo>
                  <a:lnTo>
                    <a:pt x="0"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1" name="Google Shape;286;p7">
              <a:extLst>
                <a:ext uri="{FF2B5EF4-FFF2-40B4-BE49-F238E27FC236}">
                  <a16:creationId xmlns:a16="http://schemas.microsoft.com/office/drawing/2014/main" id="{18049207-F002-1A4F-A4CF-F416B1E2ECDF}"/>
                </a:ext>
              </a:extLst>
            </p:cNvPr>
            <p:cNvSpPr>
              <a:spLocks/>
            </p:cNvSpPr>
            <p:nvPr/>
          </p:nvSpPr>
          <p:spPr bwMode="auto">
            <a:xfrm>
              <a:off x="6929933" y="4245974"/>
              <a:ext cx="113342" cy="60320"/>
            </a:xfrm>
            <a:custGeom>
              <a:avLst/>
              <a:gdLst>
                <a:gd name="T0" fmla="*/ 2147483646 w 310"/>
                <a:gd name="T1" fmla="*/ 0 h 165"/>
                <a:gd name="T2" fmla="*/ 0 w 310"/>
                <a:gd name="T3" fmla="*/ 2147483646 h 165"/>
                <a:gd name="T4" fmla="*/ 2147483646 w 310"/>
                <a:gd name="T5" fmla="*/ 2147483646 h 165"/>
                <a:gd name="T6" fmla="*/ 2147483646 w 310"/>
                <a:gd name="T7" fmla="*/ 0 h 1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0" h="165" extrusionOk="0">
                  <a:moveTo>
                    <a:pt x="155" y="0"/>
                  </a:moveTo>
                  <a:lnTo>
                    <a:pt x="0" y="165"/>
                  </a:lnTo>
                  <a:lnTo>
                    <a:pt x="310" y="165"/>
                  </a:lnTo>
                  <a:lnTo>
                    <a:pt x="15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2" name="Google Shape;287;p7">
              <a:extLst>
                <a:ext uri="{FF2B5EF4-FFF2-40B4-BE49-F238E27FC236}">
                  <a16:creationId xmlns:a16="http://schemas.microsoft.com/office/drawing/2014/main" id="{C58DE04D-6412-714F-9D72-97C324F6114B}"/>
                </a:ext>
              </a:extLst>
            </p:cNvPr>
            <p:cNvSpPr>
              <a:spLocks/>
            </p:cNvSpPr>
            <p:nvPr/>
          </p:nvSpPr>
          <p:spPr bwMode="auto">
            <a:xfrm>
              <a:off x="6986238" y="4245974"/>
              <a:ext cx="189757" cy="60320"/>
            </a:xfrm>
            <a:custGeom>
              <a:avLst/>
              <a:gdLst>
                <a:gd name="T0" fmla="*/ 2147483646 w 519"/>
                <a:gd name="T1" fmla="*/ 0 h 165"/>
                <a:gd name="T2" fmla="*/ 2147483646 w 519"/>
                <a:gd name="T3" fmla="*/ 2147483646 h 165"/>
                <a:gd name="T4" fmla="*/ 2147483646 w 519"/>
                <a:gd name="T5" fmla="*/ 2147483646 h 165"/>
                <a:gd name="T6" fmla="*/ 2147483646 w 519"/>
                <a:gd name="T7" fmla="*/ 0 h 165"/>
                <a:gd name="T8" fmla="*/ 2147483646 w 519"/>
                <a:gd name="T9" fmla="*/ 0 h 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9" h="165" extrusionOk="0">
                  <a:moveTo>
                    <a:pt x="1" y="0"/>
                  </a:moveTo>
                  <a:lnTo>
                    <a:pt x="156" y="165"/>
                  </a:lnTo>
                  <a:lnTo>
                    <a:pt x="518" y="165"/>
                  </a:lnTo>
                  <a:lnTo>
                    <a:pt x="373" y="0"/>
                  </a:lnTo>
                  <a:lnTo>
                    <a:pt x="1" y="0"/>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3" name="Google Shape;288;p7">
              <a:extLst>
                <a:ext uri="{FF2B5EF4-FFF2-40B4-BE49-F238E27FC236}">
                  <a16:creationId xmlns:a16="http://schemas.microsoft.com/office/drawing/2014/main" id="{B6E7B6AF-663F-B94D-A0CB-E962D257C1F5}"/>
                </a:ext>
              </a:extLst>
            </p:cNvPr>
            <p:cNvSpPr>
              <a:spLocks/>
            </p:cNvSpPr>
            <p:nvPr/>
          </p:nvSpPr>
          <p:spPr bwMode="auto">
            <a:xfrm>
              <a:off x="7258626" y="4229888"/>
              <a:ext cx="14625" cy="33999"/>
            </a:xfrm>
            <a:custGeom>
              <a:avLst/>
              <a:gdLst>
                <a:gd name="T0" fmla="*/ 2147483646 w 40"/>
                <a:gd name="T1" fmla="*/ 2147483646 h 93"/>
                <a:gd name="T2" fmla="*/ 2147483646 w 40"/>
                <a:gd name="T3" fmla="*/ 2147483646 h 93"/>
                <a:gd name="T4" fmla="*/ 2147483646 w 40"/>
                <a:gd name="T5" fmla="*/ 2147483646 h 93"/>
                <a:gd name="T6" fmla="*/ 2147483646 w 40"/>
                <a:gd name="T7" fmla="*/ 2147483646 h 93"/>
                <a:gd name="T8" fmla="*/ 2147483646 w 40"/>
                <a:gd name="T9" fmla="*/ 2147483646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 h="93" extrusionOk="0">
                  <a:moveTo>
                    <a:pt x="1" y="1"/>
                  </a:moveTo>
                  <a:lnTo>
                    <a:pt x="1" y="93"/>
                  </a:lnTo>
                  <a:lnTo>
                    <a:pt x="39" y="93"/>
                  </a:lnTo>
                  <a:lnTo>
                    <a:pt x="39" y="1"/>
                  </a:lnTo>
                  <a:lnTo>
                    <a:pt x="1"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4" name="Google Shape;289;p7">
              <a:extLst>
                <a:ext uri="{FF2B5EF4-FFF2-40B4-BE49-F238E27FC236}">
                  <a16:creationId xmlns:a16="http://schemas.microsoft.com/office/drawing/2014/main" id="{2D5C1776-8413-004E-A9C5-F539BF4DF0DC}"/>
                </a:ext>
              </a:extLst>
            </p:cNvPr>
            <p:cNvSpPr>
              <a:spLocks/>
            </p:cNvSpPr>
            <p:nvPr/>
          </p:nvSpPr>
          <p:spPr bwMode="auto">
            <a:xfrm>
              <a:off x="7287144" y="4305929"/>
              <a:ext cx="132720" cy="126124"/>
            </a:xfrm>
            <a:custGeom>
              <a:avLst/>
              <a:gdLst>
                <a:gd name="T0" fmla="*/ 0 w 363"/>
                <a:gd name="T1" fmla="*/ 2147483646 h 345"/>
                <a:gd name="T2" fmla="*/ 0 w 363"/>
                <a:gd name="T3" fmla="*/ 2147483646 h 345"/>
                <a:gd name="T4" fmla="*/ 2147483646 w 363"/>
                <a:gd name="T5" fmla="*/ 2147483646 h 345"/>
                <a:gd name="T6" fmla="*/ 2147483646 w 363"/>
                <a:gd name="T7" fmla="*/ 2147483646 h 345"/>
                <a:gd name="T8" fmla="*/ 0 w 363"/>
                <a:gd name="T9" fmla="*/ 2147483646 h 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3" h="345" extrusionOk="0">
                  <a:moveTo>
                    <a:pt x="0" y="1"/>
                  </a:moveTo>
                  <a:lnTo>
                    <a:pt x="0" y="344"/>
                  </a:lnTo>
                  <a:lnTo>
                    <a:pt x="363" y="344"/>
                  </a:lnTo>
                  <a:lnTo>
                    <a:pt x="363" y="1"/>
                  </a:lnTo>
                  <a:lnTo>
                    <a:pt x="0"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5" name="Google Shape;290;p7">
              <a:extLst>
                <a:ext uri="{FF2B5EF4-FFF2-40B4-BE49-F238E27FC236}">
                  <a16:creationId xmlns:a16="http://schemas.microsoft.com/office/drawing/2014/main" id="{A1C72572-7B0F-F248-83F4-3CDAE345B931}"/>
                </a:ext>
              </a:extLst>
            </p:cNvPr>
            <p:cNvSpPr>
              <a:spLocks/>
            </p:cNvSpPr>
            <p:nvPr/>
          </p:nvSpPr>
          <p:spPr bwMode="auto">
            <a:xfrm>
              <a:off x="7173802" y="4305929"/>
              <a:ext cx="113708" cy="126124"/>
            </a:xfrm>
            <a:custGeom>
              <a:avLst/>
              <a:gdLst>
                <a:gd name="T0" fmla="*/ 2147483646 w 311"/>
                <a:gd name="T1" fmla="*/ 2147483646 h 345"/>
                <a:gd name="T2" fmla="*/ 2147483646 w 311"/>
                <a:gd name="T3" fmla="*/ 2147483646 h 345"/>
                <a:gd name="T4" fmla="*/ 2147483646 w 311"/>
                <a:gd name="T5" fmla="*/ 2147483646 h 345"/>
                <a:gd name="T6" fmla="*/ 2147483646 w 311"/>
                <a:gd name="T7" fmla="*/ 2147483646 h 345"/>
                <a:gd name="T8" fmla="*/ 2147483646 w 311"/>
                <a:gd name="T9" fmla="*/ 2147483646 h 3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1" h="345" extrusionOk="0">
                  <a:moveTo>
                    <a:pt x="1" y="1"/>
                  </a:moveTo>
                  <a:lnTo>
                    <a:pt x="1" y="344"/>
                  </a:lnTo>
                  <a:lnTo>
                    <a:pt x="310" y="344"/>
                  </a:lnTo>
                  <a:lnTo>
                    <a:pt x="310" y="1"/>
                  </a:lnTo>
                  <a:lnTo>
                    <a:pt x="1"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6" name="Google Shape;291;p7">
              <a:extLst>
                <a:ext uri="{FF2B5EF4-FFF2-40B4-BE49-F238E27FC236}">
                  <a16:creationId xmlns:a16="http://schemas.microsoft.com/office/drawing/2014/main" id="{82928171-CA2F-D34A-BFBA-4ADF51566013}"/>
                </a:ext>
              </a:extLst>
            </p:cNvPr>
            <p:cNvSpPr>
              <a:spLocks/>
            </p:cNvSpPr>
            <p:nvPr/>
          </p:nvSpPr>
          <p:spPr bwMode="auto">
            <a:xfrm>
              <a:off x="7173802" y="4245974"/>
              <a:ext cx="113708" cy="60320"/>
            </a:xfrm>
            <a:custGeom>
              <a:avLst/>
              <a:gdLst>
                <a:gd name="T0" fmla="*/ 2147483646 w 311"/>
                <a:gd name="T1" fmla="*/ 0 h 165"/>
                <a:gd name="T2" fmla="*/ 2147483646 w 311"/>
                <a:gd name="T3" fmla="*/ 2147483646 h 165"/>
                <a:gd name="T4" fmla="*/ 2147483646 w 311"/>
                <a:gd name="T5" fmla="*/ 2147483646 h 165"/>
                <a:gd name="T6" fmla="*/ 2147483646 w 311"/>
                <a:gd name="T7" fmla="*/ 0 h 1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1" h="165" extrusionOk="0">
                  <a:moveTo>
                    <a:pt x="155" y="0"/>
                  </a:moveTo>
                  <a:lnTo>
                    <a:pt x="1" y="165"/>
                  </a:lnTo>
                  <a:lnTo>
                    <a:pt x="310" y="165"/>
                  </a:lnTo>
                  <a:lnTo>
                    <a:pt x="15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7" name="Google Shape;292;p7">
              <a:extLst>
                <a:ext uri="{FF2B5EF4-FFF2-40B4-BE49-F238E27FC236}">
                  <a16:creationId xmlns:a16="http://schemas.microsoft.com/office/drawing/2014/main" id="{8884E097-7126-5E47-8892-68B17035C682}"/>
                </a:ext>
              </a:extLst>
            </p:cNvPr>
            <p:cNvSpPr>
              <a:spLocks/>
            </p:cNvSpPr>
            <p:nvPr/>
          </p:nvSpPr>
          <p:spPr bwMode="auto">
            <a:xfrm>
              <a:off x="7230473" y="4245974"/>
              <a:ext cx="189391" cy="60320"/>
            </a:xfrm>
            <a:custGeom>
              <a:avLst/>
              <a:gdLst>
                <a:gd name="T0" fmla="*/ 0 w 518"/>
                <a:gd name="T1" fmla="*/ 0 h 165"/>
                <a:gd name="T2" fmla="*/ 2147483646 w 518"/>
                <a:gd name="T3" fmla="*/ 2147483646 h 165"/>
                <a:gd name="T4" fmla="*/ 2147483646 w 518"/>
                <a:gd name="T5" fmla="*/ 2147483646 h 165"/>
                <a:gd name="T6" fmla="*/ 2147483646 w 518"/>
                <a:gd name="T7" fmla="*/ 0 h 165"/>
                <a:gd name="T8" fmla="*/ 0 w 518"/>
                <a:gd name="T9" fmla="*/ 0 h 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 h="165" extrusionOk="0">
                  <a:moveTo>
                    <a:pt x="0" y="0"/>
                  </a:moveTo>
                  <a:lnTo>
                    <a:pt x="155" y="165"/>
                  </a:lnTo>
                  <a:lnTo>
                    <a:pt x="518" y="165"/>
                  </a:lnTo>
                  <a:lnTo>
                    <a:pt x="368" y="0"/>
                  </a:lnTo>
                  <a:lnTo>
                    <a:pt x="0" y="0"/>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8" name="Google Shape;293;p7">
              <a:extLst>
                <a:ext uri="{FF2B5EF4-FFF2-40B4-BE49-F238E27FC236}">
                  <a16:creationId xmlns:a16="http://schemas.microsoft.com/office/drawing/2014/main" id="{657E6176-D361-4245-A5A1-AC90022ADF03}"/>
                </a:ext>
              </a:extLst>
            </p:cNvPr>
            <p:cNvSpPr>
              <a:spLocks/>
            </p:cNvSpPr>
            <p:nvPr/>
          </p:nvSpPr>
          <p:spPr bwMode="auto">
            <a:xfrm>
              <a:off x="6788437" y="4348336"/>
              <a:ext cx="141861" cy="235797"/>
            </a:xfrm>
            <a:custGeom>
              <a:avLst/>
              <a:gdLst>
                <a:gd name="T0" fmla="*/ 2147483646 w 388"/>
                <a:gd name="T1" fmla="*/ 2147483646 h 645"/>
                <a:gd name="T2" fmla="*/ 0 w 388"/>
                <a:gd name="T3" fmla="*/ 2147483646 h 645"/>
                <a:gd name="T4" fmla="*/ 0 w 388"/>
                <a:gd name="T5" fmla="*/ 2147483646 h 645"/>
                <a:gd name="T6" fmla="*/ 2147483646 w 388"/>
                <a:gd name="T7" fmla="*/ 2147483646 h 645"/>
                <a:gd name="T8" fmla="*/ 2147483646 w 388"/>
                <a:gd name="T9" fmla="*/ 2147483646 h 645"/>
                <a:gd name="T10" fmla="*/ 2147483646 w 388"/>
                <a:gd name="T11" fmla="*/ 2147483646 h 6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8" h="645" extrusionOk="0">
                  <a:moveTo>
                    <a:pt x="194" y="1"/>
                  </a:moveTo>
                  <a:lnTo>
                    <a:pt x="0" y="209"/>
                  </a:lnTo>
                  <a:lnTo>
                    <a:pt x="0" y="644"/>
                  </a:lnTo>
                  <a:lnTo>
                    <a:pt x="387" y="644"/>
                  </a:lnTo>
                  <a:lnTo>
                    <a:pt x="387" y="209"/>
                  </a:lnTo>
                  <a:lnTo>
                    <a:pt x="194"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9" name="Google Shape;294;p7">
              <a:extLst>
                <a:ext uri="{FF2B5EF4-FFF2-40B4-BE49-F238E27FC236}">
                  <a16:creationId xmlns:a16="http://schemas.microsoft.com/office/drawing/2014/main" id="{5B47893C-9CD0-084A-9BA9-A0A76501DC75}"/>
                </a:ext>
              </a:extLst>
            </p:cNvPr>
            <p:cNvSpPr>
              <a:spLocks/>
            </p:cNvSpPr>
            <p:nvPr/>
          </p:nvSpPr>
          <p:spPr bwMode="auto">
            <a:xfrm>
              <a:off x="6859002" y="4348336"/>
              <a:ext cx="313336" cy="76406"/>
            </a:xfrm>
            <a:custGeom>
              <a:avLst/>
              <a:gdLst>
                <a:gd name="T0" fmla="*/ 2147483646 w 857"/>
                <a:gd name="T1" fmla="*/ 2147483646 h 209"/>
                <a:gd name="T2" fmla="*/ 2147483646 w 857"/>
                <a:gd name="T3" fmla="*/ 2147483646 h 209"/>
                <a:gd name="T4" fmla="*/ 2147483646 w 857"/>
                <a:gd name="T5" fmla="*/ 2147483646 h 209"/>
                <a:gd name="T6" fmla="*/ 2147483646 w 857"/>
                <a:gd name="T7" fmla="*/ 2147483646 h 209"/>
                <a:gd name="T8" fmla="*/ 2147483646 w 857"/>
                <a:gd name="T9" fmla="*/ 2147483646 h 2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7" h="209" extrusionOk="0">
                  <a:moveTo>
                    <a:pt x="1" y="1"/>
                  </a:moveTo>
                  <a:lnTo>
                    <a:pt x="194" y="209"/>
                  </a:lnTo>
                  <a:lnTo>
                    <a:pt x="857" y="209"/>
                  </a:lnTo>
                  <a:lnTo>
                    <a:pt x="668" y="1"/>
                  </a:lnTo>
                  <a:lnTo>
                    <a:pt x="1"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0" name="Google Shape;295;p7">
              <a:extLst>
                <a:ext uri="{FF2B5EF4-FFF2-40B4-BE49-F238E27FC236}">
                  <a16:creationId xmlns:a16="http://schemas.microsoft.com/office/drawing/2014/main" id="{299F46BA-B2DE-B144-A610-8FD9D8DA16E9}"/>
                </a:ext>
              </a:extLst>
            </p:cNvPr>
            <p:cNvSpPr>
              <a:spLocks/>
            </p:cNvSpPr>
            <p:nvPr/>
          </p:nvSpPr>
          <p:spPr bwMode="auto">
            <a:xfrm>
              <a:off x="6929933" y="4424376"/>
              <a:ext cx="242406" cy="159757"/>
            </a:xfrm>
            <a:custGeom>
              <a:avLst/>
              <a:gdLst>
                <a:gd name="T0" fmla="*/ 0 w 663"/>
                <a:gd name="T1" fmla="*/ 2147483646 h 437"/>
                <a:gd name="T2" fmla="*/ 0 w 663"/>
                <a:gd name="T3" fmla="*/ 2147483646 h 437"/>
                <a:gd name="T4" fmla="*/ 2147483646 w 663"/>
                <a:gd name="T5" fmla="*/ 2147483646 h 437"/>
                <a:gd name="T6" fmla="*/ 2147483646 w 663"/>
                <a:gd name="T7" fmla="*/ 2147483646 h 437"/>
                <a:gd name="T8" fmla="*/ 0 w 663"/>
                <a:gd name="T9" fmla="*/ 2147483646 h 4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3" h="437" extrusionOk="0">
                  <a:moveTo>
                    <a:pt x="0" y="1"/>
                  </a:moveTo>
                  <a:lnTo>
                    <a:pt x="0" y="436"/>
                  </a:lnTo>
                  <a:lnTo>
                    <a:pt x="663" y="436"/>
                  </a:lnTo>
                  <a:lnTo>
                    <a:pt x="663" y="1"/>
                  </a:lnTo>
                  <a:lnTo>
                    <a:pt x="0"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1" name="Google Shape;296;p7">
              <a:extLst>
                <a:ext uri="{FF2B5EF4-FFF2-40B4-BE49-F238E27FC236}">
                  <a16:creationId xmlns:a16="http://schemas.microsoft.com/office/drawing/2014/main" id="{DA78B733-C01F-0343-89C3-AC6977EDCC7E}"/>
                </a:ext>
              </a:extLst>
            </p:cNvPr>
            <p:cNvSpPr>
              <a:spLocks/>
            </p:cNvSpPr>
            <p:nvPr/>
          </p:nvSpPr>
          <p:spPr bwMode="auto">
            <a:xfrm>
              <a:off x="6832678" y="4497126"/>
              <a:ext cx="40949" cy="87007"/>
            </a:xfrm>
            <a:custGeom>
              <a:avLst/>
              <a:gdLst>
                <a:gd name="T0" fmla="*/ 2147483646 w 112"/>
                <a:gd name="T1" fmla="*/ 0 h 238"/>
                <a:gd name="T2" fmla="*/ 2147483646 w 112"/>
                <a:gd name="T3" fmla="*/ 2147483646 h 238"/>
                <a:gd name="T4" fmla="*/ 2147483646 w 112"/>
                <a:gd name="T5" fmla="*/ 2147483646 h 238"/>
                <a:gd name="T6" fmla="*/ 2147483646 w 112"/>
                <a:gd name="T7" fmla="*/ 2147483646 h 238"/>
                <a:gd name="T8" fmla="*/ 2147483646 w 112"/>
                <a:gd name="T9" fmla="*/ 2147483646 h 238"/>
                <a:gd name="T10" fmla="*/ 2147483646 w 112"/>
                <a:gd name="T11" fmla="*/ 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238" extrusionOk="0">
                  <a:moveTo>
                    <a:pt x="56" y="0"/>
                  </a:moveTo>
                  <a:cubicBezTo>
                    <a:pt x="28" y="0"/>
                    <a:pt x="0" y="20"/>
                    <a:pt x="5" y="58"/>
                  </a:cubicBezTo>
                  <a:lnTo>
                    <a:pt x="5" y="237"/>
                  </a:lnTo>
                  <a:lnTo>
                    <a:pt x="106" y="237"/>
                  </a:lnTo>
                  <a:lnTo>
                    <a:pt x="106" y="58"/>
                  </a:lnTo>
                  <a:cubicBezTo>
                    <a:pt x="111" y="20"/>
                    <a:pt x="83" y="0"/>
                    <a:pt x="56" y="0"/>
                  </a:cubicBez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2" name="Google Shape;297;p7">
              <a:extLst>
                <a:ext uri="{FF2B5EF4-FFF2-40B4-BE49-F238E27FC236}">
                  <a16:creationId xmlns:a16="http://schemas.microsoft.com/office/drawing/2014/main" id="{B688606C-208E-5243-A811-E5BBB4800A5A}"/>
                </a:ext>
              </a:extLst>
            </p:cNvPr>
            <p:cNvSpPr>
              <a:spLocks/>
            </p:cNvSpPr>
            <p:nvPr/>
          </p:nvSpPr>
          <p:spPr bwMode="auto">
            <a:xfrm>
              <a:off x="7099581" y="4507728"/>
              <a:ext cx="37293" cy="65804"/>
            </a:xfrm>
            <a:custGeom>
              <a:avLst/>
              <a:gdLst>
                <a:gd name="T0" fmla="*/ 2147483646 w 102"/>
                <a:gd name="T1" fmla="*/ 0 h 180"/>
                <a:gd name="T2" fmla="*/ 0 w 102"/>
                <a:gd name="T3" fmla="*/ 2147483646 h 180"/>
                <a:gd name="T4" fmla="*/ 0 w 102"/>
                <a:gd name="T5" fmla="*/ 2147483646 h 180"/>
                <a:gd name="T6" fmla="*/ 2147483646 w 102"/>
                <a:gd name="T7" fmla="*/ 2147483646 h 180"/>
                <a:gd name="T8" fmla="*/ 2147483646 w 102"/>
                <a:gd name="T9" fmla="*/ 2147483646 h 180"/>
                <a:gd name="T10" fmla="*/ 2147483646 w 102"/>
                <a:gd name="T11" fmla="*/ 2147483646 h 180"/>
                <a:gd name="T12" fmla="*/ 2147483646 w 102"/>
                <a:gd name="T13" fmla="*/ 2147483646 h 180"/>
                <a:gd name="T14" fmla="*/ 2147483646 w 102"/>
                <a:gd name="T15" fmla="*/ 0 h 180"/>
                <a:gd name="T16" fmla="*/ 2147483646 w 102"/>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 h="180" extrusionOk="0">
                  <a:moveTo>
                    <a:pt x="15" y="0"/>
                  </a:moveTo>
                  <a:cubicBezTo>
                    <a:pt x="5" y="0"/>
                    <a:pt x="0" y="10"/>
                    <a:pt x="0" y="20"/>
                  </a:cubicBezTo>
                  <a:lnTo>
                    <a:pt x="0" y="165"/>
                  </a:lnTo>
                  <a:cubicBezTo>
                    <a:pt x="0" y="170"/>
                    <a:pt x="5" y="179"/>
                    <a:pt x="15" y="179"/>
                  </a:cubicBezTo>
                  <a:lnTo>
                    <a:pt x="87" y="179"/>
                  </a:lnTo>
                  <a:cubicBezTo>
                    <a:pt x="97" y="179"/>
                    <a:pt x="102" y="170"/>
                    <a:pt x="102" y="165"/>
                  </a:cubicBezTo>
                  <a:lnTo>
                    <a:pt x="102" y="20"/>
                  </a:lnTo>
                  <a:cubicBezTo>
                    <a:pt x="102" y="10"/>
                    <a:pt x="97" y="0"/>
                    <a:pt x="87" y="0"/>
                  </a:cubicBezTo>
                  <a:lnTo>
                    <a:pt x="1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3" name="Google Shape;298;p7">
              <a:extLst>
                <a:ext uri="{FF2B5EF4-FFF2-40B4-BE49-F238E27FC236}">
                  <a16:creationId xmlns:a16="http://schemas.microsoft.com/office/drawing/2014/main" id="{2B95475E-20F9-E847-A314-D24CA99EA293}"/>
                </a:ext>
              </a:extLst>
            </p:cNvPr>
            <p:cNvSpPr>
              <a:spLocks/>
            </p:cNvSpPr>
            <p:nvPr/>
          </p:nvSpPr>
          <p:spPr bwMode="auto">
            <a:xfrm>
              <a:off x="7037791" y="4507728"/>
              <a:ext cx="39121" cy="65804"/>
            </a:xfrm>
            <a:custGeom>
              <a:avLst/>
              <a:gdLst>
                <a:gd name="T0" fmla="*/ 2147483646 w 107"/>
                <a:gd name="T1" fmla="*/ 0 h 180"/>
                <a:gd name="T2" fmla="*/ 0 w 107"/>
                <a:gd name="T3" fmla="*/ 2147483646 h 180"/>
                <a:gd name="T4" fmla="*/ 0 w 107"/>
                <a:gd name="T5" fmla="*/ 2147483646 h 180"/>
                <a:gd name="T6" fmla="*/ 2147483646 w 107"/>
                <a:gd name="T7" fmla="*/ 2147483646 h 180"/>
                <a:gd name="T8" fmla="*/ 2147483646 w 107"/>
                <a:gd name="T9" fmla="*/ 2147483646 h 180"/>
                <a:gd name="T10" fmla="*/ 2147483646 w 107"/>
                <a:gd name="T11" fmla="*/ 2147483646 h 180"/>
                <a:gd name="T12" fmla="*/ 2147483646 w 107"/>
                <a:gd name="T13" fmla="*/ 2147483646 h 180"/>
                <a:gd name="T14" fmla="*/ 2147483646 w 107"/>
                <a:gd name="T15" fmla="*/ 0 h 180"/>
                <a:gd name="T16" fmla="*/ 2147483646 w 107"/>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80" extrusionOk="0">
                  <a:moveTo>
                    <a:pt x="19" y="0"/>
                  </a:moveTo>
                  <a:cubicBezTo>
                    <a:pt x="10" y="0"/>
                    <a:pt x="0" y="10"/>
                    <a:pt x="0" y="20"/>
                  </a:cubicBezTo>
                  <a:lnTo>
                    <a:pt x="0" y="165"/>
                  </a:lnTo>
                  <a:cubicBezTo>
                    <a:pt x="0" y="170"/>
                    <a:pt x="10" y="179"/>
                    <a:pt x="19" y="179"/>
                  </a:cubicBezTo>
                  <a:lnTo>
                    <a:pt x="92" y="179"/>
                  </a:lnTo>
                  <a:cubicBezTo>
                    <a:pt x="102" y="179"/>
                    <a:pt x="107" y="170"/>
                    <a:pt x="107" y="165"/>
                  </a:cubicBezTo>
                  <a:lnTo>
                    <a:pt x="107" y="20"/>
                  </a:lnTo>
                  <a:cubicBezTo>
                    <a:pt x="107" y="10"/>
                    <a:pt x="102" y="0"/>
                    <a:pt x="92" y="0"/>
                  </a:cubicBezTo>
                  <a:lnTo>
                    <a:pt x="19"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4" name="Google Shape;299;p7">
              <a:extLst>
                <a:ext uri="{FF2B5EF4-FFF2-40B4-BE49-F238E27FC236}">
                  <a16:creationId xmlns:a16="http://schemas.microsoft.com/office/drawing/2014/main" id="{A52F4C25-ABDB-EE42-B4A5-961BCBA8B041}"/>
                </a:ext>
              </a:extLst>
            </p:cNvPr>
            <p:cNvSpPr>
              <a:spLocks/>
            </p:cNvSpPr>
            <p:nvPr/>
          </p:nvSpPr>
          <p:spPr bwMode="auto">
            <a:xfrm>
              <a:off x="6977463" y="4507728"/>
              <a:ext cx="39487" cy="65804"/>
            </a:xfrm>
            <a:custGeom>
              <a:avLst/>
              <a:gdLst>
                <a:gd name="T0" fmla="*/ 2147483646 w 108"/>
                <a:gd name="T1" fmla="*/ 0 h 180"/>
                <a:gd name="T2" fmla="*/ 2147483646 w 108"/>
                <a:gd name="T3" fmla="*/ 2147483646 h 180"/>
                <a:gd name="T4" fmla="*/ 2147483646 w 108"/>
                <a:gd name="T5" fmla="*/ 2147483646 h 180"/>
                <a:gd name="T6" fmla="*/ 2147483646 w 108"/>
                <a:gd name="T7" fmla="*/ 2147483646 h 180"/>
                <a:gd name="T8" fmla="*/ 2147483646 w 108"/>
                <a:gd name="T9" fmla="*/ 2147483646 h 180"/>
                <a:gd name="T10" fmla="*/ 2147483646 w 108"/>
                <a:gd name="T11" fmla="*/ 2147483646 h 180"/>
                <a:gd name="T12" fmla="*/ 2147483646 w 108"/>
                <a:gd name="T13" fmla="*/ 2147483646 h 180"/>
                <a:gd name="T14" fmla="*/ 2147483646 w 108"/>
                <a:gd name="T15" fmla="*/ 0 h 180"/>
                <a:gd name="T16" fmla="*/ 2147483646 w 108"/>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80" extrusionOk="0">
                  <a:moveTo>
                    <a:pt x="15" y="0"/>
                  </a:moveTo>
                  <a:cubicBezTo>
                    <a:pt x="5" y="0"/>
                    <a:pt x="1" y="10"/>
                    <a:pt x="1" y="20"/>
                  </a:cubicBezTo>
                  <a:lnTo>
                    <a:pt x="1" y="165"/>
                  </a:lnTo>
                  <a:cubicBezTo>
                    <a:pt x="1" y="170"/>
                    <a:pt x="5" y="179"/>
                    <a:pt x="15" y="179"/>
                  </a:cubicBezTo>
                  <a:lnTo>
                    <a:pt x="88" y="179"/>
                  </a:lnTo>
                  <a:cubicBezTo>
                    <a:pt x="97" y="179"/>
                    <a:pt x="107" y="170"/>
                    <a:pt x="107" y="165"/>
                  </a:cubicBezTo>
                  <a:lnTo>
                    <a:pt x="107" y="20"/>
                  </a:lnTo>
                  <a:cubicBezTo>
                    <a:pt x="107" y="10"/>
                    <a:pt x="97" y="0"/>
                    <a:pt x="88" y="0"/>
                  </a:cubicBezTo>
                  <a:lnTo>
                    <a:pt x="1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5" name="Google Shape;300;p7">
              <a:extLst>
                <a:ext uri="{FF2B5EF4-FFF2-40B4-BE49-F238E27FC236}">
                  <a16:creationId xmlns:a16="http://schemas.microsoft.com/office/drawing/2014/main" id="{F67CBCF0-5EAB-8845-BB7D-40257B30370E}"/>
                </a:ext>
              </a:extLst>
            </p:cNvPr>
            <p:cNvSpPr>
              <a:spLocks/>
            </p:cNvSpPr>
            <p:nvPr/>
          </p:nvSpPr>
          <p:spPr bwMode="auto">
            <a:xfrm>
              <a:off x="7099581" y="4434978"/>
              <a:ext cx="37293" cy="64342"/>
            </a:xfrm>
            <a:custGeom>
              <a:avLst/>
              <a:gdLst>
                <a:gd name="T0" fmla="*/ 2147483646 w 102"/>
                <a:gd name="T1" fmla="*/ 2147483646 h 176"/>
                <a:gd name="T2" fmla="*/ 0 w 102"/>
                <a:gd name="T3" fmla="*/ 2147483646 h 176"/>
                <a:gd name="T4" fmla="*/ 0 w 102"/>
                <a:gd name="T5" fmla="*/ 2147483646 h 176"/>
                <a:gd name="T6" fmla="*/ 2147483646 w 102"/>
                <a:gd name="T7" fmla="*/ 2147483646 h 176"/>
                <a:gd name="T8" fmla="*/ 2147483646 w 102"/>
                <a:gd name="T9" fmla="*/ 2147483646 h 176"/>
                <a:gd name="T10" fmla="*/ 2147483646 w 102"/>
                <a:gd name="T11" fmla="*/ 2147483646 h 176"/>
                <a:gd name="T12" fmla="*/ 2147483646 w 102"/>
                <a:gd name="T13" fmla="*/ 2147483646 h 176"/>
                <a:gd name="T14" fmla="*/ 2147483646 w 102"/>
                <a:gd name="T15" fmla="*/ 2147483646 h 176"/>
                <a:gd name="T16" fmla="*/ 2147483646 w 102"/>
                <a:gd name="T17" fmla="*/ 214748364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2" h="176" extrusionOk="0">
                  <a:moveTo>
                    <a:pt x="15" y="1"/>
                  </a:moveTo>
                  <a:cubicBezTo>
                    <a:pt x="5" y="1"/>
                    <a:pt x="0" y="6"/>
                    <a:pt x="0" y="15"/>
                  </a:cubicBezTo>
                  <a:lnTo>
                    <a:pt x="0" y="161"/>
                  </a:lnTo>
                  <a:cubicBezTo>
                    <a:pt x="0" y="170"/>
                    <a:pt x="5" y="175"/>
                    <a:pt x="15" y="175"/>
                  </a:cubicBezTo>
                  <a:lnTo>
                    <a:pt x="87" y="175"/>
                  </a:lnTo>
                  <a:cubicBezTo>
                    <a:pt x="97" y="175"/>
                    <a:pt x="102" y="170"/>
                    <a:pt x="102" y="161"/>
                  </a:cubicBezTo>
                  <a:lnTo>
                    <a:pt x="102" y="15"/>
                  </a:lnTo>
                  <a:cubicBezTo>
                    <a:pt x="102" y="6"/>
                    <a:pt x="97" y="1"/>
                    <a:pt x="87" y="1"/>
                  </a:cubicBezTo>
                  <a:lnTo>
                    <a:pt x="15"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6" name="Google Shape;301;p7">
              <a:extLst>
                <a:ext uri="{FF2B5EF4-FFF2-40B4-BE49-F238E27FC236}">
                  <a16:creationId xmlns:a16="http://schemas.microsoft.com/office/drawing/2014/main" id="{816BF114-431A-D04E-8DDB-8A004152BBE1}"/>
                </a:ext>
              </a:extLst>
            </p:cNvPr>
            <p:cNvSpPr>
              <a:spLocks/>
            </p:cNvSpPr>
            <p:nvPr/>
          </p:nvSpPr>
          <p:spPr bwMode="auto">
            <a:xfrm>
              <a:off x="7037791" y="4434978"/>
              <a:ext cx="39121" cy="64342"/>
            </a:xfrm>
            <a:custGeom>
              <a:avLst/>
              <a:gdLst>
                <a:gd name="T0" fmla="*/ 2147483646 w 107"/>
                <a:gd name="T1" fmla="*/ 2147483646 h 176"/>
                <a:gd name="T2" fmla="*/ 0 w 107"/>
                <a:gd name="T3" fmla="*/ 2147483646 h 176"/>
                <a:gd name="T4" fmla="*/ 0 w 107"/>
                <a:gd name="T5" fmla="*/ 2147483646 h 176"/>
                <a:gd name="T6" fmla="*/ 2147483646 w 107"/>
                <a:gd name="T7" fmla="*/ 2147483646 h 176"/>
                <a:gd name="T8" fmla="*/ 2147483646 w 107"/>
                <a:gd name="T9" fmla="*/ 2147483646 h 176"/>
                <a:gd name="T10" fmla="*/ 2147483646 w 107"/>
                <a:gd name="T11" fmla="*/ 2147483646 h 176"/>
                <a:gd name="T12" fmla="*/ 2147483646 w 107"/>
                <a:gd name="T13" fmla="*/ 2147483646 h 176"/>
                <a:gd name="T14" fmla="*/ 2147483646 w 107"/>
                <a:gd name="T15" fmla="*/ 2147483646 h 176"/>
                <a:gd name="T16" fmla="*/ 2147483646 w 107"/>
                <a:gd name="T17" fmla="*/ 214748364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76" extrusionOk="0">
                  <a:moveTo>
                    <a:pt x="19" y="1"/>
                  </a:moveTo>
                  <a:cubicBezTo>
                    <a:pt x="10" y="1"/>
                    <a:pt x="0" y="6"/>
                    <a:pt x="0" y="15"/>
                  </a:cubicBezTo>
                  <a:lnTo>
                    <a:pt x="0" y="161"/>
                  </a:lnTo>
                  <a:cubicBezTo>
                    <a:pt x="0" y="170"/>
                    <a:pt x="10" y="175"/>
                    <a:pt x="19" y="175"/>
                  </a:cubicBezTo>
                  <a:lnTo>
                    <a:pt x="92" y="175"/>
                  </a:lnTo>
                  <a:cubicBezTo>
                    <a:pt x="102" y="175"/>
                    <a:pt x="107" y="170"/>
                    <a:pt x="107" y="161"/>
                  </a:cubicBezTo>
                  <a:lnTo>
                    <a:pt x="107" y="15"/>
                  </a:lnTo>
                  <a:cubicBezTo>
                    <a:pt x="107" y="6"/>
                    <a:pt x="102" y="1"/>
                    <a:pt x="92" y="1"/>
                  </a:cubicBezTo>
                  <a:lnTo>
                    <a:pt x="19"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7" name="Google Shape;302;p7">
              <a:extLst>
                <a:ext uri="{FF2B5EF4-FFF2-40B4-BE49-F238E27FC236}">
                  <a16:creationId xmlns:a16="http://schemas.microsoft.com/office/drawing/2014/main" id="{D1B389A4-3192-4244-BD3D-14F2B9E1DF35}"/>
                </a:ext>
              </a:extLst>
            </p:cNvPr>
            <p:cNvSpPr>
              <a:spLocks/>
            </p:cNvSpPr>
            <p:nvPr/>
          </p:nvSpPr>
          <p:spPr bwMode="auto">
            <a:xfrm>
              <a:off x="6977463" y="4434978"/>
              <a:ext cx="39487" cy="64342"/>
            </a:xfrm>
            <a:custGeom>
              <a:avLst/>
              <a:gdLst>
                <a:gd name="T0" fmla="*/ 2147483646 w 108"/>
                <a:gd name="T1" fmla="*/ 2147483646 h 176"/>
                <a:gd name="T2" fmla="*/ 2147483646 w 108"/>
                <a:gd name="T3" fmla="*/ 2147483646 h 176"/>
                <a:gd name="T4" fmla="*/ 2147483646 w 108"/>
                <a:gd name="T5" fmla="*/ 2147483646 h 176"/>
                <a:gd name="T6" fmla="*/ 2147483646 w 108"/>
                <a:gd name="T7" fmla="*/ 2147483646 h 176"/>
                <a:gd name="T8" fmla="*/ 2147483646 w 108"/>
                <a:gd name="T9" fmla="*/ 2147483646 h 176"/>
                <a:gd name="T10" fmla="*/ 2147483646 w 108"/>
                <a:gd name="T11" fmla="*/ 2147483646 h 176"/>
                <a:gd name="T12" fmla="*/ 2147483646 w 108"/>
                <a:gd name="T13" fmla="*/ 2147483646 h 176"/>
                <a:gd name="T14" fmla="*/ 2147483646 w 108"/>
                <a:gd name="T15" fmla="*/ 2147483646 h 176"/>
                <a:gd name="T16" fmla="*/ 2147483646 w 108"/>
                <a:gd name="T17" fmla="*/ 214748364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8" h="176" extrusionOk="0">
                  <a:moveTo>
                    <a:pt x="15" y="1"/>
                  </a:moveTo>
                  <a:cubicBezTo>
                    <a:pt x="5" y="1"/>
                    <a:pt x="1" y="6"/>
                    <a:pt x="1" y="15"/>
                  </a:cubicBezTo>
                  <a:lnTo>
                    <a:pt x="1" y="161"/>
                  </a:lnTo>
                  <a:cubicBezTo>
                    <a:pt x="1" y="170"/>
                    <a:pt x="5" y="175"/>
                    <a:pt x="15" y="175"/>
                  </a:cubicBezTo>
                  <a:lnTo>
                    <a:pt x="88" y="175"/>
                  </a:lnTo>
                  <a:cubicBezTo>
                    <a:pt x="97" y="175"/>
                    <a:pt x="107" y="170"/>
                    <a:pt x="107" y="161"/>
                  </a:cubicBezTo>
                  <a:lnTo>
                    <a:pt x="107" y="15"/>
                  </a:lnTo>
                  <a:cubicBezTo>
                    <a:pt x="107" y="6"/>
                    <a:pt x="97" y="1"/>
                    <a:pt x="88" y="1"/>
                  </a:cubicBezTo>
                  <a:lnTo>
                    <a:pt x="15"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8" name="Google Shape;303;p7">
              <a:extLst>
                <a:ext uri="{FF2B5EF4-FFF2-40B4-BE49-F238E27FC236}">
                  <a16:creationId xmlns:a16="http://schemas.microsoft.com/office/drawing/2014/main" id="{03018383-E653-5C44-A219-D3E4C2625698}"/>
                </a:ext>
              </a:extLst>
            </p:cNvPr>
            <p:cNvSpPr>
              <a:spLocks/>
            </p:cNvSpPr>
            <p:nvPr/>
          </p:nvSpPr>
          <p:spPr bwMode="auto">
            <a:xfrm>
              <a:off x="7274713" y="4327132"/>
              <a:ext cx="21572" cy="48256"/>
            </a:xfrm>
            <a:custGeom>
              <a:avLst/>
              <a:gdLst>
                <a:gd name="T0" fmla="*/ 0 w 59"/>
                <a:gd name="T1" fmla="*/ 2147483646 h 132"/>
                <a:gd name="T2" fmla="*/ 0 w 59"/>
                <a:gd name="T3" fmla="*/ 2147483646 h 132"/>
                <a:gd name="T4" fmla="*/ 2147483646 w 59"/>
                <a:gd name="T5" fmla="*/ 2147483646 h 132"/>
                <a:gd name="T6" fmla="*/ 2147483646 w 59"/>
                <a:gd name="T7" fmla="*/ 2147483646 h 132"/>
                <a:gd name="T8" fmla="*/ 0 w 59"/>
                <a:gd name="T9" fmla="*/ 2147483646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 h="132" extrusionOk="0">
                  <a:moveTo>
                    <a:pt x="0" y="1"/>
                  </a:moveTo>
                  <a:lnTo>
                    <a:pt x="0" y="131"/>
                  </a:lnTo>
                  <a:lnTo>
                    <a:pt x="58" y="131"/>
                  </a:lnTo>
                  <a:lnTo>
                    <a:pt x="58" y="1"/>
                  </a:lnTo>
                  <a:lnTo>
                    <a:pt x="0" y="1"/>
                  </a:ln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9" name="Google Shape;304;p7">
              <a:extLst>
                <a:ext uri="{FF2B5EF4-FFF2-40B4-BE49-F238E27FC236}">
                  <a16:creationId xmlns:a16="http://schemas.microsoft.com/office/drawing/2014/main" id="{A5507228-90F4-BC49-8CA0-0B17650C32E9}"/>
                </a:ext>
              </a:extLst>
            </p:cNvPr>
            <p:cNvSpPr>
              <a:spLocks/>
            </p:cNvSpPr>
            <p:nvPr/>
          </p:nvSpPr>
          <p:spPr bwMode="auto">
            <a:xfrm>
              <a:off x="7311641" y="4426204"/>
              <a:ext cx="164895" cy="157929"/>
            </a:xfrm>
            <a:custGeom>
              <a:avLst/>
              <a:gdLst>
                <a:gd name="T0" fmla="*/ 2147483646 w 451"/>
                <a:gd name="T1" fmla="*/ 2147483646 h 432"/>
                <a:gd name="T2" fmla="*/ 2147483646 w 451"/>
                <a:gd name="T3" fmla="*/ 2147483646 h 432"/>
                <a:gd name="T4" fmla="*/ 2147483646 w 451"/>
                <a:gd name="T5" fmla="*/ 2147483646 h 432"/>
                <a:gd name="T6" fmla="*/ 2147483646 w 451"/>
                <a:gd name="T7" fmla="*/ 2147483646 h 432"/>
                <a:gd name="T8" fmla="*/ 2147483646 w 451"/>
                <a:gd name="T9" fmla="*/ 2147483646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1" h="432" extrusionOk="0">
                  <a:moveTo>
                    <a:pt x="1" y="1"/>
                  </a:moveTo>
                  <a:lnTo>
                    <a:pt x="1" y="431"/>
                  </a:lnTo>
                  <a:lnTo>
                    <a:pt x="451" y="431"/>
                  </a:lnTo>
                  <a:lnTo>
                    <a:pt x="451" y="1"/>
                  </a:lnTo>
                  <a:lnTo>
                    <a:pt x="1" y="1"/>
                  </a:lnTo>
                  <a:close/>
                </a:path>
              </a:pathLst>
            </a:custGeom>
            <a:solidFill>
              <a:srgbClr val="5D82C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0" name="Google Shape;305;p7">
              <a:extLst>
                <a:ext uri="{FF2B5EF4-FFF2-40B4-BE49-F238E27FC236}">
                  <a16:creationId xmlns:a16="http://schemas.microsoft.com/office/drawing/2014/main" id="{752108C8-1304-4E4A-A570-DDFCA831F643}"/>
                </a:ext>
              </a:extLst>
            </p:cNvPr>
            <p:cNvSpPr>
              <a:spLocks/>
            </p:cNvSpPr>
            <p:nvPr/>
          </p:nvSpPr>
          <p:spPr bwMode="auto">
            <a:xfrm>
              <a:off x="7170146" y="4426204"/>
              <a:ext cx="141861" cy="157929"/>
            </a:xfrm>
            <a:custGeom>
              <a:avLst/>
              <a:gdLst>
                <a:gd name="T0" fmla="*/ 2147483646 w 388"/>
                <a:gd name="T1" fmla="*/ 2147483646 h 432"/>
                <a:gd name="T2" fmla="*/ 2147483646 w 388"/>
                <a:gd name="T3" fmla="*/ 2147483646 h 432"/>
                <a:gd name="T4" fmla="*/ 2147483646 w 388"/>
                <a:gd name="T5" fmla="*/ 2147483646 h 432"/>
                <a:gd name="T6" fmla="*/ 2147483646 w 388"/>
                <a:gd name="T7" fmla="*/ 2147483646 h 432"/>
                <a:gd name="T8" fmla="*/ 2147483646 w 388"/>
                <a:gd name="T9" fmla="*/ 2147483646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8" h="432" extrusionOk="0">
                  <a:moveTo>
                    <a:pt x="1" y="1"/>
                  </a:moveTo>
                  <a:lnTo>
                    <a:pt x="1" y="431"/>
                  </a:lnTo>
                  <a:lnTo>
                    <a:pt x="388" y="431"/>
                  </a:lnTo>
                  <a:lnTo>
                    <a:pt x="388" y="1"/>
                  </a:lnTo>
                  <a:lnTo>
                    <a:pt x="1"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1" name="Google Shape;306;p7">
              <a:extLst>
                <a:ext uri="{FF2B5EF4-FFF2-40B4-BE49-F238E27FC236}">
                  <a16:creationId xmlns:a16="http://schemas.microsoft.com/office/drawing/2014/main" id="{AC2C352F-D462-7F43-95D7-2C5973A0A2CD}"/>
                </a:ext>
              </a:extLst>
            </p:cNvPr>
            <p:cNvSpPr>
              <a:spLocks/>
            </p:cNvSpPr>
            <p:nvPr/>
          </p:nvSpPr>
          <p:spPr bwMode="auto">
            <a:xfrm>
              <a:off x="7170146" y="4351992"/>
              <a:ext cx="141861" cy="74578"/>
            </a:xfrm>
            <a:custGeom>
              <a:avLst/>
              <a:gdLst>
                <a:gd name="T0" fmla="*/ 2147483646 w 388"/>
                <a:gd name="T1" fmla="*/ 2147483646 h 204"/>
                <a:gd name="T2" fmla="*/ 2147483646 w 388"/>
                <a:gd name="T3" fmla="*/ 2147483646 h 204"/>
                <a:gd name="T4" fmla="*/ 2147483646 w 388"/>
                <a:gd name="T5" fmla="*/ 2147483646 h 204"/>
                <a:gd name="T6" fmla="*/ 2147483646 w 388"/>
                <a:gd name="T7" fmla="*/ 2147483646 h 2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8" h="204" extrusionOk="0">
                  <a:moveTo>
                    <a:pt x="194" y="1"/>
                  </a:moveTo>
                  <a:lnTo>
                    <a:pt x="1" y="204"/>
                  </a:lnTo>
                  <a:lnTo>
                    <a:pt x="388" y="204"/>
                  </a:lnTo>
                  <a:lnTo>
                    <a:pt x="194"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2" name="Google Shape;307;p7">
              <a:extLst>
                <a:ext uri="{FF2B5EF4-FFF2-40B4-BE49-F238E27FC236}">
                  <a16:creationId xmlns:a16="http://schemas.microsoft.com/office/drawing/2014/main" id="{D932CD96-6A91-454D-B8C1-0CD2630E3482}"/>
                </a:ext>
              </a:extLst>
            </p:cNvPr>
            <p:cNvSpPr>
              <a:spLocks/>
            </p:cNvSpPr>
            <p:nvPr/>
          </p:nvSpPr>
          <p:spPr bwMode="auto">
            <a:xfrm>
              <a:off x="7241076" y="4351992"/>
              <a:ext cx="235459" cy="74578"/>
            </a:xfrm>
            <a:custGeom>
              <a:avLst/>
              <a:gdLst>
                <a:gd name="T0" fmla="*/ 0 w 644"/>
                <a:gd name="T1" fmla="*/ 2147483646 h 204"/>
                <a:gd name="T2" fmla="*/ 2147483646 w 644"/>
                <a:gd name="T3" fmla="*/ 2147483646 h 204"/>
                <a:gd name="T4" fmla="*/ 2147483646 w 644"/>
                <a:gd name="T5" fmla="*/ 2147483646 h 204"/>
                <a:gd name="T6" fmla="*/ 2147483646 w 644"/>
                <a:gd name="T7" fmla="*/ 2147483646 h 204"/>
                <a:gd name="T8" fmla="*/ 0 w 644"/>
                <a:gd name="T9" fmla="*/ 2147483646 h 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4" h="204" extrusionOk="0">
                  <a:moveTo>
                    <a:pt x="0" y="1"/>
                  </a:moveTo>
                  <a:lnTo>
                    <a:pt x="194" y="204"/>
                  </a:lnTo>
                  <a:lnTo>
                    <a:pt x="644" y="204"/>
                  </a:lnTo>
                  <a:lnTo>
                    <a:pt x="460" y="1"/>
                  </a:lnTo>
                  <a:lnTo>
                    <a:pt x="0" y="1"/>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3" name="Google Shape;308;p7">
              <a:extLst>
                <a:ext uri="{FF2B5EF4-FFF2-40B4-BE49-F238E27FC236}">
                  <a16:creationId xmlns:a16="http://schemas.microsoft.com/office/drawing/2014/main" id="{E841E07E-0CFD-4349-AFA0-7F2C1DAB21B7}"/>
                </a:ext>
              </a:extLst>
            </p:cNvPr>
            <p:cNvSpPr>
              <a:spLocks/>
            </p:cNvSpPr>
            <p:nvPr/>
          </p:nvSpPr>
          <p:spPr bwMode="auto">
            <a:xfrm>
              <a:off x="7212558" y="4497126"/>
              <a:ext cx="51918" cy="87007"/>
            </a:xfrm>
            <a:custGeom>
              <a:avLst/>
              <a:gdLst>
                <a:gd name="T0" fmla="*/ 2147483646 w 142"/>
                <a:gd name="T1" fmla="*/ 0 h 238"/>
                <a:gd name="T2" fmla="*/ 2147483646 w 142"/>
                <a:gd name="T3" fmla="*/ 2147483646 h 238"/>
                <a:gd name="T4" fmla="*/ 2147483646 w 142"/>
                <a:gd name="T5" fmla="*/ 2147483646 h 238"/>
                <a:gd name="T6" fmla="*/ 2147483646 w 142"/>
                <a:gd name="T7" fmla="*/ 2147483646 h 238"/>
                <a:gd name="T8" fmla="*/ 2147483646 w 142"/>
                <a:gd name="T9" fmla="*/ 2147483646 h 238"/>
                <a:gd name="T10" fmla="*/ 2147483646 w 142"/>
                <a:gd name="T11" fmla="*/ 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 h="238" extrusionOk="0">
                  <a:moveTo>
                    <a:pt x="71" y="0"/>
                  </a:moveTo>
                  <a:cubicBezTo>
                    <a:pt x="36" y="0"/>
                    <a:pt x="1" y="24"/>
                    <a:pt x="6" y="73"/>
                  </a:cubicBezTo>
                  <a:lnTo>
                    <a:pt x="6" y="237"/>
                  </a:lnTo>
                  <a:lnTo>
                    <a:pt x="136" y="237"/>
                  </a:lnTo>
                  <a:lnTo>
                    <a:pt x="136" y="73"/>
                  </a:lnTo>
                  <a:cubicBezTo>
                    <a:pt x="141" y="24"/>
                    <a:pt x="106" y="0"/>
                    <a:pt x="71" y="0"/>
                  </a:cubicBezTo>
                  <a:close/>
                </a:path>
              </a:pathLst>
            </a:custGeom>
            <a:solidFill>
              <a:srgbClr val="233C7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4" name="Google Shape;309;p7">
              <a:extLst>
                <a:ext uri="{FF2B5EF4-FFF2-40B4-BE49-F238E27FC236}">
                  <a16:creationId xmlns:a16="http://schemas.microsoft.com/office/drawing/2014/main" id="{D3E28898-9B84-DA41-B199-12EAD06BE7B7}"/>
                </a:ext>
              </a:extLst>
            </p:cNvPr>
            <p:cNvSpPr>
              <a:spLocks/>
            </p:cNvSpPr>
            <p:nvPr/>
          </p:nvSpPr>
          <p:spPr bwMode="auto">
            <a:xfrm>
              <a:off x="7403777" y="4507728"/>
              <a:ext cx="39121" cy="65804"/>
            </a:xfrm>
            <a:custGeom>
              <a:avLst/>
              <a:gdLst>
                <a:gd name="T0" fmla="*/ 2147483646 w 107"/>
                <a:gd name="T1" fmla="*/ 0 h 180"/>
                <a:gd name="T2" fmla="*/ 0 w 107"/>
                <a:gd name="T3" fmla="*/ 2147483646 h 180"/>
                <a:gd name="T4" fmla="*/ 0 w 107"/>
                <a:gd name="T5" fmla="*/ 2147483646 h 180"/>
                <a:gd name="T6" fmla="*/ 2147483646 w 107"/>
                <a:gd name="T7" fmla="*/ 2147483646 h 180"/>
                <a:gd name="T8" fmla="*/ 2147483646 w 107"/>
                <a:gd name="T9" fmla="*/ 2147483646 h 180"/>
                <a:gd name="T10" fmla="*/ 2147483646 w 107"/>
                <a:gd name="T11" fmla="*/ 2147483646 h 180"/>
                <a:gd name="T12" fmla="*/ 2147483646 w 107"/>
                <a:gd name="T13" fmla="*/ 2147483646 h 180"/>
                <a:gd name="T14" fmla="*/ 2147483646 w 107"/>
                <a:gd name="T15" fmla="*/ 0 h 180"/>
                <a:gd name="T16" fmla="*/ 2147483646 w 107"/>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80" extrusionOk="0">
                  <a:moveTo>
                    <a:pt x="15" y="0"/>
                  </a:moveTo>
                  <a:cubicBezTo>
                    <a:pt x="5" y="0"/>
                    <a:pt x="0" y="10"/>
                    <a:pt x="0" y="20"/>
                  </a:cubicBezTo>
                  <a:lnTo>
                    <a:pt x="0" y="165"/>
                  </a:lnTo>
                  <a:cubicBezTo>
                    <a:pt x="0" y="170"/>
                    <a:pt x="5" y="179"/>
                    <a:pt x="15" y="179"/>
                  </a:cubicBezTo>
                  <a:lnTo>
                    <a:pt x="92" y="179"/>
                  </a:lnTo>
                  <a:cubicBezTo>
                    <a:pt x="97" y="179"/>
                    <a:pt x="107" y="170"/>
                    <a:pt x="107" y="165"/>
                  </a:cubicBezTo>
                  <a:lnTo>
                    <a:pt x="107" y="20"/>
                  </a:lnTo>
                  <a:cubicBezTo>
                    <a:pt x="107" y="10"/>
                    <a:pt x="97" y="0"/>
                    <a:pt x="92" y="0"/>
                  </a:cubicBezTo>
                  <a:lnTo>
                    <a:pt x="1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5" name="Google Shape;310;p7">
              <a:extLst>
                <a:ext uri="{FF2B5EF4-FFF2-40B4-BE49-F238E27FC236}">
                  <a16:creationId xmlns:a16="http://schemas.microsoft.com/office/drawing/2014/main" id="{9D598A6C-E680-5145-87AA-585753CBD332}"/>
                </a:ext>
              </a:extLst>
            </p:cNvPr>
            <p:cNvSpPr>
              <a:spLocks/>
            </p:cNvSpPr>
            <p:nvPr/>
          </p:nvSpPr>
          <p:spPr bwMode="auto">
            <a:xfrm>
              <a:off x="7343450" y="4507728"/>
              <a:ext cx="37659" cy="65804"/>
            </a:xfrm>
            <a:custGeom>
              <a:avLst/>
              <a:gdLst>
                <a:gd name="T0" fmla="*/ 2147483646 w 103"/>
                <a:gd name="T1" fmla="*/ 0 h 180"/>
                <a:gd name="T2" fmla="*/ 2147483646 w 103"/>
                <a:gd name="T3" fmla="*/ 2147483646 h 180"/>
                <a:gd name="T4" fmla="*/ 2147483646 w 103"/>
                <a:gd name="T5" fmla="*/ 2147483646 h 180"/>
                <a:gd name="T6" fmla="*/ 2147483646 w 103"/>
                <a:gd name="T7" fmla="*/ 2147483646 h 180"/>
                <a:gd name="T8" fmla="*/ 2147483646 w 103"/>
                <a:gd name="T9" fmla="*/ 2147483646 h 180"/>
                <a:gd name="T10" fmla="*/ 2147483646 w 103"/>
                <a:gd name="T11" fmla="*/ 2147483646 h 180"/>
                <a:gd name="T12" fmla="*/ 2147483646 w 103"/>
                <a:gd name="T13" fmla="*/ 2147483646 h 180"/>
                <a:gd name="T14" fmla="*/ 2147483646 w 103"/>
                <a:gd name="T15" fmla="*/ 0 h 180"/>
                <a:gd name="T16" fmla="*/ 2147483646 w 103"/>
                <a:gd name="T17" fmla="*/ 0 h 1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 h="180" extrusionOk="0">
                  <a:moveTo>
                    <a:pt x="15" y="0"/>
                  </a:moveTo>
                  <a:cubicBezTo>
                    <a:pt x="6" y="0"/>
                    <a:pt x="1" y="10"/>
                    <a:pt x="1" y="20"/>
                  </a:cubicBezTo>
                  <a:lnTo>
                    <a:pt x="1" y="165"/>
                  </a:lnTo>
                  <a:cubicBezTo>
                    <a:pt x="1" y="170"/>
                    <a:pt x="6" y="179"/>
                    <a:pt x="15" y="179"/>
                  </a:cubicBezTo>
                  <a:lnTo>
                    <a:pt x="88" y="179"/>
                  </a:lnTo>
                  <a:cubicBezTo>
                    <a:pt x="98" y="179"/>
                    <a:pt x="102" y="170"/>
                    <a:pt x="102" y="165"/>
                  </a:cubicBezTo>
                  <a:lnTo>
                    <a:pt x="102" y="20"/>
                  </a:lnTo>
                  <a:cubicBezTo>
                    <a:pt x="102" y="10"/>
                    <a:pt x="98" y="0"/>
                    <a:pt x="88" y="0"/>
                  </a:cubicBezTo>
                  <a:lnTo>
                    <a:pt x="15" y="0"/>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6" name="Google Shape;311;p7">
              <a:extLst>
                <a:ext uri="{FF2B5EF4-FFF2-40B4-BE49-F238E27FC236}">
                  <a16:creationId xmlns:a16="http://schemas.microsoft.com/office/drawing/2014/main" id="{7363A29F-1CFD-8F45-9A0E-2B665349AE8D}"/>
                </a:ext>
              </a:extLst>
            </p:cNvPr>
            <p:cNvSpPr>
              <a:spLocks/>
            </p:cNvSpPr>
            <p:nvPr/>
          </p:nvSpPr>
          <p:spPr bwMode="auto">
            <a:xfrm>
              <a:off x="7403777" y="4434978"/>
              <a:ext cx="39121" cy="64342"/>
            </a:xfrm>
            <a:custGeom>
              <a:avLst/>
              <a:gdLst>
                <a:gd name="T0" fmla="*/ 2147483646 w 107"/>
                <a:gd name="T1" fmla="*/ 2147483646 h 176"/>
                <a:gd name="T2" fmla="*/ 0 w 107"/>
                <a:gd name="T3" fmla="*/ 2147483646 h 176"/>
                <a:gd name="T4" fmla="*/ 0 w 107"/>
                <a:gd name="T5" fmla="*/ 2147483646 h 176"/>
                <a:gd name="T6" fmla="*/ 2147483646 w 107"/>
                <a:gd name="T7" fmla="*/ 2147483646 h 176"/>
                <a:gd name="T8" fmla="*/ 2147483646 w 107"/>
                <a:gd name="T9" fmla="*/ 2147483646 h 176"/>
                <a:gd name="T10" fmla="*/ 2147483646 w 107"/>
                <a:gd name="T11" fmla="*/ 2147483646 h 176"/>
                <a:gd name="T12" fmla="*/ 2147483646 w 107"/>
                <a:gd name="T13" fmla="*/ 2147483646 h 176"/>
                <a:gd name="T14" fmla="*/ 2147483646 w 107"/>
                <a:gd name="T15" fmla="*/ 2147483646 h 176"/>
                <a:gd name="T16" fmla="*/ 2147483646 w 107"/>
                <a:gd name="T17" fmla="*/ 214748364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 h="176" extrusionOk="0">
                  <a:moveTo>
                    <a:pt x="15" y="1"/>
                  </a:moveTo>
                  <a:cubicBezTo>
                    <a:pt x="5" y="1"/>
                    <a:pt x="0" y="6"/>
                    <a:pt x="0" y="15"/>
                  </a:cubicBezTo>
                  <a:lnTo>
                    <a:pt x="0" y="161"/>
                  </a:lnTo>
                  <a:cubicBezTo>
                    <a:pt x="0" y="170"/>
                    <a:pt x="5" y="175"/>
                    <a:pt x="15" y="175"/>
                  </a:cubicBezTo>
                  <a:lnTo>
                    <a:pt x="92" y="175"/>
                  </a:lnTo>
                  <a:cubicBezTo>
                    <a:pt x="97" y="175"/>
                    <a:pt x="107" y="170"/>
                    <a:pt x="107" y="161"/>
                  </a:cubicBezTo>
                  <a:lnTo>
                    <a:pt x="107" y="15"/>
                  </a:lnTo>
                  <a:cubicBezTo>
                    <a:pt x="107" y="6"/>
                    <a:pt x="97" y="1"/>
                    <a:pt x="92" y="1"/>
                  </a:cubicBezTo>
                  <a:lnTo>
                    <a:pt x="15"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7" name="Google Shape;312;p7">
              <a:extLst>
                <a:ext uri="{FF2B5EF4-FFF2-40B4-BE49-F238E27FC236}">
                  <a16:creationId xmlns:a16="http://schemas.microsoft.com/office/drawing/2014/main" id="{64434B3B-307B-C144-8BEB-60A1BFEE964C}"/>
                </a:ext>
              </a:extLst>
            </p:cNvPr>
            <p:cNvSpPr>
              <a:spLocks/>
            </p:cNvSpPr>
            <p:nvPr/>
          </p:nvSpPr>
          <p:spPr bwMode="auto">
            <a:xfrm>
              <a:off x="7343450" y="4434978"/>
              <a:ext cx="37659" cy="64342"/>
            </a:xfrm>
            <a:custGeom>
              <a:avLst/>
              <a:gdLst>
                <a:gd name="T0" fmla="*/ 2147483646 w 103"/>
                <a:gd name="T1" fmla="*/ 2147483646 h 176"/>
                <a:gd name="T2" fmla="*/ 2147483646 w 103"/>
                <a:gd name="T3" fmla="*/ 2147483646 h 176"/>
                <a:gd name="T4" fmla="*/ 2147483646 w 103"/>
                <a:gd name="T5" fmla="*/ 2147483646 h 176"/>
                <a:gd name="T6" fmla="*/ 2147483646 w 103"/>
                <a:gd name="T7" fmla="*/ 2147483646 h 176"/>
                <a:gd name="T8" fmla="*/ 2147483646 w 103"/>
                <a:gd name="T9" fmla="*/ 2147483646 h 176"/>
                <a:gd name="T10" fmla="*/ 2147483646 w 103"/>
                <a:gd name="T11" fmla="*/ 2147483646 h 176"/>
                <a:gd name="T12" fmla="*/ 2147483646 w 103"/>
                <a:gd name="T13" fmla="*/ 2147483646 h 176"/>
                <a:gd name="T14" fmla="*/ 2147483646 w 103"/>
                <a:gd name="T15" fmla="*/ 2147483646 h 176"/>
                <a:gd name="T16" fmla="*/ 2147483646 w 103"/>
                <a:gd name="T17" fmla="*/ 2147483646 h 1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 h="176" extrusionOk="0">
                  <a:moveTo>
                    <a:pt x="15" y="1"/>
                  </a:moveTo>
                  <a:cubicBezTo>
                    <a:pt x="6" y="1"/>
                    <a:pt x="1" y="6"/>
                    <a:pt x="1" y="15"/>
                  </a:cubicBezTo>
                  <a:lnTo>
                    <a:pt x="1" y="161"/>
                  </a:lnTo>
                  <a:cubicBezTo>
                    <a:pt x="1" y="170"/>
                    <a:pt x="6" y="175"/>
                    <a:pt x="15" y="175"/>
                  </a:cubicBezTo>
                  <a:lnTo>
                    <a:pt x="88" y="175"/>
                  </a:lnTo>
                  <a:cubicBezTo>
                    <a:pt x="98" y="175"/>
                    <a:pt x="102" y="170"/>
                    <a:pt x="102" y="161"/>
                  </a:cubicBezTo>
                  <a:lnTo>
                    <a:pt x="102" y="15"/>
                  </a:lnTo>
                  <a:cubicBezTo>
                    <a:pt x="102" y="6"/>
                    <a:pt x="98" y="1"/>
                    <a:pt x="88" y="1"/>
                  </a:cubicBezTo>
                  <a:lnTo>
                    <a:pt x="15" y="1"/>
                  </a:lnTo>
                  <a:close/>
                </a:path>
              </a:pathLst>
            </a:custGeom>
            <a:solidFill>
              <a:srgbClr val="4363A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98" name="Google Shape;313;p7">
            <a:extLst>
              <a:ext uri="{FF2B5EF4-FFF2-40B4-BE49-F238E27FC236}">
                <a16:creationId xmlns:a16="http://schemas.microsoft.com/office/drawing/2014/main" id="{40D6B621-250B-2D40-8198-79F135A7B3D4}"/>
              </a:ext>
            </a:extLst>
          </p:cNvPr>
          <p:cNvSpPr>
            <a:spLocks/>
          </p:cNvSpPr>
          <p:nvPr/>
        </p:nvSpPr>
        <p:spPr bwMode="auto">
          <a:xfrm rot="17697310">
            <a:off x="10991852" y="3727452"/>
            <a:ext cx="182033" cy="156633"/>
          </a:xfrm>
          <a:custGeom>
            <a:avLst/>
            <a:gdLst>
              <a:gd name="T0" fmla="*/ 2147483646 w 959"/>
              <a:gd name="T1" fmla="*/ 2147483646 h 822"/>
              <a:gd name="T2" fmla="*/ 2147483646 w 959"/>
              <a:gd name="T3" fmla="*/ 2147483646 h 822"/>
              <a:gd name="T4" fmla="*/ 2147483646 w 959"/>
              <a:gd name="T5" fmla="*/ 2147483646 h 822"/>
              <a:gd name="T6" fmla="*/ 2147483646 w 959"/>
              <a:gd name="T7" fmla="*/ 2147483646 h 822"/>
              <a:gd name="T8" fmla="*/ 2147483646 w 959"/>
              <a:gd name="T9" fmla="*/ 2147483646 h 822"/>
              <a:gd name="T10" fmla="*/ 2147483646 w 959"/>
              <a:gd name="T11" fmla="*/ 0 h 822"/>
              <a:gd name="T12" fmla="*/ 2147483646 w 959"/>
              <a:gd name="T13" fmla="*/ 2147483646 h 822"/>
              <a:gd name="T14" fmla="*/ 2147483646 w 959"/>
              <a:gd name="T15" fmla="*/ 2147483646 h 822"/>
              <a:gd name="T16" fmla="*/ 2147483646 w 959"/>
              <a:gd name="T17" fmla="*/ 2147483646 h 822"/>
              <a:gd name="T18" fmla="*/ 2147483646 w 959"/>
              <a:gd name="T19" fmla="*/ 0 h 8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99" name="Google Shape;314;p7">
            <a:extLst>
              <a:ext uri="{FF2B5EF4-FFF2-40B4-BE49-F238E27FC236}">
                <a16:creationId xmlns:a16="http://schemas.microsoft.com/office/drawing/2014/main" id="{11F34449-0439-0E4D-9666-245080A6BF87}"/>
              </a:ext>
            </a:extLst>
          </p:cNvPr>
          <p:cNvSpPr>
            <a:spLocks/>
          </p:cNvSpPr>
          <p:nvPr/>
        </p:nvSpPr>
        <p:spPr bwMode="auto">
          <a:xfrm rot="17697310">
            <a:off x="6866468" y="2461684"/>
            <a:ext cx="133349" cy="116417"/>
          </a:xfrm>
          <a:custGeom>
            <a:avLst/>
            <a:gdLst>
              <a:gd name="T0" fmla="*/ 2147483646 w 707"/>
              <a:gd name="T1" fmla="*/ 2147483646 h 610"/>
              <a:gd name="T2" fmla="*/ 2147483646 w 707"/>
              <a:gd name="T3" fmla="*/ 2147483646 h 610"/>
              <a:gd name="T4" fmla="*/ 2147483646 w 707"/>
              <a:gd name="T5" fmla="*/ 2147483646 h 610"/>
              <a:gd name="T6" fmla="*/ 2147483646 w 707"/>
              <a:gd name="T7" fmla="*/ 2147483646 h 610"/>
              <a:gd name="T8" fmla="*/ 2147483646 w 707"/>
              <a:gd name="T9" fmla="*/ 2147483646 h 6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00" name="Google Shape;315;p7">
            <a:extLst>
              <a:ext uri="{FF2B5EF4-FFF2-40B4-BE49-F238E27FC236}">
                <a16:creationId xmlns:a16="http://schemas.microsoft.com/office/drawing/2014/main" id="{D44CE152-19FD-FA4A-AC03-A3A2821D7E2A}"/>
              </a:ext>
            </a:extLst>
          </p:cNvPr>
          <p:cNvSpPr>
            <a:spLocks/>
          </p:cNvSpPr>
          <p:nvPr/>
        </p:nvSpPr>
        <p:spPr bwMode="auto">
          <a:xfrm>
            <a:off x="5799667" y="4491568"/>
            <a:ext cx="154517" cy="131233"/>
          </a:xfrm>
          <a:custGeom>
            <a:avLst/>
            <a:gdLst>
              <a:gd name="T0" fmla="*/ 2147483646 w 814"/>
              <a:gd name="T1" fmla="*/ 2147483646 h 698"/>
              <a:gd name="T2" fmla="*/ 2147483646 w 814"/>
              <a:gd name="T3" fmla="*/ 2147483646 h 698"/>
              <a:gd name="T4" fmla="*/ 2147483646 w 814"/>
              <a:gd name="T5" fmla="*/ 2147483646 h 698"/>
              <a:gd name="T6" fmla="*/ 2147483646 w 814"/>
              <a:gd name="T7" fmla="*/ 2147483646 h 698"/>
              <a:gd name="T8" fmla="*/ 2147483646 w 814"/>
              <a:gd name="T9" fmla="*/ 2147483646 h 698"/>
              <a:gd name="T10" fmla="*/ 2147483646 w 814"/>
              <a:gd name="T11" fmla="*/ 2147483646 h 698"/>
              <a:gd name="T12" fmla="*/ 2147483646 w 814"/>
              <a:gd name="T13" fmla="*/ 2147483646 h 698"/>
              <a:gd name="T14" fmla="*/ 2147483646 w 814"/>
              <a:gd name="T15" fmla="*/ 2147483646 h 698"/>
              <a:gd name="T16" fmla="*/ 2147483646 w 814"/>
              <a:gd name="T17" fmla="*/ 2147483646 h 698"/>
              <a:gd name="T18" fmla="*/ 2147483646 w 814"/>
              <a:gd name="T19" fmla="*/ 2147483646 h 6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4" h="698" extrusionOk="0">
                <a:moveTo>
                  <a:pt x="465" y="93"/>
                </a:moveTo>
                <a:cubicBezTo>
                  <a:pt x="605" y="93"/>
                  <a:pt x="721" y="209"/>
                  <a:pt x="721" y="349"/>
                </a:cubicBezTo>
                <a:cubicBezTo>
                  <a:pt x="721" y="502"/>
                  <a:pt x="596" y="605"/>
                  <a:pt x="465" y="605"/>
                </a:cubicBezTo>
                <a:cubicBezTo>
                  <a:pt x="402" y="605"/>
                  <a:pt x="338" y="581"/>
                  <a:pt x="286" y="528"/>
                </a:cubicBezTo>
                <a:cubicBezTo>
                  <a:pt x="121" y="368"/>
                  <a:pt x="238" y="93"/>
                  <a:pt x="465" y="93"/>
                </a:cubicBezTo>
                <a:close/>
                <a:moveTo>
                  <a:pt x="463" y="1"/>
                </a:moveTo>
                <a:cubicBezTo>
                  <a:pt x="377" y="1"/>
                  <a:pt x="290" y="32"/>
                  <a:pt x="218" y="102"/>
                </a:cubicBezTo>
                <a:cubicBezTo>
                  <a:pt x="1" y="320"/>
                  <a:pt x="155" y="697"/>
                  <a:pt x="465" y="697"/>
                </a:cubicBezTo>
                <a:cubicBezTo>
                  <a:pt x="658" y="697"/>
                  <a:pt x="813" y="542"/>
                  <a:pt x="813" y="349"/>
                </a:cubicBezTo>
                <a:cubicBezTo>
                  <a:pt x="813" y="139"/>
                  <a:pt x="642" y="1"/>
                  <a:pt x="463"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01" name="Google Shape;316;p7">
            <a:extLst>
              <a:ext uri="{FF2B5EF4-FFF2-40B4-BE49-F238E27FC236}">
                <a16:creationId xmlns:a16="http://schemas.microsoft.com/office/drawing/2014/main" id="{79F8C7B2-238E-1D41-A54E-42E744EB73FB}"/>
              </a:ext>
            </a:extLst>
          </p:cNvPr>
          <p:cNvSpPr>
            <a:spLocks/>
          </p:cNvSpPr>
          <p:nvPr/>
        </p:nvSpPr>
        <p:spPr bwMode="auto">
          <a:xfrm>
            <a:off x="8885767" y="4889501"/>
            <a:ext cx="127000" cy="124884"/>
          </a:xfrm>
          <a:custGeom>
            <a:avLst/>
            <a:gdLst>
              <a:gd name="T0" fmla="*/ 2147483646 w 930"/>
              <a:gd name="T1" fmla="*/ 2147483646 h 911"/>
              <a:gd name="T2" fmla="*/ 2147483646 w 930"/>
              <a:gd name="T3" fmla="*/ 2147483646 h 911"/>
              <a:gd name="T4" fmla="*/ 2147483646 w 930"/>
              <a:gd name="T5" fmla="*/ 2147483646 h 911"/>
              <a:gd name="T6" fmla="*/ 2147483646 w 930"/>
              <a:gd name="T7" fmla="*/ 2147483646 h 911"/>
              <a:gd name="T8" fmla="*/ 2147483646 w 930"/>
              <a:gd name="T9" fmla="*/ 2147483646 h 9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911" extrusionOk="0">
                <a:moveTo>
                  <a:pt x="465" y="1"/>
                </a:moveTo>
                <a:cubicBezTo>
                  <a:pt x="228" y="1"/>
                  <a:pt x="0" y="209"/>
                  <a:pt x="10" y="456"/>
                </a:cubicBezTo>
                <a:cubicBezTo>
                  <a:pt x="15" y="702"/>
                  <a:pt x="213" y="905"/>
                  <a:pt x="465" y="910"/>
                </a:cubicBezTo>
                <a:cubicBezTo>
                  <a:pt x="702" y="910"/>
                  <a:pt x="929" y="702"/>
                  <a:pt x="919" y="456"/>
                </a:cubicBezTo>
                <a:cubicBezTo>
                  <a:pt x="915" y="204"/>
                  <a:pt x="711" y="6"/>
                  <a:pt x="465"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02" name="Google Shape;317;p7">
            <a:extLst>
              <a:ext uri="{FF2B5EF4-FFF2-40B4-BE49-F238E27FC236}">
                <a16:creationId xmlns:a16="http://schemas.microsoft.com/office/drawing/2014/main" id="{AF07E9F5-8DBE-154C-B0D4-DC1328AB7349}"/>
              </a:ext>
            </a:extLst>
          </p:cNvPr>
          <p:cNvSpPr>
            <a:spLocks/>
          </p:cNvSpPr>
          <p:nvPr/>
        </p:nvSpPr>
        <p:spPr bwMode="auto">
          <a:xfrm>
            <a:off x="7281333" y="4053418"/>
            <a:ext cx="220133" cy="230716"/>
          </a:xfrm>
          <a:custGeom>
            <a:avLst/>
            <a:gdLst>
              <a:gd name="T0" fmla="*/ 2147483646 w 1162"/>
              <a:gd name="T1" fmla="*/ 2147483646 h 1210"/>
              <a:gd name="T2" fmla="*/ 2147483646 w 1162"/>
              <a:gd name="T3" fmla="*/ 2147483646 h 1210"/>
              <a:gd name="T4" fmla="*/ 2147483646 w 1162"/>
              <a:gd name="T5" fmla="*/ 2147483646 h 1210"/>
              <a:gd name="T6" fmla="*/ 0 w 1162"/>
              <a:gd name="T7" fmla="*/ 2147483646 h 1210"/>
              <a:gd name="T8" fmla="*/ 2147483646 w 1162"/>
              <a:gd name="T9" fmla="*/ 2147483646 h 1210"/>
              <a:gd name="T10" fmla="*/ 2147483646 w 1162"/>
              <a:gd name="T11" fmla="*/ 2147483646 h 1210"/>
              <a:gd name="T12" fmla="*/ 2147483646 w 1162"/>
              <a:gd name="T13" fmla="*/ 2147483646 h 1210"/>
              <a:gd name="T14" fmla="*/ 2147483646 w 1162"/>
              <a:gd name="T15" fmla="*/ 2147483646 h 1210"/>
              <a:gd name="T16" fmla="*/ 2147483646 w 1162"/>
              <a:gd name="T17" fmla="*/ 2147483646 h 1210"/>
              <a:gd name="T18" fmla="*/ 2147483646 w 1162"/>
              <a:gd name="T19" fmla="*/ 2147483646 h 1210"/>
              <a:gd name="T20" fmla="*/ 2147483646 w 1162"/>
              <a:gd name="T21" fmla="*/ 2147483646 h 1210"/>
              <a:gd name="T22" fmla="*/ 2147483646 w 1162"/>
              <a:gd name="T23" fmla="*/ 2147483646 h 1210"/>
              <a:gd name="T24" fmla="*/ 2147483646 w 1162"/>
              <a:gd name="T25" fmla="*/ 2147483646 h 1210"/>
              <a:gd name="T26" fmla="*/ 2147483646 w 1162"/>
              <a:gd name="T27" fmla="*/ 2147483646 h 1210"/>
              <a:gd name="T28" fmla="*/ 2147483646 w 1162"/>
              <a:gd name="T29" fmla="*/ 2147483646 h 1210"/>
              <a:gd name="T30" fmla="*/ 2147483646 w 1162"/>
              <a:gd name="T31" fmla="*/ 2147483646 h 1210"/>
              <a:gd name="T32" fmla="*/ 2147483646 w 1162"/>
              <a:gd name="T33" fmla="*/ 2147483646 h 1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2" h="1210" extrusionOk="0">
                <a:moveTo>
                  <a:pt x="595" y="1"/>
                </a:moveTo>
                <a:lnTo>
                  <a:pt x="449" y="432"/>
                </a:lnTo>
                <a:lnTo>
                  <a:pt x="0" y="436"/>
                </a:lnTo>
                <a:lnTo>
                  <a:pt x="357" y="702"/>
                </a:lnTo>
                <a:lnTo>
                  <a:pt x="184" y="1210"/>
                </a:lnTo>
                <a:cubicBezTo>
                  <a:pt x="294" y="1125"/>
                  <a:pt x="447" y="1004"/>
                  <a:pt x="599" y="882"/>
                </a:cubicBezTo>
                <a:lnTo>
                  <a:pt x="1006" y="1186"/>
                </a:lnTo>
                <a:lnTo>
                  <a:pt x="835" y="691"/>
                </a:lnTo>
                <a:cubicBezTo>
                  <a:pt x="1019" y="543"/>
                  <a:pt x="1161" y="426"/>
                  <a:pt x="1161" y="426"/>
                </a:cubicBezTo>
                <a:lnTo>
                  <a:pt x="744" y="430"/>
                </a:lnTo>
                <a:lnTo>
                  <a:pt x="595" y="1"/>
                </a:ln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03" name="Google Shape;318;p7">
            <a:extLst>
              <a:ext uri="{FF2B5EF4-FFF2-40B4-BE49-F238E27FC236}">
                <a16:creationId xmlns:a16="http://schemas.microsoft.com/office/drawing/2014/main" id="{A1DB0CE5-0778-774D-A210-A9176323BA3B}"/>
              </a:ext>
            </a:extLst>
          </p:cNvPr>
          <p:cNvSpPr>
            <a:spLocks/>
          </p:cNvSpPr>
          <p:nvPr/>
        </p:nvSpPr>
        <p:spPr bwMode="auto">
          <a:xfrm>
            <a:off x="6045200" y="3644900"/>
            <a:ext cx="101600" cy="86784"/>
          </a:xfrm>
          <a:custGeom>
            <a:avLst/>
            <a:gdLst>
              <a:gd name="T0" fmla="*/ 2147483646 w 529"/>
              <a:gd name="T1" fmla="*/ 0 h 454"/>
              <a:gd name="T2" fmla="*/ 2147483646 w 529"/>
              <a:gd name="T3" fmla="*/ 2147483646 h 454"/>
              <a:gd name="T4" fmla="*/ 2147483646 w 529"/>
              <a:gd name="T5" fmla="*/ 2147483646 h 454"/>
              <a:gd name="T6" fmla="*/ 2147483646 w 529"/>
              <a:gd name="T7" fmla="*/ 2147483646 h 454"/>
              <a:gd name="T8" fmla="*/ 2147483646 w 529"/>
              <a:gd name="T9" fmla="*/ 0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04" name="Google Shape;319;p7">
            <a:extLst>
              <a:ext uri="{FF2B5EF4-FFF2-40B4-BE49-F238E27FC236}">
                <a16:creationId xmlns:a16="http://schemas.microsoft.com/office/drawing/2014/main" id="{8DAD1EFA-1525-A74C-9089-1D6E0A030255}"/>
              </a:ext>
            </a:extLst>
          </p:cNvPr>
          <p:cNvSpPr>
            <a:spLocks/>
          </p:cNvSpPr>
          <p:nvPr/>
        </p:nvSpPr>
        <p:spPr bwMode="auto">
          <a:xfrm>
            <a:off x="5082118" y="1646767"/>
            <a:ext cx="182033" cy="188384"/>
          </a:xfrm>
          <a:custGeom>
            <a:avLst/>
            <a:gdLst>
              <a:gd name="T0" fmla="*/ 2147483646 w 1162"/>
              <a:gd name="T1" fmla="*/ 2147483646 h 1210"/>
              <a:gd name="T2" fmla="*/ 2147483646 w 1162"/>
              <a:gd name="T3" fmla="*/ 2147483646 h 1210"/>
              <a:gd name="T4" fmla="*/ 2147483646 w 1162"/>
              <a:gd name="T5" fmla="*/ 2147483646 h 1210"/>
              <a:gd name="T6" fmla="*/ 0 w 1162"/>
              <a:gd name="T7" fmla="*/ 2147483646 h 1210"/>
              <a:gd name="T8" fmla="*/ 2147483646 w 1162"/>
              <a:gd name="T9" fmla="*/ 2147483646 h 1210"/>
              <a:gd name="T10" fmla="*/ 2147483646 w 1162"/>
              <a:gd name="T11" fmla="*/ 2147483646 h 1210"/>
              <a:gd name="T12" fmla="*/ 2147483646 w 1162"/>
              <a:gd name="T13" fmla="*/ 2147483646 h 1210"/>
              <a:gd name="T14" fmla="*/ 2147483646 w 1162"/>
              <a:gd name="T15" fmla="*/ 2147483646 h 1210"/>
              <a:gd name="T16" fmla="*/ 2147483646 w 1162"/>
              <a:gd name="T17" fmla="*/ 2147483646 h 1210"/>
              <a:gd name="T18" fmla="*/ 2147483646 w 1162"/>
              <a:gd name="T19" fmla="*/ 2147483646 h 1210"/>
              <a:gd name="T20" fmla="*/ 2147483646 w 1162"/>
              <a:gd name="T21" fmla="*/ 2147483646 h 1210"/>
              <a:gd name="T22" fmla="*/ 2147483646 w 1162"/>
              <a:gd name="T23" fmla="*/ 2147483646 h 1210"/>
              <a:gd name="T24" fmla="*/ 2147483646 w 1162"/>
              <a:gd name="T25" fmla="*/ 2147483646 h 1210"/>
              <a:gd name="T26" fmla="*/ 2147483646 w 1162"/>
              <a:gd name="T27" fmla="*/ 2147483646 h 1210"/>
              <a:gd name="T28" fmla="*/ 2147483646 w 1162"/>
              <a:gd name="T29" fmla="*/ 2147483646 h 1210"/>
              <a:gd name="T30" fmla="*/ 2147483646 w 1162"/>
              <a:gd name="T31" fmla="*/ 2147483646 h 1210"/>
              <a:gd name="T32" fmla="*/ 2147483646 w 1162"/>
              <a:gd name="T33" fmla="*/ 2147483646 h 1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2" h="1210" extrusionOk="0">
                <a:moveTo>
                  <a:pt x="595" y="1"/>
                </a:moveTo>
                <a:lnTo>
                  <a:pt x="449" y="432"/>
                </a:lnTo>
                <a:lnTo>
                  <a:pt x="0" y="436"/>
                </a:lnTo>
                <a:lnTo>
                  <a:pt x="357" y="702"/>
                </a:lnTo>
                <a:lnTo>
                  <a:pt x="184" y="1210"/>
                </a:lnTo>
                <a:cubicBezTo>
                  <a:pt x="294" y="1125"/>
                  <a:pt x="447" y="1004"/>
                  <a:pt x="599" y="882"/>
                </a:cubicBezTo>
                <a:lnTo>
                  <a:pt x="1006" y="1186"/>
                </a:lnTo>
                <a:lnTo>
                  <a:pt x="835" y="691"/>
                </a:lnTo>
                <a:cubicBezTo>
                  <a:pt x="1019" y="543"/>
                  <a:pt x="1161" y="426"/>
                  <a:pt x="1161" y="426"/>
                </a:cubicBezTo>
                <a:lnTo>
                  <a:pt x="744" y="430"/>
                </a:lnTo>
                <a:lnTo>
                  <a:pt x="595" y="1"/>
                </a:ln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320" name="Google Shape;320;p7"/>
          <p:cNvSpPr txBox="1">
            <a:spLocks noGrp="1"/>
          </p:cNvSpPr>
          <p:nvPr>
            <p:ph type="title"/>
          </p:nvPr>
        </p:nvSpPr>
        <p:spPr>
          <a:xfrm>
            <a:off x="1251533" y="1482367"/>
            <a:ext cx="4547200" cy="1238800"/>
          </a:xfrm>
          <a:prstGeom prst="rect">
            <a:avLst/>
          </a:prstGeom>
        </p:spPr>
        <p:txBody>
          <a:bodyPr spcFirstLastPara="1" anchor="ctr">
            <a:noAutofit/>
          </a:bodyPr>
          <a:lstStyle>
            <a:lvl1pPr lvl="0" rtl="0">
              <a:spcBef>
                <a:spcPts val="0"/>
              </a:spcBef>
              <a:spcAft>
                <a:spcPts val="0"/>
              </a:spcAft>
              <a:buSzPts val="4200"/>
              <a:buNone/>
              <a:defRPr sz="6933" b="0">
                <a:latin typeface="Playfair Display Regular"/>
                <a:ea typeface="Playfair Display Regular"/>
                <a:cs typeface="Playfair Display Regular"/>
                <a:sym typeface="Playfair Display Regular"/>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321" name="Google Shape;321;p7"/>
          <p:cNvSpPr txBox="1">
            <a:spLocks noGrp="1"/>
          </p:cNvSpPr>
          <p:nvPr>
            <p:ph type="subTitle" idx="1"/>
          </p:nvPr>
        </p:nvSpPr>
        <p:spPr>
          <a:xfrm>
            <a:off x="1251533" y="2815400"/>
            <a:ext cx="4427200" cy="1238800"/>
          </a:xfrm>
          <a:prstGeom prst="rect">
            <a:avLst/>
          </a:prstGeom>
        </p:spPr>
        <p:txBody>
          <a:bodyPr spcFirstLastPara="1">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4719411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61"/>
        <p:cNvGrpSpPr/>
        <p:nvPr/>
      </p:nvGrpSpPr>
      <p:grpSpPr>
        <a:xfrm>
          <a:off x="0" y="0"/>
          <a:ext cx="0" cy="0"/>
          <a:chOff x="0" y="0"/>
          <a:chExt cx="0" cy="0"/>
        </a:xfrm>
      </p:grpSpPr>
      <p:grpSp>
        <p:nvGrpSpPr>
          <p:cNvPr id="5" name="Google Shape;162;p18">
            <a:extLst>
              <a:ext uri="{FF2B5EF4-FFF2-40B4-BE49-F238E27FC236}">
                <a16:creationId xmlns:a16="http://schemas.microsoft.com/office/drawing/2014/main" id="{06565EB0-4CD2-154B-8A1B-E69A0ADBF5C1}"/>
              </a:ext>
            </a:extLst>
          </p:cNvPr>
          <p:cNvGrpSpPr>
            <a:grpSpLocks/>
          </p:cNvGrpSpPr>
          <p:nvPr/>
        </p:nvGrpSpPr>
        <p:grpSpPr bwMode="auto">
          <a:xfrm>
            <a:off x="158751" y="152400"/>
            <a:ext cx="11874500" cy="6553200"/>
            <a:chOff x="118625" y="114900"/>
            <a:chExt cx="8907003" cy="4913700"/>
          </a:xfrm>
        </p:grpSpPr>
        <p:sp>
          <p:nvSpPr>
            <p:cNvPr id="6" name="Google Shape;163;p18">
              <a:extLst>
                <a:ext uri="{FF2B5EF4-FFF2-40B4-BE49-F238E27FC236}">
                  <a16:creationId xmlns:a16="http://schemas.microsoft.com/office/drawing/2014/main" id="{8F0A991A-F67C-2E48-B1F3-3740B80B41E6}"/>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7" name="Google Shape;164;p18">
              <a:extLst>
                <a:ext uri="{FF2B5EF4-FFF2-40B4-BE49-F238E27FC236}">
                  <a16:creationId xmlns:a16="http://schemas.microsoft.com/office/drawing/2014/main" id="{31463E35-DBE6-0A43-B944-677D04F4A283}"/>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8" name="Google Shape;165;p18">
              <a:extLst>
                <a:ext uri="{FF2B5EF4-FFF2-40B4-BE49-F238E27FC236}">
                  <a16:creationId xmlns:a16="http://schemas.microsoft.com/office/drawing/2014/main" id="{1806930B-9D06-9C4B-90C8-36020C8D4FAA}"/>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9" name="Google Shape;166;p18">
              <a:extLst>
                <a:ext uri="{FF2B5EF4-FFF2-40B4-BE49-F238E27FC236}">
                  <a16:creationId xmlns:a16="http://schemas.microsoft.com/office/drawing/2014/main" id="{79BE737D-2C20-DA4A-95C6-1F0E2E63FB2A}"/>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0" name="Google Shape;167;p18">
              <a:extLst>
                <a:ext uri="{FF2B5EF4-FFF2-40B4-BE49-F238E27FC236}">
                  <a16:creationId xmlns:a16="http://schemas.microsoft.com/office/drawing/2014/main" id="{5DAA27DF-2571-4F4A-B746-99FA06DA25A2}"/>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168" name="Google Shape;168;p18"/>
          <p:cNvSpPr txBox="1">
            <a:spLocks noGrp="1"/>
          </p:cNvSpPr>
          <p:nvPr>
            <p:ph type="title"/>
          </p:nvPr>
        </p:nvSpPr>
        <p:spPr>
          <a:xfrm>
            <a:off x="1425133" y="516800"/>
            <a:ext cx="7243200" cy="789600"/>
          </a:xfrm>
          <a:prstGeom prst="rect">
            <a:avLst/>
          </a:prstGeom>
          <a:noFill/>
        </p:spPr>
        <p:txBody>
          <a:bodyPr spcFirstLastPara="1">
            <a:noAutofit/>
          </a:bodyPr>
          <a:lstStyle>
            <a:lvl1pPr lvl="0" algn="l" rtl="0">
              <a:spcBef>
                <a:spcPts val="0"/>
              </a:spcBef>
              <a:spcAft>
                <a:spcPts val="0"/>
              </a:spcAft>
              <a:buClr>
                <a:schemeClr val="dk2"/>
              </a:buClr>
              <a:buSzPts val="3200"/>
              <a:buFont typeface="Fredoka One"/>
              <a:buNone/>
              <a:defRPr sz="4267"/>
            </a:lvl1pPr>
            <a:lvl2pPr lvl="1"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9pPr>
          </a:lstStyle>
          <a:p>
            <a:endParaRPr/>
          </a:p>
        </p:txBody>
      </p:sp>
      <p:sp>
        <p:nvSpPr>
          <p:cNvPr id="169" name="Google Shape;169;p18"/>
          <p:cNvSpPr txBox="1">
            <a:spLocks noGrp="1"/>
          </p:cNvSpPr>
          <p:nvPr>
            <p:ph type="body" idx="1"/>
          </p:nvPr>
        </p:nvSpPr>
        <p:spPr>
          <a:xfrm>
            <a:off x="6440467" y="1433467"/>
            <a:ext cx="4791600" cy="4711200"/>
          </a:xfrm>
          <a:prstGeom prst="rect">
            <a:avLst/>
          </a:prstGeom>
          <a:noFill/>
        </p:spPr>
        <p:txBody>
          <a:bodyPr spcFirstLastPara="1" anchor="t">
            <a:noAutofit/>
          </a:bodyPr>
          <a:lstStyle>
            <a:lvl1pPr marL="609570" lvl="0" indent="-440245" rtl="0">
              <a:lnSpc>
                <a:spcPct val="100000"/>
              </a:lnSpc>
              <a:spcBef>
                <a:spcPts val="0"/>
              </a:spcBef>
              <a:spcAft>
                <a:spcPts val="0"/>
              </a:spcAft>
              <a:buSzPts val="1600"/>
              <a:buChar char="●"/>
              <a:defRPr/>
            </a:lvl1pPr>
            <a:lvl2pPr marL="1219140" lvl="1" indent="-440245" rtl="0">
              <a:lnSpc>
                <a:spcPct val="100000"/>
              </a:lnSpc>
              <a:spcBef>
                <a:spcPts val="0"/>
              </a:spcBef>
              <a:spcAft>
                <a:spcPts val="0"/>
              </a:spcAft>
              <a:buSzPts val="1600"/>
              <a:buChar char="○"/>
              <a:defRPr/>
            </a:lvl2pPr>
            <a:lvl3pPr marL="1828709" lvl="2" indent="-440245" rtl="0">
              <a:lnSpc>
                <a:spcPct val="100000"/>
              </a:lnSpc>
              <a:spcBef>
                <a:spcPts val="0"/>
              </a:spcBef>
              <a:spcAft>
                <a:spcPts val="0"/>
              </a:spcAft>
              <a:buSzPts val="1600"/>
              <a:buChar char="■"/>
              <a:defRPr/>
            </a:lvl3pPr>
            <a:lvl4pPr marL="2438278" lvl="3" indent="-440245" rtl="0">
              <a:lnSpc>
                <a:spcPct val="100000"/>
              </a:lnSpc>
              <a:spcBef>
                <a:spcPts val="0"/>
              </a:spcBef>
              <a:spcAft>
                <a:spcPts val="0"/>
              </a:spcAft>
              <a:buSzPts val="1600"/>
              <a:buChar char="●"/>
              <a:defRPr/>
            </a:lvl4pPr>
            <a:lvl5pPr marL="3047848" lvl="4" indent="-440245" rtl="0">
              <a:lnSpc>
                <a:spcPct val="100000"/>
              </a:lnSpc>
              <a:spcBef>
                <a:spcPts val="0"/>
              </a:spcBef>
              <a:spcAft>
                <a:spcPts val="0"/>
              </a:spcAft>
              <a:buSzPts val="1600"/>
              <a:buChar char="○"/>
              <a:defRPr/>
            </a:lvl5pPr>
            <a:lvl6pPr marL="3657418" lvl="5" indent="-440245" rtl="0">
              <a:lnSpc>
                <a:spcPct val="100000"/>
              </a:lnSpc>
              <a:spcBef>
                <a:spcPts val="0"/>
              </a:spcBef>
              <a:spcAft>
                <a:spcPts val="0"/>
              </a:spcAft>
              <a:buSzPts val="1600"/>
              <a:buChar char="■"/>
              <a:defRPr/>
            </a:lvl6pPr>
            <a:lvl7pPr marL="4266987" lvl="6" indent="-440245" rtl="0">
              <a:lnSpc>
                <a:spcPct val="100000"/>
              </a:lnSpc>
              <a:spcBef>
                <a:spcPts val="0"/>
              </a:spcBef>
              <a:spcAft>
                <a:spcPts val="0"/>
              </a:spcAft>
              <a:buSzPts val="1600"/>
              <a:buChar char="●"/>
              <a:defRPr/>
            </a:lvl7pPr>
            <a:lvl8pPr marL="4876557" lvl="7" indent="-440245" rtl="0">
              <a:lnSpc>
                <a:spcPct val="100000"/>
              </a:lnSpc>
              <a:spcBef>
                <a:spcPts val="0"/>
              </a:spcBef>
              <a:spcAft>
                <a:spcPts val="0"/>
              </a:spcAft>
              <a:buSzPts val="1600"/>
              <a:buChar char="○"/>
              <a:defRPr/>
            </a:lvl8pPr>
            <a:lvl9pPr marL="5486126" lvl="8" indent="-440245" rtl="0">
              <a:lnSpc>
                <a:spcPct val="100000"/>
              </a:lnSpc>
              <a:spcBef>
                <a:spcPts val="0"/>
              </a:spcBef>
              <a:spcAft>
                <a:spcPts val="0"/>
              </a:spcAft>
              <a:buSzPts val="1600"/>
              <a:buChar char="■"/>
              <a:defRPr/>
            </a:lvl9pPr>
          </a:lstStyle>
          <a:p>
            <a:endParaRPr/>
          </a:p>
        </p:txBody>
      </p:sp>
      <p:sp>
        <p:nvSpPr>
          <p:cNvPr id="170" name="Google Shape;170;p18"/>
          <p:cNvSpPr txBox="1">
            <a:spLocks noGrp="1"/>
          </p:cNvSpPr>
          <p:nvPr>
            <p:ph type="body" idx="2"/>
          </p:nvPr>
        </p:nvSpPr>
        <p:spPr>
          <a:xfrm>
            <a:off x="1425133" y="1433467"/>
            <a:ext cx="4791600" cy="4711200"/>
          </a:xfrm>
          <a:prstGeom prst="rect">
            <a:avLst/>
          </a:prstGeom>
          <a:noFill/>
        </p:spPr>
        <p:txBody>
          <a:bodyPr spcFirstLastPara="1" anchor="t">
            <a:noAutofit/>
          </a:bodyPr>
          <a:lstStyle>
            <a:lvl1pPr marL="609570" lvl="0" indent="-440245" rtl="0">
              <a:lnSpc>
                <a:spcPct val="100000"/>
              </a:lnSpc>
              <a:spcBef>
                <a:spcPts val="0"/>
              </a:spcBef>
              <a:spcAft>
                <a:spcPts val="0"/>
              </a:spcAft>
              <a:buSzPts val="1600"/>
              <a:buChar char="●"/>
              <a:defRPr/>
            </a:lvl1pPr>
            <a:lvl2pPr marL="1219140" lvl="1" indent="-440245" rtl="0">
              <a:lnSpc>
                <a:spcPct val="100000"/>
              </a:lnSpc>
              <a:spcBef>
                <a:spcPts val="0"/>
              </a:spcBef>
              <a:spcAft>
                <a:spcPts val="0"/>
              </a:spcAft>
              <a:buSzPts val="1600"/>
              <a:buChar char="○"/>
              <a:defRPr sz="2133"/>
            </a:lvl2pPr>
            <a:lvl3pPr marL="1828709" lvl="2" indent="-440245" rtl="0">
              <a:lnSpc>
                <a:spcPct val="100000"/>
              </a:lnSpc>
              <a:spcBef>
                <a:spcPts val="0"/>
              </a:spcBef>
              <a:spcAft>
                <a:spcPts val="0"/>
              </a:spcAft>
              <a:buSzPts val="1600"/>
              <a:buChar char="■"/>
              <a:defRPr sz="2133"/>
            </a:lvl3pPr>
            <a:lvl4pPr marL="2438278" lvl="3" indent="-440245" rtl="0">
              <a:lnSpc>
                <a:spcPct val="100000"/>
              </a:lnSpc>
              <a:spcBef>
                <a:spcPts val="0"/>
              </a:spcBef>
              <a:spcAft>
                <a:spcPts val="0"/>
              </a:spcAft>
              <a:buSzPts val="1600"/>
              <a:buChar char="●"/>
              <a:defRPr sz="2133"/>
            </a:lvl4pPr>
            <a:lvl5pPr marL="3047848" lvl="4" indent="-440245" rtl="0">
              <a:lnSpc>
                <a:spcPct val="100000"/>
              </a:lnSpc>
              <a:spcBef>
                <a:spcPts val="0"/>
              </a:spcBef>
              <a:spcAft>
                <a:spcPts val="0"/>
              </a:spcAft>
              <a:buSzPts val="1600"/>
              <a:buChar char="○"/>
              <a:defRPr sz="2133"/>
            </a:lvl5pPr>
            <a:lvl6pPr marL="3657418" lvl="5" indent="-440245" rtl="0">
              <a:lnSpc>
                <a:spcPct val="100000"/>
              </a:lnSpc>
              <a:spcBef>
                <a:spcPts val="0"/>
              </a:spcBef>
              <a:spcAft>
                <a:spcPts val="0"/>
              </a:spcAft>
              <a:buSzPts val="1600"/>
              <a:buChar char="■"/>
              <a:defRPr sz="2133"/>
            </a:lvl6pPr>
            <a:lvl7pPr marL="4266987" lvl="6" indent="-440245" rtl="0">
              <a:lnSpc>
                <a:spcPct val="100000"/>
              </a:lnSpc>
              <a:spcBef>
                <a:spcPts val="0"/>
              </a:spcBef>
              <a:spcAft>
                <a:spcPts val="0"/>
              </a:spcAft>
              <a:buSzPts val="1600"/>
              <a:buChar char="●"/>
              <a:defRPr sz="2133"/>
            </a:lvl7pPr>
            <a:lvl8pPr marL="4876557" lvl="7" indent="-440245" rtl="0">
              <a:lnSpc>
                <a:spcPct val="100000"/>
              </a:lnSpc>
              <a:spcBef>
                <a:spcPts val="0"/>
              </a:spcBef>
              <a:spcAft>
                <a:spcPts val="0"/>
              </a:spcAft>
              <a:buSzPts val="1600"/>
              <a:buChar char="○"/>
              <a:defRPr sz="2133"/>
            </a:lvl8pPr>
            <a:lvl9pPr marL="5486126" lvl="8" indent="-440245" rtl="0">
              <a:lnSpc>
                <a:spcPct val="100000"/>
              </a:lnSpc>
              <a:spcBef>
                <a:spcPts val="0"/>
              </a:spcBef>
              <a:spcAft>
                <a:spcPts val="0"/>
              </a:spcAft>
              <a:buSzPts val="1600"/>
              <a:buChar char="■"/>
              <a:defRPr sz="2133"/>
            </a:lvl9pPr>
          </a:lstStyle>
          <a:p>
            <a:endParaRPr/>
          </a:p>
        </p:txBody>
      </p:sp>
    </p:spTree>
    <p:extLst>
      <p:ext uri="{BB962C8B-B14F-4D97-AF65-F5344CB8AC3E}">
        <p14:creationId xmlns:p14="http://schemas.microsoft.com/office/powerpoint/2010/main" val="8440754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88"/>
        <p:cNvGrpSpPr/>
        <p:nvPr/>
      </p:nvGrpSpPr>
      <p:grpSpPr>
        <a:xfrm>
          <a:off x="0" y="0"/>
          <a:ext cx="0" cy="0"/>
          <a:chOff x="0" y="0"/>
          <a:chExt cx="0" cy="0"/>
        </a:xfrm>
      </p:grpSpPr>
      <p:grpSp>
        <p:nvGrpSpPr>
          <p:cNvPr id="9" name="Google Shape;189;p20">
            <a:extLst>
              <a:ext uri="{FF2B5EF4-FFF2-40B4-BE49-F238E27FC236}">
                <a16:creationId xmlns:a16="http://schemas.microsoft.com/office/drawing/2014/main" id="{29031C8A-069C-154F-AA24-CF19ED9FDD44}"/>
              </a:ext>
            </a:extLst>
          </p:cNvPr>
          <p:cNvGrpSpPr>
            <a:grpSpLocks/>
          </p:cNvGrpSpPr>
          <p:nvPr/>
        </p:nvGrpSpPr>
        <p:grpSpPr bwMode="auto">
          <a:xfrm>
            <a:off x="158751" y="152400"/>
            <a:ext cx="11874500" cy="6553200"/>
            <a:chOff x="118625" y="114900"/>
            <a:chExt cx="8907003" cy="4913700"/>
          </a:xfrm>
        </p:grpSpPr>
        <p:sp>
          <p:nvSpPr>
            <p:cNvPr id="10" name="Google Shape;190;p20">
              <a:extLst>
                <a:ext uri="{FF2B5EF4-FFF2-40B4-BE49-F238E27FC236}">
                  <a16:creationId xmlns:a16="http://schemas.microsoft.com/office/drawing/2014/main" id="{88B66B25-CECC-B342-8929-7CFC810E5FD7}"/>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11" name="Google Shape;191;p20">
              <a:extLst>
                <a:ext uri="{FF2B5EF4-FFF2-40B4-BE49-F238E27FC236}">
                  <a16:creationId xmlns:a16="http://schemas.microsoft.com/office/drawing/2014/main" id="{47221999-D2DC-9F4B-8374-E93FEBD7EA91}"/>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2" name="Google Shape;192;p20">
              <a:extLst>
                <a:ext uri="{FF2B5EF4-FFF2-40B4-BE49-F238E27FC236}">
                  <a16:creationId xmlns:a16="http://schemas.microsoft.com/office/drawing/2014/main" id="{CA3ADE74-7627-624F-8DD2-56C6E6FA1954}"/>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13" name="Google Shape;193;p20">
              <a:extLst>
                <a:ext uri="{FF2B5EF4-FFF2-40B4-BE49-F238E27FC236}">
                  <a16:creationId xmlns:a16="http://schemas.microsoft.com/office/drawing/2014/main" id="{86F615A9-87FD-2744-9DB4-04500FCC2EF7}"/>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4" name="Google Shape;194;p20">
              <a:extLst>
                <a:ext uri="{FF2B5EF4-FFF2-40B4-BE49-F238E27FC236}">
                  <a16:creationId xmlns:a16="http://schemas.microsoft.com/office/drawing/2014/main" id="{805FD05D-13FA-534E-B712-9DD7E29D726D}"/>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195" name="Google Shape;195;p20"/>
          <p:cNvSpPr txBox="1">
            <a:spLocks noGrp="1"/>
          </p:cNvSpPr>
          <p:nvPr>
            <p:ph type="title"/>
          </p:nvPr>
        </p:nvSpPr>
        <p:spPr>
          <a:xfrm>
            <a:off x="1425200" y="516800"/>
            <a:ext cx="7243200" cy="789600"/>
          </a:xfrm>
          <a:prstGeom prst="rect">
            <a:avLst/>
          </a:prstGeom>
          <a:noFill/>
        </p:spPr>
        <p:txBody>
          <a:bodyPr spcFirstLastPara="1">
            <a:noAutofit/>
          </a:bodyPr>
          <a:lstStyle>
            <a:lvl1pPr lvl="0" rtl="0">
              <a:spcBef>
                <a:spcPts val="0"/>
              </a:spcBef>
              <a:spcAft>
                <a:spcPts val="0"/>
              </a:spcAft>
              <a:buClr>
                <a:schemeClr val="dk2"/>
              </a:buClr>
              <a:buSzPts val="3200"/>
              <a:buFont typeface="Fredoka One"/>
              <a:buNone/>
              <a:defRPr sz="4267"/>
            </a:lvl1pPr>
            <a:lvl2pPr lvl="1"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9pPr>
          </a:lstStyle>
          <a:p>
            <a:endParaRPr/>
          </a:p>
        </p:txBody>
      </p:sp>
      <p:sp>
        <p:nvSpPr>
          <p:cNvPr id="196" name="Google Shape;196;p20"/>
          <p:cNvSpPr txBox="1">
            <a:spLocks noGrp="1"/>
          </p:cNvSpPr>
          <p:nvPr>
            <p:ph type="subTitle" idx="1"/>
          </p:nvPr>
        </p:nvSpPr>
        <p:spPr>
          <a:xfrm>
            <a:off x="1531567" y="4414121"/>
            <a:ext cx="2928400" cy="495200"/>
          </a:xfrm>
          <a:prstGeom prst="rect">
            <a:avLst/>
          </a:prstGeom>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197" name="Google Shape;197;p20"/>
          <p:cNvSpPr txBox="1">
            <a:spLocks noGrp="1"/>
          </p:cNvSpPr>
          <p:nvPr>
            <p:ph type="subTitle" idx="2"/>
          </p:nvPr>
        </p:nvSpPr>
        <p:spPr>
          <a:xfrm>
            <a:off x="1531567" y="4941580"/>
            <a:ext cx="2928400" cy="750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198" name="Google Shape;198;p20"/>
          <p:cNvSpPr txBox="1">
            <a:spLocks noGrp="1"/>
          </p:cNvSpPr>
          <p:nvPr>
            <p:ph type="subTitle" idx="3"/>
          </p:nvPr>
        </p:nvSpPr>
        <p:spPr>
          <a:xfrm>
            <a:off x="4965216" y="4404133"/>
            <a:ext cx="2928400" cy="495200"/>
          </a:xfrm>
          <a:prstGeom prst="rect">
            <a:avLst/>
          </a:prstGeom>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199" name="Google Shape;199;p20"/>
          <p:cNvSpPr txBox="1">
            <a:spLocks noGrp="1"/>
          </p:cNvSpPr>
          <p:nvPr>
            <p:ph type="subTitle" idx="4"/>
          </p:nvPr>
        </p:nvSpPr>
        <p:spPr>
          <a:xfrm>
            <a:off x="4965216" y="4931592"/>
            <a:ext cx="2928400" cy="750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200" name="Google Shape;200;p20"/>
          <p:cNvSpPr txBox="1">
            <a:spLocks noGrp="1"/>
          </p:cNvSpPr>
          <p:nvPr>
            <p:ph type="subTitle" idx="5"/>
          </p:nvPr>
        </p:nvSpPr>
        <p:spPr>
          <a:xfrm>
            <a:off x="8398867" y="4404133"/>
            <a:ext cx="2928400" cy="495200"/>
          </a:xfrm>
          <a:prstGeom prst="rect">
            <a:avLst/>
          </a:prstGeom>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201" name="Google Shape;201;p20"/>
          <p:cNvSpPr txBox="1">
            <a:spLocks noGrp="1"/>
          </p:cNvSpPr>
          <p:nvPr>
            <p:ph type="subTitle" idx="6"/>
          </p:nvPr>
        </p:nvSpPr>
        <p:spPr>
          <a:xfrm>
            <a:off x="8398867" y="4931592"/>
            <a:ext cx="2928400" cy="750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Tree>
    <p:extLst>
      <p:ext uri="{BB962C8B-B14F-4D97-AF65-F5344CB8AC3E}">
        <p14:creationId xmlns:p14="http://schemas.microsoft.com/office/powerpoint/2010/main" val="5286887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2"/>
        <p:cNvGrpSpPr/>
        <p:nvPr/>
      </p:nvGrpSpPr>
      <p:grpSpPr>
        <a:xfrm>
          <a:off x="0" y="0"/>
          <a:ext cx="0" cy="0"/>
          <a:chOff x="0" y="0"/>
          <a:chExt cx="0" cy="0"/>
        </a:xfrm>
      </p:grpSpPr>
      <p:grpSp>
        <p:nvGrpSpPr>
          <p:cNvPr id="11" name="Google Shape;203;p21">
            <a:extLst>
              <a:ext uri="{FF2B5EF4-FFF2-40B4-BE49-F238E27FC236}">
                <a16:creationId xmlns:a16="http://schemas.microsoft.com/office/drawing/2014/main" id="{96C4254B-E488-2D42-A4C4-63C00A6B5164}"/>
              </a:ext>
            </a:extLst>
          </p:cNvPr>
          <p:cNvGrpSpPr>
            <a:grpSpLocks/>
          </p:cNvGrpSpPr>
          <p:nvPr/>
        </p:nvGrpSpPr>
        <p:grpSpPr bwMode="auto">
          <a:xfrm>
            <a:off x="158751" y="152400"/>
            <a:ext cx="11874500" cy="6553200"/>
            <a:chOff x="118625" y="114900"/>
            <a:chExt cx="8907003" cy="4913700"/>
          </a:xfrm>
        </p:grpSpPr>
        <p:sp>
          <p:nvSpPr>
            <p:cNvPr id="12" name="Google Shape;204;p21">
              <a:extLst>
                <a:ext uri="{FF2B5EF4-FFF2-40B4-BE49-F238E27FC236}">
                  <a16:creationId xmlns:a16="http://schemas.microsoft.com/office/drawing/2014/main" id="{3EEFA907-9EDB-6A48-ADAA-B95C69558B35}"/>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13" name="Google Shape;205;p21">
              <a:extLst>
                <a:ext uri="{FF2B5EF4-FFF2-40B4-BE49-F238E27FC236}">
                  <a16:creationId xmlns:a16="http://schemas.microsoft.com/office/drawing/2014/main" id="{0A9AA864-5A14-EC4E-8531-90F4858E90F3}"/>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4" name="Google Shape;206;p21">
              <a:extLst>
                <a:ext uri="{FF2B5EF4-FFF2-40B4-BE49-F238E27FC236}">
                  <a16:creationId xmlns:a16="http://schemas.microsoft.com/office/drawing/2014/main" id="{9EB0E3CE-689D-4F48-8FFF-8C7C29E262B2}"/>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15" name="Google Shape;207;p21">
              <a:extLst>
                <a:ext uri="{FF2B5EF4-FFF2-40B4-BE49-F238E27FC236}">
                  <a16:creationId xmlns:a16="http://schemas.microsoft.com/office/drawing/2014/main" id="{4EC792E9-9AF6-1944-8703-DA090CE2E02F}"/>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6" name="Google Shape;208;p21">
              <a:extLst>
                <a:ext uri="{FF2B5EF4-FFF2-40B4-BE49-F238E27FC236}">
                  <a16:creationId xmlns:a16="http://schemas.microsoft.com/office/drawing/2014/main" id="{F4359904-9090-6741-B5DB-B931E578F620}"/>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209" name="Google Shape;209;p21"/>
          <p:cNvSpPr txBox="1">
            <a:spLocks noGrp="1"/>
          </p:cNvSpPr>
          <p:nvPr>
            <p:ph type="subTitle" idx="1"/>
          </p:nvPr>
        </p:nvSpPr>
        <p:spPr>
          <a:xfrm>
            <a:off x="1686167" y="1855759"/>
            <a:ext cx="2619200" cy="495200"/>
          </a:xfrm>
          <a:prstGeom prst="rect">
            <a:avLst/>
          </a:prstGeom>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210" name="Google Shape;210;p21"/>
          <p:cNvSpPr txBox="1">
            <a:spLocks noGrp="1"/>
          </p:cNvSpPr>
          <p:nvPr>
            <p:ph type="subTitle" idx="2"/>
          </p:nvPr>
        </p:nvSpPr>
        <p:spPr>
          <a:xfrm>
            <a:off x="1686167" y="2353441"/>
            <a:ext cx="2619200" cy="1184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211" name="Google Shape;211;p21"/>
          <p:cNvSpPr txBox="1">
            <a:spLocks noGrp="1"/>
          </p:cNvSpPr>
          <p:nvPr>
            <p:ph type="subTitle" idx="3"/>
          </p:nvPr>
        </p:nvSpPr>
        <p:spPr>
          <a:xfrm>
            <a:off x="8546733" y="1855759"/>
            <a:ext cx="2619200" cy="495200"/>
          </a:xfrm>
          <a:prstGeom prst="rect">
            <a:avLst/>
          </a:prstGeom>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212" name="Google Shape;212;p21"/>
          <p:cNvSpPr txBox="1">
            <a:spLocks noGrp="1"/>
          </p:cNvSpPr>
          <p:nvPr>
            <p:ph type="subTitle" idx="4"/>
          </p:nvPr>
        </p:nvSpPr>
        <p:spPr>
          <a:xfrm>
            <a:off x="8546733" y="2353441"/>
            <a:ext cx="2619200" cy="1184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213" name="Google Shape;213;p21"/>
          <p:cNvSpPr txBox="1">
            <a:spLocks noGrp="1"/>
          </p:cNvSpPr>
          <p:nvPr>
            <p:ph type="subTitle" idx="5"/>
          </p:nvPr>
        </p:nvSpPr>
        <p:spPr>
          <a:xfrm>
            <a:off x="1686167" y="4066959"/>
            <a:ext cx="2619200" cy="495200"/>
          </a:xfrm>
          <a:prstGeom prst="rect">
            <a:avLst/>
          </a:prstGeom>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214" name="Google Shape;214;p21"/>
          <p:cNvSpPr txBox="1">
            <a:spLocks noGrp="1"/>
          </p:cNvSpPr>
          <p:nvPr>
            <p:ph type="subTitle" idx="6"/>
          </p:nvPr>
        </p:nvSpPr>
        <p:spPr>
          <a:xfrm>
            <a:off x="1686167" y="4564641"/>
            <a:ext cx="2619200" cy="1184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215" name="Google Shape;215;p21"/>
          <p:cNvSpPr txBox="1">
            <a:spLocks noGrp="1"/>
          </p:cNvSpPr>
          <p:nvPr>
            <p:ph type="title"/>
          </p:nvPr>
        </p:nvSpPr>
        <p:spPr>
          <a:xfrm>
            <a:off x="1425200" y="516800"/>
            <a:ext cx="9806800" cy="789600"/>
          </a:xfrm>
          <a:prstGeom prst="rect">
            <a:avLst/>
          </a:prstGeom>
          <a:noFill/>
        </p:spPr>
        <p:txBody>
          <a:bodyPr spcFirstLastPara="1">
            <a:noAutofit/>
          </a:bodyPr>
          <a:lstStyle>
            <a:lvl1pPr lvl="0" rtl="0">
              <a:spcBef>
                <a:spcPts val="0"/>
              </a:spcBef>
              <a:spcAft>
                <a:spcPts val="0"/>
              </a:spcAft>
              <a:buClr>
                <a:schemeClr val="dk2"/>
              </a:buClr>
              <a:buSzPts val="3200"/>
              <a:buFont typeface="Fredoka One"/>
              <a:buNone/>
              <a:defRPr sz="4267"/>
            </a:lvl1pPr>
            <a:lvl2pPr lvl="1"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9pPr>
          </a:lstStyle>
          <a:p>
            <a:endParaRPr/>
          </a:p>
        </p:txBody>
      </p:sp>
      <p:sp>
        <p:nvSpPr>
          <p:cNvPr id="216" name="Google Shape;216;p21"/>
          <p:cNvSpPr txBox="1">
            <a:spLocks noGrp="1"/>
          </p:cNvSpPr>
          <p:nvPr>
            <p:ph type="subTitle" idx="7"/>
          </p:nvPr>
        </p:nvSpPr>
        <p:spPr>
          <a:xfrm>
            <a:off x="8546733" y="4066959"/>
            <a:ext cx="2619200" cy="495200"/>
          </a:xfrm>
          <a:prstGeom prst="rect">
            <a:avLst/>
          </a:prstGeom>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217" name="Google Shape;217;p21"/>
          <p:cNvSpPr txBox="1">
            <a:spLocks noGrp="1"/>
          </p:cNvSpPr>
          <p:nvPr>
            <p:ph type="subTitle" idx="8"/>
          </p:nvPr>
        </p:nvSpPr>
        <p:spPr>
          <a:xfrm>
            <a:off x="8546733" y="4564641"/>
            <a:ext cx="2619200" cy="1184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Tree>
    <p:extLst>
      <p:ext uri="{BB962C8B-B14F-4D97-AF65-F5344CB8AC3E}">
        <p14:creationId xmlns:p14="http://schemas.microsoft.com/office/powerpoint/2010/main" val="36774222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18"/>
        <p:cNvGrpSpPr/>
        <p:nvPr/>
      </p:nvGrpSpPr>
      <p:grpSpPr>
        <a:xfrm>
          <a:off x="0" y="0"/>
          <a:ext cx="0" cy="0"/>
          <a:chOff x="0" y="0"/>
          <a:chExt cx="0" cy="0"/>
        </a:xfrm>
      </p:grpSpPr>
      <p:grpSp>
        <p:nvGrpSpPr>
          <p:cNvPr id="15" name="Google Shape;219;p22">
            <a:extLst>
              <a:ext uri="{FF2B5EF4-FFF2-40B4-BE49-F238E27FC236}">
                <a16:creationId xmlns:a16="http://schemas.microsoft.com/office/drawing/2014/main" id="{7163210D-4169-454A-AEC7-0B66B7856164}"/>
              </a:ext>
            </a:extLst>
          </p:cNvPr>
          <p:cNvGrpSpPr>
            <a:grpSpLocks/>
          </p:cNvGrpSpPr>
          <p:nvPr/>
        </p:nvGrpSpPr>
        <p:grpSpPr bwMode="auto">
          <a:xfrm>
            <a:off x="158751" y="152400"/>
            <a:ext cx="11874500" cy="6553200"/>
            <a:chOff x="118625" y="114900"/>
            <a:chExt cx="8907003" cy="4913700"/>
          </a:xfrm>
        </p:grpSpPr>
        <p:sp>
          <p:nvSpPr>
            <p:cNvPr id="16" name="Google Shape;220;p22">
              <a:extLst>
                <a:ext uri="{FF2B5EF4-FFF2-40B4-BE49-F238E27FC236}">
                  <a16:creationId xmlns:a16="http://schemas.microsoft.com/office/drawing/2014/main" id="{418AB8B3-A81D-9849-84FA-B6685C2C9418}"/>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17" name="Google Shape;221;p22">
              <a:extLst>
                <a:ext uri="{FF2B5EF4-FFF2-40B4-BE49-F238E27FC236}">
                  <a16:creationId xmlns:a16="http://schemas.microsoft.com/office/drawing/2014/main" id="{9BEBECC7-AD82-E842-A698-FC9B00E3B3AD}"/>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8" name="Google Shape;222;p22">
              <a:extLst>
                <a:ext uri="{FF2B5EF4-FFF2-40B4-BE49-F238E27FC236}">
                  <a16:creationId xmlns:a16="http://schemas.microsoft.com/office/drawing/2014/main" id="{2F7AFA00-09E2-5B4F-8253-85703CCE4CE5}"/>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19" name="Google Shape;223;p22">
              <a:extLst>
                <a:ext uri="{FF2B5EF4-FFF2-40B4-BE49-F238E27FC236}">
                  <a16:creationId xmlns:a16="http://schemas.microsoft.com/office/drawing/2014/main" id="{333E56BD-631B-434E-BF15-6F34FE4F567D}"/>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20" name="Google Shape;224;p22">
              <a:extLst>
                <a:ext uri="{FF2B5EF4-FFF2-40B4-BE49-F238E27FC236}">
                  <a16:creationId xmlns:a16="http://schemas.microsoft.com/office/drawing/2014/main" id="{EA19BEF2-74F9-DE45-8EED-8465480BC31B}"/>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225" name="Google Shape;225;p22"/>
          <p:cNvSpPr txBox="1">
            <a:spLocks noGrp="1"/>
          </p:cNvSpPr>
          <p:nvPr>
            <p:ph type="subTitle" idx="1"/>
          </p:nvPr>
        </p:nvSpPr>
        <p:spPr>
          <a:xfrm>
            <a:off x="1787767" y="4066959"/>
            <a:ext cx="2619200" cy="495200"/>
          </a:xfrm>
          <a:prstGeom prst="rect">
            <a:avLst/>
          </a:prstGeom>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226" name="Google Shape;226;p22"/>
          <p:cNvSpPr txBox="1">
            <a:spLocks noGrp="1"/>
          </p:cNvSpPr>
          <p:nvPr>
            <p:ph type="subTitle" idx="2"/>
          </p:nvPr>
        </p:nvSpPr>
        <p:spPr>
          <a:xfrm>
            <a:off x="1787767" y="4564629"/>
            <a:ext cx="2619200" cy="1184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227" name="Google Shape;227;p22"/>
          <p:cNvSpPr txBox="1">
            <a:spLocks noGrp="1"/>
          </p:cNvSpPr>
          <p:nvPr>
            <p:ph type="subTitle" idx="3"/>
          </p:nvPr>
        </p:nvSpPr>
        <p:spPr>
          <a:xfrm>
            <a:off x="5119200" y="4066959"/>
            <a:ext cx="2619200" cy="495200"/>
          </a:xfrm>
          <a:prstGeom prst="rect">
            <a:avLst/>
          </a:prstGeom>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228" name="Google Shape;228;p22"/>
          <p:cNvSpPr txBox="1">
            <a:spLocks noGrp="1"/>
          </p:cNvSpPr>
          <p:nvPr>
            <p:ph type="subTitle" idx="4"/>
          </p:nvPr>
        </p:nvSpPr>
        <p:spPr>
          <a:xfrm>
            <a:off x="5119200" y="4564629"/>
            <a:ext cx="2619200" cy="1184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229" name="Google Shape;229;p22"/>
          <p:cNvSpPr txBox="1">
            <a:spLocks noGrp="1"/>
          </p:cNvSpPr>
          <p:nvPr>
            <p:ph type="subTitle" idx="5"/>
          </p:nvPr>
        </p:nvSpPr>
        <p:spPr>
          <a:xfrm>
            <a:off x="8450633" y="4066959"/>
            <a:ext cx="2619200" cy="495200"/>
          </a:xfrm>
          <a:prstGeom prst="rect">
            <a:avLst/>
          </a:prstGeom>
          <a:noFill/>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230" name="Google Shape;230;p22"/>
          <p:cNvSpPr txBox="1">
            <a:spLocks noGrp="1"/>
          </p:cNvSpPr>
          <p:nvPr>
            <p:ph type="subTitle" idx="6"/>
          </p:nvPr>
        </p:nvSpPr>
        <p:spPr>
          <a:xfrm>
            <a:off x="8450633" y="4564629"/>
            <a:ext cx="2619200" cy="1184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231" name="Google Shape;231;p22"/>
          <p:cNvSpPr txBox="1">
            <a:spLocks noGrp="1"/>
          </p:cNvSpPr>
          <p:nvPr>
            <p:ph type="title"/>
          </p:nvPr>
        </p:nvSpPr>
        <p:spPr>
          <a:xfrm>
            <a:off x="1425200" y="516800"/>
            <a:ext cx="7243200" cy="789600"/>
          </a:xfrm>
          <a:prstGeom prst="rect">
            <a:avLst/>
          </a:prstGeom>
          <a:noFill/>
        </p:spPr>
        <p:txBody>
          <a:bodyPr spcFirstLastPara="1">
            <a:noAutofit/>
          </a:bodyPr>
          <a:lstStyle>
            <a:lvl1pPr lvl="0" rtl="0">
              <a:spcBef>
                <a:spcPts val="0"/>
              </a:spcBef>
              <a:spcAft>
                <a:spcPts val="0"/>
              </a:spcAft>
              <a:buSzPts val="3200"/>
              <a:buNone/>
              <a:defRPr sz="42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32" name="Google Shape;232;p22"/>
          <p:cNvSpPr txBox="1">
            <a:spLocks noGrp="1"/>
          </p:cNvSpPr>
          <p:nvPr>
            <p:ph type="subTitle" idx="7"/>
          </p:nvPr>
        </p:nvSpPr>
        <p:spPr>
          <a:xfrm>
            <a:off x="1787767" y="1855759"/>
            <a:ext cx="2619200" cy="495200"/>
          </a:xfrm>
          <a:prstGeom prst="rect">
            <a:avLst/>
          </a:prstGeom>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233" name="Google Shape;233;p22"/>
          <p:cNvSpPr txBox="1">
            <a:spLocks noGrp="1"/>
          </p:cNvSpPr>
          <p:nvPr>
            <p:ph type="subTitle" idx="8"/>
          </p:nvPr>
        </p:nvSpPr>
        <p:spPr>
          <a:xfrm>
            <a:off x="1787767" y="2353429"/>
            <a:ext cx="2619200" cy="1184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234" name="Google Shape;234;p22"/>
          <p:cNvSpPr txBox="1">
            <a:spLocks noGrp="1"/>
          </p:cNvSpPr>
          <p:nvPr>
            <p:ph type="subTitle" idx="9"/>
          </p:nvPr>
        </p:nvSpPr>
        <p:spPr>
          <a:xfrm>
            <a:off x="5119200" y="1855759"/>
            <a:ext cx="2619200" cy="495200"/>
          </a:xfrm>
          <a:prstGeom prst="rect">
            <a:avLst/>
          </a:prstGeom>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235" name="Google Shape;235;p22"/>
          <p:cNvSpPr txBox="1">
            <a:spLocks noGrp="1"/>
          </p:cNvSpPr>
          <p:nvPr>
            <p:ph type="subTitle" idx="13"/>
          </p:nvPr>
        </p:nvSpPr>
        <p:spPr>
          <a:xfrm>
            <a:off x="5119200" y="2353429"/>
            <a:ext cx="2619200" cy="1184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236" name="Google Shape;236;p22"/>
          <p:cNvSpPr txBox="1">
            <a:spLocks noGrp="1"/>
          </p:cNvSpPr>
          <p:nvPr>
            <p:ph type="subTitle" idx="14"/>
          </p:nvPr>
        </p:nvSpPr>
        <p:spPr>
          <a:xfrm>
            <a:off x="8450633" y="1855759"/>
            <a:ext cx="2619200" cy="495200"/>
          </a:xfrm>
          <a:prstGeom prst="rect">
            <a:avLst/>
          </a:prstGeom>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237" name="Google Shape;237;p22"/>
          <p:cNvSpPr txBox="1">
            <a:spLocks noGrp="1"/>
          </p:cNvSpPr>
          <p:nvPr>
            <p:ph type="subTitle" idx="15"/>
          </p:nvPr>
        </p:nvSpPr>
        <p:spPr>
          <a:xfrm>
            <a:off x="8450633" y="2353429"/>
            <a:ext cx="2619200" cy="1184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Tree>
    <p:extLst>
      <p:ext uri="{BB962C8B-B14F-4D97-AF65-F5344CB8AC3E}">
        <p14:creationId xmlns:p14="http://schemas.microsoft.com/office/powerpoint/2010/main" val="4520864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238"/>
        <p:cNvGrpSpPr/>
        <p:nvPr/>
      </p:nvGrpSpPr>
      <p:grpSpPr>
        <a:xfrm>
          <a:off x="0" y="0"/>
          <a:ext cx="0" cy="0"/>
          <a:chOff x="0" y="0"/>
          <a:chExt cx="0" cy="0"/>
        </a:xfrm>
      </p:grpSpPr>
      <p:grpSp>
        <p:nvGrpSpPr>
          <p:cNvPr id="21" name="Google Shape;239;p23">
            <a:extLst>
              <a:ext uri="{FF2B5EF4-FFF2-40B4-BE49-F238E27FC236}">
                <a16:creationId xmlns:a16="http://schemas.microsoft.com/office/drawing/2014/main" id="{CE32B6F9-548C-E342-8D66-EC2A3F3AE54E}"/>
              </a:ext>
            </a:extLst>
          </p:cNvPr>
          <p:cNvGrpSpPr>
            <a:grpSpLocks/>
          </p:cNvGrpSpPr>
          <p:nvPr/>
        </p:nvGrpSpPr>
        <p:grpSpPr bwMode="auto">
          <a:xfrm>
            <a:off x="158751" y="152400"/>
            <a:ext cx="11874500" cy="6553200"/>
            <a:chOff x="118625" y="114900"/>
            <a:chExt cx="8907003" cy="4913700"/>
          </a:xfrm>
        </p:grpSpPr>
        <p:sp>
          <p:nvSpPr>
            <p:cNvPr id="22" name="Google Shape;240;p23">
              <a:extLst>
                <a:ext uri="{FF2B5EF4-FFF2-40B4-BE49-F238E27FC236}">
                  <a16:creationId xmlns:a16="http://schemas.microsoft.com/office/drawing/2014/main" id="{8A5FFD64-314C-7A47-B1B6-54B6FFDCC06D}"/>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23" name="Google Shape;241;p23">
              <a:extLst>
                <a:ext uri="{FF2B5EF4-FFF2-40B4-BE49-F238E27FC236}">
                  <a16:creationId xmlns:a16="http://schemas.microsoft.com/office/drawing/2014/main" id="{FDB97344-77BB-3F4B-87C7-EC914B0152B2}"/>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24" name="Google Shape;242;p23">
              <a:extLst>
                <a:ext uri="{FF2B5EF4-FFF2-40B4-BE49-F238E27FC236}">
                  <a16:creationId xmlns:a16="http://schemas.microsoft.com/office/drawing/2014/main" id="{9E102AC0-C57B-AE45-8A6F-455BEFD60141}"/>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25" name="Google Shape;243;p23">
              <a:extLst>
                <a:ext uri="{FF2B5EF4-FFF2-40B4-BE49-F238E27FC236}">
                  <a16:creationId xmlns:a16="http://schemas.microsoft.com/office/drawing/2014/main" id="{E7511EB6-7421-A84C-A587-031EFE56F1D4}"/>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26" name="Google Shape;244;p23">
              <a:extLst>
                <a:ext uri="{FF2B5EF4-FFF2-40B4-BE49-F238E27FC236}">
                  <a16:creationId xmlns:a16="http://schemas.microsoft.com/office/drawing/2014/main" id="{572FF389-E47B-3041-8A01-5B6EFF0A89B1}"/>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245" name="Google Shape;245;p23"/>
          <p:cNvSpPr txBox="1">
            <a:spLocks noGrp="1"/>
          </p:cNvSpPr>
          <p:nvPr>
            <p:ph type="subTitle" idx="1"/>
          </p:nvPr>
        </p:nvSpPr>
        <p:spPr>
          <a:xfrm>
            <a:off x="1686183" y="4544636"/>
            <a:ext cx="2619200" cy="495200"/>
          </a:xfrm>
          <a:prstGeom prst="rect">
            <a:avLst/>
          </a:prstGeom>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246" name="Google Shape;246;p23"/>
          <p:cNvSpPr txBox="1">
            <a:spLocks noGrp="1"/>
          </p:cNvSpPr>
          <p:nvPr>
            <p:ph type="subTitle" idx="2"/>
          </p:nvPr>
        </p:nvSpPr>
        <p:spPr>
          <a:xfrm>
            <a:off x="1686183" y="5164359"/>
            <a:ext cx="2619200" cy="580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247" name="Google Shape;247;p23"/>
          <p:cNvSpPr txBox="1">
            <a:spLocks noGrp="1"/>
          </p:cNvSpPr>
          <p:nvPr>
            <p:ph type="subTitle" idx="3"/>
          </p:nvPr>
        </p:nvSpPr>
        <p:spPr>
          <a:xfrm>
            <a:off x="5122108" y="4544636"/>
            <a:ext cx="2619200" cy="495200"/>
          </a:xfrm>
          <a:prstGeom prst="rect">
            <a:avLst/>
          </a:prstGeom>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248" name="Google Shape;248;p23"/>
          <p:cNvSpPr txBox="1">
            <a:spLocks noGrp="1"/>
          </p:cNvSpPr>
          <p:nvPr>
            <p:ph type="subTitle" idx="4"/>
          </p:nvPr>
        </p:nvSpPr>
        <p:spPr>
          <a:xfrm>
            <a:off x="5122108" y="5164359"/>
            <a:ext cx="2619200" cy="580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249" name="Google Shape;249;p23"/>
          <p:cNvSpPr txBox="1">
            <a:spLocks noGrp="1"/>
          </p:cNvSpPr>
          <p:nvPr>
            <p:ph type="subTitle" idx="5"/>
          </p:nvPr>
        </p:nvSpPr>
        <p:spPr>
          <a:xfrm>
            <a:off x="8558041" y="4544636"/>
            <a:ext cx="2619200" cy="495200"/>
          </a:xfrm>
          <a:prstGeom prst="rect">
            <a:avLst/>
          </a:prstGeom>
          <a:noFill/>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250" name="Google Shape;250;p23"/>
          <p:cNvSpPr txBox="1">
            <a:spLocks noGrp="1"/>
          </p:cNvSpPr>
          <p:nvPr>
            <p:ph type="subTitle" idx="6"/>
          </p:nvPr>
        </p:nvSpPr>
        <p:spPr>
          <a:xfrm>
            <a:off x="8558041" y="5164359"/>
            <a:ext cx="2619200" cy="580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251" name="Google Shape;251;p23"/>
          <p:cNvSpPr txBox="1">
            <a:spLocks noGrp="1"/>
          </p:cNvSpPr>
          <p:nvPr>
            <p:ph type="title"/>
          </p:nvPr>
        </p:nvSpPr>
        <p:spPr>
          <a:xfrm>
            <a:off x="1425200" y="516800"/>
            <a:ext cx="7243200" cy="789600"/>
          </a:xfrm>
          <a:prstGeom prst="rect">
            <a:avLst/>
          </a:prstGeom>
          <a:noFill/>
        </p:spPr>
        <p:txBody>
          <a:bodyPr spcFirstLastPara="1">
            <a:noAutofit/>
          </a:bodyPr>
          <a:lstStyle>
            <a:lvl1pPr lvl="0" rtl="0">
              <a:spcBef>
                <a:spcPts val="0"/>
              </a:spcBef>
              <a:spcAft>
                <a:spcPts val="0"/>
              </a:spcAft>
              <a:buSzPts val="3200"/>
              <a:buNone/>
              <a:defRPr sz="42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52" name="Google Shape;252;p23"/>
          <p:cNvSpPr txBox="1">
            <a:spLocks noGrp="1"/>
          </p:cNvSpPr>
          <p:nvPr>
            <p:ph type="subTitle" idx="7"/>
          </p:nvPr>
        </p:nvSpPr>
        <p:spPr>
          <a:xfrm>
            <a:off x="1686183" y="2509789"/>
            <a:ext cx="2619200" cy="495200"/>
          </a:xfrm>
          <a:prstGeom prst="rect">
            <a:avLst/>
          </a:prstGeom>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253" name="Google Shape;253;p23"/>
          <p:cNvSpPr txBox="1">
            <a:spLocks noGrp="1"/>
          </p:cNvSpPr>
          <p:nvPr>
            <p:ph type="subTitle" idx="8"/>
          </p:nvPr>
        </p:nvSpPr>
        <p:spPr>
          <a:xfrm>
            <a:off x="1686183" y="3129512"/>
            <a:ext cx="2619200" cy="580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254" name="Google Shape;254;p23"/>
          <p:cNvSpPr txBox="1">
            <a:spLocks noGrp="1"/>
          </p:cNvSpPr>
          <p:nvPr>
            <p:ph type="subTitle" idx="9"/>
          </p:nvPr>
        </p:nvSpPr>
        <p:spPr>
          <a:xfrm>
            <a:off x="5122108" y="2509789"/>
            <a:ext cx="2619200" cy="495200"/>
          </a:xfrm>
          <a:prstGeom prst="rect">
            <a:avLst/>
          </a:prstGeom>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255" name="Google Shape;255;p23"/>
          <p:cNvSpPr txBox="1">
            <a:spLocks noGrp="1"/>
          </p:cNvSpPr>
          <p:nvPr>
            <p:ph type="subTitle" idx="13"/>
          </p:nvPr>
        </p:nvSpPr>
        <p:spPr>
          <a:xfrm>
            <a:off x="5122108" y="3129512"/>
            <a:ext cx="2619200" cy="580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256" name="Google Shape;256;p23"/>
          <p:cNvSpPr txBox="1">
            <a:spLocks noGrp="1"/>
          </p:cNvSpPr>
          <p:nvPr>
            <p:ph type="subTitle" idx="14"/>
          </p:nvPr>
        </p:nvSpPr>
        <p:spPr>
          <a:xfrm>
            <a:off x="8558041" y="2509789"/>
            <a:ext cx="2619200" cy="495200"/>
          </a:xfrm>
          <a:prstGeom prst="rect">
            <a:avLst/>
          </a:prstGeom>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257" name="Google Shape;257;p23"/>
          <p:cNvSpPr txBox="1">
            <a:spLocks noGrp="1"/>
          </p:cNvSpPr>
          <p:nvPr>
            <p:ph type="subTitle" idx="15"/>
          </p:nvPr>
        </p:nvSpPr>
        <p:spPr>
          <a:xfrm>
            <a:off x="8558041" y="3129512"/>
            <a:ext cx="2619200" cy="580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258" name="Google Shape;258;p23"/>
          <p:cNvSpPr txBox="1">
            <a:spLocks noGrp="1"/>
          </p:cNvSpPr>
          <p:nvPr>
            <p:ph type="title" idx="16"/>
          </p:nvPr>
        </p:nvSpPr>
        <p:spPr>
          <a:xfrm>
            <a:off x="2100783" y="1841947"/>
            <a:ext cx="1790000" cy="703200"/>
          </a:xfrm>
          <a:prstGeom prst="rect">
            <a:avLst/>
          </a:prstGeom>
        </p:spPr>
        <p:txBody>
          <a:bodyPr spcFirstLastPara="1" anchor="ctr">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4267">
                <a:solidFill>
                  <a:schemeClr val="dk2"/>
                </a:solidFill>
              </a:defRPr>
            </a:lvl2pPr>
            <a:lvl3pPr lvl="2" algn="ctr" rtl="0">
              <a:lnSpc>
                <a:spcPct val="100000"/>
              </a:lnSpc>
              <a:spcBef>
                <a:spcPts val="0"/>
              </a:spcBef>
              <a:spcAft>
                <a:spcPts val="0"/>
              </a:spcAft>
              <a:buClr>
                <a:schemeClr val="dk2"/>
              </a:buClr>
              <a:buSzPts val="3200"/>
              <a:buNone/>
              <a:defRPr sz="4267">
                <a:solidFill>
                  <a:schemeClr val="dk2"/>
                </a:solidFill>
              </a:defRPr>
            </a:lvl3pPr>
            <a:lvl4pPr lvl="3" algn="ctr" rtl="0">
              <a:lnSpc>
                <a:spcPct val="100000"/>
              </a:lnSpc>
              <a:spcBef>
                <a:spcPts val="0"/>
              </a:spcBef>
              <a:spcAft>
                <a:spcPts val="0"/>
              </a:spcAft>
              <a:buClr>
                <a:schemeClr val="dk2"/>
              </a:buClr>
              <a:buSzPts val="3200"/>
              <a:buNone/>
              <a:defRPr sz="4267">
                <a:solidFill>
                  <a:schemeClr val="dk2"/>
                </a:solidFill>
              </a:defRPr>
            </a:lvl4pPr>
            <a:lvl5pPr lvl="4" algn="ctr" rtl="0">
              <a:lnSpc>
                <a:spcPct val="100000"/>
              </a:lnSpc>
              <a:spcBef>
                <a:spcPts val="0"/>
              </a:spcBef>
              <a:spcAft>
                <a:spcPts val="0"/>
              </a:spcAft>
              <a:buClr>
                <a:schemeClr val="dk2"/>
              </a:buClr>
              <a:buSzPts val="3200"/>
              <a:buNone/>
              <a:defRPr sz="4267">
                <a:solidFill>
                  <a:schemeClr val="dk2"/>
                </a:solidFill>
              </a:defRPr>
            </a:lvl5pPr>
            <a:lvl6pPr lvl="5" algn="ctr" rtl="0">
              <a:lnSpc>
                <a:spcPct val="100000"/>
              </a:lnSpc>
              <a:spcBef>
                <a:spcPts val="0"/>
              </a:spcBef>
              <a:spcAft>
                <a:spcPts val="0"/>
              </a:spcAft>
              <a:buClr>
                <a:schemeClr val="dk2"/>
              </a:buClr>
              <a:buSzPts val="3200"/>
              <a:buNone/>
              <a:defRPr sz="4267">
                <a:solidFill>
                  <a:schemeClr val="dk2"/>
                </a:solidFill>
              </a:defRPr>
            </a:lvl6pPr>
            <a:lvl7pPr lvl="6" algn="ctr" rtl="0">
              <a:lnSpc>
                <a:spcPct val="100000"/>
              </a:lnSpc>
              <a:spcBef>
                <a:spcPts val="0"/>
              </a:spcBef>
              <a:spcAft>
                <a:spcPts val="0"/>
              </a:spcAft>
              <a:buClr>
                <a:schemeClr val="dk2"/>
              </a:buClr>
              <a:buSzPts val="3200"/>
              <a:buNone/>
              <a:defRPr sz="4267">
                <a:solidFill>
                  <a:schemeClr val="dk2"/>
                </a:solidFill>
              </a:defRPr>
            </a:lvl7pPr>
            <a:lvl8pPr lvl="7" algn="ctr" rtl="0">
              <a:lnSpc>
                <a:spcPct val="100000"/>
              </a:lnSpc>
              <a:spcBef>
                <a:spcPts val="0"/>
              </a:spcBef>
              <a:spcAft>
                <a:spcPts val="0"/>
              </a:spcAft>
              <a:buClr>
                <a:schemeClr val="dk2"/>
              </a:buClr>
              <a:buSzPts val="3200"/>
              <a:buNone/>
              <a:defRPr sz="4267">
                <a:solidFill>
                  <a:schemeClr val="dk2"/>
                </a:solidFill>
              </a:defRPr>
            </a:lvl8pPr>
            <a:lvl9pPr lvl="8" algn="ctr" rtl="0">
              <a:lnSpc>
                <a:spcPct val="100000"/>
              </a:lnSpc>
              <a:spcBef>
                <a:spcPts val="0"/>
              </a:spcBef>
              <a:spcAft>
                <a:spcPts val="0"/>
              </a:spcAft>
              <a:buClr>
                <a:schemeClr val="dk2"/>
              </a:buClr>
              <a:buSzPts val="3200"/>
              <a:buNone/>
              <a:defRPr sz="4267">
                <a:solidFill>
                  <a:schemeClr val="dk2"/>
                </a:solidFill>
              </a:defRPr>
            </a:lvl9pPr>
          </a:lstStyle>
          <a:p>
            <a:r>
              <a:rPr lang="en-US"/>
              <a:t>Click to edit Master title style</a:t>
            </a:r>
            <a:endParaRPr/>
          </a:p>
        </p:txBody>
      </p:sp>
      <p:sp>
        <p:nvSpPr>
          <p:cNvPr id="259" name="Google Shape;259;p23"/>
          <p:cNvSpPr txBox="1">
            <a:spLocks noGrp="1"/>
          </p:cNvSpPr>
          <p:nvPr>
            <p:ph type="title" idx="17"/>
          </p:nvPr>
        </p:nvSpPr>
        <p:spPr>
          <a:xfrm>
            <a:off x="5536708" y="1841947"/>
            <a:ext cx="1790000" cy="703200"/>
          </a:xfrm>
          <a:prstGeom prst="rect">
            <a:avLst/>
          </a:prstGeom>
        </p:spPr>
        <p:txBody>
          <a:bodyPr spcFirstLastPara="1" anchor="ctr">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4267">
                <a:solidFill>
                  <a:schemeClr val="dk2"/>
                </a:solidFill>
              </a:defRPr>
            </a:lvl2pPr>
            <a:lvl3pPr lvl="2" algn="ctr" rtl="0">
              <a:lnSpc>
                <a:spcPct val="100000"/>
              </a:lnSpc>
              <a:spcBef>
                <a:spcPts val="0"/>
              </a:spcBef>
              <a:spcAft>
                <a:spcPts val="0"/>
              </a:spcAft>
              <a:buClr>
                <a:schemeClr val="dk2"/>
              </a:buClr>
              <a:buSzPts val="3200"/>
              <a:buNone/>
              <a:defRPr sz="4267">
                <a:solidFill>
                  <a:schemeClr val="dk2"/>
                </a:solidFill>
              </a:defRPr>
            </a:lvl3pPr>
            <a:lvl4pPr lvl="3" algn="ctr" rtl="0">
              <a:lnSpc>
                <a:spcPct val="100000"/>
              </a:lnSpc>
              <a:spcBef>
                <a:spcPts val="0"/>
              </a:spcBef>
              <a:spcAft>
                <a:spcPts val="0"/>
              </a:spcAft>
              <a:buClr>
                <a:schemeClr val="dk2"/>
              </a:buClr>
              <a:buSzPts val="3200"/>
              <a:buNone/>
              <a:defRPr sz="4267">
                <a:solidFill>
                  <a:schemeClr val="dk2"/>
                </a:solidFill>
              </a:defRPr>
            </a:lvl4pPr>
            <a:lvl5pPr lvl="4" algn="ctr" rtl="0">
              <a:lnSpc>
                <a:spcPct val="100000"/>
              </a:lnSpc>
              <a:spcBef>
                <a:spcPts val="0"/>
              </a:spcBef>
              <a:spcAft>
                <a:spcPts val="0"/>
              </a:spcAft>
              <a:buClr>
                <a:schemeClr val="dk2"/>
              </a:buClr>
              <a:buSzPts val="3200"/>
              <a:buNone/>
              <a:defRPr sz="4267">
                <a:solidFill>
                  <a:schemeClr val="dk2"/>
                </a:solidFill>
              </a:defRPr>
            </a:lvl5pPr>
            <a:lvl6pPr lvl="5" algn="ctr" rtl="0">
              <a:lnSpc>
                <a:spcPct val="100000"/>
              </a:lnSpc>
              <a:spcBef>
                <a:spcPts val="0"/>
              </a:spcBef>
              <a:spcAft>
                <a:spcPts val="0"/>
              </a:spcAft>
              <a:buClr>
                <a:schemeClr val="dk2"/>
              </a:buClr>
              <a:buSzPts val="3200"/>
              <a:buNone/>
              <a:defRPr sz="4267">
                <a:solidFill>
                  <a:schemeClr val="dk2"/>
                </a:solidFill>
              </a:defRPr>
            </a:lvl6pPr>
            <a:lvl7pPr lvl="6" algn="ctr" rtl="0">
              <a:lnSpc>
                <a:spcPct val="100000"/>
              </a:lnSpc>
              <a:spcBef>
                <a:spcPts val="0"/>
              </a:spcBef>
              <a:spcAft>
                <a:spcPts val="0"/>
              </a:spcAft>
              <a:buClr>
                <a:schemeClr val="dk2"/>
              </a:buClr>
              <a:buSzPts val="3200"/>
              <a:buNone/>
              <a:defRPr sz="4267">
                <a:solidFill>
                  <a:schemeClr val="dk2"/>
                </a:solidFill>
              </a:defRPr>
            </a:lvl7pPr>
            <a:lvl8pPr lvl="7" algn="ctr" rtl="0">
              <a:lnSpc>
                <a:spcPct val="100000"/>
              </a:lnSpc>
              <a:spcBef>
                <a:spcPts val="0"/>
              </a:spcBef>
              <a:spcAft>
                <a:spcPts val="0"/>
              </a:spcAft>
              <a:buClr>
                <a:schemeClr val="dk2"/>
              </a:buClr>
              <a:buSzPts val="3200"/>
              <a:buNone/>
              <a:defRPr sz="4267">
                <a:solidFill>
                  <a:schemeClr val="dk2"/>
                </a:solidFill>
              </a:defRPr>
            </a:lvl8pPr>
            <a:lvl9pPr lvl="8" algn="ctr" rtl="0">
              <a:lnSpc>
                <a:spcPct val="100000"/>
              </a:lnSpc>
              <a:spcBef>
                <a:spcPts val="0"/>
              </a:spcBef>
              <a:spcAft>
                <a:spcPts val="0"/>
              </a:spcAft>
              <a:buClr>
                <a:schemeClr val="dk2"/>
              </a:buClr>
              <a:buSzPts val="3200"/>
              <a:buNone/>
              <a:defRPr sz="4267">
                <a:solidFill>
                  <a:schemeClr val="dk2"/>
                </a:solidFill>
              </a:defRPr>
            </a:lvl9pPr>
          </a:lstStyle>
          <a:p>
            <a:r>
              <a:rPr lang="en-US"/>
              <a:t>Click to edit Master title style</a:t>
            </a:r>
            <a:endParaRPr/>
          </a:p>
        </p:txBody>
      </p:sp>
      <p:sp>
        <p:nvSpPr>
          <p:cNvPr id="260" name="Google Shape;260;p23"/>
          <p:cNvSpPr txBox="1">
            <a:spLocks noGrp="1"/>
          </p:cNvSpPr>
          <p:nvPr>
            <p:ph type="title" idx="18"/>
          </p:nvPr>
        </p:nvSpPr>
        <p:spPr>
          <a:xfrm>
            <a:off x="8972641" y="1841947"/>
            <a:ext cx="1790000" cy="703200"/>
          </a:xfrm>
          <a:prstGeom prst="rect">
            <a:avLst/>
          </a:prstGeom>
        </p:spPr>
        <p:txBody>
          <a:bodyPr spcFirstLastPara="1" anchor="ctr">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4267">
                <a:solidFill>
                  <a:schemeClr val="dk2"/>
                </a:solidFill>
              </a:defRPr>
            </a:lvl2pPr>
            <a:lvl3pPr lvl="2" algn="ctr" rtl="0">
              <a:lnSpc>
                <a:spcPct val="100000"/>
              </a:lnSpc>
              <a:spcBef>
                <a:spcPts val="0"/>
              </a:spcBef>
              <a:spcAft>
                <a:spcPts val="0"/>
              </a:spcAft>
              <a:buClr>
                <a:schemeClr val="dk2"/>
              </a:buClr>
              <a:buSzPts val="3200"/>
              <a:buNone/>
              <a:defRPr sz="4267">
                <a:solidFill>
                  <a:schemeClr val="dk2"/>
                </a:solidFill>
              </a:defRPr>
            </a:lvl3pPr>
            <a:lvl4pPr lvl="3" algn="ctr" rtl="0">
              <a:lnSpc>
                <a:spcPct val="100000"/>
              </a:lnSpc>
              <a:spcBef>
                <a:spcPts val="0"/>
              </a:spcBef>
              <a:spcAft>
                <a:spcPts val="0"/>
              </a:spcAft>
              <a:buClr>
                <a:schemeClr val="dk2"/>
              </a:buClr>
              <a:buSzPts val="3200"/>
              <a:buNone/>
              <a:defRPr sz="4267">
                <a:solidFill>
                  <a:schemeClr val="dk2"/>
                </a:solidFill>
              </a:defRPr>
            </a:lvl4pPr>
            <a:lvl5pPr lvl="4" algn="ctr" rtl="0">
              <a:lnSpc>
                <a:spcPct val="100000"/>
              </a:lnSpc>
              <a:spcBef>
                <a:spcPts val="0"/>
              </a:spcBef>
              <a:spcAft>
                <a:spcPts val="0"/>
              </a:spcAft>
              <a:buClr>
                <a:schemeClr val="dk2"/>
              </a:buClr>
              <a:buSzPts val="3200"/>
              <a:buNone/>
              <a:defRPr sz="4267">
                <a:solidFill>
                  <a:schemeClr val="dk2"/>
                </a:solidFill>
              </a:defRPr>
            </a:lvl5pPr>
            <a:lvl6pPr lvl="5" algn="ctr" rtl="0">
              <a:lnSpc>
                <a:spcPct val="100000"/>
              </a:lnSpc>
              <a:spcBef>
                <a:spcPts val="0"/>
              </a:spcBef>
              <a:spcAft>
                <a:spcPts val="0"/>
              </a:spcAft>
              <a:buClr>
                <a:schemeClr val="dk2"/>
              </a:buClr>
              <a:buSzPts val="3200"/>
              <a:buNone/>
              <a:defRPr sz="4267">
                <a:solidFill>
                  <a:schemeClr val="dk2"/>
                </a:solidFill>
              </a:defRPr>
            </a:lvl6pPr>
            <a:lvl7pPr lvl="6" algn="ctr" rtl="0">
              <a:lnSpc>
                <a:spcPct val="100000"/>
              </a:lnSpc>
              <a:spcBef>
                <a:spcPts val="0"/>
              </a:spcBef>
              <a:spcAft>
                <a:spcPts val="0"/>
              </a:spcAft>
              <a:buClr>
                <a:schemeClr val="dk2"/>
              </a:buClr>
              <a:buSzPts val="3200"/>
              <a:buNone/>
              <a:defRPr sz="4267">
                <a:solidFill>
                  <a:schemeClr val="dk2"/>
                </a:solidFill>
              </a:defRPr>
            </a:lvl7pPr>
            <a:lvl8pPr lvl="7" algn="ctr" rtl="0">
              <a:lnSpc>
                <a:spcPct val="100000"/>
              </a:lnSpc>
              <a:spcBef>
                <a:spcPts val="0"/>
              </a:spcBef>
              <a:spcAft>
                <a:spcPts val="0"/>
              </a:spcAft>
              <a:buClr>
                <a:schemeClr val="dk2"/>
              </a:buClr>
              <a:buSzPts val="3200"/>
              <a:buNone/>
              <a:defRPr sz="4267">
                <a:solidFill>
                  <a:schemeClr val="dk2"/>
                </a:solidFill>
              </a:defRPr>
            </a:lvl8pPr>
            <a:lvl9pPr lvl="8" algn="ctr" rtl="0">
              <a:lnSpc>
                <a:spcPct val="100000"/>
              </a:lnSpc>
              <a:spcBef>
                <a:spcPts val="0"/>
              </a:spcBef>
              <a:spcAft>
                <a:spcPts val="0"/>
              </a:spcAft>
              <a:buClr>
                <a:schemeClr val="dk2"/>
              </a:buClr>
              <a:buSzPts val="3200"/>
              <a:buNone/>
              <a:defRPr sz="4267">
                <a:solidFill>
                  <a:schemeClr val="dk2"/>
                </a:solidFill>
              </a:defRPr>
            </a:lvl9pPr>
          </a:lstStyle>
          <a:p>
            <a:r>
              <a:rPr lang="en-US"/>
              <a:t>Click to edit Master title style</a:t>
            </a:r>
            <a:endParaRPr/>
          </a:p>
        </p:txBody>
      </p:sp>
      <p:sp>
        <p:nvSpPr>
          <p:cNvPr id="261" name="Google Shape;261;p23"/>
          <p:cNvSpPr txBox="1">
            <a:spLocks noGrp="1"/>
          </p:cNvSpPr>
          <p:nvPr>
            <p:ph type="title" idx="19"/>
          </p:nvPr>
        </p:nvSpPr>
        <p:spPr>
          <a:xfrm>
            <a:off x="2100783" y="3876793"/>
            <a:ext cx="1790000" cy="703200"/>
          </a:xfrm>
          <a:prstGeom prst="rect">
            <a:avLst/>
          </a:prstGeom>
        </p:spPr>
        <p:txBody>
          <a:bodyPr spcFirstLastPara="1" anchor="ctr">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4267">
                <a:solidFill>
                  <a:schemeClr val="dk2"/>
                </a:solidFill>
              </a:defRPr>
            </a:lvl2pPr>
            <a:lvl3pPr lvl="2" algn="ctr" rtl="0">
              <a:lnSpc>
                <a:spcPct val="100000"/>
              </a:lnSpc>
              <a:spcBef>
                <a:spcPts val="0"/>
              </a:spcBef>
              <a:spcAft>
                <a:spcPts val="0"/>
              </a:spcAft>
              <a:buClr>
                <a:schemeClr val="dk2"/>
              </a:buClr>
              <a:buSzPts val="3200"/>
              <a:buNone/>
              <a:defRPr sz="4267">
                <a:solidFill>
                  <a:schemeClr val="dk2"/>
                </a:solidFill>
              </a:defRPr>
            </a:lvl3pPr>
            <a:lvl4pPr lvl="3" algn="ctr" rtl="0">
              <a:lnSpc>
                <a:spcPct val="100000"/>
              </a:lnSpc>
              <a:spcBef>
                <a:spcPts val="0"/>
              </a:spcBef>
              <a:spcAft>
                <a:spcPts val="0"/>
              </a:spcAft>
              <a:buClr>
                <a:schemeClr val="dk2"/>
              </a:buClr>
              <a:buSzPts val="3200"/>
              <a:buNone/>
              <a:defRPr sz="4267">
                <a:solidFill>
                  <a:schemeClr val="dk2"/>
                </a:solidFill>
              </a:defRPr>
            </a:lvl4pPr>
            <a:lvl5pPr lvl="4" algn="ctr" rtl="0">
              <a:lnSpc>
                <a:spcPct val="100000"/>
              </a:lnSpc>
              <a:spcBef>
                <a:spcPts val="0"/>
              </a:spcBef>
              <a:spcAft>
                <a:spcPts val="0"/>
              </a:spcAft>
              <a:buClr>
                <a:schemeClr val="dk2"/>
              </a:buClr>
              <a:buSzPts val="3200"/>
              <a:buNone/>
              <a:defRPr sz="4267">
                <a:solidFill>
                  <a:schemeClr val="dk2"/>
                </a:solidFill>
              </a:defRPr>
            </a:lvl5pPr>
            <a:lvl6pPr lvl="5" algn="ctr" rtl="0">
              <a:lnSpc>
                <a:spcPct val="100000"/>
              </a:lnSpc>
              <a:spcBef>
                <a:spcPts val="0"/>
              </a:spcBef>
              <a:spcAft>
                <a:spcPts val="0"/>
              </a:spcAft>
              <a:buClr>
                <a:schemeClr val="dk2"/>
              </a:buClr>
              <a:buSzPts val="3200"/>
              <a:buNone/>
              <a:defRPr sz="4267">
                <a:solidFill>
                  <a:schemeClr val="dk2"/>
                </a:solidFill>
              </a:defRPr>
            </a:lvl6pPr>
            <a:lvl7pPr lvl="6" algn="ctr" rtl="0">
              <a:lnSpc>
                <a:spcPct val="100000"/>
              </a:lnSpc>
              <a:spcBef>
                <a:spcPts val="0"/>
              </a:spcBef>
              <a:spcAft>
                <a:spcPts val="0"/>
              </a:spcAft>
              <a:buClr>
                <a:schemeClr val="dk2"/>
              </a:buClr>
              <a:buSzPts val="3200"/>
              <a:buNone/>
              <a:defRPr sz="4267">
                <a:solidFill>
                  <a:schemeClr val="dk2"/>
                </a:solidFill>
              </a:defRPr>
            </a:lvl7pPr>
            <a:lvl8pPr lvl="7" algn="ctr" rtl="0">
              <a:lnSpc>
                <a:spcPct val="100000"/>
              </a:lnSpc>
              <a:spcBef>
                <a:spcPts val="0"/>
              </a:spcBef>
              <a:spcAft>
                <a:spcPts val="0"/>
              </a:spcAft>
              <a:buClr>
                <a:schemeClr val="dk2"/>
              </a:buClr>
              <a:buSzPts val="3200"/>
              <a:buNone/>
              <a:defRPr sz="4267">
                <a:solidFill>
                  <a:schemeClr val="dk2"/>
                </a:solidFill>
              </a:defRPr>
            </a:lvl8pPr>
            <a:lvl9pPr lvl="8" algn="ctr" rtl="0">
              <a:lnSpc>
                <a:spcPct val="100000"/>
              </a:lnSpc>
              <a:spcBef>
                <a:spcPts val="0"/>
              </a:spcBef>
              <a:spcAft>
                <a:spcPts val="0"/>
              </a:spcAft>
              <a:buClr>
                <a:schemeClr val="dk2"/>
              </a:buClr>
              <a:buSzPts val="3200"/>
              <a:buNone/>
              <a:defRPr sz="4267">
                <a:solidFill>
                  <a:schemeClr val="dk2"/>
                </a:solidFill>
              </a:defRPr>
            </a:lvl9pPr>
          </a:lstStyle>
          <a:p>
            <a:r>
              <a:rPr lang="en-US"/>
              <a:t>Click to edit Master title style</a:t>
            </a:r>
            <a:endParaRPr/>
          </a:p>
        </p:txBody>
      </p:sp>
      <p:sp>
        <p:nvSpPr>
          <p:cNvPr id="262" name="Google Shape;262;p23"/>
          <p:cNvSpPr txBox="1">
            <a:spLocks noGrp="1"/>
          </p:cNvSpPr>
          <p:nvPr>
            <p:ph type="title" idx="20"/>
          </p:nvPr>
        </p:nvSpPr>
        <p:spPr>
          <a:xfrm>
            <a:off x="5536708" y="3876793"/>
            <a:ext cx="1790000" cy="703200"/>
          </a:xfrm>
          <a:prstGeom prst="rect">
            <a:avLst/>
          </a:prstGeom>
        </p:spPr>
        <p:txBody>
          <a:bodyPr spcFirstLastPara="1" anchor="ctr">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4267">
                <a:solidFill>
                  <a:schemeClr val="dk2"/>
                </a:solidFill>
              </a:defRPr>
            </a:lvl2pPr>
            <a:lvl3pPr lvl="2" algn="ctr" rtl="0">
              <a:lnSpc>
                <a:spcPct val="100000"/>
              </a:lnSpc>
              <a:spcBef>
                <a:spcPts val="0"/>
              </a:spcBef>
              <a:spcAft>
                <a:spcPts val="0"/>
              </a:spcAft>
              <a:buClr>
                <a:schemeClr val="dk2"/>
              </a:buClr>
              <a:buSzPts val="3200"/>
              <a:buNone/>
              <a:defRPr sz="4267">
                <a:solidFill>
                  <a:schemeClr val="dk2"/>
                </a:solidFill>
              </a:defRPr>
            </a:lvl3pPr>
            <a:lvl4pPr lvl="3" algn="ctr" rtl="0">
              <a:lnSpc>
                <a:spcPct val="100000"/>
              </a:lnSpc>
              <a:spcBef>
                <a:spcPts val="0"/>
              </a:spcBef>
              <a:spcAft>
                <a:spcPts val="0"/>
              </a:spcAft>
              <a:buClr>
                <a:schemeClr val="dk2"/>
              </a:buClr>
              <a:buSzPts val="3200"/>
              <a:buNone/>
              <a:defRPr sz="4267">
                <a:solidFill>
                  <a:schemeClr val="dk2"/>
                </a:solidFill>
              </a:defRPr>
            </a:lvl4pPr>
            <a:lvl5pPr lvl="4" algn="ctr" rtl="0">
              <a:lnSpc>
                <a:spcPct val="100000"/>
              </a:lnSpc>
              <a:spcBef>
                <a:spcPts val="0"/>
              </a:spcBef>
              <a:spcAft>
                <a:spcPts val="0"/>
              </a:spcAft>
              <a:buClr>
                <a:schemeClr val="dk2"/>
              </a:buClr>
              <a:buSzPts val="3200"/>
              <a:buNone/>
              <a:defRPr sz="4267">
                <a:solidFill>
                  <a:schemeClr val="dk2"/>
                </a:solidFill>
              </a:defRPr>
            </a:lvl5pPr>
            <a:lvl6pPr lvl="5" algn="ctr" rtl="0">
              <a:lnSpc>
                <a:spcPct val="100000"/>
              </a:lnSpc>
              <a:spcBef>
                <a:spcPts val="0"/>
              </a:spcBef>
              <a:spcAft>
                <a:spcPts val="0"/>
              </a:spcAft>
              <a:buClr>
                <a:schemeClr val="dk2"/>
              </a:buClr>
              <a:buSzPts val="3200"/>
              <a:buNone/>
              <a:defRPr sz="4267">
                <a:solidFill>
                  <a:schemeClr val="dk2"/>
                </a:solidFill>
              </a:defRPr>
            </a:lvl6pPr>
            <a:lvl7pPr lvl="6" algn="ctr" rtl="0">
              <a:lnSpc>
                <a:spcPct val="100000"/>
              </a:lnSpc>
              <a:spcBef>
                <a:spcPts val="0"/>
              </a:spcBef>
              <a:spcAft>
                <a:spcPts val="0"/>
              </a:spcAft>
              <a:buClr>
                <a:schemeClr val="dk2"/>
              </a:buClr>
              <a:buSzPts val="3200"/>
              <a:buNone/>
              <a:defRPr sz="4267">
                <a:solidFill>
                  <a:schemeClr val="dk2"/>
                </a:solidFill>
              </a:defRPr>
            </a:lvl7pPr>
            <a:lvl8pPr lvl="7" algn="ctr" rtl="0">
              <a:lnSpc>
                <a:spcPct val="100000"/>
              </a:lnSpc>
              <a:spcBef>
                <a:spcPts val="0"/>
              </a:spcBef>
              <a:spcAft>
                <a:spcPts val="0"/>
              </a:spcAft>
              <a:buClr>
                <a:schemeClr val="dk2"/>
              </a:buClr>
              <a:buSzPts val="3200"/>
              <a:buNone/>
              <a:defRPr sz="4267">
                <a:solidFill>
                  <a:schemeClr val="dk2"/>
                </a:solidFill>
              </a:defRPr>
            </a:lvl8pPr>
            <a:lvl9pPr lvl="8" algn="ctr" rtl="0">
              <a:lnSpc>
                <a:spcPct val="100000"/>
              </a:lnSpc>
              <a:spcBef>
                <a:spcPts val="0"/>
              </a:spcBef>
              <a:spcAft>
                <a:spcPts val="0"/>
              </a:spcAft>
              <a:buClr>
                <a:schemeClr val="dk2"/>
              </a:buClr>
              <a:buSzPts val="3200"/>
              <a:buNone/>
              <a:defRPr sz="4267">
                <a:solidFill>
                  <a:schemeClr val="dk2"/>
                </a:solidFill>
              </a:defRPr>
            </a:lvl9pPr>
          </a:lstStyle>
          <a:p>
            <a:r>
              <a:rPr lang="en-US"/>
              <a:t>Click to edit Master title style</a:t>
            </a:r>
            <a:endParaRPr/>
          </a:p>
        </p:txBody>
      </p:sp>
      <p:sp>
        <p:nvSpPr>
          <p:cNvPr id="263" name="Google Shape;263;p23"/>
          <p:cNvSpPr txBox="1">
            <a:spLocks noGrp="1"/>
          </p:cNvSpPr>
          <p:nvPr>
            <p:ph type="title" idx="21"/>
          </p:nvPr>
        </p:nvSpPr>
        <p:spPr>
          <a:xfrm>
            <a:off x="8972641" y="3876793"/>
            <a:ext cx="1790000" cy="703200"/>
          </a:xfrm>
          <a:prstGeom prst="rect">
            <a:avLst/>
          </a:prstGeom>
        </p:spPr>
        <p:txBody>
          <a:bodyPr spcFirstLastPara="1" anchor="ctr">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4267">
                <a:solidFill>
                  <a:schemeClr val="dk2"/>
                </a:solidFill>
              </a:defRPr>
            </a:lvl2pPr>
            <a:lvl3pPr lvl="2" algn="ctr" rtl="0">
              <a:lnSpc>
                <a:spcPct val="100000"/>
              </a:lnSpc>
              <a:spcBef>
                <a:spcPts val="0"/>
              </a:spcBef>
              <a:spcAft>
                <a:spcPts val="0"/>
              </a:spcAft>
              <a:buClr>
                <a:schemeClr val="dk2"/>
              </a:buClr>
              <a:buSzPts val="3200"/>
              <a:buNone/>
              <a:defRPr sz="4267">
                <a:solidFill>
                  <a:schemeClr val="dk2"/>
                </a:solidFill>
              </a:defRPr>
            </a:lvl3pPr>
            <a:lvl4pPr lvl="3" algn="ctr" rtl="0">
              <a:lnSpc>
                <a:spcPct val="100000"/>
              </a:lnSpc>
              <a:spcBef>
                <a:spcPts val="0"/>
              </a:spcBef>
              <a:spcAft>
                <a:spcPts val="0"/>
              </a:spcAft>
              <a:buClr>
                <a:schemeClr val="dk2"/>
              </a:buClr>
              <a:buSzPts val="3200"/>
              <a:buNone/>
              <a:defRPr sz="4267">
                <a:solidFill>
                  <a:schemeClr val="dk2"/>
                </a:solidFill>
              </a:defRPr>
            </a:lvl4pPr>
            <a:lvl5pPr lvl="4" algn="ctr" rtl="0">
              <a:lnSpc>
                <a:spcPct val="100000"/>
              </a:lnSpc>
              <a:spcBef>
                <a:spcPts val="0"/>
              </a:spcBef>
              <a:spcAft>
                <a:spcPts val="0"/>
              </a:spcAft>
              <a:buClr>
                <a:schemeClr val="dk2"/>
              </a:buClr>
              <a:buSzPts val="3200"/>
              <a:buNone/>
              <a:defRPr sz="4267">
                <a:solidFill>
                  <a:schemeClr val="dk2"/>
                </a:solidFill>
              </a:defRPr>
            </a:lvl5pPr>
            <a:lvl6pPr lvl="5" algn="ctr" rtl="0">
              <a:lnSpc>
                <a:spcPct val="100000"/>
              </a:lnSpc>
              <a:spcBef>
                <a:spcPts val="0"/>
              </a:spcBef>
              <a:spcAft>
                <a:spcPts val="0"/>
              </a:spcAft>
              <a:buClr>
                <a:schemeClr val="dk2"/>
              </a:buClr>
              <a:buSzPts val="3200"/>
              <a:buNone/>
              <a:defRPr sz="4267">
                <a:solidFill>
                  <a:schemeClr val="dk2"/>
                </a:solidFill>
              </a:defRPr>
            </a:lvl6pPr>
            <a:lvl7pPr lvl="6" algn="ctr" rtl="0">
              <a:lnSpc>
                <a:spcPct val="100000"/>
              </a:lnSpc>
              <a:spcBef>
                <a:spcPts val="0"/>
              </a:spcBef>
              <a:spcAft>
                <a:spcPts val="0"/>
              </a:spcAft>
              <a:buClr>
                <a:schemeClr val="dk2"/>
              </a:buClr>
              <a:buSzPts val="3200"/>
              <a:buNone/>
              <a:defRPr sz="4267">
                <a:solidFill>
                  <a:schemeClr val="dk2"/>
                </a:solidFill>
              </a:defRPr>
            </a:lvl7pPr>
            <a:lvl8pPr lvl="7" algn="ctr" rtl="0">
              <a:lnSpc>
                <a:spcPct val="100000"/>
              </a:lnSpc>
              <a:spcBef>
                <a:spcPts val="0"/>
              </a:spcBef>
              <a:spcAft>
                <a:spcPts val="0"/>
              </a:spcAft>
              <a:buClr>
                <a:schemeClr val="dk2"/>
              </a:buClr>
              <a:buSzPts val="3200"/>
              <a:buNone/>
              <a:defRPr sz="4267">
                <a:solidFill>
                  <a:schemeClr val="dk2"/>
                </a:solidFill>
              </a:defRPr>
            </a:lvl8pPr>
            <a:lvl9pPr lvl="8" algn="ctr" rtl="0">
              <a:lnSpc>
                <a:spcPct val="100000"/>
              </a:lnSpc>
              <a:spcBef>
                <a:spcPts val="0"/>
              </a:spcBef>
              <a:spcAft>
                <a:spcPts val="0"/>
              </a:spcAft>
              <a:buClr>
                <a:schemeClr val="dk2"/>
              </a:buClr>
              <a:buSzPts val="3200"/>
              <a:buNone/>
              <a:defRPr sz="4267">
                <a:solidFill>
                  <a:schemeClr val="dk2"/>
                </a:solidFill>
              </a:defRPr>
            </a:lvl9pPr>
          </a:lstStyle>
          <a:p>
            <a:r>
              <a:rPr lang="en-US"/>
              <a:t>Click to edit Master title style</a:t>
            </a:r>
            <a:endParaRPr/>
          </a:p>
        </p:txBody>
      </p:sp>
    </p:spTree>
    <p:extLst>
      <p:ext uri="{BB962C8B-B14F-4D97-AF65-F5344CB8AC3E}">
        <p14:creationId xmlns:p14="http://schemas.microsoft.com/office/powerpoint/2010/main" val="26407473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64"/>
        <p:cNvGrpSpPr/>
        <p:nvPr/>
      </p:nvGrpSpPr>
      <p:grpSpPr>
        <a:xfrm>
          <a:off x="0" y="0"/>
          <a:ext cx="0" cy="0"/>
          <a:chOff x="0" y="0"/>
          <a:chExt cx="0" cy="0"/>
        </a:xfrm>
      </p:grpSpPr>
      <p:grpSp>
        <p:nvGrpSpPr>
          <p:cNvPr id="8" name="Google Shape;265;p24">
            <a:extLst>
              <a:ext uri="{FF2B5EF4-FFF2-40B4-BE49-F238E27FC236}">
                <a16:creationId xmlns:a16="http://schemas.microsoft.com/office/drawing/2014/main" id="{175A2083-CD11-A54B-A29C-978A85D72603}"/>
              </a:ext>
            </a:extLst>
          </p:cNvPr>
          <p:cNvGrpSpPr>
            <a:grpSpLocks/>
          </p:cNvGrpSpPr>
          <p:nvPr/>
        </p:nvGrpSpPr>
        <p:grpSpPr bwMode="auto">
          <a:xfrm>
            <a:off x="158751" y="152400"/>
            <a:ext cx="11874500" cy="6553200"/>
            <a:chOff x="118625" y="114900"/>
            <a:chExt cx="8907003" cy="4913700"/>
          </a:xfrm>
        </p:grpSpPr>
        <p:sp>
          <p:nvSpPr>
            <p:cNvPr id="9" name="Google Shape;266;p24">
              <a:extLst>
                <a:ext uri="{FF2B5EF4-FFF2-40B4-BE49-F238E27FC236}">
                  <a16:creationId xmlns:a16="http://schemas.microsoft.com/office/drawing/2014/main" id="{C3F5D303-1C60-0742-89EC-EAF16AAF7C7B}"/>
                </a:ext>
              </a:extLst>
            </p:cNvPr>
            <p:cNvSpPr>
              <a:spLocks noChangeArrowheads="1"/>
            </p:cNvSpPr>
            <p:nvPr/>
          </p:nvSpPr>
          <p:spPr bwMode="auto">
            <a:xfrm>
              <a:off x="599698" y="114900"/>
              <a:ext cx="8425930" cy="4913700"/>
            </a:xfrm>
            <a:prstGeom prst="roundRect">
              <a:avLst>
                <a:gd name="adj" fmla="val 1042"/>
              </a:avLst>
            </a:prstGeom>
            <a:solidFill>
              <a:srgbClr val="153740"/>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10" name="Google Shape;267;p24">
              <a:extLst>
                <a:ext uri="{FF2B5EF4-FFF2-40B4-BE49-F238E27FC236}">
                  <a16:creationId xmlns:a16="http://schemas.microsoft.com/office/drawing/2014/main" id="{928CF2CC-F38A-A14F-9910-0218F0D2FAD1}"/>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1" name="Google Shape;268;p24">
              <a:extLst>
                <a:ext uri="{FF2B5EF4-FFF2-40B4-BE49-F238E27FC236}">
                  <a16:creationId xmlns:a16="http://schemas.microsoft.com/office/drawing/2014/main" id="{907B9AD4-C87E-BE4B-975F-D3BC90B219F2}"/>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12" name="Google Shape;269;p24">
              <a:extLst>
                <a:ext uri="{FF2B5EF4-FFF2-40B4-BE49-F238E27FC236}">
                  <a16:creationId xmlns:a16="http://schemas.microsoft.com/office/drawing/2014/main" id="{0482DE32-6527-F64F-99B0-ED48D2E1F855}"/>
                </a:ext>
              </a:extLst>
            </p:cNvPr>
            <p:cNvSpPr>
              <a:spLocks noChangeArrowheads="1"/>
            </p:cNvSpPr>
            <p:nvPr/>
          </p:nvSpPr>
          <p:spPr bwMode="auto">
            <a:xfrm>
              <a:off x="118625" y="114900"/>
              <a:ext cx="481073" cy="4913700"/>
            </a:xfrm>
            <a:prstGeom prst="roundRect">
              <a:avLst>
                <a:gd name="adj" fmla="val 9713"/>
              </a:avLst>
            </a:prstGeom>
            <a:gradFill rotWithShape="0">
              <a:gsLst>
                <a:gs pos="0">
                  <a:srgbClr val="1A2528"/>
                </a:gs>
                <a:gs pos="35001">
                  <a:srgbClr val="153740"/>
                </a:gs>
                <a:gs pos="78999">
                  <a:srgbClr val="1A2528"/>
                </a:gs>
                <a:gs pos="100000">
                  <a:srgbClr val="153740"/>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13" name="Google Shape;270;p24">
              <a:extLst>
                <a:ext uri="{FF2B5EF4-FFF2-40B4-BE49-F238E27FC236}">
                  <a16:creationId xmlns:a16="http://schemas.microsoft.com/office/drawing/2014/main" id="{C3989A73-5428-4F45-8D57-B6BE236E85D2}"/>
                </a:ext>
              </a:extLst>
            </p:cNvPr>
            <p:cNvSpPr>
              <a:spLocks noChangeArrowheads="1"/>
            </p:cNvSpPr>
            <p:nvPr/>
          </p:nvSpPr>
          <p:spPr bwMode="auto">
            <a:xfrm>
              <a:off x="586996" y="114900"/>
              <a:ext cx="247681" cy="4913700"/>
            </a:xfrm>
            <a:prstGeom prst="roundRect">
              <a:avLst>
                <a:gd name="adj" fmla="val 20514"/>
              </a:avLst>
            </a:prstGeom>
            <a:gradFill rotWithShape="0">
              <a:gsLst>
                <a:gs pos="0">
                  <a:srgbClr val="153740"/>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271" name="Google Shape;271;p24"/>
          <p:cNvSpPr txBox="1">
            <a:spLocks noGrp="1"/>
          </p:cNvSpPr>
          <p:nvPr>
            <p:ph type="title"/>
          </p:nvPr>
        </p:nvSpPr>
        <p:spPr>
          <a:xfrm>
            <a:off x="2183933" y="3848059"/>
            <a:ext cx="3342800" cy="994400"/>
          </a:xfrm>
          <a:prstGeom prst="rect">
            <a:avLst/>
          </a:prstGeom>
          <a:noFill/>
        </p:spPr>
        <p:txBody>
          <a:bodyPr spcFirstLastPara="1" anchor="ctr">
            <a:noAutofit/>
          </a:bodyPr>
          <a:lstStyle>
            <a:lvl1pPr lvl="0" algn="ctr" rtl="0">
              <a:spcBef>
                <a:spcPts val="0"/>
              </a:spcBef>
              <a:spcAft>
                <a:spcPts val="0"/>
              </a:spcAft>
              <a:buSzPts val="5500"/>
              <a:buNone/>
              <a:defRPr sz="7333"/>
            </a:lvl1pPr>
            <a:lvl2pPr lvl="1" rtl="0">
              <a:spcBef>
                <a:spcPts val="0"/>
              </a:spcBef>
              <a:spcAft>
                <a:spcPts val="0"/>
              </a:spcAft>
              <a:buSzPts val="5500"/>
              <a:buNone/>
              <a:defRPr sz="7333"/>
            </a:lvl2pPr>
            <a:lvl3pPr lvl="2" rtl="0">
              <a:spcBef>
                <a:spcPts val="0"/>
              </a:spcBef>
              <a:spcAft>
                <a:spcPts val="0"/>
              </a:spcAft>
              <a:buSzPts val="5500"/>
              <a:buNone/>
              <a:defRPr sz="7333"/>
            </a:lvl3pPr>
            <a:lvl4pPr lvl="3" rtl="0">
              <a:spcBef>
                <a:spcPts val="0"/>
              </a:spcBef>
              <a:spcAft>
                <a:spcPts val="0"/>
              </a:spcAft>
              <a:buSzPts val="5500"/>
              <a:buNone/>
              <a:defRPr sz="7333"/>
            </a:lvl4pPr>
            <a:lvl5pPr lvl="4" rtl="0">
              <a:spcBef>
                <a:spcPts val="0"/>
              </a:spcBef>
              <a:spcAft>
                <a:spcPts val="0"/>
              </a:spcAft>
              <a:buSzPts val="5500"/>
              <a:buNone/>
              <a:defRPr sz="7333"/>
            </a:lvl5pPr>
            <a:lvl6pPr lvl="5" rtl="0">
              <a:spcBef>
                <a:spcPts val="0"/>
              </a:spcBef>
              <a:spcAft>
                <a:spcPts val="0"/>
              </a:spcAft>
              <a:buSzPts val="5500"/>
              <a:buNone/>
              <a:defRPr sz="7333"/>
            </a:lvl6pPr>
            <a:lvl7pPr lvl="6" rtl="0">
              <a:spcBef>
                <a:spcPts val="0"/>
              </a:spcBef>
              <a:spcAft>
                <a:spcPts val="0"/>
              </a:spcAft>
              <a:buSzPts val="5500"/>
              <a:buNone/>
              <a:defRPr sz="7333"/>
            </a:lvl7pPr>
            <a:lvl8pPr lvl="7" rtl="0">
              <a:spcBef>
                <a:spcPts val="0"/>
              </a:spcBef>
              <a:spcAft>
                <a:spcPts val="0"/>
              </a:spcAft>
              <a:buSzPts val="5500"/>
              <a:buNone/>
              <a:defRPr sz="7333"/>
            </a:lvl8pPr>
            <a:lvl9pPr lvl="8" rtl="0">
              <a:spcBef>
                <a:spcPts val="0"/>
              </a:spcBef>
              <a:spcAft>
                <a:spcPts val="0"/>
              </a:spcAft>
              <a:buSzPts val="5500"/>
              <a:buNone/>
              <a:defRPr sz="7333"/>
            </a:lvl9pPr>
          </a:lstStyle>
          <a:p>
            <a:r>
              <a:rPr lang="en-US"/>
              <a:t>Click to edit Master title style</a:t>
            </a:r>
            <a:endParaRPr/>
          </a:p>
        </p:txBody>
      </p:sp>
      <p:sp>
        <p:nvSpPr>
          <p:cNvPr id="272" name="Google Shape;272;p24"/>
          <p:cNvSpPr txBox="1">
            <a:spLocks noGrp="1"/>
          </p:cNvSpPr>
          <p:nvPr>
            <p:ph type="subTitle" idx="1"/>
          </p:nvPr>
        </p:nvSpPr>
        <p:spPr>
          <a:xfrm>
            <a:off x="2183933" y="4908995"/>
            <a:ext cx="3342800" cy="584400"/>
          </a:xfrm>
          <a:prstGeom prst="rect">
            <a:avLst/>
          </a:prstGeom>
          <a:noFill/>
        </p:spPr>
        <p:txBody>
          <a:bodyPr spcFirstLastPara="1">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endParaRPr/>
          </a:p>
        </p:txBody>
      </p:sp>
      <p:sp>
        <p:nvSpPr>
          <p:cNvPr id="273" name="Google Shape;273;p24"/>
          <p:cNvSpPr txBox="1">
            <a:spLocks noGrp="1"/>
          </p:cNvSpPr>
          <p:nvPr>
            <p:ph type="title" idx="2"/>
          </p:nvPr>
        </p:nvSpPr>
        <p:spPr>
          <a:xfrm>
            <a:off x="4757000" y="1262975"/>
            <a:ext cx="3342800" cy="994400"/>
          </a:xfrm>
          <a:prstGeom prst="rect">
            <a:avLst/>
          </a:prstGeom>
          <a:noFill/>
        </p:spPr>
        <p:txBody>
          <a:bodyPr spcFirstLastPara="1" anchor="ctr">
            <a:noAutofit/>
          </a:bodyPr>
          <a:lstStyle>
            <a:lvl1pPr lvl="0" algn="ctr" rtl="0">
              <a:spcBef>
                <a:spcPts val="0"/>
              </a:spcBef>
              <a:spcAft>
                <a:spcPts val="0"/>
              </a:spcAft>
              <a:buClr>
                <a:schemeClr val="accent5"/>
              </a:buClr>
              <a:buSzPts val="5500"/>
              <a:buNone/>
              <a:defRPr sz="7333">
                <a:solidFill>
                  <a:schemeClr val="accent2"/>
                </a:solidFill>
              </a:defRPr>
            </a:lvl1pPr>
            <a:lvl2pPr lvl="1" rtl="0">
              <a:spcBef>
                <a:spcPts val="0"/>
              </a:spcBef>
              <a:spcAft>
                <a:spcPts val="0"/>
              </a:spcAft>
              <a:buSzPts val="5500"/>
              <a:buNone/>
              <a:defRPr sz="7333"/>
            </a:lvl2pPr>
            <a:lvl3pPr lvl="2" rtl="0">
              <a:spcBef>
                <a:spcPts val="0"/>
              </a:spcBef>
              <a:spcAft>
                <a:spcPts val="0"/>
              </a:spcAft>
              <a:buSzPts val="5500"/>
              <a:buNone/>
              <a:defRPr sz="7333"/>
            </a:lvl3pPr>
            <a:lvl4pPr lvl="3" rtl="0">
              <a:spcBef>
                <a:spcPts val="0"/>
              </a:spcBef>
              <a:spcAft>
                <a:spcPts val="0"/>
              </a:spcAft>
              <a:buSzPts val="5500"/>
              <a:buNone/>
              <a:defRPr sz="7333"/>
            </a:lvl4pPr>
            <a:lvl5pPr lvl="4" rtl="0">
              <a:spcBef>
                <a:spcPts val="0"/>
              </a:spcBef>
              <a:spcAft>
                <a:spcPts val="0"/>
              </a:spcAft>
              <a:buSzPts val="5500"/>
              <a:buNone/>
              <a:defRPr sz="7333"/>
            </a:lvl5pPr>
            <a:lvl6pPr lvl="5" rtl="0">
              <a:spcBef>
                <a:spcPts val="0"/>
              </a:spcBef>
              <a:spcAft>
                <a:spcPts val="0"/>
              </a:spcAft>
              <a:buSzPts val="5500"/>
              <a:buNone/>
              <a:defRPr sz="7333"/>
            </a:lvl6pPr>
            <a:lvl7pPr lvl="6" rtl="0">
              <a:spcBef>
                <a:spcPts val="0"/>
              </a:spcBef>
              <a:spcAft>
                <a:spcPts val="0"/>
              </a:spcAft>
              <a:buSzPts val="5500"/>
              <a:buNone/>
              <a:defRPr sz="7333"/>
            </a:lvl7pPr>
            <a:lvl8pPr lvl="7" rtl="0">
              <a:spcBef>
                <a:spcPts val="0"/>
              </a:spcBef>
              <a:spcAft>
                <a:spcPts val="0"/>
              </a:spcAft>
              <a:buSzPts val="5500"/>
              <a:buNone/>
              <a:defRPr sz="7333"/>
            </a:lvl8pPr>
            <a:lvl9pPr lvl="8" rtl="0">
              <a:spcBef>
                <a:spcPts val="0"/>
              </a:spcBef>
              <a:spcAft>
                <a:spcPts val="0"/>
              </a:spcAft>
              <a:buSzPts val="5500"/>
              <a:buNone/>
              <a:defRPr sz="7333"/>
            </a:lvl9pPr>
          </a:lstStyle>
          <a:p>
            <a:r>
              <a:rPr lang="en-US"/>
              <a:t>Click to edit Master title style</a:t>
            </a:r>
            <a:endParaRPr/>
          </a:p>
        </p:txBody>
      </p:sp>
      <p:sp>
        <p:nvSpPr>
          <p:cNvPr id="274" name="Google Shape;274;p24"/>
          <p:cNvSpPr txBox="1">
            <a:spLocks noGrp="1"/>
          </p:cNvSpPr>
          <p:nvPr>
            <p:ph type="subTitle" idx="3"/>
          </p:nvPr>
        </p:nvSpPr>
        <p:spPr>
          <a:xfrm>
            <a:off x="4757008" y="2323912"/>
            <a:ext cx="3342800" cy="584400"/>
          </a:xfrm>
          <a:prstGeom prst="rect">
            <a:avLst/>
          </a:prstGeom>
          <a:noFill/>
        </p:spPr>
        <p:txBody>
          <a:bodyPr spcFirstLastPara="1">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endParaRPr/>
          </a:p>
        </p:txBody>
      </p:sp>
      <p:sp>
        <p:nvSpPr>
          <p:cNvPr id="275" name="Google Shape;275;p24"/>
          <p:cNvSpPr txBox="1">
            <a:spLocks noGrp="1"/>
          </p:cNvSpPr>
          <p:nvPr>
            <p:ph type="title" idx="4"/>
          </p:nvPr>
        </p:nvSpPr>
        <p:spPr>
          <a:xfrm>
            <a:off x="7330300" y="3848059"/>
            <a:ext cx="3342800" cy="994400"/>
          </a:xfrm>
          <a:prstGeom prst="rect">
            <a:avLst/>
          </a:prstGeom>
          <a:noFill/>
        </p:spPr>
        <p:txBody>
          <a:bodyPr spcFirstLastPara="1" anchor="ctr">
            <a:noAutofit/>
          </a:bodyPr>
          <a:lstStyle>
            <a:lvl1pPr lvl="0" algn="ctr" rtl="0">
              <a:spcBef>
                <a:spcPts val="0"/>
              </a:spcBef>
              <a:spcAft>
                <a:spcPts val="0"/>
              </a:spcAft>
              <a:buClr>
                <a:schemeClr val="accent4"/>
              </a:buClr>
              <a:buSzPts val="5500"/>
              <a:buNone/>
              <a:defRPr sz="7333"/>
            </a:lvl1pPr>
            <a:lvl2pPr lvl="1" rtl="0">
              <a:spcBef>
                <a:spcPts val="0"/>
              </a:spcBef>
              <a:spcAft>
                <a:spcPts val="0"/>
              </a:spcAft>
              <a:buClr>
                <a:schemeClr val="accent4"/>
              </a:buClr>
              <a:buSzPts val="5500"/>
              <a:buNone/>
              <a:defRPr sz="7333">
                <a:solidFill>
                  <a:schemeClr val="accent4"/>
                </a:solidFill>
              </a:defRPr>
            </a:lvl2pPr>
            <a:lvl3pPr lvl="2" rtl="0">
              <a:spcBef>
                <a:spcPts val="0"/>
              </a:spcBef>
              <a:spcAft>
                <a:spcPts val="0"/>
              </a:spcAft>
              <a:buClr>
                <a:schemeClr val="accent4"/>
              </a:buClr>
              <a:buSzPts val="5500"/>
              <a:buNone/>
              <a:defRPr sz="7333">
                <a:solidFill>
                  <a:schemeClr val="accent4"/>
                </a:solidFill>
              </a:defRPr>
            </a:lvl3pPr>
            <a:lvl4pPr lvl="3" rtl="0">
              <a:spcBef>
                <a:spcPts val="0"/>
              </a:spcBef>
              <a:spcAft>
                <a:spcPts val="0"/>
              </a:spcAft>
              <a:buClr>
                <a:schemeClr val="accent4"/>
              </a:buClr>
              <a:buSzPts val="5500"/>
              <a:buNone/>
              <a:defRPr sz="7333">
                <a:solidFill>
                  <a:schemeClr val="accent4"/>
                </a:solidFill>
              </a:defRPr>
            </a:lvl4pPr>
            <a:lvl5pPr lvl="4" rtl="0">
              <a:spcBef>
                <a:spcPts val="0"/>
              </a:spcBef>
              <a:spcAft>
                <a:spcPts val="0"/>
              </a:spcAft>
              <a:buClr>
                <a:schemeClr val="accent4"/>
              </a:buClr>
              <a:buSzPts val="5500"/>
              <a:buNone/>
              <a:defRPr sz="7333">
                <a:solidFill>
                  <a:schemeClr val="accent4"/>
                </a:solidFill>
              </a:defRPr>
            </a:lvl5pPr>
            <a:lvl6pPr lvl="5" rtl="0">
              <a:spcBef>
                <a:spcPts val="0"/>
              </a:spcBef>
              <a:spcAft>
                <a:spcPts val="0"/>
              </a:spcAft>
              <a:buClr>
                <a:schemeClr val="accent4"/>
              </a:buClr>
              <a:buSzPts val="5500"/>
              <a:buNone/>
              <a:defRPr sz="7333">
                <a:solidFill>
                  <a:schemeClr val="accent4"/>
                </a:solidFill>
              </a:defRPr>
            </a:lvl6pPr>
            <a:lvl7pPr lvl="6" rtl="0">
              <a:spcBef>
                <a:spcPts val="0"/>
              </a:spcBef>
              <a:spcAft>
                <a:spcPts val="0"/>
              </a:spcAft>
              <a:buClr>
                <a:schemeClr val="accent4"/>
              </a:buClr>
              <a:buSzPts val="5500"/>
              <a:buNone/>
              <a:defRPr sz="7333">
                <a:solidFill>
                  <a:schemeClr val="accent4"/>
                </a:solidFill>
              </a:defRPr>
            </a:lvl7pPr>
            <a:lvl8pPr lvl="7" rtl="0">
              <a:spcBef>
                <a:spcPts val="0"/>
              </a:spcBef>
              <a:spcAft>
                <a:spcPts val="0"/>
              </a:spcAft>
              <a:buClr>
                <a:schemeClr val="accent4"/>
              </a:buClr>
              <a:buSzPts val="5500"/>
              <a:buNone/>
              <a:defRPr sz="7333">
                <a:solidFill>
                  <a:schemeClr val="accent4"/>
                </a:solidFill>
              </a:defRPr>
            </a:lvl8pPr>
            <a:lvl9pPr lvl="8" rtl="0">
              <a:spcBef>
                <a:spcPts val="0"/>
              </a:spcBef>
              <a:spcAft>
                <a:spcPts val="0"/>
              </a:spcAft>
              <a:buClr>
                <a:schemeClr val="accent4"/>
              </a:buClr>
              <a:buSzPts val="5500"/>
              <a:buNone/>
              <a:defRPr sz="7333">
                <a:solidFill>
                  <a:schemeClr val="accent4"/>
                </a:solidFill>
              </a:defRPr>
            </a:lvl9pPr>
          </a:lstStyle>
          <a:p>
            <a:r>
              <a:rPr lang="en-US"/>
              <a:t>Click to edit Master title style</a:t>
            </a:r>
            <a:endParaRPr/>
          </a:p>
        </p:txBody>
      </p:sp>
      <p:sp>
        <p:nvSpPr>
          <p:cNvPr id="276" name="Google Shape;276;p24"/>
          <p:cNvSpPr txBox="1">
            <a:spLocks noGrp="1"/>
          </p:cNvSpPr>
          <p:nvPr>
            <p:ph type="subTitle" idx="5"/>
          </p:nvPr>
        </p:nvSpPr>
        <p:spPr>
          <a:xfrm>
            <a:off x="7330300" y="4908995"/>
            <a:ext cx="3342800" cy="584400"/>
          </a:xfrm>
          <a:prstGeom prst="rect">
            <a:avLst/>
          </a:prstGeom>
          <a:noFill/>
        </p:spPr>
        <p:txBody>
          <a:bodyPr spcFirstLastPara="1">
            <a:noAutofit/>
          </a:bodyPr>
          <a:lstStyle>
            <a:lvl1pPr lvl="0" algn="ctr" rtl="0">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endParaRPr/>
          </a:p>
        </p:txBody>
      </p:sp>
    </p:spTree>
    <p:extLst>
      <p:ext uri="{BB962C8B-B14F-4D97-AF65-F5344CB8AC3E}">
        <p14:creationId xmlns:p14="http://schemas.microsoft.com/office/powerpoint/2010/main" val="2296833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277"/>
        <p:cNvGrpSpPr/>
        <p:nvPr/>
      </p:nvGrpSpPr>
      <p:grpSpPr>
        <a:xfrm>
          <a:off x="0" y="0"/>
          <a:ext cx="0" cy="0"/>
          <a:chOff x="0" y="0"/>
          <a:chExt cx="0" cy="0"/>
        </a:xfrm>
      </p:grpSpPr>
      <p:grpSp>
        <p:nvGrpSpPr>
          <p:cNvPr id="12" name="Google Shape;278;p25">
            <a:extLst>
              <a:ext uri="{FF2B5EF4-FFF2-40B4-BE49-F238E27FC236}">
                <a16:creationId xmlns:a16="http://schemas.microsoft.com/office/drawing/2014/main" id="{F356D46E-1CE4-0549-9491-F17883F017B3}"/>
              </a:ext>
            </a:extLst>
          </p:cNvPr>
          <p:cNvGrpSpPr>
            <a:grpSpLocks/>
          </p:cNvGrpSpPr>
          <p:nvPr/>
        </p:nvGrpSpPr>
        <p:grpSpPr bwMode="auto">
          <a:xfrm>
            <a:off x="158751" y="152400"/>
            <a:ext cx="11874500" cy="6553200"/>
            <a:chOff x="118625" y="114900"/>
            <a:chExt cx="8907003" cy="4913700"/>
          </a:xfrm>
        </p:grpSpPr>
        <p:sp>
          <p:nvSpPr>
            <p:cNvPr id="13" name="Google Shape;279;p25">
              <a:extLst>
                <a:ext uri="{FF2B5EF4-FFF2-40B4-BE49-F238E27FC236}">
                  <a16:creationId xmlns:a16="http://schemas.microsoft.com/office/drawing/2014/main" id="{984958F2-D537-774F-A5F0-157AFD69B288}"/>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14" name="Google Shape;280;p25">
              <a:extLst>
                <a:ext uri="{FF2B5EF4-FFF2-40B4-BE49-F238E27FC236}">
                  <a16:creationId xmlns:a16="http://schemas.microsoft.com/office/drawing/2014/main" id="{4A5F9DAA-9968-A54E-8E7D-67D8C4BEA047}"/>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15" name="Google Shape;281;p25">
              <a:extLst>
                <a:ext uri="{FF2B5EF4-FFF2-40B4-BE49-F238E27FC236}">
                  <a16:creationId xmlns:a16="http://schemas.microsoft.com/office/drawing/2014/main" id="{3941A98D-29B6-0A42-80F9-96BCDE14511B}"/>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16" name="Google Shape;282;p25">
              <a:extLst>
                <a:ext uri="{FF2B5EF4-FFF2-40B4-BE49-F238E27FC236}">
                  <a16:creationId xmlns:a16="http://schemas.microsoft.com/office/drawing/2014/main" id="{AC5F4E27-3287-9546-90AA-AA2F04613C56}"/>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7" name="Google Shape;283;p25">
              <a:extLst>
                <a:ext uri="{FF2B5EF4-FFF2-40B4-BE49-F238E27FC236}">
                  <a16:creationId xmlns:a16="http://schemas.microsoft.com/office/drawing/2014/main" id="{C26F2A65-6C45-6748-8124-3EE2783E8686}"/>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284" name="Google Shape;284;p25"/>
          <p:cNvSpPr txBox="1">
            <a:spLocks noGrp="1"/>
          </p:cNvSpPr>
          <p:nvPr>
            <p:ph type="title"/>
          </p:nvPr>
        </p:nvSpPr>
        <p:spPr>
          <a:xfrm>
            <a:off x="1425200" y="516800"/>
            <a:ext cx="9806800" cy="789600"/>
          </a:xfrm>
          <a:prstGeom prst="rect">
            <a:avLst/>
          </a:prstGeom>
          <a:noFill/>
        </p:spPr>
        <p:txBody>
          <a:bodyPr spcFirstLastPara="1">
            <a:noAutofit/>
          </a:bodyPr>
          <a:lstStyle>
            <a:lvl1pPr lvl="0" rtl="0">
              <a:spcBef>
                <a:spcPts val="0"/>
              </a:spcBef>
              <a:spcAft>
                <a:spcPts val="0"/>
              </a:spcAft>
              <a:buClr>
                <a:schemeClr val="dk2"/>
              </a:buClr>
              <a:buSzPts val="3200"/>
              <a:buNone/>
              <a:defRPr sz="4267"/>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endParaRPr/>
          </a:p>
        </p:txBody>
      </p:sp>
      <p:sp>
        <p:nvSpPr>
          <p:cNvPr id="285" name="Google Shape;285;p25"/>
          <p:cNvSpPr txBox="1">
            <a:spLocks noGrp="1"/>
          </p:cNvSpPr>
          <p:nvPr>
            <p:ph type="subTitle" idx="1"/>
          </p:nvPr>
        </p:nvSpPr>
        <p:spPr>
          <a:xfrm>
            <a:off x="1629800" y="4404133"/>
            <a:ext cx="2978000" cy="495200"/>
          </a:xfrm>
          <a:prstGeom prst="rect">
            <a:avLst/>
          </a:prstGeom>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286" name="Google Shape;286;p25"/>
          <p:cNvSpPr txBox="1">
            <a:spLocks noGrp="1"/>
          </p:cNvSpPr>
          <p:nvPr>
            <p:ph type="subTitle" idx="2"/>
          </p:nvPr>
        </p:nvSpPr>
        <p:spPr>
          <a:xfrm>
            <a:off x="1629800" y="4931597"/>
            <a:ext cx="2978000" cy="750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287" name="Google Shape;287;p25"/>
          <p:cNvSpPr txBox="1">
            <a:spLocks noGrp="1"/>
          </p:cNvSpPr>
          <p:nvPr>
            <p:ph type="subTitle" idx="3"/>
          </p:nvPr>
        </p:nvSpPr>
        <p:spPr>
          <a:xfrm>
            <a:off x="4936984" y="4404133"/>
            <a:ext cx="2978000" cy="495200"/>
          </a:xfrm>
          <a:prstGeom prst="rect">
            <a:avLst/>
          </a:prstGeom>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288" name="Google Shape;288;p25"/>
          <p:cNvSpPr txBox="1">
            <a:spLocks noGrp="1"/>
          </p:cNvSpPr>
          <p:nvPr>
            <p:ph type="subTitle" idx="4"/>
          </p:nvPr>
        </p:nvSpPr>
        <p:spPr>
          <a:xfrm>
            <a:off x="4936984" y="4931597"/>
            <a:ext cx="2978000" cy="750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289" name="Google Shape;289;p25"/>
          <p:cNvSpPr txBox="1">
            <a:spLocks noGrp="1"/>
          </p:cNvSpPr>
          <p:nvPr>
            <p:ph type="subTitle" idx="5"/>
          </p:nvPr>
        </p:nvSpPr>
        <p:spPr>
          <a:xfrm>
            <a:off x="8244168" y="4404133"/>
            <a:ext cx="2978000" cy="495200"/>
          </a:xfrm>
          <a:prstGeom prst="rect">
            <a:avLst/>
          </a:prstGeom>
          <a:noFill/>
        </p:spPr>
        <p:txBody>
          <a:bodyPr spcFirstLastPara="1">
            <a:noAutofit/>
          </a:bodyPr>
          <a:lstStyle>
            <a:lvl1pPr lvl="0" algn="ctr" rtl="0">
              <a:lnSpc>
                <a:spcPct val="100000"/>
              </a:lnSpc>
              <a:spcBef>
                <a:spcPts val="0"/>
              </a:spcBef>
              <a:spcAft>
                <a:spcPts val="0"/>
              </a:spcAft>
              <a:buNone/>
              <a:defRPr sz="3733">
                <a:solidFill>
                  <a:schemeClr val="accent2"/>
                </a:solidFill>
                <a:latin typeface="Vibur"/>
                <a:ea typeface="Vibur"/>
                <a:cs typeface="Vibur"/>
                <a:sym typeface="Vibur"/>
              </a:defRPr>
            </a:lvl1pPr>
            <a:lvl2pPr lvl="1" rtl="0">
              <a:lnSpc>
                <a:spcPct val="100000"/>
              </a:lnSpc>
              <a:spcBef>
                <a:spcPts val="0"/>
              </a:spcBef>
              <a:spcAft>
                <a:spcPts val="0"/>
              </a:spcAft>
              <a:buNone/>
              <a:defRPr sz="3733">
                <a:solidFill>
                  <a:schemeClr val="accent2"/>
                </a:solidFill>
                <a:latin typeface="Vibur"/>
                <a:ea typeface="Vibur"/>
                <a:cs typeface="Vibur"/>
                <a:sym typeface="Vibur"/>
              </a:defRPr>
            </a:lvl2pPr>
            <a:lvl3pPr lvl="2" rtl="0">
              <a:lnSpc>
                <a:spcPct val="100000"/>
              </a:lnSpc>
              <a:spcBef>
                <a:spcPts val="0"/>
              </a:spcBef>
              <a:spcAft>
                <a:spcPts val="0"/>
              </a:spcAft>
              <a:buNone/>
              <a:defRPr sz="3733">
                <a:solidFill>
                  <a:schemeClr val="accent2"/>
                </a:solidFill>
                <a:latin typeface="Vibur"/>
                <a:ea typeface="Vibur"/>
                <a:cs typeface="Vibur"/>
                <a:sym typeface="Vibur"/>
              </a:defRPr>
            </a:lvl3pPr>
            <a:lvl4pPr lvl="3" rtl="0">
              <a:lnSpc>
                <a:spcPct val="100000"/>
              </a:lnSpc>
              <a:spcBef>
                <a:spcPts val="0"/>
              </a:spcBef>
              <a:spcAft>
                <a:spcPts val="0"/>
              </a:spcAft>
              <a:buNone/>
              <a:defRPr sz="3733">
                <a:solidFill>
                  <a:schemeClr val="accent2"/>
                </a:solidFill>
                <a:latin typeface="Vibur"/>
                <a:ea typeface="Vibur"/>
                <a:cs typeface="Vibur"/>
                <a:sym typeface="Vibur"/>
              </a:defRPr>
            </a:lvl4pPr>
            <a:lvl5pPr lvl="4" rtl="0">
              <a:lnSpc>
                <a:spcPct val="100000"/>
              </a:lnSpc>
              <a:spcBef>
                <a:spcPts val="0"/>
              </a:spcBef>
              <a:spcAft>
                <a:spcPts val="0"/>
              </a:spcAft>
              <a:buNone/>
              <a:defRPr sz="3733">
                <a:solidFill>
                  <a:schemeClr val="accent2"/>
                </a:solidFill>
                <a:latin typeface="Vibur"/>
                <a:ea typeface="Vibur"/>
                <a:cs typeface="Vibur"/>
                <a:sym typeface="Vibur"/>
              </a:defRPr>
            </a:lvl5pPr>
            <a:lvl6pPr lvl="5" rtl="0">
              <a:lnSpc>
                <a:spcPct val="100000"/>
              </a:lnSpc>
              <a:spcBef>
                <a:spcPts val="0"/>
              </a:spcBef>
              <a:spcAft>
                <a:spcPts val="0"/>
              </a:spcAft>
              <a:buNone/>
              <a:defRPr sz="3733">
                <a:solidFill>
                  <a:schemeClr val="accent2"/>
                </a:solidFill>
                <a:latin typeface="Vibur"/>
                <a:ea typeface="Vibur"/>
                <a:cs typeface="Vibur"/>
                <a:sym typeface="Vibur"/>
              </a:defRPr>
            </a:lvl6pPr>
            <a:lvl7pPr lvl="6" rtl="0">
              <a:lnSpc>
                <a:spcPct val="100000"/>
              </a:lnSpc>
              <a:spcBef>
                <a:spcPts val="0"/>
              </a:spcBef>
              <a:spcAft>
                <a:spcPts val="0"/>
              </a:spcAft>
              <a:buNone/>
              <a:defRPr sz="3733">
                <a:solidFill>
                  <a:schemeClr val="accent2"/>
                </a:solidFill>
                <a:latin typeface="Vibur"/>
                <a:ea typeface="Vibur"/>
                <a:cs typeface="Vibur"/>
                <a:sym typeface="Vibur"/>
              </a:defRPr>
            </a:lvl7pPr>
            <a:lvl8pPr lvl="7" rtl="0">
              <a:lnSpc>
                <a:spcPct val="100000"/>
              </a:lnSpc>
              <a:spcBef>
                <a:spcPts val="0"/>
              </a:spcBef>
              <a:spcAft>
                <a:spcPts val="0"/>
              </a:spcAft>
              <a:buNone/>
              <a:defRPr sz="3733">
                <a:solidFill>
                  <a:schemeClr val="accent2"/>
                </a:solidFill>
                <a:latin typeface="Vibur"/>
                <a:ea typeface="Vibur"/>
                <a:cs typeface="Vibur"/>
                <a:sym typeface="Vibur"/>
              </a:defRPr>
            </a:lvl8pPr>
            <a:lvl9pPr lvl="8" rtl="0">
              <a:lnSpc>
                <a:spcPct val="100000"/>
              </a:lnSpc>
              <a:spcBef>
                <a:spcPts val="0"/>
              </a:spcBef>
              <a:spcAft>
                <a:spcPts val="0"/>
              </a:spcAft>
              <a:buNone/>
              <a:defRPr sz="3733">
                <a:solidFill>
                  <a:schemeClr val="accent2"/>
                </a:solidFill>
                <a:latin typeface="Vibur"/>
                <a:ea typeface="Vibur"/>
                <a:cs typeface="Vibur"/>
                <a:sym typeface="Vibur"/>
              </a:defRPr>
            </a:lvl9pPr>
          </a:lstStyle>
          <a:p>
            <a:endParaRPr/>
          </a:p>
        </p:txBody>
      </p:sp>
      <p:sp>
        <p:nvSpPr>
          <p:cNvPr id="290" name="Google Shape;290;p25"/>
          <p:cNvSpPr txBox="1">
            <a:spLocks noGrp="1"/>
          </p:cNvSpPr>
          <p:nvPr>
            <p:ph type="subTitle" idx="6"/>
          </p:nvPr>
        </p:nvSpPr>
        <p:spPr>
          <a:xfrm>
            <a:off x="8244168" y="4931597"/>
            <a:ext cx="2978000" cy="750000"/>
          </a:xfrm>
          <a:prstGeom prst="rect">
            <a:avLst/>
          </a:prstGeom>
        </p:spPr>
        <p:txBody>
          <a:bodyPr spcFirstLastPara="1">
            <a:noAutofit/>
          </a:bodyPr>
          <a:lstStyle>
            <a:lvl1pPr lvl="0" algn="ctr" rtl="0">
              <a:lnSpc>
                <a:spcPct val="100000"/>
              </a:lnSpc>
              <a:spcBef>
                <a:spcPts val="0"/>
              </a:spcBef>
              <a:spcAft>
                <a:spcPts val="0"/>
              </a:spcAft>
              <a:buNone/>
              <a:defRPr sz="2133"/>
            </a:lvl1pPr>
            <a:lvl2pPr lvl="1" rtl="0">
              <a:lnSpc>
                <a:spcPct val="100000"/>
              </a:lnSpc>
              <a:spcBef>
                <a:spcPts val="0"/>
              </a:spcBef>
              <a:spcAft>
                <a:spcPts val="0"/>
              </a:spcAft>
              <a:buNone/>
              <a:defRPr sz="2133"/>
            </a:lvl2pPr>
            <a:lvl3pPr lvl="2" rtl="0">
              <a:lnSpc>
                <a:spcPct val="100000"/>
              </a:lnSpc>
              <a:spcBef>
                <a:spcPts val="0"/>
              </a:spcBef>
              <a:spcAft>
                <a:spcPts val="0"/>
              </a:spcAft>
              <a:buNone/>
              <a:defRPr sz="2133"/>
            </a:lvl3pPr>
            <a:lvl4pPr lvl="3" rtl="0">
              <a:lnSpc>
                <a:spcPct val="100000"/>
              </a:lnSpc>
              <a:spcBef>
                <a:spcPts val="0"/>
              </a:spcBef>
              <a:spcAft>
                <a:spcPts val="0"/>
              </a:spcAft>
              <a:buNone/>
              <a:defRPr sz="2133"/>
            </a:lvl4pPr>
            <a:lvl5pPr lvl="4" rtl="0">
              <a:lnSpc>
                <a:spcPct val="100000"/>
              </a:lnSpc>
              <a:spcBef>
                <a:spcPts val="0"/>
              </a:spcBef>
              <a:spcAft>
                <a:spcPts val="0"/>
              </a:spcAft>
              <a:buNone/>
              <a:defRPr sz="2133"/>
            </a:lvl5pPr>
            <a:lvl6pPr lvl="5" rtl="0">
              <a:lnSpc>
                <a:spcPct val="100000"/>
              </a:lnSpc>
              <a:spcBef>
                <a:spcPts val="0"/>
              </a:spcBef>
              <a:spcAft>
                <a:spcPts val="0"/>
              </a:spcAft>
              <a:buNone/>
              <a:defRPr sz="2133"/>
            </a:lvl6pPr>
            <a:lvl7pPr lvl="6" rtl="0">
              <a:lnSpc>
                <a:spcPct val="100000"/>
              </a:lnSpc>
              <a:spcBef>
                <a:spcPts val="0"/>
              </a:spcBef>
              <a:spcAft>
                <a:spcPts val="0"/>
              </a:spcAft>
              <a:buNone/>
              <a:defRPr sz="2133"/>
            </a:lvl7pPr>
            <a:lvl8pPr lvl="7" rtl="0">
              <a:lnSpc>
                <a:spcPct val="100000"/>
              </a:lnSpc>
              <a:spcBef>
                <a:spcPts val="0"/>
              </a:spcBef>
              <a:spcAft>
                <a:spcPts val="0"/>
              </a:spcAft>
              <a:buNone/>
              <a:defRPr sz="2133"/>
            </a:lvl8pPr>
            <a:lvl9pPr lvl="8" rtl="0">
              <a:lnSpc>
                <a:spcPct val="100000"/>
              </a:lnSpc>
              <a:spcBef>
                <a:spcPts val="0"/>
              </a:spcBef>
              <a:spcAft>
                <a:spcPts val="0"/>
              </a:spcAft>
              <a:buNone/>
              <a:defRPr sz="2133"/>
            </a:lvl9pPr>
          </a:lstStyle>
          <a:p>
            <a:endParaRPr/>
          </a:p>
        </p:txBody>
      </p:sp>
      <p:sp>
        <p:nvSpPr>
          <p:cNvPr id="291" name="Google Shape;291;p25"/>
          <p:cNvSpPr txBox="1">
            <a:spLocks noGrp="1"/>
          </p:cNvSpPr>
          <p:nvPr>
            <p:ph type="title" idx="7"/>
          </p:nvPr>
        </p:nvSpPr>
        <p:spPr>
          <a:xfrm>
            <a:off x="2223800" y="2002433"/>
            <a:ext cx="1790000" cy="584000"/>
          </a:xfrm>
          <a:prstGeom prst="rect">
            <a:avLst/>
          </a:prstGeom>
        </p:spPr>
        <p:txBody>
          <a:bodyPr spcFirstLastPara="1" anchor="ctr">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4267">
                <a:solidFill>
                  <a:schemeClr val="dk2"/>
                </a:solidFill>
              </a:defRPr>
            </a:lvl2pPr>
            <a:lvl3pPr lvl="2" algn="ctr" rtl="0">
              <a:lnSpc>
                <a:spcPct val="100000"/>
              </a:lnSpc>
              <a:spcBef>
                <a:spcPts val="0"/>
              </a:spcBef>
              <a:spcAft>
                <a:spcPts val="0"/>
              </a:spcAft>
              <a:buClr>
                <a:schemeClr val="dk2"/>
              </a:buClr>
              <a:buSzPts val="3200"/>
              <a:buNone/>
              <a:defRPr sz="4267">
                <a:solidFill>
                  <a:schemeClr val="dk2"/>
                </a:solidFill>
              </a:defRPr>
            </a:lvl3pPr>
            <a:lvl4pPr lvl="3" algn="ctr" rtl="0">
              <a:lnSpc>
                <a:spcPct val="100000"/>
              </a:lnSpc>
              <a:spcBef>
                <a:spcPts val="0"/>
              </a:spcBef>
              <a:spcAft>
                <a:spcPts val="0"/>
              </a:spcAft>
              <a:buClr>
                <a:schemeClr val="dk2"/>
              </a:buClr>
              <a:buSzPts val="3200"/>
              <a:buNone/>
              <a:defRPr sz="4267">
                <a:solidFill>
                  <a:schemeClr val="dk2"/>
                </a:solidFill>
              </a:defRPr>
            </a:lvl4pPr>
            <a:lvl5pPr lvl="4" algn="ctr" rtl="0">
              <a:lnSpc>
                <a:spcPct val="100000"/>
              </a:lnSpc>
              <a:spcBef>
                <a:spcPts val="0"/>
              </a:spcBef>
              <a:spcAft>
                <a:spcPts val="0"/>
              </a:spcAft>
              <a:buClr>
                <a:schemeClr val="dk2"/>
              </a:buClr>
              <a:buSzPts val="3200"/>
              <a:buNone/>
              <a:defRPr sz="4267">
                <a:solidFill>
                  <a:schemeClr val="dk2"/>
                </a:solidFill>
              </a:defRPr>
            </a:lvl5pPr>
            <a:lvl6pPr lvl="5" algn="ctr" rtl="0">
              <a:lnSpc>
                <a:spcPct val="100000"/>
              </a:lnSpc>
              <a:spcBef>
                <a:spcPts val="0"/>
              </a:spcBef>
              <a:spcAft>
                <a:spcPts val="0"/>
              </a:spcAft>
              <a:buClr>
                <a:schemeClr val="dk2"/>
              </a:buClr>
              <a:buSzPts val="3200"/>
              <a:buNone/>
              <a:defRPr sz="4267">
                <a:solidFill>
                  <a:schemeClr val="dk2"/>
                </a:solidFill>
              </a:defRPr>
            </a:lvl6pPr>
            <a:lvl7pPr lvl="6" algn="ctr" rtl="0">
              <a:lnSpc>
                <a:spcPct val="100000"/>
              </a:lnSpc>
              <a:spcBef>
                <a:spcPts val="0"/>
              </a:spcBef>
              <a:spcAft>
                <a:spcPts val="0"/>
              </a:spcAft>
              <a:buClr>
                <a:schemeClr val="dk2"/>
              </a:buClr>
              <a:buSzPts val="3200"/>
              <a:buNone/>
              <a:defRPr sz="4267">
                <a:solidFill>
                  <a:schemeClr val="dk2"/>
                </a:solidFill>
              </a:defRPr>
            </a:lvl7pPr>
            <a:lvl8pPr lvl="7" algn="ctr" rtl="0">
              <a:lnSpc>
                <a:spcPct val="100000"/>
              </a:lnSpc>
              <a:spcBef>
                <a:spcPts val="0"/>
              </a:spcBef>
              <a:spcAft>
                <a:spcPts val="0"/>
              </a:spcAft>
              <a:buClr>
                <a:schemeClr val="dk2"/>
              </a:buClr>
              <a:buSzPts val="3200"/>
              <a:buNone/>
              <a:defRPr sz="4267">
                <a:solidFill>
                  <a:schemeClr val="dk2"/>
                </a:solidFill>
              </a:defRPr>
            </a:lvl8pPr>
            <a:lvl9pPr lvl="8" algn="ctr" rtl="0">
              <a:lnSpc>
                <a:spcPct val="100000"/>
              </a:lnSpc>
              <a:spcBef>
                <a:spcPts val="0"/>
              </a:spcBef>
              <a:spcAft>
                <a:spcPts val="0"/>
              </a:spcAft>
              <a:buClr>
                <a:schemeClr val="dk2"/>
              </a:buClr>
              <a:buSzPts val="3200"/>
              <a:buNone/>
              <a:defRPr sz="4267">
                <a:solidFill>
                  <a:schemeClr val="dk2"/>
                </a:solidFill>
              </a:defRPr>
            </a:lvl9pPr>
          </a:lstStyle>
          <a:p>
            <a:r>
              <a:rPr lang="en-US"/>
              <a:t>Click to edit Master title style</a:t>
            </a:r>
            <a:endParaRPr/>
          </a:p>
        </p:txBody>
      </p:sp>
      <p:sp>
        <p:nvSpPr>
          <p:cNvPr id="292" name="Google Shape;292;p25"/>
          <p:cNvSpPr txBox="1">
            <a:spLocks noGrp="1"/>
          </p:cNvSpPr>
          <p:nvPr>
            <p:ph type="title" idx="8"/>
          </p:nvPr>
        </p:nvSpPr>
        <p:spPr>
          <a:xfrm>
            <a:off x="5530984" y="2002433"/>
            <a:ext cx="1790000" cy="584000"/>
          </a:xfrm>
          <a:prstGeom prst="rect">
            <a:avLst/>
          </a:prstGeom>
        </p:spPr>
        <p:txBody>
          <a:bodyPr spcFirstLastPara="1" anchor="ctr">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4267">
                <a:solidFill>
                  <a:schemeClr val="dk2"/>
                </a:solidFill>
              </a:defRPr>
            </a:lvl2pPr>
            <a:lvl3pPr lvl="2" algn="ctr" rtl="0">
              <a:lnSpc>
                <a:spcPct val="100000"/>
              </a:lnSpc>
              <a:spcBef>
                <a:spcPts val="0"/>
              </a:spcBef>
              <a:spcAft>
                <a:spcPts val="0"/>
              </a:spcAft>
              <a:buClr>
                <a:schemeClr val="dk2"/>
              </a:buClr>
              <a:buSzPts val="3200"/>
              <a:buNone/>
              <a:defRPr sz="4267">
                <a:solidFill>
                  <a:schemeClr val="dk2"/>
                </a:solidFill>
              </a:defRPr>
            </a:lvl3pPr>
            <a:lvl4pPr lvl="3" algn="ctr" rtl="0">
              <a:lnSpc>
                <a:spcPct val="100000"/>
              </a:lnSpc>
              <a:spcBef>
                <a:spcPts val="0"/>
              </a:spcBef>
              <a:spcAft>
                <a:spcPts val="0"/>
              </a:spcAft>
              <a:buClr>
                <a:schemeClr val="dk2"/>
              </a:buClr>
              <a:buSzPts val="3200"/>
              <a:buNone/>
              <a:defRPr sz="4267">
                <a:solidFill>
                  <a:schemeClr val="dk2"/>
                </a:solidFill>
              </a:defRPr>
            </a:lvl4pPr>
            <a:lvl5pPr lvl="4" algn="ctr" rtl="0">
              <a:lnSpc>
                <a:spcPct val="100000"/>
              </a:lnSpc>
              <a:spcBef>
                <a:spcPts val="0"/>
              </a:spcBef>
              <a:spcAft>
                <a:spcPts val="0"/>
              </a:spcAft>
              <a:buClr>
                <a:schemeClr val="dk2"/>
              </a:buClr>
              <a:buSzPts val="3200"/>
              <a:buNone/>
              <a:defRPr sz="4267">
                <a:solidFill>
                  <a:schemeClr val="dk2"/>
                </a:solidFill>
              </a:defRPr>
            </a:lvl5pPr>
            <a:lvl6pPr lvl="5" algn="ctr" rtl="0">
              <a:lnSpc>
                <a:spcPct val="100000"/>
              </a:lnSpc>
              <a:spcBef>
                <a:spcPts val="0"/>
              </a:spcBef>
              <a:spcAft>
                <a:spcPts val="0"/>
              </a:spcAft>
              <a:buClr>
                <a:schemeClr val="dk2"/>
              </a:buClr>
              <a:buSzPts val="3200"/>
              <a:buNone/>
              <a:defRPr sz="4267">
                <a:solidFill>
                  <a:schemeClr val="dk2"/>
                </a:solidFill>
              </a:defRPr>
            </a:lvl6pPr>
            <a:lvl7pPr lvl="6" algn="ctr" rtl="0">
              <a:lnSpc>
                <a:spcPct val="100000"/>
              </a:lnSpc>
              <a:spcBef>
                <a:spcPts val="0"/>
              </a:spcBef>
              <a:spcAft>
                <a:spcPts val="0"/>
              </a:spcAft>
              <a:buClr>
                <a:schemeClr val="dk2"/>
              </a:buClr>
              <a:buSzPts val="3200"/>
              <a:buNone/>
              <a:defRPr sz="4267">
                <a:solidFill>
                  <a:schemeClr val="dk2"/>
                </a:solidFill>
              </a:defRPr>
            </a:lvl7pPr>
            <a:lvl8pPr lvl="7" algn="ctr" rtl="0">
              <a:lnSpc>
                <a:spcPct val="100000"/>
              </a:lnSpc>
              <a:spcBef>
                <a:spcPts val="0"/>
              </a:spcBef>
              <a:spcAft>
                <a:spcPts val="0"/>
              </a:spcAft>
              <a:buClr>
                <a:schemeClr val="dk2"/>
              </a:buClr>
              <a:buSzPts val="3200"/>
              <a:buNone/>
              <a:defRPr sz="4267">
                <a:solidFill>
                  <a:schemeClr val="dk2"/>
                </a:solidFill>
              </a:defRPr>
            </a:lvl8pPr>
            <a:lvl9pPr lvl="8" algn="ctr" rtl="0">
              <a:lnSpc>
                <a:spcPct val="100000"/>
              </a:lnSpc>
              <a:spcBef>
                <a:spcPts val="0"/>
              </a:spcBef>
              <a:spcAft>
                <a:spcPts val="0"/>
              </a:spcAft>
              <a:buClr>
                <a:schemeClr val="dk2"/>
              </a:buClr>
              <a:buSzPts val="3200"/>
              <a:buNone/>
              <a:defRPr sz="4267">
                <a:solidFill>
                  <a:schemeClr val="dk2"/>
                </a:solidFill>
              </a:defRPr>
            </a:lvl9pPr>
          </a:lstStyle>
          <a:p>
            <a:r>
              <a:rPr lang="en-US"/>
              <a:t>Click to edit Master title style</a:t>
            </a:r>
            <a:endParaRPr/>
          </a:p>
        </p:txBody>
      </p:sp>
      <p:sp>
        <p:nvSpPr>
          <p:cNvPr id="293" name="Google Shape;293;p25"/>
          <p:cNvSpPr txBox="1">
            <a:spLocks noGrp="1"/>
          </p:cNvSpPr>
          <p:nvPr>
            <p:ph type="title" idx="9"/>
          </p:nvPr>
        </p:nvSpPr>
        <p:spPr>
          <a:xfrm>
            <a:off x="8838168" y="2002433"/>
            <a:ext cx="1790000" cy="584000"/>
          </a:xfrm>
          <a:prstGeom prst="rect">
            <a:avLst/>
          </a:prstGeom>
        </p:spPr>
        <p:txBody>
          <a:bodyPr spcFirstLastPara="1" anchor="ctr">
            <a:noAutofit/>
          </a:bodyPr>
          <a:lstStyle>
            <a:lvl1pPr lvl="0" algn="ctr" rtl="0">
              <a:lnSpc>
                <a:spcPct val="100000"/>
              </a:lnSpc>
              <a:spcBef>
                <a:spcPts val="0"/>
              </a:spcBef>
              <a:spcAft>
                <a:spcPts val="0"/>
              </a:spcAft>
              <a:buSzPts val="3200"/>
              <a:buNone/>
              <a:defRPr/>
            </a:lvl1pPr>
            <a:lvl2pPr lvl="1" algn="ctr" rtl="0">
              <a:lnSpc>
                <a:spcPct val="100000"/>
              </a:lnSpc>
              <a:spcBef>
                <a:spcPts val="0"/>
              </a:spcBef>
              <a:spcAft>
                <a:spcPts val="0"/>
              </a:spcAft>
              <a:buClr>
                <a:schemeClr val="dk2"/>
              </a:buClr>
              <a:buSzPts val="3200"/>
              <a:buNone/>
              <a:defRPr sz="4267">
                <a:solidFill>
                  <a:schemeClr val="dk2"/>
                </a:solidFill>
              </a:defRPr>
            </a:lvl2pPr>
            <a:lvl3pPr lvl="2" algn="ctr" rtl="0">
              <a:lnSpc>
                <a:spcPct val="100000"/>
              </a:lnSpc>
              <a:spcBef>
                <a:spcPts val="0"/>
              </a:spcBef>
              <a:spcAft>
                <a:spcPts val="0"/>
              </a:spcAft>
              <a:buClr>
                <a:schemeClr val="dk2"/>
              </a:buClr>
              <a:buSzPts val="3200"/>
              <a:buNone/>
              <a:defRPr sz="4267">
                <a:solidFill>
                  <a:schemeClr val="dk2"/>
                </a:solidFill>
              </a:defRPr>
            </a:lvl3pPr>
            <a:lvl4pPr lvl="3" algn="ctr" rtl="0">
              <a:lnSpc>
                <a:spcPct val="100000"/>
              </a:lnSpc>
              <a:spcBef>
                <a:spcPts val="0"/>
              </a:spcBef>
              <a:spcAft>
                <a:spcPts val="0"/>
              </a:spcAft>
              <a:buClr>
                <a:schemeClr val="dk2"/>
              </a:buClr>
              <a:buSzPts val="3200"/>
              <a:buNone/>
              <a:defRPr sz="4267">
                <a:solidFill>
                  <a:schemeClr val="dk2"/>
                </a:solidFill>
              </a:defRPr>
            </a:lvl4pPr>
            <a:lvl5pPr lvl="4" algn="ctr" rtl="0">
              <a:lnSpc>
                <a:spcPct val="100000"/>
              </a:lnSpc>
              <a:spcBef>
                <a:spcPts val="0"/>
              </a:spcBef>
              <a:spcAft>
                <a:spcPts val="0"/>
              </a:spcAft>
              <a:buClr>
                <a:schemeClr val="dk2"/>
              </a:buClr>
              <a:buSzPts val="3200"/>
              <a:buNone/>
              <a:defRPr sz="4267">
                <a:solidFill>
                  <a:schemeClr val="dk2"/>
                </a:solidFill>
              </a:defRPr>
            </a:lvl5pPr>
            <a:lvl6pPr lvl="5" algn="ctr" rtl="0">
              <a:lnSpc>
                <a:spcPct val="100000"/>
              </a:lnSpc>
              <a:spcBef>
                <a:spcPts val="0"/>
              </a:spcBef>
              <a:spcAft>
                <a:spcPts val="0"/>
              </a:spcAft>
              <a:buClr>
                <a:schemeClr val="dk2"/>
              </a:buClr>
              <a:buSzPts val="3200"/>
              <a:buNone/>
              <a:defRPr sz="4267">
                <a:solidFill>
                  <a:schemeClr val="dk2"/>
                </a:solidFill>
              </a:defRPr>
            </a:lvl6pPr>
            <a:lvl7pPr lvl="6" algn="ctr" rtl="0">
              <a:lnSpc>
                <a:spcPct val="100000"/>
              </a:lnSpc>
              <a:spcBef>
                <a:spcPts val="0"/>
              </a:spcBef>
              <a:spcAft>
                <a:spcPts val="0"/>
              </a:spcAft>
              <a:buClr>
                <a:schemeClr val="dk2"/>
              </a:buClr>
              <a:buSzPts val="3200"/>
              <a:buNone/>
              <a:defRPr sz="4267">
                <a:solidFill>
                  <a:schemeClr val="dk2"/>
                </a:solidFill>
              </a:defRPr>
            </a:lvl7pPr>
            <a:lvl8pPr lvl="7" algn="ctr" rtl="0">
              <a:lnSpc>
                <a:spcPct val="100000"/>
              </a:lnSpc>
              <a:spcBef>
                <a:spcPts val="0"/>
              </a:spcBef>
              <a:spcAft>
                <a:spcPts val="0"/>
              </a:spcAft>
              <a:buClr>
                <a:schemeClr val="dk2"/>
              </a:buClr>
              <a:buSzPts val="3200"/>
              <a:buNone/>
              <a:defRPr sz="4267">
                <a:solidFill>
                  <a:schemeClr val="dk2"/>
                </a:solidFill>
              </a:defRPr>
            </a:lvl8pPr>
            <a:lvl9pPr lvl="8" algn="ctr" rtl="0">
              <a:lnSpc>
                <a:spcPct val="100000"/>
              </a:lnSpc>
              <a:spcBef>
                <a:spcPts val="0"/>
              </a:spcBef>
              <a:spcAft>
                <a:spcPts val="0"/>
              </a:spcAft>
              <a:buClr>
                <a:schemeClr val="dk2"/>
              </a:buClr>
              <a:buSzPts val="3200"/>
              <a:buNone/>
              <a:defRPr sz="4267">
                <a:solidFill>
                  <a:schemeClr val="dk2"/>
                </a:solidFill>
              </a:defRPr>
            </a:lvl9pPr>
          </a:lstStyle>
          <a:p>
            <a:r>
              <a:rPr lang="en-US"/>
              <a:t>Click to edit Master title style</a:t>
            </a:r>
            <a:endParaRPr/>
          </a:p>
        </p:txBody>
      </p:sp>
    </p:spTree>
    <p:extLst>
      <p:ext uri="{BB962C8B-B14F-4D97-AF65-F5344CB8AC3E}">
        <p14:creationId xmlns:p14="http://schemas.microsoft.com/office/powerpoint/2010/main" val="42872730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94"/>
        <p:cNvGrpSpPr/>
        <p:nvPr/>
      </p:nvGrpSpPr>
      <p:grpSpPr>
        <a:xfrm>
          <a:off x="0" y="0"/>
          <a:ext cx="0" cy="0"/>
          <a:chOff x="0" y="0"/>
          <a:chExt cx="0" cy="0"/>
        </a:xfrm>
      </p:grpSpPr>
      <p:grpSp>
        <p:nvGrpSpPr>
          <p:cNvPr id="4" name="Google Shape;295;p26">
            <a:extLst>
              <a:ext uri="{FF2B5EF4-FFF2-40B4-BE49-F238E27FC236}">
                <a16:creationId xmlns:a16="http://schemas.microsoft.com/office/drawing/2014/main" id="{04083770-F8A3-D043-9F65-02CC78C921F3}"/>
              </a:ext>
            </a:extLst>
          </p:cNvPr>
          <p:cNvGrpSpPr>
            <a:grpSpLocks/>
          </p:cNvGrpSpPr>
          <p:nvPr/>
        </p:nvGrpSpPr>
        <p:grpSpPr bwMode="auto">
          <a:xfrm>
            <a:off x="158751" y="152400"/>
            <a:ext cx="11874500" cy="6553200"/>
            <a:chOff x="118625" y="114900"/>
            <a:chExt cx="8907003" cy="4913700"/>
          </a:xfrm>
        </p:grpSpPr>
        <p:sp>
          <p:nvSpPr>
            <p:cNvPr id="5" name="Google Shape;296;p26">
              <a:extLst>
                <a:ext uri="{FF2B5EF4-FFF2-40B4-BE49-F238E27FC236}">
                  <a16:creationId xmlns:a16="http://schemas.microsoft.com/office/drawing/2014/main" id="{10B7432E-3126-5F4E-AE20-76CFBFFABF7C}"/>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6" name="Google Shape;297;p26">
              <a:extLst>
                <a:ext uri="{FF2B5EF4-FFF2-40B4-BE49-F238E27FC236}">
                  <a16:creationId xmlns:a16="http://schemas.microsoft.com/office/drawing/2014/main" id="{2D45BB80-F64D-F240-AC6E-ADAB50C2924E}"/>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7" name="Google Shape;298;p26">
              <a:extLst>
                <a:ext uri="{FF2B5EF4-FFF2-40B4-BE49-F238E27FC236}">
                  <a16:creationId xmlns:a16="http://schemas.microsoft.com/office/drawing/2014/main" id="{F6DB1F5A-B70E-B04C-BA2A-43360CE6A624}"/>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8" name="Google Shape;299;p26">
              <a:extLst>
                <a:ext uri="{FF2B5EF4-FFF2-40B4-BE49-F238E27FC236}">
                  <a16:creationId xmlns:a16="http://schemas.microsoft.com/office/drawing/2014/main" id="{45A730FE-6E74-4840-85E3-AF9385C8EAE5}"/>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9" name="Google Shape;300;p26">
              <a:extLst>
                <a:ext uri="{FF2B5EF4-FFF2-40B4-BE49-F238E27FC236}">
                  <a16:creationId xmlns:a16="http://schemas.microsoft.com/office/drawing/2014/main" id="{C0111FD8-174B-F340-897D-8A6E12D29251}"/>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301" name="Google Shape;301;p26"/>
          <p:cNvSpPr txBox="1">
            <a:spLocks noGrp="1"/>
          </p:cNvSpPr>
          <p:nvPr>
            <p:ph type="title"/>
          </p:nvPr>
        </p:nvSpPr>
        <p:spPr>
          <a:xfrm>
            <a:off x="1425200" y="516800"/>
            <a:ext cx="7243200" cy="789600"/>
          </a:xfrm>
          <a:prstGeom prst="rect">
            <a:avLst/>
          </a:prstGeom>
          <a:noFill/>
        </p:spPr>
        <p:txBody>
          <a:bodyPr spcFirstLastPara="1">
            <a:noAutofit/>
          </a:bodyPr>
          <a:lstStyle>
            <a:lvl1pPr lvl="0" rtl="0">
              <a:spcBef>
                <a:spcPts val="0"/>
              </a:spcBef>
              <a:spcAft>
                <a:spcPts val="0"/>
              </a:spcAft>
              <a:buClr>
                <a:schemeClr val="dk2"/>
              </a:buClr>
              <a:buSzPts val="3200"/>
              <a:buFont typeface="Fredoka One"/>
              <a:buNone/>
              <a:defRPr sz="4267"/>
            </a:lvl1pPr>
            <a:lvl2pPr lvl="1"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9pPr>
          </a:lstStyle>
          <a:p>
            <a:endParaRPr/>
          </a:p>
        </p:txBody>
      </p:sp>
      <p:sp>
        <p:nvSpPr>
          <p:cNvPr id="302" name="Google Shape;302;p26"/>
          <p:cNvSpPr txBox="1">
            <a:spLocks noGrp="1"/>
          </p:cNvSpPr>
          <p:nvPr>
            <p:ph type="body" idx="1"/>
          </p:nvPr>
        </p:nvSpPr>
        <p:spPr>
          <a:xfrm>
            <a:off x="2473400" y="2172784"/>
            <a:ext cx="7003600" cy="3244800"/>
          </a:xfrm>
          <a:prstGeom prst="rect">
            <a:avLst/>
          </a:prstGeom>
        </p:spPr>
        <p:txBody>
          <a:bodyPr spcFirstLastPara="1">
            <a:noAutofit/>
          </a:bodyPr>
          <a:lstStyle>
            <a:lvl1pPr marL="609570" lvl="0" indent="-440245" rtl="0">
              <a:spcBef>
                <a:spcPts val="0"/>
              </a:spcBef>
              <a:spcAft>
                <a:spcPts val="0"/>
              </a:spcAft>
              <a:buSzPts val="1600"/>
              <a:buChar char="●"/>
              <a:defRPr sz="2133"/>
            </a:lvl1pPr>
            <a:lvl2pPr marL="1219140" lvl="1" indent="-423312" rtl="0">
              <a:spcBef>
                <a:spcPts val="0"/>
              </a:spcBef>
              <a:spcAft>
                <a:spcPts val="0"/>
              </a:spcAft>
              <a:buSzPts val="1400"/>
              <a:buChar char="○"/>
              <a:defRPr sz="2133"/>
            </a:lvl2pPr>
            <a:lvl3pPr marL="1828709" lvl="2" indent="-423312" rtl="0">
              <a:spcBef>
                <a:spcPts val="0"/>
              </a:spcBef>
              <a:spcAft>
                <a:spcPts val="0"/>
              </a:spcAft>
              <a:buSzPts val="1400"/>
              <a:buChar char="■"/>
              <a:defRPr sz="2133"/>
            </a:lvl3pPr>
            <a:lvl4pPr marL="2438278" lvl="3" indent="-423312" rtl="0">
              <a:spcBef>
                <a:spcPts val="0"/>
              </a:spcBef>
              <a:spcAft>
                <a:spcPts val="0"/>
              </a:spcAft>
              <a:buSzPts val="1400"/>
              <a:buChar char="●"/>
              <a:defRPr sz="2133"/>
            </a:lvl4pPr>
            <a:lvl5pPr marL="3047848" lvl="4" indent="-423312" rtl="0">
              <a:spcBef>
                <a:spcPts val="0"/>
              </a:spcBef>
              <a:spcAft>
                <a:spcPts val="0"/>
              </a:spcAft>
              <a:buSzPts val="1400"/>
              <a:buChar char="○"/>
              <a:defRPr sz="2133"/>
            </a:lvl5pPr>
            <a:lvl6pPr marL="3657418" lvl="5" indent="-423312" rtl="0">
              <a:spcBef>
                <a:spcPts val="0"/>
              </a:spcBef>
              <a:spcAft>
                <a:spcPts val="0"/>
              </a:spcAft>
              <a:buSzPts val="1400"/>
              <a:buChar char="■"/>
              <a:defRPr sz="2133"/>
            </a:lvl6pPr>
            <a:lvl7pPr marL="4266987" lvl="6" indent="-423312" rtl="0">
              <a:spcBef>
                <a:spcPts val="0"/>
              </a:spcBef>
              <a:spcAft>
                <a:spcPts val="0"/>
              </a:spcAft>
              <a:buSzPts val="1400"/>
              <a:buChar char="●"/>
              <a:defRPr sz="2133"/>
            </a:lvl7pPr>
            <a:lvl8pPr marL="4876557" lvl="7" indent="-423312" rtl="0">
              <a:spcBef>
                <a:spcPts val="0"/>
              </a:spcBef>
              <a:spcAft>
                <a:spcPts val="0"/>
              </a:spcAft>
              <a:buSzPts val="1400"/>
              <a:buChar char="○"/>
              <a:defRPr sz="2133"/>
            </a:lvl8pPr>
            <a:lvl9pPr marL="5486126" lvl="8" indent="-423312" rtl="0">
              <a:spcBef>
                <a:spcPts val="0"/>
              </a:spcBef>
              <a:spcAft>
                <a:spcPts val="0"/>
              </a:spcAft>
              <a:buSzPts val="1400"/>
              <a:buChar char="■"/>
              <a:defRPr sz="2133"/>
            </a:lvl9pPr>
          </a:lstStyle>
          <a:p>
            <a:endParaRPr/>
          </a:p>
        </p:txBody>
      </p:sp>
    </p:spTree>
    <p:extLst>
      <p:ext uri="{BB962C8B-B14F-4D97-AF65-F5344CB8AC3E}">
        <p14:creationId xmlns:p14="http://schemas.microsoft.com/office/powerpoint/2010/main" val="15964827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03"/>
        <p:cNvGrpSpPr/>
        <p:nvPr/>
      </p:nvGrpSpPr>
      <p:grpSpPr>
        <a:xfrm>
          <a:off x="0" y="0"/>
          <a:ext cx="0" cy="0"/>
          <a:chOff x="0" y="0"/>
          <a:chExt cx="0" cy="0"/>
        </a:xfrm>
      </p:grpSpPr>
      <p:grpSp>
        <p:nvGrpSpPr>
          <p:cNvPr id="4" name="Google Shape;304;p27">
            <a:extLst>
              <a:ext uri="{FF2B5EF4-FFF2-40B4-BE49-F238E27FC236}">
                <a16:creationId xmlns:a16="http://schemas.microsoft.com/office/drawing/2014/main" id="{DC26F3E6-CDDB-354C-B8AE-F1274684588F}"/>
              </a:ext>
            </a:extLst>
          </p:cNvPr>
          <p:cNvGrpSpPr>
            <a:grpSpLocks/>
          </p:cNvGrpSpPr>
          <p:nvPr/>
        </p:nvGrpSpPr>
        <p:grpSpPr bwMode="auto">
          <a:xfrm>
            <a:off x="158751" y="152400"/>
            <a:ext cx="11874500" cy="6553200"/>
            <a:chOff x="118625" y="114900"/>
            <a:chExt cx="8907003" cy="4913700"/>
          </a:xfrm>
        </p:grpSpPr>
        <p:sp>
          <p:nvSpPr>
            <p:cNvPr id="5" name="Google Shape;305;p27">
              <a:extLst>
                <a:ext uri="{FF2B5EF4-FFF2-40B4-BE49-F238E27FC236}">
                  <a16:creationId xmlns:a16="http://schemas.microsoft.com/office/drawing/2014/main" id="{74B136E6-5364-EE4B-ADA3-B2FE2CD5A83F}"/>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6" name="Google Shape;306;p27">
              <a:extLst>
                <a:ext uri="{FF2B5EF4-FFF2-40B4-BE49-F238E27FC236}">
                  <a16:creationId xmlns:a16="http://schemas.microsoft.com/office/drawing/2014/main" id="{9319825F-A902-544E-87A7-CDFAC06D7233}"/>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7" name="Google Shape;307;p27">
              <a:extLst>
                <a:ext uri="{FF2B5EF4-FFF2-40B4-BE49-F238E27FC236}">
                  <a16:creationId xmlns:a16="http://schemas.microsoft.com/office/drawing/2014/main" id="{8DBE38B0-6F36-C643-A469-42046EEEAE89}"/>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8" name="Google Shape;308;p27">
              <a:extLst>
                <a:ext uri="{FF2B5EF4-FFF2-40B4-BE49-F238E27FC236}">
                  <a16:creationId xmlns:a16="http://schemas.microsoft.com/office/drawing/2014/main" id="{F3332EDD-9FBA-B84E-B4D1-8B6B058FE73D}"/>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9" name="Google Shape;309;p27">
              <a:extLst>
                <a:ext uri="{FF2B5EF4-FFF2-40B4-BE49-F238E27FC236}">
                  <a16:creationId xmlns:a16="http://schemas.microsoft.com/office/drawing/2014/main" id="{A16A3006-B3B1-F049-918B-987E6A8ECDE3}"/>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310" name="Google Shape;310;p27"/>
          <p:cNvSpPr txBox="1">
            <a:spLocks noGrp="1"/>
          </p:cNvSpPr>
          <p:nvPr>
            <p:ph type="subTitle" idx="1"/>
          </p:nvPr>
        </p:nvSpPr>
        <p:spPr>
          <a:xfrm>
            <a:off x="2297133" y="3306827"/>
            <a:ext cx="3448000" cy="1826800"/>
          </a:xfrm>
          <a:prstGeom prst="rect">
            <a:avLst/>
          </a:prstGeom>
        </p:spPr>
        <p:txBody>
          <a:bodyPr spcFirstLastPara="1">
            <a:noAutofit/>
          </a:bodyPr>
          <a:lstStyle>
            <a:lvl1pPr lvl="0" algn="ctr" rtl="0">
              <a:lnSpc>
                <a:spcPct val="100000"/>
              </a:lnSpc>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endParaRPr/>
          </a:p>
        </p:txBody>
      </p:sp>
      <p:sp>
        <p:nvSpPr>
          <p:cNvPr id="311" name="Google Shape;311;p27"/>
          <p:cNvSpPr txBox="1">
            <a:spLocks noGrp="1"/>
          </p:cNvSpPr>
          <p:nvPr>
            <p:ph type="title"/>
          </p:nvPr>
        </p:nvSpPr>
        <p:spPr>
          <a:xfrm>
            <a:off x="2585533" y="2072027"/>
            <a:ext cx="2871200" cy="1194800"/>
          </a:xfrm>
          <a:prstGeom prst="rect">
            <a:avLst/>
          </a:prstGeom>
          <a:noFill/>
        </p:spPr>
        <p:txBody>
          <a:bodyPr spcFirstLastPara="1" anchor="ctr">
            <a:noAutofit/>
          </a:bodyPr>
          <a:lstStyle>
            <a:lvl1pPr lvl="0" algn="ctr" rtl="0">
              <a:spcBef>
                <a:spcPts val="0"/>
              </a:spcBef>
              <a:spcAft>
                <a:spcPts val="0"/>
              </a:spcAft>
              <a:buClr>
                <a:schemeClr val="dk2"/>
              </a:buClr>
              <a:buSzPts val="3200"/>
              <a:buNone/>
              <a:defRPr sz="4267"/>
            </a:lvl1pPr>
            <a:lvl2pPr lvl="1" rtl="0">
              <a:spcBef>
                <a:spcPts val="0"/>
              </a:spcBef>
              <a:spcAft>
                <a:spcPts val="0"/>
              </a:spcAft>
              <a:buClr>
                <a:schemeClr val="dk1"/>
              </a:buClr>
              <a:buSzPts val="3600"/>
              <a:buNone/>
              <a:defRPr sz="4800">
                <a:solidFill>
                  <a:schemeClr val="dk1"/>
                </a:solidFill>
              </a:defRPr>
            </a:lvl2pPr>
            <a:lvl3pPr lvl="2" rtl="0">
              <a:spcBef>
                <a:spcPts val="0"/>
              </a:spcBef>
              <a:spcAft>
                <a:spcPts val="0"/>
              </a:spcAft>
              <a:buClr>
                <a:schemeClr val="dk1"/>
              </a:buClr>
              <a:buSzPts val="3600"/>
              <a:buNone/>
              <a:defRPr sz="4800">
                <a:solidFill>
                  <a:schemeClr val="dk1"/>
                </a:solidFill>
              </a:defRPr>
            </a:lvl3pPr>
            <a:lvl4pPr lvl="3" rtl="0">
              <a:spcBef>
                <a:spcPts val="0"/>
              </a:spcBef>
              <a:spcAft>
                <a:spcPts val="0"/>
              </a:spcAft>
              <a:buClr>
                <a:schemeClr val="dk1"/>
              </a:buClr>
              <a:buSzPts val="3600"/>
              <a:buNone/>
              <a:defRPr sz="4800">
                <a:solidFill>
                  <a:schemeClr val="dk1"/>
                </a:solidFill>
              </a:defRPr>
            </a:lvl4pPr>
            <a:lvl5pPr lvl="4" rtl="0">
              <a:spcBef>
                <a:spcPts val="0"/>
              </a:spcBef>
              <a:spcAft>
                <a:spcPts val="0"/>
              </a:spcAft>
              <a:buClr>
                <a:schemeClr val="dk1"/>
              </a:buClr>
              <a:buSzPts val="3600"/>
              <a:buNone/>
              <a:defRPr sz="4800">
                <a:solidFill>
                  <a:schemeClr val="dk1"/>
                </a:solidFill>
              </a:defRPr>
            </a:lvl5pPr>
            <a:lvl6pPr lvl="5" rtl="0">
              <a:spcBef>
                <a:spcPts val="0"/>
              </a:spcBef>
              <a:spcAft>
                <a:spcPts val="0"/>
              </a:spcAft>
              <a:buClr>
                <a:schemeClr val="dk1"/>
              </a:buClr>
              <a:buSzPts val="3600"/>
              <a:buNone/>
              <a:defRPr sz="4800">
                <a:solidFill>
                  <a:schemeClr val="dk1"/>
                </a:solidFill>
              </a:defRPr>
            </a:lvl6pPr>
            <a:lvl7pPr lvl="6" rtl="0">
              <a:spcBef>
                <a:spcPts val="0"/>
              </a:spcBef>
              <a:spcAft>
                <a:spcPts val="0"/>
              </a:spcAft>
              <a:buClr>
                <a:schemeClr val="dk1"/>
              </a:buClr>
              <a:buSzPts val="3600"/>
              <a:buNone/>
              <a:defRPr sz="4800">
                <a:solidFill>
                  <a:schemeClr val="dk1"/>
                </a:solidFill>
              </a:defRPr>
            </a:lvl7pPr>
            <a:lvl8pPr lvl="7" rtl="0">
              <a:spcBef>
                <a:spcPts val="0"/>
              </a:spcBef>
              <a:spcAft>
                <a:spcPts val="0"/>
              </a:spcAft>
              <a:buClr>
                <a:schemeClr val="dk1"/>
              </a:buClr>
              <a:buSzPts val="3600"/>
              <a:buNone/>
              <a:defRPr sz="4800">
                <a:solidFill>
                  <a:schemeClr val="dk1"/>
                </a:solidFill>
              </a:defRPr>
            </a:lvl8pPr>
            <a:lvl9pPr lvl="8" rtl="0">
              <a:spcBef>
                <a:spcPts val="0"/>
              </a:spcBef>
              <a:spcAft>
                <a:spcPts val="0"/>
              </a:spcAft>
              <a:buClr>
                <a:schemeClr val="dk1"/>
              </a:buClr>
              <a:buSzPts val="3600"/>
              <a:buNone/>
              <a:defRPr sz="4800">
                <a:solidFill>
                  <a:schemeClr val="dk1"/>
                </a:solidFill>
              </a:defRPr>
            </a:lvl9pPr>
          </a:lstStyle>
          <a:p>
            <a:endParaRPr/>
          </a:p>
        </p:txBody>
      </p:sp>
    </p:spTree>
    <p:extLst>
      <p:ext uri="{BB962C8B-B14F-4D97-AF65-F5344CB8AC3E}">
        <p14:creationId xmlns:p14="http://schemas.microsoft.com/office/powerpoint/2010/main" val="22695305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12"/>
        <p:cNvGrpSpPr/>
        <p:nvPr/>
      </p:nvGrpSpPr>
      <p:grpSpPr>
        <a:xfrm>
          <a:off x="0" y="0"/>
          <a:ext cx="0" cy="0"/>
          <a:chOff x="0" y="0"/>
          <a:chExt cx="0" cy="0"/>
        </a:xfrm>
      </p:grpSpPr>
      <p:grpSp>
        <p:nvGrpSpPr>
          <p:cNvPr id="4" name="Google Shape;313;p28">
            <a:extLst>
              <a:ext uri="{FF2B5EF4-FFF2-40B4-BE49-F238E27FC236}">
                <a16:creationId xmlns:a16="http://schemas.microsoft.com/office/drawing/2014/main" id="{4165E1D3-15BD-EA42-BB18-27A489722A42}"/>
              </a:ext>
            </a:extLst>
          </p:cNvPr>
          <p:cNvGrpSpPr>
            <a:grpSpLocks/>
          </p:cNvGrpSpPr>
          <p:nvPr/>
        </p:nvGrpSpPr>
        <p:grpSpPr bwMode="auto">
          <a:xfrm>
            <a:off x="158751" y="152400"/>
            <a:ext cx="11874500" cy="6553200"/>
            <a:chOff x="118625" y="114900"/>
            <a:chExt cx="8907003" cy="4913700"/>
          </a:xfrm>
        </p:grpSpPr>
        <p:sp>
          <p:nvSpPr>
            <p:cNvPr id="5" name="Google Shape;314;p28">
              <a:extLst>
                <a:ext uri="{FF2B5EF4-FFF2-40B4-BE49-F238E27FC236}">
                  <a16:creationId xmlns:a16="http://schemas.microsoft.com/office/drawing/2014/main" id="{53D789FF-CC6B-C949-B6D0-C67F0F6BD245}"/>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6" name="Google Shape;315;p28">
              <a:extLst>
                <a:ext uri="{FF2B5EF4-FFF2-40B4-BE49-F238E27FC236}">
                  <a16:creationId xmlns:a16="http://schemas.microsoft.com/office/drawing/2014/main" id="{3ACCB080-616A-C94F-ABB3-F7160195D6E4}"/>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7" name="Google Shape;316;p28">
              <a:extLst>
                <a:ext uri="{FF2B5EF4-FFF2-40B4-BE49-F238E27FC236}">
                  <a16:creationId xmlns:a16="http://schemas.microsoft.com/office/drawing/2014/main" id="{C0442F3D-1DDB-1541-AA3F-12D5A9512D9D}"/>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8" name="Google Shape;317;p28">
              <a:extLst>
                <a:ext uri="{FF2B5EF4-FFF2-40B4-BE49-F238E27FC236}">
                  <a16:creationId xmlns:a16="http://schemas.microsoft.com/office/drawing/2014/main" id="{27E649B0-B0D3-1B49-B88A-F9AEAF74AB9C}"/>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9" name="Google Shape;318;p28">
              <a:extLst>
                <a:ext uri="{FF2B5EF4-FFF2-40B4-BE49-F238E27FC236}">
                  <a16:creationId xmlns:a16="http://schemas.microsoft.com/office/drawing/2014/main" id="{93371A5B-FC6D-3C47-A714-1393AE71E86E}"/>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319" name="Google Shape;319;p28"/>
          <p:cNvSpPr txBox="1">
            <a:spLocks noGrp="1"/>
          </p:cNvSpPr>
          <p:nvPr>
            <p:ph type="subTitle" idx="1"/>
          </p:nvPr>
        </p:nvSpPr>
        <p:spPr>
          <a:xfrm flipH="1">
            <a:off x="7106607" y="3306827"/>
            <a:ext cx="3448000" cy="1826800"/>
          </a:xfrm>
          <a:prstGeom prst="rect">
            <a:avLst/>
          </a:prstGeom>
        </p:spPr>
        <p:txBody>
          <a:bodyPr spcFirstLastPara="1">
            <a:noAutofit/>
          </a:bodyPr>
          <a:lstStyle>
            <a:lvl1pPr lvl="0" algn="ctr" rtl="0">
              <a:lnSpc>
                <a:spcPct val="100000"/>
              </a:lnSpc>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endParaRPr/>
          </a:p>
        </p:txBody>
      </p:sp>
      <p:sp>
        <p:nvSpPr>
          <p:cNvPr id="320" name="Google Shape;320;p28"/>
          <p:cNvSpPr txBox="1">
            <a:spLocks noGrp="1"/>
          </p:cNvSpPr>
          <p:nvPr>
            <p:ph type="title"/>
          </p:nvPr>
        </p:nvSpPr>
        <p:spPr>
          <a:xfrm flipH="1">
            <a:off x="7395007" y="2072027"/>
            <a:ext cx="2871200" cy="1194800"/>
          </a:xfrm>
          <a:prstGeom prst="rect">
            <a:avLst/>
          </a:prstGeom>
          <a:noFill/>
        </p:spPr>
        <p:txBody>
          <a:bodyPr spcFirstLastPara="1" anchor="ctr">
            <a:noAutofit/>
          </a:bodyPr>
          <a:lstStyle>
            <a:lvl1pPr lvl="0" algn="ctr" rtl="0">
              <a:spcBef>
                <a:spcPts val="0"/>
              </a:spcBef>
              <a:spcAft>
                <a:spcPts val="0"/>
              </a:spcAft>
              <a:buClr>
                <a:schemeClr val="dk2"/>
              </a:buClr>
              <a:buSzPts val="3200"/>
              <a:buNone/>
              <a:defRPr sz="4267"/>
            </a:lvl1pPr>
            <a:lvl2pPr lvl="1" rtl="0">
              <a:spcBef>
                <a:spcPts val="0"/>
              </a:spcBef>
              <a:spcAft>
                <a:spcPts val="0"/>
              </a:spcAft>
              <a:buClr>
                <a:schemeClr val="dk1"/>
              </a:buClr>
              <a:buSzPts val="3600"/>
              <a:buNone/>
              <a:defRPr sz="4800">
                <a:solidFill>
                  <a:schemeClr val="dk1"/>
                </a:solidFill>
              </a:defRPr>
            </a:lvl2pPr>
            <a:lvl3pPr lvl="2" rtl="0">
              <a:spcBef>
                <a:spcPts val="0"/>
              </a:spcBef>
              <a:spcAft>
                <a:spcPts val="0"/>
              </a:spcAft>
              <a:buClr>
                <a:schemeClr val="dk1"/>
              </a:buClr>
              <a:buSzPts val="3600"/>
              <a:buNone/>
              <a:defRPr sz="4800">
                <a:solidFill>
                  <a:schemeClr val="dk1"/>
                </a:solidFill>
              </a:defRPr>
            </a:lvl3pPr>
            <a:lvl4pPr lvl="3" rtl="0">
              <a:spcBef>
                <a:spcPts val="0"/>
              </a:spcBef>
              <a:spcAft>
                <a:spcPts val="0"/>
              </a:spcAft>
              <a:buClr>
                <a:schemeClr val="dk1"/>
              </a:buClr>
              <a:buSzPts val="3600"/>
              <a:buNone/>
              <a:defRPr sz="4800">
                <a:solidFill>
                  <a:schemeClr val="dk1"/>
                </a:solidFill>
              </a:defRPr>
            </a:lvl4pPr>
            <a:lvl5pPr lvl="4" rtl="0">
              <a:spcBef>
                <a:spcPts val="0"/>
              </a:spcBef>
              <a:spcAft>
                <a:spcPts val="0"/>
              </a:spcAft>
              <a:buClr>
                <a:schemeClr val="dk1"/>
              </a:buClr>
              <a:buSzPts val="3600"/>
              <a:buNone/>
              <a:defRPr sz="4800">
                <a:solidFill>
                  <a:schemeClr val="dk1"/>
                </a:solidFill>
              </a:defRPr>
            </a:lvl5pPr>
            <a:lvl6pPr lvl="5" rtl="0">
              <a:spcBef>
                <a:spcPts val="0"/>
              </a:spcBef>
              <a:spcAft>
                <a:spcPts val="0"/>
              </a:spcAft>
              <a:buClr>
                <a:schemeClr val="dk1"/>
              </a:buClr>
              <a:buSzPts val="3600"/>
              <a:buNone/>
              <a:defRPr sz="4800">
                <a:solidFill>
                  <a:schemeClr val="dk1"/>
                </a:solidFill>
              </a:defRPr>
            </a:lvl6pPr>
            <a:lvl7pPr lvl="6" rtl="0">
              <a:spcBef>
                <a:spcPts val="0"/>
              </a:spcBef>
              <a:spcAft>
                <a:spcPts val="0"/>
              </a:spcAft>
              <a:buClr>
                <a:schemeClr val="dk1"/>
              </a:buClr>
              <a:buSzPts val="3600"/>
              <a:buNone/>
              <a:defRPr sz="4800">
                <a:solidFill>
                  <a:schemeClr val="dk1"/>
                </a:solidFill>
              </a:defRPr>
            </a:lvl7pPr>
            <a:lvl8pPr lvl="7" rtl="0">
              <a:spcBef>
                <a:spcPts val="0"/>
              </a:spcBef>
              <a:spcAft>
                <a:spcPts val="0"/>
              </a:spcAft>
              <a:buClr>
                <a:schemeClr val="dk1"/>
              </a:buClr>
              <a:buSzPts val="3600"/>
              <a:buNone/>
              <a:defRPr sz="4800">
                <a:solidFill>
                  <a:schemeClr val="dk1"/>
                </a:solidFill>
              </a:defRPr>
            </a:lvl8pPr>
            <a:lvl9pPr lvl="8" rtl="0">
              <a:spcBef>
                <a:spcPts val="0"/>
              </a:spcBef>
              <a:spcAft>
                <a:spcPts val="0"/>
              </a:spcAft>
              <a:buClr>
                <a:schemeClr val="dk1"/>
              </a:buClr>
              <a:buSzPts val="3600"/>
              <a:buNone/>
              <a:defRPr sz="4800">
                <a:solidFill>
                  <a:schemeClr val="dk1"/>
                </a:solidFill>
              </a:defRPr>
            </a:lvl9pPr>
          </a:lstStyle>
          <a:p>
            <a:endParaRPr/>
          </a:p>
        </p:txBody>
      </p:sp>
    </p:spTree>
    <p:extLst>
      <p:ext uri="{BB962C8B-B14F-4D97-AF65-F5344CB8AC3E}">
        <p14:creationId xmlns:p14="http://schemas.microsoft.com/office/powerpoint/2010/main" val="1874665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2"/>
        <p:cNvGrpSpPr/>
        <p:nvPr/>
      </p:nvGrpSpPr>
      <p:grpSpPr>
        <a:xfrm>
          <a:off x="0" y="0"/>
          <a:ext cx="0" cy="0"/>
          <a:chOff x="0" y="0"/>
          <a:chExt cx="0" cy="0"/>
        </a:xfrm>
      </p:grpSpPr>
      <p:sp>
        <p:nvSpPr>
          <p:cNvPr id="3" name="Google Shape;323;p8">
            <a:extLst>
              <a:ext uri="{FF2B5EF4-FFF2-40B4-BE49-F238E27FC236}">
                <a16:creationId xmlns:a16="http://schemas.microsoft.com/office/drawing/2014/main" id="{E92014E7-6C98-7744-B965-4DAB6B37F451}"/>
              </a:ext>
            </a:extLst>
          </p:cNvPr>
          <p:cNvSpPr>
            <a:spLocks/>
          </p:cNvSpPr>
          <p:nvPr/>
        </p:nvSpPr>
        <p:spPr bwMode="auto">
          <a:xfrm>
            <a:off x="230717" y="5873752"/>
            <a:ext cx="11478683" cy="436033"/>
          </a:xfrm>
          <a:custGeom>
            <a:avLst/>
            <a:gdLst>
              <a:gd name="T0" fmla="*/ 2147483646 w 43544"/>
              <a:gd name="T1" fmla="*/ 2147483646 h 2997"/>
              <a:gd name="T2" fmla="*/ 2147483646 w 43544"/>
              <a:gd name="T3" fmla="*/ 2147483646 h 2997"/>
              <a:gd name="T4" fmla="*/ 2147483646 w 43544"/>
              <a:gd name="T5" fmla="*/ 2147483646 h 2997"/>
              <a:gd name="T6" fmla="*/ 2147483646 w 43544"/>
              <a:gd name="T7" fmla="*/ 2147483646 h 2997"/>
              <a:gd name="T8" fmla="*/ 2147483646 w 43544"/>
              <a:gd name="T9" fmla="*/ 2147483646 h 2997"/>
              <a:gd name="T10" fmla="*/ 2147483646 w 43544"/>
              <a:gd name="T11" fmla="*/ 2147483646 h 2997"/>
              <a:gd name="T12" fmla="*/ 2147483646 w 43544"/>
              <a:gd name="T13" fmla="*/ 2147483646 h 2997"/>
              <a:gd name="T14" fmla="*/ 2147483646 w 43544"/>
              <a:gd name="T15" fmla="*/ 2147483646 h 2997"/>
              <a:gd name="T16" fmla="*/ 2147483646 w 43544"/>
              <a:gd name="T17" fmla="*/ 2147483646 h 2997"/>
              <a:gd name="T18" fmla="*/ 2147483646 w 43544"/>
              <a:gd name="T19" fmla="*/ 2147483646 h 2997"/>
              <a:gd name="T20" fmla="*/ 2147483646 w 43544"/>
              <a:gd name="T21" fmla="*/ 2147483646 h 2997"/>
              <a:gd name="T22" fmla="*/ 2147483646 w 43544"/>
              <a:gd name="T23" fmla="*/ 2147483646 h 2997"/>
              <a:gd name="T24" fmla="*/ 2147483646 w 43544"/>
              <a:gd name="T25" fmla="*/ 2147483646 h 29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4" name="Google Shape;324;p8">
            <a:extLst>
              <a:ext uri="{FF2B5EF4-FFF2-40B4-BE49-F238E27FC236}">
                <a16:creationId xmlns:a16="http://schemas.microsoft.com/office/drawing/2014/main" id="{2EA4BB0D-39FD-F441-AD4F-46A67C77FDF8}"/>
              </a:ext>
            </a:extLst>
          </p:cNvPr>
          <p:cNvSpPr>
            <a:spLocks/>
          </p:cNvSpPr>
          <p:nvPr/>
        </p:nvSpPr>
        <p:spPr bwMode="auto">
          <a:xfrm rot="16700597" flipH="1">
            <a:off x="3721101" y="-698499"/>
            <a:ext cx="4737100" cy="6633633"/>
          </a:xfrm>
          <a:custGeom>
            <a:avLst/>
            <a:gdLst>
              <a:gd name="T0" fmla="*/ 2147483646 w 2725"/>
              <a:gd name="T1" fmla="*/ 2147483646 h 2940"/>
              <a:gd name="T2" fmla="*/ 2147483646 w 2725"/>
              <a:gd name="T3" fmla="*/ 2147483646 h 2940"/>
              <a:gd name="T4" fmla="*/ 2147483646 w 2725"/>
              <a:gd name="T5" fmla="*/ 2147483646 h 2940"/>
              <a:gd name="T6" fmla="*/ 2147483646 w 2725"/>
              <a:gd name="T7" fmla="*/ 2147483646 h 2940"/>
              <a:gd name="T8" fmla="*/ 2147483646 w 2725"/>
              <a:gd name="T9" fmla="*/ 2147483646 h 2940"/>
              <a:gd name="T10" fmla="*/ 2147483646 w 2725"/>
              <a:gd name="T11" fmla="*/ 2147483646 h 2940"/>
              <a:gd name="T12" fmla="*/ 2147483646 w 2725"/>
              <a:gd name="T13" fmla="*/ 2147483646 h 2940"/>
              <a:gd name="T14" fmla="*/ 2147483646 w 2725"/>
              <a:gd name="T15" fmla="*/ 2147483646 h 29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5" name="Google Shape;325;p8">
            <a:extLst>
              <a:ext uri="{FF2B5EF4-FFF2-40B4-BE49-F238E27FC236}">
                <a16:creationId xmlns:a16="http://schemas.microsoft.com/office/drawing/2014/main" id="{CD20239A-2F74-0E45-9C11-205F031E6B68}"/>
              </a:ext>
            </a:extLst>
          </p:cNvPr>
          <p:cNvGrpSpPr>
            <a:grpSpLocks/>
          </p:cNvGrpSpPr>
          <p:nvPr/>
        </p:nvGrpSpPr>
        <p:grpSpPr bwMode="auto">
          <a:xfrm>
            <a:off x="3553885" y="4216400"/>
            <a:ext cx="5084233" cy="1913467"/>
            <a:chOff x="2635662" y="3129000"/>
            <a:chExt cx="3814537" cy="1434617"/>
          </a:xfrm>
        </p:grpSpPr>
        <p:grpSp>
          <p:nvGrpSpPr>
            <p:cNvPr id="6" name="Google Shape;326;p8">
              <a:extLst>
                <a:ext uri="{FF2B5EF4-FFF2-40B4-BE49-F238E27FC236}">
                  <a16:creationId xmlns:a16="http://schemas.microsoft.com/office/drawing/2014/main" id="{DE7E8C0F-1104-4C4F-96F9-51E8D03666D6}"/>
                </a:ext>
              </a:extLst>
            </p:cNvPr>
            <p:cNvGrpSpPr>
              <a:grpSpLocks/>
            </p:cNvGrpSpPr>
            <p:nvPr/>
          </p:nvGrpSpPr>
          <p:grpSpPr bwMode="auto">
            <a:xfrm>
              <a:off x="2635662" y="3129000"/>
              <a:ext cx="3814537" cy="1434617"/>
              <a:chOff x="970520" y="3147757"/>
              <a:chExt cx="3778640" cy="1421117"/>
            </a:xfrm>
          </p:grpSpPr>
          <p:sp>
            <p:nvSpPr>
              <p:cNvPr id="9" name="Google Shape;327;p8">
                <a:extLst>
                  <a:ext uri="{FF2B5EF4-FFF2-40B4-BE49-F238E27FC236}">
                    <a16:creationId xmlns:a16="http://schemas.microsoft.com/office/drawing/2014/main" id="{FA733A41-ECBF-CF4B-95AF-A52B8C1BD658}"/>
                  </a:ext>
                </a:extLst>
              </p:cNvPr>
              <p:cNvSpPr/>
              <p:nvPr/>
            </p:nvSpPr>
            <p:spPr>
              <a:xfrm rot="5400000">
                <a:off x="2646044" y="2465757"/>
                <a:ext cx="427593" cy="3778640"/>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chemeClr val="accent6"/>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0" name="Google Shape;328;p8">
                <a:extLst>
                  <a:ext uri="{FF2B5EF4-FFF2-40B4-BE49-F238E27FC236}">
                    <a16:creationId xmlns:a16="http://schemas.microsoft.com/office/drawing/2014/main" id="{353FAB89-7490-174F-88BB-1E0662F64DCA}"/>
                  </a:ext>
                </a:extLst>
              </p:cNvPr>
              <p:cNvSpPr>
                <a:spLocks/>
              </p:cNvSpPr>
              <p:nvPr/>
            </p:nvSpPr>
            <p:spPr bwMode="auto">
              <a:xfrm rot="5400000">
                <a:off x="2995247" y="4207619"/>
                <a:ext cx="426917" cy="295593"/>
              </a:xfrm>
              <a:custGeom>
                <a:avLst/>
                <a:gdLst>
                  <a:gd name="T0" fmla="*/ 2147483646 w 1840"/>
                  <a:gd name="T1" fmla="*/ 2147483646 h 1274"/>
                  <a:gd name="T2" fmla="*/ 2147483646 w 1840"/>
                  <a:gd name="T3" fmla="*/ 2147483646 h 1274"/>
                  <a:gd name="T4" fmla="*/ 2147483646 w 1840"/>
                  <a:gd name="T5" fmla="*/ 2147483646 h 1274"/>
                  <a:gd name="T6" fmla="*/ 2147483646 w 1840"/>
                  <a:gd name="T7" fmla="*/ 2147483646 h 1274"/>
                  <a:gd name="T8" fmla="*/ 2147483646 w 1840"/>
                  <a:gd name="T9" fmla="*/ 2147483646 h 1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0" h="1274" extrusionOk="0">
                    <a:moveTo>
                      <a:pt x="1" y="1"/>
                    </a:moveTo>
                    <a:lnTo>
                      <a:pt x="1" y="1273"/>
                    </a:lnTo>
                    <a:lnTo>
                      <a:pt x="1839" y="1273"/>
                    </a:lnTo>
                    <a:lnTo>
                      <a:pt x="1839"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 name="Google Shape;329;p8">
                <a:extLst>
                  <a:ext uri="{FF2B5EF4-FFF2-40B4-BE49-F238E27FC236}">
                    <a16:creationId xmlns:a16="http://schemas.microsoft.com/office/drawing/2014/main" id="{790BDD98-4B4E-EE4F-A638-A040A379D046}"/>
                  </a:ext>
                </a:extLst>
              </p:cNvPr>
              <p:cNvSpPr>
                <a:spLocks/>
              </p:cNvSpPr>
              <p:nvPr/>
            </p:nvSpPr>
            <p:spPr bwMode="auto">
              <a:xfrm rot="5400000">
                <a:off x="2375416" y="4215508"/>
                <a:ext cx="426917" cy="279816"/>
              </a:xfrm>
              <a:custGeom>
                <a:avLst/>
                <a:gdLst>
                  <a:gd name="T0" fmla="*/ 2147483646 w 1840"/>
                  <a:gd name="T1" fmla="*/ 2147483646 h 1206"/>
                  <a:gd name="T2" fmla="*/ 2147483646 w 1840"/>
                  <a:gd name="T3" fmla="*/ 2147483646 h 1206"/>
                  <a:gd name="T4" fmla="*/ 2147483646 w 1840"/>
                  <a:gd name="T5" fmla="*/ 2147483646 h 1206"/>
                  <a:gd name="T6" fmla="*/ 2147483646 w 1840"/>
                  <a:gd name="T7" fmla="*/ 2147483646 h 1206"/>
                  <a:gd name="T8" fmla="*/ 2147483646 w 1840"/>
                  <a:gd name="T9" fmla="*/ 2147483646 h 1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0" h="1206" extrusionOk="0">
                    <a:moveTo>
                      <a:pt x="1" y="1"/>
                    </a:moveTo>
                    <a:lnTo>
                      <a:pt x="1" y="1205"/>
                    </a:lnTo>
                    <a:lnTo>
                      <a:pt x="1839" y="1205"/>
                    </a:lnTo>
                    <a:lnTo>
                      <a:pt x="1839"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 name="Google Shape;330;p8">
                <a:extLst>
                  <a:ext uri="{FF2B5EF4-FFF2-40B4-BE49-F238E27FC236}">
                    <a16:creationId xmlns:a16="http://schemas.microsoft.com/office/drawing/2014/main" id="{E5F31BBF-3CE2-834A-A582-6F5DA8F27BDA}"/>
                  </a:ext>
                </a:extLst>
              </p:cNvPr>
              <p:cNvSpPr>
                <a:spLocks/>
              </p:cNvSpPr>
              <p:nvPr/>
            </p:nvSpPr>
            <p:spPr bwMode="auto">
              <a:xfrm rot="5400000">
                <a:off x="865419" y="4247063"/>
                <a:ext cx="426917" cy="216707"/>
              </a:xfrm>
              <a:custGeom>
                <a:avLst/>
                <a:gdLst>
                  <a:gd name="T0" fmla="*/ 2147483646 w 1840"/>
                  <a:gd name="T1" fmla="*/ 0 h 934"/>
                  <a:gd name="T2" fmla="*/ 2147483646 w 1840"/>
                  <a:gd name="T3" fmla="*/ 2147483646 h 934"/>
                  <a:gd name="T4" fmla="*/ 2147483646 w 1840"/>
                  <a:gd name="T5" fmla="*/ 2147483646 h 934"/>
                  <a:gd name="T6" fmla="*/ 2147483646 w 1840"/>
                  <a:gd name="T7" fmla="*/ 0 h 934"/>
                  <a:gd name="T8" fmla="*/ 2147483646 w 1840"/>
                  <a:gd name="T9" fmla="*/ 0 h 9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0" h="934" extrusionOk="0">
                    <a:moveTo>
                      <a:pt x="1" y="0"/>
                    </a:moveTo>
                    <a:lnTo>
                      <a:pt x="1" y="934"/>
                    </a:lnTo>
                    <a:lnTo>
                      <a:pt x="1839" y="934"/>
                    </a:lnTo>
                    <a:lnTo>
                      <a:pt x="1839"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3" name="Google Shape;331;p8">
                <a:extLst>
                  <a:ext uri="{FF2B5EF4-FFF2-40B4-BE49-F238E27FC236}">
                    <a16:creationId xmlns:a16="http://schemas.microsoft.com/office/drawing/2014/main" id="{E4635C05-846A-1645-840D-FCEE2FA04015}"/>
                  </a:ext>
                </a:extLst>
              </p:cNvPr>
              <p:cNvSpPr/>
              <p:nvPr/>
            </p:nvSpPr>
            <p:spPr>
              <a:xfrm rot="5400000">
                <a:off x="2493447" y="2200194"/>
                <a:ext cx="419733" cy="3465588"/>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chemeClr val="accent5"/>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4" name="Google Shape;332;p8">
                <a:extLst>
                  <a:ext uri="{FF2B5EF4-FFF2-40B4-BE49-F238E27FC236}">
                    <a16:creationId xmlns:a16="http://schemas.microsoft.com/office/drawing/2014/main" id="{0D2E650C-CA28-064B-9A8A-994AEADC2C62}"/>
                  </a:ext>
                </a:extLst>
              </p:cNvPr>
              <p:cNvSpPr/>
              <p:nvPr/>
            </p:nvSpPr>
            <p:spPr>
              <a:xfrm rot="5400000">
                <a:off x="3268210" y="3841747"/>
                <a:ext cx="419733" cy="182482"/>
              </a:xfrm>
              <a:custGeom>
                <a:avLst/>
                <a:gdLst/>
                <a:ahLst/>
                <a:cxnLst/>
                <a:rect l="l" t="t" r="r" b="b"/>
                <a:pathLst>
                  <a:path w="1805" h="790" extrusionOk="0">
                    <a:moveTo>
                      <a:pt x="1" y="1"/>
                    </a:moveTo>
                    <a:lnTo>
                      <a:pt x="1" y="789"/>
                    </a:lnTo>
                    <a:lnTo>
                      <a:pt x="1805" y="789"/>
                    </a:lnTo>
                    <a:lnTo>
                      <a:pt x="1805" y="1"/>
                    </a:ln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5" name="Google Shape;333;p8">
                <a:extLst>
                  <a:ext uri="{FF2B5EF4-FFF2-40B4-BE49-F238E27FC236}">
                    <a16:creationId xmlns:a16="http://schemas.microsoft.com/office/drawing/2014/main" id="{F2E29C97-685E-1F49-AC94-DD96C7C8F8E4}"/>
                  </a:ext>
                </a:extLst>
              </p:cNvPr>
              <p:cNvSpPr/>
              <p:nvPr/>
            </p:nvSpPr>
            <p:spPr>
              <a:xfrm rot="5400000">
                <a:off x="2111965" y="3848039"/>
                <a:ext cx="419733" cy="169897"/>
              </a:xfrm>
              <a:custGeom>
                <a:avLst/>
                <a:gdLst/>
                <a:ahLst/>
                <a:cxnLst/>
                <a:rect l="l" t="t" r="r" b="b"/>
                <a:pathLst>
                  <a:path w="1805" h="732" extrusionOk="0">
                    <a:moveTo>
                      <a:pt x="1" y="1"/>
                    </a:moveTo>
                    <a:lnTo>
                      <a:pt x="1" y="731"/>
                    </a:lnTo>
                    <a:lnTo>
                      <a:pt x="1805" y="731"/>
                    </a:lnTo>
                    <a:lnTo>
                      <a:pt x="1805" y="1"/>
                    </a:ln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6" name="Google Shape;334;p8">
                <a:extLst>
                  <a:ext uri="{FF2B5EF4-FFF2-40B4-BE49-F238E27FC236}">
                    <a16:creationId xmlns:a16="http://schemas.microsoft.com/office/drawing/2014/main" id="{D433DA99-394D-0546-A89E-80AAFDA99582}"/>
                  </a:ext>
                </a:extLst>
              </p:cNvPr>
              <p:cNvSpPr/>
              <p:nvPr/>
            </p:nvSpPr>
            <p:spPr>
              <a:xfrm rot="5400000">
                <a:off x="963586" y="3730054"/>
                <a:ext cx="419733" cy="405866"/>
              </a:xfrm>
              <a:custGeom>
                <a:avLst/>
                <a:gdLst/>
                <a:ahLst/>
                <a:cxnLst/>
                <a:rect l="l" t="t" r="r" b="b"/>
                <a:pathLst>
                  <a:path w="1805" h="1747" extrusionOk="0">
                    <a:moveTo>
                      <a:pt x="1" y="0"/>
                    </a:moveTo>
                    <a:lnTo>
                      <a:pt x="1" y="1747"/>
                    </a:lnTo>
                    <a:lnTo>
                      <a:pt x="1805" y="1747"/>
                    </a:lnTo>
                    <a:lnTo>
                      <a:pt x="1805" y="0"/>
                    </a:ln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7" name="Google Shape;335;p8">
                <a:extLst>
                  <a:ext uri="{FF2B5EF4-FFF2-40B4-BE49-F238E27FC236}">
                    <a16:creationId xmlns:a16="http://schemas.microsoft.com/office/drawing/2014/main" id="{6AAB24B5-449F-4E4C-A87A-2B9C6979EF70}"/>
                  </a:ext>
                </a:extLst>
              </p:cNvPr>
              <p:cNvSpPr>
                <a:spLocks/>
              </p:cNvSpPr>
              <p:nvPr/>
            </p:nvSpPr>
            <p:spPr bwMode="auto">
              <a:xfrm rot="5400000">
                <a:off x="2544699" y="1573578"/>
                <a:ext cx="593958" cy="3742317"/>
              </a:xfrm>
              <a:custGeom>
                <a:avLst/>
                <a:gdLst>
                  <a:gd name="T0" fmla="*/ 2147483646 w 2560"/>
                  <a:gd name="T1" fmla="*/ 2147483646 h 11436"/>
                  <a:gd name="T2" fmla="*/ 0 w 2560"/>
                  <a:gd name="T3" fmla="*/ 2147483646 h 11436"/>
                  <a:gd name="T4" fmla="*/ 0 w 2560"/>
                  <a:gd name="T5" fmla="*/ 2147483646 h 11436"/>
                  <a:gd name="T6" fmla="*/ 2147483646 w 2560"/>
                  <a:gd name="T7" fmla="*/ 2147483646 h 11436"/>
                  <a:gd name="T8" fmla="*/ 2147483646 w 2560"/>
                  <a:gd name="T9" fmla="*/ 2147483646 h 11436"/>
                  <a:gd name="T10" fmla="*/ 2147483646 w 2560"/>
                  <a:gd name="T11" fmla="*/ 2147483646 h 11436"/>
                  <a:gd name="T12" fmla="*/ 2147483646 w 2560"/>
                  <a:gd name="T13" fmla="*/ 2147483646 h 114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lnTo>
                      <a:pt x="494"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8" name="Google Shape;336;p8">
                <a:extLst>
                  <a:ext uri="{FF2B5EF4-FFF2-40B4-BE49-F238E27FC236}">
                    <a16:creationId xmlns:a16="http://schemas.microsoft.com/office/drawing/2014/main" id="{3F620D2E-729D-314A-8907-59BC82A33E50}"/>
                  </a:ext>
                </a:extLst>
              </p:cNvPr>
              <p:cNvSpPr/>
              <p:nvPr/>
            </p:nvSpPr>
            <p:spPr>
              <a:xfrm rot="5400000">
                <a:off x="3571883" y="3360709"/>
                <a:ext cx="592656" cy="169897"/>
              </a:xfrm>
              <a:custGeom>
                <a:avLst/>
                <a:gdLst/>
                <a:ahLst/>
                <a:cxnLst/>
                <a:rect l="l" t="t" r="r" b="b"/>
                <a:pathLst>
                  <a:path w="2555" h="731" extrusionOk="0">
                    <a:moveTo>
                      <a:pt x="0" y="1"/>
                    </a:moveTo>
                    <a:lnTo>
                      <a:pt x="0" y="731"/>
                    </a:lnTo>
                    <a:lnTo>
                      <a:pt x="2554" y="731"/>
                    </a:lnTo>
                    <a:lnTo>
                      <a:pt x="2554" y="1"/>
                    </a:lnTo>
                    <a:close/>
                  </a:path>
                </a:pathLst>
              </a:custGeom>
              <a:solidFill>
                <a:schemeClr val="accent6"/>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9" name="Google Shape;337;p8">
                <a:extLst>
                  <a:ext uri="{FF2B5EF4-FFF2-40B4-BE49-F238E27FC236}">
                    <a16:creationId xmlns:a16="http://schemas.microsoft.com/office/drawing/2014/main" id="{BB727281-3179-1C4B-B9BD-8EA2337A396C}"/>
                  </a:ext>
                </a:extLst>
              </p:cNvPr>
              <p:cNvSpPr/>
              <p:nvPr/>
            </p:nvSpPr>
            <p:spPr>
              <a:xfrm rot="5400000">
                <a:off x="1268832" y="3360709"/>
                <a:ext cx="592656" cy="169897"/>
              </a:xfrm>
              <a:custGeom>
                <a:avLst/>
                <a:gdLst/>
                <a:ahLst/>
                <a:cxnLst/>
                <a:rect l="l" t="t" r="r" b="b"/>
                <a:pathLst>
                  <a:path w="2555" h="736" extrusionOk="0">
                    <a:moveTo>
                      <a:pt x="0" y="0"/>
                    </a:moveTo>
                    <a:lnTo>
                      <a:pt x="0" y="736"/>
                    </a:lnTo>
                    <a:lnTo>
                      <a:pt x="2554" y="736"/>
                    </a:lnTo>
                    <a:lnTo>
                      <a:pt x="2554" y="0"/>
                    </a:lnTo>
                    <a:close/>
                  </a:path>
                </a:pathLst>
              </a:custGeom>
              <a:solidFill>
                <a:schemeClr val="accent6"/>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20" name="Google Shape;338;p8">
                <a:extLst>
                  <a:ext uri="{FF2B5EF4-FFF2-40B4-BE49-F238E27FC236}">
                    <a16:creationId xmlns:a16="http://schemas.microsoft.com/office/drawing/2014/main" id="{2F9CADFD-B03E-5F48-8655-8B8629548176}"/>
                  </a:ext>
                </a:extLst>
              </p:cNvPr>
              <p:cNvSpPr/>
              <p:nvPr/>
            </p:nvSpPr>
            <p:spPr>
              <a:xfrm rot="5400000">
                <a:off x="916453" y="3360709"/>
                <a:ext cx="592656" cy="169897"/>
              </a:xfrm>
              <a:custGeom>
                <a:avLst/>
                <a:gdLst/>
                <a:ahLst/>
                <a:cxnLst/>
                <a:rect l="l" t="t" r="r" b="b"/>
                <a:pathLst>
                  <a:path w="2555" h="731" extrusionOk="0">
                    <a:moveTo>
                      <a:pt x="0" y="0"/>
                    </a:moveTo>
                    <a:lnTo>
                      <a:pt x="0" y="730"/>
                    </a:lnTo>
                    <a:lnTo>
                      <a:pt x="2554" y="730"/>
                    </a:lnTo>
                    <a:lnTo>
                      <a:pt x="2554" y="0"/>
                    </a:lnTo>
                    <a:close/>
                  </a:path>
                </a:pathLst>
              </a:custGeom>
              <a:solidFill>
                <a:schemeClr val="accent6"/>
              </a:solidFill>
              <a:ln>
                <a:noFill/>
              </a:ln>
            </p:spPr>
            <p:txBody>
              <a:bodyPr spcFirstLastPara="1" lIns="91425" tIns="91425" rIns="91425" bIns="91425" anchor="ctr"/>
              <a:lstStyle/>
              <a:p>
                <a:pPr eaLnBrk="1" hangingPunct="1">
                  <a:spcBef>
                    <a:spcPts val="0"/>
                  </a:spcBef>
                  <a:spcAft>
                    <a:spcPts val="0"/>
                  </a:spcAft>
                  <a:defRPr/>
                </a:pPr>
                <a:endParaRPr sz="2400"/>
              </a:p>
            </p:txBody>
          </p:sp>
        </p:grpSp>
        <p:sp>
          <p:nvSpPr>
            <p:cNvPr id="7" name="Google Shape;339;p8">
              <a:extLst>
                <a:ext uri="{FF2B5EF4-FFF2-40B4-BE49-F238E27FC236}">
                  <a16:creationId xmlns:a16="http://schemas.microsoft.com/office/drawing/2014/main" id="{8D244EB8-1428-B14D-B7A0-46CFAFAD7F4F}"/>
                </a:ext>
              </a:extLst>
            </p:cNvPr>
            <p:cNvSpPr/>
            <p:nvPr/>
          </p:nvSpPr>
          <p:spPr>
            <a:xfrm>
              <a:off x="3710783" y="3301980"/>
              <a:ext cx="1434025" cy="252327"/>
            </a:xfrm>
            <a:prstGeom prst="roundRect">
              <a:avLst>
                <a:gd name="adj" fmla="val 50000"/>
              </a:avLst>
            </a:prstGeom>
            <a:solidFill>
              <a:schemeClr val="accent6"/>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8" name="Google Shape;340;p8">
              <a:extLst>
                <a:ext uri="{FF2B5EF4-FFF2-40B4-BE49-F238E27FC236}">
                  <a16:creationId xmlns:a16="http://schemas.microsoft.com/office/drawing/2014/main" id="{2F84752F-1CC3-B94F-9684-1CEDEB1993D6}"/>
                </a:ext>
              </a:extLst>
            </p:cNvPr>
            <p:cNvSpPr>
              <a:spLocks noChangeArrowheads="1"/>
            </p:cNvSpPr>
            <p:nvPr/>
          </p:nvSpPr>
          <p:spPr bwMode="auto">
            <a:xfrm>
              <a:off x="5545001" y="4189093"/>
              <a:ext cx="331906" cy="330089"/>
            </a:xfrm>
            <a:prstGeom prst="ellipse">
              <a:avLst/>
            </a:prstGeom>
            <a:solidFill>
              <a:schemeClr val="accent2"/>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21" name="Google Shape;342;p8">
            <a:extLst>
              <a:ext uri="{FF2B5EF4-FFF2-40B4-BE49-F238E27FC236}">
                <a16:creationId xmlns:a16="http://schemas.microsoft.com/office/drawing/2014/main" id="{A9AD72CC-01BC-CF43-96B2-1AA8C8E6898D}"/>
              </a:ext>
            </a:extLst>
          </p:cNvPr>
          <p:cNvSpPr>
            <a:spLocks/>
          </p:cNvSpPr>
          <p:nvPr/>
        </p:nvSpPr>
        <p:spPr bwMode="auto">
          <a:xfrm rot="21235221">
            <a:off x="8913285" y="3094568"/>
            <a:ext cx="882649" cy="599017"/>
          </a:xfrm>
          <a:custGeom>
            <a:avLst/>
            <a:gdLst>
              <a:gd name="T0" fmla="*/ 2147483646 w 4654"/>
              <a:gd name="T1" fmla="*/ 0 h 3162"/>
              <a:gd name="T2" fmla="*/ 2147483646 w 4654"/>
              <a:gd name="T3" fmla="*/ 2147483646 h 3162"/>
              <a:gd name="T4" fmla="*/ 2147483646 w 4654"/>
              <a:gd name="T5" fmla="*/ 2147483646 h 3162"/>
              <a:gd name="T6" fmla="*/ 2147483646 w 4654"/>
              <a:gd name="T7" fmla="*/ 2147483646 h 3162"/>
              <a:gd name="T8" fmla="*/ 0 w 4654"/>
              <a:gd name="T9" fmla="*/ 2147483646 h 3162"/>
              <a:gd name="T10" fmla="*/ 2147483646 w 4654"/>
              <a:gd name="T11" fmla="*/ 2147483646 h 3162"/>
              <a:gd name="T12" fmla="*/ 2147483646 w 4654"/>
              <a:gd name="T13" fmla="*/ 2147483646 h 3162"/>
              <a:gd name="T14" fmla="*/ 2147483646 w 4654"/>
              <a:gd name="T15" fmla="*/ 2147483646 h 3162"/>
              <a:gd name="T16" fmla="*/ 2147483646 w 4654"/>
              <a:gd name="T17" fmla="*/ 2147483646 h 3162"/>
              <a:gd name="T18" fmla="*/ 2147483646 w 4654"/>
              <a:gd name="T19" fmla="*/ 0 h 3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2" name="Google Shape;343;p8">
            <a:extLst>
              <a:ext uri="{FF2B5EF4-FFF2-40B4-BE49-F238E27FC236}">
                <a16:creationId xmlns:a16="http://schemas.microsoft.com/office/drawing/2014/main" id="{B25AF486-62F5-0247-AFA7-3D4F7C781798}"/>
              </a:ext>
            </a:extLst>
          </p:cNvPr>
          <p:cNvSpPr>
            <a:spLocks/>
          </p:cNvSpPr>
          <p:nvPr/>
        </p:nvSpPr>
        <p:spPr bwMode="auto">
          <a:xfrm rot="21235221">
            <a:off x="9146118" y="3498850"/>
            <a:ext cx="639233" cy="277283"/>
          </a:xfrm>
          <a:custGeom>
            <a:avLst/>
            <a:gdLst>
              <a:gd name="T0" fmla="*/ 2147483646 w 3363"/>
              <a:gd name="T1" fmla="*/ 2147483646 h 1456"/>
              <a:gd name="T2" fmla="*/ 2147483646 w 3363"/>
              <a:gd name="T3" fmla="*/ 2147483646 h 1456"/>
              <a:gd name="T4" fmla="*/ 2147483646 w 3363"/>
              <a:gd name="T5" fmla="*/ 2147483646 h 1456"/>
              <a:gd name="T6" fmla="*/ 2147483646 w 3363"/>
              <a:gd name="T7" fmla="*/ 2147483646 h 1456"/>
              <a:gd name="T8" fmla="*/ 0 w 3363"/>
              <a:gd name="T9" fmla="*/ 2147483646 h 1456"/>
              <a:gd name="T10" fmla="*/ 2147483646 w 3363"/>
              <a:gd name="T11" fmla="*/ 2147483646 h 1456"/>
              <a:gd name="T12" fmla="*/ 2147483646 w 3363"/>
              <a:gd name="T13" fmla="*/ 2147483646 h 1456"/>
              <a:gd name="T14" fmla="*/ 2147483646 w 3363"/>
              <a:gd name="T15" fmla="*/ 2147483646 h 1456"/>
              <a:gd name="T16" fmla="*/ 2147483646 w 3363"/>
              <a:gd name="T17" fmla="*/ 2147483646 h 1456"/>
              <a:gd name="T18" fmla="*/ 2147483646 w 3363"/>
              <a:gd name="T19" fmla="*/ 2147483646 h 1456"/>
              <a:gd name="T20" fmla="*/ 2147483646 w 3363"/>
              <a:gd name="T21" fmla="*/ 2147483646 h 1456"/>
              <a:gd name="T22" fmla="*/ 2147483646 w 3363"/>
              <a:gd name="T23" fmla="*/ 2147483646 h 14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3" name="Google Shape;344;p8">
            <a:extLst>
              <a:ext uri="{FF2B5EF4-FFF2-40B4-BE49-F238E27FC236}">
                <a16:creationId xmlns:a16="http://schemas.microsoft.com/office/drawing/2014/main" id="{CC18D7E2-14A8-1048-B080-D1B670ACBB98}"/>
              </a:ext>
            </a:extLst>
          </p:cNvPr>
          <p:cNvSpPr>
            <a:spLocks/>
          </p:cNvSpPr>
          <p:nvPr/>
        </p:nvSpPr>
        <p:spPr bwMode="auto">
          <a:xfrm>
            <a:off x="2366433" y="3111500"/>
            <a:ext cx="736600" cy="510117"/>
          </a:xfrm>
          <a:custGeom>
            <a:avLst/>
            <a:gdLst>
              <a:gd name="T0" fmla="*/ 2147483646 w 3880"/>
              <a:gd name="T1" fmla="*/ 0 h 2679"/>
              <a:gd name="T2" fmla="*/ 2147483646 w 3880"/>
              <a:gd name="T3" fmla="*/ 2147483646 h 2679"/>
              <a:gd name="T4" fmla="*/ 2147483646 w 3880"/>
              <a:gd name="T5" fmla="*/ 2147483646 h 2679"/>
              <a:gd name="T6" fmla="*/ 2147483646 w 3880"/>
              <a:gd name="T7" fmla="*/ 2147483646 h 2679"/>
              <a:gd name="T8" fmla="*/ 2147483646 w 3880"/>
              <a:gd name="T9" fmla="*/ 2147483646 h 2679"/>
              <a:gd name="T10" fmla="*/ 2147483646 w 3880"/>
              <a:gd name="T11" fmla="*/ 2147483646 h 2679"/>
              <a:gd name="T12" fmla="*/ 2147483646 w 3880"/>
              <a:gd name="T13" fmla="*/ 2147483646 h 2679"/>
              <a:gd name="T14" fmla="*/ 2147483646 w 3880"/>
              <a:gd name="T15" fmla="*/ 2147483646 h 2679"/>
              <a:gd name="T16" fmla="*/ 2147483646 w 3880"/>
              <a:gd name="T17" fmla="*/ 2147483646 h 2679"/>
              <a:gd name="T18" fmla="*/ 2147483646 w 3880"/>
              <a:gd name="T19" fmla="*/ 2147483646 h 2679"/>
              <a:gd name="T20" fmla="*/ 2147483646 w 3880"/>
              <a:gd name="T21" fmla="*/ 2147483646 h 2679"/>
              <a:gd name="T22" fmla="*/ 2147483646 w 3880"/>
              <a:gd name="T23" fmla="*/ 2147483646 h 2679"/>
              <a:gd name="T24" fmla="*/ 2147483646 w 3880"/>
              <a:gd name="T25" fmla="*/ 2147483646 h 2679"/>
              <a:gd name="T26" fmla="*/ 2147483646 w 3880"/>
              <a:gd name="T27" fmla="*/ 0 h 26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24" name="Google Shape;345;p8">
            <a:extLst>
              <a:ext uri="{FF2B5EF4-FFF2-40B4-BE49-F238E27FC236}">
                <a16:creationId xmlns:a16="http://schemas.microsoft.com/office/drawing/2014/main" id="{10B715BD-C7B7-1647-874D-109278DB741C}"/>
              </a:ext>
            </a:extLst>
          </p:cNvPr>
          <p:cNvSpPr>
            <a:spLocks/>
          </p:cNvSpPr>
          <p:nvPr/>
        </p:nvSpPr>
        <p:spPr bwMode="auto">
          <a:xfrm>
            <a:off x="2451100" y="3585633"/>
            <a:ext cx="651933" cy="196851"/>
          </a:xfrm>
          <a:custGeom>
            <a:avLst/>
            <a:gdLst>
              <a:gd name="T0" fmla="*/ 2147483646 w 3436"/>
              <a:gd name="T1" fmla="*/ 0 h 1030"/>
              <a:gd name="T2" fmla="*/ 2147483646 w 3436"/>
              <a:gd name="T3" fmla="*/ 2147483646 h 1030"/>
              <a:gd name="T4" fmla="*/ 2147483646 w 3436"/>
              <a:gd name="T5" fmla="*/ 2147483646 h 1030"/>
              <a:gd name="T6" fmla="*/ 2147483646 w 3436"/>
              <a:gd name="T7" fmla="*/ 2147483646 h 1030"/>
              <a:gd name="T8" fmla="*/ 2147483646 w 3436"/>
              <a:gd name="T9" fmla="*/ 2147483646 h 1030"/>
              <a:gd name="T10" fmla="*/ 2147483646 w 3436"/>
              <a:gd name="T11" fmla="*/ 2147483646 h 1030"/>
              <a:gd name="T12" fmla="*/ 2147483646 w 3436"/>
              <a:gd name="T13" fmla="*/ 2147483646 h 1030"/>
              <a:gd name="T14" fmla="*/ 2147483646 w 3436"/>
              <a:gd name="T15" fmla="*/ 2147483646 h 1030"/>
              <a:gd name="T16" fmla="*/ 2147483646 w 3436"/>
              <a:gd name="T17" fmla="*/ 2147483646 h 1030"/>
              <a:gd name="T18" fmla="*/ 2147483646 w 3436"/>
              <a:gd name="T19" fmla="*/ 2147483646 h 1030"/>
              <a:gd name="T20" fmla="*/ 2147483646 w 3436"/>
              <a:gd name="T21" fmla="*/ 2147483646 h 1030"/>
              <a:gd name="T22" fmla="*/ 2147483646 w 3436"/>
              <a:gd name="T23" fmla="*/ 2147483646 h 1030"/>
              <a:gd name="T24" fmla="*/ 2147483646 w 3436"/>
              <a:gd name="T25" fmla="*/ 2147483646 h 1030"/>
              <a:gd name="T26" fmla="*/ 2147483646 w 3436"/>
              <a:gd name="T27" fmla="*/ 0 h 10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25" name="Google Shape;346;p8">
            <a:extLst>
              <a:ext uri="{FF2B5EF4-FFF2-40B4-BE49-F238E27FC236}">
                <a16:creationId xmlns:a16="http://schemas.microsoft.com/office/drawing/2014/main" id="{296C52D3-0150-044F-B31E-07193624CC10}"/>
              </a:ext>
            </a:extLst>
          </p:cNvPr>
          <p:cNvGrpSpPr>
            <a:grpSpLocks/>
          </p:cNvGrpSpPr>
          <p:nvPr/>
        </p:nvGrpSpPr>
        <p:grpSpPr bwMode="auto">
          <a:xfrm rot="20932663">
            <a:off x="2607733" y="838201"/>
            <a:ext cx="685800" cy="732367"/>
            <a:chOff x="2106473" y="1676890"/>
            <a:chExt cx="514452" cy="550088"/>
          </a:xfrm>
        </p:grpSpPr>
        <p:sp>
          <p:nvSpPr>
            <p:cNvPr id="26" name="Google Shape;347;p8">
              <a:extLst>
                <a:ext uri="{FF2B5EF4-FFF2-40B4-BE49-F238E27FC236}">
                  <a16:creationId xmlns:a16="http://schemas.microsoft.com/office/drawing/2014/main" id="{86543503-D6B1-994D-B049-1C0C3E59EBCF}"/>
                </a:ext>
              </a:extLst>
            </p:cNvPr>
            <p:cNvSpPr>
              <a:spLocks/>
            </p:cNvSpPr>
            <p:nvPr/>
          </p:nvSpPr>
          <p:spPr bwMode="auto">
            <a:xfrm flipH="1">
              <a:off x="2106473" y="1676890"/>
              <a:ext cx="473670" cy="428343"/>
            </a:xfrm>
            <a:custGeom>
              <a:avLst/>
              <a:gdLst>
                <a:gd name="T0" fmla="*/ 2147483646 w 4669"/>
                <a:gd name="T1" fmla="*/ 0 h 4222"/>
                <a:gd name="T2" fmla="*/ 2147483646 w 4669"/>
                <a:gd name="T3" fmla="*/ 2147483646 h 4222"/>
                <a:gd name="T4" fmla="*/ 2147483646 w 4669"/>
                <a:gd name="T5" fmla="*/ 2147483646 h 4222"/>
                <a:gd name="T6" fmla="*/ 2147483646 w 4669"/>
                <a:gd name="T7" fmla="*/ 2147483646 h 4222"/>
                <a:gd name="T8" fmla="*/ 2147483646 w 4669"/>
                <a:gd name="T9" fmla="*/ 2147483646 h 4222"/>
                <a:gd name="T10" fmla="*/ 2147483646 w 4669"/>
                <a:gd name="T11" fmla="*/ 2147483646 h 4222"/>
                <a:gd name="T12" fmla="*/ 2147483646 w 4669"/>
                <a:gd name="T13" fmla="*/ 2147483646 h 4222"/>
                <a:gd name="T14" fmla="*/ 2147483646 w 4669"/>
                <a:gd name="T15" fmla="*/ 2147483646 h 4222"/>
                <a:gd name="T16" fmla="*/ 2147483646 w 4669"/>
                <a:gd name="T17" fmla="*/ 2147483646 h 4222"/>
                <a:gd name="T18" fmla="*/ 2147483646 w 4669"/>
                <a:gd name="T19" fmla="*/ 2147483646 h 4222"/>
                <a:gd name="T20" fmla="*/ 2147483646 w 4669"/>
                <a:gd name="T21" fmla="*/ 2147483646 h 4222"/>
                <a:gd name="T22" fmla="*/ 2147483646 w 4669"/>
                <a:gd name="T23" fmla="*/ 2147483646 h 4222"/>
                <a:gd name="T24" fmla="*/ 2147483646 w 4669"/>
                <a:gd name="T25" fmla="*/ 2147483646 h 4222"/>
                <a:gd name="T26" fmla="*/ 2147483646 w 4669"/>
                <a:gd name="T27" fmla="*/ 2147483646 h 4222"/>
                <a:gd name="T28" fmla="*/ 2147483646 w 4669"/>
                <a:gd name="T29" fmla="*/ 2147483646 h 4222"/>
                <a:gd name="T30" fmla="*/ 2147483646 w 4669"/>
                <a:gd name="T31" fmla="*/ 2147483646 h 4222"/>
                <a:gd name="T32" fmla="*/ 2147483646 w 4669"/>
                <a:gd name="T33" fmla="*/ 2147483646 h 4222"/>
                <a:gd name="T34" fmla="*/ 2147483646 w 4669"/>
                <a:gd name="T35" fmla="*/ 2147483646 h 4222"/>
                <a:gd name="T36" fmla="*/ 2147483646 w 4669"/>
                <a:gd name="T37" fmla="*/ 2147483646 h 4222"/>
                <a:gd name="T38" fmla="*/ 2147483646 w 4669"/>
                <a:gd name="T39" fmla="*/ 2147483646 h 4222"/>
                <a:gd name="T40" fmla="*/ 2147483646 w 4669"/>
                <a:gd name="T41" fmla="*/ 2147483646 h 4222"/>
                <a:gd name="T42" fmla="*/ 2147483646 w 4669"/>
                <a:gd name="T43" fmla="*/ 2147483646 h 4222"/>
                <a:gd name="T44" fmla="*/ 2147483646 w 4669"/>
                <a:gd name="T45" fmla="*/ 2147483646 h 4222"/>
                <a:gd name="T46" fmla="*/ 2147483646 w 4669"/>
                <a:gd name="T47" fmla="*/ 2147483646 h 4222"/>
                <a:gd name="T48" fmla="*/ 2147483646 w 4669"/>
                <a:gd name="T49" fmla="*/ 2147483646 h 4222"/>
                <a:gd name="T50" fmla="*/ 2147483646 w 4669"/>
                <a:gd name="T51" fmla="*/ 2147483646 h 4222"/>
                <a:gd name="T52" fmla="*/ 2147483646 w 4669"/>
                <a:gd name="T53" fmla="*/ 2147483646 h 4222"/>
                <a:gd name="T54" fmla="*/ 2147483646 w 4669"/>
                <a:gd name="T55" fmla="*/ 2147483646 h 4222"/>
                <a:gd name="T56" fmla="*/ 2147483646 w 4669"/>
                <a:gd name="T57" fmla="*/ 2147483646 h 4222"/>
                <a:gd name="T58" fmla="*/ 2147483646 w 4669"/>
                <a:gd name="T59" fmla="*/ 2147483646 h 4222"/>
                <a:gd name="T60" fmla="*/ 2147483646 w 4669"/>
                <a:gd name="T61" fmla="*/ 2147483646 h 4222"/>
                <a:gd name="T62" fmla="*/ 2147483646 w 4669"/>
                <a:gd name="T63" fmla="*/ 2147483646 h 4222"/>
                <a:gd name="T64" fmla="*/ 2147483646 w 4669"/>
                <a:gd name="T65" fmla="*/ 2147483646 h 4222"/>
                <a:gd name="T66" fmla="*/ 2147483646 w 4669"/>
                <a:gd name="T67" fmla="*/ 2147483646 h 4222"/>
                <a:gd name="T68" fmla="*/ 2147483646 w 4669"/>
                <a:gd name="T69" fmla="*/ 2147483646 h 4222"/>
                <a:gd name="T70" fmla="*/ 2147483646 w 4669"/>
                <a:gd name="T71" fmla="*/ 2147483646 h 4222"/>
                <a:gd name="T72" fmla="*/ 2147483646 w 4669"/>
                <a:gd name="T73" fmla="*/ 2147483646 h 4222"/>
                <a:gd name="T74" fmla="*/ 2147483646 w 4669"/>
                <a:gd name="T75" fmla="*/ 2147483646 h 4222"/>
                <a:gd name="T76" fmla="*/ 2147483646 w 4669"/>
                <a:gd name="T77" fmla="*/ 2147483646 h 4222"/>
                <a:gd name="T78" fmla="*/ 2147483646 w 4669"/>
                <a:gd name="T79" fmla="*/ 2147483646 h 4222"/>
                <a:gd name="T80" fmla="*/ 2147483646 w 4669"/>
                <a:gd name="T81" fmla="*/ 2147483646 h 4222"/>
                <a:gd name="T82" fmla="*/ 2147483646 w 4669"/>
                <a:gd name="T83" fmla="*/ 2147483646 h 4222"/>
                <a:gd name="T84" fmla="*/ 2147483646 w 4669"/>
                <a:gd name="T85" fmla="*/ 2147483646 h 4222"/>
                <a:gd name="T86" fmla="*/ 2147483646 w 4669"/>
                <a:gd name="T87" fmla="*/ 2147483646 h 4222"/>
                <a:gd name="T88" fmla="*/ 2147483646 w 4669"/>
                <a:gd name="T89" fmla="*/ 2147483646 h 4222"/>
                <a:gd name="T90" fmla="*/ 2147483646 w 4669"/>
                <a:gd name="T91" fmla="*/ 2147483646 h 4222"/>
                <a:gd name="T92" fmla="*/ 2147483646 w 4669"/>
                <a:gd name="T93" fmla="*/ 2147483646 h 4222"/>
                <a:gd name="T94" fmla="*/ 2147483646 w 4669"/>
                <a:gd name="T95" fmla="*/ 2147483646 h 4222"/>
                <a:gd name="T96" fmla="*/ 2147483646 w 4669"/>
                <a:gd name="T97" fmla="*/ 2147483646 h 4222"/>
                <a:gd name="T98" fmla="*/ 2147483646 w 4669"/>
                <a:gd name="T99" fmla="*/ 2147483646 h 4222"/>
                <a:gd name="T100" fmla="*/ 2147483646 w 4669"/>
                <a:gd name="T101" fmla="*/ 2147483646 h 4222"/>
                <a:gd name="T102" fmla="*/ 2147483646 w 4669"/>
                <a:gd name="T103" fmla="*/ 2147483646 h 4222"/>
                <a:gd name="T104" fmla="*/ 2147483646 w 4669"/>
                <a:gd name="T105" fmla="*/ 2147483646 h 4222"/>
                <a:gd name="T106" fmla="*/ 2147483646 w 4669"/>
                <a:gd name="T107" fmla="*/ 0 h 42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69" h="4222" extrusionOk="0">
                  <a:moveTo>
                    <a:pt x="4385" y="0"/>
                  </a:moveTo>
                  <a:cubicBezTo>
                    <a:pt x="4155" y="0"/>
                    <a:pt x="3927" y="17"/>
                    <a:pt x="3701" y="48"/>
                  </a:cubicBezTo>
                  <a:cubicBezTo>
                    <a:pt x="3710" y="125"/>
                    <a:pt x="3710" y="202"/>
                    <a:pt x="3710" y="280"/>
                  </a:cubicBezTo>
                  <a:cubicBezTo>
                    <a:pt x="3710" y="297"/>
                    <a:pt x="3698" y="312"/>
                    <a:pt x="3682" y="312"/>
                  </a:cubicBezTo>
                  <a:cubicBezTo>
                    <a:pt x="3676" y="312"/>
                    <a:pt x="3669" y="309"/>
                    <a:pt x="3662" y="304"/>
                  </a:cubicBezTo>
                  <a:cubicBezTo>
                    <a:pt x="3589" y="241"/>
                    <a:pt x="3522" y="169"/>
                    <a:pt x="3464" y="91"/>
                  </a:cubicBezTo>
                  <a:cubicBezTo>
                    <a:pt x="3077" y="169"/>
                    <a:pt x="2704" y="299"/>
                    <a:pt x="2351" y="468"/>
                  </a:cubicBezTo>
                  <a:cubicBezTo>
                    <a:pt x="2366" y="555"/>
                    <a:pt x="2380" y="638"/>
                    <a:pt x="2390" y="725"/>
                  </a:cubicBezTo>
                  <a:cubicBezTo>
                    <a:pt x="2393" y="746"/>
                    <a:pt x="2379" y="759"/>
                    <a:pt x="2361" y="759"/>
                  </a:cubicBezTo>
                  <a:cubicBezTo>
                    <a:pt x="2355" y="759"/>
                    <a:pt x="2348" y="758"/>
                    <a:pt x="2342" y="754"/>
                  </a:cubicBezTo>
                  <a:cubicBezTo>
                    <a:pt x="2264" y="701"/>
                    <a:pt x="2192" y="647"/>
                    <a:pt x="2114" y="594"/>
                  </a:cubicBezTo>
                  <a:cubicBezTo>
                    <a:pt x="1809" y="768"/>
                    <a:pt x="1524" y="976"/>
                    <a:pt x="1268" y="1218"/>
                  </a:cubicBezTo>
                  <a:cubicBezTo>
                    <a:pt x="1282" y="1262"/>
                    <a:pt x="1302" y="1310"/>
                    <a:pt x="1316" y="1349"/>
                  </a:cubicBezTo>
                  <a:cubicBezTo>
                    <a:pt x="1325" y="1371"/>
                    <a:pt x="1310" y="1393"/>
                    <a:pt x="1288" y="1393"/>
                  </a:cubicBezTo>
                  <a:cubicBezTo>
                    <a:pt x="1286" y="1393"/>
                    <a:pt x="1284" y="1393"/>
                    <a:pt x="1282" y="1392"/>
                  </a:cubicBezTo>
                  <a:cubicBezTo>
                    <a:pt x="1234" y="1383"/>
                    <a:pt x="1185" y="1368"/>
                    <a:pt x="1132" y="1354"/>
                  </a:cubicBezTo>
                  <a:cubicBezTo>
                    <a:pt x="929" y="1566"/>
                    <a:pt x="745" y="1803"/>
                    <a:pt x="591" y="2060"/>
                  </a:cubicBezTo>
                  <a:cubicBezTo>
                    <a:pt x="624" y="2123"/>
                    <a:pt x="649" y="2190"/>
                    <a:pt x="673" y="2258"/>
                  </a:cubicBezTo>
                  <a:cubicBezTo>
                    <a:pt x="682" y="2276"/>
                    <a:pt x="666" y="2297"/>
                    <a:pt x="645" y="2297"/>
                  </a:cubicBezTo>
                  <a:cubicBezTo>
                    <a:pt x="643" y="2297"/>
                    <a:pt x="641" y="2297"/>
                    <a:pt x="639" y="2297"/>
                  </a:cubicBezTo>
                  <a:cubicBezTo>
                    <a:pt x="586" y="2287"/>
                    <a:pt x="532" y="2268"/>
                    <a:pt x="479" y="2253"/>
                  </a:cubicBezTo>
                  <a:cubicBezTo>
                    <a:pt x="421" y="2360"/>
                    <a:pt x="368" y="2466"/>
                    <a:pt x="320" y="2577"/>
                  </a:cubicBezTo>
                  <a:cubicBezTo>
                    <a:pt x="358" y="2626"/>
                    <a:pt x="383" y="2679"/>
                    <a:pt x="392" y="2737"/>
                  </a:cubicBezTo>
                  <a:cubicBezTo>
                    <a:pt x="392" y="2756"/>
                    <a:pt x="377" y="2769"/>
                    <a:pt x="361" y="2769"/>
                  </a:cubicBezTo>
                  <a:cubicBezTo>
                    <a:pt x="357" y="2769"/>
                    <a:pt x="353" y="2768"/>
                    <a:pt x="349" y="2766"/>
                  </a:cubicBezTo>
                  <a:lnTo>
                    <a:pt x="257" y="2737"/>
                  </a:lnTo>
                  <a:cubicBezTo>
                    <a:pt x="83" y="3211"/>
                    <a:pt x="0" y="3714"/>
                    <a:pt x="20" y="4222"/>
                  </a:cubicBezTo>
                  <a:cubicBezTo>
                    <a:pt x="436" y="4057"/>
                    <a:pt x="837" y="3869"/>
                    <a:pt x="1229" y="3656"/>
                  </a:cubicBezTo>
                  <a:cubicBezTo>
                    <a:pt x="1185" y="3588"/>
                    <a:pt x="1156" y="3516"/>
                    <a:pt x="1137" y="3438"/>
                  </a:cubicBezTo>
                  <a:cubicBezTo>
                    <a:pt x="1133" y="3421"/>
                    <a:pt x="1144" y="3399"/>
                    <a:pt x="1165" y="3399"/>
                  </a:cubicBezTo>
                  <a:cubicBezTo>
                    <a:pt x="1167" y="3399"/>
                    <a:pt x="1169" y="3399"/>
                    <a:pt x="1171" y="3400"/>
                  </a:cubicBezTo>
                  <a:cubicBezTo>
                    <a:pt x="1273" y="3419"/>
                    <a:pt x="1364" y="3463"/>
                    <a:pt x="1442" y="3530"/>
                  </a:cubicBezTo>
                  <a:cubicBezTo>
                    <a:pt x="1563" y="3463"/>
                    <a:pt x="1679" y="3390"/>
                    <a:pt x="1790" y="3313"/>
                  </a:cubicBezTo>
                  <a:cubicBezTo>
                    <a:pt x="1722" y="3153"/>
                    <a:pt x="1689" y="2974"/>
                    <a:pt x="1693" y="2800"/>
                  </a:cubicBezTo>
                  <a:cubicBezTo>
                    <a:pt x="1693" y="2784"/>
                    <a:pt x="1707" y="2774"/>
                    <a:pt x="1722" y="2774"/>
                  </a:cubicBezTo>
                  <a:cubicBezTo>
                    <a:pt x="1725" y="2774"/>
                    <a:pt x="1729" y="2775"/>
                    <a:pt x="1732" y="2776"/>
                  </a:cubicBezTo>
                  <a:cubicBezTo>
                    <a:pt x="1872" y="2863"/>
                    <a:pt x="2013" y="2959"/>
                    <a:pt x="2138" y="3066"/>
                  </a:cubicBezTo>
                  <a:cubicBezTo>
                    <a:pt x="2288" y="2955"/>
                    <a:pt x="2429" y="2839"/>
                    <a:pt x="2564" y="2722"/>
                  </a:cubicBezTo>
                  <a:cubicBezTo>
                    <a:pt x="2540" y="2655"/>
                    <a:pt x="2520" y="2592"/>
                    <a:pt x="2511" y="2524"/>
                  </a:cubicBezTo>
                  <a:cubicBezTo>
                    <a:pt x="2511" y="2503"/>
                    <a:pt x="2522" y="2489"/>
                    <a:pt x="2537" y="2489"/>
                  </a:cubicBezTo>
                  <a:cubicBezTo>
                    <a:pt x="2540" y="2489"/>
                    <a:pt x="2542" y="2490"/>
                    <a:pt x="2545" y="2490"/>
                  </a:cubicBezTo>
                  <a:cubicBezTo>
                    <a:pt x="2617" y="2500"/>
                    <a:pt x="2690" y="2519"/>
                    <a:pt x="2758" y="2543"/>
                  </a:cubicBezTo>
                  <a:cubicBezTo>
                    <a:pt x="2912" y="2398"/>
                    <a:pt x="3057" y="2248"/>
                    <a:pt x="3203" y="2094"/>
                  </a:cubicBezTo>
                  <a:cubicBezTo>
                    <a:pt x="3096" y="1958"/>
                    <a:pt x="3028" y="1799"/>
                    <a:pt x="3009" y="1634"/>
                  </a:cubicBezTo>
                  <a:cubicBezTo>
                    <a:pt x="3005" y="1614"/>
                    <a:pt x="3021" y="1598"/>
                    <a:pt x="3037" y="1598"/>
                  </a:cubicBezTo>
                  <a:cubicBezTo>
                    <a:pt x="3041" y="1598"/>
                    <a:pt x="3044" y="1599"/>
                    <a:pt x="3048" y="1600"/>
                  </a:cubicBezTo>
                  <a:cubicBezTo>
                    <a:pt x="3178" y="1668"/>
                    <a:pt x="3299" y="1760"/>
                    <a:pt x="3430" y="1828"/>
                  </a:cubicBezTo>
                  <a:cubicBezTo>
                    <a:pt x="3594" y="1634"/>
                    <a:pt x="3754" y="1426"/>
                    <a:pt x="3904" y="1213"/>
                  </a:cubicBezTo>
                  <a:cubicBezTo>
                    <a:pt x="3822" y="1107"/>
                    <a:pt x="3764" y="981"/>
                    <a:pt x="3730" y="851"/>
                  </a:cubicBezTo>
                  <a:cubicBezTo>
                    <a:pt x="3717" y="834"/>
                    <a:pt x="3737" y="821"/>
                    <a:pt x="3759" y="821"/>
                  </a:cubicBezTo>
                  <a:cubicBezTo>
                    <a:pt x="3762" y="821"/>
                    <a:pt x="3765" y="821"/>
                    <a:pt x="3768" y="822"/>
                  </a:cubicBezTo>
                  <a:cubicBezTo>
                    <a:pt x="3870" y="870"/>
                    <a:pt x="3976" y="909"/>
                    <a:pt x="4078" y="952"/>
                  </a:cubicBezTo>
                  <a:cubicBezTo>
                    <a:pt x="4281" y="657"/>
                    <a:pt x="4475" y="343"/>
                    <a:pt x="4668" y="9"/>
                  </a:cubicBezTo>
                  <a:cubicBezTo>
                    <a:pt x="4574" y="3"/>
                    <a:pt x="4479" y="0"/>
                    <a:pt x="4385" y="0"/>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7" name="Google Shape;348;p8">
              <a:extLst>
                <a:ext uri="{FF2B5EF4-FFF2-40B4-BE49-F238E27FC236}">
                  <a16:creationId xmlns:a16="http://schemas.microsoft.com/office/drawing/2014/main" id="{EC6CEF3F-BE61-9D42-89AF-5BBB561CB234}"/>
                </a:ext>
              </a:extLst>
            </p:cNvPr>
            <p:cNvSpPr>
              <a:spLocks/>
            </p:cNvSpPr>
            <p:nvPr/>
          </p:nvSpPr>
          <p:spPr bwMode="auto">
            <a:xfrm flipH="1">
              <a:off x="2221821" y="1751864"/>
              <a:ext cx="399104" cy="475114"/>
            </a:xfrm>
            <a:custGeom>
              <a:avLst/>
              <a:gdLst>
                <a:gd name="T0" fmla="*/ 2147483646 w 3934"/>
                <a:gd name="T1" fmla="*/ 0 h 4683"/>
                <a:gd name="T2" fmla="*/ 2147483646 w 3934"/>
                <a:gd name="T3" fmla="*/ 0 h 4683"/>
                <a:gd name="T4" fmla="*/ 2147483646 w 3934"/>
                <a:gd name="T5" fmla="*/ 2147483646 h 4683"/>
                <a:gd name="T6" fmla="*/ 2147483646 w 3934"/>
                <a:gd name="T7" fmla="*/ 2147483646 h 4683"/>
                <a:gd name="T8" fmla="*/ 2147483646 w 3934"/>
                <a:gd name="T9" fmla="*/ 2147483646 h 4683"/>
                <a:gd name="T10" fmla="*/ 2147483646 w 3934"/>
                <a:gd name="T11" fmla="*/ 2147483646 h 4683"/>
                <a:gd name="T12" fmla="*/ 2147483646 w 3934"/>
                <a:gd name="T13" fmla="*/ 2147483646 h 4683"/>
                <a:gd name="T14" fmla="*/ 2147483646 w 3934"/>
                <a:gd name="T15" fmla="*/ 2147483646 h 4683"/>
                <a:gd name="T16" fmla="*/ 2147483646 w 3934"/>
                <a:gd name="T17" fmla="*/ 2147483646 h 4683"/>
                <a:gd name="T18" fmla="*/ 2147483646 w 3934"/>
                <a:gd name="T19" fmla="*/ 2147483646 h 4683"/>
                <a:gd name="T20" fmla="*/ 2147483646 w 3934"/>
                <a:gd name="T21" fmla="*/ 2147483646 h 4683"/>
                <a:gd name="T22" fmla="*/ 2147483646 w 3934"/>
                <a:gd name="T23" fmla="*/ 2147483646 h 4683"/>
                <a:gd name="T24" fmla="*/ 2147483646 w 3934"/>
                <a:gd name="T25" fmla="*/ 2147483646 h 4683"/>
                <a:gd name="T26" fmla="*/ 2147483646 w 3934"/>
                <a:gd name="T27" fmla="*/ 2147483646 h 4683"/>
                <a:gd name="T28" fmla="*/ 2147483646 w 3934"/>
                <a:gd name="T29" fmla="*/ 2147483646 h 4683"/>
                <a:gd name="T30" fmla="*/ 2147483646 w 3934"/>
                <a:gd name="T31" fmla="*/ 2147483646 h 4683"/>
                <a:gd name="T32" fmla="*/ 2147483646 w 3934"/>
                <a:gd name="T33" fmla="*/ 2147483646 h 4683"/>
                <a:gd name="T34" fmla="*/ 2147483646 w 3934"/>
                <a:gd name="T35" fmla="*/ 2147483646 h 4683"/>
                <a:gd name="T36" fmla="*/ 2147483646 w 3934"/>
                <a:gd name="T37" fmla="*/ 2147483646 h 4683"/>
                <a:gd name="T38" fmla="*/ 2147483646 w 3934"/>
                <a:gd name="T39" fmla="*/ 2147483646 h 4683"/>
                <a:gd name="T40" fmla="*/ 2147483646 w 3934"/>
                <a:gd name="T41" fmla="*/ 2147483646 h 4683"/>
                <a:gd name="T42" fmla="*/ 2147483646 w 3934"/>
                <a:gd name="T43" fmla="*/ 0 h 468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34" h="4683" extrusionOk="0">
                  <a:moveTo>
                    <a:pt x="3933" y="0"/>
                  </a:moveTo>
                  <a:lnTo>
                    <a:pt x="3933" y="0"/>
                  </a:lnTo>
                  <a:cubicBezTo>
                    <a:pt x="3426" y="150"/>
                    <a:pt x="2952" y="421"/>
                    <a:pt x="2526" y="740"/>
                  </a:cubicBezTo>
                  <a:cubicBezTo>
                    <a:pt x="2424" y="823"/>
                    <a:pt x="2313" y="905"/>
                    <a:pt x="2216" y="992"/>
                  </a:cubicBezTo>
                  <a:cubicBezTo>
                    <a:pt x="2115" y="1079"/>
                    <a:pt x="2013" y="1166"/>
                    <a:pt x="1916" y="1258"/>
                  </a:cubicBezTo>
                  <a:lnTo>
                    <a:pt x="1636" y="1543"/>
                  </a:lnTo>
                  <a:lnTo>
                    <a:pt x="1370" y="1838"/>
                  </a:lnTo>
                  <a:cubicBezTo>
                    <a:pt x="1283" y="1945"/>
                    <a:pt x="1201" y="2051"/>
                    <a:pt x="1118" y="2153"/>
                  </a:cubicBezTo>
                  <a:cubicBezTo>
                    <a:pt x="1075" y="2206"/>
                    <a:pt x="1036" y="2259"/>
                    <a:pt x="997" y="2312"/>
                  </a:cubicBezTo>
                  <a:lnTo>
                    <a:pt x="881" y="2477"/>
                  </a:lnTo>
                  <a:cubicBezTo>
                    <a:pt x="731" y="2699"/>
                    <a:pt x="596" y="2932"/>
                    <a:pt x="475" y="3169"/>
                  </a:cubicBezTo>
                  <a:cubicBezTo>
                    <a:pt x="233" y="3643"/>
                    <a:pt x="44" y="4155"/>
                    <a:pt x="1" y="4683"/>
                  </a:cubicBezTo>
                  <a:cubicBezTo>
                    <a:pt x="151" y="4184"/>
                    <a:pt x="364" y="3705"/>
                    <a:pt x="639" y="3260"/>
                  </a:cubicBezTo>
                  <a:cubicBezTo>
                    <a:pt x="775" y="3038"/>
                    <a:pt x="920" y="2820"/>
                    <a:pt x="1070" y="2612"/>
                  </a:cubicBezTo>
                  <a:cubicBezTo>
                    <a:pt x="1152" y="2506"/>
                    <a:pt x="1225" y="2399"/>
                    <a:pt x="1307" y="2298"/>
                  </a:cubicBezTo>
                  <a:cubicBezTo>
                    <a:pt x="1389" y="2196"/>
                    <a:pt x="1467" y="2095"/>
                    <a:pt x="1554" y="1998"/>
                  </a:cubicBezTo>
                  <a:lnTo>
                    <a:pt x="1810" y="1703"/>
                  </a:lnTo>
                  <a:lnTo>
                    <a:pt x="2076" y="1422"/>
                  </a:lnTo>
                  <a:cubicBezTo>
                    <a:pt x="2168" y="1330"/>
                    <a:pt x="2265" y="1239"/>
                    <a:pt x="2357" y="1147"/>
                  </a:cubicBezTo>
                  <a:cubicBezTo>
                    <a:pt x="2400" y="1103"/>
                    <a:pt x="2453" y="1064"/>
                    <a:pt x="2502" y="1021"/>
                  </a:cubicBezTo>
                  <a:lnTo>
                    <a:pt x="2647" y="890"/>
                  </a:lnTo>
                  <a:cubicBezTo>
                    <a:pt x="3039" y="542"/>
                    <a:pt x="3469" y="247"/>
                    <a:pt x="3933"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28" name="Google Shape;349;p8">
            <a:extLst>
              <a:ext uri="{FF2B5EF4-FFF2-40B4-BE49-F238E27FC236}">
                <a16:creationId xmlns:a16="http://schemas.microsoft.com/office/drawing/2014/main" id="{9D02611D-1152-C64C-ABEE-9D80C3DC6E9A}"/>
              </a:ext>
            </a:extLst>
          </p:cNvPr>
          <p:cNvGrpSpPr>
            <a:grpSpLocks/>
          </p:cNvGrpSpPr>
          <p:nvPr/>
        </p:nvGrpSpPr>
        <p:grpSpPr bwMode="auto">
          <a:xfrm rot="5115862" flipH="1">
            <a:off x="9138709" y="1499659"/>
            <a:ext cx="692151" cy="825500"/>
            <a:chOff x="-2727738" y="2878591"/>
            <a:chExt cx="727675" cy="869530"/>
          </a:xfrm>
        </p:grpSpPr>
        <p:sp>
          <p:nvSpPr>
            <p:cNvPr id="29" name="Google Shape;350;p8">
              <a:extLst>
                <a:ext uri="{FF2B5EF4-FFF2-40B4-BE49-F238E27FC236}">
                  <a16:creationId xmlns:a16="http://schemas.microsoft.com/office/drawing/2014/main" id="{BFBE71C7-BC45-8C40-B973-428452C5CC0F}"/>
                </a:ext>
              </a:extLst>
            </p:cNvPr>
            <p:cNvSpPr>
              <a:spLocks/>
            </p:cNvSpPr>
            <p:nvPr/>
          </p:nvSpPr>
          <p:spPr bwMode="auto">
            <a:xfrm>
              <a:off x="-2714634" y="2878591"/>
              <a:ext cx="714571" cy="826806"/>
            </a:xfrm>
            <a:custGeom>
              <a:avLst/>
              <a:gdLst>
                <a:gd name="T0" fmla="*/ 2147483646 w 5017"/>
                <a:gd name="T1" fmla="*/ 0 h 5805"/>
                <a:gd name="T2" fmla="*/ 2147483646 w 5017"/>
                <a:gd name="T3" fmla="*/ 2147483646 h 5805"/>
                <a:gd name="T4" fmla="*/ 2147483646 w 5017"/>
                <a:gd name="T5" fmla="*/ 2147483646 h 5805"/>
                <a:gd name="T6" fmla="*/ 2147483646 w 5017"/>
                <a:gd name="T7" fmla="*/ 2147483646 h 5805"/>
                <a:gd name="T8" fmla="*/ 2147483646 w 5017"/>
                <a:gd name="T9" fmla="*/ 2147483646 h 5805"/>
                <a:gd name="T10" fmla="*/ 2147483646 w 5017"/>
                <a:gd name="T11" fmla="*/ 2147483646 h 5805"/>
                <a:gd name="T12" fmla="*/ 2147483646 w 5017"/>
                <a:gd name="T13" fmla="*/ 2147483646 h 5805"/>
                <a:gd name="T14" fmla="*/ 2147483646 w 5017"/>
                <a:gd name="T15" fmla="*/ 2147483646 h 5805"/>
                <a:gd name="T16" fmla="*/ 0 w 5017"/>
                <a:gd name="T17" fmla="*/ 2147483646 h 5805"/>
                <a:gd name="T18" fmla="*/ 2147483646 w 5017"/>
                <a:gd name="T19" fmla="*/ 2147483646 h 5805"/>
                <a:gd name="T20" fmla="*/ 2147483646 w 5017"/>
                <a:gd name="T21" fmla="*/ 2147483646 h 5805"/>
                <a:gd name="T22" fmla="*/ 2147483646 w 5017"/>
                <a:gd name="T23" fmla="*/ 2147483646 h 5805"/>
                <a:gd name="T24" fmla="*/ 2147483646 w 5017"/>
                <a:gd name="T25" fmla="*/ 2147483646 h 5805"/>
                <a:gd name="T26" fmla="*/ 2147483646 w 5017"/>
                <a:gd name="T27" fmla="*/ 2147483646 h 5805"/>
                <a:gd name="T28" fmla="*/ 2147483646 w 5017"/>
                <a:gd name="T29" fmla="*/ 2147483646 h 5805"/>
                <a:gd name="T30" fmla="*/ 2147483646 w 5017"/>
                <a:gd name="T31" fmla="*/ 2147483646 h 5805"/>
                <a:gd name="T32" fmla="*/ 2147483646 w 5017"/>
                <a:gd name="T33" fmla="*/ 2147483646 h 5805"/>
                <a:gd name="T34" fmla="*/ 2147483646 w 5017"/>
                <a:gd name="T35" fmla="*/ 2147483646 h 5805"/>
                <a:gd name="T36" fmla="*/ 2147483646 w 5017"/>
                <a:gd name="T37" fmla="*/ 2147483646 h 5805"/>
                <a:gd name="T38" fmla="*/ 2147483646 w 5017"/>
                <a:gd name="T39" fmla="*/ 2147483646 h 5805"/>
                <a:gd name="T40" fmla="*/ 2147483646 w 5017"/>
                <a:gd name="T41" fmla="*/ 0 h 58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0" name="Google Shape;351;p8">
              <a:extLst>
                <a:ext uri="{FF2B5EF4-FFF2-40B4-BE49-F238E27FC236}">
                  <a16:creationId xmlns:a16="http://schemas.microsoft.com/office/drawing/2014/main" id="{641889CC-7EA6-4E48-89A7-5B84CD6ADA71}"/>
                </a:ext>
              </a:extLst>
            </p:cNvPr>
            <p:cNvSpPr>
              <a:spLocks/>
            </p:cNvSpPr>
            <p:nvPr/>
          </p:nvSpPr>
          <p:spPr bwMode="auto">
            <a:xfrm>
              <a:off x="-2642993" y="2947812"/>
              <a:ext cx="639511" cy="740209"/>
            </a:xfrm>
            <a:custGeom>
              <a:avLst/>
              <a:gdLst>
                <a:gd name="T0" fmla="*/ 2147483646 w 4490"/>
                <a:gd name="T1" fmla="*/ 2147483646 h 5197"/>
                <a:gd name="T2" fmla="*/ 2147483646 w 4490"/>
                <a:gd name="T3" fmla="*/ 2147483646 h 5197"/>
                <a:gd name="T4" fmla="*/ 2147483646 w 4490"/>
                <a:gd name="T5" fmla="*/ 2147483646 h 5197"/>
                <a:gd name="T6" fmla="*/ 2147483646 w 4490"/>
                <a:gd name="T7" fmla="*/ 2147483646 h 5197"/>
                <a:gd name="T8" fmla="*/ 2147483646 w 4490"/>
                <a:gd name="T9" fmla="*/ 2147483646 h 5197"/>
                <a:gd name="T10" fmla="*/ 2147483646 w 4490"/>
                <a:gd name="T11" fmla="*/ 2147483646 h 5197"/>
                <a:gd name="T12" fmla="*/ 2147483646 w 4490"/>
                <a:gd name="T13" fmla="*/ 2147483646 h 5197"/>
                <a:gd name="T14" fmla="*/ 2147483646 w 4490"/>
                <a:gd name="T15" fmla="*/ 2147483646 h 5197"/>
                <a:gd name="T16" fmla="*/ 2147483646 w 4490"/>
                <a:gd name="T17" fmla="*/ 2147483646 h 5197"/>
                <a:gd name="T18" fmla="*/ 2147483646 w 4490"/>
                <a:gd name="T19" fmla="*/ 2147483646 h 5197"/>
                <a:gd name="T20" fmla="*/ 2147483646 w 4490"/>
                <a:gd name="T21" fmla="*/ 2147483646 h 5197"/>
                <a:gd name="T22" fmla="*/ 2147483646 w 4490"/>
                <a:gd name="T23" fmla="*/ 2147483646 h 5197"/>
                <a:gd name="T24" fmla="*/ 2147483646 w 4490"/>
                <a:gd name="T25" fmla="*/ 2147483646 h 5197"/>
                <a:gd name="T26" fmla="*/ 2147483646 w 4490"/>
                <a:gd name="T27" fmla="*/ 2147483646 h 5197"/>
                <a:gd name="T28" fmla="*/ 2147483646 w 4490"/>
                <a:gd name="T29" fmla="*/ 2147483646 h 5197"/>
                <a:gd name="T30" fmla="*/ 2147483646 w 4490"/>
                <a:gd name="T31" fmla="*/ 2147483646 h 5197"/>
                <a:gd name="T32" fmla="*/ 2147483646 w 4490"/>
                <a:gd name="T33" fmla="*/ 2147483646 h 5197"/>
                <a:gd name="T34" fmla="*/ 2147483646 w 4490"/>
                <a:gd name="T35" fmla="*/ 2147483646 h 5197"/>
                <a:gd name="T36" fmla="*/ 2147483646 w 4490"/>
                <a:gd name="T37" fmla="*/ 2147483646 h 5197"/>
                <a:gd name="T38" fmla="*/ 2147483646 w 4490"/>
                <a:gd name="T39" fmla="*/ 2147483646 h 51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1" name="Google Shape;352;p8">
              <a:extLst>
                <a:ext uri="{FF2B5EF4-FFF2-40B4-BE49-F238E27FC236}">
                  <a16:creationId xmlns:a16="http://schemas.microsoft.com/office/drawing/2014/main" id="{8682683A-2BD6-A349-9FDF-EF4CE17BECE4}"/>
                </a:ext>
              </a:extLst>
            </p:cNvPr>
            <p:cNvSpPr>
              <a:spLocks/>
            </p:cNvSpPr>
            <p:nvPr/>
          </p:nvSpPr>
          <p:spPr bwMode="auto">
            <a:xfrm>
              <a:off x="-2447866" y="3231388"/>
              <a:ext cx="161231" cy="140578"/>
            </a:xfrm>
            <a:custGeom>
              <a:avLst/>
              <a:gdLst>
                <a:gd name="T0" fmla="*/ 2147483646 w 1132"/>
                <a:gd name="T1" fmla="*/ 0 h 987"/>
                <a:gd name="T2" fmla="*/ 2147483646 w 1132"/>
                <a:gd name="T3" fmla="*/ 2147483646 h 987"/>
                <a:gd name="T4" fmla="*/ 2147483646 w 1132"/>
                <a:gd name="T5" fmla="*/ 2147483646 h 987"/>
                <a:gd name="T6" fmla="*/ 2147483646 w 1132"/>
                <a:gd name="T7" fmla="*/ 2147483646 h 987"/>
                <a:gd name="T8" fmla="*/ 2147483646 w 1132"/>
                <a:gd name="T9" fmla="*/ 2147483646 h 987"/>
                <a:gd name="T10" fmla="*/ 2147483646 w 1132"/>
                <a:gd name="T11" fmla="*/ 2147483646 h 987"/>
                <a:gd name="T12" fmla="*/ 2147483646 w 1132"/>
                <a:gd name="T13" fmla="*/ 2147483646 h 987"/>
                <a:gd name="T14" fmla="*/ 2147483646 w 1132"/>
                <a:gd name="T15" fmla="*/ 0 h 9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2" name="Google Shape;353;p8">
              <a:extLst>
                <a:ext uri="{FF2B5EF4-FFF2-40B4-BE49-F238E27FC236}">
                  <a16:creationId xmlns:a16="http://schemas.microsoft.com/office/drawing/2014/main" id="{F4A0DF60-6E98-634E-83BD-E9CFEE79BB73}"/>
                </a:ext>
              </a:extLst>
            </p:cNvPr>
            <p:cNvSpPr>
              <a:spLocks/>
            </p:cNvSpPr>
            <p:nvPr/>
          </p:nvSpPr>
          <p:spPr bwMode="auto">
            <a:xfrm>
              <a:off x="-2210296" y="2927160"/>
              <a:ext cx="179889" cy="155391"/>
            </a:xfrm>
            <a:custGeom>
              <a:avLst/>
              <a:gdLst>
                <a:gd name="T0" fmla="*/ 2147483646 w 1263"/>
                <a:gd name="T1" fmla="*/ 0 h 1091"/>
                <a:gd name="T2" fmla="*/ 2147483646 w 1263"/>
                <a:gd name="T3" fmla="*/ 2147483646 h 1091"/>
                <a:gd name="T4" fmla="*/ 2147483646 w 1263"/>
                <a:gd name="T5" fmla="*/ 2147483646 h 1091"/>
                <a:gd name="T6" fmla="*/ 2147483646 w 1263"/>
                <a:gd name="T7" fmla="*/ 2147483646 h 1091"/>
                <a:gd name="T8" fmla="*/ 2147483646 w 1263"/>
                <a:gd name="T9" fmla="*/ 2147483646 h 1091"/>
                <a:gd name="T10" fmla="*/ 2147483646 w 1263"/>
                <a:gd name="T11" fmla="*/ 2147483646 h 1091"/>
                <a:gd name="T12" fmla="*/ 2147483646 w 1263"/>
                <a:gd name="T13" fmla="*/ 2147483646 h 1091"/>
                <a:gd name="T14" fmla="*/ 2147483646 w 1263"/>
                <a:gd name="T15" fmla="*/ 2147483646 h 1091"/>
                <a:gd name="T16" fmla="*/ 2147483646 w 1263"/>
                <a:gd name="T17" fmla="*/ 2147483646 h 1091"/>
                <a:gd name="T18" fmla="*/ 2147483646 w 1263"/>
                <a:gd name="T19" fmla="*/ 2147483646 h 1091"/>
                <a:gd name="T20" fmla="*/ 2147483646 w 1263"/>
                <a:gd name="T21" fmla="*/ 2147483646 h 1091"/>
                <a:gd name="T22" fmla="*/ 2147483646 w 1263"/>
                <a:gd name="T23" fmla="*/ 2147483646 h 1091"/>
                <a:gd name="T24" fmla="*/ 2147483646 w 1263"/>
                <a:gd name="T25" fmla="*/ 2147483646 h 1091"/>
                <a:gd name="T26" fmla="*/ 2147483646 w 1263"/>
                <a:gd name="T27" fmla="*/ 2147483646 h 1091"/>
                <a:gd name="T28" fmla="*/ 2147483646 w 1263"/>
                <a:gd name="T29" fmla="*/ 2147483646 h 1091"/>
                <a:gd name="T30" fmla="*/ 2147483646 w 1263"/>
                <a:gd name="T31" fmla="*/ 2147483646 h 1091"/>
                <a:gd name="T32" fmla="*/ 2147483646 w 1263"/>
                <a:gd name="T33" fmla="*/ 2147483646 h 1091"/>
                <a:gd name="T34" fmla="*/ 2147483646 w 1263"/>
                <a:gd name="T35" fmla="*/ 2147483646 h 1091"/>
                <a:gd name="T36" fmla="*/ 2147483646 w 1263"/>
                <a:gd name="T37" fmla="*/ 2147483646 h 1091"/>
                <a:gd name="T38" fmla="*/ 2147483646 w 1263"/>
                <a:gd name="T39" fmla="*/ 2147483646 h 1091"/>
                <a:gd name="T40" fmla="*/ 2147483646 w 1263"/>
                <a:gd name="T41" fmla="*/ 2147483646 h 1091"/>
                <a:gd name="T42" fmla="*/ 2147483646 w 1263"/>
                <a:gd name="T43" fmla="*/ 0 h 10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3" name="Google Shape;354;p8">
              <a:extLst>
                <a:ext uri="{FF2B5EF4-FFF2-40B4-BE49-F238E27FC236}">
                  <a16:creationId xmlns:a16="http://schemas.microsoft.com/office/drawing/2014/main" id="{0FBFECD1-25D7-1542-A572-F87E0D210BA0}"/>
                </a:ext>
              </a:extLst>
            </p:cNvPr>
            <p:cNvSpPr>
              <a:spLocks/>
            </p:cNvSpPr>
            <p:nvPr/>
          </p:nvSpPr>
          <p:spPr bwMode="auto">
            <a:xfrm>
              <a:off x="-2273107" y="3039821"/>
              <a:ext cx="246404" cy="286712"/>
            </a:xfrm>
            <a:custGeom>
              <a:avLst/>
              <a:gdLst>
                <a:gd name="T0" fmla="*/ 2147483646 w 1730"/>
                <a:gd name="T1" fmla="*/ 2147483646 h 2013"/>
                <a:gd name="T2" fmla="*/ 2147483646 w 1730"/>
                <a:gd name="T3" fmla="*/ 2147483646 h 2013"/>
                <a:gd name="T4" fmla="*/ 2147483646 w 1730"/>
                <a:gd name="T5" fmla="*/ 2147483646 h 2013"/>
                <a:gd name="T6" fmla="*/ 2147483646 w 1730"/>
                <a:gd name="T7" fmla="*/ 2147483646 h 2013"/>
                <a:gd name="T8" fmla="*/ 2147483646 w 1730"/>
                <a:gd name="T9" fmla="*/ 2147483646 h 2013"/>
                <a:gd name="T10" fmla="*/ 2147483646 w 1730"/>
                <a:gd name="T11" fmla="*/ 2147483646 h 2013"/>
                <a:gd name="T12" fmla="*/ 2147483646 w 1730"/>
                <a:gd name="T13" fmla="*/ 2147483646 h 2013"/>
                <a:gd name="T14" fmla="*/ 2147483646 w 1730"/>
                <a:gd name="T15" fmla="*/ 2147483646 h 2013"/>
                <a:gd name="T16" fmla="*/ 2147483646 w 1730"/>
                <a:gd name="T17" fmla="*/ 2147483646 h 2013"/>
                <a:gd name="T18" fmla="*/ 2147483646 w 1730"/>
                <a:gd name="T19" fmla="*/ 2147483646 h 20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4" name="Google Shape;355;p8">
              <a:extLst>
                <a:ext uri="{FF2B5EF4-FFF2-40B4-BE49-F238E27FC236}">
                  <a16:creationId xmlns:a16="http://schemas.microsoft.com/office/drawing/2014/main" id="{96B1B155-BAE3-F74C-A4EC-4293B49E2F55}"/>
                </a:ext>
              </a:extLst>
            </p:cNvPr>
            <p:cNvSpPr>
              <a:spLocks/>
            </p:cNvSpPr>
            <p:nvPr/>
          </p:nvSpPr>
          <p:spPr bwMode="auto">
            <a:xfrm>
              <a:off x="-2727738" y="3584754"/>
              <a:ext cx="147557" cy="163367"/>
            </a:xfrm>
            <a:custGeom>
              <a:avLst/>
              <a:gdLst>
                <a:gd name="T0" fmla="*/ 2147483646 w 1036"/>
                <a:gd name="T1" fmla="*/ 0 h 1147"/>
                <a:gd name="T2" fmla="*/ 2147483646 w 1036"/>
                <a:gd name="T3" fmla="*/ 2147483646 h 1147"/>
                <a:gd name="T4" fmla="*/ 2147483646 w 1036"/>
                <a:gd name="T5" fmla="*/ 2147483646 h 1147"/>
                <a:gd name="T6" fmla="*/ 2147483646 w 1036"/>
                <a:gd name="T7" fmla="*/ 0 h 11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35" name="Google Shape;356;p8">
            <a:extLst>
              <a:ext uri="{FF2B5EF4-FFF2-40B4-BE49-F238E27FC236}">
                <a16:creationId xmlns:a16="http://schemas.microsoft.com/office/drawing/2014/main" id="{F955D13E-928B-5C49-8EAA-682FBE5A5D78}"/>
              </a:ext>
            </a:extLst>
          </p:cNvPr>
          <p:cNvSpPr>
            <a:spLocks/>
          </p:cNvSpPr>
          <p:nvPr/>
        </p:nvSpPr>
        <p:spPr bwMode="auto">
          <a:xfrm>
            <a:off x="8062384" y="787401"/>
            <a:ext cx="192616" cy="167217"/>
          </a:xfrm>
          <a:custGeom>
            <a:avLst/>
            <a:gdLst>
              <a:gd name="T0" fmla="*/ 2147483646 w 1021"/>
              <a:gd name="T1" fmla="*/ 2147483646 h 879"/>
              <a:gd name="T2" fmla="*/ 2147483646 w 1021"/>
              <a:gd name="T3" fmla="*/ 2147483646 h 879"/>
              <a:gd name="T4" fmla="*/ 2147483646 w 1021"/>
              <a:gd name="T5" fmla="*/ 2147483646 h 879"/>
              <a:gd name="T6" fmla="*/ 2147483646 w 1021"/>
              <a:gd name="T7" fmla="*/ 2147483646 h 879"/>
              <a:gd name="T8" fmla="*/ 2147483646 w 1021"/>
              <a:gd name="T9" fmla="*/ 2147483646 h 879"/>
              <a:gd name="T10" fmla="*/ 2147483646 w 1021"/>
              <a:gd name="T11" fmla="*/ 2147483646 h 879"/>
              <a:gd name="T12" fmla="*/ 2147483646 w 1021"/>
              <a:gd name="T13" fmla="*/ 2147483646 h 879"/>
              <a:gd name="T14" fmla="*/ 2147483646 w 1021"/>
              <a:gd name="T15" fmla="*/ 2147483646 h 879"/>
              <a:gd name="T16" fmla="*/ 2147483646 w 1021"/>
              <a:gd name="T17" fmla="*/ 2147483646 h 879"/>
              <a:gd name="T18" fmla="*/ 2147483646 w 1021"/>
              <a:gd name="T19" fmla="*/ 2147483646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36" name="Google Shape;357;p8">
            <a:extLst>
              <a:ext uri="{FF2B5EF4-FFF2-40B4-BE49-F238E27FC236}">
                <a16:creationId xmlns:a16="http://schemas.microsoft.com/office/drawing/2014/main" id="{6FB7A045-6915-524A-89E6-8F64A6F36CB9}"/>
              </a:ext>
            </a:extLst>
          </p:cNvPr>
          <p:cNvSpPr>
            <a:spLocks/>
          </p:cNvSpPr>
          <p:nvPr/>
        </p:nvSpPr>
        <p:spPr bwMode="auto">
          <a:xfrm>
            <a:off x="1316568" y="2169585"/>
            <a:ext cx="182033" cy="156633"/>
          </a:xfrm>
          <a:custGeom>
            <a:avLst/>
            <a:gdLst>
              <a:gd name="T0" fmla="*/ 2147483646 w 959"/>
              <a:gd name="T1" fmla="*/ 2147483646 h 822"/>
              <a:gd name="T2" fmla="*/ 2147483646 w 959"/>
              <a:gd name="T3" fmla="*/ 2147483646 h 822"/>
              <a:gd name="T4" fmla="*/ 2147483646 w 959"/>
              <a:gd name="T5" fmla="*/ 2147483646 h 822"/>
              <a:gd name="T6" fmla="*/ 2147483646 w 959"/>
              <a:gd name="T7" fmla="*/ 2147483646 h 822"/>
              <a:gd name="T8" fmla="*/ 2147483646 w 959"/>
              <a:gd name="T9" fmla="*/ 2147483646 h 822"/>
              <a:gd name="T10" fmla="*/ 2147483646 w 959"/>
              <a:gd name="T11" fmla="*/ 0 h 822"/>
              <a:gd name="T12" fmla="*/ 2147483646 w 959"/>
              <a:gd name="T13" fmla="*/ 2147483646 h 822"/>
              <a:gd name="T14" fmla="*/ 2147483646 w 959"/>
              <a:gd name="T15" fmla="*/ 2147483646 h 822"/>
              <a:gd name="T16" fmla="*/ 2147483646 w 959"/>
              <a:gd name="T17" fmla="*/ 2147483646 h 822"/>
              <a:gd name="T18" fmla="*/ 2147483646 w 959"/>
              <a:gd name="T19" fmla="*/ 0 h 8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9" h="822" extrusionOk="0">
                <a:moveTo>
                  <a:pt x="547" y="96"/>
                </a:moveTo>
                <a:cubicBezTo>
                  <a:pt x="721" y="96"/>
                  <a:pt x="867" y="236"/>
                  <a:pt x="867" y="410"/>
                </a:cubicBezTo>
                <a:cubicBezTo>
                  <a:pt x="867" y="603"/>
                  <a:pt x="709" y="730"/>
                  <a:pt x="546" y="730"/>
                </a:cubicBezTo>
                <a:cubicBezTo>
                  <a:pt x="468" y="730"/>
                  <a:pt x="389" y="701"/>
                  <a:pt x="325" y="637"/>
                </a:cubicBezTo>
                <a:cubicBezTo>
                  <a:pt x="126" y="434"/>
                  <a:pt x="267" y="96"/>
                  <a:pt x="547" y="96"/>
                </a:cubicBezTo>
                <a:close/>
                <a:moveTo>
                  <a:pt x="546" y="0"/>
                </a:moveTo>
                <a:cubicBezTo>
                  <a:pt x="446" y="0"/>
                  <a:pt x="344" y="37"/>
                  <a:pt x="262" y="120"/>
                </a:cubicBezTo>
                <a:cubicBezTo>
                  <a:pt x="1" y="381"/>
                  <a:pt x="185" y="821"/>
                  <a:pt x="547" y="821"/>
                </a:cubicBezTo>
                <a:cubicBezTo>
                  <a:pt x="775" y="816"/>
                  <a:pt x="958" y="637"/>
                  <a:pt x="958" y="410"/>
                </a:cubicBezTo>
                <a:cubicBezTo>
                  <a:pt x="958" y="164"/>
                  <a:pt x="756" y="0"/>
                  <a:pt x="546" y="0"/>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37" name="Google Shape;358;p8">
            <a:extLst>
              <a:ext uri="{FF2B5EF4-FFF2-40B4-BE49-F238E27FC236}">
                <a16:creationId xmlns:a16="http://schemas.microsoft.com/office/drawing/2014/main" id="{2184C91B-5133-1C49-BCC3-E68433A84110}"/>
              </a:ext>
            </a:extLst>
          </p:cNvPr>
          <p:cNvSpPr>
            <a:spLocks/>
          </p:cNvSpPr>
          <p:nvPr/>
        </p:nvSpPr>
        <p:spPr bwMode="auto">
          <a:xfrm>
            <a:off x="2393951" y="1979085"/>
            <a:ext cx="101600" cy="97367"/>
          </a:xfrm>
          <a:custGeom>
            <a:avLst/>
            <a:gdLst>
              <a:gd name="T0" fmla="*/ 2147483646 w 930"/>
              <a:gd name="T1" fmla="*/ 2147483646 h 906"/>
              <a:gd name="T2" fmla="*/ 2147483646 w 930"/>
              <a:gd name="T3" fmla="*/ 2147483646 h 906"/>
              <a:gd name="T4" fmla="*/ 2147483646 w 930"/>
              <a:gd name="T5" fmla="*/ 2147483646 h 906"/>
              <a:gd name="T6" fmla="*/ 2147483646 w 930"/>
              <a:gd name="T7" fmla="*/ 2147483646 h 906"/>
              <a:gd name="T8" fmla="*/ 2147483646 w 930"/>
              <a:gd name="T9" fmla="*/ 2147483646 h 9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38" name="Google Shape;359;p8">
            <a:extLst>
              <a:ext uri="{FF2B5EF4-FFF2-40B4-BE49-F238E27FC236}">
                <a16:creationId xmlns:a16="http://schemas.microsoft.com/office/drawing/2014/main" id="{40315180-8C9F-694A-BB00-4399363EB820}"/>
              </a:ext>
            </a:extLst>
          </p:cNvPr>
          <p:cNvSpPr>
            <a:spLocks/>
          </p:cNvSpPr>
          <p:nvPr/>
        </p:nvSpPr>
        <p:spPr bwMode="auto">
          <a:xfrm>
            <a:off x="8255000" y="1280585"/>
            <a:ext cx="101600" cy="86783"/>
          </a:xfrm>
          <a:custGeom>
            <a:avLst/>
            <a:gdLst>
              <a:gd name="T0" fmla="*/ 2147483646 w 529"/>
              <a:gd name="T1" fmla="*/ 0 h 454"/>
              <a:gd name="T2" fmla="*/ 2147483646 w 529"/>
              <a:gd name="T3" fmla="*/ 2147483646 h 454"/>
              <a:gd name="T4" fmla="*/ 2147483646 w 529"/>
              <a:gd name="T5" fmla="*/ 2147483646 h 454"/>
              <a:gd name="T6" fmla="*/ 2147483646 w 529"/>
              <a:gd name="T7" fmla="*/ 2147483646 h 454"/>
              <a:gd name="T8" fmla="*/ 2147483646 w 529"/>
              <a:gd name="T9" fmla="*/ 0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39" name="Google Shape;360;p8">
            <a:extLst>
              <a:ext uri="{FF2B5EF4-FFF2-40B4-BE49-F238E27FC236}">
                <a16:creationId xmlns:a16="http://schemas.microsoft.com/office/drawing/2014/main" id="{B5B0C151-0210-1B4F-B5C2-E7AFA34D778D}"/>
              </a:ext>
            </a:extLst>
          </p:cNvPr>
          <p:cNvSpPr>
            <a:spLocks/>
          </p:cNvSpPr>
          <p:nvPr/>
        </p:nvSpPr>
        <p:spPr bwMode="auto">
          <a:xfrm>
            <a:off x="10443633" y="2377018"/>
            <a:ext cx="188384" cy="196849"/>
          </a:xfrm>
          <a:custGeom>
            <a:avLst/>
            <a:gdLst>
              <a:gd name="T0" fmla="*/ 2147483646 w 988"/>
              <a:gd name="T1" fmla="*/ 0 h 1031"/>
              <a:gd name="T2" fmla="*/ 2147483646 w 988"/>
              <a:gd name="T3" fmla="*/ 2147483646 h 1031"/>
              <a:gd name="T4" fmla="*/ 2147483646 w 988"/>
              <a:gd name="T5" fmla="*/ 2147483646 h 1031"/>
              <a:gd name="T6" fmla="*/ 0 w 988"/>
              <a:gd name="T7" fmla="*/ 2147483646 h 1031"/>
              <a:gd name="T8" fmla="*/ 0 w 988"/>
              <a:gd name="T9" fmla="*/ 2147483646 h 1031"/>
              <a:gd name="T10" fmla="*/ 2147483646 w 988"/>
              <a:gd name="T11" fmla="*/ 2147483646 h 1031"/>
              <a:gd name="T12" fmla="*/ 2147483646 w 988"/>
              <a:gd name="T13" fmla="*/ 2147483646 h 1031"/>
              <a:gd name="T14" fmla="*/ 2147483646 w 988"/>
              <a:gd name="T15" fmla="*/ 2147483646 h 1031"/>
              <a:gd name="T16" fmla="*/ 2147483646 w 988"/>
              <a:gd name="T17" fmla="*/ 2147483646 h 1031"/>
              <a:gd name="T18" fmla="*/ 2147483646 w 988"/>
              <a:gd name="T19" fmla="*/ 2147483646 h 1031"/>
              <a:gd name="T20" fmla="*/ 2147483646 w 988"/>
              <a:gd name="T21" fmla="*/ 2147483646 h 1031"/>
              <a:gd name="T22" fmla="*/ 2147483646 w 988"/>
              <a:gd name="T23" fmla="*/ 2147483646 h 1031"/>
              <a:gd name="T24" fmla="*/ 2147483646 w 988"/>
              <a:gd name="T25" fmla="*/ 2147483646 h 1031"/>
              <a:gd name="T26" fmla="*/ 2147483646 w 988"/>
              <a:gd name="T27" fmla="*/ 2147483646 h 1031"/>
              <a:gd name="T28" fmla="*/ 2147483646 w 988"/>
              <a:gd name="T29" fmla="*/ 2147483646 h 1031"/>
              <a:gd name="T30" fmla="*/ 2147483646 w 988"/>
              <a:gd name="T31" fmla="*/ 2147483646 h 1031"/>
              <a:gd name="T32" fmla="*/ 2147483646 w 988"/>
              <a:gd name="T33" fmla="*/ 2147483646 h 1031"/>
              <a:gd name="T34" fmla="*/ 2147483646 w 988"/>
              <a:gd name="T35" fmla="*/ 2147483646 h 1031"/>
              <a:gd name="T36" fmla="*/ 2147483646 w 988"/>
              <a:gd name="T37" fmla="*/ 0 h 1031"/>
              <a:gd name="T38" fmla="*/ 2147483646 w 988"/>
              <a:gd name="T39" fmla="*/ 2147483646 h 1031"/>
              <a:gd name="T40" fmla="*/ 2147483646 w 988"/>
              <a:gd name="T41" fmla="*/ 2147483646 h 1031"/>
              <a:gd name="T42" fmla="*/ 2147483646 w 988"/>
              <a:gd name="T43" fmla="*/ 2147483646 h 1031"/>
              <a:gd name="T44" fmla="*/ 2147483646 w 988"/>
              <a:gd name="T45" fmla="*/ 2147483646 h 10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88" h="1031" extrusionOk="0">
                <a:moveTo>
                  <a:pt x="484" y="0"/>
                </a:moveTo>
                <a:lnTo>
                  <a:pt x="357" y="367"/>
                </a:lnTo>
                <a:lnTo>
                  <a:pt x="0" y="363"/>
                </a:lnTo>
                <a:cubicBezTo>
                  <a:pt x="0" y="363"/>
                  <a:pt x="123" y="462"/>
                  <a:pt x="280" y="589"/>
                </a:cubicBezTo>
                <a:lnTo>
                  <a:pt x="136" y="1006"/>
                </a:lnTo>
                <a:lnTo>
                  <a:pt x="482" y="749"/>
                </a:lnTo>
                <a:cubicBezTo>
                  <a:pt x="611" y="851"/>
                  <a:pt x="740" y="953"/>
                  <a:pt x="835" y="1024"/>
                </a:cubicBezTo>
                <a:lnTo>
                  <a:pt x="688" y="595"/>
                </a:lnTo>
                <a:lnTo>
                  <a:pt x="987" y="373"/>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40" name="Google Shape;361;p8">
            <a:extLst>
              <a:ext uri="{FF2B5EF4-FFF2-40B4-BE49-F238E27FC236}">
                <a16:creationId xmlns:a16="http://schemas.microsoft.com/office/drawing/2014/main" id="{E3FA1E97-A6D6-DA42-A737-2E6ABC0CC464}"/>
              </a:ext>
            </a:extLst>
          </p:cNvPr>
          <p:cNvSpPr>
            <a:spLocks/>
          </p:cNvSpPr>
          <p:nvPr/>
        </p:nvSpPr>
        <p:spPr bwMode="auto">
          <a:xfrm>
            <a:off x="1849967" y="2753785"/>
            <a:ext cx="220133" cy="230716"/>
          </a:xfrm>
          <a:custGeom>
            <a:avLst/>
            <a:gdLst>
              <a:gd name="T0" fmla="*/ 2147483646 w 1162"/>
              <a:gd name="T1" fmla="*/ 2147483646 h 1210"/>
              <a:gd name="T2" fmla="*/ 2147483646 w 1162"/>
              <a:gd name="T3" fmla="*/ 2147483646 h 1210"/>
              <a:gd name="T4" fmla="*/ 2147483646 w 1162"/>
              <a:gd name="T5" fmla="*/ 2147483646 h 1210"/>
              <a:gd name="T6" fmla="*/ 0 w 1162"/>
              <a:gd name="T7" fmla="*/ 2147483646 h 1210"/>
              <a:gd name="T8" fmla="*/ 2147483646 w 1162"/>
              <a:gd name="T9" fmla="*/ 2147483646 h 1210"/>
              <a:gd name="T10" fmla="*/ 2147483646 w 1162"/>
              <a:gd name="T11" fmla="*/ 2147483646 h 1210"/>
              <a:gd name="T12" fmla="*/ 2147483646 w 1162"/>
              <a:gd name="T13" fmla="*/ 2147483646 h 1210"/>
              <a:gd name="T14" fmla="*/ 2147483646 w 1162"/>
              <a:gd name="T15" fmla="*/ 2147483646 h 1210"/>
              <a:gd name="T16" fmla="*/ 2147483646 w 1162"/>
              <a:gd name="T17" fmla="*/ 2147483646 h 1210"/>
              <a:gd name="T18" fmla="*/ 2147483646 w 1162"/>
              <a:gd name="T19" fmla="*/ 2147483646 h 1210"/>
              <a:gd name="T20" fmla="*/ 2147483646 w 1162"/>
              <a:gd name="T21" fmla="*/ 2147483646 h 1210"/>
              <a:gd name="T22" fmla="*/ 2147483646 w 1162"/>
              <a:gd name="T23" fmla="*/ 2147483646 h 1210"/>
              <a:gd name="T24" fmla="*/ 2147483646 w 1162"/>
              <a:gd name="T25" fmla="*/ 2147483646 h 1210"/>
              <a:gd name="T26" fmla="*/ 2147483646 w 1162"/>
              <a:gd name="T27" fmla="*/ 2147483646 h 1210"/>
              <a:gd name="T28" fmla="*/ 2147483646 w 1162"/>
              <a:gd name="T29" fmla="*/ 2147483646 h 1210"/>
              <a:gd name="T30" fmla="*/ 2147483646 w 1162"/>
              <a:gd name="T31" fmla="*/ 2147483646 h 1210"/>
              <a:gd name="T32" fmla="*/ 2147483646 w 1162"/>
              <a:gd name="T33" fmla="*/ 2147483646 h 1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2" h="1210" extrusionOk="0">
                <a:moveTo>
                  <a:pt x="595" y="1"/>
                </a:moveTo>
                <a:lnTo>
                  <a:pt x="449" y="432"/>
                </a:lnTo>
                <a:lnTo>
                  <a:pt x="0" y="436"/>
                </a:lnTo>
                <a:lnTo>
                  <a:pt x="357" y="702"/>
                </a:lnTo>
                <a:lnTo>
                  <a:pt x="184" y="1210"/>
                </a:lnTo>
                <a:cubicBezTo>
                  <a:pt x="294" y="1125"/>
                  <a:pt x="447" y="1004"/>
                  <a:pt x="599" y="882"/>
                </a:cubicBezTo>
                <a:lnTo>
                  <a:pt x="1006" y="1186"/>
                </a:lnTo>
                <a:lnTo>
                  <a:pt x="835" y="691"/>
                </a:lnTo>
                <a:cubicBezTo>
                  <a:pt x="1019" y="543"/>
                  <a:pt x="1161" y="426"/>
                  <a:pt x="1161" y="426"/>
                </a:cubicBezTo>
                <a:lnTo>
                  <a:pt x="744" y="430"/>
                </a:lnTo>
                <a:lnTo>
                  <a:pt x="595" y="1"/>
                </a:ln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41" name="Google Shape;362;p8">
            <a:extLst>
              <a:ext uri="{FF2B5EF4-FFF2-40B4-BE49-F238E27FC236}">
                <a16:creationId xmlns:a16="http://schemas.microsoft.com/office/drawing/2014/main" id="{72234D63-D114-B34E-82E4-E1FC5B02A720}"/>
              </a:ext>
            </a:extLst>
          </p:cNvPr>
          <p:cNvSpPr>
            <a:spLocks/>
          </p:cNvSpPr>
          <p:nvPr/>
        </p:nvSpPr>
        <p:spPr bwMode="auto">
          <a:xfrm>
            <a:off x="9925051" y="2575984"/>
            <a:ext cx="101600" cy="84667"/>
          </a:xfrm>
          <a:custGeom>
            <a:avLst/>
            <a:gdLst>
              <a:gd name="T0" fmla="*/ 2147483646 w 529"/>
              <a:gd name="T1" fmla="*/ 0 h 454"/>
              <a:gd name="T2" fmla="*/ 2147483646 w 529"/>
              <a:gd name="T3" fmla="*/ 2147483646 h 454"/>
              <a:gd name="T4" fmla="*/ 2147483646 w 529"/>
              <a:gd name="T5" fmla="*/ 2147483646 h 454"/>
              <a:gd name="T6" fmla="*/ 2147483646 w 529"/>
              <a:gd name="T7" fmla="*/ 2147483646 h 454"/>
              <a:gd name="T8" fmla="*/ 2147483646 w 529"/>
              <a:gd name="T9" fmla="*/ 0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42" name="Google Shape;363;p8">
            <a:extLst>
              <a:ext uri="{FF2B5EF4-FFF2-40B4-BE49-F238E27FC236}">
                <a16:creationId xmlns:a16="http://schemas.microsoft.com/office/drawing/2014/main" id="{B848960B-004D-3B49-869F-C4EA3E8B9DA1}"/>
              </a:ext>
            </a:extLst>
          </p:cNvPr>
          <p:cNvSpPr>
            <a:spLocks/>
          </p:cNvSpPr>
          <p:nvPr/>
        </p:nvSpPr>
        <p:spPr bwMode="auto">
          <a:xfrm>
            <a:off x="10219267" y="2292351"/>
            <a:ext cx="101600" cy="84667"/>
          </a:xfrm>
          <a:custGeom>
            <a:avLst/>
            <a:gdLst>
              <a:gd name="T0" fmla="*/ 2147483646 w 1021"/>
              <a:gd name="T1" fmla="*/ 2147483646 h 879"/>
              <a:gd name="T2" fmla="*/ 2147483646 w 1021"/>
              <a:gd name="T3" fmla="*/ 2147483646 h 879"/>
              <a:gd name="T4" fmla="*/ 2147483646 w 1021"/>
              <a:gd name="T5" fmla="*/ 2147483646 h 879"/>
              <a:gd name="T6" fmla="*/ 2147483646 w 1021"/>
              <a:gd name="T7" fmla="*/ 2147483646 h 879"/>
              <a:gd name="T8" fmla="*/ 2147483646 w 1021"/>
              <a:gd name="T9" fmla="*/ 2147483646 h 879"/>
              <a:gd name="T10" fmla="*/ 2147483646 w 1021"/>
              <a:gd name="T11" fmla="*/ 1960834560 h 879"/>
              <a:gd name="T12" fmla="*/ 2147483646 w 1021"/>
              <a:gd name="T13" fmla="*/ 2147483646 h 879"/>
              <a:gd name="T14" fmla="*/ 2147483646 w 1021"/>
              <a:gd name="T15" fmla="*/ 2147483646 h 879"/>
              <a:gd name="T16" fmla="*/ 2147483646 w 1021"/>
              <a:gd name="T17" fmla="*/ 2147483646 h 879"/>
              <a:gd name="T18" fmla="*/ 2147483646 w 1021"/>
              <a:gd name="T19" fmla="*/ 1960834560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43" name="Google Shape;364;p8">
            <a:extLst>
              <a:ext uri="{FF2B5EF4-FFF2-40B4-BE49-F238E27FC236}">
                <a16:creationId xmlns:a16="http://schemas.microsoft.com/office/drawing/2014/main" id="{D0FCC68D-923B-5B45-9D4A-D79B4C41377E}"/>
              </a:ext>
            </a:extLst>
          </p:cNvPr>
          <p:cNvGrpSpPr>
            <a:grpSpLocks/>
          </p:cNvGrpSpPr>
          <p:nvPr/>
        </p:nvGrpSpPr>
        <p:grpSpPr bwMode="auto">
          <a:xfrm>
            <a:off x="986367" y="4212167"/>
            <a:ext cx="1608667" cy="1911351"/>
            <a:chOff x="-2819875" y="-1836800"/>
            <a:chExt cx="314425" cy="373450"/>
          </a:xfrm>
        </p:grpSpPr>
        <p:sp>
          <p:nvSpPr>
            <p:cNvPr id="44" name="Google Shape;365;p8">
              <a:extLst>
                <a:ext uri="{FF2B5EF4-FFF2-40B4-BE49-F238E27FC236}">
                  <a16:creationId xmlns:a16="http://schemas.microsoft.com/office/drawing/2014/main" id="{C7D0FD05-A2E0-3B43-9D0A-91B65071DD92}"/>
                </a:ext>
              </a:extLst>
            </p:cNvPr>
            <p:cNvSpPr>
              <a:spLocks/>
            </p:cNvSpPr>
            <p:nvPr/>
          </p:nvSpPr>
          <p:spPr bwMode="auto">
            <a:xfrm>
              <a:off x="-2741500" y="-1778875"/>
              <a:ext cx="160475" cy="138850"/>
            </a:xfrm>
            <a:custGeom>
              <a:avLst/>
              <a:gdLst>
                <a:gd name="T0" fmla="*/ 0 w 6419"/>
                <a:gd name="T1" fmla="*/ 9765625 h 5554"/>
                <a:gd name="T2" fmla="*/ 0 w 6419"/>
                <a:gd name="T3" fmla="*/ 2147483646 h 5554"/>
                <a:gd name="T4" fmla="*/ 2147483646 w 6419"/>
                <a:gd name="T5" fmla="*/ 2147483646 h 5554"/>
                <a:gd name="T6" fmla="*/ 2147483646 w 6419"/>
                <a:gd name="T7" fmla="*/ 2147483646 h 5554"/>
                <a:gd name="T8" fmla="*/ 2147483646 w 6419"/>
                <a:gd name="T9" fmla="*/ 9765625 h 5554"/>
                <a:gd name="T10" fmla="*/ 0 w 6419"/>
                <a:gd name="T11" fmla="*/ 9765625 h 55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9" h="5554" extrusionOk="0">
                  <a:moveTo>
                    <a:pt x="0" y="1"/>
                  </a:moveTo>
                  <a:lnTo>
                    <a:pt x="0" y="5553"/>
                  </a:lnTo>
                  <a:cubicBezTo>
                    <a:pt x="0" y="5553"/>
                    <a:pt x="590" y="2879"/>
                    <a:pt x="3212" y="2879"/>
                  </a:cubicBezTo>
                  <a:cubicBezTo>
                    <a:pt x="5834" y="2879"/>
                    <a:pt x="6419" y="5553"/>
                    <a:pt x="6419" y="5553"/>
                  </a:cubicBezTo>
                  <a:lnTo>
                    <a:pt x="6419" y="1"/>
                  </a:lnTo>
                  <a:lnTo>
                    <a:pt x="0"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5" name="Google Shape;366;p8">
              <a:extLst>
                <a:ext uri="{FF2B5EF4-FFF2-40B4-BE49-F238E27FC236}">
                  <a16:creationId xmlns:a16="http://schemas.microsoft.com/office/drawing/2014/main" id="{6554D027-36CD-E047-980F-70C50F025201}"/>
                </a:ext>
              </a:extLst>
            </p:cNvPr>
            <p:cNvSpPr>
              <a:spLocks/>
            </p:cNvSpPr>
            <p:nvPr/>
          </p:nvSpPr>
          <p:spPr bwMode="auto">
            <a:xfrm>
              <a:off x="-2610900" y="-1767150"/>
              <a:ext cx="105350" cy="303800"/>
            </a:xfrm>
            <a:custGeom>
              <a:avLst/>
              <a:gdLst>
                <a:gd name="T0" fmla="*/ 2147483646 w 4214"/>
                <a:gd name="T1" fmla="*/ 0 h 12152"/>
                <a:gd name="T2" fmla="*/ 97656250 w 4214"/>
                <a:gd name="T3" fmla="*/ 2147483646 h 12152"/>
                <a:gd name="T4" fmla="*/ 97656250 w 4214"/>
                <a:gd name="T5" fmla="*/ 2147483646 h 12152"/>
                <a:gd name="T6" fmla="*/ 2147483646 w 4214"/>
                <a:gd name="T7" fmla="*/ 2147483646 h 12152"/>
                <a:gd name="T8" fmla="*/ 2147483646 w 4214"/>
                <a:gd name="T9" fmla="*/ 2147483646 h 12152"/>
                <a:gd name="T10" fmla="*/ 2147483646 w 4214"/>
                <a:gd name="T11" fmla="*/ 2147483646 h 12152"/>
                <a:gd name="T12" fmla="*/ 2147483646 w 4214"/>
                <a:gd name="T13" fmla="*/ 2147483646 h 12152"/>
                <a:gd name="T14" fmla="*/ 2147483646 w 4214"/>
                <a:gd name="T15" fmla="*/ 2147483646 h 12152"/>
                <a:gd name="T16" fmla="*/ 2147483646 w 4214"/>
                <a:gd name="T17" fmla="*/ 2147483646 h 12152"/>
                <a:gd name="T18" fmla="*/ 2147483646 w 4214"/>
                <a:gd name="T19" fmla="*/ 2147483646 h 12152"/>
                <a:gd name="T20" fmla="*/ 2147483646 w 4214"/>
                <a:gd name="T21" fmla="*/ 2147483646 h 12152"/>
                <a:gd name="T22" fmla="*/ 2147483646 w 4214"/>
                <a:gd name="T23" fmla="*/ 2147483646 h 12152"/>
                <a:gd name="T24" fmla="*/ 2147483646 w 4214"/>
                <a:gd name="T25" fmla="*/ 2147483646 h 12152"/>
                <a:gd name="T26" fmla="*/ 2147483646 w 4214"/>
                <a:gd name="T27" fmla="*/ 2147483646 h 12152"/>
                <a:gd name="T28" fmla="*/ 2147483646 w 4214"/>
                <a:gd name="T29" fmla="*/ 2147483646 h 12152"/>
                <a:gd name="T30" fmla="*/ 2147483646 w 4214"/>
                <a:gd name="T31" fmla="*/ 0 h 12152"/>
                <a:gd name="T32" fmla="*/ 2147483646 w 4214"/>
                <a:gd name="T33" fmla="*/ 9765625 h 12152"/>
                <a:gd name="T34" fmla="*/ 2147483646 w 4214"/>
                <a:gd name="T35" fmla="*/ 9765625 h 12152"/>
                <a:gd name="T36" fmla="*/ 2147483646 w 4214"/>
                <a:gd name="T37" fmla="*/ 0 h 121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3" y="1399"/>
                    <a:pt x="3463" y="2027"/>
                  </a:cubicBezTo>
                  <a:lnTo>
                    <a:pt x="3463" y="11760"/>
                  </a:lnTo>
                  <a:cubicBezTo>
                    <a:pt x="3463" y="11968"/>
                    <a:pt x="3613" y="12151"/>
                    <a:pt x="3817" y="12151"/>
                  </a:cubicBezTo>
                  <a:lnTo>
                    <a:pt x="3841" y="12151"/>
                  </a:lnTo>
                  <a:cubicBezTo>
                    <a:pt x="4049" y="12142"/>
                    <a:pt x="4213" y="11968"/>
                    <a:pt x="4203" y="11760"/>
                  </a:cubicBezTo>
                  <a:lnTo>
                    <a:pt x="4203" y="1239"/>
                  </a:lnTo>
                  <a:cubicBezTo>
                    <a:pt x="4208" y="556"/>
                    <a:pt x="3657" y="0"/>
                    <a:pt x="2977" y="0"/>
                  </a:cubicBezTo>
                  <a:cubicBezTo>
                    <a:pt x="2968" y="0"/>
                    <a:pt x="2959" y="1"/>
                    <a:pt x="2951" y="1"/>
                  </a:cubicBezTo>
                  <a:lnTo>
                    <a:pt x="1258" y="1"/>
                  </a:lnTo>
                  <a:cubicBezTo>
                    <a:pt x="1249" y="1"/>
                    <a:pt x="1240" y="0"/>
                    <a:pt x="1232"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6" name="Google Shape;367;p8">
              <a:extLst>
                <a:ext uri="{FF2B5EF4-FFF2-40B4-BE49-F238E27FC236}">
                  <a16:creationId xmlns:a16="http://schemas.microsoft.com/office/drawing/2014/main" id="{16803DD5-3E89-4042-B5DA-5695BB19839B}"/>
                </a:ext>
              </a:extLst>
            </p:cNvPr>
            <p:cNvSpPr>
              <a:spLocks/>
            </p:cNvSpPr>
            <p:nvPr/>
          </p:nvSpPr>
          <p:spPr bwMode="auto">
            <a:xfrm>
              <a:off x="-2611275" y="-1767875"/>
              <a:ext cx="105825" cy="61700"/>
            </a:xfrm>
            <a:custGeom>
              <a:avLst/>
              <a:gdLst>
                <a:gd name="T0" fmla="*/ 2147483646 w 4233"/>
                <a:gd name="T1" fmla="*/ 9765625 h 2468"/>
                <a:gd name="T2" fmla="*/ 9765625 w 4233"/>
                <a:gd name="T3" fmla="*/ 2147483646 h 2468"/>
                <a:gd name="T4" fmla="*/ 9765625 w 4233"/>
                <a:gd name="T5" fmla="*/ 2147483646 h 2468"/>
                <a:gd name="T6" fmla="*/ 2147483646 w 4233"/>
                <a:gd name="T7" fmla="*/ 2147483646 h 2468"/>
                <a:gd name="T8" fmla="*/ 2147483646 w 4233"/>
                <a:gd name="T9" fmla="*/ 2147483646 h 2468"/>
                <a:gd name="T10" fmla="*/ 2147483646 w 4233"/>
                <a:gd name="T11" fmla="*/ 2147483646 h 2468"/>
                <a:gd name="T12" fmla="*/ 2147483646 w 4233"/>
                <a:gd name="T13" fmla="*/ 2147483646 h 2468"/>
                <a:gd name="T14" fmla="*/ 2147483646 w 4233"/>
                <a:gd name="T15" fmla="*/ 2147483646 h 2468"/>
                <a:gd name="T16" fmla="*/ 2147483646 w 4233"/>
                <a:gd name="T17" fmla="*/ 2147483646 h 2468"/>
                <a:gd name="T18" fmla="*/ 2147483646 w 4233"/>
                <a:gd name="T19" fmla="*/ 2147483646 h 2468"/>
                <a:gd name="T20" fmla="*/ 2147483646 w 4233"/>
                <a:gd name="T21" fmla="*/ 2147483646 h 2468"/>
                <a:gd name="T22" fmla="*/ 2147483646 w 4233"/>
                <a:gd name="T23" fmla="*/ 9765625 h 2468"/>
                <a:gd name="T24" fmla="*/ 2147483646 w 4233"/>
                <a:gd name="T25" fmla="*/ 9765625 h 24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33"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lnTo>
                    <a:pt x="1268"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7" name="Google Shape;368;p8">
              <a:extLst>
                <a:ext uri="{FF2B5EF4-FFF2-40B4-BE49-F238E27FC236}">
                  <a16:creationId xmlns:a16="http://schemas.microsoft.com/office/drawing/2014/main" id="{14F26A44-A0E2-1141-8A7F-AEA6FE62F4B6}"/>
                </a:ext>
              </a:extLst>
            </p:cNvPr>
            <p:cNvSpPr>
              <a:spLocks/>
            </p:cNvSpPr>
            <p:nvPr/>
          </p:nvSpPr>
          <p:spPr bwMode="auto">
            <a:xfrm>
              <a:off x="-2819500" y="-1767150"/>
              <a:ext cx="105350" cy="303800"/>
            </a:xfrm>
            <a:custGeom>
              <a:avLst/>
              <a:gdLst>
                <a:gd name="T0" fmla="*/ 2147483646 w 4214"/>
                <a:gd name="T1" fmla="*/ 0 h 12152"/>
                <a:gd name="T2" fmla="*/ 97656250 w 4214"/>
                <a:gd name="T3" fmla="*/ 2147483646 h 12152"/>
                <a:gd name="T4" fmla="*/ 97656250 w 4214"/>
                <a:gd name="T5" fmla="*/ 2147483646 h 12152"/>
                <a:gd name="T6" fmla="*/ 2147483646 w 4214"/>
                <a:gd name="T7" fmla="*/ 2147483646 h 12152"/>
                <a:gd name="T8" fmla="*/ 2147483646 w 4214"/>
                <a:gd name="T9" fmla="*/ 2147483646 h 12152"/>
                <a:gd name="T10" fmla="*/ 2147483646 w 4214"/>
                <a:gd name="T11" fmla="*/ 2147483646 h 12152"/>
                <a:gd name="T12" fmla="*/ 2147483646 w 4214"/>
                <a:gd name="T13" fmla="*/ 2147483646 h 12152"/>
                <a:gd name="T14" fmla="*/ 2147483646 w 4214"/>
                <a:gd name="T15" fmla="*/ 2147483646 h 12152"/>
                <a:gd name="T16" fmla="*/ 2147483646 w 4214"/>
                <a:gd name="T17" fmla="*/ 2147483646 h 12152"/>
                <a:gd name="T18" fmla="*/ 2147483646 w 4214"/>
                <a:gd name="T19" fmla="*/ 2147483646 h 12152"/>
                <a:gd name="T20" fmla="*/ 2147483646 w 4214"/>
                <a:gd name="T21" fmla="*/ 2147483646 h 12152"/>
                <a:gd name="T22" fmla="*/ 2147483646 w 4214"/>
                <a:gd name="T23" fmla="*/ 2147483646 h 12152"/>
                <a:gd name="T24" fmla="*/ 2147483646 w 4214"/>
                <a:gd name="T25" fmla="*/ 2147483646 h 12152"/>
                <a:gd name="T26" fmla="*/ 2147483646 w 4214"/>
                <a:gd name="T27" fmla="*/ 2147483646 h 12152"/>
                <a:gd name="T28" fmla="*/ 2147483646 w 4214"/>
                <a:gd name="T29" fmla="*/ 2147483646 h 12152"/>
                <a:gd name="T30" fmla="*/ 2147483646 w 4214"/>
                <a:gd name="T31" fmla="*/ 0 h 12152"/>
                <a:gd name="T32" fmla="*/ 2147483646 w 4214"/>
                <a:gd name="T33" fmla="*/ 9765625 h 12152"/>
                <a:gd name="T34" fmla="*/ 2147483646 w 4214"/>
                <a:gd name="T35" fmla="*/ 9765625 h 12152"/>
                <a:gd name="T36" fmla="*/ 2147483646 w 4214"/>
                <a:gd name="T37" fmla="*/ 0 h 121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4" y="1399"/>
                    <a:pt x="3464" y="2027"/>
                  </a:cubicBezTo>
                  <a:lnTo>
                    <a:pt x="3464" y="11760"/>
                  </a:lnTo>
                  <a:cubicBezTo>
                    <a:pt x="3464" y="11968"/>
                    <a:pt x="3613" y="12151"/>
                    <a:pt x="3817" y="12151"/>
                  </a:cubicBezTo>
                  <a:lnTo>
                    <a:pt x="3841" y="12151"/>
                  </a:lnTo>
                  <a:cubicBezTo>
                    <a:pt x="4049" y="12142"/>
                    <a:pt x="4213" y="11968"/>
                    <a:pt x="4204" y="11760"/>
                  </a:cubicBezTo>
                  <a:lnTo>
                    <a:pt x="4204" y="1239"/>
                  </a:lnTo>
                  <a:cubicBezTo>
                    <a:pt x="4208" y="556"/>
                    <a:pt x="3657" y="0"/>
                    <a:pt x="2977" y="0"/>
                  </a:cubicBezTo>
                  <a:cubicBezTo>
                    <a:pt x="2968" y="0"/>
                    <a:pt x="2960" y="1"/>
                    <a:pt x="2951" y="1"/>
                  </a:cubicBezTo>
                  <a:lnTo>
                    <a:pt x="1258" y="1"/>
                  </a:lnTo>
                  <a:cubicBezTo>
                    <a:pt x="1249" y="1"/>
                    <a:pt x="1240" y="0"/>
                    <a:pt x="1232"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8" name="Google Shape;369;p8">
              <a:extLst>
                <a:ext uri="{FF2B5EF4-FFF2-40B4-BE49-F238E27FC236}">
                  <a16:creationId xmlns:a16="http://schemas.microsoft.com/office/drawing/2014/main" id="{B87BEDEE-C646-E243-B885-483A423F2A07}"/>
                </a:ext>
              </a:extLst>
            </p:cNvPr>
            <p:cNvSpPr>
              <a:spLocks/>
            </p:cNvSpPr>
            <p:nvPr/>
          </p:nvSpPr>
          <p:spPr bwMode="auto">
            <a:xfrm>
              <a:off x="-2819875" y="-1767875"/>
              <a:ext cx="105850" cy="61700"/>
            </a:xfrm>
            <a:custGeom>
              <a:avLst/>
              <a:gdLst>
                <a:gd name="T0" fmla="*/ 2147483646 w 4234"/>
                <a:gd name="T1" fmla="*/ 9765625 h 2468"/>
                <a:gd name="T2" fmla="*/ 9765625 w 4234"/>
                <a:gd name="T3" fmla="*/ 2147483646 h 2468"/>
                <a:gd name="T4" fmla="*/ 9765625 w 4234"/>
                <a:gd name="T5" fmla="*/ 2147483646 h 2468"/>
                <a:gd name="T6" fmla="*/ 2147483646 w 4234"/>
                <a:gd name="T7" fmla="*/ 2147483646 h 2468"/>
                <a:gd name="T8" fmla="*/ 2147483646 w 4234"/>
                <a:gd name="T9" fmla="*/ 2147483646 h 2468"/>
                <a:gd name="T10" fmla="*/ 2147483646 w 4234"/>
                <a:gd name="T11" fmla="*/ 2147483646 h 2468"/>
                <a:gd name="T12" fmla="*/ 2147483646 w 4234"/>
                <a:gd name="T13" fmla="*/ 2147483646 h 2468"/>
                <a:gd name="T14" fmla="*/ 2147483646 w 4234"/>
                <a:gd name="T15" fmla="*/ 2147483646 h 2468"/>
                <a:gd name="T16" fmla="*/ 2147483646 w 4234"/>
                <a:gd name="T17" fmla="*/ 2147483646 h 2468"/>
                <a:gd name="T18" fmla="*/ 2147483646 w 4234"/>
                <a:gd name="T19" fmla="*/ 2147483646 h 2468"/>
                <a:gd name="T20" fmla="*/ 2147483646 w 4234"/>
                <a:gd name="T21" fmla="*/ 2147483646 h 2468"/>
                <a:gd name="T22" fmla="*/ 2147483646 w 4234"/>
                <a:gd name="T23" fmla="*/ 9765625 h 2468"/>
                <a:gd name="T24" fmla="*/ 2147483646 w 4234"/>
                <a:gd name="T25" fmla="*/ 9765625 h 24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34"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lnTo>
                    <a:pt x="1268"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9" name="Google Shape;370;p8">
              <a:extLst>
                <a:ext uri="{FF2B5EF4-FFF2-40B4-BE49-F238E27FC236}">
                  <a16:creationId xmlns:a16="http://schemas.microsoft.com/office/drawing/2014/main" id="{7389518E-D714-A04E-855C-763C319B8DE4}"/>
                </a:ext>
              </a:extLst>
            </p:cNvPr>
            <p:cNvSpPr>
              <a:spLocks/>
            </p:cNvSpPr>
            <p:nvPr/>
          </p:nvSpPr>
          <p:spPr bwMode="auto">
            <a:xfrm>
              <a:off x="-2800775" y="-1745125"/>
              <a:ext cx="67875" cy="265200"/>
            </a:xfrm>
            <a:custGeom>
              <a:avLst/>
              <a:gdLst>
                <a:gd name="T0" fmla="*/ 2147483646 w 2715"/>
                <a:gd name="T1" fmla="*/ 0 h 10608"/>
                <a:gd name="T2" fmla="*/ 9765625 w 2715"/>
                <a:gd name="T3" fmla="*/ 2147483646 h 10608"/>
                <a:gd name="T4" fmla="*/ 9765625 w 2715"/>
                <a:gd name="T5" fmla="*/ 2147483646 h 10608"/>
                <a:gd name="T6" fmla="*/ 2147483646 w 2715"/>
                <a:gd name="T7" fmla="*/ 2147483646 h 10608"/>
                <a:gd name="T8" fmla="*/ 2147483646 w 2715"/>
                <a:gd name="T9" fmla="*/ 2147483646 h 10608"/>
                <a:gd name="T10" fmla="*/ 2147483646 w 2715"/>
                <a:gd name="T11" fmla="*/ 2147483646 h 10608"/>
                <a:gd name="T12" fmla="*/ 2147483646 w 2715"/>
                <a:gd name="T13" fmla="*/ 0 h 10608"/>
                <a:gd name="T14" fmla="*/ 2147483646 w 2715"/>
                <a:gd name="T15" fmla="*/ 0 h 106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5" h="10608" extrusionOk="0">
                  <a:moveTo>
                    <a:pt x="818" y="0"/>
                  </a:moveTo>
                  <a:cubicBezTo>
                    <a:pt x="373" y="0"/>
                    <a:pt x="1" y="518"/>
                    <a:pt x="1" y="1146"/>
                  </a:cubicBezTo>
                  <a:lnTo>
                    <a:pt x="1" y="10608"/>
                  </a:lnTo>
                  <a:lnTo>
                    <a:pt x="2715" y="10608"/>
                  </a:lnTo>
                  <a:lnTo>
                    <a:pt x="2715" y="2428"/>
                  </a:lnTo>
                  <a:lnTo>
                    <a:pt x="2715" y="1146"/>
                  </a:lnTo>
                  <a:cubicBezTo>
                    <a:pt x="2715" y="518"/>
                    <a:pt x="2332" y="0"/>
                    <a:pt x="1892" y="0"/>
                  </a:cubicBezTo>
                  <a:lnTo>
                    <a:pt x="8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0" name="Google Shape;371;p8">
              <a:extLst>
                <a:ext uri="{FF2B5EF4-FFF2-40B4-BE49-F238E27FC236}">
                  <a16:creationId xmlns:a16="http://schemas.microsoft.com/office/drawing/2014/main" id="{E585439E-AF64-BE4D-BC67-D7E72E707A6C}"/>
                </a:ext>
              </a:extLst>
            </p:cNvPr>
            <p:cNvSpPr>
              <a:spLocks/>
            </p:cNvSpPr>
            <p:nvPr/>
          </p:nvSpPr>
          <p:spPr bwMode="auto">
            <a:xfrm>
              <a:off x="-2592175" y="-1745125"/>
              <a:ext cx="67875" cy="265200"/>
            </a:xfrm>
            <a:custGeom>
              <a:avLst/>
              <a:gdLst>
                <a:gd name="T0" fmla="*/ 2147483646 w 2715"/>
                <a:gd name="T1" fmla="*/ 0 h 10608"/>
                <a:gd name="T2" fmla="*/ 9765625 w 2715"/>
                <a:gd name="T3" fmla="*/ 2147483646 h 10608"/>
                <a:gd name="T4" fmla="*/ 9765625 w 2715"/>
                <a:gd name="T5" fmla="*/ 2147483646 h 10608"/>
                <a:gd name="T6" fmla="*/ 2147483646 w 2715"/>
                <a:gd name="T7" fmla="*/ 2147483646 h 10608"/>
                <a:gd name="T8" fmla="*/ 2147483646 w 2715"/>
                <a:gd name="T9" fmla="*/ 2147483646 h 10608"/>
                <a:gd name="T10" fmla="*/ 2147483646 w 2715"/>
                <a:gd name="T11" fmla="*/ 2147483646 h 10608"/>
                <a:gd name="T12" fmla="*/ 2147483646 w 2715"/>
                <a:gd name="T13" fmla="*/ 0 h 10608"/>
                <a:gd name="T14" fmla="*/ 2147483646 w 2715"/>
                <a:gd name="T15" fmla="*/ 0 h 106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5" h="10608" extrusionOk="0">
                  <a:moveTo>
                    <a:pt x="818" y="0"/>
                  </a:moveTo>
                  <a:cubicBezTo>
                    <a:pt x="373" y="0"/>
                    <a:pt x="1" y="518"/>
                    <a:pt x="1" y="1146"/>
                  </a:cubicBezTo>
                  <a:lnTo>
                    <a:pt x="1" y="10608"/>
                  </a:lnTo>
                  <a:lnTo>
                    <a:pt x="2714" y="10608"/>
                  </a:lnTo>
                  <a:lnTo>
                    <a:pt x="2714" y="2428"/>
                  </a:lnTo>
                  <a:lnTo>
                    <a:pt x="2714" y="1146"/>
                  </a:lnTo>
                  <a:cubicBezTo>
                    <a:pt x="2714" y="518"/>
                    <a:pt x="2332" y="0"/>
                    <a:pt x="1892" y="0"/>
                  </a:cubicBezTo>
                  <a:lnTo>
                    <a:pt x="8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1" name="Google Shape;372;p8">
              <a:extLst>
                <a:ext uri="{FF2B5EF4-FFF2-40B4-BE49-F238E27FC236}">
                  <a16:creationId xmlns:a16="http://schemas.microsoft.com/office/drawing/2014/main" id="{3A756F26-173C-7543-977D-D0E15EC7C581}"/>
                </a:ext>
              </a:extLst>
            </p:cNvPr>
            <p:cNvSpPr>
              <a:spLocks/>
            </p:cNvSpPr>
            <p:nvPr/>
          </p:nvSpPr>
          <p:spPr bwMode="auto">
            <a:xfrm>
              <a:off x="-2819875" y="-1836800"/>
              <a:ext cx="314425" cy="70400"/>
            </a:xfrm>
            <a:custGeom>
              <a:avLst/>
              <a:gdLst>
                <a:gd name="T0" fmla="*/ 9765625 w 12577"/>
                <a:gd name="T1" fmla="*/ 9765625 h 2816"/>
                <a:gd name="T2" fmla="*/ 9765625 w 12577"/>
                <a:gd name="T3" fmla="*/ 2147483646 h 2816"/>
                <a:gd name="T4" fmla="*/ 2147483646 w 12577"/>
                <a:gd name="T5" fmla="*/ 2147483646 h 2816"/>
                <a:gd name="T6" fmla="*/ 2147483646 w 12577"/>
                <a:gd name="T7" fmla="*/ 2147483646 h 2816"/>
                <a:gd name="T8" fmla="*/ 2147483646 w 12577"/>
                <a:gd name="T9" fmla="*/ 2147483646 h 2816"/>
                <a:gd name="T10" fmla="*/ 2147483646 w 12577"/>
                <a:gd name="T11" fmla="*/ 9765625 h 2816"/>
                <a:gd name="T12" fmla="*/ 9765625 w 12577"/>
                <a:gd name="T13" fmla="*/ 9765625 h 28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77" h="2816" extrusionOk="0">
                  <a:moveTo>
                    <a:pt x="1" y="1"/>
                  </a:moveTo>
                  <a:lnTo>
                    <a:pt x="1" y="2816"/>
                  </a:lnTo>
                  <a:lnTo>
                    <a:pt x="12030" y="2816"/>
                  </a:lnTo>
                  <a:cubicBezTo>
                    <a:pt x="12335" y="2816"/>
                    <a:pt x="12577" y="2574"/>
                    <a:pt x="12577" y="2269"/>
                  </a:cubicBezTo>
                  <a:lnTo>
                    <a:pt x="12577" y="547"/>
                  </a:lnTo>
                  <a:cubicBezTo>
                    <a:pt x="12577" y="242"/>
                    <a:pt x="12335" y="1"/>
                    <a:pt x="12030" y="1"/>
                  </a:cubicBezTo>
                  <a:lnTo>
                    <a:pt x="1" y="1"/>
                  </a:ln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2" name="Google Shape;373;p8">
              <a:extLst>
                <a:ext uri="{FF2B5EF4-FFF2-40B4-BE49-F238E27FC236}">
                  <a16:creationId xmlns:a16="http://schemas.microsoft.com/office/drawing/2014/main" id="{B1DA3C37-2347-8747-9310-985C7DE2B666}"/>
                </a:ext>
              </a:extLst>
            </p:cNvPr>
            <p:cNvSpPr>
              <a:spLocks/>
            </p:cNvSpPr>
            <p:nvPr/>
          </p:nvSpPr>
          <p:spPr bwMode="auto">
            <a:xfrm>
              <a:off x="-2587825" y="-1836800"/>
              <a:ext cx="20225" cy="75125"/>
            </a:xfrm>
            <a:custGeom>
              <a:avLst/>
              <a:gdLst>
                <a:gd name="T0" fmla="*/ 9765625 w 809"/>
                <a:gd name="T1" fmla="*/ 9765625 h 3005"/>
                <a:gd name="T2" fmla="*/ 9765625 w 809"/>
                <a:gd name="T3" fmla="*/ 2147483646 h 3005"/>
                <a:gd name="T4" fmla="*/ 2147483646 w 809"/>
                <a:gd name="T5" fmla="*/ 2147483646 h 3005"/>
                <a:gd name="T6" fmla="*/ 2147483646 w 809"/>
                <a:gd name="T7" fmla="*/ 9765625 h 3005"/>
                <a:gd name="T8" fmla="*/ 9765625 w 809"/>
                <a:gd name="T9" fmla="*/ 9765625 h 30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 h="3005" extrusionOk="0">
                  <a:moveTo>
                    <a:pt x="1" y="1"/>
                  </a:moveTo>
                  <a:lnTo>
                    <a:pt x="1" y="3004"/>
                  </a:lnTo>
                  <a:lnTo>
                    <a:pt x="809" y="3004"/>
                  </a:lnTo>
                  <a:lnTo>
                    <a:pt x="809" y="1"/>
                  </a:lnTo>
                  <a:lnTo>
                    <a:pt x="1"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3" name="Google Shape;374;p8">
              <a:extLst>
                <a:ext uri="{FF2B5EF4-FFF2-40B4-BE49-F238E27FC236}">
                  <a16:creationId xmlns:a16="http://schemas.microsoft.com/office/drawing/2014/main" id="{CD5AEC1E-5954-7042-A99C-7F9CB046F7DA}"/>
                </a:ext>
              </a:extLst>
            </p:cNvPr>
            <p:cNvSpPr>
              <a:spLocks/>
            </p:cNvSpPr>
            <p:nvPr/>
          </p:nvSpPr>
          <p:spPr bwMode="auto">
            <a:xfrm>
              <a:off x="-2758325" y="-1836800"/>
              <a:ext cx="20100" cy="70650"/>
            </a:xfrm>
            <a:custGeom>
              <a:avLst/>
              <a:gdLst>
                <a:gd name="T0" fmla="*/ 9765625 w 804"/>
                <a:gd name="T1" fmla="*/ 9765625 h 2826"/>
                <a:gd name="T2" fmla="*/ 9765625 w 804"/>
                <a:gd name="T3" fmla="*/ 2147483646 h 2826"/>
                <a:gd name="T4" fmla="*/ 2147483646 w 804"/>
                <a:gd name="T5" fmla="*/ 2147483646 h 2826"/>
                <a:gd name="T6" fmla="*/ 2147483646 w 804"/>
                <a:gd name="T7" fmla="*/ 9765625 h 2826"/>
                <a:gd name="T8" fmla="*/ 9765625 w 804"/>
                <a:gd name="T9" fmla="*/ 9765625 h 28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4" h="2826" extrusionOk="0">
                  <a:moveTo>
                    <a:pt x="1" y="1"/>
                  </a:moveTo>
                  <a:lnTo>
                    <a:pt x="1" y="2825"/>
                  </a:lnTo>
                  <a:lnTo>
                    <a:pt x="804" y="2825"/>
                  </a:lnTo>
                  <a:lnTo>
                    <a:pt x="804" y="1"/>
                  </a:lnTo>
                  <a:lnTo>
                    <a:pt x="1"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4" name="Google Shape;375;p8">
              <a:extLst>
                <a:ext uri="{FF2B5EF4-FFF2-40B4-BE49-F238E27FC236}">
                  <a16:creationId xmlns:a16="http://schemas.microsoft.com/office/drawing/2014/main" id="{246B5429-2BB7-4D44-8570-3FEED01B878C}"/>
                </a:ext>
              </a:extLst>
            </p:cNvPr>
            <p:cNvSpPr>
              <a:spLocks/>
            </p:cNvSpPr>
            <p:nvPr/>
          </p:nvSpPr>
          <p:spPr bwMode="auto">
            <a:xfrm>
              <a:off x="-2544875" y="-1836800"/>
              <a:ext cx="20200" cy="71000"/>
            </a:xfrm>
            <a:custGeom>
              <a:avLst/>
              <a:gdLst>
                <a:gd name="T0" fmla="*/ 0 w 808"/>
                <a:gd name="T1" fmla="*/ 9765625 h 2840"/>
                <a:gd name="T2" fmla="*/ 0 w 808"/>
                <a:gd name="T3" fmla="*/ 2147483646 h 2840"/>
                <a:gd name="T4" fmla="*/ 2147483646 w 808"/>
                <a:gd name="T5" fmla="*/ 2147483646 h 2840"/>
                <a:gd name="T6" fmla="*/ 2147483646 w 808"/>
                <a:gd name="T7" fmla="*/ 9765625 h 2840"/>
                <a:gd name="T8" fmla="*/ 0 w 808"/>
                <a:gd name="T9" fmla="*/ 9765625 h 28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2840" extrusionOk="0">
                  <a:moveTo>
                    <a:pt x="0" y="1"/>
                  </a:moveTo>
                  <a:lnTo>
                    <a:pt x="0" y="2840"/>
                  </a:lnTo>
                  <a:lnTo>
                    <a:pt x="808" y="2840"/>
                  </a:lnTo>
                  <a:lnTo>
                    <a:pt x="808" y="1"/>
                  </a:lnTo>
                  <a:lnTo>
                    <a:pt x="0"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5" name="Google Shape;376;p8">
              <a:extLst>
                <a:ext uri="{FF2B5EF4-FFF2-40B4-BE49-F238E27FC236}">
                  <a16:creationId xmlns:a16="http://schemas.microsoft.com/office/drawing/2014/main" id="{B6A8030D-CFC3-1F4D-B59E-9DDE993E806A}"/>
                </a:ext>
              </a:extLst>
            </p:cNvPr>
            <p:cNvSpPr>
              <a:spLocks/>
            </p:cNvSpPr>
            <p:nvPr/>
          </p:nvSpPr>
          <p:spPr bwMode="auto">
            <a:xfrm>
              <a:off x="-2801250" y="-1836800"/>
              <a:ext cx="20100" cy="70650"/>
            </a:xfrm>
            <a:custGeom>
              <a:avLst/>
              <a:gdLst>
                <a:gd name="T0" fmla="*/ 9765625 w 804"/>
                <a:gd name="T1" fmla="*/ 9765625 h 2826"/>
                <a:gd name="T2" fmla="*/ 9765625 w 804"/>
                <a:gd name="T3" fmla="*/ 2147483646 h 2826"/>
                <a:gd name="T4" fmla="*/ 2147483646 w 804"/>
                <a:gd name="T5" fmla="*/ 2147483646 h 2826"/>
                <a:gd name="T6" fmla="*/ 2147483646 w 804"/>
                <a:gd name="T7" fmla="*/ 9765625 h 2826"/>
                <a:gd name="T8" fmla="*/ 9765625 w 804"/>
                <a:gd name="T9" fmla="*/ 9765625 h 28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4" h="2826" extrusionOk="0">
                  <a:moveTo>
                    <a:pt x="1" y="1"/>
                  </a:moveTo>
                  <a:lnTo>
                    <a:pt x="1" y="2825"/>
                  </a:lnTo>
                  <a:lnTo>
                    <a:pt x="804" y="2825"/>
                  </a:lnTo>
                  <a:lnTo>
                    <a:pt x="804" y="1"/>
                  </a:lnTo>
                  <a:lnTo>
                    <a:pt x="1"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6" name="Google Shape;377;p8">
              <a:extLst>
                <a:ext uri="{FF2B5EF4-FFF2-40B4-BE49-F238E27FC236}">
                  <a16:creationId xmlns:a16="http://schemas.microsoft.com/office/drawing/2014/main" id="{1F5EC41F-DF87-604D-8DDE-0CA82BEA2F18}"/>
                </a:ext>
              </a:extLst>
            </p:cNvPr>
            <p:cNvSpPr>
              <a:spLocks/>
            </p:cNvSpPr>
            <p:nvPr/>
          </p:nvSpPr>
          <p:spPr bwMode="auto">
            <a:xfrm>
              <a:off x="-2715400" y="-1813575"/>
              <a:ext cx="104750" cy="26625"/>
            </a:xfrm>
            <a:custGeom>
              <a:avLst/>
              <a:gdLst>
                <a:gd name="T0" fmla="*/ 2147483646 w 4190"/>
                <a:gd name="T1" fmla="*/ 0 h 1065"/>
                <a:gd name="T2" fmla="*/ 9765625 w 4190"/>
                <a:gd name="T3" fmla="*/ 2147483646 h 1065"/>
                <a:gd name="T4" fmla="*/ 9765625 w 4190"/>
                <a:gd name="T5" fmla="*/ 2147483646 h 1065"/>
                <a:gd name="T6" fmla="*/ 2147483646 w 4190"/>
                <a:gd name="T7" fmla="*/ 2147483646 h 1065"/>
                <a:gd name="T8" fmla="*/ 2147483646 w 4190"/>
                <a:gd name="T9" fmla="*/ 2147483646 h 1065"/>
                <a:gd name="T10" fmla="*/ 2147483646 w 4190"/>
                <a:gd name="T11" fmla="*/ 2147483646 h 1065"/>
                <a:gd name="T12" fmla="*/ 2147483646 w 4190"/>
                <a:gd name="T13" fmla="*/ 2147483646 h 1065"/>
                <a:gd name="T14" fmla="*/ 2147483646 w 4190"/>
                <a:gd name="T15" fmla="*/ 0 h 1065"/>
                <a:gd name="T16" fmla="*/ 2147483646 w 4190"/>
                <a:gd name="T17" fmla="*/ 0 h 10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90" h="1065" extrusionOk="0">
                  <a:moveTo>
                    <a:pt x="528" y="0"/>
                  </a:moveTo>
                  <a:cubicBezTo>
                    <a:pt x="238" y="0"/>
                    <a:pt x="1" y="232"/>
                    <a:pt x="1" y="528"/>
                  </a:cubicBezTo>
                  <a:lnTo>
                    <a:pt x="1" y="537"/>
                  </a:lnTo>
                  <a:cubicBezTo>
                    <a:pt x="1" y="827"/>
                    <a:pt x="238" y="1064"/>
                    <a:pt x="528" y="1064"/>
                  </a:cubicBezTo>
                  <a:lnTo>
                    <a:pt x="3663" y="1064"/>
                  </a:lnTo>
                  <a:cubicBezTo>
                    <a:pt x="3958" y="1064"/>
                    <a:pt x="4190" y="827"/>
                    <a:pt x="4190" y="537"/>
                  </a:cubicBezTo>
                  <a:lnTo>
                    <a:pt x="4190" y="528"/>
                  </a:lnTo>
                  <a:cubicBezTo>
                    <a:pt x="4190" y="232"/>
                    <a:pt x="3958" y="0"/>
                    <a:pt x="3663" y="0"/>
                  </a:cubicBezTo>
                  <a:lnTo>
                    <a:pt x="528" y="0"/>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57" name="Google Shape;378;p8">
            <a:extLst>
              <a:ext uri="{FF2B5EF4-FFF2-40B4-BE49-F238E27FC236}">
                <a16:creationId xmlns:a16="http://schemas.microsoft.com/office/drawing/2014/main" id="{A04FA359-0330-C949-9C24-939D0139ECEA}"/>
              </a:ext>
            </a:extLst>
          </p:cNvPr>
          <p:cNvGrpSpPr>
            <a:grpSpLocks/>
          </p:cNvGrpSpPr>
          <p:nvPr/>
        </p:nvGrpSpPr>
        <p:grpSpPr bwMode="auto">
          <a:xfrm>
            <a:off x="10140951" y="2944285"/>
            <a:ext cx="1064683" cy="3179233"/>
            <a:chOff x="7462859" y="635000"/>
            <a:chExt cx="1326314" cy="3958085"/>
          </a:xfrm>
        </p:grpSpPr>
        <p:grpSp>
          <p:nvGrpSpPr>
            <p:cNvPr id="58" name="Google Shape;379;p8">
              <a:extLst>
                <a:ext uri="{FF2B5EF4-FFF2-40B4-BE49-F238E27FC236}">
                  <a16:creationId xmlns:a16="http://schemas.microsoft.com/office/drawing/2014/main" id="{078B32F2-C4EA-FD45-929D-38A67CD6DE6B}"/>
                </a:ext>
              </a:extLst>
            </p:cNvPr>
            <p:cNvGrpSpPr>
              <a:grpSpLocks/>
            </p:cNvGrpSpPr>
            <p:nvPr/>
          </p:nvGrpSpPr>
          <p:grpSpPr bwMode="auto">
            <a:xfrm>
              <a:off x="7462859" y="635000"/>
              <a:ext cx="1326314" cy="3958085"/>
              <a:chOff x="-2405225" y="-1911776"/>
              <a:chExt cx="160150" cy="477926"/>
            </a:xfrm>
          </p:grpSpPr>
          <p:sp>
            <p:nvSpPr>
              <p:cNvPr id="64" name="Google Shape;380;p8">
                <a:extLst>
                  <a:ext uri="{FF2B5EF4-FFF2-40B4-BE49-F238E27FC236}">
                    <a16:creationId xmlns:a16="http://schemas.microsoft.com/office/drawing/2014/main" id="{459FF205-EA55-D14F-B6DC-B44A6B42ED96}"/>
                  </a:ext>
                </a:extLst>
              </p:cNvPr>
              <p:cNvSpPr>
                <a:spLocks/>
              </p:cNvSpPr>
              <p:nvPr/>
            </p:nvSpPr>
            <p:spPr bwMode="auto">
              <a:xfrm>
                <a:off x="-2362775" y="-1826525"/>
                <a:ext cx="75250" cy="305250"/>
              </a:xfrm>
              <a:custGeom>
                <a:avLst/>
                <a:gdLst>
                  <a:gd name="T0" fmla="*/ 2147483646 w 3010"/>
                  <a:gd name="T1" fmla="*/ 9765625 h 12210"/>
                  <a:gd name="T2" fmla="*/ 2147483646 w 3010"/>
                  <a:gd name="T3" fmla="*/ 2147483646 h 12210"/>
                  <a:gd name="T4" fmla="*/ 9765625 w 3010"/>
                  <a:gd name="T5" fmla="*/ 2147483646 h 12210"/>
                  <a:gd name="T6" fmla="*/ 2147483646 w 3010"/>
                  <a:gd name="T7" fmla="*/ 2147483646 h 12210"/>
                  <a:gd name="T8" fmla="*/ 2147483646 w 3010"/>
                  <a:gd name="T9" fmla="*/ 2147483646 h 12210"/>
                  <a:gd name="T10" fmla="*/ 2147483646 w 3010"/>
                  <a:gd name="T11" fmla="*/ 9765625 h 12210"/>
                  <a:gd name="T12" fmla="*/ 2147483646 w 3010"/>
                  <a:gd name="T13" fmla="*/ 9765625 h 12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10" h="12210" extrusionOk="0">
                    <a:moveTo>
                      <a:pt x="915" y="1"/>
                    </a:moveTo>
                    <a:cubicBezTo>
                      <a:pt x="625" y="1"/>
                      <a:pt x="392" y="238"/>
                      <a:pt x="392" y="528"/>
                    </a:cubicBezTo>
                    <a:lnTo>
                      <a:pt x="1" y="12209"/>
                    </a:lnTo>
                    <a:lnTo>
                      <a:pt x="3009" y="12200"/>
                    </a:lnTo>
                    <a:lnTo>
                      <a:pt x="2584" y="528"/>
                    </a:lnTo>
                    <a:cubicBezTo>
                      <a:pt x="2584" y="238"/>
                      <a:pt x="2424" y="1"/>
                      <a:pt x="2134" y="1"/>
                    </a:cubicBezTo>
                    <a:lnTo>
                      <a:pt x="915" y="1"/>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5" name="Google Shape;381;p8">
                <a:extLst>
                  <a:ext uri="{FF2B5EF4-FFF2-40B4-BE49-F238E27FC236}">
                    <a16:creationId xmlns:a16="http://schemas.microsoft.com/office/drawing/2014/main" id="{7597F08F-9E35-CF4E-A98A-6A19A04984CD}"/>
                  </a:ext>
                </a:extLst>
              </p:cNvPr>
              <p:cNvSpPr>
                <a:spLocks/>
              </p:cNvSpPr>
              <p:nvPr/>
            </p:nvSpPr>
            <p:spPr bwMode="auto">
              <a:xfrm>
                <a:off x="-2355875" y="-1748650"/>
                <a:ext cx="60725" cy="19500"/>
              </a:xfrm>
              <a:custGeom>
                <a:avLst/>
                <a:gdLst>
                  <a:gd name="T0" fmla="*/ 283203125 w 2429"/>
                  <a:gd name="T1" fmla="*/ 9765625 h 780"/>
                  <a:gd name="T2" fmla="*/ 0 w 2429"/>
                  <a:gd name="T3" fmla="*/ 2147483646 h 780"/>
                  <a:gd name="T4" fmla="*/ 2147483646 w 2429"/>
                  <a:gd name="T5" fmla="*/ 2147483646 h 780"/>
                  <a:gd name="T6" fmla="*/ 2147483646 w 2429"/>
                  <a:gd name="T7" fmla="*/ 9765625 h 780"/>
                  <a:gd name="T8" fmla="*/ 283203125 w 2429"/>
                  <a:gd name="T9" fmla="*/ 9765625 h 7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9" h="780" extrusionOk="0">
                    <a:moveTo>
                      <a:pt x="29" y="1"/>
                    </a:moveTo>
                    <a:lnTo>
                      <a:pt x="0" y="780"/>
                    </a:lnTo>
                    <a:lnTo>
                      <a:pt x="2429" y="780"/>
                    </a:lnTo>
                    <a:lnTo>
                      <a:pt x="2400" y="1"/>
                    </a:lnTo>
                    <a:lnTo>
                      <a:pt x="29"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6" name="Google Shape;382;p8">
                <a:extLst>
                  <a:ext uri="{FF2B5EF4-FFF2-40B4-BE49-F238E27FC236}">
                    <a16:creationId xmlns:a16="http://schemas.microsoft.com/office/drawing/2014/main" id="{657E70B8-2C2B-5F46-9FFE-BF1169C62EAF}"/>
                  </a:ext>
                </a:extLst>
              </p:cNvPr>
              <p:cNvSpPr>
                <a:spLocks/>
              </p:cNvSpPr>
              <p:nvPr/>
            </p:nvSpPr>
            <p:spPr bwMode="auto">
              <a:xfrm>
                <a:off x="-2354075" y="-1792550"/>
                <a:ext cx="57000" cy="9825"/>
              </a:xfrm>
              <a:custGeom>
                <a:avLst/>
                <a:gdLst>
                  <a:gd name="T0" fmla="*/ 146484375 w 2280"/>
                  <a:gd name="T1" fmla="*/ 9765625 h 393"/>
                  <a:gd name="T2" fmla="*/ 9765625 w 2280"/>
                  <a:gd name="T3" fmla="*/ 2147483646 h 393"/>
                  <a:gd name="T4" fmla="*/ 2147483646 w 2280"/>
                  <a:gd name="T5" fmla="*/ 2147483646 h 393"/>
                  <a:gd name="T6" fmla="*/ 2147483646 w 2280"/>
                  <a:gd name="T7" fmla="*/ 9765625 h 393"/>
                  <a:gd name="T8" fmla="*/ 146484375 w 2280"/>
                  <a:gd name="T9" fmla="*/ 9765625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0" h="393" extrusionOk="0">
                    <a:moveTo>
                      <a:pt x="15" y="1"/>
                    </a:moveTo>
                    <a:lnTo>
                      <a:pt x="1" y="393"/>
                    </a:lnTo>
                    <a:lnTo>
                      <a:pt x="2279" y="393"/>
                    </a:lnTo>
                    <a:lnTo>
                      <a:pt x="2265" y="1"/>
                    </a:lnTo>
                    <a:lnTo>
                      <a:pt x="15"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7" name="Google Shape;383;p8">
                <a:extLst>
                  <a:ext uri="{FF2B5EF4-FFF2-40B4-BE49-F238E27FC236}">
                    <a16:creationId xmlns:a16="http://schemas.microsoft.com/office/drawing/2014/main" id="{9D566532-7DA5-1E42-9D6C-E967ADD31481}"/>
                  </a:ext>
                </a:extLst>
              </p:cNvPr>
              <p:cNvSpPr>
                <a:spLocks/>
              </p:cNvSpPr>
              <p:nvPr/>
            </p:nvSpPr>
            <p:spPr bwMode="auto">
              <a:xfrm>
                <a:off x="-2362175" y="-1559525"/>
                <a:ext cx="73675" cy="19500"/>
              </a:xfrm>
              <a:custGeom>
                <a:avLst/>
                <a:gdLst>
                  <a:gd name="T0" fmla="*/ 244140625 w 2947"/>
                  <a:gd name="T1" fmla="*/ 9765625 h 780"/>
                  <a:gd name="T2" fmla="*/ 9765625 w 2947"/>
                  <a:gd name="T3" fmla="*/ 2147483646 h 780"/>
                  <a:gd name="T4" fmla="*/ 2147483646 w 2947"/>
                  <a:gd name="T5" fmla="*/ 2147483646 h 780"/>
                  <a:gd name="T6" fmla="*/ 2147483646 w 2947"/>
                  <a:gd name="T7" fmla="*/ 9765625 h 780"/>
                  <a:gd name="T8" fmla="*/ 244140625 w 2947"/>
                  <a:gd name="T9" fmla="*/ 9765625 h 7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47" h="780" extrusionOk="0">
                    <a:moveTo>
                      <a:pt x="25" y="1"/>
                    </a:moveTo>
                    <a:lnTo>
                      <a:pt x="1" y="780"/>
                    </a:lnTo>
                    <a:lnTo>
                      <a:pt x="2947" y="780"/>
                    </a:lnTo>
                    <a:lnTo>
                      <a:pt x="2918" y="1"/>
                    </a:lnTo>
                    <a:lnTo>
                      <a:pt x="25"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8" name="Google Shape;384;p8">
                <a:extLst>
                  <a:ext uri="{FF2B5EF4-FFF2-40B4-BE49-F238E27FC236}">
                    <a16:creationId xmlns:a16="http://schemas.microsoft.com/office/drawing/2014/main" id="{876A723D-6628-5047-BE13-AD1A879073ED}"/>
                  </a:ext>
                </a:extLst>
              </p:cNvPr>
              <p:cNvSpPr>
                <a:spLocks/>
              </p:cNvSpPr>
              <p:nvPr/>
            </p:nvSpPr>
            <p:spPr bwMode="auto">
              <a:xfrm>
                <a:off x="-2339200" y="-1695075"/>
                <a:ext cx="25800" cy="101475"/>
              </a:xfrm>
              <a:custGeom>
                <a:avLst/>
                <a:gdLst>
                  <a:gd name="T0" fmla="*/ 2147483646 w 1032"/>
                  <a:gd name="T1" fmla="*/ 9765625 h 4059"/>
                  <a:gd name="T2" fmla="*/ 9765625 w 1032"/>
                  <a:gd name="T3" fmla="*/ 2147483646 h 4059"/>
                  <a:gd name="T4" fmla="*/ 9765625 w 1032"/>
                  <a:gd name="T5" fmla="*/ 2147483646 h 4059"/>
                  <a:gd name="T6" fmla="*/ 2147483646 w 1032"/>
                  <a:gd name="T7" fmla="*/ 2147483646 h 4059"/>
                  <a:gd name="T8" fmla="*/ 2147483646 w 1032"/>
                  <a:gd name="T9" fmla="*/ 2147483646 h 4059"/>
                  <a:gd name="T10" fmla="*/ 2147483646 w 1032"/>
                  <a:gd name="T11" fmla="*/ 2147483646 h 4059"/>
                  <a:gd name="T12" fmla="*/ 2147483646 w 1032"/>
                  <a:gd name="T13" fmla="*/ 2147483646 h 4059"/>
                  <a:gd name="T14" fmla="*/ 2147483646 w 1032"/>
                  <a:gd name="T15" fmla="*/ 9765625 h 4059"/>
                  <a:gd name="T16" fmla="*/ 2147483646 w 1032"/>
                  <a:gd name="T17" fmla="*/ 9765625 h 40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2" h="4059" extrusionOk="0">
                    <a:moveTo>
                      <a:pt x="514" y="1"/>
                    </a:moveTo>
                    <a:cubicBezTo>
                      <a:pt x="228" y="1"/>
                      <a:pt x="1" y="228"/>
                      <a:pt x="1" y="513"/>
                    </a:cubicBezTo>
                    <a:lnTo>
                      <a:pt x="1" y="3551"/>
                    </a:lnTo>
                    <a:cubicBezTo>
                      <a:pt x="1" y="3832"/>
                      <a:pt x="228" y="4059"/>
                      <a:pt x="514" y="4059"/>
                    </a:cubicBezTo>
                    <a:lnTo>
                      <a:pt x="523" y="4059"/>
                    </a:lnTo>
                    <a:cubicBezTo>
                      <a:pt x="804" y="4059"/>
                      <a:pt x="1031" y="3832"/>
                      <a:pt x="1031" y="3551"/>
                    </a:cubicBezTo>
                    <a:lnTo>
                      <a:pt x="1031" y="513"/>
                    </a:lnTo>
                    <a:cubicBezTo>
                      <a:pt x="1031" y="228"/>
                      <a:pt x="804" y="1"/>
                      <a:pt x="523" y="1"/>
                    </a:cubicBezTo>
                    <a:lnTo>
                      <a:pt x="514"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9" name="Google Shape;385;p8">
                <a:extLst>
                  <a:ext uri="{FF2B5EF4-FFF2-40B4-BE49-F238E27FC236}">
                    <a16:creationId xmlns:a16="http://schemas.microsoft.com/office/drawing/2014/main" id="{37DEDB01-1F6F-F24B-BD17-42024056B5BF}"/>
                  </a:ext>
                </a:extLst>
              </p:cNvPr>
              <p:cNvSpPr>
                <a:spLocks/>
              </p:cNvSpPr>
              <p:nvPr/>
            </p:nvSpPr>
            <p:spPr bwMode="auto">
              <a:xfrm>
                <a:off x="-2405225" y="-1521550"/>
                <a:ext cx="160150" cy="87700"/>
              </a:xfrm>
              <a:custGeom>
                <a:avLst/>
                <a:gdLst>
                  <a:gd name="T0" fmla="*/ 2147483646 w 6406"/>
                  <a:gd name="T1" fmla="*/ 9765625 h 3508"/>
                  <a:gd name="T2" fmla="*/ 2147483646 w 6406"/>
                  <a:gd name="T3" fmla="*/ 97656250 h 3508"/>
                  <a:gd name="T4" fmla="*/ 9765625 w 6406"/>
                  <a:gd name="T5" fmla="*/ 2147483646 h 3508"/>
                  <a:gd name="T6" fmla="*/ 2147483646 w 6406"/>
                  <a:gd name="T7" fmla="*/ 2147483646 h 3508"/>
                  <a:gd name="T8" fmla="*/ 2147483646 w 6406"/>
                  <a:gd name="T9" fmla="*/ 2147483646 h 3508"/>
                  <a:gd name="T10" fmla="*/ 2147483646 w 6406"/>
                  <a:gd name="T11" fmla="*/ 2147483646 h 3508"/>
                  <a:gd name="T12" fmla="*/ 2147483646 w 6406"/>
                  <a:gd name="T13" fmla="*/ 2147483646 h 3508"/>
                  <a:gd name="T14" fmla="*/ 2147483646 w 6406"/>
                  <a:gd name="T15" fmla="*/ 2147483646 h 3508"/>
                  <a:gd name="T16" fmla="*/ 2147483646 w 6406"/>
                  <a:gd name="T17" fmla="*/ 2147483646 h 3508"/>
                  <a:gd name="T18" fmla="*/ 2147483646 w 6406"/>
                  <a:gd name="T19" fmla="*/ 2147483646 h 3508"/>
                  <a:gd name="T20" fmla="*/ 2147483646 w 6406"/>
                  <a:gd name="T21" fmla="*/ 2147483646 h 3508"/>
                  <a:gd name="T22" fmla="*/ 2147483646 w 6406"/>
                  <a:gd name="T23" fmla="*/ 9765625 h 35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06" h="3508" extrusionOk="0">
                    <a:moveTo>
                      <a:pt x="4698" y="1"/>
                    </a:moveTo>
                    <a:lnTo>
                      <a:pt x="1689" y="10"/>
                    </a:lnTo>
                    <a:cubicBezTo>
                      <a:pt x="1350" y="707"/>
                      <a:pt x="736" y="2710"/>
                      <a:pt x="1" y="3508"/>
                    </a:cubicBezTo>
                    <a:lnTo>
                      <a:pt x="369" y="3508"/>
                    </a:lnTo>
                    <a:lnTo>
                      <a:pt x="1660" y="3503"/>
                    </a:lnTo>
                    <a:cubicBezTo>
                      <a:pt x="1660" y="3503"/>
                      <a:pt x="1723" y="2637"/>
                      <a:pt x="2115" y="1994"/>
                    </a:cubicBezTo>
                    <a:cubicBezTo>
                      <a:pt x="2312" y="1673"/>
                      <a:pt x="2746" y="1511"/>
                      <a:pt x="3180" y="1511"/>
                    </a:cubicBezTo>
                    <a:cubicBezTo>
                      <a:pt x="3609" y="1511"/>
                      <a:pt x="4039" y="1669"/>
                      <a:pt x="4238" y="1989"/>
                    </a:cubicBezTo>
                    <a:cubicBezTo>
                      <a:pt x="4635" y="2632"/>
                      <a:pt x="4746" y="3488"/>
                      <a:pt x="4746" y="3488"/>
                    </a:cubicBezTo>
                    <a:lnTo>
                      <a:pt x="6038" y="3483"/>
                    </a:lnTo>
                    <a:lnTo>
                      <a:pt x="6405" y="3483"/>
                    </a:lnTo>
                    <a:cubicBezTo>
                      <a:pt x="5660" y="2690"/>
                      <a:pt x="5046" y="692"/>
                      <a:pt x="4698" y="1"/>
                    </a:cubicBez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0" name="Google Shape;386;p8">
                <a:extLst>
                  <a:ext uri="{FF2B5EF4-FFF2-40B4-BE49-F238E27FC236}">
                    <a16:creationId xmlns:a16="http://schemas.microsoft.com/office/drawing/2014/main" id="{7B24B5CD-2FD6-964E-8B7A-20B7891530D7}"/>
                  </a:ext>
                </a:extLst>
              </p:cNvPr>
              <p:cNvSpPr>
                <a:spLocks/>
              </p:cNvSpPr>
              <p:nvPr/>
            </p:nvSpPr>
            <p:spPr bwMode="auto">
              <a:xfrm>
                <a:off x="-2331200" y="-1831600"/>
                <a:ext cx="12350" cy="4250"/>
              </a:xfrm>
              <a:custGeom>
                <a:avLst/>
                <a:gdLst>
                  <a:gd name="T0" fmla="*/ 2147483646 w 494"/>
                  <a:gd name="T1" fmla="*/ 9765625 h 170"/>
                  <a:gd name="T2" fmla="*/ 2147483646 w 494"/>
                  <a:gd name="T3" fmla="*/ 97656250 h 170"/>
                  <a:gd name="T4" fmla="*/ 566406250 w 494"/>
                  <a:gd name="T5" fmla="*/ 97656250 h 170"/>
                  <a:gd name="T6" fmla="*/ 0 w 494"/>
                  <a:gd name="T7" fmla="*/ 48828125 h 170"/>
                  <a:gd name="T8" fmla="*/ 0 w 494"/>
                  <a:gd name="T9" fmla="*/ 1660156250 h 170"/>
                  <a:gd name="T10" fmla="*/ 2147483646 w 494"/>
                  <a:gd name="T11" fmla="*/ 1660156250 h 170"/>
                  <a:gd name="T12" fmla="*/ 2147483646 w 494"/>
                  <a:gd name="T13" fmla="*/ 9765625 h 1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4" h="170" extrusionOk="0">
                    <a:moveTo>
                      <a:pt x="489" y="1"/>
                    </a:moveTo>
                    <a:cubicBezTo>
                      <a:pt x="469" y="5"/>
                      <a:pt x="450" y="10"/>
                      <a:pt x="431" y="10"/>
                    </a:cubicBezTo>
                    <a:lnTo>
                      <a:pt x="58" y="10"/>
                    </a:lnTo>
                    <a:cubicBezTo>
                      <a:pt x="39" y="10"/>
                      <a:pt x="20" y="10"/>
                      <a:pt x="0" y="5"/>
                    </a:cubicBezTo>
                    <a:lnTo>
                      <a:pt x="0" y="170"/>
                    </a:lnTo>
                    <a:lnTo>
                      <a:pt x="494" y="170"/>
                    </a:lnTo>
                    <a:cubicBezTo>
                      <a:pt x="489" y="102"/>
                      <a:pt x="489" y="44"/>
                      <a:pt x="489" y="1"/>
                    </a:cubicBez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1" name="Google Shape;387;p8">
                <a:extLst>
                  <a:ext uri="{FF2B5EF4-FFF2-40B4-BE49-F238E27FC236}">
                    <a16:creationId xmlns:a16="http://schemas.microsoft.com/office/drawing/2014/main" id="{89BA4A71-6FE1-9844-A3BA-4783E9C3B2AF}"/>
                  </a:ext>
                </a:extLst>
              </p:cNvPr>
              <p:cNvSpPr>
                <a:spLocks/>
              </p:cNvSpPr>
              <p:nvPr/>
            </p:nvSpPr>
            <p:spPr bwMode="auto">
              <a:xfrm>
                <a:off x="-2331575" y="-1856375"/>
                <a:ext cx="12975" cy="13075"/>
              </a:xfrm>
              <a:custGeom>
                <a:avLst/>
                <a:gdLst>
                  <a:gd name="T0" fmla="*/ 9765625 w 519"/>
                  <a:gd name="T1" fmla="*/ 0 h 523"/>
                  <a:gd name="T2" fmla="*/ 48828125 w 519"/>
                  <a:gd name="T3" fmla="*/ 2147483646 h 523"/>
                  <a:gd name="T4" fmla="*/ 664062500 w 519"/>
                  <a:gd name="T5" fmla="*/ 2147483646 h 523"/>
                  <a:gd name="T6" fmla="*/ 2147483646 w 519"/>
                  <a:gd name="T7" fmla="*/ 2147483646 h 523"/>
                  <a:gd name="T8" fmla="*/ 2147483646 w 519"/>
                  <a:gd name="T9" fmla="*/ 2147483646 h 523"/>
                  <a:gd name="T10" fmla="*/ 2147483646 w 519"/>
                  <a:gd name="T11" fmla="*/ 0 h 523"/>
                  <a:gd name="T12" fmla="*/ 9765625 w 519"/>
                  <a:gd name="T13" fmla="*/ 0 h 5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9" h="523" extrusionOk="0">
                    <a:moveTo>
                      <a:pt x="1" y="0"/>
                    </a:moveTo>
                    <a:lnTo>
                      <a:pt x="5" y="522"/>
                    </a:lnTo>
                    <a:cubicBezTo>
                      <a:pt x="25" y="518"/>
                      <a:pt x="49" y="513"/>
                      <a:pt x="68" y="513"/>
                    </a:cubicBezTo>
                    <a:lnTo>
                      <a:pt x="441" y="513"/>
                    </a:lnTo>
                    <a:cubicBezTo>
                      <a:pt x="465" y="513"/>
                      <a:pt x="489" y="518"/>
                      <a:pt x="513" y="522"/>
                    </a:cubicBezTo>
                    <a:lnTo>
                      <a:pt x="518" y="0"/>
                    </a:lnTo>
                    <a:lnTo>
                      <a:pt x="1" y="0"/>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2" name="Google Shape;388;p8">
                <a:extLst>
                  <a:ext uri="{FF2B5EF4-FFF2-40B4-BE49-F238E27FC236}">
                    <a16:creationId xmlns:a16="http://schemas.microsoft.com/office/drawing/2014/main" id="{71FB4FFA-F31F-8F44-A156-23643B70F0BA}"/>
                  </a:ext>
                </a:extLst>
              </p:cNvPr>
              <p:cNvSpPr>
                <a:spLocks/>
              </p:cNvSpPr>
              <p:nvPr/>
            </p:nvSpPr>
            <p:spPr bwMode="auto">
              <a:xfrm>
                <a:off x="-2334000" y="-1870775"/>
                <a:ext cx="17700" cy="7525"/>
              </a:xfrm>
              <a:custGeom>
                <a:avLst/>
                <a:gdLst>
                  <a:gd name="T0" fmla="*/ 1611328125 w 708"/>
                  <a:gd name="T1" fmla="*/ 0 h 301"/>
                  <a:gd name="T2" fmla="*/ 9765625 w 708"/>
                  <a:gd name="T3" fmla="*/ 2147483646 h 301"/>
                  <a:gd name="T4" fmla="*/ 2147483646 w 708"/>
                  <a:gd name="T5" fmla="*/ 2147483646 h 301"/>
                  <a:gd name="T6" fmla="*/ 2147483646 w 708"/>
                  <a:gd name="T7" fmla="*/ 48828125 h 301"/>
                  <a:gd name="T8" fmla="*/ 2147483646 w 708"/>
                  <a:gd name="T9" fmla="*/ 146484375 h 301"/>
                  <a:gd name="T10" fmla="*/ 2089843750 w 708"/>
                  <a:gd name="T11" fmla="*/ 146484375 h 301"/>
                  <a:gd name="T12" fmla="*/ 1611328125 w 708"/>
                  <a:gd name="T13" fmla="*/ 0 h 3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8" h="301" extrusionOk="0">
                    <a:moveTo>
                      <a:pt x="165" y="0"/>
                    </a:moveTo>
                    <a:lnTo>
                      <a:pt x="1" y="300"/>
                    </a:lnTo>
                    <a:lnTo>
                      <a:pt x="707" y="300"/>
                    </a:lnTo>
                    <a:lnTo>
                      <a:pt x="547" y="5"/>
                    </a:lnTo>
                    <a:cubicBezTo>
                      <a:pt x="538" y="10"/>
                      <a:pt x="523" y="15"/>
                      <a:pt x="514" y="15"/>
                    </a:cubicBezTo>
                    <a:lnTo>
                      <a:pt x="214" y="15"/>
                    </a:lnTo>
                    <a:cubicBezTo>
                      <a:pt x="194" y="15"/>
                      <a:pt x="180" y="10"/>
                      <a:pt x="165" y="0"/>
                    </a:cubicBez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3" name="Google Shape;389;p8">
                <a:extLst>
                  <a:ext uri="{FF2B5EF4-FFF2-40B4-BE49-F238E27FC236}">
                    <a16:creationId xmlns:a16="http://schemas.microsoft.com/office/drawing/2014/main" id="{816BF8FA-BC96-704D-B855-5C65836E0130}"/>
                  </a:ext>
                </a:extLst>
              </p:cNvPr>
              <p:cNvSpPr>
                <a:spLocks/>
              </p:cNvSpPr>
              <p:nvPr/>
            </p:nvSpPr>
            <p:spPr bwMode="auto">
              <a:xfrm>
                <a:off x="-2334100" y="-1863050"/>
                <a:ext cx="25" cy="150"/>
              </a:xfrm>
              <a:custGeom>
                <a:avLst/>
                <a:gdLst>
                  <a:gd name="T0" fmla="*/ 0 w 1"/>
                  <a:gd name="T1" fmla="*/ 58593750 h 6"/>
                  <a:gd name="T2" fmla="*/ 0 w 1"/>
                  <a:gd name="T3" fmla="*/ 58593750 h 6"/>
                  <a:gd name="T4" fmla="*/ 0 w 1"/>
                  <a:gd name="T5" fmla="*/ 9765625 h 6"/>
                  <a:gd name="T6" fmla="*/ 0 w 1"/>
                  <a:gd name="T7" fmla="*/ 5859375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6" extrusionOk="0">
                    <a:moveTo>
                      <a:pt x="0" y="6"/>
                    </a:moveTo>
                    <a:lnTo>
                      <a:pt x="0" y="6"/>
                    </a:lnTo>
                    <a:lnTo>
                      <a:pt x="0" y="1"/>
                    </a:lnTo>
                    <a:lnTo>
                      <a:pt x="0" y="6"/>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4" name="Google Shape;390;p8">
                <a:extLst>
                  <a:ext uri="{FF2B5EF4-FFF2-40B4-BE49-F238E27FC236}">
                    <a16:creationId xmlns:a16="http://schemas.microsoft.com/office/drawing/2014/main" id="{B4A92FAE-7A47-7444-AD79-4D5264F754D4}"/>
                  </a:ext>
                </a:extLst>
              </p:cNvPr>
              <p:cNvSpPr>
                <a:spLocks/>
              </p:cNvSpPr>
              <p:nvPr/>
            </p:nvSpPr>
            <p:spPr bwMode="auto">
              <a:xfrm>
                <a:off x="-2335325" y="-1827375"/>
                <a:ext cx="4150" cy="2575"/>
              </a:xfrm>
              <a:custGeom>
                <a:avLst/>
                <a:gdLst>
                  <a:gd name="T0" fmla="*/ 664062500 w 166"/>
                  <a:gd name="T1" fmla="*/ 9765625 h 103"/>
                  <a:gd name="T2" fmla="*/ 664062500 w 166"/>
                  <a:gd name="T3" fmla="*/ 996093750 h 103"/>
                  <a:gd name="T4" fmla="*/ 1611328125 w 166"/>
                  <a:gd name="T5" fmla="*/ 996093750 h 103"/>
                  <a:gd name="T6" fmla="*/ 1611328125 w 166"/>
                  <a:gd name="T7" fmla="*/ 9765625 h 103"/>
                  <a:gd name="T8" fmla="*/ 664062500 w 166"/>
                  <a:gd name="T9" fmla="*/ 9765625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03" extrusionOk="0">
                    <a:moveTo>
                      <a:pt x="68" y="1"/>
                    </a:moveTo>
                    <a:cubicBezTo>
                      <a:pt x="1" y="1"/>
                      <a:pt x="1" y="102"/>
                      <a:pt x="68" y="102"/>
                    </a:cubicBezTo>
                    <a:lnTo>
                      <a:pt x="165" y="102"/>
                    </a:lnTo>
                    <a:lnTo>
                      <a:pt x="165" y="1"/>
                    </a:lnTo>
                    <a:lnTo>
                      <a:pt x="68" y="1"/>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5" name="Google Shape;391;p8">
                <a:extLst>
                  <a:ext uri="{FF2B5EF4-FFF2-40B4-BE49-F238E27FC236}">
                    <a16:creationId xmlns:a16="http://schemas.microsoft.com/office/drawing/2014/main" id="{ED0A7410-38CD-1A46-9E2C-0A0643953EB2}"/>
                  </a:ext>
                </a:extLst>
              </p:cNvPr>
              <p:cNvSpPr>
                <a:spLocks/>
              </p:cNvSpPr>
              <p:nvPr/>
            </p:nvSpPr>
            <p:spPr bwMode="auto">
              <a:xfrm>
                <a:off x="-2318875" y="-1827375"/>
                <a:ext cx="4500" cy="2575"/>
              </a:xfrm>
              <a:custGeom>
                <a:avLst/>
                <a:gdLst>
                  <a:gd name="T0" fmla="*/ 1132812500 w 180"/>
                  <a:gd name="T1" fmla="*/ 9765625 h 103"/>
                  <a:gd name="T2" fmla="*/ 1093750000 w 180"/>
                  <a:gd name="T3" fmla="*/ 9765625 h 103"/>
                  <a:gd name="T4" fmla="*/ 9765625 w 180"/>
                  <a:gd name="T5" fmla="*/ 9765625 h 103"/>
                  <a:gd name="T6" fmla="*/ 9765625 w 180"/>
                  <a:gd name="T7" fmla="*/ 996093750 h 103"/>
                  <a:gd name="T8" fmla="*/ 1093750000 w 180"/>
                  <a:gd name="T9" fmla="*/ 996093750 h 103"/>
                  <a:gd name="T10" fmla="*/ 1132812500 w 180"/>
                  <a:gd name="T11" fmla="*/ 9765625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0" h="103" extrusionOk="0">
                    <a:moveTo>
                      <a:pt x="116" y="1"/>
                    </a:moveTo>
                    <a:cubicBezTo>
                      <a:pt x="115" y="1"/>
                      <a:pt x="113" y="1"/>
                      <a:pt x="112" y="1"/>
                    </a:cubicBezTo>
                    <a:lnTo>
                      <a:pt x="1" y="1"/>
                    </a:lnTo>
                    <a:lnTo>
                      <a:pt x="1" y="102"/>
                    </a:lnTo>
                    <a:lnTo>
                      <a:pt x="112" y="102"/>
                    </a:lnTo>
                    <a:cubicBezTo>
                      <a:pt x="178" y="102"/>
                      <a:pt x="179" y="1"/>
                      <a:pt x="116" y="1"/>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6" name="Google Shape;392;p8">
                <a:extLst>
                  <a:ext uri="{FF2B5EF4-FFF2-40B4-BE49-F238E27FC236}">
                    <a16:creationId xmlns:a16="http://schemas.microsoft.com/office/drawing/2014/main" id="{0F9038A2-9F90-C045-A296-9E801A50070B}"/>
                  </a:ext>
                </a:extLst>
              </p:cNvPr>
              <p:cNvSpPr>
                <a:spLocks/>
              </p:cNvSpPr>
              <p:nvPr/>
            </p:nvSpPr>
            <p:spPr bwMode="auto">
              <a:xfrm>
                <a:off x="-2331200" y="-1827375"/>
                <a:ext cx="12225" cy="2575"/>
              </a:xfrm>
              <a:custGeom>
                <a:avLst/>
                <a:gdLst>
                  <a:gd name="T0" fmla="*/ 0 w 489"/>
                  <a:gd name="T1" fmla="*/ 9765625 h 103"/>
                  <a:gd name="T2" fmla="*/ 0 w 489"/>
                  <a:gd name="T3" fmla="*/ 996093750 h 103"/>
                  <a:gd name="T4" fmla="*/ 2147483646 w 489"/>
                  <a:gd name="T5" fmla="*/ 996093750 h 103"/>
                  <a:gd name="T6" fmla="*/ 2147483646 w 489"/>
                  <a:gd name="T7" fmla="*/ 9765625 h 103"/>
                  <a:gd name="T8" fmla="*/ 0 w 489"/>
                  <a:gd name="T9" fmla="*/ 9765625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9" h="103" extrusionOk="0">
                    <a:moveTo>
                      <a:pt x="0" y="1"/>
                    </a:moveTo>
                    <a:lnTo>
                      <a:pt x="0" y="102"/>
                    </a:lnTo>
                    <a:lnTo>
                      <a:pt x="489" y="102"/>
                    </a:lnTo>
                    <a:cubicBezTo>
                      <a:pt x="489" y="64"/>
                      <a:pt x="489" y="30"/>
                      <a:pt x="489" y="1"/>
                    </a:cubicBezTo>
                    <a:lnTo>
                      <a:pt x="0" y="1"/>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7" name="Google Shape;393;p8">
                <a:extLst>
                  <a:ext uri="{FF2B5EF4-FFF2-40B4-BE49-F238E27FC236}">
                    <a16:creationId xmlns:a16="http://schemas.microsoft.com/office/drawing/2014/main" id="{80995CDA-E3AD-8E40-9C2A-652239F5FA54}"/>
                  </a:ext>
                </a:extLst>
              </p:cNvPr>
              <p:cNvSpPr>
                <a:spLocks/>
              </p:cNvSpPr>
              <p:nvPr/>
            </p:nvSpPr>
            <p:spPr bwMode="auto">
              <a:xfrm>
                <a:off x="-2334100" y="-1862925"/>
                <a:ext cx="2550" cy="6450"/>
              </a:xfrm>
              <a:custGeom>
                <a:avLst/>
                <a:gdLst>
                  <a:gd name="T0" fmla="*/ 0 w 102"/>
                  <a:gd name="T1" fmla="*/ 9765625 h 258"/>
                  <a:gd name="T2" fmla="*/ 0 w 102"/>
                  <a:gd name="T3" fmla="*/ 1660156250 h 258"/>
                  <a:gd name="T4" fmla="*/ 898437500 w 102"/>
                  <a:gd name="T5" fmla="*/ 2147483646 h 258"/>
                  <a:gd name="T6" fmla="*/ 996093750 w 102"/>
                  <a:gd name="T7" fmla="*/ 2147483646 h 258"/>
                  <a:gd name="T8" fmla="*/ 996093750 w 102"/>
                  <a:gd name="T9" fmla="*/ 2147483646 h 258"/>
                  <a:gd name="T10" fmla="*/ 712890625 w 102"/>
                  <a:gd name="T11" fmla="*/ 1708984375 h 258"/>
                  <a:gd name="T12" fmla="*/ 146484375 w 102"/>
                  <a:gd name="T13" fmla="*/ 390625000 h 258"/>
                  <a:gd name="T14" fmla="*/ 0 w 102"/>
                  <a:gd name="T15" fmla="*/ 9765625 h 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258" extrusionOk="0">
                    <a:moveTo>
                      <a:pt x="0" y="1"/>
                    </a:moveTo>
                    <a:lnTo>
                      <a:pt x="0" y="170"/>
                    </a:lnTo>
                    <a:cubicBezTo>
                      <a:pt x="0" y="218"/>
                      <a:pt x="39" y="257"/>
                      <a:pt x="92" y="257"/>
                    </a:cubicBezTo>
                    <a:lnTo>
                      <a:pt x="102" y="257"/>
                    </a:lnTo>
                    <a:lnTo>
                      <a:pt x="102" y="243"/>
                    </a:lnTo>
                    <a:lnTo>
                      <a:pt x="73" y="175"/>
                    </a:lnTo>
                    <a:lnTo>
                      <a:pt x="15" y="40"/>
                    </a:lnTo>
                    <a:lnTo>
                      <a:pt x="0"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8" name="Google Shape;394;p8">
                <a:extLst>
                  <a:ext uri="{FF2B5EF4-FFF2-40B4-BE49-F238E27FC236}">
                    <a16:creationId xmlns:a16="http://schemas.microsoft.com/office/drawing/2014/main" id="{D1147AD3-DF2E-8747-A572-82549885191D}"/>
                  </a:ext>
                </a:extLst>
              </p:cNvPr>
              <p:cNvSpPr>
                <a:spLocks/>
              </p:cNvSpPr>
              <p:nvPr/>
            </p:nvSpPr>
            <p:spPr bwMode="auto">
              <a:xfrm>
                <a:off x="-2334100" y="-1863275"/>
                <a:ext cx="250" cy="250"/>
              </a:xfrm>
              <a:custGeom>
                <a:avLst/>
                <a:gdLst>
                  <a:gd name="T0" fmla="*/ 0 w 10"/>
                  <a:gd name="T1" fmla="*/ 0 h 10"/>
                  <a:gd name="T2" fmla="*/ 0 w 10"/>
                  <a:gd name="T3" fmla="*/ 97656250 h 10"/>
                  <a:gd name="T4" fmla="*/ 97656250 w 10"/>
                  <a:gd name="T5" fmla="*/ 0 h 10"/>
                  <a:gd name="T6" fmla="*/ 0 w 10"/>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0" extrusionOk="0">
                    <a:moveTo>
                      <a:pt x="0" y="0"/>
                    </a:moveTo>
                    <a:lnTo>
                      <a:pt x="0" y="10"/>
                    </a:lnTo>
                    <a:lnTo>
                      <a:pt x="10" y="0"/>
                    </a:lnTo>
                    <a:lnTo>
                      <a:pt x="0"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9" name="Google Shape;395;p8">
                <a:extLst>
                  <a:ext uri="{FF2B5EF4-FFF2-40B4-BE49-F238E27FC236}">
                    <a16:creationId xmlns:a16="http://schemas.microsoft.com/office/drawing/2014/main" id="{9A8B1D2F-320F-024E-9FCA-07F426BE6267}"/>
                  </a:ext>
                </a:extLst>
              </p:cNvPr>
              <p:cNvSpPr>
                <a:spLocks/>
              </p:cNvSpPr>
              <p:nvPr/>
            </p:nvSpPr>
            <p:spPr bwMode="auto">
              <a:xfrm>
                <a:off x="-2318625" y="-1863275"/>
                <a:ext cx="2675" cy="6925"/>
              </a:xfrm>
              <a:custGeom>
                <a:avLst/>
                <a:gdLst>
                  <a:gd name="T0" fmla="*/ 947265625 w 107"/>
                  <a:gd name="T1" fmla="*/ 0 h 277"/>
                  <a:gd name="T2" fmla="*/ 996093750 w 107"/>
                  <a:gd name="T3" fmla="*/ 146484375 h 277"/>
                  <a:gd name="T4" fmla="*/ 566406250 w 107"/>
                  <a:gd name="T5" fmla="*/ 1181640625 h 277"/>
                  <a:gd name="T6" fmla="*/ 283203125 w 107"/>
                  <a:gd name="T7" fmla="*/ 1845703125 h 277"/>
                  <a:gd name="T8" fmla="*/ 0 w 107"/>
                  <a:gd name="T9" fmla="*/ 2147483646 h 277"/>
                  <a:gd name="T10" fmla="*/ 0 w 107"/>
                  <a:gd name="T11" fmla="*/ 2147483646 h 277"/>
                  <a:gd name="T12" fmla="*/ 195312500 w 107"/>
                  <a:gd name="T13" fmla="*/ 2147483646 h 277"/>
                  <a:gd name="T14" fmla="*/ 1044921875 w 107"/>
                  <a:gd name="T15" fmla="*/ 1796875000 h 277"/>
                  <a:gd name="T16" fmla="*/ 1044921875 w 107"/>
                  <a:gd name="T17" fmla="*/ 0 h 277"/>
                  <a:gd name="T18" fmla="*/ 947265625 w 107"/>
                  <a:gd name="T19" fmla="*/ 0 h 2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277" extrusionOk="0">
                    <a:moveTo>
                      <a:pt x="97" y="0"/>
                    </a:moveTo>
                    <a:lnTo>
                      <a:pt x="102" y="15"/>
                    </a:lnTo>
                    <a:lnTo>
                      <a:pt x="58" y="121"/>
                    </a:lnTo>
                    <a:lnTo>
                      <a:pt x="29" y="189"/>
                    </a:lnTo>
                    <a:lnTo>
                      <a:pt x="0" y="261"/>
                    </a:lnTo>
                    <a:lnTo>
                      <a:pt x="0" y="276"/>
                    </a:lnTo>
                    <a:lnTo>
                      <a:pt x="20" y="276"/>
                    </a:lnTo>
                    <a:cubicBezTo>
                      <a:pt x="68" y="276"/>
                      <a:pt x="107" y="232"/>
                      <a:pt x="107" y="184"/>
                    </a:cubicBezTo>
                    <a:lnTo>
                      <a:pt x="107" y="0"/>
                    </a:lnTo>
                    <a:lnTo>
                      <a:pt x="97"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0" name="Google Shape;396;p8">
                <a:extLst>
                  <a:ext uri="{FF2B5EF4-FFF2-40B4-BE49-F238E27FC236}">
                    <a16:creationId xmlns:a16="http://schemas.microsoft.com/office/drawing/2014/main" id="{B06C1D76-E011-0245-ADE3-EC11DB14C5E2}"/>
                  </a:ext>
                </a:extLst>
              </p:cNvPr>
              <p:cNvSpPr>
                <a:spLocks/>
              </p:cNvSpPr>
              <p:nvPr/>
            </p:nvSpPr>
            <p:spPr bwMode="auto">
              <a:xfrm>
                <a:off x="-2334100" y="-1863275"/>
                <a:ext cx="18025" cy="3050"/>
              </a:xfrm>
              <a:custGeom>
                <a:avLst/>
                <a:gdLst>
                  <a:gd name="T0" fmla="*/ 97656250 w 721"/>
                  <a:gd name="T1" fmla="*/ 0 h 122"/>
                  <a:gd name="T2" fmla="*/ 0 w 721"/>
                  <a:gd name="T3" fmla="*/ 97656250 h 122"/>
                  <a:gd name="T4" fmla="*/ 0 w 721"/>
                  <a:gd name="T5" fmla="*/ 146484375 h 122"/>
                  <a:gd name="T6" fmla="*/ 146484375 w 721"/>
                  <a:gd name="T7" fmla="*/ 527343750 h 122"/>
                  <a:gd name="T8" fmla="*/ 2147483646 w 721"/>
                  <a:gd name="T9" fmla="*/ 527343750 h 122"/>
                  <a:gd name="T10" fmla="*/ 2147483646 w 721"/>
                  <a:gd name="T11" fmla="*/ 146484375 h 122"/>
                  <a:gd name="T12" fmla="*/ 2147483646 w 721"/>
                  <a:gd name="T13" fmla="*/ 0 h 122"/>
                  <a:gd name="T14" fmla="*/ 97656250 w 721"/>
                  <a:gd name="T15" fmla="*/ 0 h 122"/>
                  <a:gd name="T16" fmla="*/ 2147483646 w 721"/>
                  <a:gd name="T17" fmla="*/ 527343750 h 122"/>
                  <a:gd name="T18" fmla="*/ 2147483646 w 721"/>
                  <a:gd name="T19" fmla="*/ 1181640625 h 122"/>
                  <a:gd name="T20" fmla="*/ 2147483646 w 721"/>
                  <a:gd name="T21" fmla="*/ 527343750 h 122"/>
                  <a:gd name="T22" fmla="*/ 2147483646 w 721"/>
                  <a:gd name="T23" fmla="*/ 52734375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1" h="122" extrusionOk="0">
                    <a:moveTo>
                      <a:pt x="10" y="0"/>
                    </a:moveTo>
                    <a:lnTo>
                      <a:pt x="0" y="10"/>
                    </a:lnTo>
                    <a:lnTo>
                      <a:pt x="0" y="15"/>
                    </a:lnTo>
                    <a:lnTo>
                      <a:pt x="15" y="54"/>
                    </a:lnTo>
                    <a:lnTo>
                      <a:pt x="705" y="54"/>
                    </a:lnTo>
                    <a:lnTo>
                      <a:pt x="721" y="15"/>
                    </a:lnTo>
                    <a:lnTo>
                      <a:pt x="716" y="0"/>
                    </a:lnTo>
                    <a:lnTo>
                      <a:pt x="10" y="0"/>
                    </a:lnTo>
                    <a:close/>
                    <a:moveTo>
                      <a:pt x="705" y="54"/>
                    </a:moveTo>
                    <a:lnTo>
                      <a:pt x="677" y="121"/>
                    </a:lnTo>
                    <a:lnTo>
                      <a:pt x="706" y="54"/>
                    </a:lnTo>
                    <a:lnTo>
                      <a:pt x="705" y="54"/>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1" name="Google Shape;397;p8">
                <a:extLst>
                  <a:ext uri="{FF2B5EF4-FFF2-40B4-BE49-F238E27FC236}">
                    <a16:creationId xmlns:a16="http://schemas.microsoft.com/office/drawing/2014/main" id="{D00F9E49-0018-A448-82D3-9FE84CBE41DF}"/>
                  </a:ext>
                </a:extLst>
              </p:cNvPr>
              <p:cNvSpPr>
                <a:spLocks/>
              </p:cNvSpPr>
              <p:nvPr/>
            </p:nvSpPr>
            <p:spPr bwMode="auto">
              <a:xfrm>
                <a:off x="-2332300" y="-1858575"/>
                <a:ext cx="14425" cy="2225"/>
              </a:xfrm>
              <a:custGeom>
                <a:avLst/>
                <a:gdLst>
                  <a:gd name="T0" fmla="*/ 9765625 w 577"/>
                  <a:gd name="T1" fmla="*/ 9765625 h 89"/>
                  <a:gd name="T2" fmla="*/ 292968750 w 577"/>
                  <a:gd name="T3" fmla="*/ 712890625 h 89"/>
                  <a:gd name="T4" fmla="*/ 292968750 w 577"/>
                  <a:gd name="T5" fmla="*/ 859375000 h 89"/>
                  <a:gd name="T6" fmla="*/ 2147483646 w 577"/>
                  <a:gd name="T7" fmla="*/ 859375000 h 89"/>
                  <a:gd name="T8" fmla="*/ 2147483646 w 577"/>
                  <a:gd name="T9" fmla="*/ 712890625 h 89"/>
                  <a:gd name="T10" fmla="*/ 2147483646 w 577"/>
                  <a:gd name="T11" fmla="*/ 9765625 h 89"/>
                  <a:gd name="T12" fmla="*/ 9765625 w 577"/>
                  <a:gd name="T13" fmla="*/ 9765625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7" h="89" extrusionOk="0">
                    <a:moveTo>
                      <a:pt x="1" y="1"/>
                    </a:moveTo>
                    <a:lnTo>
                      <a:pt x="30" y="73"/>
                    </a:lnTo>
                    <a:lnTo>
                      <a:pt x="30" y="88"/>
                    </a:lnTo>
                    <a:lnTo>
                      <a:pt x="547" y="88"/>
                    </a:lnTo>
                    <a:lnTo>
                      <a:pt x="547" y="73"/>
                    </a:lnTo>
                    <a:lnTo>
                      <a:pt x="576" y="1"/>
                    </a:lnTo>
                    <a:lnTo>
                      <a:pt x="1"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2" name="Google Shape;398;p8">
                <a:extLst>
                  <a:ext uri="{FF2B5EF4-FFF2-40B4-BE49-F238E27FC236}">
                    <a16:creationId xmlns:a16="http://schemas.microsoft.com/office/drawing/2014/main" id="{21C3E231-8A08-7A41-BDA8-C2DFC8C4976B}"/>
                  </a:ext>
                </a:extLst>
              </p:cNvPr>
              <p:cNvSpPr>
                <a:spLocks/>
              </p:cNvSpPr>
              <p:nvPr/>
            </p:nvSpPr>
            <p:spPr bwMode="auto">
              <a:xfrm>
                <a:off x="-2317900" y="-1860250"/>
                <a:ext cx="750" cy="1700"/>
              </a:xfrm>
              <a:custGeom>
                <a:avLst/>
                <a:gdLst>
                  <a:gd name="T0" fmla="*/ 283203125 w 30"/>
                  <a:gd name="T1" fmla="*/ 0 h 68"/>
                  <a:gd name="T2" fmla="*/ 0 w 30"/>
                  <a:gd name="T3" fmla="*/ 664062500 h 68"/>
                  <a:gd name="T4" fmla="*/ 0 w 30"/>
                  <a:gd name="T5" fmla="*/ 664062500 h 68"/>
                  <a:gd name="T6" fmla="*/ 283203125 w 30"/>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8" extrusionOk="0">
                    <a:moveTo>
                      <a:pt x="29" y="0"/>
                    </a:moveTo>
                    <a:lnTo>
                      <a:pt x="0" y="68"/>
                    </a:lnTo>
                    <a:lnTo>
                      <a:pt x="29"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3" name="Google Shape;399;p8">
                <a:extLst>
                  <a:ext uri="{FF2B5EF4-FFF2-40B4-BE49-F238E27FC236}">
                    <a16:creationId xmlns:a16="http://schemas.microsoft.com/office/drawing/2014/main" id="{B1893FD5-C7D2-E146-879C-B66E5A381511}"/>
                  </a:ext>
                </a:extLst>
              </p:cNvPr>
              <p:cNvSpPr>
                <a:spLocks/>
              </p:cNvSpPr>
              <p:nvPr/>
            </p:nvSpPr>
            <p:spPr bwMode="auto">
              <a:xfrm>
                <a:off x="-2333750" y="-1861950"/>
                <a:ext cx="1475" cy="3400"/>
              </a:xfrm>
              <a:custGeom>
                <a:avLst/>
                <a:gdLst>
                  <a:gd name="T0" fmla="*/ 576171875 w 59"/>
                  <a:gd name="T1" fmla="*/ 1328125000 h 136"/>
                  <a:gd name="T2" fmla="*/ 576171875 w 59"/>
                  <a:gd name="T3" fmla="*/ 1328125000 h 136"/>
                  <a:gd name="T4" fmla="*/ 9765625 w 59"/>
                  <a:gd name="T5" fmla="*/ 9765625 h 136"/>
                  <a:gd name="T6" fmla="*/ 576171875 w 59"/>
                  <a:gd name="T7" fmla="*/ 1328125000 h 1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136" extrusionOk="0">
                    <a:moveTo>
                      <a:pt x="59" y="136"/>
                    </a:moveTo>
                    <a:lnTo>
                      <a:pt x="59" y="136"/>
                    </a:lnTo>
                    <a:lnTo>
                      <a:pt x="1" y="1"/>
                    </a:lnTo>
                    <a:lnTo>
                      <a:pt x="59" y="136"/>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4" name="Google Shape;400;p8">
                <a:extLst>
                  <a:ext uri="{FF2B5EF4-FFF2-40B4-BE49-F238E27FC236}">
                    <a16:creationId xmlns:a16="http://schemas.microsoft.com/office/drawing/2014/main" id="{3C90B383-1D3E-DA4C-A9EE-BFDA429DF88E}"/>
                  </a:ext>
                </a:extLst>
              </p:cNvPr>
              <p:cNvSpPr>
                <a:spLocks/>
              </p:cNvSpPr>
              <p:nvPr/>
            </p:nvSpPr>
            <p:spPr bwMode="auto">
              <a:xfrm>
                <a:off x="-2333750" y="-1861950"/>
                <a:ext cx="17325" cy="3400"/>
              </a:xfrm>
              <a:custGeom>
                <a:avLst/>
                <a:gdLst>
                  <a:gd name="T0" fmla="*/ 9765625 w 693"/>
                  <a:gd name="T1" fmla="*/ 9765625 h 136"/>
                  <a:gd name="T2" fmla="*/ 576171875 w 693"/>
                  <a:gd name="T3" fmla="*/ 1328125000 h 136"/>
                  <a:gd name="T4" fmla="*/ 2147483646 w 693"/>
                  <a:gd name="T5" fmla="*/ 1328125000 h 136"/>
                  <a:gd name="T6" fmla="*/ 2147483646 w 693"/>
                  <a:gd name="T7" fmla="*/ 664062500 h 136"/>
                  <a:gd name="T8" fmla="*/ 2147483646 w 693"/>
                  <a:gd name="T9" fmla="*/ 9765625 h 136"/>
                  <a:gd name="T10" fmla="*/ 9765625 w 693"/>
                  <a:gd name="T11" fmla="*/ 9765625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3" h="136" extrusionOk="0">
                    <a:moveTo>
                      <a:pt x="1" y="1"/>
                    </a:moveTo>
                    <a:lnTo>
                      <a:pt x="59" y="136"/>
                    </a:lnTo>
                    <a:lnTo>
                      <a:pt x="634" y="136"/>
                    </a:lnTo>
                    <a:lnTo>
                      <a:pt x="663" y="68"/>
                    </a:lnTo>
                    <a:lnTo>
                      <a:pt x="692" y="1"/>
                    </a:lnTo>
                    <a:lnTo>
                      <a:pt x="1"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5" name="Google Shape;401;p8">
                <a:extLst>
                  <a:ext uri="{FF2B5EF4-FFF2-40B4-BE49-F238E27FC236}">
                    <a16:creationId xmlns:a16="http://schemas.microsoft.com/office/drawing/2014/main" id="{3DD91E9F-424E-B640-ACE3-2AEB8D6FBA01}"/>
                  </a:ext>
                </a:extLst>
              </p:cNvPr>
              <p:cNvSpPr>
                <a:spLocks/>
              </p:cNvSpPr>
              <p:nvPr/>
            </p:nvSpPr>
            <p:spPr bwMode="auto">
              <a:xfrm>
                <a:off x="-2330600" y="-1874275"/>
                <a:ext cx="12125" cy="3650"/>
              </a:xfrm>
              <a:custGeom>
                <a:avLst/>
                <a:gdLst>
                  <a:gd name="T0" fmla="*/ 761718750 w 485"/>
                  <a:gd name="T1" fmla="*/ 0 h 146"/>
                  <a:gd name="T2" fmla="*/ 0 w 485"/>
                  <a:gd name="T3" fmla="*/ 761718750 h 146"/>
                  <a:gd name="T4" fmla="*/ 332031250 w 485"/>
                  <a:gd name="T5" fmla="*/ 1367187500 h 146"/>
                  <a:gd name="T6" fmla="*/ 332031250 w 485"/>
                  <a:gd name="T7" fmla="*/ 1328125000 h 146"/>
                  <a:gd name="T8" fmla="*/ 2147483646 w 485"/>
                  <a:gd name="T9" fmla="*/ 1328125000 h 146"/>
                  <a:gd name="T10" fmla="*/ 2147483646 w 485"/>
                  <a:gd name="T11" fmla="*/ 1416015625 h 146"/>
                  <a:gd name="T12" fmla="*/ 2147483646 w 485"/>
                  <a:gd name="T13" fmla="*/ 0 h 146"/>
                  <a:gd name="T14" fmla="*/ 2147483646 w 485"/>
                  <a:gd name="T15" fmla="*/ 0 h 146"/>
                  <a:gd name="T16" fmla="*/ 2147483646 w 485"/>
                  <a:gd name="T17" fmla="*/ 380859375 h 146"/>
                  <a:gd name="T18" fmla="*/ 1943359375 w 485"/>
                  <a:gd name="T19" fmla="*/ 380859375 h 146"/>
                  <a:gd name="T20" fmla="*/ 1943359375 w 485"/>
                  <a:gd name="T21" fmla="*/ 0 h 146"/>
                  <a:gd name="T22" fmla="*/ 761718750 w 485"/>
                  <a:gd name="T23" fmla="*/ 0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5" h="146" extrusionOk="0">
                    <a:moveTo>
                      <a:pt x="78" y="0"/>
                    </a:moveTo>
                    <a:cubicBezTo>
                      <a:pt x="34" y="0"/>
                      <a:pt x="0" y="34"/>
                      <a:pt x="0" y="78"/>
                    </a:cubicBezTo>
                    <a:cubicBezTo>
                      <a:pt x="0" y="102"/>
                      <a:pt x="15" y="126"/>
                      <a:pt x="34" y="140"/>
                    </a:cubicBezTo>
                    <a:lnTo>
                      <a:pt x="34" y="136"/>
                    </a:lnTo>
                    <a:lnTo>
                      <a:pt x="407" y="136"/>
                    </a:lnTo>
                    <a:lnTo>
                      <a:pt x="411" y="145"/>
                    </a:lnTo>
                    <a:cubicBezTo>
                      <a:pt x="484" y="107"/>
                      <a:pt x="455" y="0"/>
                      <a:pt x="378" y="0"/>
                    </a:cubicBezTo>
                    <a:lnTo>
                      <a:pt x="271" y="0"/>
                    </a:lnTo>
                    <a:lnTo>
                      <a:pt x="271" y="39"/>
                    </a:lnTo>
                    <a:lnTo>
                      <a:pt x="199" y="39"/>
                    </a:lnTo>
                    <a:lnTo>
                      <a:pt x="199" y="0"/>
                    </a:lnTo>
                    <a:lnTo>
                      <a:pt x="78" y="0"/>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6" name="Google Shape;402;p8">
                <a:extLst>
                  <a:ext uri="{FF2B5EF4-FFF2-40B4-BE49-F238E27FC236}">
                    <a16:creationId xmlns:a16="http://schemas.microsoft.com/office/drawing/2014/main" id="{EA5671BE-45B9-C444-9C4A-5CDC4CF8CA1B}"/>
                  </a:ext>
                </a:extLst>
              </p:cNvPr>
              <p:cNvSpPr>
                <a:spLocks/>
              </p:cNvSpPr>
              <p:nvPr/>
            </p:nvSpPr>
            <p:spPr bwMode="auto">
              <a:xfrm>
                <a:off x="-2329750" y="-1870900"/>
                <a:ext cx="9450" cy="500"/>
              </a:xfrm>
              <a:custGeom>
                <a:avLst/>
                <a:gdLst>
                  <a:gd name="T0" fmla="*/ 0 w 378"/>
                  <a:gd name="T1" fmla="*/ 9765625 h 20"/>
                  <a:gd name="T2" fmla="*/ 0 w 378"/>
                  <a:gd name="T3" fmla="*/ 48828125 h 20"/>
                  <a:gd name="T4" fmla="*/ 478515625 w 378"/>
                  <a:gd name="T5" fmla="*/ 195312500 h 20"/>
                  <a:gd name="T6" fmla="*/ 2147483646 w 378"/>
                  <a:gd name="T7" fmla="*/ 195312500 h 20"/>
                  <a:gd name="T8" fmla="*/ 2147483646 w 378"/>
                  <a:gd name="T9" fmla="*/ 97656250 h 20"/>
                  <a:gd name="T10" fmla="*/ 2147483646 w 378"/>
                  <a:gd name="T11" fmla="*/ 9765625 h 20"/>
                  <a:gd name="T12" fmla="*/ 0 w 378"/>
                  <a:gd name="T13" fmla="*/ 97656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8" h="20" extrusionOk="0">
                    <a:moveTo>
                      <a:pt x="0" y="1"/>
                    </a:moveTo>
                    <a:lnTo>
                      <a:pt x="0" y="5"/>
                    </a:lnTo>
                    <a:cubicBezTo>
                      <a:pt x="15" y="15"/>
                      <a:pt x="29" y="20"/>
                      <a:pt x="49" y="20"/>
                    </a:cubicBezTo>
                    <a:lnTo>
                      <a:pt x="344" y="20"/>
                    </a:lnTo>
                    <a:cubicBezTo>
                      <a:pt x="353" y="20"/>
                      <a:pt x="368" y="15"/>
                      <a:pt x="377" y="10"/>
                    </a:cubicBezTo>
                    <a:lnTo>
                      <a:pt x="373" y="1"/>
                    </a:lnTo>
                    <a:lnTo>
                      <a:pt x="0" y="1"/>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7" name="Google Shape;403;p8">
                <a:extLst>
                  <a:ext uri="{FF2B5EF4-FFF2-40B4-BE49-F238E27FC236}">
                    <a16:creationId xmlns:a16="http://schemas.microsoft.com/office/drawing/2014/main" id="{06E35482-F0FF-8D42-9FD6-0FD441F8B007}"/>
                  </a:ext>
                </a:extLst>
              </p:cNvPr>
              <p:cNvSpPr>
                <a:spLocks/>
              </p:cNvSpPr>
              <p:nvPr/>
            </p:nvSpPr>
            <p:spPr bwMode="auto">
              <a:xfrm>
                <a:off x="-2325650" y="-1911776"/>
                <a:ext cx="1851" cy="39698"/>
              </a:xfrm>
              <a:custGeom>
                <a:avLst/>
                <a:gdLst>
                  <a:gd name="T0" fmla="*/ 9781184 w 74"/>
                  <a:gd name="T1" fmla="*/ 12727745 h 1501"/>
                  <a:gd name="T2" fmla="*/ 9781184 w 74"/>
                  <a:gd name="T3" fmla="*/ 2147483646 h 1501"/>
                  <a:gd name="T4" fmla="*/ 714829661 w 74"/>
                  <a:gd name="T5" fmla="*/ 2147483646 h 1501"/>
                  <a:gd name="T6" fmla="*/ 714829661 w 74"/>
                  <a:gd name="T7" fmla="*/ 12727745 h 1501"/>
                  <a:gd name="T8" fmla="*/ 9781184 w 74"/>
                  <a:gd name="T9" fmla="*/ 12727745 h 15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1501" extrusionOk="0">
                    <a:moveTo>
                      <a:pt x="1" y="1"/>
                    </a:moveTo>
                    <a:lnTo>
                      <a:pt x="1" y="1500"/>
                    </a:lnTo>
                    <a:lnTo>
                      <a:pt x="73" y="1500"/>
                    </a:lnTo>
                    <a:lnTo>
                      <a:pt x="73" y="1"/>
                    </a:lnTo>
                    <a:lnTo>
                      <a:pt x="1" y="1"/>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8" name="Google Shape;404;p8">
                <a:extLst>
                  <a:ext uri="{FF2B5EF4-FFF2-40B4-BE49-F238E27FC236}">
                    <a16:creationId xmlns:a16="http://schemas.microsoft.com/office/drawing/2014/main" id="{FD4B216A-E825-F049-8340-6CD8185844C9}"/>
                  </a:ext>
                </a:extLst>
              </p:cNvPr>
              <p:cNvSpPr>
                <a:spLocks/>
              </p:cNvSpPr>
              <p:nvPr/>
            </p:nvSpPr>
            <p:spPr bwMode="auto">
              <a:xfrm>
                <a:off x="-2325650" y="-1874275"/>
                <a:ext cx="1850" cy="850"/>
              </a:xfrm>
              <a:custGeom>
                <a:avLst/>
                <a:gdLst>
                  <a:gd name="T0" fmla="*/ 9765625 w 74"/>
                  <a:gd name="T1" fmla="*/ 0 h 34"/>
                  <a:gd name="T2" fmla="*/ 9765625 w 74"/>
                  <a:gd name="T3" fmla="*/ 332031250 h 34"/>
                  <a:gd name="T4" fmla="*/ 712890625 w 74"/>
                  <a:gd name="T5" fmla="*/ 332031250 h 34"/>
                  <a:gd name="T6" fmla="*/ 712890625 w 74"/>
                  <a:gd name="T7" fmla="*/ 0 h 34"/>
                  <a:gd name="T8" fmla="*/ 9765625 w 7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34" extrusionOk="0">
                    <a:moveTo>
                      <a:pt x="1" y="0"/>
                    </a:moveTo>
                    <a:lnTo>
                      <a:pt x="1" y="34"/>
                    </a:lnTo>
                    <a:lnTo>
                      <a:pt x="73" y="34"/>
                    </a:lnTo>
                    <a:lnTo>
                      <a:pt x="73" y="0"/>
                    </a:lnTo>
                    <a:lnTo>
                      <a:pt x="1" y="0"/>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9" name="Google Shape;405;p8">
                <a:extLst>
                  <a:ext uri="{FF2B5EF4-FFF2-40B4-BE49-F238E27FC236}">
                    <a16:creationId xmlns:a16="http://schemas.microsoft.com/office/drawing/2014/main" id="{535563A6-77CE-6746-B8F1-CB06D02DAB9A}"/>
                  </a:ext>
                </a:extLst>
              </p:cNvPr>
              <p:cNvSpPr>
                <a:spLocks/>
              </p:cNvSpPr>
              <p:nvPr/>
            </p:nvSpPr>
            <p:spPr bwMode="auto">
              <a:xfrm>
                <a:off x="-2319000" y="-1843325"/>
                <a:ext cx="6325" cy="11750"/>
              </a:xfrm>
              <a:custGeom>
                <a:avLst/>
                <a:gdLst>
                  <a:gd name="T0" fmla="*/ 97656250 w 253"/>
                  <a:gd name="T1" fmla="*/ 0 h 470"/>
                  <a:gd name="T2" fmla="*/ 58593750 w 253"/>
                  <a:gd name="T3" fmla="*/ 2147483646 h 470"/>
                  <a:gd name="T4" fmla="*/ 9765625 w 253"/>
                  <a:gd name="T5" fmla="*/ 2147483646 h 470"/>
                  <a:gd name="T6" fmla="*/ 97656250 w 253"/>
                  <a:gd name="T7" fmla="*/ 0 h 4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3" h="470" extrusionOk="0">
                    <a:moveTo>
                      <a:pt x="10" y="0"/>
                    </a:moveTo>
                    <a:lnTo>
                      <a:pt x="6" y="373"/>
                    </a:lnTo>
                    <a:cubicBezTo>
                      <a:pt x="6" y="373"/>
                      <a:pt x="1" y="407"/>
                      <a:pt x="1" y="470"/>
                    </a:cubicBezTo>
                    <a:cubicBezTo>
                      <a:pt x="247" y="416"/>
                      <a:pt x="252" y="63"/>
                      <a:pt x="10"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0" name="Google Shape;406;p8">
                <a:extLst>
                  <a:ext uri="{FF2B5EF4-FFF2-40B4-BE49-F238E27FC236}">
                    <a16:creationId xmlns:a16="http://schemas.microsoft.com/office/drawing/2014/main" id="{E8C93BD7-3A09-B348-A29C-EBA7AF468EDC}"/>
                  </a:ext>
                </a:extLst>
              </p:cNvPr>
              <p:cNvSpPr>
                <a:spLocks/>
              </p:cNvSpPr>
              <p:nvPr/>
            </p:nvSpPr>
            <p:spPr bwMode="auto">
              <a:xfrm>
                <a:off x="-2337750" y="-1843325"/>
                <a:ext cx="6575" cy="11875"/>
              </a:xfrm>
              <a:custGeom>
                <a:avLst/>
                <a:gdLst>
                  <a:gd name="T0" fmla="*/ 2147483646 w 263"/>
                  <a:gd name="T1" fmla="*/ 0 h 475"/>
                  <a:gd name="T2" fmla="*/ 2147483646 w 263"/>
                  <a:gd name="T3" fmla="*/ 2147483646 h 475"/>
                  <a:gd name="T4" fmla="*/ 2147483646 w 263"/>
                  <a:gd name="T5" fmla="*/ 2147483646 h 475"/>
                  <a:gd name="T6" fmla="*/ 2147483646 w 263"/>
                  <a:gd name="T7" fmla="*/ 0 h 4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3" h="475" extrusionOk="0">
                    <a:moveTo>
                      <a:pt x="252" y="0"/>
                    </a:moveTo>
                    <a:cubicBezTo>
                      <a:pt x="1" y="58"/>
                      <a:pt x="6" y="421"/>
                      <a:pt x="262" y="474"/>
                    </a:cubicBezTo>
                    <a:lnTo>
                      <a:pt x="262" y="373"/>
                    </a:lnTo>
                    <a:lnTo>
                      <a:pt x="252"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1" name="Google Shape;407;p8">
                <a:extLst>
                  <a:ext uri="{FF2B5EF4-FFF2-40B4-BE49-F238E27FC236}">
                    <a16:creationId xmlns:a16="http://schemas.microsoft.com/office/drawing/2014/main" id="{3364DDBB-ED9A-7940-8304-EFE19C048DF5}"/>
                  </a:ext>
                </a:extLst>
              </p:cNvPr>
              <p:cNvSpPr>
                <a:spLocks/>
              </p:cNvSpPr>
              <p:nvPr/>
            </p:nvSpPr>
            <p:spPr bwMode="auto">
              <a:xfrm>
                <a:off x="-2331200" y="-1843575"/>
                <a:ext cx="12350" cy="12250"/>
              </a:xfrm>
              <a:custGeom>
                <a:avLst/>
                <a:gdLst>
                  <a:gd name="T0" fmla="*/ 566406250 w 494"/>
                  <a:gd name="T1" fmla="*/ 9765625 h 490"/>
                  <a:gd name="T2" fmla="*/ 0 w 494"/>
                  <a:gd name="T3" fmla="*/ 97656250 h 490"/>
                  <a:gd name="T4" fmla="*/ 48828125 w 494"/>
                  <a:gd name="T5" fmla="*/ 2147483646 h 490"/>
                  <a:gd name="T6" fmla="*/ 48828125 w 494"/>
                  <a:gd name="T7" fmla="*/ 2147483646 h 490"/>
                  <a:gd name="T8" fmla="*/ 566406250 w 494"/>
                  <a:gd name="T9" fmla="*/ 2147483646 h 490"/>
                  <a:gd name="T10" fmla="*/ 2147483646 w 494"/>
                  <a:gd name="T11" fmla="*/ 2147483646 h 490"/>
                  <a:gd name="T12" fmla="*/ 2147483646 w 494"/>
                  <a:gd name="T13" fmla="*/ 2147483646 h 490"/>
                  <a:gd name="T14" fmla="*/ 2147483646 w 494"/>
                  <a:gd name="T15" fmla="*/ 2147483646 h 490"/>
                  <a:gd name="T16" fmla="*/ 2147483646 w 494"/>
                  <a:gd name="T17" fmla="*/ 97656250 h 490"/>
                  <a:gd name="T18" fmla="*/ 2147483646 w 494"/>
                  <a:gd name="T19" fmla="*/ 9765625 h 490"/>
                  <a:gd name="T20" fmla="*/ 566406250 w 494"/>
                  <a:gd name="T21" fmla="*/ 9765625 h 4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4" h="490" extrusionOk="0">
                    <a:moveTo>
                      <a:pt x="58" y="1"/>
                    </a:moveTo>
                    <a:cubicBezTo>
                      <a:pt x="39" y="1"/>
                      <a:pt x="20" y="6"/>
                      <a:pt x="0" y="10"/>
                    </a:cubicBezTo>
                    <a:lnTo>
                      <a:pt x="5" y="383"/>
                    </a:lnTo>
                    <a:lnTo>
                      <a:pt x="5" y="484"/>
                    </a:lnTo>
                    <a:cubicBezTo>
                      <a:pt x="20" y="489"/>
                      <a:pt x="39" y="489"/>
                      <a:pt x="58" y="489"/>
                    </a:cubicBezTo>
                    <a:lnTo>
                      <a:pt x="426" y="489"/>
                    </a:lnTo>
                    <a:cubicBezTo>
                      <a:pt x="445" y="489"/>
                      <a:pt x="469" y="484"/>
                      <a:pt x="489" y="480"/>
                    </a:cubicBezTo>
                    <a:lnTo>
                      <a:pt x="489" y="383"/>
                    </a:lnTo>
                    <a:lnTo>
                      <a:pt x="494" y="10"/>
                    </a:lnTo>
                    <a:cubicBezTo>
                      <a:pt x="469" y="6"/>
                      <a:pt x="445" y="1"/>
                      <a:pt x="426" y="1"/>
                    </a:cubicBezTo>
                    <a:lnTo>
                      <a:pt x="58"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59" name="Google Shape;408;p8">
              <a:extLst>
                <a:ext uri="{FF2B5EF4-FFF2-40B4-BE49-F238E27FC236}">
                  <a16:creationId xmlns:a16="http://schemas.microsoft.com/office/drawing/2014/main" id="{FF8FB1BE-14A7-F04E-B6C7-83CF671F76B8}"/>
                </a:ext>
              </a:extLst>
            </p:cNvPr>
            <p:cNvSpPr>
              <a:spLocks noChangeArrowheads="1"/>
            </p:cNvSpPr>
            <p:nvPr/>
          </p:nvSpPr>
          <p:spPr bwMode="auto">
            <a:xfrm>
              <a:off x="8035046" y="1198935"/>
              <a:ext cx="181941" cy="102772"/>
            </a:xfrm>
            <a:prstGeom prst="roundRect">
              <a:avLst>
                <a:gd name="adj" fmla="val 50000"/>
              </a:avLst>
            </a:prstGeom>
            <a:solidFill>
              <a:schemeClr val="accent2"/>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60" name="Google Shape;409;p8">
              <a:extLst>
                <a:ext uri="{FF2B5EF4-FFF2-40B4-BE49-F238E27FC236}">
                  <a16:creationId xmlns:a16="http://schemas.microsoft.com/office/drawing/2014/main" id="{12A14685-499E-1440-B797-DA02EC0E6B0D}"/>
                </a:ext>
              </a:extLst>
            </p:cNvPr>
            <p:cNvSpPr>
              <a:spLocks noChangeArrowheads="1"/>
            </p:cNvSpPr>
            <p:nvPr/>
          </p:nvSpPr>
          <p:spPr bwMode="auto">
            <a:xfrm>
              <a:off x="8053504" y="1035552"/>
              <a:ext cx="147661" cy="57975"/>
            </a:xfrm>
            <a:prstGeom prst="roundRect">
              <a:avLst>
                <a:gd name="adj" fmla="val 26708"/>
              </a:avLst>
            </a:prstGeom>
            <a:solidFill>
              <a:schemeClr val="accent2"/>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61" name="Google Shape;410;p8">
              <a:extLst>
                <a:ext uri="{FF2B5EF4-FFF2-40B4-BE49-F238E27FC236}">
                  <a16:creationId xmlns:a16="http://schemas.microsoft.com/office/drawing/2014/main" id="{1A9A33D3-08BE-A44F-BBB1-4FB6505DE771}"/>
                </a:ext>
              </a:extLst>
            </p:cNvPr>
            <p:cNvSpPr/>
            <p:nvPr/>
          </p:nvSpPr>
          <p:spPr>
            <a:xfrm>
              <a:off x="8040319" y="1333330"/>
              <a:ext cx="171393" cy="21082"/>
            </a:xfrm>
            <a:prstGeom prst="roundRect">
              <a:avLst>
                <a:gd name="adj" fmla="val 50000"/>
              </a:avLst>
            </a:pr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62" name="Google Shape;411;p8">
              <a:extLst>
                <a:ext uri="{FF2B5EF4-FFF2-40B4-BE49-F238E27FC236}">
                  <a16:creationId xmlns:a16="http://schemas.microsoft.com/office/drawing/2014/main" id="{A20D5791-9AAF-5A4B-880F-B1FE90879570}"/>
                </a:ext>
              </a:extLst>
            </p:cNvPr>
            <p:cNvSpPr/>
            <p:nvPr/>
          </p:nvSpPr>
          <p:spPr>
            <a:xfrm>
              <a:off x="8079872" y="943319"/>
              <a:ext cx="94925" cy="31623"/>
            </a:xfrm>
            <a:prstGeom prst="roundRect">
              <a:avLst>
                <a:gd name="adj" fmla="val 50000"/>
              </a:avLst>
            </a:pr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63" name="Google Shape;412;p8">
              <a:extLst>
                <a:ext uri="{FF2B5EF4-FFF2-40B4-BE49-F238E27FC236}">
                  <a16:creationId xmlns:a16="http://schemas.microsoft.com/office/drawing/2014/main" id="{CF916B97-0E96-1E4F-97DE-446298247B91}"/>
                </a:ext>
              </a:extLst>
            </p:cNvPr>
            <p:cNvSpPr>
              <a:spLocks/>
            </p:cNvSpPr>
            <p:nvPr/>
          </p:nvSpPr>
          <p:spPr bwMode="auto">
            <a:xfrm>
              <a:off x="7819345" y="3792175"/>
              <a:ext cx="600200" cy="108275"/>
            </a:xfrm>
            <a:custGeom>
              <a:avLst/>
              <a:gdLst>
                <a:gd name="T0" fmla="*/ 2147483646 w 519"/>
                <a:gd name="T1" fmla="*/ 0 h 523"/>
                <a:gd name="T2" fmla="*/ 2147483646 w 519"/>
                <a:gd name="T3" fmla="*/ 2147483646 h 523"/>
                <a:gd name="T4" fmla="*/ 2147483646 w 519"/>
                <a:gd name="T5" fmla="*/ 2147483646 h 523"/>
                <a:gd name="T6" fmla="*/ 2147483646 w 519"/>
                <a:gd name="T7" fmla="*/ 2147483646 h 523"/>
                <a:gd name="T8" fmla="*/ 2147483646 w 519"/>
                <a:gd name="T9" fmla="*/ 2147483646 h 523"/>
                <a:gd name="T10" fmla="*/ 2147483646 w 519"/>
                <a:gd name="T11" fmla="*/ 0 h 523"/>
                <a:gd name="T12" fmla="*/ 2147483646 w 519"/>
                <a:gd name="T13" fmla="*/ 0 h 5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9" h="523" extrusionOk="0">
                  <a:moveTo>
                    <a:pt x="1" y="0"/>
                  </a:moveTo>
                  <a:lnTo>
                    <a:pt x="5" y="522"/>
                  </a:lnTo>
                  <a:cubicBezTo>
                    <a:pt x="25" y="518"/>
                    <a:pt x="49" y="513"/>
                    <a:pt x="68" y="513"/>
                  </a:cubicBezTo>
                  <a:lnTo>
                    <a:pt x="441" y="513"/>
                  </a:lnTo>
                  <a:cubicBezTo>
                    <a:pt x="465" y="513"/>
                    <a:pt x="489" y="518"/>
                    <a:pt x="513" y="522"/>
                  </a:cubicBezTo>
                  <a:lnTo>
                    <a:pt x="518" y="0"/>
                  </a:lnTo>
                  <a:lnTo>
                    <a:pt x="1" y="0"/>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341" name="Google Shape;341;p8"/>
          <p:cNvSpPr txBox="1">
            <a:spLocks noGrp="1"/>
          </p:cNvSpPr>
          <p:nvPr>
            <p:ph type="title"/>
          </p:nvPr>
        </p:nvSpPr>
        <p:spPr>
          <a:xfrm>
            <a:off x="3752000" y="1141751"/>
            <a:ext cx="4688000" cy="2674000"/>
          </a:xfrm>
          <a:prstGeom prst="rect">
            <a:avLst/>
          </a:prstGeom>
        </p:spPr>
        <p:txBody>
          <a:bodyPr spcFirstLastPara="1" anchor="ctr">
            <a:noAutofit/>
          </a:bodyPr>
          <a:lstStyle>
            <a:lvl1pPr lvl="0" algn="ctr">
              <a:spcBef>
                <a:spcPts val="0"/>
              </a:spcBef>
              <a:spcAft>
                <a:spcPts val="0"/>
              </a:spcAft>
              <a:buSzPts val="4800"/>
              <a:buFont typeface="Playfair Display Regular"/>
              <a:buNone/>
              <a:defRPr sz="6400">
                <a:latin typeface="Playfair Display Regular"/>
                <a:ea typeface="Playfair Display Regular"/>
                <a:cs typeface="Playfair Display Regular"/>
                <a:sym typeface="Playfair Display Regular"/>
              </a:defRPr>
            </a:lvl1pPr>
            <a:lvl2pPr lvl="1">
              <a:spcBef>
                <a:spcPts val="0"/>
              </a:spcBef>
              <a:spcAft>
                <a:spcPts val="0"/>
              </a:spcAft>
              <a:buSzPts val="4800"/>
              <a:buFont typeface="Playfair Display Regular"/>
              <a:buNone/>
              <a:defRPr sz="6400">
                <a:latin typeface="Playfair Display Regular"/>
                <a:ea typeface="Playfair Display Regular"/>
                <a:cs typeface="Playfair Display Regular"/>
                <a:sym typeface="Playfair Display Regular"/>
              </a:defRPr>
            </a:lvl2pPr>
            <a:lvl3pPr lvl="2">
              <a:spcBef>
                <a:spcPts val="0"/>
              </a:spcBef>
              <a:spcAft>
                <a:spcPts val="0"/>
              </a:spcAft>
              <a:buSzPts val="4800"/>
              <a:buFont typeface="Playfair Display Regular"/>
              <a:buNone/>
              <a:defRPr sz="6400">
                <a:latin typeface="Playfair Display Regular"/>
                <a:ea typeface="Playfair Display Regular"/>
                <a:cs typeface="Playfair Display Regular"/>
                <a:sym typeface="Playfair Display Regular"/>
              </a:defRPr>
            </a:lvl3pPr>
            <a:lvl4pPr lvl="3">
              <a:spcBef>
                <a:spcPts val="0"/>
              </a:spcBef>
              <a:spcAft>
                <a:spcPts val="0"/>
              </a:spcAft>
              <a:buSzPts val="4800"/>
              <a:buFont typeface="Playfair Display Regular"/>
              <a:buNone/>
              <a:defRPr sz="6400">
                <a:latin typeface="Playfair Display Regular"/>
                <a:ea typeface="Playfair Display Regular"/>
                <a:cs typeface="Playfair Display Regular"/>
                <a:sym typeface="Playfair Display Regular"/>
              </a:defRPr>
            </a:lvl4pPr>
            <a:lvl5pPr lvl="4">
              <a:spcBef>
                <a:spcPts val="0"/>
              </a:spcBef>
              <a:spcAft>
                <a:spcPts val="0"/>
              </a:spcAft>
              <a:buSzPts val="4800"/>
              <a:buFont typeface="Playfair Display Regular"/>
              <a:buNone/>
              <a:defRPr sz="6400">
                <a:latin typeface="Playfair Display Regular"/>
                <a:ea typeface="Playfair Display Regular"/>
                <a:cs typeface="Playfair Display Regular"/>
                <a:sym typeface="Playfair Display Regular"/>
              </a:defRPr>
            </a:lvl5pPr>
            <a:lvl6pPr lvl="5">
              <a:spcBef>
                <a:spcPts val="0"/>
              </a:spcBef>
              <a:spcAft>
                <a:spcPts val="0"/>
              </a:spcAft>
              <a:buSzPts val="4800"/>
              <a:buFont typeface="Playfair Display Regular"/>
              <a:buNone/>
              <a:defRPr sz="6400">
                <a:latin typeface="Playfair Display Regular"/>
                <a:ea typeface="Playfair Display Regular"/>
                <a:cs typeface="Playfair Display Regular"/>
                <a:sym typeface="Playfair Display Regular"/>
              </a:defRPr>
            </a:lvl6pPr>
            <a:lvl7pPr lvl="6">
              <a:spcBef>
                <a:spcPts val="0"/>
              </a:spcBef>
              <a:spcAft>
                <a:spcPts val="0"/>
              </a:spcAft>
              <a:buSzPts val="4800"/>
              <a:buFont typeface="Playfair Display Regular"/>
              <a:buNone/>
              <a:defRPr sz="6400">
                <a:latin typeface="Playfair Display Regular"/>
                <a:ea typeface="Playfair Display Regular"/>
                <a:cs typeface="Playfair Display Regular"/>
                <a:sym typeface="Playfair Display Regular"/>
              </a:defRPr>
            </a:lvl7pPr>
            <a:lvl8pPr lvl="7">
              <a:spcBef>
                <a:spcPts val="0"/>
              </a:spcBef>
              <a:spcAft>
                <a:spcPts val="0"/>
              </a:spcAft>
              <a:buSzPts val="4800"/>
              <a:buFont typeface="Playfair Display Regular"/>
              <a:buNone/>
              <a:defRPr sz="6400">
                <a:latin typeface="Playfair Display Regular"/>
                <a:ea typeface="Playfair Display Regular"/>
                <a:cs typeface="Playfair Display Regular"/>
                <a:sym typeface="Playfair Display Regular"/>
              </a:defRPr>
            </a:lvl8pPr>
            <a:lvl9pPr lvl="8">
              <a:spcBef>
                <a:spcPts val="0"/>
              </a:spcBef>
              <a:spcAft>
                <a:spcPts val="0"/>
              </a:spcAft>
              <a:buSzPts val="4800"/>
              <a:buFont typeface="Playfair Display Regular"/>
              <a:buNone/>
              <a:defRPr sz="6400">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6545233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21"/>
        <p:cNvGrpSpPr/>
        <p:nvPr/>
      </p:nvGrpSpPr>
      <p:grpSpPr>
        <a:xfrm>
          <a:off x="0" y="0"/>
          <a:ext cx="0" cy="0"/>
          <a:chOff x="0" y="0"/>
          <a:chExt cx="0" cy="0"/>
        </a:xfrm>
      </p:grpSpPr>
      <p:grpSp>
        <p:nvGrpSpPr>
          <p:cNvPr id="4" name="Google Shape;322;p29">
            <a:extLst>
              <a:ext uri="{FF2B5EF4-FFF2-40B4-BE49-F238E27FC236}">
                <a16:creationId xmlns:a16="http://schemas.microsoft.com/office/drawing/2014/main" id="{1CCBCB3A-9D97-B94C-80FE-8CE6D2FB271A}"/>
              </a:ext>
            </a:extLst>
          </p:cNvPr>
          <p:cNvGrpSpPr>
            <a:grpSpLocks/>
          </p:cNvGrpSpPr>
          <p:nvPr/>
        </p:nvGrpSpPr>
        <p:grpSpPr bwMode="auto">
          <a:xfrm>
            <a:off x="158751" y="152400"/>
            <a:ext cx="11874500" cy="6553200"/>
            <a:chOff x="118625" y="114900"/>
            <a:chExt cx="8907003" cy="4913700"/>
          </a:xfrm>
        </p:grpSpPr>
        <p:sp>
          <p:nvSpPr>
            <p:cNvPr id="5" name="Google Shape;323;p29">
              <a:extLst>
                <a:ext uri="{FF2B5EF4-FFF2-40B4-BE49-F238E27FC236}">
                  <a16:creationId xmlns:a16="http://schemas.microsoft.com/office/drawing/2014/main" id="{45BB2D99-0206-024F-96E0-5778DD710557}"/>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6" name="Google Shape;324;p29">
              <a:extLst>
                <a:ext uri="{FF2B5EF4-FFF2-40B4-BE49-F238E27FC236}">
                  <a16:creationId xmlns:a16="http://schemas.microsoft.com/office/drawing/2014/main" id="{A6C7FD4F-80CC-0B4F-B3D3-030082BEBBF9}"/>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7" name="Google Shape;325;p29">
              <a:extLst>
                <a:ext uri="{FF2B5EF4-FFF2-40B4-BE49-F238E27FC236}">
                  <a16:creationId xmlns:a16="http://schemas.microsoft.com/office/drawing/2014/main" id="{40DADCED-52BD-AE47-B6A1-07D1BB439DE9}"/>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8" name="Google Shape;326;p29">
              <a:extLst>
                <a:ext uri="{FF2B5EF4-FFF2-40B4-BE49-F238E27FC236}">
                  <a16:creationId xmlns:a16="http://schemas.microsoft.com/office/drawing/2014/main" id="{09974C00-4877-AD43-B284-7011B529FA85}"/>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9" name="Google Shape;327;p29">
              <a:extLst>
                <a:ext uri="{FF2B5EF4-FFF2-40B4-BE49-F238E27FC236}">
                  <a16:creationId xmlns:a16="http://schemas.microsoft.com/office/drawing/2014/main" id="{9FECB759-80EF-BA44-B93A-23F4666BCE00}"/>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328" name="Google Shape;328;p29"/>
          <p:cNvSpPr txBox="1">
            <a:spLocks noGrp="1"/>
          </p:cNvSpPr>
          <p:nvPr>
            <p:ph type="title"/>
          </p:nvPr>
        </p:nvSpPr>
        <p:spPr>
          <a:xfrm>
            <a:off x="6340856" y="1989561"/>
            <a:ext cx="3351600" cy="1331600"/>
          </a:xfrm>
          <a:prstGeom prst="rect">
            <a:avLst/>
          </a:prstGeom>
        </p:spPr>
        <p:txBody>
          <a:bodyPr spcFirstLastPara="1" anchor="ctr">
            <a:noAutofit/>
          </a:bodyPr>
          <a:lstStyle>
            <a:lvl1pPr lvl="0" algn="ctr" rtl="0">
              <a:lnSpc>
                <a:spcPct val="80000"/>
              </a:lnSpc>
              <a:spcBef>
                <a:spcPts val="0"/>
              </a:spcBef>
              <a:spcAft>
                <a:spcPts val="0"/>
              </a:spcAft>
              <a:buSzPts val="3200"/>
              <a:buNone/>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329" name="Google Shape;329;p29"/>
          <p:cNvSpPr txBox="1">
            <a:spLocks noGrp="1"/>
          </p:cNvSpPr>
          <p:nvPr>
            <p:ph type="subTitle" idx="1"/>
          </p:nvPr>
        </p:nvSpPr>
        <p:spPr>
          <a:xfrm>
            <a:off x="5765856" y="3375832"/>
            <a:ext cx="4501600" cy="1523600"/>
          </a:xfrm>
          <a:prstGeom prst="rect">
            <a:avLst/>
          </a:prstGeom>
        </p:spPr>
        <p:txBody>
          <a:bodyPr spcFirstLastPara="1">
            <a:noAutofit/>
          </a:bodyPr>
          <a:lstStyle>
            <a:lvl1pPr lvl="0" algn="ctr" rtl="0">
              <a:lnSpc>
                <a:spcPct val="100000"/>
              </a:lnSpc>
              <a:spcBef>
                <a:spcPts val="0"/>
              </a:spcBef>
              <a:spcAft>
                <a:spcPts val="0"/>
              </a:spcAft>
              <a:buNone/>
              <a:defRPr sz="2133"/>
            </a:lvl1pPr>
            <a:lvl2pPr lvl="1" algn="ctr" rtl="0">
              <a:spcBef>
                <a:spcPts val="0"/>
              </a:spcBef>
              <a:spcAft>
                <a:spcPts val="0"/>
              </a:spcAft>
              <a:buNone/>
              <a:defRPr sz="2133"/>
            </a:lvl2pPr>
            <a:lvl3pPr lvl="2" algn="ctr" rtl="0">
              <a:spcBef>
                <a:spcPts val="0"/>
              </a:spcBef>
              <a:spcAft>
                <a:spcPts val="0"/>
              </a:spcAft>
              <a:buNone/>
              <a:defRPr sz="2133"/>
            </a:lvl3pPr>
            <a:lvl4pPr lvl="3" algn="ctr" rtl="0">
              <a:spcBef>
                <a:spcPts val="0"/>
              </a:spcBef>
              <a:spcAft>
                <a:spcPts val="0"/>
              </a:spcAft>
              <a:buNone/>
              <a:defRPr sz="2133"/>
            </a:lvl4pPr>
            <a:lvl5pPr lvl="4" algn="ctr" rtl="0">
              <a:spcBef>
                <a:spcPts val="0"/>
              </a:spcBef>
              <a:spcAft>
                <a:spcPts val="0"/>
              </a:spcAft>
              <a:buNone/>
              <a:defRPr sz="2133"/>
            </a:lvl5pPr>
            <a:lvl6pPr lvl="5" algn="ctr" rtl="0">
              <a:spcBef>
                <a:spcPts val="0"/>
              </a:spcBef>
              <a:spcAft>
                <a:spcPts val="0"/>
              </a:spcAft>
              <a:buNone/>
              <a:defRPr sz="2133"/>
            </a:lvl6pPr>
            <a:lvl7pPr lvl="6" algn="ctr" rtl="0">
              <a:spcBef>
                <a:spcPts val="0"/>
              </a:spcBef>
              <a:spcAft>
                <a:spcPts val="0"/>
              </a:spcAft>
              <a:buNone/>
              <a:defRPr sz="2133"/>
            </a:lvl7pPr>
            <a:lvl8pPr lvl="7" algn="ctr" rtl="0">
              <a:spcBef>
                <a:spcPts val="0"/>
              </a:spcBef>
              <a:spcAft>
                <a:spcPts val="0"/>
              </a:spcAft>
              <a:buNone/>
              <a:defRPr sz="2133"/>
            </a:lvl8pPr>
            <a:lvl9pPr lvl="8" algn="ctr" rtl="0">
              <a:spcBef>
                <a:spcPts val="0"/>
              </a:spcBef>
              <a:spcAft>
                <a:spcPts val="0"/>
              </a:spcAft>
              <a:buNone/>
              <a:defRPr sz="2133"/>
            </a:lvl9pPr>
          </a:lstStyle>
          <a:p>
            <a:endParaRPr/>
          </a:p>
        </p:txBody>
      </p:sp>
    </p:spTree>
    <p:extLst>
      <p:ext uri="{BB962C8B-B14F-4D97-AF65-F5344CB8AC3E}">
        <p14:creationId xmlns:p14="http://schemas.microsoft.com/office/powerpoint/2010/main" val="35957369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30"/>
        <p:cNvGrpSpPr/>
        <p:nvPr/>
      </p:nvGrpSpPr>
      <p:grpSpPr>
        <a:xfrm>
          <a:off x="0" y="0"/>
          <a:ext cx="0" cy="0"/>
          <a:chOff x="0" y="0"/>
          <a:chExt cx="0" cy="0"/>
        </a:xfrm>
      </p:grpSpPr>
      <p:grpSp>
        <p:nvGrpSpPr>
          <p:cNvPr id="4" name="Google Shape;331;p30">
            <a:extLst>
              <a:ext uri="{FF2B5EF4-FFF2-40B4-BE49-F238E27FC236}">
                <a16:creationId xmlns:a16="http://schemas.microsoft.com/office/drawing/2014/main" id="{F0BF85E4-7F2F-1C4F-B4ED-8136643922D4}"/>
              </a:ext>
            </a:extLst>
          </p:cNvPr>
          <p:cNvGrpSpPr>
            <a:grpSpLocks/>
          </p:cNvGrpSpPr>
          <p:nvPr/>
        </p:nvGrpSpPr>
        <p:grpSpPr bwMode="auto">
          <a:xfrm>
            <a:off x="158751" y="152400"/>
            <a:ext cx="11874500" cy="6553200"/>
            <a:chOff x="118625" y="114900"/>
            <a:chExt cx="8907003" cy="4913700"/>
          </a:xfrm>
        </p:grpSpPr>
        <p:sp>
          <p:nvSpPr>
            <p:cNvPr id="5" name="Google Shape;332;p30">
              <a:extLst>
                <a:ext uri="{FF2B5EF4-FFF2-40B4-BE49-F238E27FC236}">
                  <a16:creationId xmlns:a16="http://schemas.microsoft.com/office/drawing/2014/main" id="{BDBC7E11-A6D5-114A-B977-AB1383FFD71B}"/>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6" name="Google Shape;333;p30">
              <a:extLst>
                <a:ext uri="{FF2B5EF4-FFF2-40B4-BE49-F238E27FC236}">
                  <a16:creationId xmlns:a16="http://schemas.microsoft.com/office/drawing/2014/main" id="{933302E2-E669-2247-AC35-28338B5C97B2}"/>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7" name="Google Shape;334;p30">
              <a:extLst>
                <a:ext uri="{FF2B5EF4-FFF2-40B4-BE49-F238E27FC236}">
                  <a16:creationId xmlns:a16="http://schemas.microsoft.com/office/drawing/2014/main" id="{63EC9190-752E-E146-9EAF-BD3C023F1B89}"/>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8" name="Google Shape;335;p30">
              <a:extLst>
                <a:ext uri="{FF2B5EF4-FFF2-40B4-BE49-F238E27FC236}">
                  <a16:creationId xmlns:a16="http://schemas.microsoft.com/office/drawing/2014/main" id="{FAC7AC05-6101-A644-9198-3BEB34D144AF}"/>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9" name="Google Shape;336;p30">
              <a:extLst>
                <a:ext uri="{FF2B5EF4-FFF2-40B4-BE49-F238E27FC236}">
                  <a16:creationId xmlns:a16="http://schemas.microsoft.com/office/drawing/2014/main" id="{77AA3E08-DC2A-2B49-9E58-E935CFD9DE5C}"/>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337" name="Google Shape;337;p30"/>
          <p:cNvSpPr txBox="1">
            <a:spLocks noGrp="1"/>
          </p:cNvSpPr>
          <p:nvPr>
            <p:ph type="title"/>
          </p:nvPr>
        </p:nvSpPr>
        <p:spPr>
          <a:xfrm>
            <a:off x="1425133" y="516800"/>
            <a:ext cx="7243200" cy="789600"/>
          </a:xfrm>
          <a:prstGeom prst="rect">
            <a:avLst/>
          </a:prstGeom>
          <a:noFill/>
        </p:spPr>
        <p:txBody>
          <a:bodyPr spcFirstLastPara="1">
            <a:noAutofit/>
          </a:bodyPr>
          <a:lstStyle>
            <a:lvl1pPr lvl="0" algn="l" rtl="0">
              <a:spcBef>
                <a:spcPts val="0"/>
              </a:spcBef>
              <a:spcAft>
                <a:spcPts val="0"/>
              </a:spcAft>
              <a:buClr>
                <a:schemeClr val="dk2"/>
              </a:buClr>
              <a:buSzPts val="3200"/>
              <a:buFont typeface="Fredoka One"/>
              <a:buNone/>
              <a:defRPr sz="4267"/>
            </a:lvl1pPr>
            <a:lvl2pPr lvl="1"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9pPr>
          </a:lstStyle>
          <a:p>
            <a:endParaRPr/>
          </a:p>
        </p:txBody>
      </p:sp>
      <p:sp>
        <p:nvSpPr>
          <p:cNvPr id="338" name="Google Shape;338;p30"/>
          <p:cNvSpPr txBox="1">
            <a:spLocks noGrp="1"/>
          </p:cNvSpPr>
          <p:nvPr>
            <p:ph type="body" idx="1"/>
          </p:nvPr>
        </p:nvSpPr>
        <p:spPr>
          <a:xfrm>
            <a:off x="1425133" y="1433464"/>
            <a:ext cx="5859200" cy="4711200"/>
          </a:xfrm>
          <a:prstGeom prst="rect">
            <a:avLst/>
          </a:prstGeom>
          <a:noFill/>
        </p:spPr>
        <p:txBody>
          <a:bodyPr spcFirstLastPara="1" anchor="t">
            <a:noAutofit/>
          </a:bodyPr>
          <a:lstStyle>
            <a:lvl1pPr marL="609570" lvl="0" indent="-440245" rtl="0">
              <a:lnSpc>
                <a:spcPct val="100000"/>
              </a:lnSpc>
              <a:spcBef>
                <a:spcPts val="0"/>
              </a:spcBef>
              <a:spcAft>
                <a:spcPts val="0"/>
              </a:spcAft>
              <a:buSzPts val="1600"/>
              <a:buChar char="●"/>
              <a:defRPr/>
            </a:lvl1pPr>
            <a:lvl2pPr marL="1219140" lvl="1" indent="-440245" rtl="0">
              <a:lnSpc>
                <a:spcPct val="100000"/>
              </a:lnSpc>
              <a:spcBef>
                <a:spcPts val="0"/>
              </a:spcBef>
              <a:spcAft>
                <a:spcPts val="0"/>
              </a:spcAft>
              <a:buSzPts val="1600"/>
              <a:buChar char="○"/>
              <a:defRPr sz="2133"/>
            </a:lvl2pPr>
            <a:lvl3pPr marL="1828709" lvl="2" indent="-440245" rtl="0">
              <a:lnSpc>
                <a:spcPct val="100000"/>
              </a:lnSpc>
              <a:spcBef>
                <a:spcPts val="0"/>
              </a:spcBef>
              <a:spcAft>
                <a:spcPts val="0"/>
              </a:spcAft>
              <a:buSzPts val="1600"/>
              <a:buChar char="■"/>
              <a:defRPr sz="2133"/>
            </a:lvl3pPr>
            <a:lvl4pPr marL="2438278" lvl="3" indent="-440245" rtl="0">
              <a:lnSpc>
                <a:spcPct val="100000"/>
              </a:lnSpc>
              <a:spcBef>
                <a:spcPts val="0"/>
              </a:spcBef>
              <a:spcAft>
                <a:spcPts val="0"/>
              </a:spcAft>
              <a:buSzPts val="1600"/>
              <a:buChar char="●"/>
              <a:defRPr sz="2133"/>
            </a:lvl4pPr>
            <a:lvl5pPr marL="3047848" lvl="4" indent="-440245" rtl="0">
              <a:lnSpc>
                <a:spcPct val="100000"/>
              </a:lnSpc>
              <a:spcBef>
                <a:spcPts val="0"/>
              </a:spcBef>
              <a:spcAft>
                <a:spcPts val="0"/>
              </a:spcAft>
              <a:buSzPts val="1600"/>
              <a:buChar char="○"/>
              <a:defRPr sz="2133"/>
            </a:lvl5pPr>
            <a:lvl6pPr marL="3657418" lvl="5" indent="-440245" rtl="0">
              <a:lnSpc>
                <a:spcPct val="100000"/>
              </a:lnSpc>
              <a:spcBef>
                <a:spcPts val="0"/>
              </a:spcBef>
              <a:spcAft>
                <a:spcPts val="0"/>
              </a:spcAft>
              <a:buSzPts val="1600"/>
              <a:buChar char="■"/>
              <a:defRPr sz="2133"/>
            </a:lvl6pPr>
            <a:lvl7pPr marL="4266987" lvl="6" indent="-440245" rtl="0">
              <a:lnSpc>
                <a:spcPct val="100000"/>
              </a:lnSpc>
              <a:spcBef>
                <a:spcPts val="0"/>
              </a:spcBef>
              <a:spcAft>
                <a:spcPts val="0"/>
              </a:spcAft>
              <a:buSzPts val="1600"/>
              <a:buChar char="●"/>
              <a:defRPr sz="2133"/>
            </a:lvl7pPr>
            <a:lvl8pPr marL="4876557" lvl="7" indent="-440245" rtl="0">
              <a:lnSpc>
                <a:spcPct val="100000"/>
              </a:lnSpc>
              <a:spcBef>
                <a:spcPts val="0"/>
              </a:spcBef>
              <a:spcAft>
                <a:spcPts val="0"/>
              </a:spcAft>
              <a:buSzPts val="1600"/>
              <a:buChar char="○"/>
              <a:defRPr sz="2133"/>
            </a:lvl8pPr>
            <a:lvl9pPr marL="5486126" lvl="8" indent="-440245" rtl="0">
              <a:lnSpc>
                <a:spcPct val="100000"/>
              </a:lnSpc>
              <a:spcBef>
                <a:spcPts val="0"/>
              </a:spcBef>
              <a:spcAft>
                <a:spcPts val="0"/>
              </a:spcAft>
              <a:buSzPts val="1600"/>
              <a:buChar char="■"/>
              <a:defRPr sz="2133"/>
            </a:lvl9pPr>
          </a:lstStyle>
          <a:p>
            <a:endParaRPr/>
          </a:p>
        </p:txBody>
      </p:sp>
    </p:spTree>
    <p:extLst>
      <p:ext uri="{BB962C8B-B14F-4D97-AF65-F5344CB8AC3E}">
        <p14:creationId xmlns:p14="http://schemas.microsoft.com/office/powerpoint/2010/main" val="21823977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339"/>
        <p:cNvGrpSpPr/>
        <p:nvPr/>
      </p:nvGrpSpPr>
      <p:grpSpPr>
        <a:xfrm>
          <a:off x="0" y="0"/>
          <a:ext cx="0" cy="0"/>
          <a:chOff x="0" y="0"/>
          <a:chExt cx="0" cy="0"/>
        </a:xfrm>
      </p:grpSpPr>
      <p:grpSp>
        <p:nvGrpSpPr>
          <p:cNvPr id="4" name="Google Shape;340;p31">
            <a:extLst>
              <a:ext uri="{FF2B5EF4-FFF2-40B4-BE49-F238E27FC236}">
                <a16:creationId xmlns:a16="http://schemas.microsoft.com/office/drawing/2014/main" id="{114EFCA7-C8D0-FB41-88AA-813AC5A205C9}"/>
              </a:ext>
            </a:extLst>
          </p:cNvPr>
          <p:cNvGrpSpPr>
            <a:grpSpLocks/>
          </p:cNvGrpSpPr>
          <p:nvPr/>
        </p:nvGrpSpPr>
        <p:grpSpPr bwMode="auto">
          <a:xfrm>
            <a:off x="158751" y="152400"/>
            <a:ext cx="11874500" cy="6553200"/>
            <a:chOff x="118625" y="114900"/>
            <a:chExt cx="8907003" cy="4913700"/>
          </a:xfrm>
        </p:grpSpPr>
        <p:sp>
          <p:nvSpPr>
            <p:cNvPr id="5" name="Google Shape;341;p31">
              <a:extLst>
                <a:ext uri="{FF2B5EF4-FFF2-40B4-BE49-F238E27FC236}">
                  <a16:creationId xmlns:a16="http://schemas.microsoft.com/office/drawing/2014/main" id="{1F985B3C-FB45-0342-9F7A-82E79F4256BF}"/>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6" name="Google Shape;342;p31">
              <a:extLst>
                <a:ext uri="{FF2B5EF4-FFF2-40B4-BE49-F238E27FC236}">
                  <a16:creationId xmlns:a16="http://schemas.microsoft.com/office/drawing/2014/main" id="{EDBAF0FB-7BD8-E544-8268-AFAD9A89D555}"/>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7" name="Google Shape;343;p31">
              <a:extLst>
                <a:ext uri="{FF2B5EF4-FFF2-40B4-BE49-F238E27FC236}">
                  <a16:creationId xmlns:a16="http://schemas.microsoft.com/office/drawing/2014/main" id="{F9B677D7-0DC2-DB4F-BA06-8B18BB42C10E}"/>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8" name="Google Shape;344;p31">
              <a:extLst>
                <a:ext uri="{FF2B5EF4-FFF2-40B4-BE49-F238E27FC236}">
                  <a16:creationId xmlns:a16="http://schemas.microsoft.com/office/drawing/2014/main" id="{C7185F64-885F-2447-936C-9E3C30C50D27}"/>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9" name="Google Shape;345;p31">
              <a:extLst>
                <a:ext uri="{FF2B5EF4-FFF2-40B4-BE49-F238E27FC236}">
                  <a16:creationId xmlns:a16="http://schemas.microsoft.com/office/drawing/2014/main" id="{6FDEC464-A648-FD4F-BFAC-6120FCA049D4}"/>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346" name="Google Shape;346;p31"/>
          <p:cNvSpPr txBox="1">
            <a:spLocks noGrp="1"/>
          </p:cNvSpPr>
          <p:nvPr>
            <p:ph type="title"/>
          </p:nvPr>
        </p:nvSpPr>
        <p:spPr>
          <a:xfrm>
            <a:off x="1425200" y="516800"/>
            <a:ext cx="7243200" cy="789600"/>
          </a:xfrm>
          <a:prstGeom prst="rect">
            <a:avLst/>
          </a:prstGeom>
          <a:noFill/>
        </p:spPr>
        <p:txBody>
          <a:bodyPr spcFirstLastPara="1">
            <a:noAutofit/>
          </a:bodyPr>
          <a:lstStyle>
            <a:lvl1pPr lvl="0" rtl="0">
              <a:spcBef>
                <a:spcPts val="0"/>
              </a:spcBef>
              <a:spcAft>
                <a:spcPts val="0"/>
              </a:spcAft>
              <a:buClr>
                <a:schemeClr val="dk2"/>
              </a:buClr>
              <a:buSzPts val="3200"/>
              <a:buFont typeface="Fredoka One"/>
              <a:buNone/>
              <a:defRPr sz="4267"/>
            </a:lvl1pPr>
            <a:lvl2pPr lvl="1"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2pPr>
            <a:lvl3pPr lvl="2"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3pPr>
            <a:lvl4pPr lvl="3"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4pPr>
            <a:lvl5pPr lvl="4"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5pPr>
            <a:lvl6pPr lvl="5"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6pPr>
            <a:lvl7pPr lvl="6"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7pPr>
            <a:lvl8pPr lvl="7"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8pPr>
            <a:lvl9pPr lvl="8" algn="ctr" rtl="0">
              <a:spcBef>
                <a:spcPts val="0"/>
              </a:spcBef>
              <a:spcAft>
                <a:spcPts val="0"/>
              </a:spcAft>
              <a:buClr>
                <a:schemeClr val="dk1"/>
              </a:buClr>
              <a:buSzPts val="3600"/>
              <a:buFont typeface="Fredoka One"/>
              <a:buNone/>
              <a:defRPr sz="4800">
                <a:solidFill>
                  <a:schemeClr val="dk1"/>
                </a:solidFill>
                <a:latin typeface="Fredoka One"/>
                <a:ea typeface="Fredoka One"/>
                <a:cs typeface="Fredoka One"/>
                <a:sym typeface="Fredoka One"/>
              </a:defRPr>
            </a:lvl9pPr>
          </a:lstStyle>
          <a:p>
            <a:endParaRPr/>
          </a:p>
        </p:txBody>
      </p:sp>
      <p:sp>
        <p:nvSpPr>
          <p:cNvPr id="347" name="Google Shape;347;p31"/>
          <p:cNvSpPr txBox="1">
            <a:spLocks noGrp="1"/>
          </p:cNvSpPr>
          <p:nvPr>
            <p:ph type="body" idx="1"/>
          </p:nvPr>
        </p:nvSpPr>
        <p:spPr>
          <a:xfrm>
            <a:off x="2108600" y="2045600"/>
            <a:ext cx="7679200" cy="3567600"/>
          </a:xfrm>
          <a:prstGeom prst="rect">
            <a:avLst/>
          </a:prstGeom>
        </p:spPr>
        <p:txBody>
          <a:bodyPr spcFirstLastPara="1">
            <a:noAutofit/>
          </a:bodyPr>
          <a:lstStyle>
            <a:lvl1pPr marL="609570" lvl="0" indent="-440245" rtl="0">
              <a:spcBef>
                <a:spcPts val="0"/>
              </a:spcBef>
              <a:spcAft>
                <a:spcPts val="0"/>
              </a:spcAft>
              <a:buSzPts val="1600"/>
              <a:buChar char="●"/>
              <a:defRPr sz="2133"/>
            </a:lvl1pPr>
            <a:lvl2pPr marL="1219140" lvl="1" indent="-423312" rtl="0">
              <a:spcBef>
                <a:spcPts val="0"/>
              </a:spcBef>
              <a:spcAft>
                <a:spcPts val="0"/>
              </a:spcAft>
              <a:buSzPts val="1400"/>
              <a:buChar char="○"/>
              <a:defRPr sz="2133"/>
            </a:lvl2pPr>
            <a:lvl3pPr marL="1828709" lvl="2" indent="-423312" rtl="0">
              <a:spcBef>
                <a:spcPts val="0"/>
              </a:spcBef>
              <a:spcAft>
                <a:spcPts val="0"/>
              </a:spcAft>
              <a:buSzPts val="1400"/>
              <a:buChar char="■"/>
              <a:defRPr sz="2133"/>
            </a:lvl3pPr>
            <a:lvl4pPr marL="2438278" lvl="3" indent="-423312" rtl="0">
              <a:spcBef>
                <a:spcPts val="0"/>
              </a:spcBef>
              <a:spcAft>
                <a:spcPts val="0"/>
              </a:spcAft>
              <a:buSzPts val="1400"/>
              <a:buChar char="●"/>
              <a:defRPr sz="2133"/>
            </a:lvl4pPr>
            <a:lvl5pPr marL="3047848" lvl="4" indent="-423312" rtl="0">
              <a:spcBef>
                <a:spcPts val="0"/>
              </a:spcBef>
              <a:spcAft>
                <a:spcPts val="0"/>
              </a:spcAft>
              <a:buSzPts val="1400"/>
              <a:buChar char="○"/>
              <a:defRPr sz="2133"/>
            </a:lvl5pPr>
            <a:lvl6pPr marL="3657418" lvl="5" indent="-423312" rtl="0">
              <a:spcBef>
                <a:spcPts val="0"/>
              </a:spcBef>
              <a:spcAft>
                <a:spcPts val="0"/>
              </a:spcAft>
              <a:buSzPts val="1400"/>
              <a:buChar char="■"/>
              <a:defRPr sz="2133"/>
            </a:lvl6pPr>
            <a:lvl7pPr marL="4266987" lvl="6" indent="-423312" rtl="0">
              <a:spcBef>
                <a:spcPts val="0"/>
              </a:spcBef>
              <a:spcAft>
                <a:spcPts val="0"/>
              </a:spcAft>
              <a:buSzPts val="1400"/>
              <a:buChar char="●"/>
              <a:defRPr sz="2133"/>
            </a:lvl7pPr>
            <a:lvl8pPr marL="4876557" lvl="7" indent="-423312" rtl="0">
              <a:spcBef>
                <a:spcPts val="0"/>
              </a:spcBef>
              <a:spcAft>
                <a:spcPts val="0"/>
              </a:spcAft>
              <a:buSzPts val="1400"/>
              <a:buChar char="○"/>
              <a:defRPr sz="2133"/>
            </a:lvl8pPr>
            <a:lvl9pPr marL="5486126" lvl="8" indent="-423312" rtl="0">
              <a:spcBef>
                <a:spcPts val="0"/>
              </a:spcBef>
              <a:spcAft>
                <a:spcPts val="0"/>
              </a:spcAft>
              <a:buSzPts val="1400"/>
              <a:buChar char="■"/>
              <a:defRPr sz="2133"/>
            </a:lvl9pPr>
          </a:lstStyle>
          <a:p>
            <a:endParaRPr/>
          </a:p>
        </p:txBody>
      </p:sp>
    </p:spTree>
    <p:extLst>
      <p:ext uri="{BB962C8B-B14F-4D97-AF65-F5344CB8AC3E}">
        <p14:creationId xmlns:p14="http://schemas.microsoft.com/office/powerpoint/2010/main" val="19415083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48"/>
        <p:cNvGrpSpPr/>
        <p:nvPr/>
      </p:nvGrpSpPr>
      <p:grpSpPr>
        <a:xfrm>
          <a:off x="0" y="0"/>
          <a:ext cx="0" cy="0"/>
          <a:chOff x="0" y="0"/>
          <a:chExt cx="0" cy="0"/>
        </a:xfrm>
      </p:grpSpPr>
      <p:grpSp>
        <p:nvGrpSpPr>
          <p:cNvPr id="3" name="Google Shape;349;p32">
            <a:extLst>
              <a:ext uri="{FF2B5EF4-FFF2-40B4-BE49-F238E27FC236}">
                <a16:creationId xmlns:a16="http://schemas.microsoft.com/office/drawing/2014/main" id="{1BA32FCC-9879-9B4F-9341-4750647C7B6B}"/>
              </a:ext>
            </a:extLst>
          </p:cNvPr>
          <p:cNvGrpSpPr>
            <a:grpSpLocks/>
          </p:cNvGrpSpPr>
          <p:nvPr/>
        </p:nvGrpSpPr>
        <p:grpSpPr bwMode="auto">
          <a:xfrm>
            <a:off x="158751" y="152400"/>
            <a:ext cx="11874500" cy="6553200"/>
            <a:chOff x="118625" y="114900"/>
            <a:chExt cx="8907003" cy="4913700"/>
          </a:xfrm>
        </p:grpSpPr>
        <p:sp>
          <p:nvSpPr>
            <p:cNvPr id="4" name="Google Shape;350;p32">
              <a:extLst>
                <a:ext uri="{FF2B5EF4-FFF2-40B4-BE49-F238E27FC236}">
                  <a16:creationId xmlns:a16="http://schemas.microsoft.com/office/drawing/2014/main" id="{554C4A47-FF08-0749-9DED-C4D6D4BB3F91}"/>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5" name="Google Shape;351;p32">
              <a:extLst>
                <a:ext uri="{FF2B5EF4-FFF2-40B4-BE49-F238E27FC236}">
                  <a16:creationId xmlns:a16="http://schemas.microsoft.com/office/drawing/2014/main" id="{6CFA2BFE-C818-6A40-9FD6-1E37EFD2F1D5}"/>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6" name="Google Shape;352;p32">
              <a:extLst>
                <a:ext uri="{FF2B5EF4-FFF2-40B4-BE49-F238E27FC236}">
                  <a16:creationId xmlns:a16="http://schemas.microsoft.com/office/drawing/2014/main" id="{DADDF217-2A86-494E-AE0D-7F75C2DF8386}"/>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7" name="Google Shape;353;p32">
              <a:extLst>
                <a:ext uri="{FF2B5EF4-FFF2-40B4-BE49-F238E27FC236}">
                  <a16:creationId xmlns:a16="http://schemas.microsoft.com/office/drawing/2014/main" id="{DF2B6593-E19B-3240-A26A-8B13727B0136}"/>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8" name="Google Shape;354;p32">
              <a:extLst>
                <a:ext uri="{FF2B5EF4-FFF2-40B4-BE49-F238E27FC236}">
                  <a16:creationId xmlns:a16="http://schemas.microsoft.com/office/drawing/2014/main" id="{9224753A-F484-AB4D-B5DF-B0EB1632D6FA}"/>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355" name="Google Shape;355;p32"/>
          <p:cNvSpPr txBox="1">
            <a:spLocks noGrp="1"/>
          </p:cNvSpPr>
          <p:nvPr>
            <p:ph type="title"/>
          </p:nvPr>
        </p:nvSpPr>
        <p:spPr>
          <a:xfrm>
            <a:off x="1425200" y="516800"/>
            <a:ext cx="7243200" cy="789600"/>
          </a:xfrm>
          <a:prstGeom prst="rect">
            <a:avLst/>
          </a:prstGeom>
          <a:noFill/>
        </p:spPr>
        <p:txBody>
          <a:bodyPr spcFirstLastPara="1">
            <a:noAutofit/>
          </a:bodyPr>
          <a:lstStyle>
            <a:lvl1pPr lvl="0" rtl="0">
              <a:spcBef>
                <a:spcPts val="0"/>
              </a:spcBef>
              <a:spcAft>
                <a:spcPts val="0"/>
              </a:spcAft>
              <a:buClr>
                <a:schemeClr val="dk2"/>
              </a:buClr>
              <a:buSzPts val="3200"/>
              <a:buNone/>
              <a:defRPr sz="4267"/>
            </a:lvl1pPr>
            <a:lvl2pPr lvl="1" algn="ctr" rtl="0">
              <a:spcBef>
                <a:spcPts val="0"/>
              </a:spcBef>
              <a:spcAft>
                <a:spcPts val="0"/>
              </a:spcAft>
              <a:buClr>
                <a:schemeClr val="dk1"/>
              </a:buClr>
              <a:buSzPts val="3600"/>
              <a:buNone/>
              <a:defRPr sz="4800">
                <a:solidFill>
                  <a:schemeClr val="dk1"/>
                </a:solidFill>
              </a:defRPr>
            </a:lvl2pPr>
            <a:lvl3pPr lvl="2" algn="ctr" rtl="0">
              <a:spcBef>
                <a:spcPts val="0"/>
              </a:spcBef>
              <a:spcAft>
                <a:spcPts val="0"/>
              </a:spcAft>
              <a:buClr>
                <a:schemeClr val="dk1"/>
              </a:buClr>
              <a:buSzPts val="3600"/>
              <a:buNone/>
              <a:defRPr sz="4800">
                <a:solidFill>
                  <a:schemeClr val="dk1"/>
                </a:solidFill>
              </a:defRPr>
            </a:lvl3pPr>
            <a:lvl4pPr lvl="3" algn="ctr" rtl="0">
              <a:spcBef>
                <a:spcPts val="0"/>
              </a:spcBef>
              <a:spcAft>
                <a:spcPts val="0"/>
              </a:spcAft>
              <a:buClr>
                <a:schemeClr val="dk1"/>
              </a:buClr>
              <a:buSzPts val="3600"/>
              <a:buNone/>
              <a:defRPr sz="4800">
                <a:solidFill>
                  <a:schemeClr val="dk1"/>
                </a:solidFill>
              </a:defRPr>
            </a:lvl4pPr>
            <a:lvl5pPr lvl="4" algn="ctr" rtl="0">
              <a:spcBef>
                <a:spcPts val="0"/>
              </a:spcBef>
              <a:spcAft>
                <a:spcPts val="0"/>
              </a:spcAft>
              <a:buClr>
                <a:schemeClr val="dk1"/>
              </a:buClr>
              <a:buSzPts val="3600"/>
              <a:buNone/>
              <a:defRPr sz="4800">
                <a:solidFill>
                  <a:schemeClr val="dk1"/>
                </a:solidFill>
              </a:defRPr>
            </a:lvl5pPr>
            <a:lvl6pPr lvl="5" algn="ctr" rtl="0">
              <a:spcBef>
                <a:spcPts val="0"/>
              </a:spcBef>
              <a:spcAft>
                <a:spcPts val="0"/>
              </a:spcAft>
              <a:buClr>
                <a:schemeClr val="dk1"/>
              </a:buClr>
              <a:buSzPts val="3600"/>
              <a:buNone/>
              <a:defRPr sz="4800">
                <a:solidFill>
                  <a:schemeClr val="dk1"/>
                </a:solidFill>
              </a:defRPr>
            </a:lvl6pPr>
            <a:lvl7pPr lvl="6" algn="ctr" rtl="0">
              <a:spcBef>
                <a:spcPts val="0"/>
              </a:spcBef>
              <a:spcAft>
                <a:spcPts val="0"/>
              </a:spcAft>
              <a:buClr>
                <a:schemeClr val="dk1"/>
              </a:buClr>
              <a:buSzPts val="3600"/>
              <a:buNone/>
              <a:defRPr sz="4800">
                <a:solidFill>
                  <a:schemeClr val="dk1"/>
                </a:solidFill>
              </a:defRPr>
            </a:lvl7pPr>
            <a:lvl8pPr lvl="7" algn="ctr" rtl="0">
              <a:spcBef>
                <a:spcPts val="0"/>
              </a:spcBef>
              <a:spcAft>
                <a:spcPts val="0"/>
              </a:spcAft>
              <a:buClr>
                <a:schemeClr val="dk1"/>
              </a:buClr>
              <a:buSzPts val="3600"/>
              <a:buNone/>
              <a:defRPr sz="4800">
                <a:solidFill>
                  <a:schemeClr val="dk1"/>
                </a:solidFill>
              </a:defRPr>
            </a:lvl8pPr>
            <a:lvl9pPr lvl="8" algn="ctr" rtl="0">
              <a:spcBef>
                <a:spcPts val="0"/>
              </a:spcBef>
              <a:spcAft>
                <a:spcPts val="0"/>
              </a:spcAft>
              <a:buClr>
                <a:schemeClr val="dk1"/>
              </a:buClr>
              <a:buSzPts val="3600"/>
              <a:buNone/>
              <a:defRPr sz="4800">
                <a:solidFill>
                  <a:schemeClr val="dk1"/>
                </a:solidFill>
              </a:defRPr>
            </a:lvl9pPr>
          </a:lstStyle>
          <a:p>
            <a:endParaRPr/>
          </a:p>
        </p:txBody>
      </p:sp>
    </p:spTree>
    <p:extLst>
      <p:ext uri="{BB962C8B-B14F-4D97-AF65-F5344CB8AC3E}">
        <p14:creationId xmlns:p14="http://schemas.microsoft.com/office/powerpoint/2010/main" val="21285154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56"/>
        <p:cNvGrpSpPr/>
        <p:nvPr/>
      </p:nvGrpSpPr>
      <p:grpSpPr>
        <a:xfrm>
          <a:off x="0" y="0"/>
          <a:ext cx="0" cy="0"/>
          <a:chOff x="0" y="0"/>
          <a:chExt cx="0" cy="0"/>
        </a:xfrm>
      </p:grpSpPr>
      <p:grpSp>
        <p:nvGrpSpPr>
          <p:cNvPr id="4" name="Google Shape;357;p33">
            <a:extLst>
              <a:ext uri="{FF2B5EF4-FFF2-40B4-BE49-F238E27FC236}">
                <a16:creationId xmlns:a16="http://schemas.microsoft.com/office/drawing/2014/main" id="{03A166EF-8112-EC41-93AB-2EC93FFDEA1B}"/>
              </a:ext>
            </a:extLst>
          </p:cNvPr>
          <p:cNvGrpSpPr>
            <a:grpSpLocks/>
          </p:cNvGrpSpPr>
          <p:nvPr/>
        </p:nvGrpSpPr>
        <p:grpSpPr bwMode="auto">
          <a:xfrm>
            <a:off x="158751" y="152400"/>
            <a:ext cx="11874500" cy="6553200"/>
            <a:chOff x="118625" y="114900"/>
            <a:chExt cx="8907003" cy="4913700"/>
          </a:xfrm>
        </p:grpSpPr>
        <p:sp>
          <p:nvSpPr>
            <p:cNvPr id="5" name="Google Shape;358;p33">
              <a:extLst>
                <a:ext uri="{FF2B5EF4-FFF2-40B4-BE49-F238E27FC236}">
                  <a16:creationId xmlns:a16="http://schemas.microsoft.com/office/drawing/2014/main" id="{833965E2-D9B7-AC49-9A05-4EAD408D0791}"/>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6" name="Google Shape;359;p33">
              <a:extLst>
                <a:ext uri="{FF2B5EF4-FFF2-40B4-BE49-F238E27FC236}">
                  <a16:creationId xmlns:a16="http://schemas.microsoft.com/office/drawing/2014/main" id="{1CCB3A77-4F4F-A245-9B59-DDAB2D99F351}"/>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7" name="Google Shape;360;p33">
              <a:extLst>
                <a:ext uri="{FF2B5EF4-FFF2-40B4-BE49-F238E27FC236}">
                  <a16:creationId xmlns:a16="http://schemas.microsoft.com/office/drawing/2014/main" id="{BF31FC8A-7D3D-844C-AABF-A61E759A993D}"/>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8" name="Google Shape;361;p33">
              <a:extLst>
                <a:ext uri="{FF2B5EF4-FFF2-40B4-BE49-F238E27FC236}">
                  <a16:creationId xmlns:a16="http://schemas.microsoft.com/office/drawing/2014/main" id="{5B71B6E7-772F-174A-8F80-D32CBA44ABEF}"/>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9" name="Google Shape;362;p33">
            <a:extLst>
              <a:ext uri="{FF2B5EF4-FFF2-40B4-BE49-F238E27FC236}">
                <a16:creationId xmlns:a16="http://schemas.microsoft.com/office/drawing/2014/main" id="{7C538943-9CEF-5F4D-BA61-A60BDBE4B652}"/>
              </a:ext>
            </a:extLst>
          </p:cNvPr>
          <p:cNvSpPr/>
          <p:nvPr/>
        </p:nvSpPr>
        <p:spPr>
          <a:xfrm>
            <a:off x="1816101" y="1185334"/>
            <a:ext cx="5507567" cy="4487333"/>
          </a:xfrm>
          <a:prstGeom prst="rect">
            <a:avLst/>
          </a:prstGeom>
          <a:solidFill>
            <a:schemeClr val="accent3"/>
          </a:solidFill>
          <a:ln>
            <a:noFill/>
          </a:ln>
        </p:spPr>
        <p:txBody>
          <a:bodyPr spcFirstLastPara="1" lIns="121900" tIns="121900" rIns="121900" bIns="121900" anchor="ctr"/>
          <a:lstStyle/>
          <a:p>
            <a:pPr eaLnBrk="1" hangingPunct="1">
              <a:spcBef>
                <a:spcPts val="0"/>
              </a:spcBef>
              <a:spcAft>
                <a:spcPts val="0"/>
              </a:spcAft>
              <a:defRPr/>
            </a:pPr>
            <a:endParaRPr sz="2400"/>
          </a:p>
        </p:txBody>
      </p:sp>
      <p:sp>
        <p:nvSpPr>
          <p:cNvPr id="10" name="Google Shape;363;p33">
            <a:extLst>
              <a:ext uri="{FF2B5EF4-FFF2-40B4-BE49-F238E27FC236}">
                <a16:creationId xmlns:a16="http://schemas.microsoft.com/office/drawing/2014/main" id="{B09A5F2B-3C8B-0748-9BB6-5034CF83E158}"/>
              </a:ext>
            </a:extLst>
          </p:cNvPr>
          <p:cNvSpPr/>
          <p:nvPr/>
        </p:nvSpPr>
        <p:spPr>
          <a:xfrm flipH="1">
            <a:off x="7512051" y="1185333"/>
            <a:ext cx="3716867" cy="4489451"/>
          </a:xfrm>
          <a:custGeom>
            <a:avLst/>
            <a:gdLst/>
            <a:ahLst/>
            <a:cxnLst/>
            <a:rect l="l" t="t" r="r" b="b"/>
            <a:pathLst>
              <a:path w="47392" h="57242" extrusionOk="0">
                <a:moveTo>
                  <a:pt x="3316" y="2505"/>
                </a:moveTo>
                <a:lnTo>
                  <a:pt x="3316" y="2529"/>
                </a:lnTo>
                <a:cubicBezTo>
                  <a:pt x="4532" y="2529"/>
                  <a:pt x="4699" y="4294"/>
                  <a:pt x="3506" y="4532"/>
                </a:cubicBezTo>
                <a:cubicBezTo>
                  <a:pt x="3495" y="4544"/>
                  <a:pt x="3477" y="4550"/>
                  <a:pt x="3456" y="4550"/>
                </a:cubicBezTo>
                <a:cubicBezTo>
                  <a:pt x="3435" y="4550"/>
                  <a:pt x="3411" y="4544"/>
                  <a:pt x="3387" y="4532"/>
                </a:cubicBezTo>
                <a:cubicBezTo>
                  <a:pt x="2123" y="4532"/>
                  <a:pt x="2028" y="2648"/>
                  <a:pt x="3316" y="2505"/>
                </a:cubicBezTo>
                <a:close/>
                <a:moveTo>
                  <a:pt x="3292" y="6417"/>
                </a:moveTo>
                <a:cubicBezTo>
                  <a:pt x="4484" y="6417"/>
                  <a:pt x="4723" y="8110"/>
                  <a:pt x="3578" y="8444"/>
                </a:cubicBezTo>
                <a:lnTo>
                  <a:pt x="3387" y="8444"/>
                </a:lnTo>
                <a:cubicBezTo>
                  <a:pt x="3379" y="8444"/>
                  <a:pt x="3371" y="8444"/>
                  <a:pt x="3363" y="8444"/>
                </a:cubicBezTo>
                <a:cubicBezTo>
                  <a:pt x="2192" y="8444"/>
                  <a:pt x="1988" y="6725"/>
                  <a:pt x="3149" y="6440"/>
                </a:cubicBezTo>
                <a:cubicBezTo>
                  <a:pt x="3196" y="6440"/>
                  <a:pt x="3244" y="6440"/>
                  <a:pt x="3292" y="6417"/>
                </a:cubicBezTo>
                <a:close/>
                <a:moveTo>
                  <a:pt x="3292" y="10280"/>
                </a:moveTo>
                <a:cubicBezTo>
                  <a:pt x="3864" y="10280"/>
                  <a:pt x="4317" y="10734"/>
                  <a:pt x="4317" y="11306"/>
                </a:cubicBezTo>
                <a:lnTo>
                  <a:pt x="4317" y="11330"/>
                </a:lnTo>
                <a:lnTo>
                  <a:pt x="4317" y="11354"/>
                </a:lnTo>
                <a:cubicBezTo>
                  <a:pt x="4317" y="11735"/>
                  <a:pt x="4079" y="12117"/>
                  <a:pt x="3721" y="12284"/>
                </a:cubicBezTo>
                <a:cubicBezTo>
                  <a:pt x="3626" y="12308"/>
                  <a:pt x="3506" y="12332"/>
                  <a:pt x="3387" y="12332"/>
                </a:cubicBezTo>
                <a:cubicBezTo>
                  <a:pt x="2815" y="12332"/>
                  <a:pt x="2362" y="11878"/>
                  <a:pt x="2362" y="11306"/>
                </a:cubicBezTo>
                <a:lnTo>
                  <a:pt x="2362" y="11282"/>
                </a:lnTo>
                <a:lnTo>
                  <a:pt x="2362" y="11258"/>
                </a:lnTo>
                <a:cubicBezTo>
                  <a:pt x="2362" y="10829"/>
                  <a:pt x="2672" y="10423"/>
                  <a:pt x="3077" y="10304"/>
                </a:cubicBezTo>
                <a:cubicBezTo>
                  <a:pt x="3149" y="10280"/>
                  <a:pt x="3220" y="10280"/>
                  <a:pt x="3292" y="10280"/>
                </a:cubicBezTo>
                <a:close/>
                <a:moveTo>
                  <a:pt x="3340" y="14150"/>
                </a:moveTo>
                <a:cubicBezTo>
                  <a:pt x="3853" y="14150"/>
                  <a:pt x="4366" y="14502"/>
                  <a:pt x="4317" y="15194"/>
                </a:cubicBezTo>
                <a:lnTo>
                  <a:pt x="4317" y="15217"/>
                </a:lnTo>
                <a:cubicBezTo>
                  <a:pt x="4317" y="15599"/>
                  <a:pt x="4103" y="15957"/>
                  <a:pt x="3769" y="16124"/>
                </a:cubicBezTo>
                <a:cubicBezTo>
                  <a:pt x="3650" y="16171"/>
                  <a:pt x="3530" y="16195"/>
                  <a:pt x="3387" y="16195"/>
                </a:cubicBezTo>
                <a:cubicBezTo>
                  <a:pt x="2839" y="16195"/>
                  <a:pt x="2386" y="15742"/>
                  <a:pt x="2362" y="15170"/>
                </a:cubicBezTo>
                <a:lnTo>
                  <a:pt x="2362" y="15146"/>
                </a:lnTo>
                <a:cubicBezTo>
                  <a:pt x="2350" y="14478"/>
                  <a:pt x="2845" y="14150"/>
                  <a:pt x="3340" y="14150"/>
                </a:cubicBezTo>
                <a:close/>
                <a:moveTo>
                  <a:pt x="3292" y="17984"/>
                </a:moveTo>
                <a:cubicBezTo>
                  <a:pt x="3864" y="17984"/>
                  <a:pt x="4317" y="18461"/>
                  <a:pt x="4317" y="19010"/>
                </a:cubicBezTo>
                <a:lnTo>
                  <a:pt x="4317" y="19034"/>
                </a:lnTo>
                <a:lnTo>
                  <a:pt x="4317" y="19057"/>
                </a:lnTo>
                <a:lnTo>
                  <a:pt x="4317" y="19081"/>
                </a:lnTo>
                <a:lnTo>
                  <a:pt x="4317" y="19105"/>
                </a:lnTo>
                <a:cubicBezTo>
                  <a:pt x="4317" y="19439"/>
                  <a:pt x="4150" y="19749"/>
                  <a:pt x="3888" y="19964"/>
                </a:cubicBezTo>
                <a:cubicBezTo>
                  <a:pt x="3745" y="20035"/>
                  <a:pt x="3578" y="20083"/>
                  <a:pt x="3387" y="20083"/>
                </a:cubicBezTo>
                <a:lnTo>
                  <a:pt x="3387" y="20107"/>
                </a:lnTo>
                <a:cubicBezTo>
                  <a:pt x="2815" y="20107"/>
                  <a:pt x="2362" y="19630"/>
                  <a:pt x="2362" y="19057"/>
                </a:cubicBezTo>
                <a:lnTo>
                  <a:pt x="2362" y="19034"/>
                </a:lnTo>
                <a:lnTo>
                  <a:pt x="2362" y="18986"/>
                </a:lnTo>
                <a:lnTo>
                  <a:pt x="2362" y="18962"/>
                </a:lnTo>
                <a:cubicBezTo>
                  <a:pt x="2362" y="18604"/>
                  <a:pt x="2576" y="18246"/>
                  <a:pt x="2886" y="18079"/>
                </a:cubicBezTo>
                <a:cubicBezTo>
                  <a:pt x="3029" y="18008"/>
                  <a:pt x="3149" y="17984"/>
                  <a:pt x="3292" y="17984"/>
                </a:cubicBezTo>
                <a:close/>
                <a:moveTo>
                  <a:pt x="3336" y="21865"/>
                </a:moveTo>
                <a:cubicBezTo>
                  <a:pt x="3850" y="21865"/>
                  <a:pt x="4366" y="22224"/>
                  <a:pt x="4317" y="22921"/>
                </a:cubicBezTo>
                <a:lnTo>
                  <a:pt x="4317" y="22945"/>
                </a:lnTo>
                <a:lnTo>
                  <a:pt x="4317" y="22969"/>
                </a:lnTo>
                <a:cubicBezTo>
                  <a:pt x="4317" y="23279"/>
                  <a:pt x="4174" y="23589"/>
                  <a:pt x="3936" y="23780"/>
                </a:cubicBezTo>
                <a:cubicBezTo>
                  <a:pt x="3769" y="23875"/>
                  <a:pt x="3578" y="23923"/>
                  <a:pt x="3387" y="23923"/>
                </a:cubicBezTo>
                <a:cubicBezTo>
                  <a:pt x="2839" y="23923"/>
                  <a:pt x="2362" y="23470"/>
                  <a:pt x="2362" y="22897"/>
                </a:cubicBezTo>
                <a:lnTo>
                  <a:pt x="2362" y="22873"/>
                </a:lnTo>
                <a:lnTo>
                  <a:pt x="2362" y="22850"/>
                </a:lnTo>
                <a:cubicBezTo>
                  <a:pt x="2362" y="22188"/>
                  <a:pt x="2848" y="21865"/>
                  <a:pt x="3336" y="21865"/>
                </a:cubicBezTo>
                <a:close/>
                <a:moveTo>
                  <a:pt x="3292" y="25759"/>
                </a:moveTo>
                <a:cubicBezTo>
                  <a:pt x="3864" y="25759"/>
                  <a:pt x="4317" y="26212"/>
                  <a:pt x="4317" y="26785"/>
                </a:cubicBezTo>
                <a:lnTo>
                  <a:pt x="4317" y="26809"/>
                </a:lnTo>
                <a:lnTo>
                  <a:pt x="4317" y="26833"/>
                </a:lnTo>
                <a:lnTo>
                  <a:pt x="4317" y="26880"/>
                </a:lnTo>
                <a:cubicBezTo>
                  <a:pt x="4317" y="27524"/>
                  <a:pt x="3841" y="27836"/>
                  <a:pt x="3360" y="27836"/>
                </a:cubicBezTo>
                <a:cubicBezTo>
                  <a:pt x="2844" y="27836"/>
                  <a:pt x="2324" y="27477"/>
                  <a:pt x="2386" y="26785"/>
                </a:cubicBezTo>
                <a:lnTo>
                  <a:pt x="2386" y="26761"/>
                </a:lnTo>
                <a:cubicBezTo>
                  <a:pt x="2386" y="26761"/>
                  <a:pt x="2362" y="26737"/>
                  <a:pt x="2362" y="26737"/>
                </a:cubicBezTo>
                <a:lnTo>
                  <a:pt x="2362" y="26713"/>
                </a:lnTo>
                <a:cubicBezTo>
                  <a:pt x="2362" y="26403"/>
                  <a:pt x="2505" y="26117"/>
                  <a:pt x="2743" y="25926"/>
                </a:cubicBezTo>
                <a:cubicBezTo>
                  <a:pt x="2910" y="25807"/>
                  <a:pt x="3101" y="25759"/>
                  <a:pt x="3292" y="25759"/>
                </a:cubicBezTo>
                <a:close/>
                <a:moveTo>
                  <a:pt x="3250" y="29646"/>
                </a:moveTo>
                <a:cubicBezTo>
                  <a:pt x="3264" y="29646"/>
                  <a:pt x="3278" y="29646"/>
                  <a:pt x="3292" y="29647"/>
                </a:cubicBezTo>
                <a:cubicBezTo>
                  <a:pt x="3864" y="29647"/>
                  <a:pt x="4317" y="30100"/>
                  <a:pt x="4317" y="30673"/>
                </a:cubicBezTo>
                <a:lnTo>
                  <a:pt x="4317" y="30696"/>
                </a:lnTo>
                <a:lnTo>
                  <a:pt x="4317" y="30720"/>
                </a:lnTo>
                <a:cubicBezTo>
                  <a:pt x="4306" y="31361"/>
                  <a:pt x="3833" y="31667"/>
                  <a:pt x="3355" y="31667"/>
                </a:cubicBezTo>
                <a:cubicBezTo>
                  <a:pt x="2837" y="31667"/>
                  <a:pt x="2312" y="31307"/>
                  <a:pt x="2362" y="30625"/>
                </a:cubicBezTo>
                <a:lnTo>
                  <a:pt x="2362" y="30601"/>
                </a:lnTo>
                <a:lnTo>
                  <a:pt x="2362" y="30577"/>
                </a:lnTo>
                <a:cubicBezTo>
                  <a:pt x="2338" y="30066"/>
                  <a:pt x="2745" y="29646"/>
                  <a:pt x="3250" y="29646"/>
                </a:cubicBezTo>
                <a:close/>
                <a:moveTo>
                  <a:pt x="3299" y="33542"/>
                </a:moveTo>
                <a:cubicBezTo>
                  <a:pt x="3824" y="33542"/>
                  <a:pt x="4317" y="33948"/>
                  <a:pt x="4317" y="34560"/>
                </a:cubicBezTo>
                <a:lnTo>
                  <a:pt x="4317" y="34584"/>
                </a:lnTo>
                <a:lnTo>
                  <a:pt x="4317" y="34608"/>
                </a:lnTo>
                <a:cubicBezTo>
                  <a:pt x="4340" y="35106"/>
                  <a:pt x="3955" y="35518"/>
                  <a:pt x="3467" y="35518"/>
                </a:cubicBezTo>
                <a:cubicBezTo>
                  <a:pt x="3441" y="35518"/>
                  <a:pt x="3414" y="35517"/>
                  <a:pt x="3387" y="35514"/>
                </a:cubicBezTo>
                <a:cubicBezTo>
                  <a:pt x="2839" y="35514"/>
                  <a:pt x="2362" y="35061"/>
                  <a:pt x="2362" y="34489"/>
                </a:cubicBezTo>
                <a:lnTo>
                  <a:pt x="2362" y="34465"/>
                </a:lnTo>
                <a:cubicBezTo>
                  <a:pt x="2362" y="34226"/>
                  <a:pt x="2457" y="33988"/>
                  <a:pt x="2624" y="33797"/>
                </a:cubicBezTo>
                <a:cubicBezTo>
                  <a:pt x="2829" y="33622"/>
                  <a:pt x="3067" y="33542"/>
                  <a:pt x="3299" y="33542"/>
                </a:cubicBezTo>
                <a:close/>
                <a:moveTo>
                  <a:pt x="3248" y="37445"/>
                </a:moveTo>
                <a:cubicBezTo>
                  <a:pt x="3262" y="37445"/>
                  <a:pt x="3277" y="37445"/>
                  <a:pt x="3292" y="37446"/>
                </a:cubicBezTo>
                <a:cubicBezTo>
                  <a:pt x="3864" y="37446"/>
                  <a:pt x="4317" y="37899"/>
                  <a:pt x="4317" y="38472"/>
                </a:cubicBezTo>
                <a:lnTo>
                  <a:pt x="4317" y="38495"/>
                </a:lnTo>
                <a:lnTo>
                  <a:pt x="4317" y="38519"/>
                </a:lnTo>
                <a:cubicBezTo>
                  <a:pt x="4340" y="38995"/>
                  <a:pt x="3955" y="39405"/>
                  <a:pt x="3467" y="39405"/>
                </a:cubicBezTo>
                <a:cubicBezTo>
                  <a:pt x="3441" y="39405"/>
                  <a:pt x="3414" y="39404"/>
                  <a:pt x="3387" y="39402"/>
                </a:cubicBezTo>
                <a:cubicBezTo>
                  <a:pt x="2839" y="39402"/>
                  <a:pt x="2362" y="38949"/>
                  <a:pt x="2362" y="38376"/>
                </a:cubicBezTo>
                <a:lnTo>
                  <a:pt x="2362" y="38352"/>
                </a:lnTo>
                <a:cubicBezTo>
                  <a:pt x="2338" y="37842"/>
                  <a:pt x="2743" y="37445"/>
                  <a:pt x="3248" y="37445"/>
                </a:cubicBezTo>
                <a:close/>
                <a:moveTo>
                  <a:pt x="3292" y="41334"/>
                </a:moveTo>
                <a:lnTo>
                  <a:pt x="3292" y="41358"/>
                </a:lnTo>
                <a:cubicBezTo>
                  <a:pt x="3864" y="41358"/>
                  <a:pt x="4317" y="41811"/>
                  <a:pt x="4317" y="42383"/>
                </a:cubicBezTo>
                <a:lnTo>
                  <a:pt x="4317" y="42407"/>
                </a:lnTo>
                <a:cubicBezTo>
                  <a:pt x="4340" y="42905"/>
                  <a:pt x="3955" y="43317"/>
                  <a:pt x="3467" y="43317"/>
                </a:cubicBezTo>
                <a:cubicBezTo>
                  <a:pt x="3441" y="43317"/>
                  <a:pt x="3414" y="43316"/>
                  <a:pt x="3387" y="43313"/>
                </a:cubicBezTo>
                <a:cubicBezTo>
                  <a:pt x="2839" y="43313"/>
                  <a:pt x="2362" y="42836"/>
                  <a:pt x="2362" y="42288"/>
                </a:cubicBezTo>
                <a:lnTo>
                  <a:pt x="2362" y="42264"/>
                </a:lnTo>
                <a:lnTo>
                  <a:pt x="2362" y="42240"/>
                </a:lnTo>
                <a:cubicBezTo>
                  <a:pt x="2362" y="42049"/>
                  <a:pt x="2433" y="41835"/>
                  <a:pt x="2552" y="41668"/>
                </a:cubicBezTo>
                <a:cubicBezTo>
                  <a:pt x="2743" y="41453"/>
                  <a:pt x="3006" y="41334"/>
                  <a:pt x="3292" y="41334"/>
                </a:cubicBezTo>
                <a:close/>
                <a:moveTo>
                  <a:pt x="3212" y="45218"/>
                </a:moveTo>
                <a:cubicBezTo>
                  <a:pt x="3239" y="45218"/>
                  <a:pt x="3265" y="45219"/>
                  <a:pt x="3292" y="45221"/>
                </a:cubicBezTo>
                <a:lnTo>
                  <a:pt x="3292" y="45245"/>
                </a:lnTo>
                <a:cubicBezTo>
                  <a:pt x="3864" y="45245"/>
                  <a:pt x="4317" y="45698"/>
                  <a:pt x="4317" y="46271"/>
                </a:cubicBezTo>
                <a:lnTo>
                  <a:pt x="4317" y="46295"/>
                </a:lnTo>
                <a:cubicBezTo>
                  <a:pt x="4340" y="46791"/>
                  <a:pt x="3957" y="47181"/>
                  <a:pt x="3471" y="47181"/>
                </a:cubicBezTo>
                <a:cubicBezTo>
                  <a:pt x="3443" y="47181"/>
                  <a:pt x="3415" y="47180"/>
                  <a:pt x="3387" y="47177"/>
                </a:cubicBezTo>
                <a:cubicBezTo>
                  <a:pt x="2839" y="47177"/>
                  <a:pt x="2362" y="46724"/>
                  <a:pt x="2362" y="46151"/>
                </a:cubicBezTo>
                <a:lnTo>
                  <a:pt x="2362" y="46128"/>
                </a:lnTo>
                <a:cubicBezTo>
                  <a:pt x="2339" y="45630"/>
                  <a:pt x="2724" y="45218"/>
                  <a:pt x="3212" y="45218"/>
                </a:cubicBezTo>
                <a:close/>
                <a:moveTo>
                  <a:pt x="3287" y="49117"/>
                </a:moveTo>
                <a:cubicBezTo>
                  <a:pt x="3811" y="49117"/>
                  <a:pt x="4317" y="49521"/>
                  <a:pt x="4317" y="50158"/>
                </a:cubicBezTo>
                <a:cubicBezTo>
                  <a:pt x="4317" y="50301"/>
                  <a:pt x="4270" y="50468"/>
                  <a:pt x="4198" y="50611"/>
                </a:cubicBezTo>
                <a:cubicBezTo>
                  <a:pt x="3984" y="50894"/>
                  <a:pt x="3687" y="51020"/>
                  <a:pt x="3394" y="51020"/>
                </a:cubicBezTo>
                <a:cubicBezTo>
                  <a:pt x="2871" y="51020"/>
                  <a:pt x="2362" y="50618"/>
                  <a:pt x="2362" y="49991"/>
                </a:cubicBezTo>
                <a:cubicBezTo>
                  <a:pt x="2362" y="49824"/>
                  <a:pt x="2409" y="49657"/>
                  <a:pt x="2505" y="49491"/>
                </a:cubicBezTo>
                <a:cubicBezTo>
                  <a:pt x="2721" y="49233"/>
                  <a:pt x="3007" y="49117"/>
                  <a:pt x="3287" y="49117"/>
                </a:cubicBezTo>
                <a:close/>
                <a:moveTo>
                  <a:pt x="3272" y="53011"/>
                </a:moveTo>
                <a:cubicBezTo>
                  <a:pt x="3800" y="53011"/>
                  <a:pt x="4317" y="53414"/>
                  <a:pt x="4317" y="54046"/>
                </a:cubicBezTo>
                <a:cubicBezTo>
                  <a:pt x="4317" y="54189"/>
                  <a:pt x="4294" y="54332"/>
                  <a:pt x="4222" y="54475"/>
                </a:cubicBezTo>
                <a:cubicBezTo>
                  <a:pt x="4000" y="54790"/>
                  <a:pt x="3699" y="54923"/>
                  <a:pt x="3402" y="54923"/>
                </a:cubicBezTo>
                <a:cubicBezTo>
                  <a:pt x="2711" y="54923"/>
                  <a:pt x="2047" y="54203"/>
                  <a:pt x="2481" y="53402"/>
                </a:cubicBezTo>
                <a:cubicBezTo>
                  <a:pt x="2692" y="53132"/>
                  <a:pt x="2983" y="53011"/>
                  <a:pt x="3272" y="53011"/>
                </a:cubicBezTo>
                <a:close/>
                <a:moveTo>
                  <a:pt x="0" y="1"/>
                </a:moveTo>
                <a:lnTo>
                  <a:pt x="0" y="57242"/>
                </a:lnTo>
                <a:lnTo>
                  <a:pt x="47391" y="57242"/>
                </a:lnTo>
                <a:lnTo>
                  <a:pt x="47391" y="1"/>
                </a:lnTo>
                <a:close/>
              </a:path>
            </a:pathLst>
          </a:custGeom>
          <a:solidFill>
            <a:schemeClr val="accent3"/>
          </a:solidFill>
          <a:ln>
            <a:noFill/>
          </a:ln>
        </p:spPr>
        <p:txBody>
          <a:bodyPr spcFirstLastPara="1" lIns="121900" tIns="121900" rIns="121900" bIns="121900" anchor="ctr"/>
          <a:lstStyle/>
          <a:p>
            <a:pPr eaLnBrk="1" hangingPunct="1">
              <a:spcBef>
                <a:spcPts val="0"/>
              </a:spcBef>
              <a:spcAft>
                <a:spcPts val="0"/>
              </a:spcAft>
              <a:defRPr/>
            </a:pPr>
            <a:endParaRPr sz="2400"/>
          </a:p>
        </p:txBody>
      </p:sp>
      <p:sp>
        <p:nvSpPr>
          <p:cNvPr id="11" name="Google Shape;366;p33">
            <a:extLst>
              <a:ext uri="{FF2B5EF4-FFF2-40B4-BE49-F238E27FC236}">
                <a16:creationId xmlns:a16="http://schemas.microsoft.com/office/drawing/2014/main" id="{AE49F972-64DE-A345-AC0B-B74B8B735347}"/>
              </a:ext>
            </a:extLst>
          </p:cNvPr>
          <p:cNvSpPr txBox="1"/>
          <p:nvPr/>
        </p:nvSpPr>
        <p:spPr>
          <a:xfrm>
            <a:off x="7772400" y="3448051"/>
            <a:ext cx="2861733" cy="1295400"/>
          </a:xfrm>
          <a:prstGeom prst="rect">
            <a:avLst/>
          </a:prstGeom>
          <a:noFill/>
          <a:ln>
            <a:noFill/>
          </a:ln>
        </p:spPr>
        <p:txBody>
          <a:bodyPr spcFirstLastPara="1" lIns="121900" tIns="121900" rIns="121900" bIns="121900" anchor="ctr"/>
          <a:lstStyle/>
          <a:p>
            <a:pPr algn="ctr" eaLnBrk="1" hangingPunct="1">
              <a:spcBef>
                <a:spcPts val="400"/>
              </a:spcBef>
              <a:spcAft>
                <a:spcPts val="0"/>
              </a:spcAft>
              <a:defRPr/>
            </a:pPr>
            <a:r>
              <a:rPr lang="en" sz="1600">
                <a:solidFill>
                  <a:schemeClr val="dk1"/>
                </a:solidFill>
                <a:latin typeface="Open Sans"/>
                <a:ea typeface="Open Sans"/>
                <a:cs typeface="Open Sans"/>
                <a:sym typeface="Open Sans"/>
              </a:rPr>
              <a:t>CREDITS: This presentation template was created by </a:t>
            </a:r>
            <a:r>
              <a:rPr lang="en" sz="1600" b="1">
                <a:solidFill>
                  <a:schemeClr val="dk1"/>
                </a:solidFill>
                <a:uFill>
                  <a:noFill/>
                </a:uFill>
                <a:latin typeface="Open Sans"/>
                <a:ea typeface="Open Sans"/>
                <a:cs typeface="Open Sans"/>
                <a:sym typeface="Open Sans"/>
                <a:hlinkClick r:id="rId2"/>
              </a:rPr>
              <a:t>Slidesgo</a:t>
            </a:r>
            <a:r>
              <a:rPr lang="en" sz="1600">
                <a:solidFill>
                  <a:schemeClr val="dk1"/>
                </a:solidFill>
                <a:latin typeface="Open Sans"/>
                <a:ea typeface="Open Sans"/>
                <a:cs typeface="Open Sans"/>
                <a:sym typeface="Open Sans"/>
              </a:rPr>
              <a:t>, including icons by </a:t>
            </a:r>
            <a:r>
              <a:rPr lang="en" sz="1600" b="1">
                <a:solidFill>
                  <a:schemeClr val="dk1"/>
                </a:solidFill>
                <a:uFill>
                  <a:noFill/>
                </a:uFill>
                <a:latin typeface="Open Sans"/>
                <a:ea typeface="Open Sans"/>
                <a:cs typeface="Open Sans"/>
                <a:sym typeface="Open Sans"/>
                <a:hlinkClick r:id="rId3"/>
              </a:rPr>
              <a:t>Flaticon</a:t>
            </a:r>
            <a:r>
              <a:rPr lang="en" sz="1600">
                <a:solidFill>
                  <a:schemeClr val="dk1"/>
                </a:solidFill>
                <a:latin typeface="Open Sans"/>
                <a:ea typeface="Open Sans"/>
                <a:cs typeface="Open Sans"/>
                <a:sym typeface="Open Sans"/>
              </a:rPr>
              <a:t>, and infographics &amp; images by </a:t>
            </a:r>
            <a:r>
              <a:rPr lang="en" sz="1600" b="1">
                <a:solidFill>
                  <a:schemeClr val="dk1"/>
                </a:solidFill>
                <a:uFill>
                  <a:noFill/>
                </a:uFill>
                <a:latin typeface="Open Sans"/>
                <a:ea typeface="Open Sans"/>
                <a:cs typeface="Open Sans"/>
                <a:sym typeface="Open Sans"/>
                <a:hlinkClick r:id="rId4"/>
              </a:rPr>
              <a:t>Freepik</a:t>
            </a:r>
            <a:endParaRPr sz="1600" b="1">
              <a:solidFill>
                <a:schemeClr val="dk1"/>
              </a:solidFill>
              <a:latin typeface="Open Sans"/>
              <a:ea typeface="Open Sans"/>
              <a:cs typeface="Open Sans"/>
              <a:sym typeface="Open Sans"/>
            </a:endParaRPr>
          </a:p>
        </p:txBody>
      </p:sp>
      <p:sp>
        <p:nvSpPr>
          <p:cNvPr id="364" name="Google Shape;364;p33"/>
          <p:cNvSpPr txBox="1">
            <a:spLocks noGrp="1"/>
          </p:cNvSpPr>
          <p:nvPr>
            <p:ph type="title"/>
          </p:nvPr>
        </p:nvSpPr>
        <p:spPr>
          <a:xfrm>
            <a:off x="2357533" y="1541853"/>
            <a:ext cx="4424800" cy="1297200"/>
          </a:xfrm>
          <a:prstGeom prst="rect">
            <a:avLst/>
          </a:prstGeom>
        </p:spPr>
        <p:txBody>
          <a:bodyPr spcFirstLastPara="1" anchor="ctr">
            <a:noAutofit/>
          </a:bodyPr>
          <a:lstStyle>
            <a:lvl1pPr lvl="0" algn="ctr" rtl="0">
              <a:spcBef>
                <a:spcPts val="0"/>
              </a:spcBef>
              <a:spcAft>
                <a:spcPts val="0"/>
              </a:spcAft>
              <a:buSzPts val="5000"/>
              <a:buNone/>
              <a:defRPr sz="7333"/>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65" name="Google Shape;365;p33"/>
          <p:cNvSpPr txBox="1">
            <a:spLocks noGrp="1"/>
          </p:cNvSpPr>
          <p:nvPr>
            <p:ph type="subTitle" idx="1"/>
          </p:nvPr>
        </p:nvSpPr>
        <p:spPr>
          <a:xfrm>
            <a:off x="2357533" y="2852048"/>
            <a:ext cx="4424800" cy="1356400"/>
          </a:xfrm>
          <a:prstGeom prst="rect">
            <a:avLst/>
          </a:prstGeom>
        </p:spPr>
        <p:txBody>
          <a:bodyPr spcFirstLastPara="1">
            <a:noAutofit/>
          </a:bodyPr>
          <a:lstStyle>
            <a:lvl1pPr lvl="0" algn="ctr" rtl="0">
              <a:lnSpc>
                <a:spcPct val="100000"/>
              </a:lnSpc>
              <a:spcBef>
                <a:spcPts val="0"/>
              </a:spcBef>
              <a:spcAft>
                <a:spcPts val="0"/>
              </a:spcAft>
              <a:buNone/>
              <a:defRPr sz="2133"/>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val="30310942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tx1"/>
        </a:solidFill>
        <a:effectLst/>
      </p:bgPr>
    </p:bg>
    <p:spTree>
      <p:nvGrpSpPr>
        <p:cNvPr id="1" name="Shape 367"/>
        <p:cNvGrpSpPr/>
        <p:nvPr/>
      </p:nvGrpSpPr>
      <p:grpSpPr>
        <a:xfrm>
          <a:off x="0" y="0"/>
          <a:ext cx="0" cy="0"/>
          <a:chOff x="0" y="0"/>
          <a:chExt cx="0" cy="0"/>
        </a:xfrm>
      </p:grpSpPr>
      <p:grpSp>
        <p:nvGrpSpPr>
          <p:cNvPr id="2" name="Google Shape;368;p34">
            <a:extLst>
              <a:ext uri="{FF2B5EF4-FFF2-40B4-BE49-F238E27FC236}">
                <a16:creationId xmlns:a16="http://schemas.microsoft.com/office/drawing/2014/main" id="{99D6D99A-90D1-094F-947A-36E1E3367F8C}"/>
              </a:ext>
            </a:extLst>
          </p:cNvPr>
          <p:cNvGrpSpPr>
            <a:grpSpLocks/>
          </p:cNvGrpSpPr>
          <p:nvPr/>
        </p:nvGrpSpPr>
        <p:grpSpPr bwMode="auto">
          <a:xfrm>
            <a:off x="158751" y="152400"/>
            <a:ext cx="11874500" cy="6553200"/>
            <a:chOff x="118499" y="114900"/>
            <a:chExt cx="8907003" cy="4913700"/>
          </a:xfrm>
        </p:grpSpPr>
        <p:sp>
          <p:nvSpPr>
            <p:cNvPr id="3" name="Google Shape;369;p34">
              <a:extLst>
                <a:ext uri="{FF2B5EF4-FFF2-40B4-BE49-F238E27FC236}">
                  <a16:creationId xmlns:a16="http://schemas.microsoft.com/office/drawing/2014/main" id="{EBFB3F3E-B102-5A49-9742-9D9B2F2EFB46}"/>
                </a:ext>
              </a:extLst>
            </p:cNvPr>
            <p:cNvSpPr>
              <a:spLocks noChangeArrowheads="1"/>
            </p:cNvSpPr>
            <p:nvPr/>
          </p:nvSpPr>
          <p:spPr bwMode="auto">
            <a:xfrm>
              <a:off x="599572" y="114900"/>
              <a:ext cx="8425930" cy="4913700"/>
            </a:xfrm>
            <a:prstGeom prst="roundRect">
              <a:avLst>
                <a:gd name="adj" fmla="val 1042"/>
              </a:avLst>
            </a:prstGeom>
            <a:solidFill>
              <a:schemeClr val="accent2"/>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4" name="Google Shape;370;p34">
              <a:extLst>
                <a:ext uri="{FF2B5EF4-FFF2-40B4-BE49-F238E27FC236}">
                  <a16:creationId xmlns:a16="http://schemas.microsoft.com/office/drawing/2014/main" id="{4F64E5D3-1056-5D49-A768-5F84D84E0C27}"/>
                </a:ext>
              </a:extLst>
            </p:cNvPr>
            <p:cNvPicPr preferRelativeResize="0"/>
            <p:nvPr/>
          </p:nvPicPr>
          <p:blipFill rotWithShape="1">
            <a:blip r:embed="rId2">
              <a:alphaModFix/>
            </a:blip>
            <a:srcRect t="6627" b="6627"/>
            <a:stretch/>
          </p:blipFill>
          <p:spPr>
            <a:xfrm>
              <a:off x="789086" y="216450"/>
              <a:ext cx="8141400" cy="4710600"/>
            </a:xfrm>
            <a:prstGeom prst="roundRect">
              <a:avLst>
                <a:gd name="adj" fmla="val 1272"/>
              </a:avLst>
            </a:prstGeom>
            <a:noFill/>
            <a:ln>
              <a:noFill/>
            </a:ln>
          </p:spPr>
        </p:pic>
        <p:sp>
          <p:nvSpPr>
            <p:cNvPr id="5" name="Google Shape;371;p34">
              <a:extLst>
                <a:ext uri="{FF2B5EF4-FFF2-40B4-BE49-F238E27FC236}">
                  <a16:creationId xmlns:a16="http://schemas.microsoft.com/office/drawing/2014/main" id="{B06380A4-2C54-FB46-9B4E-36DEEF3AA626}"/>
                </a:ext>
              </a:extLst>
            </p:cNvPr>
            <p:cNvSpPr>
              <a:spLocks noChangeArrowheads="1"/>
            </p:cNvSpPr>
            <p:nvPr/>
          </p:nvSpPr>
          <p:spPr bwMode="auto">
            <a:xfrm>
              <a:off x="788509"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6" name="Google Shape;372;p34">
              <a:extLst>
                <a:ext uri="{FF2B5EF4-FFF2-40B4-BE49-F238E27FC236}">
                  <a16:creationId xmlns:a16="http://schemas.microsoft.com/office/drawing/2014/main" id="{2BD72B05-286F-B64F-B80E-642C25436BE8}"/>
                </a:ext>
              </a:extLst>
            </p:cNvPr>
            <p:cNvSpPr/>
            <p:nvPr/>
          </p:nvSpPr>
          <p:spPr>
            <a:xfrm>
              <a:off x="118499" y="114900"/>
              <a:ext cx="481073" cy="4913700"/>
            </a:xfrm>
            <a:prstGeom prst="roundRect">
              <a:avLst>
                <a:gd name="adj" fmla="val 9713"/>
              </a:avLst>
            </a:prstGeom>
            <a:gradFill>
              <a:gsLst>
                <a:gs pos="0">
                  <a:srgbClr val="CB7253"/>
                </a:gs>
                <a:gs pos="35000">
                  <a:schemeClr val="accent2"/>
                </a:gs>
                <a:gs pos="79000">
                  <a:srgbClr val="CB7253"/>
                </a:gs>
                <a:gs pos="100000">
                  <a:schemeClr val="accent2"/>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7" name="Google Shape;373;p34">
              <a:extLst>
                <a:ext uri="{FF2B5EF4-FFF2-40B4-BE49-F238E27FC236}">
                  <a16:creationId xmlns:a16="http://schemas.microsoft.com/office/drawing/2014/main" id="{6DB55FA2-3D29-D046-8BC8-E3D2AA5C8394}"/>
                </a:ext>
              </a:extLst>
            </p:cNvPr>
            <p:cNvSpPr>
              <a:spLocks noChangeArrowheads="1"/>
            </p:cNvSpPr>
            <p:nvPr/>
          </p:nvSpPr>
          <p:spPr bwMode="auto">
            <a:xfrm>
              <a:off x="586870" y="114900"/>
              <a:ext cx="247681" cy="4913700"/>
            </a:xfrm>
            <a:prstGeom prst="roundRect">
              <a:avLst>
                <a:gd name="adj" fmla="val 20514"/>
              </a:avLst>
            </a:prstGeom>
            <a:gradFill rotWithShape="0">
              <a:gsLst>
                <a:gs pos="0">
                  <a:schemeClr val="accent2"/>
                </a:gs>
                <a:gs pos="100000">
                  <a:srgbClr val="CB7253"/>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Tree>
    <p:extLst>
      <p:ext uri="{BB962C8B-B14F-4D97-AF65-F5344CB8AC3E}">
        <p14:creationId xmlns:p14="http://schemas.microsoft.com/office/powerpoint/2010/main" val="1103282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74"/>
        <p:cNvGrpSpPr/>
        <p:nvPr/>
      </p:nvGrpSpPr>
      <p:grpSpPr>
        <a:xfrm>
          <a:off x="0" y="0"/>
          <a:ext cx="0" cy="0"/>
          <a:chOff x="0" y="0"/>
          <a:chExt cx="0" cy="0"/>
        </a:xfrm>
      </p:grpSpPr>
      <p:grpSp>
        <p:nvGrpSpPr>
          <p:cNvPr id="2" name="Google Shape;375;p35">
            <a:extLst>
              <a:ext uri="{FF2B5EF4-FFF2-40B4-BE49-F238E27FC236}">
                <a16:creationId xmlns:a16="http://schemas.microsoft.com/office/drawing/2014/main" id="{C3E3BFB9-D3FA-B04E-A5CC-71BDD21B7071}"/>
              </a:ext>
            </a:extLst>
          </p:cNvPr>
          <p:cNvGrpSpPr>
            <a:grpSpLocks/>
          </p:cNvGrpSpPr>
          <p:nvPr/>
        </p:nvGrpSpPr>
        <p:grpSpPr bwMode="auto">
          <a:xfrm>
            <a:off x="158751" y="152400"/>
            <a:ext cx="11874500" cy="6553200"/>
            <a:chOff x="118625" y="114900"/>
            <a:chExt cx="8907003" cy="4913700"/>
          </a:xfrm>
        </p:grpSpPr>
        <p:sp>
          <p:nvSpPr>
            <p:cNvPr id="3" name="Google Shape;376;p35">
              <a:extLst>
                <a:ext uri="{FF2B5EF4-FFF2-40B4-BE49-F238E27FC236}">
                  <a16:creationId xmlns:a16="http://schemas.microsoft.com/office/drawing/2014/main" id="{D32AFC24-1DBB-D44E-B8F5-DDA5A5234D66}"/>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pic>
          <p:nvPicPr>
            <p:cNvPr id="4" name="Google Shape;377;p35">
              <a:extLst>
                <a:ext uri="{FF2B5EF4-FFF2-40B4-BE49-F238E27FC236}">
                  <a16:creationId xmlns:a16="http://schemas.microsoft.com/office/drawing/2014/main" id="{22B1BFE0-DD9C-974A-9AEF-7E7A5CF449E1}"/>
                </a:ext>
              </a:extLst>
            </p:cNvPr>
            <p:cNvPicPr preferRelativeResize="0"/>
            <p:nvPr/>
          </p:nvPicPr>
          <p:blipFill rotWithShape="1">
            <a:blip r:embed="rId2">
              <a:alphaModFix/>
            </a:blip>
            <a:srcRect t="6627" b="6627"/>
            <a:stretch/>
          </p:blipFill>
          <p:spPr>
            <a:xfrm>
              <a:off x="789212" y="216450"/>
              <a:ext cx="8141400" cy="4710600"/>
            </a:xfrm>
            <a:prstGeom prst="roundRect">
              <a:avLst>
                <a:gd name="adj" fmla="val 1272"/>
              </a:avLst>
            </a:prstGeom>
            <a:noFill/>
            <a:ln>
              <a:noFill/>
            </a:ln>
          </p:spPr>
        </p:pic>
        <p:sp>
          <p:nvSpPr>
            <p:cNvPr id="5" name="Google Shape;378;p35">
              <a:extLst>
                <a:ext uri="{FF2B5EF4-FFF2-40B4-BE49-F238E27FC236}">
                  <a16:creationId xmlns:a16="http://schemas.microsoft.com/office/drawing/2014/main" id="{AB78670C-A08D-5248-B4CD-80D79B6DE6C0}"/>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6" name="Google Shape;379;p35">
              <a:extLst>
                <a:ext uri="{FF2B5EF4-FFF2-40B4-BE49-F238E27FC236}">
                  <a16:creationId xmlns:a16="http://schemas.microsoft.com/office/drawing/2014/main" id="{04C25C02-09FB-2247-BC1C-C94938E0D932}"/>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7" name="Google Shape;380;p35">
              <a:extLst>
                <a:ext uri="{FF2B5EF4-FFF2-40B4-BE49-F238E27FC236}">
                  <a16:creationId xmlns:a16="http://schemas.microsoft.com/office/drawing/2014/main" id="{59B9F569-BDAA-0C40-A47F-FDB29082E0BE}"/>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Tree>
    <p:extLst>
      <p:ext uri="{BB962C8B-B14F-4D97-AF65-F5344CB8AC3E}">
        <p14:creationId xmlns:p14="http://schemas.microsoft.com/office/powerpoint/2010/main" val="6518269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81"/>
        <p:cNvGrpSpPr/>
        <p:nvPr/>
      </p:nvGrpSpPr>
      <p:grpSpPr>
        <a:xfrm>
          <a:off x="0" y="0"/>
          <a:ext cx="0" cy="0"/>
          <a:chOff x="0" y="0"/>
          <a:chExt cx="0" cy="0"/>
        </a:xfrm>
      </p:grpSpPr>
      <p:grpSp>
        <p:nvGrpSpPr>
          <p:cNvPr id="2" name="Google Shape;382;p36">
            <a:extLst>
              <a:ext uri="{FF2B5EF4-FFF2-40B4-BE49-F238E27FC236}">
                <a16:creationId xmlns:a16="http://schemas.microsoft.com/office/drawing/2014/main" id="{DBF50D8C-447C-2240-83AD-DAB786B19DAC}"/>
              </a:ext>
            </a:extLst>
          </p:cNvPr>
          <p:cNvGrpSpPr>
            <a:grpSpLocks/>
          </p:cNvGrpSpPr>
          <p:nvPr/>
        </p:nvGrpSpPr>
        <p:grpSpPr bwMode="auto">
          <a:xfrm>
            <a:off x="158751" y="152400"/>
            <a:ext cx="11874500" cy="6553200"/>
            <a:chOff x="118625" y="114900"/>
            <a:chExt cx="8907003" cy="4913700"/>
          </a:xfrm>
        </p:grpSpPr>
        <p:grpSp>
          <p:nvGrpSpPr>
            <p:cNvPr id="3" name="Google Shape;383;p36">
              <a:extLst>
                <a:ext uri="{FF2B5EF4-FFF2-40B4-BE49-F238E27FC236}">
                  <a16:creationId xmlns:a16="http://schemas.microsoft.com/office/drawing/2014/main" id="{B88BF76E-9846-0744-BC86-CBAC1BE5B3E4}"/>
                </a:ext>
              </a:extLst>
            </p:cNvPr>
            <p:cNvGrpSpPr>
              <a:grpSpLocks/>
            </p:cNvGrpSpPr>
            <p:nvPr/>
          </p:nvGrpSpPr>
          <p:grpSpPr bwMode="auto">
            <a:xfrm>
              <a:off x="118625" y="114900"/>
              <a:ext cx="8907003" cy="4913700"/>
              <a:chOff x="118625" y="114900"/>
              <a:chExt cx="8907003" cy="4913700"/>
            </a:xfrm>
          </p:grpSpPr>
          <p:sp>
            <p:nvSpPr>
              <p:cNvPr id="5" name="Google Shape;384;p36">
                <a:extLst>
                  <a:ext uri="{FF2B5EF4-FFF2-40B4-BE49-F238E27FC236}">
                    <a16:creationId xmlns:a16="http://schemas.microsoft.com/office/drawing/2014/main" id="{5B31317C-2149-0944-A36B-0C2981B0780F}"/>
                  </a:ext>
                </a:extLst>
              </p:cNvPr>
              <p:cNvSpPr>
                <a:spLocks noChangeArrowheads="1"/>
              </p:cNvSpPr>
              <p:nvPr/>
            </p:nvSpPr>
            <p:spPr bwMode="auto">
              <a:xfrm>
                <a:off x="599698" y="114900"/>
                <a:ext cx="8425930" cy="4913700"/>
              </a:xfrm>
              <a:prstGeom prst="roundRect">
                <a:avLst>
                  <a:gd name="adj" fmla="val 1042"/>
                </a:avLst>
              </a:prstGeom>
              <a:solidFill>
                <a:schemeClr val="tx1"/>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6" name="Google Shape;385;p36">
                <a:extLst>
                  <a:ext uri="{FF2B5EF4-FFF2-40B4-BE49-F238E27FC236}">
                    <a16:creationId xmlns:a16="http://schemas.microsoft.com/office/drawing/2014/main" id="{AC8F13D7-9339-8A4B-98E2-DB24B1D8CC45}"/>
                  </a:ext>
                </a:extLst>
              </p:cNvPr>
              <p:cNvSpPr>
                <a:spLocks noChangeArrowheads="1"/>
              </p:cNvSpPr>
              <p:nvPr/>
            </p:nvSpPr>
            <p:spPr bwMode="auto">
              <a:xfrm>
                <a:off x="788635" y="214889"/>
                <a:ext cx="247681" cy="4710550"/>
              </a:xfrm>
              <a:prstGeom prst="rect">
                <a:avLst/>
              </a:prstGeom>
              <a:gradFill rotWithShape="0">
                <a:gsLst>
                  <a:gs pos="0">
                    <a:srgbClr val="153740">
                      <a:alpha val="12941"/>
                    </a:srgbClr>
                  </a:gs>
                  <a:gs pos="100000">
                    <a:srgbClr val="153740">
                      <a:alpha val="0"/>
                    </a:srgbClr>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7" name="Google Shape;386;p36">
                <a:extLst>
                  <a:ext uri="{FF2B5EF4-FFF2-40B4-BE49-F238E27FC236}">
                    <a16:creationId xmlns:a16="http://schemas.microsoft.com/office/drawing/2014/main" id="{6C7FFB16-6220-3849-AE2E-15D2EB9B76C6}"/>
                  </a:ext>
                </a:extLst>
              </p:cNvPr>
              <p:cNvSpPr/>
              <p:nvPr/>
            </p:nvSpPr>
            <p:spPr>
              <a:xfrm>
                <a:off x="118625" y="114900"/>
                <a:ext cx="481073" cy="4913700"/>
              </a:xfrm>
              <a:prstGeom prst="roundRect">
                <a:avLst>
                  <a:gd name="adj" fmla="val 9713"/>
                </a:avLst>
              </a:prstGeom>
              <a:gradFill>
                <a:gsLst>
                  <a:gs pos="0">
                    <a:srgbClr val="1A2528"/>
                  </a:gs>
                  <a:gs pos="35000">
                    <a:schemeClr val="dk1"/>
                  </a:gs>
                  <a:gs pos="79000">
                    <a:srgbClr val="1A2528"/>
                  </a:gs>
                  <a:gs pos="100000">
                    <a:schemeClr val="dk1"/>
                  </a:gs>
                </a:gsLst>
                <a:lin ang="0" scaled="0"/>
              </a:gradFill>
              <a:ln>
                <a:noFill/>
              </a:ln>
            </p:spPr>
            <p:txBody>
              <a:bodyPr spcFirstLastPara="1" lIns="91425" tIns="91425" rIns="91425" bIns="91425" anchor="ctr"/>
              <a:lstStyle/>
              <a:p>
                <a:pPr eaLnBrk="1" hangingPunct="1">
                  <a:spcBef>
                    <a:spcPts val="0"/>
                  </a:spcBef>
                  <a:spcAft>
                    <a:spcPts val="0"/>
                  </a:spcAft>
                  <a:defRPr/>
                </a:pPr>
                <a:endParaRPr sz="2400"/>
              </a:p>
            </p:txBody>
          </p:sp>
          <p:sp>
            <p:nvSpPr>
              <p:cNvPr id="8" name="Google Shape;387;p36">
                <a:extLst>
                  <a:ext uri="{FF2B5EF4-FFF2-40B4-BE49-F238E27FC236}">
                    <a16:creationId xmlns:a16="http://schemas.microsoft.com/office/drawing/2014/main" id="{E409E1CE-0A65-E94B-95B5-0BE392F69CBC}"/>
                  </a:ext>
                </a:extLst>
              </p:cNvPr>
              <p:cNvSpPr>
                <a:spLocks noChangeArrowheads="1"/>
              </p:cNvSpPr>
              <p:nvPr/>
            </p:nvSpPr>
            <p:spPr bwMode="auto">
              <a:xfrm>
                <a:off x="586996" y="114900"/>
                <a:ext cx="247681" cy="4913700"/>
              </a:xfrm>
              <a:prstGeom prst="roundRect">
                <a:avLst>
                  <a:gd name="adj" fmla="val 20514"/>
                </a:avLst>
              </a:prstGeom>
              <a:gradFill rotWithShape="0">
                <a:gsLst>
                  <a:gs pos="0">
                    <a:schemeClr val="tx1"/>
                  </a:gs>
                  <a:gs pos="100000">
                    <a:srgbClr val="1A2528"/>
                  </a:gs>
                </a:gsLst>
                <a:lin ang="0"/>
              </a:gra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sp>
          <p:nvSpPr>
            <p:cNvPr id="4" name="Google Shape;388;p36">
              <a:extLst>
                <a:ext uri="{FF2B5EF4-FFF2-40B4-BE49-F238E27FC236}">
                  <a16:creationId xmlns:a16="http://schemas.microsoft.com/office/drawing/2014/main" id="{FE8F3A62-9249-6346-A5C3-069CFD0E0DED}"/>
                </a:ext>
              </a:extLst>
            </p:cNvPr>
            <p:cNvSpPr/>
            <p:nvPr/>
          </p:nvSpPr>
          <p:spPr>
            <a:xfrm>
              <a:off x="1074421" y="387883"/>
              <a:ext cx="7679710" cy="4367733"/>
            </a:xfrm>
            <a:prstGeom prst="roundRect">
              <a:avLst>
                <a:gd name="adj" fmla="val 0"/>
              </a:avLst>
            </a:pr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sz="2400"/>
            </a:p>
          </p:txBody>
        </p:sp>
      </p:grpSp>
    </p:spTree>
    <p:extLst>
      <p:ext uri="{BB962C8B-B14F-4D97-AF65-F5344CB8AC3E}">
        <p14:creationId xmlns:p14="http://schemas.microsoft.com/office/powerpoint/2010/main" val="24949240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BFD404A-3144-FB46-AD9C-353459082216}"/>
              </a:ext>
            </a:extLst>
          </p:cNvPr>
          <p:cNvSpPr>
            <a:spLocks noGrp="1"/>
          </p:cNvSpPr>
          <p:nvPr>
            <p:ph type="dt" sz="half" idx="10"/>
          </p:nvPr>
        </p:nvSpPr>
        <p:spPr/>
        <p:txBody>
          <a:bodyPr/>
          <a:lstStyle>
            <a:lvl1pPr>
              <a:defRPr/>
            </a:lvl1pPr>
          </a:lstStyle>
          <a:p>
            <a:pPr>
              <a:defRPr/>
            </a:pPr>
            <a:fld id="{D8BD2984-74C4-E34E-B3A1-167B25025A51}" type="datetimeFigureOut">
              <a:rPr lang="vi-VN"/>
              <a:pPr>
                <a:defRPr/>
              </a:pPr>
              <a:t>27/06/2022</a:t>
            </a:fld>
            <a:endParaRPr lang="vi-VN"/>
          </a:p>
        </p:txBody>
      </p:sp>
      <p:sp>
        <p:nvSpPr>
          <p:cNvPr id="5" name="Footer Placeholder 4">
            <a:extLst>
              <a:ext uri="{FF2B5EF4-FFF2-40B4-BE49-F238E27FC236}">
                <a16:creationId xmlns:a16="http://schemas.microsoft.com/office/drawing/2014/main" id="{7C9B0321-F034-1340-8993-7D2042EFC4B1}"/>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EFCF05B1-8D11-1342-96BE-01EA4C4C41B5}"/>
              </a:ext>
            </a:extLst>
          </p:cNvPr>
          <p:cNvSpPr>
            <a:spLocks noGrp="1"/>
          </p:cNvSpPr>
          <p:nvPr>
            <p:ph type="sldNum" sz="quarter" idx="12"/>
          </p:nvPr>
        </p:nvSpPr>
        <p:spPr/>
        <p:txBody>
          <a:bodyPr/>
          <a:lstStyle>
            <a:lvl1pPr>
              <a:defRPr/>
            </a:lvl1pPr>
          </a:lstStyle>
          <a:p>
            <a:fld id="{8AE24515-AA9F-6441-AA1E-4090344E0DAF}" type="slidenum">
              <a:rPr lang="vi-VN" altLang="en-US"/>
              <a:pPr/>
              <a:t>‹#›</a:t>
            </a:fld>
            <a:endParaRPr lang="vi-VN" altLang="en-US"/>
          </a:p>
        </p:txBody>
      </p:sp>
    </p:spTree>
    <p:extLst>
      <p:ext uri="{BB962C8B-B14F-4D97-AF65-F5344CB8AC3E}">
        <p14:creationId xmlns:p14="http://schemas.microsoft.com/office/powerpoint/2010/main" val="21243141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FF30CE3-9541-134C-86A7-5162A782CA19}"/>
              </a:ext>
            </a:extLst>
          </p:cNvPr>
          <p:cNvSpPr>
            <a:spLocks noGrp="1"/>
          </p:cNvSpPr>
          <p:nvPr>
            <p:ph type="dt" sz="half" idx="10"/>
          </p:nvPr>
        </p:nvSpPr>
        <p:spPr/>
        <p:txBody>
          <a:bodyPr/>
          <a:lstStyle>
            <a:lvl1pPr>
              <a:defRPr/>
            </a:lvl1pPr>
          </a:lstStyle>
          <a:p>
            <a:pPr>
              <a:defRPr/>
            </a:pPr>
            <a:fld id="{4847D22C-3CB0-8748-A6AD-B878447017F8}" type="datetimeFigureOut">
              <a:rPr lang="vi-VN"/>
              <a:pPr>
                <a:defRPr/>
              </a:pPr>
              <a:t>27/06/2022</a:t>
            </a:fld>
            <a:endParaRPr lang="vi-VN"/>
          </a:p>
        </p:txBody>
      </p:sp>
      <p:sp>
        <p:nvSpPr>
          <p:cNvPr id="5" name="Footer Placeholder 4">
            <a:extLst>
              <a:ext uri="{FF2B5EF4-FFF2-40B4-BE49-F238E27FC236}">
                <a16:creationId xmlns:a16="http://schemas.microsoft.com/office/drawing/2014/main" id="{BD4FE119-0B47-EC43-8196-949A08FAC1A0}"/>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CB4B9A88-5259-2943-9DEF-A6540D03BDFC}"/>
              </a:ext>
            </a:extLst>
          </p:cNvPr>
          <p:cNvSpPr>
            <a:spLocks noGrp="1"/>
          </p:cNvSpPr>
          <p:nvPr>
            <p:ph type="sldNum" sz="quarter" idx="12"/>
          </p:nvPr>
        </p:nvSpPr>
        <p:spPr/>
        <p:txBody>
          <a:bodyPr/>
          <a:lstStyle>
            <a:lvl1pPr>
              <a:defRPr/>
            </a:lvl1pPr>
          </a:lstStyle>
          <a:p>
            <a:fld id="{5D39F8D4-E2FC-2F4E-B295-BB64F5E39D09}" type="slidenum">
              <a:rPr lang="vi-VN" altLang="en-US"/>
              <a:pPr/>
              <a:t>‹#›</a:t>
            </a:fld>
            <a:endParaRPr lang="vi-VN" altLang="en-US"/>
          </a:p>
        </p:txBody>
      </p:sp>
    </p:spTree>
    <p:extLst>
      <p:ext uri="{BB962C8B-B14F-4D97-AF65-F5344CB8AC3E}">
        <p14:creationId xmlns:p14="http://schemas.microsoft.com/office/powerpoint/2010/main" val="204688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13"/>
        <p:cNvGrpSpPr/>
        <p:nvPr/>
      </p:nvGrpSpPr>
      <p:grpSpPr>
        <a:xfrm>
          <a:off x="0" y="0"/>
          <a:ext cx="0" cy="0"/>
          <a:chOff x="0" y="0"/>
          <a:chExt cx="0" cy="0"/>
        </a:xfrm>
      </p:grpSpPr>
      <p:sp>
        <p:nvSpPr>
          <p:cNvPr id="4" name="Google Shape;414;p9">
            <a:extLst>
              <a:ext uri="{FF2B5EF4-FFF2-40B4-BE49-F238E27FC236}">
                <a16:creationId xmlns:a16="http://schemas.microsoft.com/office/drawing/2014/main" id="{435DD148-E47D-354F-9895-4F2A82B64228}"/>
              </a:ext>
            </a:extLst>
          </p:cNvPr>
          <p:cNvSpPr>
            <a:spLocks/>
          </p:cNvSpPr>
          <p:nvPr/>
        </p:nvSpPr>
        <p:spPr bwMode="auto">
          <a:xfrm>
            <a:off x="215901" y="5922433"/>
            <a:ext cx="11775017" cy="338667"/>
          </a:xfrm>
          <a:custGeom>
            <a:avLst/>
            <a:gdLst>
              <a:gd name="T0" fmla="*/ 2147483646 w 43544"/>
              <a:gd name="T1" fmla="*/ 2147483646 h 2997"/>
              <a:gd name="T2" fmla="*/ 2147483646 w 43544"/>
              <a:gd name="T3" fmla="*/ 2147483646 h 2997"/>
              <a:gd name="T4" fmla="*/ 2147483646 w 43544"/>
              <a:gd name="T5" fmla="*/ 2147483646 h 2997"/>
              <a:gd name="T6" fmla="*/ 2147483646 w 43544"/>
              <a:gd name="T7" fmla="*/ 2147483646 h 2997"/>
              <a:gd name="T8" fmla="*/ 2147483646 w 43544"/>
              <a:gd name="T9" fmla="*/ 2147483646 h 2997"/>
              <a:gd name="T10" fmla="*/ 2147483646 w 43544"/>
              <a:gd name="T11" fmla="*/ 2147483646 h 2997"/>
              <a:gd name="T12" fmla="*/ 2147483646 w 43544"/>
              <a:gd name="T13" fmla="*/ 2147483646 h 2997"/>
              <a:gd name="T14" fmla="*/ 2147483646 w 43544"/>
              <a:gd name="T15" fmla="*/ 2147483646 h 2997"/>
              <a:gd name="T16" fmla="*/ 2147483646 w 43544"/>
              <a:gd name="T17" fmla="*/ 2147483646 h 2997"/>
              <a:gd name="T18" fmla="*/ 2147483646 w 43544"/>
              <a:gd name="T19" fmla="*/ 2147483646 h 2997"/>
              <a:gd name="T20" fmla="*/ 2147483646 w 43544"/>
              <a:gd name="T21" fmla="*/ 2147483646 h 2997"/>
              <a:gd name="T22" fmla="*/ 2147483646 w 43544"/>
              <a:gd name="T23" fmla="*/ 2147483646 h 2997"/>
              <a:gd name="T24" fmla="*/ 2147483646 w 43544"/>
              <a:gd name="T25" fmla="*/ 2147483646 h 29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 name="Google Shape;415;p9">
            <a:extLst>
              <a:ext uri="{FF2B5EF4-FFF2-40B4-BE49-F238E27FC236}">
                <a16:creationId xmlns:a16="http://schemas.microsoft.com/office/drawing/2014/main" id="{DB59B4EF-BA2B-0941-B7F5-FA8970D8D6C8}"/>
              </a:ext>
            </a:extLst>
          </p:cNvPr>
          <p:cNvSpPr>
            <a:spLocks/>
          </p:cNvSpPr>
          <p:nvPr/>
        </p:nvSpPr>
        <p:spPr bwMode="auto">
          <a:xfrm rot="4899399">
            <a:off x="3654426" y="-1351491"/>
            <a:ext cx="4737100" cy="6982884"/>
          </a:xfrm>
          <a:custGeom>
            <a:avLst/>
            <a:gdLst>
              <a:gd name="T0" fmla="*/ 2147483646 w 2725"/>
              <a:gd name="T1" fmla="*/ 2147483646 h 2940"/>
              <a:gd name="T2" fmla="*/ 2147483646 w 2725"/>
              <a:gd name="T3" fmla="*/ 2147483646 h 2940"/>
              <a:gd name="T4" fmla="*/ 2147483646 w 2725"/>
              <a:gd name="T5" fmla="*/ 2147483646 h 2940"/>
              <a:gd name="T6" fmla="*/ 2147483646 w 2725"/>
              <a:gd name="T7" fmla="*/ 2147483646 h 2940"/>
              <a:gd name="T8" fmla="*/ 2147483646 w 2725"/>
              <a:gd name="T9" fmla="*/ 2147483646 h 2940"/>
              <a:gd name="T10" fmla="*/ 2147483646 w 2725"/>
              <a:gd name="T11" fmla="*/ 2147483646 h 2940"/>
              <a:gd name="T12" fmla="*/ 2147483646 w 2725"/>
              <a:gd name="T13" fmla="*/ 2147483646 h 2940"/>
              <a:gd name="T14" fmla="*/ 2147483646 w 2725"/>
              <a:gd name="T15" fmla="*/ 2147483646 h 29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6" name="Google Shape;416;p9">
            <a:extLst>
              <a:ext uri="{FF2B5EF4-FFF2-40B4-BE49-F238E27FC236}">
                <a16:creationId xmlns:a16="http://schemas.microsoft.com/office/drawing/2014/main" id="{0EF3B24C-BF2D-4D4D-8425-4294D4155C9B}"/>
              </a:ext>
            </a:extLst>
          </p:cNvPr>
          <p:cNvGrpSpPr>
            <a:grpSpLocks/>
          </p:cNvGrpSpPr>
          <p:nvPr/>
        </p:nvGrpSpPr>
        <p:grpSpPr bwMode="auto">
          <a:xfrm>
            <a:off x="9950451" y="1193800"/>
            <a:ext cx="1634067" cy="4876800"/>
            <a:chOff x="7462859" y="635000"/>
            <a:chExt cx="1326314" cy="3958085"/>
          </a:xfrm>
        </p:grpSpPr>
        <p:grpSp>
          <p:nvGrpSpPr>
            <p:cNvPr id="7" name="Google Shape;417;p9">
              <a:extLst>
                <a:ext uri="{FF2B5EF4-FFF2-40B4-BE49-F238E27FC236}">
                  <a16:creationId xmlns:a16="http://schemas.microsoft.com/office/drawing/2014/main" id="{947552E2-FCA3-8141-B219-E7FEEFE44DA9}"/>
                </a:ext>
              </a:extLst>
            </p:cNvPr>
            <p:cNvGrpSpPr>
              <a:grpSpLocks/>
            </p:cNvGrpSpPr>
            <p:nvPr/>
          </p:nvGrpSpPr>
          <p:grpSpPr bwMode="auto">
            <a:xfrm>
              <a:off x="7462859" y="635000"/>
              <a:ext cx="1326314" cy="3958085"/>
              <a:chOff x="-2405225" y="-1911776"/>
              <a:chExt cx="160150" cy="477926"/>
            </a:xfrm>
          </p:grpSpPr>
          <p:sp>
            <p:nvSpPr>
              <p:cNvPr id="13" name="Google Shape;418;p9">
                <a:extLst>
                  <a:ext uri="{FF2B5EF4-FFF2-40B4-BE49-F238E27FC236}">
                    <a16:creationId xmlns:a16="http://schemas.microsoft.com/office/drawing/2014/main" id="{D6DD540C-A82F-E649-A867-E87116F0F4D2}"/>
                  </a:ext>
                </a:extLst>
              </p:cNvPr>
              <p:cNvSpPr>
                <a:spLocks/>
              </p:cNvSpPr>
              <p:nvPr/>
            </p:nvSpPr>
            <p:spPr bwMode="auto">
              <a:xfrm>
                <a:off x="-2362775" y="-1826525"/>
                <a:ext cx="75250" cy="305250"/>
              </a:xfrm>
              <a:custGeom>
                <a:avLst/>
                <a:gdLst>
                  <a:gd name="T0" fmla="*/ 2147483646 w 3010"/>
                  <a:gd name="T1" fmla="*/ 9765625 h 12210"/>
                  <a:gd name="T2" fmla="*/ 2147483646 w 3010"/>
                  <a:gd name="T3" fmla="*/ 2147483646 h 12210"/>
                  <a:gd name="T4" fmla="*/ 9765625 w 3010"/>
                  <a:gd name="T5" fmla="*/ 2147483646 h 12210"/>
                  <a:gd name="T6" fmla="*/ 2147483646 w 3010"/>
                  <a:gd name="T7" fmla="*/ 2147483646 h 12210"/>
                  <a:gd name="T8" fmla="*/ 2147483646 w 3010"/>
                  <a:gd name="T9" fmla="*/ 2147483646 h 12210"/>
                  <a:gd name="T10" fmla="*/ 2147483646 w 3010"/>
                  <a:gd name="T11" fmla="*/ 9765625 h 12210"/>
                  <a:gd name="T12" fmla="*/ 2147483646 w 3010"/>
                  <a:gd name="T13" fmla="*/ 9765625 h 122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10" h="12210" extrusionOk="0">
                    <a:moveTo>
                      <a:pt x="915" y="1"/>
                    </a:moveTo>
                    <a:cubicBezTo>
                      <a:pt x="625" y="1"/>
                      <a:pt x="392" y="238"/>
                      <a:pt x="392" y="528"/>
                    </a:cubicBezTo>
                    <a:lnTo>
                      <a:pt x="1" y="12209"/>
                    </a:lnTo>
                    <a:lnTo>
                      <a:pt x="3009" y="12200"/>
                    </a:lnTo>
                    <a:lnTo>
                      <a:pt x="2584" y="528"/>
                    </a:lnTo>
                    <a:cubicBezTo>
                      <a:pt x="2584" y="238"/>
                      <a:pt x="2424" y="1"/>
                      <a:pt x="2134" y="1"/>
                    </a:cubicBezTo>
                    <a:lnTo>
                      <a:pt x="915" y="1"/>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 name="Google Shape;419;p9">
                <a:extLst>
                  <a:ext uri="{FF2B5EF4-FFF2-40B4-BE49-F238E27FC236}">
                    <a16:creationId xmlns:a16="http://schemas.microsoft.com/office/drawing/2014/main" id="{DD598C12-F3EC-C24E-9C49-968489B8F79D}"/>
                  </a:ext>
                </a:extLst>
              </p:cNvPr>
              <p:cNvSpPr>
                <a:spLocks/>
              </p:cNvSpPr>
              <p:nvPr/>
            </p:nvSpPr>
            <p:spPr bwMode="auto">
              <a:xfrm>
                <a:off x="-2355875" y="-1748650"/>
                <a:ext cx="60725" cy="19500"/>
              </a:xfrm>
              <a:custGeom>
                <a:avLst/>
                <a:gdLst>
                  <a:gd name="T0" fmla="*/ 283203125 w 2429"/>
                  <a:gd name="T1" fmla="*/ 9765625 h 780"/>
                  <a:gd name="T2" fmla="*/ 0 w 2429"/>
                  <a:gd name="T3" fmla="*/ 2147483646 h 780"/>
                  <a:gd name="T4" fmla="*/ 2147483646 w 2429"/>
                  <a:gd name="T5" fmla="*/ 2147483646 h 780"/>
                  <a:gd name="T6" fmla="*/ 2147483646 w 2429"/>
                  <a:gd name="T7" fmla="*/ 9765625 h 780"/>
                  <a:gd name="T8" fmla="*/ 283203125 w 2429"/>
                  <a:gd name="T9" fmla="*/ 9765625 h 7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29" h="780" extrusionOk="0">
                    <a:moveTo>
                      <a:pt x="29" y="1"/>
                    </a:moveTo>
                    <a:lnTo>
                      <a:pt x="0" y="780"/>
                    </a:lnTo>
                    <a:lnTo>
                      <a:pt x="2429" y="780"/>
                    </a:lnTo>
                    <a:lnTo>
                      <a:pt x="2400" y="1"/>
                    </a:lnTo>
                    <a:lnTo>
                      <a:pt x="29"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5" name="Google Shape;420;p9">
                <a:extLst>
                  <a:ext uri="{FF2B5EF4-FFF2-40B4-BE49-F238E27FC236}">
                    <a16:creationId xmlns:a16="http://schemas.microsoft.com/office/drawing/2014/main" id="{2EFCCAA7-D5F8-C24E-9EA3-17B8FFB08C46}"/>
                  </a:ext>
                </a:extLst>
              </p:cNvPr>
              <p:cNvSpPr>
                <a:spLocks/>
              </p:cNvSpPr>
              <p:nvPr/>
            </p:nvSpPr>
            <p:spPr bwMode="auto">
              <a:xfrm>
                <a:off x="-2354075" y="-1792550"/>
                <a:ext cx="57000" cy="9825"/>
              </a:xfrm>
              <a:custGeom>
                <a:avLst/>
                <a:gdLst>
                  <a:gd name="T0" fmla="*/ 146484375 w 2280"/>
                  <a:gd name="T1" fmla="*/ 9765625 h 393"/>
                  <a:gd name="T2" fmla="*/ 9765625 w 2280"/>
                  <a:gd name="T3" fmla="*/ 2147483646 h 393"/>
                  <a:gd name="T4" fmla="*/ 2147483646 w 2280"/>
                  <a:gd name="T5" fmla="*/ 2147483646 h 393"/>
                  <a:gd name="T6" fmla="*/ 2147483646 w 2280"/>
                  <a:gd name="T7" fmla="*/ 9765625 h 393"/>
                  <a:gd name="T8" fmla="*/ 146484375 w 2280"/>
                  <a:gd name="T9" fmla="*/ 9765625 h 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0" h="393" extrusionOk="0">
                    <a:moveTo>
                      <a:pt x="15" y="1"/>
                    </a:moveTo>
                    <a:lnTo>
                      <a:pt x="1" y="393"/>
                    </a:lnTo>
                    <a:lnTo>
                      <a:pt x="2279" y="393"/>
                    </a:lnTo>
                    <a:lnTo>
                      <a:pt x="2265" y="1"/>
                    </a:lnTo>
                    <a:lnTo>
                      <a:pt x="15"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6" name="Google Shape;421;p9">
                <a:extLst>
                  <a:ext uri="{FF2B5EF4-FFF2-40B4-BE49-F238E27FC236}">
                    <a16:creationId xmlns:a16="http://schemas.microsoft.com/office/drawing/2014/main" id="{A932A1AD-D520-4847-BB68-0209810555F9}"/>
                  </a:ext>
                </a:extLst>
              </p:cNvPr>
              <p:cNvSpPr>
                <a:spLocks/>
              </p:cNvSpPr>
              <p:nvPr/>
            </p:nvSpPr>
            <p:spPr bwMode="auto">
              <a:xfrm>
                <a:off x="-2362175" y="-1559525"/>
                <a:ext cx="73675" cy="19500"/>
              </a:xfrm>
              <a:custGeom>
                <a:avLst/>
                <a:gdLst>
                  <a:gd name="T0" fmla="*/ 244140625 w 2947"/>
                  <a:gd name="T1" fmla="*/ 9765625 h 780"/>
                  <a:gd name="T2" fmla="*/ 9765625 w 2947"/>
                  <a:gd name="T3" fmla="*/ 2147483646 h 780"/>
                  <a:gd name="T4" fmla="*/ 2147483646 w 2947"/>
                  <a:gd name="T5" fmla="*/ 2147483646 h 780"/>
                  <a:gd name="T6" fmla="*/ 2147483646 w 2947"/>
                  <a:gd name="T7" fmla="*/ 9765625 h 780"/>
                  <a:gd name="T8" fmla="*/ 244140625 w 2947"/>
                  <a:gd name="T9" fmla="*/ 9765625 h 7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47" h="780" extrusionOk="0">
                    <a:moveTo>
                      <a:pt x="25" y="1"/>
                    </a:moveTo>
                    <a:lnTo>
                      <a:pt x="1" y="780"/>
                    </a:lnTo>
                    <a:lnTo>
                      <a:pt x="2947" y="780"/>
                    </a:lnTo>
                    <a:lnTo>
                      <a:pt x="2918" y="1"/>
                    </a:lnTo>
                    <a:lnTo>
                      <a:pt x="25"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7" name="Google Shape;422;p9">
                <a:extLst>
                  <a:ext uri="{FF2B5EF4-FFF2-40B4-BE49-F238E27FC236}">
                    <a16:creationId xmlns:a16="http://schemas.microsoft.com/office/drawing/2014/main" id="{3F8D8276-FCDA-B748-9DD8-E97674A82422}"/>
                  </a:ext>
                </a:extLst>
              </p:cNvPr>
              <p:cNvSpPr>
                <a:spLocks/>
              </p:cNvSpPr>
              <p:nvPr/>
            </p:nvSpPr>
            <p:spPr bwMode="auto">
              <a:xfrm>
                <a:off x="-2339200" y="-1695075"/>
                <a:ext cx="25800" cy="101475"/>
              </a:xfrm>
              <a:custGeom>
                <a:avLst/>
                <a:gdLst>
                  <a:gd name="T0" fmla="*/ 2147483646 w 1032"/>
                  <a:gd name="T1" fmla="*/ 9765625 h 4059"/>
                  <a:gd name="T2" fmla="*/ 9765625 w 1032"/>
                  <a:gd name="T3" fmla="*/ 2147483646 h 4059"/>
                  <a:gd name="T4" fmla="*/ 9765625 w 1032"/>
                  <a:gd name="T5" fmla="*/ 2147483646 h 4059"/>
                  <a:gd name="T6" fmla="*/ 2147483646 w 1032"/>
                  <a:gd name="T7" fmla="*/ 2147483646 h 4059"/>
                  <a:gd name="T8" fmla="*/ 2147483646 w 1032"/>
                  <a:gd name="T9" fmla="*/ 2147483646 h 4059"/>
                  <a:gd name="T10" fmla="*/ 2147483646 w 1032"/>
                  <a:gd name="T11" fmla="*/ 2147483646 h 4059"/>
                  <a:gd name="T12" fmla="*/ 2147483646 w 1032"/>
                  <a:gd name="T13" fmla="*/ 2147483646 h 4059"/>
                  <a:gd name="T14" fmla="*/ 2147483646 w 1032"/>
                  <a:gd name="T15" fmla="*/ 9765625 h 4059"/>
                  <a:gd name="T16" fmla="*/ 2147483646 w 1032"/>
                  <a:gd name="T17" fmla="*/ 9765625 h 40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32" h="4059" extrusionOk="0">
                    <a:moveTo>
                      <a:pt x="514" y="1"/>
                    </a:moveTo>
                    <a:cubicBezTo>
                      <a:pt x="228" y="1"/>
                      <a:pt x="1" y="228"/>
                      <a:pt x="1" y="513"/>
                    </a:cubicBezTo>
                    <a:lnTo>
                      <a:pt x="1" y="3551"/>
                    </a:lnTo>
                    <a:cubicBezTo>
                      <a:pt x="1" y="3832"/>
                      <a:pt x="228" y="4059"/>
                      <a:pt x="514" y="4059"/>
                    </a:cubicBezTo>
                    <a:lnTo>
                      <a:pt x="523" y="4059"/>
                    </a:lnTo>
                    <a:cubicBezTo>
                      <a:pt x="804" y="4059"/>
                      <a:pt x="1031" y="3832"/>
                      <a:pt x="1031" y="3551"/>
                    </a:cubicBezTo>
                    <a:lnTo>
                      <a:pt x="1031" y="513"/>
                    </a:lnTo>
                    <a:cubicBezTo>
                      <a:pt x="1031" y="228"/>
                      <a:pt x="804" y="1"/>
                      <a:pt x="523" y="1"/>
                    </a:cubicBezTo>
                    <a:lnTo>
                      <a:pt x="514"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8" name="Google Shape;423;p9">
                <a:extLst>
                  <a:ext uri="{FF2B5EF4-FFF2-40B4-BE49-F238E27FC236}">
                    <a16:creationId xmlns:a16="http://schemas.microsoft.com/office/drawing/2014/main" id="{46DF48D6-FF7A-B540-99D7-EEC57D597956}"/>
                  </a:ext>
                </a:extLst>
              </p:cNvPr>
              <p:cNvSpPr>
                <a:spLocks/>
              </p:cNvSpPr>
              <p:nvPr/>
            </p:nvSpPr>
            <p:spPr bwMode="auto">
              <a:xfrm>
                <a:off x="-2405225" y="-1521550"/>
                <a:ext cx="160150" cy="87700"/>
              </a:xfrm>
              <a:custGeom>
                <a:avLst/>
                <a:gdLst>
                  <a:gd name="T0" fmla="*/ 2147483646 w 6406"/>
                  <a:gd name="T1" fmla="*/ 9765625 h 3508"/>
                  <a:gd name="T2" fmla="*/ 2147483646 w 6406"/>
                  <a:gd name="T3" fmla="*/ 97656250 h 3508"/>
                  <a:gd name="T4" fmla="*/ 9765625 w 6406"/>
                  <a:gd name="T5" fmla="*/ 2147483646 h 3508"/>
                  <a:gd name="T6" fmla="*/ 2147483646 w 6406"/>
                  <a:gd name="T7" fmla="*/ 2147483646 h 3508"/>
                  <a:gd name="T8" fmla="*/ 2147483646 w 6406"/>
                  <a:gd name="T9" fmla="*/ 2147483646 h 3508"/>
                  <a:gd name="T10" fmla="*/ 2147483646 w 6406"/>
                  <a:gd name="T11" fmla="*/ 2147483646 h 3508"/>
                  <a:gd name="T12" fmla="*/ 2147483646 w 6406"/>
                  <a:gd name="T13" fmla="*/ 2147483646 h 3508"/>
                  <a:gd name="T14" fmla="*/ 2147483646 w 6406"/>
                  <a:gd name="T15" fmla="*/ 2147483646 h 3508"/>
                  <a:gd name="T16" fmla="*/ 2147483646 w 6406"/>
                  <a:gd name="T17" fmla="*/ 2147483646 h 3508"/>
                  <a:gd name="T18" fmla="*/ 2147483646 w 6406"/>
                  <a:gd name="T19" fmla="*/ 2147483646 h 3508"/>
                  <a:gd name="T20" fmla="*/ 2147483646 w 6406"/>
                  <a:gd name="T21" fmla="*/ 2147483646 h 3508"/>
                  <a:gd name="T22" fmla="*/ 2147483646 w 6406"/>
                  <a:gd name="T23" fmla="*/ 9765625 h 35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406" h="3508" extrusionOk="0">
                    <a:moveTo>
                      <a:pt x="4698" y="1"/>
                    </a:moveTo>
                    <a:lnTo>
                      <a:pt x="1689" y="10"/>
                    </a:lnTo>
                    <a:cubicBezTo>
                      <a:pt x="1350" y="707"/>
                      <a:pt x="736" y="2710"/>
                      <a:pt x="1" y="3508"/>
                    </a:cubicBezTo>
                    <a:lnTo>
                      <a:pt x="369" y="3508"/>
                    </a:lnTo>
                    <a:lnTo>
                      <a:pt x="1660" y="3503"/>
                    </a:lnTo>
                    <a:cubicBezTo>
                      <a:pt x="1660" y="3503"/>
                      <a:pt x="1723" y="2637"/>
                      <a:pt x="2115" y="1994"/>
                    </a:cubicBezTo>
                    <a:cubicBezTo>
                      <a:pt x="2312" y="1673"/>
                      <a:pt x="2746" y="1511"/>
                      <a:pt x="3180" y="1511"/>
                    </a:cubicBezTo>
                    <a:cubicBezTo>
                      <a:pt x="3609" y="1511"/>
                      <a:pt x="4039" y="1669"/>
                      <a:pt x="4238" y="1989"/>
                    </a:cubicBezTo>
                    <a:cubicBezTo>
                      <a:pt x="4635" y="2632"/>
                      <a:pt x="4746" y="3488"/>
                      <a:pt x="4746" y="3488"/>
                    </a:cubicBezTo>
                    <a:lnTo>
                      <a:pt x="6038" y="3483"/>
                    </a:lnTo>
                    <a:lnTo>
                      <a:pt x="6405" y="3483"/>
                    </a:lnTo>
                    <a:cubicBezTo>
                      <a:pt x="5660" y="2690"/>
                      <a:pt x="5046" y="692"/>
                      <a:pt x="4698" y="1"/>
                    </a:cubicBez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9" name="Google Shape;424;p9">
                <a:extLst>
                  <a:ext uri="{FF2B5EF4-FFF2-40B4-BE49-F238E27FC236}">
                    <a16:creationId xmlns:a16="http://schemas.microsoft.com/office/drawing/2014/main" id="{F27AB032-B158-2248-AEE2-E24C1C0937A2}"/>
                  </a:ext>
                </a:extLst>
              </p:cNvPr>
              <p:cNvSpPr>
                <a:spLocks/>
              </p:cNvSpPr>
              <p:nvPr/>
            </p:nvSpPr>
            <p:spPr bwMode="auto">
              <a:xfrm>
                <a:off x="-2331200" y="-1831600"/>
                <a:ext cx="12350" cy="4250"/>
              </a:xfrm>
              <a:custGeom>
                <a:avLst/>
                <a:gdLst>
                  <a:gd name="T0" fmla="*/ 2147483646 w 494"/>
                  <a:gd name="T1" fmla="*/ 9765625 h 170"/>
                  <a:gd name="T2" fmla="*/ 2147483646 w 494"/>
                  <a:gd name="T3" fmla="*/ 97656250 h 170"/>
                  <a:gd name="T4" fmla="*/ 566406250 w 494"/>
                  <a:gd name="T5" fmla="*/ 97656250 h 170"/>
                  <a:gd name="T6" fmla="*/ 0 w 494"/>
                  <a:gd name="T7" fmla="*/ 48828125 h 170"/>
                  <a:gd name="T8" fmla="*/ 0 w 494"/>
                  <a:gd name="T9" fmla="*/ 1660156250 h 170"/>
                  <a:gd name="T10" fmla="*/ 2147483646 w 494"/>
                  <a:gd name="T11" fmla="*/ 1660156250 h 170"/>
                  <a:gd name="T12" fmla="*/ 2147483646 w 494"/>
                  <a:gd name="T13" fmla="*/ 9765625 h 1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4" h="170" extrusionOk="0">
                    <a:moveTo>
                      <a:pt x="489" y="1"/>
                    </a:moveTo>
                    <a:cubicBezTo>
                      <a:pt x="469" y="5"/>
                      <a:pt x="450" y="10"/>
                      <a:pt x="431" y="10"/>
                    </a:cubicBezTo>
                    <a:lnTo>
                      <a:pt x="58" y="10"/>
                    </a:lnTo>
                    <a:cubicBezTo>
                      <a:pt x="39" y="10"/>
                      <a:pt x="20" y="10"/>
                      <a:pt x="0" y="5"/>
                    </a:cubicBezTo>
                    <a:lnTo>
                      <a:pt x="0" y="170"/>
                    </a:lnTo>
                    <a:lnTo>
                      <a:pt x="494" y="170"/>
                    </a:lnTo>
                    <a:cubicBezTo>
                      <a:pt x="489" y="102"/>
                      <a:pt x="489" y="44"/>
                      <a:pt x="489" y="1"/>
                    </a:cubicBez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0" name="Google Shape;425;p9">
                <a:extLst>
                  <a:ext uri="{FF2B5EF4-FFF2-40B4-BE49-F238E27FC236}">
                    <a16:creationId xmlns:a16="http://schemas.microsoft.com/office/drawing/2014/main" id="{E7B55E87-B2A9-D249-9508-18AA707A25A5}"/>
                  </a:ext>
                </a:extLst>
              </p:cNvPr>
              <p:cNvSpPr>
                <a:spLocks/>
              </p:cNvSpPr>
              <p:nvPr/>
            </p:nvSpPr>
            <p:spPr bwMode="auto">
              <a:xfrm>
                <a:off x="-2331575" y="-1856375"/>
                <a:ext cx="12975" cy="13075"/>
              </a:xfrm>
              <a:custGeom>
                <a:avLst/>
                <a:gdLst>
                  <a:gd name="T0" fmla="*/ 9765625 w 519"/>
                  <a:gd name="T1" fmla="*/ 0 h 523"/>
                  <a:gd name="T2" fmla="*/ 48828125 w 519"/>
                  <a:gd name="T3" fmla="*/ 2147483646 h 523"/>
                  <a:gd name="T4" fmla="*/ 664062500 w 519"/>
                  <a:gd name="T5" fmla="*/ 2147483646 h 523"/>
                  <a:gd name="T6" fmla="*/ 2147483646 w 519"/>
                  <a:gd name="T7" fmla="*/ 2147483646 h 523"/>
                  <a:gd name="T8" fmla="*/ 2147483646 w 519"/>
                  <a:gd name="T9" fmla="*/ 2147483646 h 523"/>
                  <a:gd name="T10" fmla="*/ 2147483646 w 519"/>
                  <a:gd name="T11" fmla="*/ 0 h 523"/>
                  <a:gd name="T12" fmla="*/ 9765625 w 519"/>
                  <a:gd name="T13" fmla="*/ 0 h 5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9" h="523" extrusionOk="0">
                    <a:moveTo>
                      <a:pt x="1" y="0"/>
                    </a:moveTo>
                    <a:lnTo>
                      <a:pt x="5" y="522"/>
                    </a:lnTo>
                    <a:cubicBezTo>
                      <a:pt x="25" y="518"/>
                      <a:pt x="49" y="513"/>
                      <a:pt x="68" y="513"/>
                    </a:cubicBezTo>
                    <a:lnTo>
                      <a:pt x="441" y="513"/>
                    </a:lnTo>
                    <a:cubicBezTo>
                      <a:pt x="465" y="513"/>
                      <a:pt x="489" y="518"/>
                      <a:pt x="513" y="522"/>
                    </a:cubicBezTo>
                    <a:lnTo>
                      <a:pt x="518" y="0"/>
                    </a:lnTo>
                    <a:lnTo>
                      <a:pt x="1" y="0"/>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1" name="Google Shape;426;p9">
                <a:extLst>
                  <a:ext uri="{FF2B5EF4-FFF2-40B4-BE49-F238E27FC236}">
                    <a16:creationId xmlns:a16="http://schemas.microsoft.com/office/drawing/2014/main" id="{92829CBF-EDE2-FB42-A567-8D7685A1205D}"/>
                  </a:ext>
                </a:extLst>
              </p:cNvPr>
              <p:cNvSpPr>
                <a:spLocks/>
              </p:cNvSpPr>
              <p:nvPr/>
            </p:nvSpPr>
            <p:spPr bwMode="auto">
              <a:xfrm>
                <a:off x="-2334000" y="-1870775"/>
                <a:ext cx="17700" cy="7525"/>
              </a:xfrm>
              <a:custGeom>
                <a:avLst/>
                <a:gdLst>
                  <a:gd name="T0" fmla="*/ 1611328125 w 708"/>
                  <a:gd name="T1" fmla="*/ 0 h 301"/>
                  <a:gd name="T2" fmla="*/ 9765625 w 708"/>
                  <a:gd name="T3" fmla="*/ 2147483646 h 301"/>
                  <a:gd name="T4" fmla="*/ 2147483646 w 708"/>
                  <a:gd name="T5" fmla="*/ 2147483646 h 301"/>
                  <a:gd name="T6" fmla="*/ 2147483646 w 708"/>
                  <a:gd name="T7" fmla="*/ 48828125 h 301"/>
                  <a:gd name="T8" fmla="*/ 2147483646 w 708"/>
                  <a:gd name="T9" fmla="*/ 146484375 h 301"/>
                  <a:gd name="T10" fmla="*/ 2089843750 w 708"/>
                  <a:gd name="T11" fmla="*/ 146484375 h 301"/>
                  <a:gd name="T12" fmla="*/ 1611328125 w 708"/>
                  <a:gd name="T13" fmla="*/ 0 h 3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08" h="301" extrusionOk="0">
                    <a:moveTo>
                      <a:pt x="165" y="0"/>
                    </a:moveTo>
                    <a:lnTo>
                      <a:pt x="1" y="300"/>
                    </a:lnTo>
                    <a:lnTo>
                      <a:pt x="707" y="300"/>
                    </a:lnTo>
                    <a:lnTo>
                      <a:pt x="547" y="5"/>
                    </a:lnTo>
                    <a:cubicBezTo>
                      <a:pt x="538" y="10"/>
                      <a:pt x="523" y="15"/>
                      <a:pt x="514" y="15"/>
                    </a:cubicBezTo>
                    <a:lnTo>
                      <a:pt x="214" y="15"/>
                    </a:lnTo>
                    <a:cubicBezTo>
                      <a:pt x="194" y="15"/>
                      <a:pt x="180" y="10"/>
                      <a:pt x="165" y="0"/>
                    </a:cubicBez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2" name="Google Shape;427;p9">
                <a:extLst>
                  <a:ext uri="{FF2B5EF4-FFF2-40B4-BE49-F238E27FC236}">
                    <a16:creationId xmlns:a16="http://schemas.microsoft.com/office/drawing/2014/main" id="{F2B7FB5B-F85A-8A46-A576-5FAEE6922D59}"/>
                  </a:ext>
                </a:extLst>
              </p:cNvPr>
              <p:cNvSpPr>
                <a:spLocks/>
              </p:cNvSpPr>
              <p:nvPr/>
            </p:nvSpPr>
            <p:spPr bwMode="auto">
              <a:xfrm>
                <a:off x="-2334100" y="-1863050"/>
                <a:ext cx="25" cy="150"/>
              </a:xfrm>
              <a:custGeom>
                <a:avLst/>
                <a:gdLst>
                  <a:gd name="T0" fmla="*/ 0 w 1"/>
                  <a:gd name="T1" fmla="*/ 58593750 h 6"/>
                  <a:gd name="T2" fmla="*/ 0 w 1"/>
                  <a:gd name="T3" fmla="*/ 58593750 h 6"/>
                  <a:gd name="T4" fmla="*/ 0 w 1"/>
                  <a:gd name="T5" fmla="*/ 9765625 h 6"/>
                  <a:gd name="T6" fmla="*/ 0 w 1"/>
                  <a:gd name="T7" fmla="*/ 5859375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6" extrusionOk="0">
                    <a:moveTo>
                      <a:pt x="0" y="6"/>
                    </a:moveTo>
                    <a:lnTo>
                      <a:pt x="0" y="6"/>
                    </a:lnTo>
                    <a:lnTo>
                      <a:pt x="0" y="1"/>
                    </a:lnTo>
                    <a:lnTo>
                      <a:pt x="0" y="6"/>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3" name="Google Shape;428;p9">
                <a:extLst>
                  <a:ext uri="{FF2B5EF4-FFF2-40B4-BE49-F238E27FC236}">
                    <a16:creationId xmlns:a16="http://schemas.microsoft.com/office/drawing/2014/main" id="{1FBF2610-40FB-6445-8D2E-77897D527692}"/>
                  </a:ext>
                </a:extLst>
              </p:cNvPr>
              <p:cNvSpPr>
                <a:spLocks/>
              </p:cNvSpPr>
              <p:nvPr/>
            </p:nvSpPr>
            <p:spPr bwMode="auto">
              <a:xfrm>
                <a:off x="-2335325" y="-1827375"/>
                <a:ext cx="4150" cy="2575"/>
              </a:xfrm>
              <a:custGeom>
                <a:avLst/>
                <a:gdLst>
                  <a:gd name="T0" fmla="*/ 664062500 w 166"/>
                  <a:gd name="T1" fmla="*/ 9765625 h 103"/>
                  <a:gd name="T2" fmla="*/ 664062500 w 166"/>
                  <a:gd name="T3" fmla="*/ 996093750 h 103"/>
                  <a:gd name="T4" fmla="*/ 1611328125 w 166"/>
                  <a:gd name="T5" fmla="*/ 996093750 h 103"/>
                  <a:gd name="T6" fmla="*/ 1611328125 w 166"/>
                  <a:gd name="T7" fmla="*/ 9765625 h 103"/>
                  <a:gd name="T8" fmla="*/ 664062500 w 166"/>
                  <a:gd name="T9" fmla="*/ 9765625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03" extrusionOk="0">
                    <a:moveTo>
                      <a:pt x="68" y="1"/>
                    </a:moveTo>
                    <a:cubicBezTo>
                      <a:pt x="1" y="1"/>
                      <a:pt x="1" y="102"/>
                      <a:pt x="68" y="102"/>
                    </a:cubicBezTo>
                    <a:lnTo>
                      <a:pt x="165" y="102"/>
                    </a:lnTo>
                    <a:lnTo>
                      <a:pt x="165" y="1"/>
                    </a:lnTo>
                    <a:lnTo>
                      <a:pt x="68" y="1"/>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4" name="Google Shape;429;p9">
                <a:extLst>
                  <a:ext uri="{FF2B5EF4-FFF2-40B4-BE49-F238E27FC236}">
                    <a16:creationId xmlns:a16="http://schemas.microsoft.com/office/drawing/2014/main" id="{200D32F3-F157-8D4E-80E9-5182159103F1}"/>
                  </a:ext>
                </a:extLst>
              </p:cNvPr>
              <p:cNvSpPr>
                <a:spLocks/>
              </p:cNvSpPr>
              <p:nvPr/>
            </p:nvSpPr>
            <p:spPr bwMode="auto">
              <a:xfrm>
                <a:off x="-2318875" y="-1827375"/>
                <a:ext cx="4500" cy="2575"/>
              </a:xfrm>
              <a:custGeom>
                <a:avLst/>
                <a:gdLst>
                  <a:gd name="T0" fmla="*/ 1132812500 w 180"/>
                  <a:gd name="T1" fmla="*/ 9765625 h 103"/>
                  <a:gd name="T2" fmla="*/ 1093750000 w 180"/>
                  <a:gd name="T3" fmla="*/ 9765625 h 103"/>
                  <a:gd name="T4" fmla="*/ 9765625 w 180"/>
                  <a:gd name="T5" fmla="*/ 9765625 h 103"/>
                  <a:gd name="T6" fmla="*/ 9765625 w 180"/>
                  <a:gd name="T7" fmla="*/ 996093750 h 103"/>
                  <a:gd name="T8" fmla="*/ 1093750000 w 180"/>
                  <a:gd name="T9" fmla="*/ 996093750 h 103"/>
                  <a:gd name="T10" fmla="*/ 1132812500 w 180"/>
                  <a:gd name="T11" fmla="*/ 9765625 h 1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0" h="103" extrusionOk="0">
                    <a:moveTo>
                      <a:pt x="116" y="1"/>
                    </a:moveTo>
                    <a:cubicBezTo>
                      <a:pt x="115" y="1"/>
                      <a:pt x="113" y="1"/>
                      <a:pt x="112" y="1"/>
                    </a:cubicBezTo>
                    <a:lnTo>
                      <a:pt x="1" y="1"/>
                    </a:lnTo>
                    <a:lnTo>
                      <a:pt x="1" y="102"/>
                    </a:lnTo>
                    <a:lnTo>
                      <a:pt x="112" y="102"/>
                    </a:lnTo>
                    <a:cubicBezTo>
                      <a:pt x="178" y="102"/>
                      <a:pt x="179" y="1"/>
                      <a:pt x="116" y="1"/>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5" name="Google Shape;430;p9">
                <a:extLst>
                  <a:ext uri="{FF2B5EF4-FFF2-40B4-BE49-F238E27FC236}">
                    <a16:creationId xmlns:a16="http://schemas.microsoft.com/office/drawing/2014/main" id="{F4D25B2D-414B-8045-AA41-6EDA14310793}"/>
                  </a:ext>
                </a:extLst>
              </p:cNvPr>
              <p:cNvSpPr>
                <a:spLocks/>
              </p:cNvSpPr>
              <p:nvPr/>
            </p:nvSpPr>
            <p:spPr bwMode="auto">
              <a:xfrm>
                <a:off x="-2331200" y="-1827375"/>
                <a:ext cx="12225" cy="2575"/>
              </a:xfrm>
              <a:custGeom>
                <a:avLst/>
                <a:gdLst>
                  <a:gd name="T0" fmla="*/ 0 w 489"/>
                  <a:gd name="T1" fmla="*/ 9765625 h 103"/>
                  <a:gd name="T2" fmla="*/ 0 w 489"/>
                  <a:gd name="T3" fmla="*/ 996093750 h 103"/>
                  <a:gd name="T4" fmla="*/ 2147483646 w 489"/>
                  <a:gd name="T5" fmla="*/ 996093750 h 103"/>
                  <a:gd name="T6" fmla="*/ 2147483646 w 489"/>
                  <a:gd name="T7" fmla="*/ 9765625 h 103"/>
                  <a:gd name="T8" fmla="*/ 0 w 489"/>
                  <a:gd name="T9" fmla="*/ 9765625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9" h="103" extrusionOk="0">
                    <a:moveTo>
                      <a:pt x="0" y="1"/>
                    </a:moveTo>
                    <a:lnTo>
                      <a:pt x="0" y="102"/>
                    </a:lnTo>
                    <a:lnTo>
                      <a:pt x="489" y="102"/>
                    </a:lnTo>
                    <a:cubicBezTo>
                      <a:pt x="489" y="64"/>
                      <a:pt x="489" y="30"/>
                      <a:pt x="489" y="1"/>
                    </a:cubicBezTo>
                    <a:lnTo>
                      <a:pt x="0" y="1"/>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6" name="Google Shape;431;p9">
                <a:extLst>
                  <a:ext uri="{FF2B5EF4-FFF2-40B4-BE49-F238E27FC236}">
                    <a16:creationId xmlns:a16="http://schemas.microsoft.com/office/drawing/2014/main" id="{B45EBDBB-2A5C-AD44-9BAA-DAB668E586BD}"/>
                  </a:ext>
                </a:extLst>
              </p:cNvPr>
              <p:cNvSpPr>
                <a:spLocks/>
              </p:cNvSpPr>
              <p:nvPr/>
            </p:nvSpPr>
            <p:spPr bwMode="auto">
              <a:xfrm>
                <a:off x="-2334100" y="-1862925"/>
                <a:ext cx="2550" cy="6450"/>
              </a:xfrm>
              <a:custGeom>
                <a:avLst/>
                <a:gdLst>
                  <a:gd name="T0" fmla="*/ 0 w 102"/>
                  <a:gd name="T1" fmla="*/ 9765625 h 258"/>
                  <a:gd name="T2" fmla="*/ 0 w 102"/>
                  <a:gd name="T3" fmla="*/ 1660156250 h 258"/>
                  <a:gd name="T4" fmla="*/ 898437500 w 102"/>
                  <a:gd name="T5" fmla="*/ 2147483646 h 258"/>
                  <a:gd name="T6" fmla="*/ 996093750 w 102"/>
                  <a:gd name="T7" fmla="*/ 2147483646 h 258"/>
                  <a:gd name="T8" fmla="*/ 996093750 w 102"/>
                  <a:gd name="T9" fmla="*/ 2147483646 h 258"/>
                  <a:gd name="T10" fmla="*/ 712890625 w 102"/>
                  <a:gd name="T11" fmla="*/ 1708984375 h 258"/>
                  <a:gd name="T12" fmla="*/ 146484375 w 102"/>
                  <a:gd name="T13" fmla="*/ 390625000 h 258"/>
                  <a:gd name="T14" fmla="*/ 0 w 102"/>
                  <a:gd name="T15" fmla="*/ 9765625 h 2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258" extrusionOk="0">
                    <a:moveTo>
                      <a:pt x="0" y="1"/>
                    </a:moveTo>
                    <a:lnTo>
                      <a:pt x="0" y="170"/>
                    </a:lnTo>
                    <a:cubicBezTo>
                      <a:pt x="0" y="218"/>
                      <a:pt x="39" y="257"/>
                      <a:pt x="92" y="257"/>
                    </a:cubicBezTo>
                    <a:lnTo>
                      <a:pt x="102" y="257"/>
                    </a:lnTo>
                    <a:lnTo>
                      <a:pt x="102" y="243"/>
                    </a:lnTo>
                    <a:lnTo>
                      <a:pt x="73" y="175"/>
                    </a:lnTo>
                    <a:lnTo>
                      <a:pt x="15" y="40"/>
                    </a:lnTo>
                    <a:lnTo>
                      <a:pt x="0"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7" name="Google Shape;432;p9">
                <a:extLst>
                  <a:ext uri="{FF2B5EF4-FFF2-40B4-BE49-F238E27FC236}">
                    <a16:creationId xmlns:a16="http://schemas.microsoft.com/office/drawing/2014/main" id="{48CC9D19-C3A1-304E-96F4-C02D1F1ADFAE}"/>
                  </a:ext>
                </a:extLst>
              </p:cNvPr>
              <p:cNvSpPr>
                <a:spLocks/>
              </p:cNvSpPr>
              <p:nvPr/>
            </p:nvSpPr>
            <p:spPr bwMode="auto">
              <a:xfrm>
                <a:off x="-2334100" y="-1863275"/>
                <a:ext cx="250" cy="250"/>
              </a:xfrm>
              <a:custGeom>
                <a:avLst/>
                <a:gdLst>
                  <a:gd name="T0" fmla="*/ 0 w 10"/>
                  <a:gd name="T1" fmla="*/ 0 h 10"/>
                  <a:gd name="T2" fmla="*/ 0 w 10"/>
                  <a:gd name="T3" fmla="*/ 97656250 h 10"/>
                  <a:gd name="T4" fmla="*/ 97656250 w 10"/>
                  <a:gd name="T5" fmla="*/ 0 h 10"/>
                  <a:gd name="T6" fmla="*/ 0 w 10"/>
                  <a:gd name="T7" fmla="*/ 0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10" extrusionOk="0">
                    <a:moveTo>
                      <a:pt x="0" y="0"/>
                    </a:moveTo>
                    <a:lnTo>
                      <a:pt x="0" y="10"/>
                    </a:lnTo>
                    <a:lnTo>
                      <a:pt x="10" y="0"/>
                    </a:lnTo>
                    <a:lnTo>
                      <a:pt x="0"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8" name="Google Shape;433;p9">
                <a:extLst>
                  <a:ext uri="{FF2B5EF4-FFF2-40B4-BE49-F238E27FC236}">
                    <a16:creationId xmlns:a16="http://schemas.microsoft.com/office/drawing/2014/main" id="{959EB96F-E218-9846-A35C-AD4023B51505}"/>
                  </a:ext>
                </a:extLst>
              </p:cNvPr>
              <p:cNvSpPr>
                <a:spLocks/>
              </p:cNvSpPr>
              <p:nvPr/>
            </p:nvSpPr>
            <p:spPr bwMode="auto">
              <a:xfrm>
                <a:off x="-2318625" y="-1863275"/>
                <a:ext cx="2675" cy="6925"/>
              </a:xfrm>
              <a:custGeom>
                <a:avLst/>
                <a:gdLst>
                  <a:gd name="T0" fmla="*/ 947265625 w 107"/>
                  <a:gd name="T1" fmla="*/ 0 h 277"/>
                  <a:gd name="T2" fmla="*/ 996093750 w 107"/>
                  <a:gd name="T3" fmla="*/ 146484375 h 277"/>
                  <a:gd name="T4" fmla="*/ 566406250 w 107"/>
                  <a:gd name="T5" fmla="*/ 1181640625 h 277"/>
                  <a:gd name="T6" fmla="*/ 283203125 w 107"/>
                  <a:gd name="T7" fmla="*/ 1845703125 h 277"/>
                  <a:gd name="T8" fmla="*/ 0 w 107"/>
                  <a:gd name="T9" fmla="*/ 2147483646 h 277"/>
                  <a:gd name="T10" fmla="*/ 0 w 107"/>
                  <a:gd name="T11" fmla="*/ 2147483646 h 277"/>
                  <a:gd name="T12" fmla="*/ 195312500 w 107"/>
                  <a:gd name="T13" fmla="*/ 2147483646 h 277"/>
                  <a:gd name="T14" fmla="*/ 1044921875 w 107"/>
                  <a:gd name="T15" fmla="*/ 1796875000 h 277"/>
                  <a:gd name="T16" fmla="*/ 1044921875 w 107"/>
                  <a:gd name="T17" fmla="*/ 0 h 277"/>
                  <a:gd name="T18" fmla="*/ 947265625 w 107"/>
                  <a:gd name="T19" fmla="*/ 0 h 2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7" h="277" extrusionOk="0">
                    <a:moveTo>
                      <a:pt x="97" y="0"/>
                    </a:moveTo>
                    <a:lnTo>
                      <a:pt x="102" y="15"/>
                    </a:lnTo>
                    <a:lnTo>
                      <a:pt x="58" y="121"/>
                    </a:lnTo>
                    <a:lnTo>
                      <a:pt x="29" y="189"/>
                    </a:lnTo>
                    <a:lnTo>
                      <a:pt x="0" y="261"/>
                    </a:lnTo>
                    <a:lnTo>
                      <a:pt x="0" y="276"/>
                    </a:lnTo>
                    <a:lnTo>
                      <a:pt x="20" y="276"/>
                    </a:lnTo>
                    <a:cubicBezTo>
                      <a:pt x="68" y="276"/>
                      <a:pt x="107" y="232"/>
                      <a:pt x="107" y="184"/>
                    </a:cubicBezTo>
                    <a:lnTo>
                      <a:pt x="107" y="0"/>
                    </a:lnTo>
                    <a:lnTo>
                      <a:pt x="97"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9" name="Google Shape;434;p9">
                <a:extLst>
                  <a:ext uri="{FF2B5EF4-FFF2-40B4-BE49-F238E27FC236}">
                    <a16:creationId xmlns:a16="http://schemas.microsoft.com/office/drawing/2014/main" id="{9932580C-BF3D-F041-840A-936D78452F07}"/>
                  </a:ext>
                </a:extLst>
              </p:cNvPr>
              <p:cNvSpPr>
                <a:spLocks/>
              </p:cNvSpPr>
              <p:nvPr/>
            </p:nvSpPr>
            <p:spPr bwMode="auto">
              <a:xfrm>
                <a:off x="-2334100" y="-1863275"/>
                <a:ext cx="18025" cy="3050"/>
              </a:xfrm>
              <a:custGeom>
                <a:avLst/>
                <a:gdLst>
                  <a:gd name="T0" fmla="*/ 97656250 w 721"/>
                  <a:gd name="T1" fmla="*/ 0 h 122"/>
                  <a:gd name="T2" fmla="*/ 0 w 721"/>
                  <a:gd name="T3" fmla="*/ 97656250 h 122"/>
                  <a:gd name="T4" fmla="*/ 0 w 721"/>
                  <a:gd name="T5" fmla="*/ 146484375 h 122"/>
                  <a:gd name="T6" fmla="*/ 146484375 w 721"/>
                  <a:gd name="T7" fmla="*/ 527343750 h 122"/>
                  <a:gd name="T8" fmla="*/ 2147483646 w 721"/>
                  <a:gd name="T9" fmla="*/ 527343750 h 122"/>
                  <a:gd name="T10" fmla="*/ 2147483646 w 721"/>
                  <a:gd name="T11" fmla="*/ 146484375 h 122"/>
                  <a:gd name="T12" fmla="*/ 2147483646 w 721"/>
                  <a:gd name="T13" fmla="*/ 0 h 122"/>
                  <a:gd name="T14" fmla="*/ 97656250 w 721"/>
                  <a:gd name="T15" fmla="*/ 0 h 122"/>
                  <a:gd name="T16" fmla="*/ 2147483646 w 721"/>
                  <a:gd name="T17" fmla="*/ 527343750 h 122"/>
                  <a:gd name="T18" fmla="*/ 2147483646 w 721"/>
                  <a:gd name="T19" fmla="*/ 1181640625 h 122"/>
                  <a:gd name="T20" fmla="*/ 2147483646 w 721"/>
                  <a:gd name="T21" fmla="*/ 527343750 h 122"/>
                  <a:gd name="T22" fmla="*/ 2147483646 w 721"/>
                  <a:gd name="T23" fmla="*/ 527343750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21" h="122" extrusionOk="0">
                    <a:moveTo>
                      <a:pt x="10" y="0"/>
                    </a:moveTo>
                    <a:lnTo>
                      <a:pt x="0" y="10"/>
                    </a:lnTo>
                    <a:lnTo>
                      <a:pt x="0" y="15"/>
                    </a:lnTo>
                    <a:lnTo>
                      <a:pt x="15" y="54"/>
                    </a:lnTo>
                    <a:lnTo>
                      <a:pt x="705" y="54"/>
                    </a:lnTo>
                    <a:lnTo>
                      <a:pt x="721" y="15"/>
                    </a:lnTo>
                    <a:lnTo>
                      <a:pt x="716" y="0"/>
                    </a:lnTo>
                    <a:lnTo>
                      <a:pt x="10" y="0"/>
                    </a:lnTo>
                    <a:close/>
                    <a:moveTo>
                      <a:pt x="705" y="54"/>
                    </a:moveTo>
                    <a:lnTo>
                      <a:pt x="677" y="121"/>
                    </a:lnTo>
                    <a:lnTo>
                      <a:pt x="706" y="54"/>
                    </a:lnTo>
                    <a:lnTo>
                      <a:pt x="705" y="54"/>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0" name="Google Shape;435;p9">
                <a:extLst>
                  <a:ext uri="{FF2B5EF4-FFF2-40B4-BE49-F238E27FC236}">
                    <a16:creationId xmlns:a16="http://schemas.microsoft.com/office/drawing/2014/main" id="{78C4A81D-10DB-2043-8E91-96B297F01163}"/>
                  </a:ext>
                </a:extLst>
              </p:cNvPr>
              <p:cNvSpPr>
                <a:spLocks/>
              </p:cNvSpPr>
              <p:nvPr/>
            </p:nvSpPr>
            <p:spPr bwMode="auto">
              <a:xfrm>
                <a:off x="-2332300" y="-1858575"/>
                <a:ext cx="14425" cy="2225"/>
              </a:xfrm>
              <a:custGeom>
                <a:avLst/>
                <a:gdLst>
                  <a:gd name="T0" fmla="*/ 9765625 w 577"/>
                  <a:gd name="T1" fmla="*/ 9765625 h 89"/>
                  <a:gd name="T2" fmla="*/ 292968750 w 577"/>
                  <a:gd name="T3" fmla="*/ 712890625 h 89"/>
                  <a:gd name="T4" fmla="*/ 292968750 w 577"/>
                  <a:gd name="T5" fmla="*/ 859375000 h 89"/>
                  <a:gd name="T6" fmla="*/ 2147483646 w 577"/>
                  <a:gd name="T7" fmla="*/ 859375000 h 89"/>
                  <a:gd name="T8" fmla="*/ 2147483646 w 577"/>
                  <a:gd name="T9" fmla="*/ 712890625 h 89"/>
                  <a:gd name="T10" fmla="*/ 2147483646 w 577"/>
                  <a:gd name="T11" fmla="*/ 9765625 h 89"/>
                  <a:gd name="T12" fmla="*/ 9765625 w 577"/>
                  <a:gd name="T13" fmla="*/ 9765625 h 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7" h="89" extrusionOk="0">
                    <a:moveTo>
                      <a:pt x="1" y="1"/>
                    </a:moveTo>
                    <a:lnTo>
                      <a:pt x="30" y="73"/>
                    </a:lnTo>
                    <a:lnTo>
                      <a:pt x="30" y="88"/>
                    </a:lnTo>
                    <a:lnTo>
                      <a:pt x="547" y="88"/>
                    </a:lnTo>
                    <a:lnTo>
                      <a:pt x="547" y="73"/>
                    </a:lnTo>
                    <a:lnTo>
                      <a:pt x="576" y="1"/>
                    </a:lnTo>
                    <a:lnTo>
                      <a:pt x="1"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1" name="Google Shape;436;p9">
                <a:extLst>
                  <a:ext uri="{FF2B5EF4-FFF2-40B4-BE49-F238E27FC236}">
                    <a16:creationId xmlns:a16="http://schemas.microsoft.com/office/drawing/2014/main" id="{38633109-A4F2-D441-A810-BBD332E933FE}"/>
                  </a:ext>
                </a:extLst>
              </p:cNvPr>
              <p:cNvSpPr>
                <a:spLocks/>
              </p:cNvSpPr>
              <p:nvPr/>
            </p:nvSpPr>
            <p:spPr bwMode="auto">
              <a:xfrm>
                <a:off x="-2317900" y="-1860250"/>
                <a:ext cx="750" cy="1700"/>
              </a:xfrm>
              <a:custGeom>
                <a:avLst/>
                <a:gdLst>
                  <a:gd name="T0" fmla="*/ 283203125 w 30"/>
                  <a:gd name="T1" fmla="*/ 0 h 68"/>
                  <a:gd name="T2" fmla="*/ 0 w 30"/>
                  <a:gd name="T3" fmla="*/ 664062500 h 68"/>
                  <a:gd name="T4" fmla="*/ 0 w 30"/>
                  <a:gd name="T5" fmla="*/ 664062500 h 68"/>
                  <a:gd name="T6" fmla="*/ 283203125 w 30"/>
                  <a:gd name="T7" fmla="*/ 0 h 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8" extrusionOk="0">
                    <a:moveTo>
                      <a:pt x="29" y="0"/>
                    </a:moveTo>
                    <a:lnTo>
                      <a:pt x="0" y="68"/>
                    </a:lnTo>
                    <a:lnTo>
                      <a:pt x="29"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2" name="Google Shape;437;p9">
                <a:extLst>
                  <a:ext uri="{FF2B5EF4-FFF2-40B4-BE49-F238E27FC236}">
                    <a16:creationId xmlns:a16="http://schemas.microsoft.com/office/drawing/2014/main" id="{3D99E0CD-B917-C048-826A-543C0A043274}"/>
                  </a:ext>
                </a:extLst>
              </p:cNvPr>
              <p:cNvSpPr>
                <a:spLocks/>
              </p:cNvSpPr>
              <p:nvPr/>
            </p:nvSpPr>
            <p:spPr bwMode="auto">
              <a:xfrm>
                <a:off x="-2333750" y="-1861950"/>
                <a:ext cx="1475" cy="3400"/>
              </a:xfrm>
              <a:custGeom>
                <a:avLst/>
                <a:gdLst>
                  <a:gd name="T0" fmla="*/ 576171875 w 59"/>
                  <a:gd name="T1" fmla="*/ 1328125000 h 136"/>
                  <a:gd name="T2" fmla="*/ 576171875 w 59"/>
                  <a:gd name="T3" fmla="*/ 1328125000 h 136"/>
                  <a:gd name="T4" fmla="*/ 9765625 w 59"/>
                  <a:gd name="T5" fmla="*/ 9765625 h 136"/>
                  <a:gd name="T6" fmla="*/ 576171875 w 59"/>
                  <a:gd name="T7" fmla="*/ 1328125000 h 1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9" h="136" extrusionOk="0">
                    <a:moveTo>
                      <a:pt x="59" y="136"/>
                    </a:moveTo>
                    <a:lnTo>
                      <a:pt x="59" y="136"/>
                    </a:lnTo>
                    <a:lnTo>
                      <a:pt x="1" y="1"/>
                    </a:lnTo>
                    <a:lnTo>
                      <a:pt x="59" y="136"/>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3" name="Google Shape;438;p9">
                <a:extLst>
                  <a:ext uri="{FF2B5EF4-FFF2-40B4-BE49-F238E27FC236}">
                    <a16:creationId xmlns:a16="http://schemas.microsoft.com/office/drawing/2014/main" id="{123286F2-5FAC-9645-85C0-F8C1A9D861FF}"/>
                  </a:ext>
                </a:extLst>
              </p:cNvPr>
              <p:cNvSpPr>
                <a:spLocks/>
              </p:cNvSpPr>
              <p:nvPr/>
            </p:nvSpPr>
            <p:spPr bwMode="auto">
              <a:xfrm>
                <a:off x="-2333750" y="-1861950"/>
                <a:ext cx="17325" cy="3400"/>
              </a:xfrm>
              <a:custGeom>
                <a:avLst/>
                <a:gdLst>
                  <a:gd name="T0" fmla="*/ 9765625 w 693"/>
                  <a:gd name="T1" fmla="*/ 9765625 h 136"/>
                  <a:gd name="T2" fmla="*/ 576171875 w 693"/>
                  <a:gd name="T3" fmla="*/ 1328125000 h 136"/>
                  <a:gd name="T4" fmla="*/ 2147483646 w 693"/>
                  <a:gd name="T5" fmla="*/ 1328125000 h 136"/>
                  <a:gd name="T6" fmla="*/ 2147483646 w 693"/>
                  <a:gd name="T7" fmla="*/ 664062500 h 136"/>
                  <a:gd name="T8" fmla="*/ 2147483646 w 693"/>
                  <a:gd name="T9" fmla="*/ 9765625 h 136"/>
                  <a:gd name="T10" fmla="*/ 9765625 w 693"/>
                  <a:gd name="T11" fmla="*/ 9765625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3" h="136" extrusionOk="0">
                    <a:moveTo>
                      <a:pt x="1" y="1"/>
                    </a:moveTo>
                    <a:lnTo>
                      <a:pt x="59" y="136"/>
                    </a:lnTo>
                    <a:lnTo>
                      <a:pt x="634" y="136"/>
                    </a:lnTo>
                    <a:lnTo>
                      <a:pt x="663" y="68"/>
                    </a:lnTo>
                    <a:lnTo>
                      <a:pt x="692" y="1"/>
                    </a:lnTo>
                    <a:lnTo>
                      <a:pt x="1"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4" name="Google Shape;439;p9">
                <a:extLst>
                  <a:ext uri="{FF2B5EF4-FFF2-40B4-BE49-F238E27FC236}">
                    <a16:creationId xmlns:a16="http://schemas.microsoft.com/office/drawing/2014/main" id="{97BF91F5-2991-9B48-8DE1-9C3D123868BC}"/>
                  </a:ext>
                </a:extLst>
              </p:cNvPr>
              <p:cNvSpPr>
                <a:spLocks/>
              </p:cNvSpPr>
              <p:nvPr/>
            </p:nvSpPr>
            <p:spPr bwMode="auto">
              <a:xfrm>
                <a:off x="-2330600" y="-1874275"/>
                <a:ext cx="12125" cy="3650"/>
              </a:xfrm>
              <a:custGeom>
                <a:avLst/>
                <a:gdLst>
                  <a:gd name="T0" fmla="*/ 761718750 w 485"/>
                  <a:gd name="T1" fmla="*/ 0 h 146"/>
                  <a:gd name="T2" fmla="*/ 0 w 485"/>
                  <a:gd name="T3" fmla="*/ 761718750 h 146"/>
                  <a:gd name="T4" fmla="*/ 332031250 w 485"/>
                  <a:gd name="T5" fmla="*/ 1367187500 h 146"/>
                  <a:gd name="T6" fmla="*/ 332031250 w 485"/>
                  <a:gd name="T7" fmla="*/ 1328125000 h 146"/>
                  <a:gd name="T8" fmla="*/ 2147483646 w 485"/>
                  <a:gd name="T9" fmla="*/ 1328125000 h 146"/>
                  <a:gd name="T10" fmla="*/ 2147483646 w 485"/>
                  <a:gd name="T11" fmla="*/ 1416015625 h 146"/>
                  <a:gd name="T12" fmla="*/ 2147483646 w 485"/>
                  <a:gd name="T13" fmla="*/ 0 h 146"/>
                  <a:gd name="T14" fmla="*/ 2147483646 w 485"/>
                  <a:gd name="T15" fmla="*/ 0 h 146"/>
                  <a:gd name="T16" fmla="*/ 2147483646 w 485"/>
                  <a:gd name="T17" fmla="*/ 380859375 h 146"/>
                  <a:gd name="T18" fmla="*/ 1943359375 w 485"/>
                  <a:gd name="T19" fmla="*/ 380859375 h 146"/>
                  <a:gd name="T20" fmla="*/ 1943359375 w 485"/>
                  <a:gd name="T21" fmla="*/ 0 h 146"/>
                  <a:gd name="T22" fmla="*/ 761718750 w 485"/>
                  <a:gd name="T23" fmla="*/ 0 h 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85" h="146" extrusionOk="0">
                    <a:moveTo>
                      <a:pt x="78" y="0"/>
                    </a:moveTo>
                    <a:cubicBezTo>
                      <a:pt x="34" y="0"/>
                      <a:pt x="0" y="34"/>
                      <a:pt x="0" y="78"/>
                    </a:cubicBezTo>
                    <a:cubicBezTo>
                      <a:pt x="0" y="102"/>
                      <a:pt x="15" y="126"/>
                      <a:pt x="34" y="140"/>
                    </a:cubicBezTo>
                    <a:lnTo>
                      <a:pt x="34" y="136"/>
                    </a:lnTo>
                    <a:lnTo>
                      <a:pt x="407" y="136"/>
                    </a:lnTo>
                    <a:lnTo>
                      <a:pt x="411" y="145"/>
                    </a:lnTo>
                    <a:cubicBezTo>
                      <a:pt x="484" y="107"/>
                      <a:pt x="455" y="0"/>
                      <a:pt x="378" y="0"/>
                    </a:cubicBezTo>
                    <a:lnTo>
                      <a:pt x="271" y="0"/>
                    </a:lnTo>
                    <a:lnTo>
                      <a:pt x="271" y="39"/>
                    </a:lnTo>
                    <a:lnTo>
                      <a:pt x="199" y="39"/>
                    </a:lnTo>
                    <a:lnTo>
                      <a:pt x="199" y="0"/>
                    </a:lnTo>
                    <a:lnTo>
                      <a:pt x="78" y="0"/>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5" name="Google Shape;440;p9">
                <a:extLst>
                  <a:ext uri="{FF2B5EF4-FFF2-40B4-BE49-F238E27FC236}">
                    <a16:creationId xmlns:a16="http://schemas.microsoft.com/office/drawing/2014/main" id="{5226FAA1-1928-934C-AC08-B53057D0CDC8}"/>
                  </a:ext>
                </a:extLst>
              </p:cNvPr>
              <p:cNvSpPr>
                <a:spLocks/>
              </p:cNvSpPr>
              <p:nvPr/>
            </p:nvSpPr>
            <p:spPr bwMode="auto">
              <a:xfrm>
                <a:off x="-2329750" y="-1870900"/>
                <a:ext cx="9450" cy="500"/>
              </a:xfrm>
              <a:custGeom>
                <a:avLst/>
                <a:gdLst>
                  <a:gd name="T0" fmla="*/ 0 w 378"/>
                  <a:gd name="T1" fmla="*/ 9765625 h 20"/>
                  <a:gd name="T2" fmla="*/ 0 w 378"/>
                  <a:gd name="T3" fmla="*/ 48828125 h 20"/>
                  <a:gd name="T4" fmla="*/ 478515625 w 378"/>
                  <a:gd name="T5" fmla="*/ 195312500 h 20"/>
                  <a:gd name="T6" fmla="*/ 2147483646 w 378"/>
                  <a:gd name="T7" fmla="*/ 195312500 h 20"/>
                  <a:gd name="T8" fmla="*/ 2147483646 w 378"/>
                  <a:gd name="T9" fmla="*/ 97656250 h 20"/>
                  <a:gd name="T10" fmla="*/ 2147483646 w 378"/>
                  <a:gd name="T11" fmla="*/ 9765625 h 20"/>
                  <a:gd name="T12" fmla="*/ 0 w 378"/>
                  <a:gd name="T13" fmla="*/ 9765625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8" h="20" extrusionOk="0">
                    <a:moveTo>
                      <a:pt x="0" y="1"/>
                    </a:moveTo>
                    <a:lnTo>
                      <a:pt x="0" y="5"/>
                    </a:lnTo>
                    <a:cubicBezTo>
                      <a:pt x="15" y="15"/>
                      <a:pt x="29" y="20"/>
                      <a:pt x="49" y="20"/>
                    </a:cubicBezTo>
                    <a:lnTo>
                      <a:pt x="344" y="20"/>
                    </a:lnTo>
                    <a:cubicBezTo>
                      <a:pt x="353" y="20"/>
                      <a:pt x="368" y="15"/>
                      <a:pt x="377" y="10"/>
                    </a:cubicBezTo>
                    <a:lnTo>
                      <a:pt x="373" y="1"/>
                    </a:lnTo>
                    <a:lnTo>
                      <a:pt x="0" y="1"/>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6" name="Google Shape;441;p9">
                <a:extLst>
                  <a:ext uri="{FF2B5EF4-FFF2-40B4-BE49-F238E27FC236}">
                    <a16:creationId xmlns:a16="http://schemas.microsoft.com/office/drawing/2014/main" id="{B711C275-FDF2-604E-975E-861C23051197}"/>
                  </a:ext>
                </a:extLst>
              </p:cNvPr>
              <p:cNvSpPr>
                <a:spLocks/>
              </p:cNvSpPr>
              <p:nvPr/>
            </p:nvSpPr>
            <p:spPr bwMode="auto">
              <a:xfrm>
                <a:off x="-2325650" y="-1911776"/>
                <a:ext cx="1851" cy="39698"/>
              </a:xfrm>
              <a:custGeom>
                <a:avLst/>
                <a:gdLst>
                  <a:gd name="T0" fmla="*/ 9781184 w 74"/>
                  <a:gd name="T1" fmla="*/ 12727745 h 1501"/>
                  <a:gd name="T2" fmla="*/ 9781184 w 74"/>
                  <a:gd name="T3" fmla="*/ 2147483646 h 1501"/>
                  <a:gd name="T4" fmla="*/ 714829661 w 74"/>
                  <a:gd name="T5" fmla="*/ 2147483646 h 1501"/>
                  <a:gd name="T6" fmla="*/ 714829661 w 74"/>
                  <a:gd name="T7" fmla="*/ 12727745 h 1501"/>
                  <a:gd name="T8" fmla="*/ 9781184 w 74"/>
                  <a:gd name="T9" fmla="*/ 12727745 h 15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1501" extrusionOk="0">
                    <a:moveTo>
                      <a:pt x="1" y="1"/>
                    </a:moveTo>
                    <a:lnTo>
                      <a:pt x="1" y="1500"/>
                    </a:lnTo>
                    <a:lnTo>
                      <a:pt x="73" y="1500"/>
                    </a:lnTo>
                    <a:lnTo>
                      <a:pt x="73" y="1"/>
                    </a:lnTo>
                    <a:lnTo>
                      <a:pt x="1" y="1"/>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7" name="Google Shape;442;p9">
                <a:extLst>
                  <a:ext uri="{FF2B5EF4-FFF2-40B4-BE49-F238E27FC236}">
                    <a16:creationId xmlns:a16="http://schemas.microsoft.com/office/drawing/2014/main" id="{B25705F0-9243-6E44-A6C7-0DF2877F2F13}"/>
                  </a:ext>
                </a:extLst>
              </p:cNvPr>
              <p:cNvSpPr>
                <a:spLocks/>
              </p:cNvSpPr>
              <p:nvPr/>
            </p:nvSpPr>
            <p:spPr bwMode="auto">
              <a:xfrm>
                <a:off x="-2325650" y="-1874275"/>
                <a:ext cx="1850" cy="850"/>
              </a:xfrm>
              <a:custGeom>
                <a:avLst/>
                <a:gdLst>
                  <a:gd name="T0" fmla="*/ 9765625 w 74"/>
                  <a:gd name="T1" fmla="*/ 0 h 34"/>
                  <a:gd name="T2" fmla="*/ 9765625 w 74"/>
                  <a:gd name="T3" fmla="*/ 332031250 h 34"/>
                  <a:gd name="T4" fmla="*/ 712890625 w 74"/>
                  <a:gd name="T5" fmla="*/ 332031250 h 34"/>
                  <a:gd name="T6" fmla="*/ 712890625 w 74"/>
                  <a:gd name="T7" fmla="*/ 0 h 34"/>
                  <a:gd name="T8" fmla="*/ 9765625 w 74"/>
                  <a:gd name="T9" fmla="*/ 0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34" extrusionOk="0">
                    <a:moveTo>
                      <a:pt x="1" y="0"/>
                    </a:moveTo>
                    <a:lnTo>
                      <a:pt x="1" y="34"/>
                    </a:lnTo>
                    <a:lnTo>
                      <a:pt x="73" y="34"/>
                    </a:lnTo>
                    <a:lnTo>
                      <a:pt x="73" y="0"/>
                    </a:lnTo>
                    <a:lnTo>
                      <a:pt x="1" y="0"/>
                    </a:ln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8" name="Google Shape;443;p9">
                <a:extLst>
                  <a:ext uri="{FF2B5EF4-FFF2-40B4-BE49-F238E27FC236}">
                    <a16:creationId xmlns:a16="http://schemas.microsoft.com/office/drawing/2014/main" id="{8AD8ECF9-65E8-814B-A322-800A046F85E0}"/>
                  </a:ext>
                </a:extLst>
              </p:cNvPr>
              <p:cNvSpPr>
                <a:spLocks/>
              </p:cNvSpPr>
              <p:nvPr/>
            </p:nvSpPr>
            <p:spPr bwMode="auto">
              <a:xfrm>
                <a:off x="-2319000" y="-1843325"/>
                <a:ext cx="6325" cy="11750"/>
              </a:xfrm>
              <a:custGeom>
                <a:avLst/>
                <a:gdLst>
                  <a:gd name="T0" fmla="*/ 97656250 w 253"/>
                  <a:gd name="T1" fmla="*/ 0 h 470"/>
                  <a:gd name="T2" fmla="*/ 58593750 w 253"/>
                  <a:gd name="T3" fmla="*/ 2147483646 h 470"/>
                  <a:gd name="T4" fmla="*/ 9765625 w 253"/>
                  <a:gd name="T5" fmla="*/ 2147483646 h 470"/>
                  <a:gd name="T6" fmla="*/ 97656250 w 253"/>
                  <a:gd name="T7" fmla="*/ 0 h 4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3" h="470" extrusionOk="0">
                    <a:moveTo>
                      <a:pt x="10" y="0"/>
                    </a:moveTo>
                    <a:lnTo>
                      <a:pt x="6" y="373"/>
                    </a:lnTo>
                    <a:cubicBezTo>
                      <a:pt x="6" y="373"/>
                      <a:pt x="1" y="407"/>
                      <a:pt x="1" y="470"/>
                    </a:cubicBezTo>
                    <a:cubicBezTo>
                      <a:pt x="247" y="416"/>
                      <a:pt x="252" y="63"/>
                      <a:pt x="10"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9" name="Google Shape;444;p9">
                <a:extLst>
                  <a:ext uri="{FF2B5EF4-FFF2-40B4-BE49-F238E27FC236}">
                    <a16:creationId xmlns:a16="http://schemas.microsoft.com/office/drawing/2014/main" id="{0A8E4CCF-46FF-6447-9FD4-757540988B2C}"/>
                  </a:ext>
                </a:extLst>
              </p:cNvPr>
              <p:cNvSpPr>
                <a:spLocks/>
              </p:cNvSpPr>
              <p:nvPr/>
            </p:nvSpPr>
            <p:spPr bwMode="auto">
              <a:xfrm>
                <a:off x="-2337750" y="-1843325"/>
                <a:ext cx="6575" cy="11875"/>
              </a:xfrm>
              <a:custGeom>
                <a:avLst/>
                <a:gdLst>
                  <a:gd name="T0" fmla="*/ 2147483646 w 263"/>
                  <a:gd name="T1" fmla="*/ 0 h 475"/>
                  <a:gd name="T2" fmla="*/ 2147483646 w 263"/>
                  <a:gd name="T3" fmla="*/ 2147483646 h 475"/>
                  <a:gd name="T4" fmla="*/ 2147483646 w 263"/>
                  <a:gd name="T5" fmla="*/ 2147483646 h 475"/>
                  <a:gd name="T6" fmla="*/ 2147483646 w 263"/>
                  <a:gd name="T7" fmla="*/ 0 h 4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3" h="475" extrusionOk="0">
                    <a:moveTo>
                      <a:pt x="252" y="0"/>
                    </a:moveTo>
                    <a:cubicBezTo>
                      <a:pt x="1" y="58"/>
                      <a:pt x="6" y="421"/>
                      <a:pt x="262" y="474"/>
                    </a:cubicBezTo>
                    <a:lnTo>
                      <a:pt x="262" y="373"/>
                    </a:lnTo>
                    <a:lnTo>
                      <a:pt x="252"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0" name="Google Shape;445;p9">
                <a:extLst>
                  <a:ext uri="{FF2B5EF4-FFF2-40B4-BE49-F238E27FC236}">
                    <a16:creationId xmlns:a16="http://schemas.microsoft.com/office/drawing/2014/main" id="{FE9AAE73-C1F1-3642-83F9-C83B51DAC5D7}"/>
                  </a:ext>
                </a:extLst>
              </p:cNvPr>
              <p:cNvSpPr>
                <a:spLocks/>
              </p:cNvSpPr>
              <p:nvPr/>
            </p:nvSpPr>
            <p:spPr bwMode="auto">
              <a:xfrm>
                <a:off x="-2331200" y="-1843575"/>
                <a:ext cx="12350" cy="12250"/>
              </a:xfrm>
              <a:custGeom>
                <a:avLst/>
                <a:gdLst>
                  <a:gd name="T0" fmla="*/ 566406250 w 494"/>
                  <a:gd name="T1" fmla="*/ 9765625 h 490"/>
                  <a:gd name="T2" fmla="*/ 0 w 494"/>
                  <a:gd name="T3" fmla="*/ 97656250 h 490"/>
                  <a:gd name="T4" fmla="*/ 48828125 w 494"/>
                  <a:gd name="T5" fmla="*/ 2147483646 h 490"/>
                  <a:gd name="T6" fmla="*/ 48828125 w 494"/>
                  <a:gd name="T7" fmla="*/ 2147483646 h 490"/>
                  <a:gd name="T8" fmla="*/ 566406250 w 494"/>
                  <a:gd name="T9" fmla="*/ 2147483646 h 490"/>
                  <a:gd name="T10" fmla="*/ 2147483646 w 494"/>
                  <a:gd name="T11" fmla="*/ 2147483646 h 490"/>
                  <a:gd name="T12" fmla="*/ 2147483646 w 494"/>
                  <a:gd name="T13" fmla="*/ 2147483646 h 490"/>
                  <a:gd name="T14" fmla="*/ 2147483646 w 494"/>
                  <a:gd name="T15" fmla="*/ 2147483646 h 490"/>
                  <a:gd name="T16" fmla="*/ 2147483646 w 494"/>
                  <a:gd name="T17" fmla="*/ 97656250 h 490"/>
                  <a:gd name="T18" fmla="*/ 2147483646 w 494"/>
                  <a:gd name="T19" fmla="*/ 9765625 h 490"/>
                  <a:gd name="T20" fmla="*/ 566406250 w 494"/>
                  <a:gd name="T21" fmla="*/ 9765625 h 4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4" h="490" extrusionOk="0">
                    <a:moveTo>
                      <a:pt x="58" y="1"/>
                    </a:moveTo>
                    <a:cubicBezTo>
                      <a:pt x="39" y="1"/>
                      <a:pt x="20" y="6"/>
                      <a:pt x="0" y="10"/>
                    </a:cubicBezTo>
                    <a:lnTo>
                      <a:pt x="5" y="383"/>
                    </a:lnTo>
                    <a:lnTo>
                      <a:pt x="5" y="484"/>
                    </a:lnTo>
                    <a:cubicBezTo>
                      <a:pt x="20" y="489"/>
                      <a:pt x="39" y="489"/>
                      <a:pt x="58" y="489"/>
                    </a:cubicBezTo>
                    <a:lnTo>
                      <a:pt x="426" y="489"/>
                    </a:lnTo>
                    <a:cubicBezTo>
                      <a:pt x="445" y="489"/>
                      <a:pt x="469" y="484"/>
                      <a:pt x="489" y="480"/>
                    </a:cubicBezTo>
                    <a:lnTo>
                      <a:pt x="489" y="383"/>
                    </a:lnTo>
                    <a:lnTo>
                      <a:pt x="494" y="10"/>
                    </a:lnTo>
                    <a:cubicBezTo>
                      <a:pt x="469" y="6"/>
                      <a:pt x="445" y="1"/>
                      <a:pt x="426" y="1"/>
                    </a:cubicBezTo>
                    <a:lnTo>
                      <a:pt x="58" y="1"/>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8" name="Google Shape;446;p9">
              <a:extLst>
                <a:ext uri="{FF2B5EF4-FFF2-40B4-BE49-F238E27FC236}">
                  <a16:creationId xmlns:a16="http://schemas.microsoft.com/office/drawing/2014/main" id="{FF96068D-7F5A-9640-BB9B-145061D394AE}"/>
                </a:ext>
              </a:extLst>
            </p:cNvPr>
            <p:cNvSpPr>
              <a:spLocks noChangeArrowheads="1"/>
            </p:cNvSpPr>
            <p:nvPr/>
          </p:nvSpPr>
          <p:spPr bwMode="auto">
            <a:xfrm>
              <a:off x="8034960" y="1198477"/>
              <a:ext cx="182110" cy="103075"/>
            </a:xfrm>
            <a:prstGeom prst="roundRect">
              <a:avLst>
                <a:gd name="adj" fmla="val 50000"/>
              </a:avLst>
            </a:prstGeom>
            <a:solidFill>
              <a:schemeClr val="accent2"/>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9" name="Google Shape;447;p9">
              <a:extLst>
                <a:ext uri="{FF2B5EF4-FFF2-40B4-BE49-F238E27FC236}">
                  <a16:creationId xmlns:a16="http://schemas.microsoft.com/office/drawing/2014/main" id="{3A1D1AED-91BE-BE49-9EAD-6DE0915C0E81}"/>
                </a:ext>
              </a:extLst>
            </p:cNvPr>
            <p:cNvSpPr>
              <a:spLocks noChangeArrowheads="1"/>
            </p:cNvSpPr>
            <p:nvPr/>
          </p:nvSpPr>
          <p:spPr bwMode="auto">
            <a:xfrm>
              <a:off x="8053859" y="1036993"/>
              <a:ext cx="147750" cy="56692"/>
            </a:xfrm>
            <a:prstGeom prst="roundRect">
              <a:avLst>
                <a:gd name="adj" fmla="val 26708"/>
              </a:avLst>
            </a:prstGeom>
            <a:solidFill>
              <a:schemeClr val="accent2"/>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10" name="Google Shape;448;p9">
              <a:extLst>
                <a:ext uri="{FF2B5EF4-FFF2-40B4-BE49-F238E27FC236}">
                  <a16:creationId xmlns:a16="http://schemas.microsoft.com/office/drawing/2014/main" id="{50395ED0-4B11-5C41-9FBC-188411025ECC}"/>
                </a:ext>
              </a:extLst>
            </p:cNvPr>
            <p:cNvSpPr/>
            <p:nvPr/>
          </p:nvSpPr>
          <p:spPr>
            <a:xfrm>
              <a:off x="8040115" y="1332475"/>
              <a:ext cx="171802" cy="22333"/>
            </a:xfrm>
            <a:prstGeom prst="roundRect">
              <a:avLst>
                <a:gd name="adj" fmla="val 50000"/>
              </a:avLst>
            </a:pr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1" name="Google Shape;449;p9">
              <a:extLst>
                <a:ext uri="{FF2B5EF4-FFF2-40B4-BE49-F238E27FC236}">
                  <a16:creationId xmlns:a16="http://schemas.microsoft.com/office/drawing/2014/main" id="{7C5B3526-07D0-7C4B-B07B-B67A9134A402}"/>
                </a:ext>
              </a:extLst>
            </p:cNvPr>
            <p:cNvSpPr/>
            <p:nvPr/>
          </p:nvSpPr>
          <p:spPr>
            <a:xfrm>
              <a:off x="8081347" y="944225"/>
              <a:ext cx="94491" cy="32641"/>
            </a:xfrm>
            <a:prstGeom prst="roundRect">
              <a:avLst>
                <a:gd name="adj" fmla="val 50000"/>
              </a:avLst>
            </a:prstGeom>
            <a:solidFill>
              <a:schemeClr val="accent3"/>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2" name="Google Shape;450;p9">
              <a:extLst>
                <a:ext uri="{FF2B5EF4-FFF2-40B4-BE49-F238E27FC236}">
                  <a16:creationId xmlns:a16="http://schemas.microsoft.com/office/drawing/2014/main" id="{57CAEE0D-2541-9342-89CB-510D7DA28892}"/>
                </a:ext>
              </a:extLst>
            </p:cNvPr>
            <p:cNvSpPr>
              <a:spLocks/>
            </p:cNvSpPr>
            <p:nvPr/>
          </p:nvSpPr>
          <p:spPr bwMode="auto">
            <a:xfrm>
              <a:off x="7819345" y="3792175"/>
              <a:ext cx="600200" cy="108275"/>
            </a:xfrm>
            <a:custGeom>
              <a:avLst/>
              <a:gdLst>
                <a:gd name="T0" fmla="*/ 2147483646 w 519"/>
                <a:gd name="T1" fmla="*/ 0 h 523"/>
                <a:gd name="T2" fmla="*/ 2147483646 w 519"/>
                <a:gd name="T3" fmla="*/ 2147483646 h 523"/>
                <a:gd name="T4" fmla="*/ 2147483646 w 519"/>
                <a:gd name="T5" fmla="*/ 2147483646 h 523"/>
                <a:gd name="T6" fmla="*/ 2147483646 w 519"/>
                <a:gd name="T7" fmla="*/ 2147483646 h 523"/>
                <a:gd name="T8" fmla="*/ 2147483646 w 519"/>
                <a:gd name="T9" fmla="*/ 2147483646 h 523"/>
                <a:gd name="T10" fmla="*/ 2147483646 w 519"/>
                <a:gd name="T11" fmla="*/ 0 h 523"/>
                <a:gd name="T12" fmla="*/ 2147483646 w 519"/>
                <a:gd name="T13" fmla="*/ 0 h 5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9" h="523" extrusionOk="0">
                  <a:moveTo>
                    <a:pt x="1" y="0"/>
                  </a:moveTo>
                  <a:lnTo>
                    <a:pt x="5" y="522"/>
                  </a:lnTo>
                  <a:cubicBezTo>
                    <a:pt x="25" y="518"/>
                    <a:pt x="49" y="513"/>
                    <a:pt x="68" y="513"/>
                  </a:cubicBezTo>
                  <a:lnTo>
                    <a:pt x="441" y="513"/>
                  </a:lnTo>
                  <a:cubicBezTo>
                    <a:pt x="465" y="513"/>
                    <a:pt x="489" y="518"/>
                    <a:pt x="513" y="522"/>
                  </a:cubicBezTo>
                  <a:lnTo>
                    <a:pt x="518" y="0"/>
                  </a:lnTo>
                  <a:lnTo>
                    <a:pt x="1" y="0"/>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41" name="Google Shape;451;p9">
            <a:extLst>
              <a:ext uri="{FF2B5EF4-FFF2-40B4-BE49-F238E27FC236}">
                <a16:creationId xmlns:a16="http://schemas.microsoft.com/office/drawing/2014/main" id="{1B212BCD-420A-5A44-9332-3C476F9EB134}"/>
              </a:ext>
            </a:extLst>
          </p:cNvPr>
          <p:cNvGrpSpPr>
            <a:grpSpLocks/>
          </p:cNvGrpSpPr>
          <p:nvPr/>
        </p:nvGrpSpPr>
        <p:grpSpPr bwMode="auto">
          <a:xfrm>
            <a:off x="135467" y="2082801"/>
            <a:ext cx="2381251" cy="4002617"/>
            <a:chOff x="-3487875" y="-1884325"/>
            <a:chExt cx="252400" cy="424225"/>
          </a:xfrm>
        </p:grpSpPr>
        <p:sp>
          <p:nvSpPr>
            <p:cNvPr id="42" name="Google Shape;452;p9">
              <a:extLst>
                <a:ext uri="{FF2B5EF4-FFF2-40B4-BE49-F238E27FC236}">
                  <a16:creationId xmlns:a16="http://schemas.microsoft.com/office/drawing/2014/main" id="{36849A9D-62C0-D144-83CE-777E2D905A0B}"/>
                </a:ext>
              </a:extLst>
            </p:cNvPr>
            <p:cNvSpPr>
              <a:spLocks/>
            </p:cNvSpPr>
            <p:nvPr/>
          </p:nvSpPr>
          <p:spPr bwMode="auto">
            <a:xfrm>
              <a:off x="-3405525" y="-1829775"/>
              <a:ext cx="84075" cy="369675"/>
            </a:xfrm>
            <a:custGeom>
              <a:avLst/>
              <a:gdLst>
                <a:gd name="T0" fmla="*/ 2147483646 w 3363"/>
                <a:gd name="T1" fmla="*/ 0 h 14787"/>
                <a:gd name="T2" fmla="*/ 9765625 w 3363"/>
                <a:gd name="T3" fmla="*/ 2147483646 h 14787"/>
                <a:gd name="T4" fmla="*/ 9765625 w 3363"/>
                <a:gd name="T5" fmla="*/ 2147483646 h 14787"/>
                <a:gd name="T6" fmla="*/ 2147483646 w 3363"/>
                <a:gd name="T7" fmla="*/ 2147483646 h 14787"/>
                <a:gd name="T8" fmla="*/ 2147483646 w 3363"/>
                <a:gd name="T9" fmla="*/ 2147483646 h 14787"/>
                <a:gd name="T10" fmla="*/ 2147483646 w 3363"/>
                <a:gd name="T11" fmla="*/ 0 h 14787"/>
                <a:gd name="T12" fmla="*/ 2147483646 w 3363"/>
                <a:gd name="T13" fmla="*/ 0 h 147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63" h="14787" extrusionOk="0">
                  <a:moveTo>
                    <a:pt x="746" y="0"/>
                  </a:moveTo>
                  <a:cubicBezTo>
                    <a:pt x="335" y="0"/>
                    <a:pt x="1" y="334"/>
                    <a:pt x="1" y="750"/>
                  </a:cubicBezTo>
                  <a:lnTo>
                    <a:pt x="1" y="14782"/>
                  </a:lnTo>
                  <a:lnTo>
                    <a:pt x="3363" y="14787"/>
                  </a:lnTo>
                  <a:lnTo>
                    <a:pt x="3363" y="750"/>
                  </a:lnTo>
                  <a:cubicBezTo>
                    <a:pt x="3363" y="334"/>
                    <a:pt x="3029" y="0"/>
                    <a:pt x="2613" y="0"/>
                  </a:cubicBezTo>
                  <a:lnTo>
                    <a:pt x="746" y="0"/>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3" name="Google Shape;453;p9">
              <a:extLst>
                <a:ext uri="{FF2B5EF4-FFF2-40B4-BE49-F238E27FC236}">
                  <a16:creationId xmlns:a16="http://schemas.microsoft.com/office/drawing/2014/main" id="{E5C6DBDB-3633-B240-A4DE-56209B2F4C2F}"/>
                </a:ext>
              </a:extLst>
            </p:cNvPr>
            <p:cNvSpPr>
              <a:spLocks/>
            </p:cNvSpPr>
            <p:nvPr/>
          </p:nvSpPr>
          <p:spPr bwMode="auto">
            <a:xfrm>
              <a:off x="-3405525" y="-1490100"/>
              <a:ext cx="84075" cy="30000"/>
            </a:xfrm>
            <a:custGeom>
              <a:avLst/>
              <a:gdLst>
                <a:gd name="T0" fmla="*/ 9765625 w 3363"/>
                <a:gd name="T1" fmla="*/ 0 h 1200"/>
                <a:gd name="T2" fmla="*/ 9765625 w 3363"/>
                <a:gd name="T3" fmla="*/ 2147483646 h 1200"/>
                <a:gd name="T4" fmla="*/ 2147483646 w 3363"/>
                <a:gd name="T5" fmla="*/ 2147483646 h 1200"/>
                <a:gd name="T6" fmla="*/ 2147483646 w 3363"/>
                <a:gd name="T7" fmla="*/ 0 h 1200"/>
                <a:gd name="T8" fmla="*/ 9765625 w 3363"/>
                <a:gd name="T9" fmla="*/ 0 h 12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3" h="1200" extrusionOk="0">
                  <a:moveTo>
                    <a:pt x="1" y="0"/>
                  </a:moveTo>
                  <a:lnTo>
                    <a:pt x="1" y="1200"/>
                  </a:lnTo>
                  <a:lnTo>
                    <a:pt x="3363" y="1200"/>
                  </a:lnTo>
                  <a:lnTo>
                    <a:pt x="3363" y="0"/>
                  </a:lnTo>
                  <a:lnTo>
                    <a:pt x="1" y="0"/>
                  </a:ln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4" name="Google Shape;454;p9">
              <a:extLst>
                <a:ext uri="{FF2B5EF4-FFF2-40B4-BE49-F238E27FC236}">
                  <a16:creationId xmlns:a16="http://schemas.microsoft.com/office/drawing/2014/main" id="{714A4658-6705-D14C-9A4C-7DAD3DB1A0C9}"/>
                </a:ext>
              </a:extLst>
            </p:cNvPr>
            <p:cNvSpPr>
              <a:spLocks/>
            </p:cNvSpPr>
            <p:nvPr/>
          </p:nvSpPr>
          <p:spPr bwMode="auto">
            <a:xfrm>
              <a:off x="-3405525" y="-1672950"/>
              <a:ext cx="84075" cy="29900"/>
            </a:xfrm>
            <a:custGeom>
              <a:avLst/>
              <a:gdLst>
                <a:gd name="T0" fmla="*/ 9765625 w 3363"/>
                <a:gd name="T1" fmla="*/ 9765625 h 1196"/>
                <a:gd name="T2" fmla="*/ 9765625 w 3363"/>
                <a:gd name="T3" fmla="*/ 2147483646 h 1196"/>
                <a:gd name="T4" fmla="*/ 2147483646 w 3363"/>
                <a:gd name="T5" fmla="*/ 2147483646 h 1196"/>
                <a:gd name="T6" fmla="*/ 2147483646 w 3363"/>
                <a:gd name="T7" fmla="*/ 9765625 h 1196"/>
                <a:gd name="T8" fmla="*/ 9765625 w 3363"/>
                <a:gd name="T9" fmla="*/ 9765625 h 1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63" h="1196" extrusionOk="0">
                  <a:moveTo>
                    <a:pt x="1" y="1"/>
                  </a:moveTo>
                  <a:lnTo>
                    <a:pt x="1" y="1196"/>
                  </a:lnTo>
                  <a:lnTo>
                    <a:pt x="3363" y="1196"/>
                  </a:lnTo>
                  <a:lnTo>
                    <a:pt x="3363" y="1"/>
                  </a:lnTo>
                  <a:lnTo>
                    <a:pt x="1" y="1"/>
                  </a:ln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5" name="Google Shape;455;p9">
              <a:extLst>
                <a:ext uri="{FF2B5EF4-FFF2-40B4-BE49-F238E27FC236}">
                  <a16:creationId xmlns:a16="http://schemas.microsoft.com/office/drawing/2014/main" id="{CC182216-A51D-DE45-8C08-AE4842F295BE}"/>
                </a:ext>
              </a:extLst>
            </p:cNvPr>
            <p:cNvSpPr>
              <a:spLocks/>
            </p:cNvSpPr>
            <p:nvPr/>
          </p:nvSpPr>
          <p:spPr bwMode="auto">
            <a:xfrm>
              <a:off x="-3373225" y="-1624450"/>
              <a:ext cx="25650" cy="102800"/>
            </a:xfrm>
            <a:custGeom>
              <a:avLst/>
              <a:gdLst>
                <a:gd name="T0" fmla="*/ 2147483646 w 1026"/>
                <a:gd name="T1" fmla="*/ 0 h 4112"/>
                <a:gd name="T2" fmla="*/ 0 w 1026"/>
                <a:gd name="T3" fmla="*/ 2147483646 h 4112"/>
                <a:gd name="T4" fmla="*/ 0 w 1026"/>
                <a:gd name="T5" fmla="*/ 2147483646 h 4112"/>
                <a:gd name="T6" fmla="*/ 2147483646 w 1026"/>
                <a:gd name="T7" fmla="*/ 2147483646 h 4112"/>
                <a:gd name="T8" fmla="*/ 2147483646 w 1026"/>
                <a:gd name="T9" fmla="*/ 2147483646 h 4112"/>
                <a:gd name="T10" fmla="*/ 2147483646 w 1026"/>
                <a:gd name="T11" fmla="*/ 2147483646 h 4112"/>
                <a:gd name="T12" fmla="*/ 2147483646 w 1026"/>
                <a:gd name="T13" fmla="*/ 0 h 4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26" h="4112" extrusionOk="0">
                  <a:moveTo>
                    <a:pt x="513" y="0"/>
                  </a:moveTo>
                  <a:cubicBezTo>
                    <a:pt x="228" y="0"/>
                    <a:pt x="0" y="228"/>
                    <a:pt x="0" y="513"/>
                  </a:cubicBezTo>
                  <a:lnTo>
                    <a:pt x="0" y="3594"/>
                  </a:lnTo>
                  <a:cubicBezTo>
                    <a:pt x="0" y="3880"/>
                    <a:pt x="228" y="4112"/>
                    <a:pt x="513" y="4112"/>
                  </a:cubicBezTo>
                  <a:cubicBezTo>
                    <a:pt x="799" y="4112"/>
                    <a:pt x="1026" y="3880"/>
                    <a:pt x="1026" y="3594"/>
                  </a:cubicBezTo>
                  <a:lnTo>
                    <a:pt x="1026" y="513"/>
                  </a:lnTo>
                  <a:cubicBezTo>
                    <a:pt x="1026" y="228"/>
                    <a:pt x="799" y="0"/>
                    <a:pt x="51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6" name="Google Shape;456;p9">
              <a:extLst>
                <a:ext uri="{FF2B5EF4-FFF2-40B4-BE49-F238E27FC236}">
                  <a16:creationId xmlns:a16="http://schemas.microsoft.com/office/drawing/2014/main" id="{BAF64EFE-1A6A-B143-8661-819AEDBAF8E5}"/>
                </a:ext>
              </a:extLst>
            </p:cNvPr>
            <p:cNvSpPr>
              <a:spLocks/>
            </p:cNvSpPr>
            <p:nvPr/>
          </p:nvSpPr>
          <p:spPr bwMode="auto">
            <a:xfrm>
              <a:off x="-3419050" y="-1860025"/>
              <a:ext cx="112725" cy="52025"/>
            </a:xfrm>
            <a:custGeom>
              <a:avLst/>
              <a:gdLst>
                <a:gd name="T0" fmla="*/ 2147483646 w 4509"/>
                <a:gd name="T1" fmla="*/ 9765625 h 2081"/>
                <a:gd name="T2" fmla="*/ 2147483646 w 4509"/>
                <a:gd name="T3" fmla="*/ 2147483646 h 2081"/>
                <a:gd name="T4" fmla="*/ 0 w 4509"/>
                <a:gd name="T5" fmla="*/ 2147483646 h 2081"/>
                <a:gd name="T6" fmla="*/ 0 w 4509"/>
                <a:gd name="T7" fmla="*/ 2147483646 h 2081"/>
                <a:gd name="T8" fmla="*/ 2147483646 w 4509"/>
                <a:gd name="T9" fmla="*/ 2147483646 h 2081"/>
                <a:gd name="T10" fmla="*/ 2147483646 w 4509"/>
                <a:gd name="T11" fmla="*/ 2147483646 h 2081"/>
                <a:gd name="T12" fmla="*/ 2147483646 w 4509"/>
                <a:gd name="T13" fmla="*/ 2147483646 h 2081"/>
                <a:gd name="T14" fmla="*/ 2147483646 w 4509"/>
                <a:gd name="T15" fmla="*/ 9765625 h 2081"/>
                <a:gd name="T16" fmla="*/ 2147483646 w 4509"/>
                <a:gd name="T17" fmla="*/ 9765625 h 20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09" h="2081" extrusionOk="0">
                  <a:moveTo>
                    <a:pt x="1611" y="1"/>
                  </a:moveTo>
                  <a:cubicBezTo>
                    <a:pt x="1553" y="238"/>
                    <a:pt x="1456" y="460"/>
                    <a:pt x="1335" y="673"/>
                  </a:cubicBezTo>
                  <a:cubicBezTo>
                    <a:pt x="997" y="1263"/>
                    <a:pt x="484" y="1655"/>
                    <a:pt x="0" y="1757"/>
                  </a:cubicBezTo>
                  <a:lnTo>
                    <a:pt x="0" y="2081"/>
                  </a:lnTo>
                  <a:lnTo>
                    <a:pt x="4508" y="2081"/>
                  </a:lnTo>
                  <a:lnTo>
                    <a:pt x="4508" y="1723"/>
                  </a:lnTo>
                  <a:cubicBezTo>
                    <a:pt x="4015" y="1641"/>
                    <a:pt x="3483" y="1239"/>
                    <a:pt x="3130" y="635"/>
                  </a:cubicBezTo>
                  <a:cubicBezTo>
                    <a:pt x="3014" y="436"/>
                    <a:pt x="2927" y="223"/>
                    <a:pt x="2869" y="1"/>
                  </a:cubicBezTo>
                  <a:lnTo>
                    <a:pt x="1611" y="1"/>
                  </a:ln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7" name="Google Shape;457;p9">
              <a:extLst>
                <a:ext uri="{FF2B5EF4-FFF2-40B4-BE49-F238E27FC236}">
                  <a16:creationId xmlns:a16="http://schemas.microsoft.com/office/drawing/2014/main" id="{8A2C6B31-D331-6742-8514-DD90CDAD0307}"/>
                </a:ext>
              </a:extLst>
            </p:cNvPr>
            <p:cNvSpPr>
              <a:spLocks/>
            </p:cNvSpPr>
            <p:nvPr/>
          </p:nvSpPr>
          <p:spPr bwMode="auto">
            <a:xfrm>
              <a:off x="-3384100" y="-1884325"/>
              <a:ext cx="42825" cy="35825"/>
            </a:xfrm>
            <a:custGeom>
              <a:avLst/>
              <a:gdLst>
                <a:gd name="T0" fmla="*/ 2147483646 w 1713"/>
                <a:gd name="T1" fmla="*/ 9765625 h 1433"/>
                <a:gd name="T2" fmla="*/ 2147483646 w 1713"/>
                <a:gd name="T3" fmla="*/ 761718750 h 1433"/>
                <a:gd name="T4" fmla="*/ 0 w 1713"/>
                <a:gd name="T5" fmla="*/ 2147483646 h 1433"/>
                <a:gd name="T6" fmla="*/ 947265625 w 1713"/>
                <a:gd name="T7" fmla="*/ 2147483646 h 1433"/>
                <a:gd name="T8" fmla="*/ 2147483646 w 1713"/>
                <a:gd name="T9" fmla="*/ 2147483646 h 1433"/>
                <a:gd name="T10" fmla="*/ 2147483646 w 1713"/>
                <a:gd name="T11" fmla="*/ 2147483646 h 1433"/>
                <a:gd name="T12" fmla="*/ 2147483646 w 1713"/>
                <a:gd name="T13" fmla="*/ 761718750 h 1433"/>
                <a:gd name="T14" fmla="*/ 2147483646 w 1713"/>
                <a:gd name="T15" fmla="*/ 9765625 h 14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13" h="1433" extrusionOk="0">
                  <a:moveTo>
                    <a:pt x="856" y="1"/>
                  </a:moveTo>
                  <a:cubicBezTo>
                    <a:pt x="798" y="1"/>
                    <a:pt x="740" y="30"/>
                    <a:pt x="711" y="78"/>
                  </a:cubicBezTo>
                  <a:cubicBezTo>
                    <a:pt x="469" y="470"/>
                    <a:pt x="0" y="823"/>
                    <a:pt x="0" y="1108"/>
                  </a:cubicBezTo>
                  <a:cubicBezTo>
                    <a:pt x="0" y="1224"/>
                    <a:pt x="34" y="1336"/>
                    <a:pt x="97" y="1432"/>
                  </a:cubicBezTo>
                  <a:lnTo>
                    <a:pt x="1616" y="1432"/>
                  </a:lnTo>
                  <a:cubicBezTo>
                    <a:pt x="1679" y="1336"/>
                    <a:pt x="1708" y="1224"/>
                    <a:pt x="1712" y="1108"/>
                  </a:cubicBezTo>
                  <a:cubicBezTo>
                    <a:pt x="1712" y="823"/>
                    <a:pt x="1243" y="470"/>
                    <a:pt x="1001" y="78"/>
                  </a:cubicBezTo>
                  <a:cubicBezTo>
                    <a:pt x="968" y="30"/>
                    <a:pt x="914" y="1"/>
                    <a:pt x="856" y="1"/>
                  </a:cubicBez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8" name="Google Shape;458;p9">
              <a:extLst>
                <a:ext uri="{FF2B5EF4-FFF2-40B4-BE49-F238E27FC236}">
                  <a16:creationId xmlns:a16="http://schemas.microsoft.com/office/drawing/2014/main" id="{55C1092A-A923-1B4D-964E-169647B521EE}"/>
                </a:ext>
              </a:extLst>
            </p:cNvPr>
            <p:cNvSpPr>
              <a:spLocks/>
            </p:cNvSpPr>
            <p:nvPr/>
          </p:nvSpPr>
          <p:spPr bwMode="auto">
            <a:xfrm>
              <a:off x="-3431750" y="-1814800"/>
              <a:ext cx="137750" cy="10800"/>
            </a:xfrm>
            <a:custGeom>
              <a:avLst/>
              <a:gdLst>
                <a:gd name="T0" fmla="*/ 0 w 5510"/>
                <a:gd name="T1" fmla="*/ 9765625 h 432"/>
                <a:gd name="T2" fmla="*/ 0 w 5510"/>
                <a:gd name="T3" fmla="*/ 2147483646 h 432"/>
                <a:gd name="T4" fmla="*/ 2147483646 w 5510"/>
                <a:gd name="T5" fmla="*/ 2147483646 h 432"/>
                <a:gd name="T6" fmla="*/ 2147483646 w 5510"/>
                <a:gd name="T7" fmla="*/ 9765625 h 432"/>
                <a:gd name="T8" fmla="*/ 0 w 5510"/>
                <a:gd name="T9" fmla="*/ 9765625 h 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10" h="432" extrusionOk="0">
                  <a:moveTo>
                    <a:pt x="0" y="1"/>
                  </a:moveTo>
                  <a:lnTo>
                    <a:pt x="0" y="431"/>
                  </a:lnTo>
                  <a:lnTo>
                    <a:pt x="5510" y="431"/>
                  </a:lnTo>
                  <a:lnTo>
                    <a:pt x="5510" y="1"/>
                  </a:lnTo>
                  <a:lnTo>
                    <a:pt x="0" y="1"/>
                  </a:ln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9" name="Google Shape;459;p9">
              <a:extLst>
                <a:ext uri="{FF2B5EF4-FFF2-40B4-BE49-F238E27FC236}">
                  <a16:creationId xmlns:a16="http://schemas.microsoft.com/office/drawing/2014/main" id="{9E1B4CF8-D455-6145-A169-04A67F44994E}"/>
                </a:ext>
              </a:extLst>
            </p:cNvPr>
            <p:cNvSpPr>
              <a:spLocks/>
            </p:cNvSpPr>
            <p:nvPr/>
          </p:nvSpPr>
          <p:spPr bwMode="auto">
            <a:xfrm>
              <a:off x="-3458350" y="-1823975"/>
              <a:ext cx="193375" cy="191875"/>
            </a:xfrm>
            <a:custGeom>
              <a:avLst/>
              <a:gdLst>
                <a:gd name="T0" fmla="*/ 1074218750 w 7735"/>
                <a:gd name="T1" fmla="*/ 0 h 7675"/>
                <a:gd name="T2" fmla="*/ 517578125 w 7735"/>
                <a:gd name="T3" fmla="*/ 1279296875 h 7675"/>
                <a:gd name="T4" fmla="*/ 2147483646 w 7735"/>
                <a:gd name="T5" fmla="*/ 2147483646 h 7675"/>
                <a:gd name="T6" fmla="*/ 2147483646 w 7735"/>
                <a:gd name="T7" fmla="*/ 2147483646 h 7675"/>
                <a:gd name="T8" fmla="*/ 2147483646 w 7735"/>
                <a:gd name="T9" fmla="*/ 2147483646 h 7675"/>
                <a:gd name="T10" fmla="*/ 1562500000 w 7735"/>
                <a:gd name="T11" fmla="*/ 195312500 h 7675"/>
                <a:gd name="T12" fmla="*/ 1074218750 w 7735"/>
                <a:gd name="T13" fmla="*/ 0 h 7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35" h="7675" extrusionOk="0">
                  <a:moveTo>
                    <a:pt x="110" y="0"/>
                  </a:moveTo>
                  <a:cubicBezTo>
                    <a:pt x="51" y="0"/>
                    <a:pt x="1" y="74"/>
                    <a:pt x="53" y="131"/>
                  </a:cubicBezTo>
                  <a:lnTo>
                    <a:pt x="7580" y="7653"/>
                  </a:lnTo>
                  <a:cubicBezTo>
                    <a:pt x="7595" y="7668"/>
                    <a:pt x="7613" y="7675"/>
                    <a:pt x="7630" y="7675"/>
                  </a:cubicBezTo>
                  <a:cubicBezTo>
                    <a:pt x="7686" y="7675"/>
                    <a:pt x="7735" y="7602"/>
                    <a:pt x="7686" y="7546"/>
                  </a:cubicBezTo>
                  <a:lnTo>
                    <a:pt x="160" y="20"/>
                  </a:lnTo>
                  <a:cubicBezTo>
                    <a:pt x="144" y="6"/>
                    <a:pt x="127" y="0"/>
                    <a:pt x="11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0" name="Google Shape;460;p9">
              <a:extLst>
                <a:ext uri="{FF2B5EF4-FFF2-40B4-BE49-F238E27FC236}">
                  <a16:creationId xmlns:a16="http://schemas.microsoft.com/office/drawing/2014/main" id="{B273F240-B464-8B47-9E87-B58C39F55940}"/>
                </a:ext>
              </a:extLst>
            </p:cNvPr>
            <p:cNvSpPr>
              <a:spLocks/>
            </p:cNvSpPr>
            <p:nvPr/>
          </p:nvSpPr>
          <p:spPr bwMode="auto">
            <a:xfrm>
              <a:off x="-3458600" y="-1825075"/>
              <a:ext cx="194000" cy="194000"/>
            </a:xfrm>
            <a:custGeom>
              <a:avLst/>
              <a:gdLst>
                <a:gd name="T0" fmla="*/ 1142578125 w 7760"/>
                <a:gd name="T1" fmla="*/ 761718750 h 7760"/>
                <a:gd name="T2" fmla="*/ 1425781250 w 7760"/>
                <a:gd name="T3" fmla="*/ 908203125 h 7760"/>
                <a:gd name="T4" fmla="*/ 2147483646 w 7760"/>
                <a:gd name="T5" fmla="*/ 2147483646 h 7760"/>
                <a:gd name="T6" fmla="*/ 2147483646 w 7760"/>
                <a:gd name="T7" fmla="*/ 2147483646 h 7760"/>
                <a:gd name="T8" fmla="*/ 2147483646 w 7760"/>
                <a:gd name="T9" fmla="*/ 2147483646 h 7760"/>
                <a:gd name="T10" fmla="*/ 898437500 w 7760"/>
                <a:gd name="T11" fmla="*/ 1425781250 h 7760"/>
                <a:gd name="T12" fmla="*/ 898437500 w 7760"/>
                <a:gd name="T13" fmla="*/ 908203125 h 7760"/>
                <a:gd name="T14" fmla="*/ 1142578125 w 7760"/>
                <a:gd name="T15" fmla="*/ 761718750 h 7760"/>
                <a:gd name="T16" fmla="*/ 1093750000 w 7760"/>
                <a:gd name="T17" fmla="*/ 9765625 h 7760"/>
                <a:gd name="T18" fmla="*/ 9765625 w 7760"/>
                <a:gd name="T19" fmla="*/ 1093750000 h 7760"/>
                <a:gd name="T20" fmla="*/ 332031250 w 7760"/>
                <a:gd name="T21" fmla="*/ 1943359375 h 7760"/>
                <a:gd name="T22" fmla="*/ 2147483646 w 7760"/>
                <a:gd name="T23" fmla="*/ 2147483646 h 7760"/>
                <a:gd name="T24" fmla="*/ 2147483646 w 7760"/>
                <a:gd name="T25" fmla="*/ 2147483646 h 7760"/>
                <a:gd name="T26" fmla="*/ 2147483646 w 7760"/>
                <a:gd name="T27" fmla="*/ 2147483646 h 7760"/>
                <a:gd name="T28" fmla="*/ 2147483646 w 7760"/>
                <a:gd name="T29" fmla="*/ 2147483646 h 7760"/>
                <a:gd name="T30" fmla="*/ 2147483646 w 7760"/>
                <a:gd name="T31" fmla="*/ 2147483646 h 7760"/>
                <a:gd name="T32" fmla="*/ 2147483646 w 7760"/>
                <a:gd name="T33" fmla="*/ 2147483646 h 7760"/>
                <a:gd name="T34" fmla="*/ 1894531250 w 7760"/>
                <a:gd name="T35" fmla="*/ 341796875 h 7760"/>
                <a:gd name="T36" fmla="*/ 1093750000 w 7760"/>
                <a:gd name="T37" fmla="*/ 9765625 h 77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760" h="7760" extrusionOk="0">
                  <a:moveTo>
                    <a:pt x="117" y="78"/>
                  </a:moveTo>
                  <a:cubicBezTo>
                    <a:pt x="126" y="78"/>
                    <a:pt x="136" y="83"/>
                    <a:pt x="146" y="93"/>
                  </a:cubicBezTo>
                  <a:lnTo>
                    <a:pt x="7672" y="7619"/>
                  </a:lnTo>
                  <a:cubicBezTo>
                    <a:pt x="7698" y="7645"/>
                    <a:pt x="7672" y="7683"/>
                    <a:pt x="7641" y="7683"/>
                  </a:cubicBezTo>
                  <a:cubicBezTo>
                    <a:pt x="7632" y="7683"/>
                    <a:pt x="7623" y="7680"/>
                    <a:pt x="7614" y="7672"/>
                  </a:cubicBezTo>
                  <a:lnTo>
                    <a:pt x="92" y="146"/>
                  </a:lnTo>
                  <a:cubicBezTo>
                    <a:pt x="73" y="131"/>
                    <a:pt x="73" y="107"/>
                    <a:pt x="92" y="93"/>
                  </a:cubicBezTo>
                  <a:cubicBezTo>
                    <a:pt x="97" y="88"/>
                    <a:pt x="107" y="83"/>
                    <a:pt x="117" y="78"/>
                  </a:cubicBezTo>
                  <a:close/>
                  <a:moveTo>
                    <a:pt x="112" y="1"/>
                  </a:moveTo>
                  <a:cubicBezTo>
                    <a:pt x="54" y="6"/>
                    <a:pt x="5" y="54"/>
                    <a:pt x="1" y="112"/>
                  </a:cubicBezTo>
                  <a:cubicBezTo>
                    <a:pt x="1" y="141"/>
                    <a:pt x="10" y="175"/>
                    <a:pt x="34" y="199"/>
                  </a:cubicBezTo>
                  <a:lnTo>
                    <a:pt x="7561" y="7726"/>
                  </a:lnTo>
                  <a:cubicBezTo>
                    <a:pt x="7580" y="7745"/>
                    <a:pt x="7609" y="7759"/>
                    <a:pt x="7638" y="7759"/>
                  </a:cubicBezTo>
                  <a:lnTo>
                    <a:pt x="7648" y="7755"/>
                  </a:lnTo>
                  <a:cubicBezTo>
                    <a:pt x="7672" y="7755"/>
                    <a:pt x="7701" y="7740"/>
                    <a:pt x="7720" y="7721"/>
                  </a:cubicBezTo>
                  <a:cubicBezTo>
                    <a:pt x="7740" y="7701"/>
                    <a:pt x="7754" y="7677"/>
                    <a:pt x="7754" y="7648"/>
                  </a:cubicBezTo>
                  <a:cubicBezTo>
                    <a:pt x="7759" y="7614"/>
                    <a:pt x="7745" y="7585"/>
                    <a:pt x="7720" y="7561"/>
                  </a:cubicBezTo>
                  <a:lnTo>
                    <a:pt x="194" y="35"/>
                  </a:lnTo>
                  <a:cubicBezTo>
                    <a:pt x="175" y="10"/>
                    <a:pt x="141" y="1"/>
                    <a:pt x="112"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1" name="Google Shape;461;p9">
              <a:extLst>
                <a:ext uri="{FF2B5EF4-FFF2-40B4-BE49-F238E27FC236}">
                  <a16:creationId xmlns:a16="http://schemas.microsoft.com/office/drawing/2014/main" id="{12C011FA-B3F6-F748-AA35-C4DC4046F53A}"/>
                </a:ext>
              </a:extLst>
            </p:cNvPr>
            <p:cNvSpPr>
              <a:spLocks/>
            </p:cNvSpPr>
            <p:nvPr/>
          </p:nvSpPr>
          <p:spPr bwMode="auto">
            <a:xfrm>
              <a:off x="-3487375" y="-1853000"/>
              <a:ext cx="61825" cy="60375"/>
            </a:xfrm>
            <a:custGeom>
              <a:avLst/>
              <a:gdLst>
                <a:gd name="T0" fmla="*/ 2147483646 w 2473"/>
                <a:gd name="T1" fmla="*/ 0 h 2415"/>
                <a:gd name="T2" fmla="*/ 2147483646 w 2473"/>
                <a:gd name="T3" fmla="*/ 195312500 h 2415"/>
                <a:gd name="T4" fmla="*/ 527343750 w 2473"/>
                <a:gd name="T5" fmla="*/ 2147483646 h 2415"/>
                <a:gd name="T6" fmla="*/ 1074218750 w 2473"/>
                <a:gd name="T7" fmla="*/ 2147483646 h 2415"/>
                <a:gd name="T8" fmla="*/ 1562500000 w 2473"/>
                <a:gd name="T9" fmla="*/ 2147483646 h 2415"/>
                <a:gd name="T10" fmla="*/ 2147483646 w 2473"/>
                <a:gd name="T11" fmla="*/ 1279296875 h 2415"/>
                <a:gd name="T12" fmla="*/ 2147483646 w 2473"/>
                <a:gd name="T13" fmla="*/ 0 h 24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73" h="2415" extrusionOk="0">
                  <a:moveTo>
                    <a:pt x="2365" y="0"/>
                  </a:moveTo>
                  <a:cubicBezTo>
                    <a:pt x="2349" y="0"/>
                    <a:pt x="2332" y="6"/>
                    <a:pt x="2317" y="20"/>
                  </a:cubicBezTo>
                  <a:lnTo>
                    <a:pt x="54" y="2284"/>
                  </a:lnTo>
                  <a:cubicBezTo>
                    <a:pt x="1" y="2340"/>
                    <a:pt x="51" y="2414"/>
                    <a:pt x="110" y="2414"/>
                  </a:cubicBezTo>
                  <a:cubicBezTo>
                    <a:pt x="127" y="2414"/>
                    <a:pt x="144" y="2409"/>
                    <a:pt x="160" y="2395"/>
                  </a:cubicBezTo>
                  <a:lnTo>
                    <a:pt x="2424" y="131"/>
                  </a:lnTo>
                  <a:cubicBezTo>
                    <a:pt x="2473" y="74"/>
                    <a:pt x="2422" y="0"/>
                    <a:pt x="2365"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2" name="Google Shape;462;p9">
              <a:extLst>
                <a:ext uri="{FF2B5EF4-FFF2-40B4-BE49-F238E27FC236}">
                  <a16:creationId xmlns:a16="http://schemas.microsoft.com/office/drawing/2014/main" id="{6085FBE7-4505-DE4C-BE1C-190FB7AC3DBF}"/>
                </a:ext>
              </a:extLst>
            </p:cNvPr>
            <p:cNvSpPr>
              <a:spLocks/>
            </p:cNvSpPr>
            <p:nvPr/>
          </p:nvSpPr>
          <p:spPr bwMode="auto">
            <a:xfrm>
              <a:off x="-3487875" y="-1854000"/>
              <a:ext cx="63875" cy="62325"/>
            </a:xfrm>
            <a:custGeom>
              <a:avLst/>
              <a:gdLst>
                <a:gd name="T0" fmla="*/ 2147483646 w 2555"/>
                <a:gd name="T1" fmla="*/ 771484375 h 2493"/>
                <a:gd name="T2" fmla="*/ 2147483646 w 2555"/>
                <a:gd name="T3" fmla="*/ 869140625 h 2493"/>
                <a:gd name="T4" fmla="*/ 2147483646 w 2555"/>
                <a:gd name="T5" fmla="*/ 1386718750 h 2493"/>
                <a:gd name="T6" fmla="*/ 1523437500 w 2555"/>
                <a:gd name="T7" fmla="*/ 2147483646 h 2493"/>
                <a:gd name="T8" fmla="*/ 1279296875 w 2555"/>
                <a:gd name="T9" fmla="*/ 2147483646 h 2493"/>
                <a:gd name="T10" fmla="*/ 1005859375 w 2555"/>
                <a:gd name="T11" fmla="*/ 2147483646 h 2493"/>
                <a:gd name="T12" fmla="*/ 2147483646 w 2555"/>
                <a:gd name="T13" fmla="*/ 869140625 h 2493"/>
                <a:gd name="T14" fmla="*/ 2147483646 w 2555"/>
                <a:gd name="T15" fmla="*/ 771484375 h 2493"/>
                <a:gd name="T16" fmla="*/ 2147483646 w 2555"/>
                <a:gd name="T17" fmla="*/ 9765625 h 2493"/>
                <a:gd name="T18" fmla="*/ 2147483646 w 2555"/>
                <a:gd name="T19" fmla="*/ 351562500 h 2493"/>
                <a:gd name="T20" fmla="*/ 478515625 w 2555"/>
                <a:gd name="T21" fmla="*/ 2147483646 h 2493"/>
                <a:gd name="T22" fmla="*/ 478515625 w 2555"/>
                <a:gd name="T23" fmla="*/ 2147483646 h 2493"/>
                <a:gd name="T24" fmla="*/ 1289062500 w 2555"/>
                <a:gd name="T25" fmla="*/ 2147483646 h 2493"/>
                <a:gd name="T26" fmla="*/ 2041015625 w 2555"/>
                <a:gd name="T27" fmla="*/ 2147483646 h 2493"/>
                <a:gd name="T28" fmla="*/ 2147483646 w 2555"/>
                <a:gd name="T29" fmla="*/ 1904296875 h 2493"/>
                <a:gd name="T30" fmla="*/ 2147483646 w 2555"/>
                <a:gd name="T31" fmla="*/ 9765625 h 24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55" h="2493" extrusionOk="0">
                  <a:moveTo>
                    <a:pt x="2388" y="79"/>
                  </a:moveTo>
                  <a:cubicBezTo>
                    <a:pt x="2401" y="80"/>
                    <a:pt x="2410" y="84"/>
                    <a:pt x="2419" y="89"/>
                  </a:cubicBezTo>
                  <a:cubicBezTo>
                    <a:pt x="2434" y="103"/>
                    <a:pt x="2434" y="128"/>
                    <a:pt x="2419" y="142"/>
                  </a:cubicBezTo>
                  <a:lnTo>
                    <a:pt x="156" y="2406"/>
                  </a:lnTo>
                  <a:cubicBezTo>
                    <a:pt x="147" y="2412"/>
                    <a:pt x="139" y="2415"/>
                    <a:pt x="131" y="2415"/>
                  </a:cubicBezTo>
                  <a:cubicBezTo>
                    <a:pt x="102" y="2415"/>
                    <a:pt x="80" y="2379"/>
                    <a:pt x="103" y="2353"/>
                  </a:cubicBezTo>
                  <a:lnTo>
                    <a:pt x="2366" y="89"/>
                  </a:lnTo>
                  <a:cubicBezTo>
                    <a:pt x="2371" y="84"/>
                    <a:pt x="2379" y="80"/>
                    <a:pt x="2388" y="79"/>
                  </a:cubicBezTo>
                  <a:close/>
                  <a:moveTo>
                    <a:pt x="2392" y="1"/>
                  </a:moveTo>
                  <a:cubicBezTo>
                    <a:pt x="2365" y="1"/>
                    <a:pt x="2338" y="11"/>
                    <a:pt x="2313" y="36"/>
                  </a:cubicBezTo>
                  <a:lnTo>
                    <a:pt x="49" y="2299"/>
                  </a:lnTo>
                  <a:cubicBezTo>
                    <a:pt x="1" y="2343"/>
                    <a:pt x="1" y="2415"/>
                    <a:pt x="49" y="2459"/>
                  </a:cubicBezTo>
                  <a:cubicBezTo>
                    <a:pt x="69" y="2478"/>
                    <a:pt x="103" y="2493"/>
                    <a:pt x="132" y="2493"/>
                  </a:cubicBezTo>
                  <a:cubicBezTo>
                    <a:pt x="161" y="2493"/>
                    <a:pt x="190" y="2483"/>
                    <a:pt x="209" y="2459"/>
                  </a:cubicBezTo>
                  <a:lnTo>
                    <a:pt x="2473" y="195"/>
                  </a:lnTo>
                  <a:cubicBezTo>
                    <a:pt x="2554" y="114"/>
                    <a:pt x="2479" y="1"/>
                    <a:pt x="2392"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3" name="Google Shape;463;p9">
              <a:extLst>
                <a:ext uri="{FF2B5EF4-FFF2-40B4-BE49-F238E27FC236}">
                  <a16:creationId xmlns:a16="http://schemas.microsoft.com/office/drawing/2014/main" id="{22DE9161-3D3C-8D4F-A7D4-AFFE8790F737}"/>
                </a:ext>
              </a:extLst>
            </p:cNvPr>
            <p:cNvSpPr>
              <a:spLocks/>
            </p:cNvSpPr>
            <p:nvPr/>
          </p:nvSpPr>
          <p:spPr bwMode="auto">
            <a:xfrm>
              <a:off x="-3467975" y="-1833650"/>
              <a:ext cx="56625" cy="55175"/>
            </a:xfrm>
            <a:custGeom>
              <a:avLst/>
              <a:gdLst>
                <a:gd name="T0" fmla="*/ 2147483646 w 2265"/>
                <a:gd name="T1" fmla="*/ 9765625 h 2207"/>
                <a:gd name="T2" fmla="*/ 2147483646 w 2265"/>
                <a:gd name="T3" fmla="*/ 244140625 h 2207"/>
                <a:gd name="T4" fmla="*/ 546875000 w 2265"/>
                <a:gd name="T5" fmla="*/ 2147483646 h 2207"/>
                <a:gd name="T6" fmla="*/ 1064453125 w 2265"/>
                <a:gd name="T7" fmla="*/ 2147483646 h 2207"/>
                <a:gd name="T8" fmla="*/ 1591796875 w 2265"/>
                <a:gd name="T9" fmla="*/ 2147483646 h 2207"/>
                <a:gd name="T10" fmla="*/ 2147483646 w 2265"/>
                <a:gd name="T11" fmla="*/ 1328125000 h 2207"/>
                <a:gd name="T12" fmla="*/ 2147483646 w 2265"/>
                <a:gd name="T13" fmla="*/ 9765625 h 2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5" h="2207" extrusionOk="0">
                  <a:moveTo>
                    <a:pt x="2155" y="1"/>
                  </a:moveTo>
                  <a:cubicBezTo>
                    <a:pt x="2137" y="1"/>
                    <a:pt x="2119" y="8"/>
                    <a:pt x="2102" y="25"/>
                  </a:cubicBezTo>
                  <a:lnTo>
                    <a:pt x="56" y="2075"/>
                  </a:lnTo>
                  <a:cubicBezTo>
                    <a:pt x="1" y="2131"/>
                    <a:pt x="50" y="2206"/>
                    <a:pt x="109" y="2206"/>
                  </a:cubicBezTo>
                  <a:cubicBezTo>
                    <a:pt x="127" y="2206"/>
                    <a:pt x="146" y="2199"/>
                    <a:pt x="163" y="2182"/>
                  </a:cubicBezTo>
                  <a:lnTo>
                    <a:pt x="2209" y="136"/>
                  </a:lnTo>
                  <a:cubicBezTo>
                    <a:pt x="2265" y="80"/>
                    <a:pt x="2214" y="1"/>
                    <a:pt x="2155"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4" name="Google Shape;464;p9">
              <a:extLst>
                <a:ext uri="{FF2B5EF4-FFF2-40B4-BE49-F238E27FC236}">
                  <a16:creationId xmlns:a16="http://schemas.microsoft.com/office/drawing/2014/main" id="{7854FB80-C0C4-E748-BEA4-5B890BB87B10}"/>
                </a:ext>
              </a:extLst>
            </p:cNvPr>
            <p:cNvSpPr>
              <a:spLocks/>
            </p:cNvSpPr>
            <p:nvPr/>
          </p:nvSpPr>
          <p:spPr bwMode="auto">
            <a:xfrm>
              <a:off x="-3468400" y="-1834550"/>
              <a:ext cx="57350" cy="57025"/>
            </a:xfrm>
            <a:custGeom>
              <a:avLst/>
              <a:gdLst>
                <a:gd name="T0" fmla="*/ 2147483646 w 2294"/>
                <a:gd name="T1" fmla="*/ 781250000 h 2281"/>
                <a:gd name="T2" fmla="*/ 2147483646 w 2294"/>
                <a:gd name="T3" fmla="*/ 878906250 h 2281"/>
                <a:gd name="T4" fmla="*/ 2147483646 w 2294"/>
                <a:gd name="T5" fmla="*/ 1162109375 h 2281"/>
                <a:gd name="T6" fmla="*/ 2147483646 w 2294"/>
                <a:gd name="T7" fmla="*/ 1396484375 h 2281"/>
                <a:gd name="T8" fmla="*/ 1474609375 w 2294"/>
                <a:gd name="T9" fmla="*/ 2147483646 h 2281"/>
                <a:gd name="T10" fmla="*/ 1240234375 w 2294"/>
                <a:gd name="T11" fmla="*/ 2147483646 h 2281"/>
                <a:gd name="T12" fmla="*/ 947265625 w 2294"/>
                <a:gd name="T13" fmla="*/ 2147483646 h 2281"/>
                <a:gd name="T14" fmla="*/ 2147483646 w 2294"/>
                <a:gd name="T15" fmla="*/ 878906250 h 2281"/>
                <a:gd name="T16" fmla="*/ 2147483646 w 2294"/>
                <a:gd name="T17" fmla="*/ 781250000 h 2281"/>
                <a:gd name="T18" fmla="*/ 2147483646 w 2294"/>
                <a:gd name="T19" fmla="*/ 0 h 2281"/>
                <a:gd name="T20" fmla="*/ 2147483646 w 2294"/>
                <a:gd name="T21" fmla="*/ 351562500 h 2281"/>
                <a:gd name="T22" fmla="*/ 478515625 w 2294"/>
                <a:gd name="T23" fmla="*/ 2147483646 h 2281"/>
                <a:gd name="T24" fmla="*/ 478515625 w 2294"/>
                <a:gd name="T25" fmla="*/ 2147483646 h 2281"/>
                <a:gd name="T26" fmla="*/ 1279296875 w 2294"/>
                <a:gd name="T27" fmla="*/ 2147483646 h 2281"/>
                <a:gd name="T28" fmla="*/ 2041015625 w 2294"/>
                <a:gd name="T29" fmla="*/ 2147483646 h 2281"/>
                <a:gd name="T30" fmla="*/ 2147483646 w 2294"/>
                <a:gd name="T31" fmla="*/ 1914062500 h 2281"/>
                <a:gd name="T32" fmla="*/ 2147483646 w 2294"/>
                <a:gd name="T33" fmla="*/ 1064453125 h 2281"/>
                <a:gd name="T34" fmla="*/ 2147483646 w 2294"/>
                <a:gd name="T35" fmla="*/ 351562500 h 2281"/>
                <a:gd name="T36" fmla="*/ 2147483646 w 2294"/>
                <a:gd name="T37" fmla="*/ 0 h 22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94" h="2281" extrusionOk="0">
                  <a:moveTo>
                    <a:pt x="2173" y="80"/>
                  </a:moveTo>
                  <a:cubicBezTo>
                    <a:pt x="2182" y="80"/>
                    <a:pt x="2192" y="85"/>
                    <a:pt x="2202" y="90"/>
                  </a:cubicBezTo>
                  <a:cubicBezTo>
                    <a:pt x="2206" y="99"/>
                    <a:pt x="2211" y="109"/>
                    <a:pt x="2211" y="119"/>
                  </a:cubicBezTo>
                  <a:cubicBezTo>
                    <a:pt x="2211" y="128"/>
                    <a:pt x="2206" y="138"/>
                    <a:pt x="2202" y="143"/>
                  </a:cubicBezTo>
                  <a:lnTo>
                    <a:pt x="151" y="2194"/>
                  </a:lnTo>
                  <a:cubicBezTo>
                    <a:pt x="143" y="2200"/>
                    <a:pt x="135" y="2203"/>
                    <a:pt x="127" y="2203"/>
                  </a:cubicBezTo>
                  <a:cubicBezTo>
                    <a:pt x="98" y="2203"/>
                    <a:pt x="71" y="2166"/>
                    <a:pt x="97" y="2136"/>
                  </a:cubicBezTo>
                  <a:lnTo>
                    <a:pt x="2148" y="90"/>
                  </a:lnTo>
                  <a:cubicBezTo>
                    <a:pt x="2153" y="80"/>
                    <a:pt x="2163" y="80"/>
                    <a:pt x="2173" y="80"/>
                  </a:cubicBezTo>
                  <a:close/>
                  <a:moveTo>
                    <a:pt x="2175" y="0"/>
                  </a:moveTo>
                  <a:cubicBezTo>
                    <a:pt x="2146" y="0"/>
                    <a:pt x="2117" y="12"/>
                    <a:pt x="2095" y="36"/>
                  </a:cubicBezTo>
                  <a:lnTo>
                    <a:pt x="49" y="2082"/>
                  </a:lnTo>
                  <a:cubicBezTo>
                    <a:pt x="1" y="2126"/>
                    <a:pt x="1" y="2199"/>
                    <a:pt x="49" y="2242"/>
                  </a:cubicBezTo>
                  <a:cubicBezTo>
                    <a:pt x="68" y="2266"/>
                    <a:pt x="97" y="2276"/>
                    <a:pt x="131" y="2281"/>
                  </a:cubicBezTo>
                  <a:cubicBezTo>
                    <a:pt x="160" y="2281"/>
                    <a:pt x="189" y="2266"/>
                    <a:pt x="209" y="2242"/>
                  </a:cubicBezTo>
                  <a:lnTo>
                    <a:pt x="2255" y="196"/>
                  </a:lnTo>
                  <a:cubicBezTo>
                    <a:pt x="2279" y="172"/>
                    <a:pt x="2293" y="143"/>
                    <a:pt x="2289" y="109"/>
                  </a:cubicBezTo>
                  <a:cubicBezTo>
                    <a:pt x="2289" y="80"/>
                    <a:pt x="2274" y="56"/>
                    <a:pt x="2255" y="36"/>
                  </a:cubicBezTo>
                  <a:cubicBezTo>
                    <a:pt x="2233" y="12"/>
                    <a:pt x="2204" y="0"/>
                    <a:pt x="2175"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5" name="Google Shape;465;p9">
              <a:extLst>
                <a:ext uri="{FF2B5EF4-FFF2-40B4-BE49-F238E27FC236}">
                  <a16:creationId xmlns:a16="http://schemas.microsoft.com/office/drawing/2014/main" id="{414FE4B3-E6CA-B842-982B-1BB594394F39}"/>
                </a:ext>
              </a:extLst>
            </p:cNvPr>
            <p:cNvSpPr>
              <a:spLocks/>
            </p:cNvSpPr>
            <p:nvPr/>
          </p:nvSpPr>
          <p:spPr bwMode="auto">
            <a:xfrm>
              <a:off x="-3448425" y="-1814075"/>
              <a:ext cx="51150" cy="49625"/>
            </a:xfrm>
            <a:custGeom>
              <a:avLst/>
              <a:gdLst>
                <a:gd name="T0" fmla="*/ 2147483646 w 2046"/>
                <a:gd name="T1" fmla="*/ 9765625 h 1985"/>
                <a:gd name="T2" fmla="*/ 2147483646 w 2046"/>
                <a:gd name="T3" fmla="*/ 195312500 h 1985"/>
                <a:gd name="T4" fmla="*/ 517578125 w 2046"/>
                <a:gd name="T5" fmla="*/ 2147483646 h 1985"/>
                <a:gd name="T6" fmla="*/ 1074218750 w 2046"/>
                <a:gd name="T7" fmla="*/ 2147483646 h 1985"/>
                <a:gd name="T8" fmla="*/ 1552734375 w 2046"/>
                <a:gd name="T9" fmla="*/ 2147483646 h 1985"/>
                <a:gd name="T10" fmla="*/ 2147483646 w 2046"/>
                <a:gd name="T11" fmla="*/ 1289062500 h 1985"/>
                <a:gd name="T12" fmla="*/ 2147483646 w 2046"/>
                <a:gd name="T13" fmla="*/ 9765625 h 19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6" h="1985" extrusionOk="0">
                  <a:moveTo>
                    <a:pt x="1936" y="1"/>
                  </a:moveTo>
                  <a:cubicBezTo>
                    <a:pt x="1920" y="1"/>
                    <a:pt x="1902" y="7"/>
                    <a:pt x="1886" y="20"/>
                  </a:cubicBezTo>
                  <a:lnTo>
                    <a:pt x="53" y="1854"/>
                  </a:lnTo>
                  <a:cubicBezTo>
                    <a:pt x="0" y="1910"/>
                    <a:pt x="50" y="1984"/>
                    <a:pt x="110" y="1984"/>
                  </a:cubicBezTo>
                  <a:cubicBezTo>
                    <a:pt x="126" y="1984"/>
                    <a:pt x="144" y="1979"/>
                    <a:pt x="159" y="1965"/>
                  </a:cubicBezTo>
                  <a:lnTo>
                    <a:pt x="1993" y="132"/>
                  </a:lnTo>
                  <a:cubicBezTo>
                    <a:pt x="2046" y="75"/>
                    <a:pt x="1995" y="1"/>
                    <a:pt x="1936"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6" name="Google Shape;466;p9">
              <a:extLst>
                <a:ext uri="{FF2B5EF4-FFF2-40B4-BE49-F238E27FC236}">
                  <a16:creationId xmlns:a16="http://schemas.microsoft.com/office/drawing/2014/main" id="{3122E816-A36F-CA4A-B8CA-DC299D6D8A80}"/>
                </a:ext>
              </a:extLst>
            </p:cNvPr>
            <p:cNvSpPr>
              <a:spLocks/>
            </p:cNvSpPr>
            <p:nvPr/>
          </p:nvSpPr>
          <p:spPr bwMode="auto">
            <a:xfrm>
              <a:off x="-3448925" y="-1815050"/>
              <a:ext cx="52025" cy="51550"/>
            </a:xfrm>
            <a:custGeom>
              <a:avLst/>
              <a:gdLst>
                <a:gd name="T0" fmla="*/ 2147483646 w 2081"/>
                <a:gd name="T1" fmla="*/ 751953125 h 2062"/>
                <a:gd name="T2" fmla="*/ 2147483646 w 2081"/>
                <a:gd name="T3" fmla="*/ 771484375 h 2062"/>
                <a:gd name="T4" fmla="*/ 2147483646 w 2081"/>
                <a:gd name="T5" fmla="*/ 1054687500 h 2062"/>
                <a:gd name="T6" fmla="*/ 2147483646 w 2081"/>
                <a:gd name="T7" fmla="*/ 1386718750 h 2062"/>
                <a:gd name="T8" fmla="*/ 1464843750 w 2081"/>
                <a:gd name="T9" fmla="*/ 2147483646 h 2062"/>
                <a:gd name="T10" fmla="*/ 1230468750 w 2081"/>
                <a:gd name="T11" fmla="*/ 2147483646 h 2062"/>
                <a:gd name="T12" fmla="*/ 947265625 w 2081"/>
                <a:gd name="T13" fmla="*/ 2147483646 h 2062"/>
                <a:gd name="T14" fmla="*/ 859375000 w 2081"/>
                <a:gd name="T15" fmla="*/ 2147483646 h 2062"/>
                <a:gd name="T16" fmla="*/ 947265625 w 2081"/>
                <a:gd name="T17" fmla="*/ 2147483646 h 2062"/>
                <a:gd name="T18" fmla="*/ 2147483646 w 2081"/>
                <a:gd name="T19" fmla="*/ 859375000 h 2062"/>
                <a:gd name="T20" fmla="*/ 2147483646 w 2081"/>
                <a:gd name="T21" fmla="*/ 771484375 h 2062"/>
                <a:gd name="T22" fmla="*/ 2147483646 w 2081"/>
                <a:gd name="T23" fmla="*/ 751953125 h 2062"/>
                <a:gd name="T24" fmla="*/ 2147483646 w 2081"/>
                <a:gd name="T25" fmla="*/ 0 h 2062"/>
                <a:gd name="T26" fmla="*/ 2147483646 w 2081"/>
                <a:gd name="T27" fmla="*/ 341796875 h 2062"/>
                <a:gd name="T28" fmla="*/ 429687500 w 2081"/>
                <a:gd name="T29" fmla="*/ 2147483646 h 2062"/>
                <a:gd name="T30" fmla="*/ 429687500 w 2081"/>
                <a:gd name="T31" fmla="*/ 2147483646 h 2062"/>
                <a:gd name="T32" fmla="*/ 1279296875 w 2081"/>
                <a:gd name="T33" fmla="*/ 2147483646 h 2062"/>
                <a:gd name="T34" fmla="*/ 2031250000 w 2081"/>
                <a:gd name="T35" fmla="*/ 2147483646 h 2062"/>
                <a:gd name="T36" fmla="*/ 2147483646 w 2081"/>
                <a:gd name="T37" fmla="*/ 1904296875 h 2062"/>
                <a:gd name="T38" fmla="*/ 2147483646 w 2081"/>
                <a:gd name="T39" fmla="*/ 859375000 h 2062"/>
                <a:gd name="T40" fmla="*/ 2147483646 w 2081"/>
                <a:gd name="T41" fmla="*/ 58593750 h 2062"/>
                <a:gd name="T42" fmla="*/ 2147483646 w 2081"/>
                <a:gd name="T43" fmla="*/ 0 h 20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81" h="2062" extrusionOk="0">
                  <a:moveTo>
                    <a:pt x="1958" y="77"/>
                  </a:moveTo>
                  <a:cubicBezTo>
                    <a:pt x="1960" y="77"/>
                    <a:pt x="1961" y="79"/>
                    <a:pt x="1964" y="79"/>
                  </a:cubicBezTo>
                  <a:cubicBezTo>
                    <a:pt x="1979" y="84"/>
                    <a:pt x="1993" y="93"/>
                    <a:pt x="1993" y="108"/>
                  </a:cubicBezTo>
                  <a:cubicBezTo>
                    <a:pt x="1998" y="122"/>
                    <a:pt x="1993" y="132"/>
                    <a:pt x="1984" y="142"/>
                  </a:cubicBezTo>
                  <a:lnTo>
                    <a:pt x="150" y="1975"/>
                  </a:lnTo>
                  <a:cubicBezTo>
                    <a:pt x="146" y="1984"/>
                    <a:pt x="136" y="1984"/>
                    <a:pt x="126" y="1984"/>
                  </a:cubicBezTo>
                  <a:cubicBezTo>
                    <a:pt x="117" y="1984"/>
                    <a:pt x="107" y="1980"/>
                    <a:pt x="97" y="1975"/>
                  </a:cubicBezTo>
                  <a:cubicBezTo>
                    <a:pt x="92" y="1965"/>
                    <a:pt x="88" y="1955"/>
                    <a:pt x="88" y="1946"/>
                  </a:cubicBezTo>
                  <a:cubicBezTo>
                    <a:pt x="88" y="1936"/>
                    <a:pt x="92" y="1926"/>
                    <a:pt x="97" y="1922"/>
                  </a:cubicBezTo>
                  <a:lnTo>
                    <a:pt x="1930" y="88"/>
                  </a:lnTo>
                  <a:cubicBezTo>
                    <a:pt x="1940" y="79"/>
                    <a:pt x="1945" y="79"/>
                    <a:pt x="1955" y="79"/>
                  </a:cubicBezTo>
                  <a:cubicBezTo>
                    <a:pt x="1956" y="77"/>
                    <a:pt x="1957" y="77"/>
                    <a:pt x="1958" y="77"/>
                  </a:cubicBezTo>
                  <a:close/>
                  <a:moveTo>
                    <a:pt x="1953" y="0"/>
                  </a:moveTo>
                  <a:cubicBezTo>
                    <a:pt x="1925" y="0"/>
                    <a:pt x="1900" y="14"/>
                    <a:pt x="1882" y="35"/>
                  </a:cubicBezTo>
                  <a:lnTo>
                    <a:pt x="44" y="1868"/>
                  </a:lnTo>
                  <a:cubicBezTo>
                    <a:pt x="0" y="1912"/>
                    <a:pt x="0" y="1984"/>
                    <a:pt x="44" y="2028"/>
                  </a:cubicBezTo>
                  <a:cubicBezTo>
                    <a:pt x="68" y="2047"/>
                    <a:pt x="97" y="2062"/>
                    <a:pt x="131" y="2062"/>
                  </a:cubicBezTo>
                  <a:cubicBezTo>
                    <a:pt x="160" y="2062"/>
                    <a:pt x="184" y="2052"/>
                    <a:pt x="208" y="2028"/>
                  </a:cubicBezTo>
                  <a:lnTo>
                    <a:pt x="2042" y="195"/>
                  </a:lnTo>
                  <a:cubicBezTo>
                    <a:pt x="2071" y="166"/>
                    <a:pt x="2080" y="127"/>
                    <a:pt x="2071" y="88"/>
                  </a:cubicBezTo>
                  <a:cubicBezTo>
                    <a:pt x="2061" y="50"/>
                    <a:pt x="2027" y="16"/>
                    <a:pt x="1984" y="6"/>
                  </a:cubicBezTo>
                  <a:cubicBezTo>
                    <a:pt x="1973" y="2"/>
                    <a:pt x="1963" y="0"/>
                    <a:pt x="195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7" name="Google Shape;467;p9">
              <a:extLst>
                <a:ext uri="{FF2B5EF4-FFF2-40B4-BE49-F238E27FC236}">
                  <a16:creationId xmlns:a16="http://schemas.microsoft.com/office/drawing/2014/main" id="{B4E2DC9D-1688-FF45-AB2C-6535C4E00020}"/>
                </a:ext>
              </a:extLst>
            </p:cNvPr>
            <p:cNvSpPr>
              <a:spLocks/>
            </p:cNvSpPr>
            <p:nvPr/>
          </p:nvSpPr>
          <p:spPr bwMode="auto">
            <a:xfrm>
              <a:off x="-3429000" y="-1794725"/>
              <a:ext cx="45850" cy="44300"/>
            </a:xfrm>
            <a:custGeom>
              <a:avLst/>
              <a:gdLst>
                <a:gd name="T0" fmla="*/ 2147483646 w 1834"/>
                <a:gd name="T1" fmla="*/ 9765625 h 1772"/>
                <a:gd name="T2" fmla="*/ 2147483646 w 1834"/>
                <a:gd name="T3" fmla="*/ 244140625 h 1772"/>
                <a:gd name="T4" fmla="*/ 488281250 w 1834"/>
                <a:gd name="T5" fmla="*/ 2147483646 h 1772"/>
                <a:gd name="T6" fmla="*/ 1083984375 w 1834"/>
                <a:gd name="T7" fmla="*/ 2147483646 h 1772"/>
                <a:gd name="T8" fmla="*/ 1572265625 w 1834"/>
                <a:gd name="T9" fmla="*/ 2147483646 h 1772"/>
                <a:gd name="T10" fmla="*/ 2147483646 w 1834"/>
                <a:gd name="T11" fmla="*/ 1279296875 h 1772"/>
                <a:gd name="T12" fmla="*/ 2147483646 w 1834"/>
                <a:gd name="T13" fmla="*/ 9765625 h 17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4" h="1772" extrusionOk="0">
                  <a:moveTo>
                    <a:pt x="1725" y="1"/>
                  </a:moveTo>
                  <a:cubicBezTo>
                    <a:pt x="1706" y="1"/>
                    <a:pt x="1687" y="8"/>
                    <a:pt x="1670" y="25"/>
                  </a:cubicBezTo>
                  <a:lnTo>
                    <a:pt x="50" y="1641"/>
                  </a:lnTo>
                  <a:cubicBezTo>
                    <a:pt x="1" y="1697"/>
                    <a:pt x="52" y="1772"/>
                    <a:pt x="111" y="1772"/>
                  </a:cubicBezTo>
                  <a:cubicBezTo>
                    <a:pt x="128" y="1772"/>
                    <a:pt x="145" y="1766"/>
                    <a:pt x="161" y="1752"/>
                  </a:cubicBezTo>
                  <a:lnTo>
                    <a:pt x="1782" y="131"/>
                  </a:lnTo>
                  <a:cubicBezTo>
                    <a:pt x="1833" y="76"/>
                    <a:pt x="1783" y="1"/>
                    <a:pt x="1725"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8" name="Google Shape;468;p9">
              <a:extLst>
                <a:ext uri="{FF2B5EF4-FFF2-40B4-BE49-F238E27FC236}">
                  <a16:creationId xmlns:a16="http://schemas.microsoft.com/office/drawing/2014/main" id="{BD9B95C9-308F-3940-B386-B5AFD144FA19}"/>
                </a:ext>
              </a:extLst>
            </p:cNvPr>
            <p:cNvSpPr>
              <a:spLocks/>
            </p:cNvSpPr>
            <p:nvPr/>
          </p:nvSpPr>
          <p:spPr bwMode="auto">
            <a:xfrm>
              <a:off x="-3429450" y="-1795575"/>
              <a:ext cx="46575" cy="46225"/>
            </a:xfrm>
            <a:custGeom>
              <a:avLst/>
              <a:gdLst>
                <a:gd name="T0" fmla="*/ 2147483646 w 1863"/>
                <a:gd name="T1" fmla="*/ 722656250 h 1849"/>
                <a:gd name="T2" fmla="*/ 2147483646 w 1863"/>
                <a:gd name="T3" fmla="*/ 859375000 h 1849"/>
                <a:gd name="T4" fmla="*/ 2147483646 w 1863"/>
                <a:gd name="T5" fmla="*/ 1376953125 h 1849"/>
                <a:gd name="T6" fmla="*/ 1464843750 w 1863"/>
                <a:gd name="T7" fmla="*/ 2147483646 h 1849"/>
                <a:gd name="T8" fmla="*/ 1210937500 w 1863"/>
                <a:gd name="T9" fmla="*/ 2147483646 h 1849"/>
                <a:gd name="T10" fmla="*/ 947265625 w 1863"/>
                <a:gd name="T11" fmla="*/ 2147483646 h 1849"/>
                <a:gd name="T12" fmla="*/ 947265625 w 1863"/>
                <a:gd name="T13" fmla="*/ 2147483646 h 1849"/>
                <a:gd name="T14" fmla="*/ 2147483646 w 1863"/>
                <a:gd name="T15" fmla="*/ 859375000 h 1849"/>
                <a:gd name="T16" fmla="*/ 2147483646 w 1863"/>
                <a:gd name="T17" fmla="*/ 722656250 h 1849"/>
                <a:gd name="T18" fmla="*/ 2147483646 w 1863"/>
                <a:gd name="T19" fmla="*/ 0 h 1849"/>
                <a:gd name="T20" fmla="*/ 2147483646 w 1863"/>
                <a:gd name="T21" fmla="*/ 341796875 h 1849"/>
                <a:gd name="T22" fmla="*/ 429687500 w 1863"/>
                <a:gd name="T23" fmla="*/ 2147483646 h 1849"/>
                <a:gd name="T24" fmla="*/ 429687500 w 1863"/>
                <a:gd name="T25" fmla="*/ 2147483646 h 1849"/>
                <a:gd name="T26" fmla="*/ 1230468750 w 1863"/>
                <a:gd name="T27" fmla="*/ 2147483646 h 1849"/>
                <a:gd name="T28" fmla="*/ 2031250000 w 1863"/>
                <a:gd name="T29" fmla="*/ 2147483646 h 1849"/>
                <a:gd name="T30" fmla="*/ 2147483646 w 1863"/>
                <a:gd name="T31" fmla="*/ 1904296875 h 1849"/>
                <a:gd name="T32" fmla="*/ 2147483646 w 1863"/>
                <a:gd name="T33" fmla="*/ 1044921875 h 1849"/>
                <a:gd name="T34" fmla="*/ 2147483646 w 1863"/>
                <a:gd name="T35" fmla="*/ 9765625 h 1849"/>
                <a:gd name="T36" fmla="*/ 2147483646 w 1863"/>
                <a:gd name="T37" fmla="*/ 0 h 18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63" h="1849" extrusionOk="0">
                  <a:moveTo>
                    <a:pt x="1742" y="74"/>
                  </a:moveTo>
                  <a:cubicBezTo>
                    <a:pt x="1751" y="74"/>
                    <a:pt x="1761" y="78"/>
                    <a:pt x="1771" y="88"/>
                  </a:cubicBezTo>
                  <a:cubicBezTo>
                    <a:pt x="1785" y="103"/>
                    <a:pt x="1785" y="127"/>
                    <a:pt x="1771" y="141"/>
                  </a:cubicBezTo>
                  <a:lnTo>
                    <a:pt x="150" y="1757"/>
                  </a:lnTo>
                  <a:cubicBezTo>
                    <a:pt x="143" y="1764"/>
                    <a:pt x="133" y="1768"/>
                    <a:pt x="124" y="1768"/>
                  </a:cubicBezTo>
                  <a:cubicBezTo>
                    <a:pt x="114" y="1768"/>
                    <a:pt x="104" y="1764"/>
                    <a:pt x="97" y="1757"/>
                  </a:cubicBezTo>
                  <a:cubicBezTo>
                    <a:pt x="82" y="1742"/>
                    <a:pt x="82" y="1718"/>
                    <a:pt x="97" y="1704"/>
                  </a:cubicBezTo>
                  <a:lnTo>
                    <a:pt x="1717" y="88"/>
                  </a:lnTo>
                  <a:cubicBezTo>
                    <a:pt x="1722" y="78"/>
                    <a:pt x="1732" y="74"/>
                    <a:pt x="1742" y="74"/>
                  </a:cubicBezTo>
                  <a:close/>
                  <a:moveTo>
                    <a:pt x="1738" y="0"/>
                  </a:moveTo>
                  <a:cubicBezTo>
                    <a:pt x="1710" y="0"/>
                    <a:pt x="1685" y="14"/>
                    <a:pt x="1664" y="35"/>
                  </a:cubicBezTo>
                  <a:lnTo>
                    <a:pt x="44" y="1650"/>
                  </a:lnTo>
                  <a:cubicBezTo>
                    <a:pt x="0" y="1694"/>
                    <a:pt x="0" y="1767"/>
                    <a:pt x="44" y="1810"/>
                  </a:cubicBezTo>
                  <a:cubicBezTo>
                    <a:pt x="68" y="1834"/>
                    <a:pt x="97" y="1849"/>
                    <a:pt x="126" y="1849"/>
                  </a:cubicBezTo>
                  <a:cubicBezTo>
                    <a:pt x="160" y="1849"/>
                    <a:pt x="189" y="1834"/>
                    <a:pt x="208" y="1815"/>
                  </a:cubicBezTo>
                  <a:lnTo>
                    <a:pt x="1824" y="195"/>
                  </a:lnTo>
                  <a:cubicBezTo>
                    <a:pt x="1848" y="170"/>
                    <a:pt x="1863" y="141"/>
                    <a:pt x="1858" y="107"/>
                  </a:cubicBezTo>
                  <a:cubicBezTo>
                    <a:pt x="1853" y="49"/>
                    <a:pt x="1809" y="6"/>
                    <a:pt x="1751" y="1"/>
                  </a:cubicBezTo>
                  <a:cubicBezTo>
                    <a:pt x="1747" y="0"/>
                    <a:pt x="1743" y="0"/>
                    <a:pt x="1738"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59" name="Google Shape;469;p9">
              <a:extLst>
                <a:ext uri="{FF2B5EF4-FFF2-40B4-BE49-F238E27FC236}">
                  <a16:creationId xmlns:a16="http://schemas.microsoft.com/office/drawing/2014/main" id="{C1480179-839E-7342-97FB-059E0C3AA90A}"/>
                </a:ext>
              </a:extLst>
            </p:cNvPr>
            <p:cNvSpPr>
              <a:spLocks/>
            </p:cNvSpPr>
            <p:nvPr/>
          </p:nvSpPr>
          <p:spPr bwMode="auto">
            <a:xfrm>
              <a:off x="-3409575" y="-1775125"/>
              <a:ext cx="40475" cy="38950"/>
            </a:xfrm>
            <a:custGeom>
              <a:avLst/>
              <a:gdLst>
                <a:gd name="T0" fmla="*/ 2147483646 w 1619"/>
                <a:gd name="T1" fmla="*/ 0 h 1558"/>
                <a:gd name="T2" fmla="*/ 2147483646 w 1619"/>
                <a:gd name="T3" fmla="*/ 195312500 h 1558"/>
                <a:gd name="T4" fmla="*/ 556640625 w 1619"/>
                <a:gd name="T5" fmla="*/ 2147483646 h 1558"/>
                <a:gd name="T6" fmla="*/ 1074218750 w 1619"/>
                <a:gd name="T7" fmla="*/ 2147483646 h 1558"/>
                <a:gd name="T8" fmla="*/ 1591796875 w 1619"/>
                <a:gd name="T9" fmla="*/ 2147483646 h 1558"/>
                <a:gd name="T10" fmla="*/ 2147483646 w 1619"/>
                <a:gd name="T11" fmla="*/ 1230468750 h 1558"/>
                <a:gd name="T12" fmla="*/ 2147483646 w 1619"/>
                <a:gd name="T13" fmla="*/ 0 h 15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9" h="1558" extrusionOk="0">
                  <a:moveTo>
                    <a:pt x="1509" y="0"/>
                  </a:moveTo>
                  <a:cubicBezTo>
                    <a:pt x="1493" y="0"/>
                    <a:pt x="1475" y="6"/>
                    <a:pt x="1459" y="20"/>
                  </a:cubicBezTo>
                  <a:lnTo>
                    <a:pt x="57" y="1423"/>
                  </a:lnTo>
                  <a:cubicBezTo>
                    <a:pt x="1" y="1479"/>
                    <a:pt x="51" y="1557"/>
                    <a:pt x="110" y="1557"/>
                  </a:cubicBezTo>
                  <a:cubicBezTo>
                    <a:pt x="128" y="1557"/>
                    <a:pt x="146" y="1550"/>
                    <a:pt x="163" y="1534"/>
                  </a:cubicBezTo>
                  <a:lnTo>
                    <a:pt x="1566" y="126"/>
                  </a:lnTo>
                  <a:cubicBezTo>
                    <a:pt x="1619" y="73"/>
                    <a:pt x="1568" y="0"/>
                    <a:pt x="1509"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0" name="Google Shape;470;p9">
              <a:extLst>
                <a:ext uri="{FF2B5EF4-FFF2-40B4-BE49-F238E27FC236}">
                  <a16:creationId xmlns:a16="http://schemas.microsoft.com/office/drawing/2014/main" id="{3A097E1F-F468-4A48-BD27-8489B8D140DF}"/>
                </a:ext>
              </a:extLst>
            </p:cNvPr>
            <p:cNvSpPr>
              <a:spLocks/>
            </p:cNvSpPr>
            <p:nvPr/>
          </p:nvSpPr>
          <p:spPr bwMode="auto">
            <a:xfrm>
              <a:off x="-3409975" y="-1776150"/>
              <a:ext cx="41125" cy="40825"/>
            </a:xfrm>
            <a:custGeom>
              <a:avLst/>
              <a:gdLst>
                <a:gd name="T0" fmla="*/ 2147483646 w 1645"/>
                <a:gd name="T1" fmla="*/ 732421875 h 1633"/>
                <a:gd name="T2" fmla="*/ 2147483646 w 1645"/>
                <a:gd name="T3" fmla="*/ 878906250 h 1633"/>
                <a:gd name="T4" fmla="*/ 2147483646 w 1645"/>
                <a:gd name="T5" fmla="*/ 1396484375 h 1633"/>
                <a:gd name="T6" fmla="*/ 1513671875 w 1645"/>
                <a:gd name="T7" fmla="*/ 2147483646 h 1633"/>
                <a:gd name="T8" fmla="*/ 1230468750 w 1645"/>
                <a:gd name="T9" fmla="*/ 2147483646 h 1633"/>
                <a:gd name="T10" fmla="*/ 996093750 w 1645"/>
                <a:gd name="T11" fmla="*/ 2147483646 h 1633"/>
                <a:gd name="T12" fmla="*/ 849609375 w 1645"/>
                <a:gd name="T13" fmla="*/ 2147483646 h 1633"/>
                <a:gd name="T14" fmla="*/ 996093750 w 1645"/>
                <a:gd name="T15" fmla="*/ 2147483646 h 1633"/>
                <a:gd name="T16" fmla="*/ 2147483646 w 1645"/>
                <a:gd name="T17" fmla="*/ 878906250 h 1633"/>
                <a:gd name="T18" fmla="*/ 2147483646 w 1645"/>
                <a:gd name="T19" fmla="*/ 732421875 h 1633"/>
                <a:gd name="T20" fmla="*/ 2147483646 w 1645"/>
                <a:gd name="T21" fmla="*/ 0 h 1633"/>
                <a:gd name="T22" fmla="*/ 2147483646 w 1645"/>
                <a:gd name="T23" fmla="*/ 361328125 h 1633"/>
                <a:gd name="T24" fmla="*/ 429687500 w 1645"/>
                <a:gd name="T25" fmla="*/ 2147483646 h 1633"/>
                <a:gd name="T26" fmla="*/ 429687500 w 1645"/>
                <a:gd name="T27" fmla="*/ 2147483646 h 1633"/>
                <a:gd name="T28" fmla="*/ 1230468750 w 1645"/>
                <a:gd name="T29" fmla="*/ 2147483646 h 1633"/>
                <a:gd name="T30" fmla="*/ 2031250000 w 1645"/>
                <a:gd name="T31" fmla="*/ 2147483646 h 1633"/>
                <a:gd name="T32" fmla="*/ 2147483646 w 1645"/>
                <a:gd name="T33" fmla="*/ 1914062500 h 1633"/>
                <a:gd name="T34" fmla="*/ 2147483646 w 1645"/>
                <a:gd name="T35" fmla="*/ 1064453125 h 1633"/>
                <a:gd name="T36" fmla="*/ 2147483646 w 1645"/>
                <a:gd name="T37" fmla="*/ 361328125 h 1633"/>
                <a:gd name="T38" fmla="*/ 2147483646 w 1645"/>
                <a:gd name="T39" fmla="*/ 0 h 16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45" h="1633" extrusionOk="0">
                  <a:moveTo>
                    <a:pt x="1524" y="75"/>
                  </a:moveTo>
                  <a:cubicBezTo>
                    <a:pt x="1538" y="75"/>
                    <a:pt x="1548" y="80"/>
                    <a:pt x="1558" y="90"/>
                  </a:cubicBezTo>
                  <a:cubicBezTo>
                    <a:pt x="1572" y="104"/>
                    <a:pt x="1572" y="129"/>
                    <a:pt x="1558" y="143"/>
                  </a:cubicBezTo>
                  <a:lnTo>
                    <a:pt x="155" y="1546"/>
                  </a:lnTo>
                  <a:cubicBezTo>
                    <a:pt x="145" y="1555"/>
                    <a:pt x="135" y="1555"/>
                    <a:pt x="126" y="1560"/>
                  </a:cubicBezTo>
                  <a:cubicBezTo>
                    <a:pt x="116" y="1555"/>
                    <a:pt x="106" y="1551"/>
                    <a:pt x="102" y="1546"/>
                  </a:cubicBezTo>
                  <a:cubicBezTo>
                    <a:pt x="92" y="1536"/>
                    <a:pt x="87" y="1526"/>
                    <a:pt x="87" y="1517"/>
                  </a:cubicBezTo>
                  <a:cubicBezTo>
                    <a:pt x="87" y="1507"/>
                    <a:pt x="92" y="1497"/>
                    <a:pt x="102" y="1493"/>
                  </a:cubicBezTo>
                  <a:lnTo>
                    <a:pt x="1499" y="90"/>
                  </a:lnTo>
                  <a:cubicBezTo>
                    <a:pt x="1509" y="80"/>
                    <a:pt x="1514" y="75"/>
                    <a:pt x="1524" y="75"/>
                  </a:cubicBezTo>
                  <a:close/>
                  <a:moveTo>
                    <a:pt x="1529" y="0"/>
                  </a:moveTo>
                  <a:cubicBezTo>
                    <a:pt x="1499" y="0"/>
                    <a:pt x="1470" y="12"/>
                    <a:pt x="1451" y="37"/>
                  </a:cubicBezTo>
                  <a:lnTo>
                    <a:pt x="44" y="1439"/>
                  </a:lnTo>
                  <a:cubicBezTo>
                    <a:pt x="0" y="1483"/>
                    <a:pt x="0" y="1555"/>
                    <a:pt x="44" y="1599"/>
                  </a:cubicBezTo>
                  <a:cubicBezTo>
                    <a:pt x="68" y="1618"/>
                    <a:pt x="97" y="1633"/>
                    <a:pt x="126" y="1633"/>
                  </a:cubicBezTo>
                  <a:cubicBezTo>
                    <a:pt x="160" y="1633"/>
                    <a:pt x="184" y="1618"/>
                    <a:pt x="208" y="1599"/>
                  </a:cubicBezTo>
                  <a:lnTo>
                    <a:pt x="1611" y="196"/>
                  </a:lnTo>
                  <a:cubicBezTo>
                    <a:pt x="1635" y="172"/>
                    <a:pt x="1645" y="138"/>
                    <a:pt x="1645" y="109"/>
                  </a:cubicBezTo>
                  <a:cubicBezTo>
                    <a:pt x="1640" y="80"/>
                    <a:pt x="1630" y="56"/>
                    <a:pt x="1611" y="37"/>
                  </a:cubicBezTo>
                  <a:cubicBezTo>
                    <a:pt x="1589" y="12"/>
                    <a:pt x="1559" y="0"/>
                    <a:pt x="1529"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1" name="Google Shape;471;p9">
              <a:extLst>
                <a:ext uri="{FF2B5EF4-FFF2-40B4-BE49-F238E27FC236}">
                  <a16:creationId xmlns:a16="http://schemas.microsoft.com/office/drawing/2014/main" id="{03E27A24-9C6C-3540-808D-3AC99981E312}"/>
                </a:ext>
              </a:extLst>
            </p:cNvPr>
            <p:cNvSpPr>
              <a:spLocks/>
            </p:cNvSpPr>
            <p:nvPr/>
          </p:nvSpPr>
          <p:spPr bwMode="auto">
            <a:xfrm>
              <a:off x="-3297750" y="-1663400"/>
              <a:ext cx="61825" cy="60325"/>
            </a:xfrm>
            <a:custGeom>
              <a:avLst/>
              <a:gdLst>
                <a:gd name="T0" fmla="*/ 2147483646 w 2473"/>
                <a:gd name="T1" fmla="*/ 9765625 h 2413"/>
                <a:gd name="T2" fmla="*/ 2147483646 w 2473"/>
                <a:gd name="T3" fmla="*/ 195312500 h 2413"/>
                <a:gd name="T4" fmla="*/ 517578125 w 2473"/>
                <a:gd name="T5" fmla="*/ 2147483646 h 2413"/>
                <a:gd name="T6" fmla="*/ 1044921875 w 2473"/>
                <a:gd name="T7" fmla="*/ 2147483646 h 2413"/>
                <a:gd name="T8" fmla="*/ 1552734375 w 2473"/>
                <a:gd name="T9" fmla="*/ 2147483646 h 2413"/>
                <a:gd name="T10" fmla="*/ 2147483646 w 2473"/>
                <a:gd name="T11" fmla="*/ 1240234375 h 2413"/>
                <a:gd name="T12" fmla="*/ 2147483646 w 2473"/>
                <a:gd name="T13" fmla="*/ 9765625 h 2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73" h="2413" extrusionOk="0">
                  <a:moveTo>
                    <a:pt x="2362" y="1"/>
                  </a:moveTo>
                  <a:cubicBezTo>
                    <a:pt x="2345" y="1"/>
                    <a:pt x="2328" y="6"/>
                    <a:pt x="2312" y="20"/>
                  </a:cubicBezTo>
                  <a:cubicBezTo>
                    <a:pt x="1011" y="1321"/>
                    <a:pt x="1349" y="983"/>
                    <a:pt x="53" y="2284"/>
                  </a:cubicBezTo>
                  <a:cubicBezTo>
                    <a:pt x="1" y="2340"/>
                    <a:pt x="49" y="2413"/>
                    <a:pt x="107" y="2413"/>
                  </a:cubicBezTo>
                  <a:cubicBezTo>
                    <a:pt x="124" y="2413"/>
                    <a:pt x="143" y="2406"/>
                    <a:pt x="159" y="2390"/>
                  </a:cubicBezTo>
                  <a:lnTo>
                    <a:pt x="2423" y="127"/>
                  </a:lnTo>
                  <a:cubicBezTo>
                    <a:pt x="2472" y="74"/>
                    <a:pt x="2421" y="1"/>
                    <a:pt x="2362"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2" name="Google Shape;472;p9">
              <a:extLst>
                <a:ext uri="{FF2B5EF4-FFF2-40B4-BE49-F238E27FC236}">
                  <a16:creationId xmlns:a16="http://schemas.microsoft.com/office/drawing/2014/main" id="{4E01E033-A1B4-4B41-A2EC-844E9CEB27C9}"/>
                </a:ext>
              </a:extLst>
            </p:cNvPr>
            <p:cNvSpPr>
              <a:spLocks/>
            </p:cNvSpPr>
            <p:nvPr/>
          </p:nvSpPr>
          <p:spPr bwMode="auto">
            <a:xfrm>
              <a:off x="-3298250" y="-1664425"/>
              <a:ext cx="62775" cy="62375"/>
            </a:xfrm>
            <a:custGeom>
              <a:avLst/>
              <a:gdLst>
                <a:gd name="T0" fmla="*/ 2147483646 w 2511"/>
                <a:gd name="T1" fmla="*/ 742187500 h 2495"/>
                <a:gd name="T2" fmla="*/ 2147483646 w 2511"/>
                <a:gd name="T3" fmla="*/ 1025390625 h 2495"/>
                <a:gd name="T4" fmla="*/ 2147483646 w 2511"/>
                <a:gd name="T5" fmla="*/ 1357421875 h 2495"/>
                <a:gd name="T6" fmla="*/ 1464843750 w 2511"/>
                <a:gd name="T7" fmla="*/ 2147483646 h 2495"/>
                <a:gd name="T8" fmla="*/ 1210937500 w 2511"/>
                <a:gd name="T9" fmla="*/ 2147483646 h 2495"/>
                <a:gd name="T10" fmla="*/ 947265625 w 2511"/>
                <a:gd name="T11" fmla="*/ 2147483646 h 2495"/>
                <a:gd name="T12" fmla="*/ 947265625 w 2511"/>
                <a:gd name="T13" fmla="*/ 2147483646 h 2495"/>
                <a:gd name="T14" fmla="*/ 2147483646 w 2511"/>
                <a:gd name="T15" fmla="*/ 830078125 h 2495"/>
                <a:gd name="T16" fmla="*/ 2147483646 w 2511"/>
                <a:gd name="T17" fmla="*/ 742187500 h 2495"/>
                <a:gd name="T18" fmla="*/ 2147483646 w 2511"/>
                <a:gd name="T19" fmla="*/ 742187500 h 2495"/>
                <a:gd name="T20" fmla="*/ 2147483646 w 2511"/>
                <a:gd name="T21" fmla="*/ 0 h 2495"/>
                <a:gd name="T22" fmla="*/ 2147483646 w 2511"/>
                <a:gd name="T23" fmla="*/ 361328125 h 2495"/>
                <a:gd name="T24" fmla="*/ 429687500 w 2511"/>
                <a:gd name="T25" fmla="*/ 2147483646 h 2495"/>
                <a:gd name="T26" fmla="*/ 429687500 w 2511"/>
                <a:gd name="T27" fmla="*/ 2147483646 h 2495"/>
                <a:gd name="T28" fmla="*/ 1230468750 w 2511"/>
                <a:gd name="T29" fmla="*/ 2147483646 h 2495"/>
                <a:gd name="T30" fmla="*/ 2031250000 w 2511"/>
                <a:gd name="T31" fmla="*/ 2147483646 h 2495"/>
                <a:gd name="T32" fmla="*/ 2147483646 w 2511"/>
                <a:gd name="T33" fmla="*/ 1923828125 h 2495"/>
                <a:gd name="T34" fmla="*/ 2147483646 w 2511"/>
                <a:gd name="T35" fmla="*/ 878906250 h 2495"/>
                <a:gd name="T36" fmla="*/ 2147483646 w 2511"/>
                <a:gd name="T37" fmla="*/ 29296875 h 2495"/>
                <a:gd name="T38" fmla="*/ 2147483646 w 2511"/>
                <a:gd name="T39" fmla="*/ 0 h 24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11" h="2495" extrusionOk="0">
                  <a:moveTo>
                    <a:pt x="2390" y="76"/>
                  </a:moveTo>
                  <a:cubicBezTo>
                    <a:pt x="2404" y="81"/>
                    <a:pt x="2419" y="90"/>
                    <a:pt x="2424" y="105"/>
                  </a:cubicBezTo>
                  <a:cubicBezTo>
                    <a:pt x="2424" y="119"/>
                    <a:pt x="2424" y="129"/>
                    <a:pt x="2414" y="139"/>
                  </a:cubicBezTo>
                  <a:lnTo>
                    <a:pt x="150" y="2402"/>
                  </a:lnTo>
                  <a:cubicBezTo>
                    <a:pt x="143" y="2410"/>
                    <a:pt x="133" y="2413"/>
                    <a:pt x="124" y="2413"/>
                  </a:cubicBezTo>
                  <a:cubicBezTo>
                    <a:pt x="114" y="2413"/>
                    <a:pt x="104" y="2410"/>
                    <a:pt x="97" y="2402"/>
                  </a:cubicBezTo>
                  <a:cubicBezTo>
                    <a:pt x="83" y="2388"/>
                    <a:pt x="83" y="2364"/>
                    <a:pt x="97" y="2349"/>
                  </a:cubicBezTo>
                  <a:lnTo>
                    <a:pt x="2361" y="85"/>
                  </a:lnTo>
                  <a:cubicBezTo>
                    <a:pt x="2366" y="81"/>
                    <a:pt x="2375" y="76"/>
                    <a:pt x="2385" y="76"/>
                  </a:cubicBezTo>
                  <a:lnTo>
                    <a:pt x="2390" y="76"/>
                  </a:lnTo>
                  <a:close/>
                  <a:moveTo>
                    <a:pt x="2390" y="0"/>
                  </a:moveTo>
                  <a:cubicBezTo>
                    <a:pt x="2360" y="0"/>
                    <a:pt x="2331" y="14"/>
                    <a:pt x="2308" y="37"/>
                  </a:cubicBezTo>
                  <a:lnTo>
                    <a:pt x="44" y="2301"/>
                  </a:lnTo>
                  <a:cubicBezTo>
                    <a:pt x="0" y="2340"/>
                    <a:pt x="0" y="2412"/>
                    <a:pt x="44" y="2456"/>
                  </a:cubicBezTo>
                  <a:cubicBezTo>
                    <a:pt x="68" y="2480"/>
                    <a:pt x="97" y="2494"/>
                    <a:pt x="126" y="2494"/>
                  </a:cubicBezTo>
                  <a:cubicBezTo>
                    <a:pt x="155" y="2494"/>
                    <a:pt x="184" y="2480"/>
                    <a:pt x="208" y="2460"/>
                  </a:cubicBezTo>
                  <a:lnTo>
                    <a:pt x="2472" y="197"/>
                  </a:lnTo>
                  <a:cubicBezTo>
                    <a:pt x="2496" y="168"/>
                    <a:pt x="2511" y="129"/>
                    <a:pt x="2501" y="90"/>
                  </a:cubicBezTo>
                  <a:cubicBezTo>
                    <a:pt x="2487" y="47"/>
                    <a:pt x="2458" y="18"/>
                    <a:pt x="2414" y="3"/>
                  </a:cubicBezTo>
                  <a:cubicBezTo>
                    <a:pt x="2406" y="1"/>
                    <a:pt x="2398" y="0"/>
                    <a:pt x="239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3" name="Google Shape;473;p9">
              <a:extLst>
                <a:ext uri="{FF2B5EF4-FFF2-40B4-BE49-F238E27FC236}">
                  <a16:creationId xmlns:a16="http://schemas.microsoft.com/office/drawing/2014/main" id="{4A6E626F-0B3E-1549-BDC9-96C9CAD0A83E}"/>
                </a:ext>
              </a:extLst>
            </p:cNvPr>
            <p:cNvSpPr>
              <a:spLocks/>
            </p:cNvSpPr>
            <p:nvPr/>
          </p:nvSpPr>
          <p:spPr bwMode="auto">
            <a:xfrm>
              <a:off x="-3311900" y="-1677550"/>
              <a:ext cx="56650" cy="55050"/>
            </a:xfrm>
            <a:custGeom>
              <a:avLst/>
              <a:gdLst>
                <a:gd name="T0" fmla="*/ 2147483646 w 2266"/>
                <a:gd name="T1" fmla="*/ 9765625 h 2202"/>
                <a:gd name="T2" fmla="*/ 2147483646 w 2266"/>
                <a:gd name="T3" fmla="*/ 244140625 h 2202"/>
                <a:gd name="T4" fmla="*/ 517578125 w 2266"/>
                <a:gd name="T5" fmla="*/ 2147483646 h 2202"/>
                <a:gd name="T6" fmla="*/ 1064453125 w 2266"/>
                <a:gd name="T7" fmla="*/ 2147483646 h 2202"/>
                <a:gd name="T8" fmla="*/ 1552734375 w 2266"/>
                <a:gd name="T9" fmla="*/ 2147483646 h 2202"/>
                <a:gd name="T10" fmla="*/ 2147483646 w 2266"/>
                <a:gd name="T11" fmla="*/ 1289062500 h 2202"/>
                <a:gd name="T12" fmla="*/ 2147483646 w 2266"/>
                <a:gd name="T13" fmla="*/ 9765625 h 2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6" h="2202" extrusionOk="0">
                  <a:moveTo>
                    <a:pt x="2156" y="1"/>
                  </a:moveTo>
                  <a:cubicBezTo>
                    <a:pt x="2138" y="1"/>
                    <a:pt x="2120" y="8"/>
                    <a:pt x="2104" y="25"/>
                  </a:cubicBezTo>
                  <a:lnTo>
                    <a:pt x="53" y="2071"/>
                  </a:lnTo>
                  <a:cubicBezTo>
                    <a:pt x="1" y="2123"/>
                    <a:pt x="52" y="2201"/>
                    <a:pt x="109" y="2201"/>
                  </a:cubicBezTo>
                  <a:cubicBezTo>
                    <a:pt x="126" y="2201"/>
                    <a:pt x="144" y="2194"/>
                    <a:pt x="159" y="2178"/>
                  </a:cubicBezTo>
                  <a:lnTo>
                    <a:pt x="2210" y="132"/>
                  </a:lnTo>
                  <a:cubicBezTo>
                    <a:pt x="2266" y="76"/>
                    <a:pt x="2214" y="1"/>
                    <a:pt x="2156"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4" name="Google Shape;474;p9">
              <a:extLst>
                <a:ext uri="{FF2B5EF4-FFF2-40B4-BE49-F238E27FC236}">
                  <a16:creationId xmlns:a16="http://schemas.microsoft.com/office/drawing/2014/main" id="{E0AA1CD1-CC06-C94D-929F-F80E4E242610}"/>
                </a:ext>
              </a:extLst>
            </p:cNvPr>
            <p:cNvSpPr>
              <a:spLocks/>
            </p:cNvSpPr>
            <p:nvPr/>
          </p:nvSpPr>
          <p:spPr bwMode="auto">
            <a:xfrm>
              <a:off x="-3312400" y="-1678425"/>
              <a:ext cx="58375" cy="56900"/>
            </a:xfrm>
            <a:custGeom>
              <a:avLst/>
              <a:gdLst>
                <a:gd name="T0" fmla="*/ 2147483646 w 2335"/>
                <a:gd name="T1" fmla="*/ 732421875 h 2276"/>
                <a:gd name="T2" fmla="*/ 2147483646 w 2335"/>
                <a:gd name="T3" fmla="*/ 869140625 h 2276"/>
                <a:gd name="T4" fmla="*/ 2147483646 w 2335"/>
                <a:gd name="T5" fmla="*/ 1347656250 h 2276"/>
                <a:gd name="T6" fmla="*/ 1513671875 w 2335"/>
                <a:gd name="T7" fmla="*/ 2147483646 h 2276"/>
                <a:gd name="T8" fmla="*/ 1250000000 w 2335"/>
                <a:gd name="T9" fmla="*/ 2147483646 h 2276"/>
                <a:gd name="T10" fmla="*/ 947265625 w 2335"/>
                <a:gd name="T11" fmla="*/ 2147483646 h 2276"/>
                <a:gd name="T12" fmla="*/ 2147483646 w 2335"/>
                <a:gd name="T13" fmla="*/ 820312500 h 2276"/>
                <a:gd name="T14" fmla="*/ 2147483646 w 2335"/>
                <a:gd name="T15" fmla="*/ 732421875 h 2276"/>
                <a:gd name="T16" fmla="*/ 2147483646 w 2335"/>
                <a:gd name="T17" fmla="*/ 0 h 2276"/>
                <a:gd name="T18" fmla="*/ 2147483646 w 2335"/>
                <a:gd name="T19" fmla="*/ 302734375 h 2276"/>
                <a:gd name="T20" fmla="*/ 478515625 w 2335"/>
                <a:gd name="T21" fmla="*/ 2147483646 h 2276"/>
                <a:gd name="T22" fmla="*/ 478515625 w 2335"/>
                <a:gd name="T23" fmla="*/ 2147483646 h 2276"/>
                <a:gd name="T24" fmla="*/ 1279296875 w 2335"/>
                <a:gd name="T25" fmla="*/ 2147483646 h 2276"/>
                <a:gd name="T26" fmla="*/ 2031250000 w 2335"/>
                <a:gd name="T27" fmla="*/ 2147483646 h 2276"/>
                <a:gd name="T28" fmla="*/ 2147483646 w 2335"/>
                <a:gd name="T29" fmla="*/ 1865234375 h 2276"/>
                <a:gd name="T30" fmla="*/ 2147483646 w 2335"/>
                <a:gd name="T31" fmla="*/ 0 h 22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35" h="2276" extrusionOk="0">
                  <a:moveTo>
                    <a:pt x="2172" y="75"/>
                  </a:moveTo>
                  <a:cubicBezTo>
                    <a:pt x="2182" y="75"/>
                    <a:pt x="2192" y="80"/>
                    <a:pt x="2201" y="89"/>
                  </a:cubicBezTo>
                  <a:cubicBezTo>
                    <a:pt x="2216" y="99"/>
                    <a:pt x="2216" y="123"/>
                    <a:pt x="2201" y="138"/>
                  </a:cubicBezTo>
                  <a:lnTo>
                    <a:pt x="155" y="2188"/>
                  </a:lnTo>
                  <a:cubicBezTo>
                    <a:pt x="147" y="2196"/>
                    <a:pt x="137" y="2199"/>
                    <a:pt x="128" y="2199"/>
                  </a:cubicBezTo>
                  <a:cubicBezTo>
                    <a:pt x="97" y="2199"/>
                    <a:pt x="71" y="2161"/>
                    <a:pt x="97" y="2135"/>
                  </a:cubicBezTo>
                  <a:lnTo>
                    <a:pt x="2148" y="84"/>
                  </a:lnTo>
                  <a:cubicBezTo>
                    <a:pt x="2153" y="80"/>
                    <a:pt x="2163" y="75"/>
                    <a:pt x="2172" y="75"/>
                  </a:cubicBezTo>
                  <a:close/>
                  <a:moveTo>
                    <a:pt x="2171" y="0"/>
                  </a:moveTo>
                  <a:cubicBezTo>
                    <a:pt x="2146" y="0"/>
                    <a:pt x="2119" y="9"/>
                    <a:pt x="2095" y="31"/>
                  </a:cubicBezTo>
                  <a:lnTo>
                    <a:pt x="49" y="2082"/>
                  </a:lnTo>
                  <a:cubicBezTo>
                    <a:pt x="0" y="2121"/>
                    <a:pt x="0" y="2198"/>
                    <a:pt x="49" y="2242"/>
                  </a:cubicBezTo>
                  <a:cubicBezTo>
                    <a:pt x="68" y="2261"/>
                    <a:pt x="97" y="2276"/>
                    <a:pt x="131" y="2276"/>
                  </a:cubicBezTo>
                  <a:cubicBezTo>
                    <a:pt x="160" y="2276"/>
                    <a:pt x="189" y="2261"/>
                    <a:pt x="208" y="2242"/>
                  </a:cubicBezTo>
                  <a:lnTo>
                    <a:pt x="2259" y="191"/>
                  </a:lnTo>
                  <a:cubicBezTo>
                    <a:pt x="2334" y="108"/>
                    <a:pt x="2258" y="0"/>
                    <a:pt x="2171"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5" name="Google Shape;475;p9">
              <a:extLst>
                <a:ext uri="{FF2B5EF4-FFF2-40B4-BE49-F238E27FC236}">
                  <a16:creationId xmlns:a16="http://schemas.microsoft.com/office/drawing/2014/main" id="{6B20543F-E0A9-EB46-980B-6212EBB37CE8}"/>
                </a:ext>
              </a:extLst>
            </p:cNvPr>
            <p:cNvSpPr>
              <a:spLocks/>
            </p:cNvSpPr>
            <p:nvPr/>
          </p:nvSpPr>
          <p:spPr bwMode="auto">
            <a:xfrm>
              <a:off x="-3325950" y="-1691650"/>
              <a:ext cx="51050" cy="49650"/>
            </a:xfrm>
            <a:custGeom>
              <a:avLst/>
              <a:gdLst>
                <a:gd name="T0" fmla="*/ 2147483646 w 2042"/>
                <a:gd name="T1" fmla="*/ 9765625 h 1986"/>
                <a:gd name="T2" fmla="*/ 2147483646 w 2042"/>
                <a:gd name="T3" fmla="*/ 224609375 h 1986"/>
                <a:gd name="T4" fmla="*/ 478515625 w 2042"/>
                <a:gd name="T5" fmla="*/ 2147483646 h 1986"/>
                <a:gd name="T6" fmla="*/ 1054687500 w 2042"/>
                <a:gd name="T7" fmla="*/ 2147483646 h 1986"/>
                <a:gd name="T8" fmla="*/ 1562500000 w 2042"/>
                <a:gd name="T9" fmla="*/ 2147483646 h 1986"/>
                <a:gd name="T10" fmla="*/ 2147483646 w 2042"/>
                <a:gd name="T11" fmla="*/ 1269531250 h 1986"/>
                <a:gd name="T12" fmla="*/ 2147483646 w 2042"/>
                <a:gd name="T13" fmla="*/ 9765625 h 19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2" h="1986" extrusionOk="0">
                  <a:moveTo>
                    <a:pt x="1937" y="1"/>
                  </a:moveTo>
                  <a:cubicBezTo>
                    <a:pt x="1920" y="1"/>
                    <a:pt x="1903" y="8"/>
                    <a:pt x="1887" y="23"/>
                  </a:cubicBezTo>
                  <a:lnTo>
                    <a:pt x="49" y="1856"/>
                  </a:lnTo>
                  <a:cubicBezTo>
                    <a:pt x="1" y="1912"/>
                    <a:pt x="50" y="1985"/>
                    <a:pt x="108" y="1985"/>
                  </a:cubicBezTo>
                  <a:cubicBezTo>
                    <a:pt x="125" y="1985"/>
                    <a:pt x="144" y="1979"/>
                    <a:pt x="160" y="1963"/>
                  </a:cubicBezTo>
                  <a:lnTo>
                    <a:pt x="1994" y="130"/>
                  </a:lnTo>
                  <a:cubicBezTo>
                    <a:pt x="2042" y="74"/>
                    <a:pt x="1993" y="1"/>
                    <a:pt x="1937"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6" name="Google Shape;476;p9">
              <a:extLst>
                <a:ext uri="{FF2B5EF4-FFF2-40B4-BE49-F238E27FC236}">
                  <a16:creationId xmlns:a16="http://schemas.microsoft.com/office/drawing/2014/main" id="{87F49E03-1F26-A241-8596-720044B7927E}"/>
                </a:ext>
              </a:extLst>
            </p:cNvPr>
            <p:cNvSpPr>
              <a:spLocks/>
            </p:cNvSpPr>
            <p:nvPr/>
          </p:nvSpPr>
          <p:spPr bwMode="auto">
            <a:xfrm>
              <a:off x="-3326425" y="-1692525"/>
              <a:ext cx="52925" cy="51525"/>
            </a:xfrm>
            <a:custGeom>
              <a:avLst/>
              <a:gdLst>
                <a:gd name="T0" fmla="*/ 2147483646 w 2117"/>
                <a:gd name="T1" fmla="*/ 722656250 h 2061"/>
                <a:gd name="T2" fmla="*/ 2147483646 w 2117"/>
                <a:gd name="T3" fmla="*/ 1328125000 h 2061"/>
                <a:gd name="T4" fmla="*/ 1464843750 w 2117"/>
                <a:gd name="T5" fmla="*/ 2147483646 h 2061"/>
                <a:gd name="T6" fmla="*/ 1210937500 w 2117"/>
                <a:gd name="T7" fmla="*/ 2147483646 h 2061"/>
                <a:gd name="T8" fmla="*/ 947265625 w 2117"/>
                <a:gd name="T9" fmla="*/ 2147483646 h 2061"/>
                <a:gd name="T10" fmla="*/ 947265625 w 2117"/>
                <a:gd name="T11" fmla="*/ 2147483646 h 2061"/>
                <a:gd name="T12" fmla="*/ 2147483646 w 2117"/>
                <a:gd name="T13" fmla="*/ 849609375 h 2061"/>
                <a:gd name="T14" fmla="*/ 2147483646 w 2117"/>
                <a:gd name="T15" fmla="*/ 800781250 h 2061"/>
                <a:gd name="T16" fmla="*/ 2147483646 w 2117"/>
                <a:gd name="T17" fmla="*/ 722656250 h 2061"/>
                <a:gd name="T18" fmla="*/ 2147483646 w 2117"/>
                <a:gd name="T19" fmla="*/ 9765625 h 2061"/>
                <a:gd name="T20" fmla="*/ 2147483646 w 2117"/>
                <a:gd name="T21" fmla="*/ 332031250 h 2061"/>
                <a:gd name="T22" fmla="*/ 429687500 w 2117"/>
                <a:gd name="T23" fmla="*/ 2147483646 h 2061"/>
                <a:gd name="T24" fmla="*/ 429687500 w 2117"/>
                <a:gd name="T25" fmla="*/ 2147483646 h 2061"/>
                <a:gd name="T26" fmla="*/ 1230468750 w 2117"/>
                <a:gd name="T27" fmla="*/ 2147483646 h 2061"/>
                <a:gd name="T28" fmla="*/ 1992187500 w 2117"/>
                <a:gd name="T29" fmla="*/ 2147483646 h 2061"/>
                <a:gd name="T30" fmla="*/ 2147483646 w 2117"/>
                <a:gd name="T31" fmla="*/ 1894531250 h 2061"/>
                <a:gd name="T32" fmla="*/ 2147483646 w 2117"/>
                <a:gd name="T33" fmla="*/ 9765625 h 20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17" h="2061" extrusionOk="0">
                  <a:moveTo>
                    <a:pt x="1953" y="74"/>
                  </a:moveTo>
                  <a:cubicBezTo>
                    <a:pt x="1981" y="74"/>
                    <a:pt x="2006" y="109"/>
                    <a:pt x="1984" y="136"/>
                  </a:cubicBezTo>
                  <a:lnTo>
                    <a:pt x="150" y="1969"/>
                  </a:lnTo>
                  <a:cubicBezTo>
                    <a:pt x="143" y="1979"/>
                    <a:pt x="133" y="1983"/>
                    <a:pt x="124" y="1983"/>
                  </a:cubicBezTo>
                  <a:cubicBezTo>
                    <a:pt x="114" y="1983"/>
                    <a:pt x="104" y="1979"/>
                    <a:pt x="97" y="1969"/>
                  </a:cubicBezTo>
                  <a:cubicBezTo>
                    <a:pt x="83" y="1959"/>
                    <a:pt x="83" y="1935"/>
                    <a:pt x="97" y="1920"/>
                  </a:cubicBezTo>
                  <a:lnTo>
                    <a:pt x="1930" y="87"/>
                  </a:lnTo>
                  <a:lnTo>
                    <a:pt x="1930" y="82"/>
                  </a:lnTo>
                  <a:cubicBezTo>
                    <a:pt x="1938" y="76"/>
                    <a:pt x="1946" y="74"/>
                    <a:pt x="1953" y="74"/>
                  </a:cubicBezTo>
                  <a:close/>
                  <a:moveTo>
                    <a:pt x="1954" y="1"/>
                  </a:moveTo>
                  <a:cubicBezTo>
                    <a:pt x="1929" y="1"/>
                    <a:pt x="1902" y="11"/>
                    <a:pt x="1877" y="34"/>
                  </a:cubicBezTo>
                  <a:lnTo>
                    <a:pt x="44" y="1867"/>
                  </a:lnTo>
                  <a:cubicBezTo>
                    <a:pt x="0" y="1911"/>
                    <a:pt x="0" y="1983"/>
                    <a:pt x="44" y="2027"/>
                  </a:cubicBezTo>
                  <a:cubicBezTo>
                    <a:pt x="68" y="2046"/>
                    <a:pt x="97" y="2061"/>
                    <a:pt x="126" y="2061"/>
                  </a:cubicBezTo>
                  <a:cubicBezTo>
                    <a:pt x="155" y="2061"/>
                    <a:pt x="184" y="2051"/>
                    <a:pt x="204" y="2032"/>
                  </a:cubicBezTo>
                  <a:lnTo>
                    <a:pt x="2042" y="194"/>
                  </a:lnTo>
                  <a:cubicBezTo>
                    <a:pt x="2116" y="112"/>
                    <a:pt x="2041" y="1"/>
                    <a:pt x="195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7" name="Google Shape;477;p9">
              <a:extLst>
                <a:ext uri="{FF2B5EF4-FFF2-40B4-BE49-F238E27FC236}">
                  <a16:creationId xmlns:a16="http://schemas.microsoft.com/office/drawing/2014/main" id="{B62D12D3-2997-9F45-AA9A-D75A44608862}"/>
                </a:ext>
              </a:extLst>
            </p:cNvPr>
            <p:cNvSpPr>
              <a:spLocks/>
            </p:cNvSpPr>
            <p:nvPr/>
          </p:nvSpPr>
          <p:spPr bwMode="auto">
            <a:xfrm>
              <a:off x="-3340075" y="-1705675"/>
              <a:ext cx="45725" cy="44250"/>
            </a:xfrm>
            <a:custGeom>
              <a:avLst/>
              <a:gdLst>
                <a:gd name="T0" fmla="*/ 2147483646 w 1829"/>
                <a:gd name="T1" fmla="*/ 9765625 h 1770"/>
                <a:gd name="T2" fmla="*/ 2147483646 w 1829"/>
                <a:gd name="T3" fmla="*/ 224609375 h 1770"/>
                <a:gd name="T4" fmla="*/ 517578125 w 1829"/>
                <a:gd name="T5" fmla="*/ 2147483646 h 1770"/>
                <a:gd name="T6" fmla="*/ 1074218750 w 1829"/>
                <a:gd name="T7" fmla="*/ 2147483646 h 1770"/>
                <a:gd name="T8" fmla="*/ 1552734375 w 1829"/>
                <a:gd name="T9" fmla="*/ 2147483646 h 1770"/>
                <a:gd name="T10" fmla="*/ 2147483646 w 1829"/>
                <a:gd name="T11" fmla="*/ 1269531250 h 1770"/>
                <a:gd name="T12" fmla="*/ 2147483646 w 1829"/>
                <a:gd name="T13" fmla="*/ 9765625 h 17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29" h="1770" extrusionOk="0">
                  <a:moveTo>
                    <a:pt x="1723" y="1"/>
                  </a:moveTo>
                  <a:cubicBezTo>
                    <a:pt x="1707" y="1"/>
                    <a:pt x="1689" y="7"/>
                    <a:pt x="1673" y="23"/>
                  </a:cubicBezTo>
                  <a:lnTo>
                    <a:pt x="53" y="1639"/>
                  </a:lnTo>
                  <a:cubicBezTo>
                    <a:pt x="0" y="1695"/>
                    <a:pt x="50" y="1770"/>
                    <a:pt x="110" y="1770"/>
                  </a:cubicBezTo>
                  <a:cubicBezTo>
                    <a:pt x="126" y="1770"/>
                    <a:pt x="144" y="1764"/>
                    <a:pt x="159" y="1750"/>
                  </a:cubicBezTo>
                  <a:lnTo>
                    <a:pt x="1780" y="130"/>
                  </a:lnTo>
                  <a:cubicBezTo>
                    <a:pt x="1828" y="74"/>
                    <a:pt x="1779" y="1"/>
                    <a:pt x="1723"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8" name="Google Shape;478;p9">
              <a:extLst>
                <a:ext uri="{FF2B5EF4-FFF2-40B4-BE49-F238E27FC236}">
                  <a16:creationId xmlns:a16="http://schemas.microsoft.com/office/drawing/2014/main" id="{348FCB37-CA48-AD40-B44C-7E007CFB306B}"/>
                </a:ext>
              </a:extLst>
            </p:cNvPr>
            <p:cNvSpPr>
              <a:spLocks/>
            </p:cNvSpPr>
            <p:nvPr/>
          </p:nvSpPr>
          <p:spPr bwMode="auto">
            <a:xfrm>
              <a:off x="-3340575" y="-1706650"/>
              <a:ext cx="46700" cy="46175"/>
            </a:xfrm>
            <a:custGeom>
              <a:avLst/>
              <a:gdLst>
                <a:gd name="T0" fmla="*/ 2147483646 w 1868"/>
                <a:gd name="T1" fmla="*/ 751953125 h 1847"/>
                <a:gd name="T2" fmla="*/ 2147483646 w 1868"/>
                <a:gd name="T3" fmla="*/ 1083984375 h 1847"/>
                <a:gd name="T4" fmla="*/ 2147483646 w 1868"/>
                <a:gd name="T5" fmla="*/ 1367187500 h 1847"/>
                <a:gd name="T6" fmla="*/ 1513671875 w 1868"/>
                <a:gd name="T7" fmla="*/ 2147483646 h 1847"/>
                <a:gd name="T8" fmla="*/ 1250000000 w 1868"/>
                <a:gd name="T9" fmla="*/ 2147483646 h 1847"/>
                <a:gd name="T10" fmla="*/ 947265625 w 1868"/>
                <a:gd name="T11" fmla="*/ 2147483646 h 1847"/>
                <a:gd name="T12" fmla="*/ 2147483646 w 1868"/>
                <a:gd name="T13" fmla="*/ 839843750 h 1847"/>
                <a:gd name="T14" fmla="*/ 2147483646 w 1868"/>
                <a:gd name="T15" fmla="*/ 751953125 h 1847"/>
                <a:gd name="T16" fmla="*/ 2147483646 w 1868"/>
                <a:gd name="T17" fmla="*/ 751953125 h 1847"/>
                <a:gd name="T18" fmla="*/ 2147483646 w 1868"/>
                <a:gd name="T19" fmla="*/ 0 h 1847"/>
                <a:gd name="T20" fmla="*/ 2147483646 w 1868"/>
                <a:gd name="T21" fmla="*/ 322265625 h 1847"/>
                <a:gd name="T22" fmla="*/ 478515625 w 1868"/>
                <a:gd name="T23" fmla="*/ 2147483646 h 1847"/>
                <a:gd name="T24" fmla="*/ 478515625 w 1868"/>
                <a:gd name="T25" fmla="*/ 2147483646 h 1847"/>
                <a:gd name="T26" fmla="*/ 1279296875 w 1868"/>
                <a:gd name="T27" fmla="*/ 2147483646 h 1847"/>
                <a:gd name="T28" fmla="*/ 2031250000 w 1868"/>
                <a:gd name="T29" fmla="*/ 2147483646 h 1847"/>
                <a:gd name="T30" fmla="*/ 2147483646 w 1868"/>
                <a:gd name="T31" fmla="*/ 1884765625 h 1847"/>
                <a:gd name="T32" fmla="*/ 2147483646 w 1868"/>
                <a:gd name="T33" fmla="*/ 888671875 h 1847"/>
                <a:gd name="T34" fmla="*/ 2147483646 w 1868"/>
                <a:gd name="T35" fmla="*/ 39062500 h 1847"/>
                <a:gd name="T36" fmla="*/ 2147483646 w 1868"/>
                <a:gd name="T37" fmla="*/ 0 h 18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68" h="1847" extrusionOk="0">
                  <a:moveTo>
                    <a:pt x="1751" y="77"/>
                  </a:moveTo>
                  <a:cubicBezTo>
                    <a:pt x="1766" y="81"/>
                    <a:pt x="1776" y="91"/>
                    <a:pt x="1780" y="111"/>
                  </a:cubicBezTo>
                  <a:cubicBezTo>
                    <a:pt x="1785" y="120"/>
                    <a:pt x="1780" y="135"/>
                    <a:pt x="1771" y="140"/>
                  </a:cubicBezTo>
                  <a:lnTo>
                    <a:pt x="155" y="1760"/>
                  </a:lnTo>
                  <a:cubicBezTo>
                    <a:pt x="147" y="1768"/>
                    <a:pt x="137" y="1771"/>
                    <a:pt x="128" y="1771"/>
                  </a:cubicBezTo>
                  <a:cubicBezTo>
                    <a:pt x="97" y="1771"/>
                    <a:pt x="71" y="1733"/>
                    <a:pt x="97" y="1707"/>
                  </a:cubicBezTo>
                  <a:lnTo>
                    <a:pt x="1718" y="86"/>
                  </a:lnTo>
                  <a:cubicBezTo>
                    <a:pt x="1722" y="81"/>
                    <a:pt x="1732" y="77"/>
                    <a:pt x="1742" y="77"/>
                  </a:cubicBezTo>
                  <a:lnTo>
                    <a:pt x="1751" y="77"/>
                  </a:lnTo>
                  <a:close/>
                  <a:moveTo>
                    <a:pt x="1742" y="0"/>
                  </a:moveTo>
                  <a:cubicBezTo>
                    <a:pt x="1713" y="0"/>
                    <a:pt x="1686" y="11"/>
                    <a:pt x="1664" y="33"/>
                  </a:cubicBezTo>
                  <a:lnTo>
                    <a:pt x="49" y="1654"/>
                  </a:lnTo>
                  <a:cubicBezTo>
                    <a:pt x="0" y="1697"/>
                    <a:pt x="0" y="1770"/>
                    <a:pt x="49" y="1813"/>
                  </a:cubicBezTo>
                  <a:cubicBezTo>
                    <a:pt x="68" y="1832"/>
                    <a:pt x="97" y="1847"/>
                    <a:pt x="131" y="1847"/>
                  </a:cubicBezTo>
                  <a:cubicBezTo>
                    <a:pt x="160" y="1847"/>
                    <a:pt x="189" y="1832"/>
                    <a:pt x="208" y="1813"/>
                  </a:cubicBezTo>
                  <a:lnTo>
                    <a:pt x="1829" y="193"/>
                  </a:lnTo>
                  <a:cubicBezTo>
                    <a:pt x="1858" y="169"/>
                    <a:pt x="1868" y="125"/>
                    <a:pt x="1858" y="91"/>
                  </a:cubicBezTo>
                  <a:cubicBezTo>
                    <a:pt x="1848" y="48"/>
                    <a:pt x="1814" y="14"/>
                    <a:pt x="1771" y="4"/>
                  </a:cubicBezTo>
                  <a:cubicBezTo>
                    <a:pt x="1761" y="2"/>
                    <a:pt x="1751" y="0"/>
                    <a:pt x="1742"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9" name="Google Shape;479;p9">
              <a:extLst>
                <a:ext uri="{FF2B5EF4-FFF2-40B4-BE49-F238E27FC236}">
                  <a16:creationId xmlns:a16="http://schemas.microsoft.com/office/drawing/2014/main" id="{5AFF1BFD-8FDB-8F4F-8617-61C56251BCDA}"/>
                </a:ext>
              </a:extLst>
            </p:cNvPr>
            <p:cNvSpPr>
              <a:spLocks/>
            </p:cNvSpPr>
            <p:nvPr/>
          </p:nvSpPr>
          <p:spPr bwMode="auto">
            <a:xfrm>
              <a:off x="-3354125" y="-1719750"/>
              <a:ext cx="40325" cy="38850"/>
            </a:xfrm>
            <a:custGeom>
              <a:avLst/>
              <a:gdLst>
                <a:gd name="T0" fmla="*/ 2147483646 w 1613"/>
                <a:gd name="T1" fmla="*/ 9765625 h 1554"/>
                <a:gd name="T2" fmla="*/ 2147483646 w 1613"/>
                <a:gd name="T3" fmla="*/ 195312500 h 1554"/>
                <a:gd name="T4" fmla="*/ 478515625 w 1613"/>
                <a:gd name="T5" fmla="*/ 2147483646 h 1554"/>
                <a:gd name="T6" fmla="*/ 1074218750 w 1613"/>
                <a:gd name="T7" fmla="*/ 2147483646 h 1554"/>
                <a:gd name="T8" fmla="*/ 1562500000 w 1613"/>
                <a:gd name="T9" fmla="*/ 2147483646 h 1554"/>
                <a:gd name="T10" fmla="*/ 2147483646 w 1613"/>
                <a:gd name="T11" fmla="*/ 1279296875 h 1554"/>
                <a:gd name="T12" fmla="*/ 2147483646 w 1613"/>
                <a:gd name="T13" fmla="*/ 9765625 h 1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3" h="1554" extrusionOk="0">
                  <a:moveTo>
                    <a:pt x="1504" y="1"/>
                  </a:moveTo>
                  <a:cubicBezTo>
                    <a:pt x="1488" y="1"/>
                    <a:pt x="1472" y="6"/>
                    <a:pt x="1457" y="20"/>
                  </a:cubicBezTo>
                  <a:lnTo>
                    <a:pt x="49" y="1428"/>
                  </a:lnTo>
                  <a:cubicBezTo>
                    <a:pt x="0" y="1481"/>
                    <a:pt x="51" y="1554"/>
                    <a:pt x="110" y="1554"/>
                  </a:cubicBezTo>
                  <a:cubicBezTo>
                    <a:pt x="127" y="1554"/>
                    <a:pt x="144" y="1548"/>
                    <a:pt x="160" y="1534"/>
                  </a:cubicBezTo>
                  <a:lnTo>
                    <a:pt x="1563" y="131"/>
                  </a:lnTo>
                  <a:cubicBezTo>
                    <a:pt x="1612" y="75"/>
                    <a:pt x="1561" y="1"/>
                    <a:pt x="150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0" name="Google Shape;480;p9">
              <a:extLst>
                <a:ext uri="{FF2B5EF4-FFF2-40B4-BE49-F238E27FC236}">
                  <a16:creationId xmlns:a16="http://schemas.microsoft.com/office/drawing/2014/main" id="{B2D09B00-C7F2-BB4C-BB5A-EFB6D71D6474}"/>
                </a:ext>
              </a:extLst>
            </p:cNvPr>
            <p:cNvSpPr>
              <a:spLocks/>
            </p:cNvSpPr>
            <p:nvPr/>
          </p:nvSpPr>
          <p:spPr bwMode="auto">
            <a:xfrm>
              <a:off x="-3354600" y="-1720800"/>
              <a:ext cx="41250" cy="40875"/>
            </a:xfrm>
            <a:custGeom>
              <a:avLst/>
              <a:gdLst>
                <a:gd name="T0" fmla="*/ 2147483646 w 1650"/>
                <a:gd name="T1" fmla="*/ 751953125 h 1635"/>
                <a:gd name="T2" fmla="*/ 2147483646 w 1650"/>
                <a:gd name="T3" fmla="*/ 888671875 h 1635"/>
                <a:gd name="T4" fmla="*/ 2147483646 w 1650"/>
                <a:gd name="T5" fmla="*/ 1406250000 h 1635"/>
                <a:gd name="T6" fmla="*/ 1464843750 w 1650"/>
                <a:gd name="T7" fmla="*/ 2147483646 h 1635"/>
                <a:gd name="T8" fmla="*/ 1230468750 w 1650"/>
                <a:gd name="T9" fmla="*/ 2147483646 h 1635"/>
                <a:gd name="T10" fmla="*/ 947265625 w 1650"/>
                <a:gd name="T11" fmla="*/ 2147483646 h 1635"/>
                <a:gd name="T12" fmla="*/ 849609375 w 1650"/>
                <a:gd name="T13" fmla="*/ 2147483646 h 1635"/>
                <a:gd name="T14" fmla="*/ 947265625 w 1650"/>
                <a:gd name="T15" fmla="*/ 2147483646 h 1635"/>
                <a:gd name="T16" fmla="*/ 2147483646 w 1650"/>
                <a:gd name="T17" fmla="*/ 888671875 h 1635"/>
                <a:gd name="T18" fmla="*/ 2147483646 w 1650"/>
                <a:gd name="T19" fmla="*/ 751953125 h 1635"/>
                <a:gd name="T20" fmla="*/ 2147483646 w 1650"/>
                <a:gd name="T21" fmla="*/ 751953125 h 1635"/>
                <a:gd name="T22" fmla="*/ 2147483646 w 1650"/>
                <a:gd name="T23" fmla="*/ 9765625 h 1635"/>
                <a:gd name="T24" fmla="*/ 2147483646 w 1650"/>
                <a:gd name="T25" fmla="*/ 322265625 h 1635"/>
                <a:gd name="T26" fmla="*/ 429687500 w 1650"/>
                <a:gd name="T27" fmla="*/ 2147483646 h 1635"/>
                <a:gd name="T28" fmla="*/ 429687500 w 1650"/>
                <a:gd name="T29" fmla="*/ 2147483646 h 1635"/>
                <a:gd name="T30" fmla="*/ 1230468750 w 1650"/>
                <a:gd name="T31" fmla="*/ 2147483646 h 1635"/>
                <a:gd name="T32" fmla="*/ 2031250000 w 1650"/>
                <a:gd name="T33" fmla="*/ 2147483646 h 1635"/>
                <a:gd name="T34" fmla="*/ 2147483646 w 1650"/>
                <a:gd name="T35" fmla="*/ 1933593750 h 1635"/>
                <a:gd name="T36" fmla="*/ 2147483646 w 1650"/>
                <a:gd name="T37" fmla="*/ 888671875 h 1635"/>
                <a:gd name="T38" fmla="*/ 2147483646 w 1650"/>
                <a:gd name="T39" fmla="*/ 39062500 h 1635"/>
                <a:gd name="T40" fmla="*/ 2147483646 w 1650"/>
                <a:gd name="T41" fmla="*/ 9765625 h 16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50" h="1635" extrusionOk="0">
                  <a:moveTo>
                    <a:pt x="1529" y="77"/>
                  </a:moveTo>
                  <a:cubicBezTo>
                    <a:pt x="1539" y="77"/>
                    <a:pt x="1548" y="82"/>
                    <a:pt x="1553" y="91"/>
                  </a:cubicBezTo>
                  <a:cubicBezTo>
                    <a:pt x="1572" y="106"/>
                    <a:pt x="1572" y="130"/>
                    <a:pt x="1553" y="144"/>
                  </a:cubicBezTo>
                  <a:lnTo>
                    <a:pt x="150" y="1547"/>
                  </a:lnTo>
                  <a:cubicBezTo>
                    <a:pt x="145" y="1552"/>
                    <a:pt x="136" y="1557"/>
                    <a:pt x="126" y="1557"/>
                  </a:cubicBezTo>
                  <a:cubicBezTo>
                    <a:pt x="116" y="1557"/>
                    <a:pt x="107" y="1552"/>
                    <a:pt x="97" y="1547"/>
                  </a:cubicBezTo>
                  <a:cubicBezTo>
                    <a:pt x="92" y="1538"/>
                    <a:pt x="87" y="1528"/>
                    <a:pt x="87" y="1518"/>
                  </a:cubicBezTo>
                  <a:cubicBezTo>
                    <a:pt x="83" y="1508"/>
                    <a:pt x="87" y="1499"/>
                    <a:pt x="97" y="1494"/>
                  </a:cubicBezTo>
                  <a:lnTo>
                    <a:pt x="1500" y="91"/>
                  </a:lnTo>
                  <a:cubicBezTo>
                    <a:pt x="1505" y="82"/>
                    <a:pt x="1514" y="77"/>
                    <a:pt x="1524" y="77"/>
                  </a:cubicBezTo>
                  <a:lnTo>
                    <a:pt x="1529" y="77"/>
                  </a:lnTo>
                  <a:close/>
                  <a:moveTo>
                    <a:pt x="1524" y="1"/>
                  </a:moveTo>
                  <a:cubicBezTo>
                    <a:pt x="1496" y="1"/>
                    <a:pt x="1470" y="11"/>
                    <a:pt x="1451" y="33"/>
                  </a:cubicBezTo>
                  <a:lnTo>
                    <a:pt x="44" y="1441"/>
                  </a:lnTo>
                  <a:cubicBezTo>
                    <a:pt x="0" y="1484"/>
                    <a:pt x="0" y="1557"/>
                    <a:pt x="44" y="1600"/>
                  </a:cubicBezTo>
                  <a:cubicBezTo>
                    <a:pt x="68" y="1620"/>
                    <a:pt x="97" y="1634"/>
                    <a:pt x="126" y="1634"/>
                  </a:cubicBezTo>
                  <a:cubicBezTo>
                    <a:pt x="155" y="1634"/>
                    <a:pt x="184" y="1625"/>
                    <a:pt x="208" y="1600"/>
                  </a:cubicBezTo>
                  <a:lnTo>
                    <a:pt x="1611" y="198"/>
                  </a:lnTo>
                  <a:cubicBezTo>
                    <a:pt x="1640" y="169"/>
                    <a:pt x="1650" y="130"/>
                    <a:pt x="1640" y="91"/>
                  </a:cubicBezTo>
                  <a:cubicBezTo>
                    <a:pt x="1630" y="48"/>
                    <a:pt x="1597" y="19"/>
                    <a:pt x="1553" y="4"/>
                  </a:cubicBezTo>
                  <a:cubicBezTo>
                    <a:pt x="1543" y="2"/>
                    <a:pt x="1534" y="1"/>
                    <a:pt x="152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1" name="Google Shape;481;p9">
              <a:extLst>
                <a:ext uri="{FF2B5EF4-FFF2-40B4-BE49-F238E27FC236}">
                  <a16:creationId xmlns:a16="http://schemas.microsoft.com/office/drawing/2014/main" id="{C0AAA579-7647-7248-A572-CD5144E6D0E5}"/>
                </a:ext>
              </a:extLst>
            </p:cNvPr>
            <p:cNvSpPr>
              <a:spLocks/>
            </p:cNvSpPr>
            <p:nvPr/>
          </p:nvSpPr>
          <p:spPr bwMode="auto">
            <a:xfrm>
              <a:off x="-3437700" y="-1844600"/>
              <a:ext cx="152125" cy="233150"/>
            </a:xfrm>
            <a:custGeom>
              <a:avLst/>
              <a:gdLst>
                <a:gd name="T0" fmla="*/ 1025390625 w 6085"/>
                <a:gd name="T1" fmla="*/ 0 h 9326"/>
                <a:gd name="T2" fmla="*/ 341796875 w 6085"/>
                <a:gd name="T3" fmla="*/ 1113281250 h 9326"/>
                <a:gd name="T4" fmla="*/ 2147483646 w 6085"/>
                <a:gd name="T5" fmla="*/ 2147483646 h 9326"/>
                <a:gd name="T6" fmla="*/ 2147483646 w 6085"/>
                <a:gd name="T7" fmla="*/ 2147483646 h 9326"/>
                <a:gd name="T8" fmla="*/ 2147483646 w 6085"/>
                <a:gd name="T9" fmla="*/ 2147483646 h 9326"/>
                <a:gd name="T10" fmla="*/ 1621093750 w 6085"/>
                <a:gd name="T11" fmla="*/ 312500000 h 9326"/>
                <a:gd name="T12" fmla="*/ 1025390625 w 6085"/>
                <a:gd name="T13" fmla="*/ 0 h 93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5" h="9326" extrusionOk="0">
                  <a:moveTo>
                    <a:pt x="105" y="0"/>
                  </a:moveTo>
                  <a:cubicBezTo>
                    <a:pt x="52" y="0"/>
                    <a:pt x="1" y="56"/>
                    <a:pt x="35" y="114"/>
                  </a:cubicBezTo>
                  <a:cubicBezTo>
                    <a:pt x="1032" y="1667"/>
                    <a:pt x="4925" y="7742"/>
                    <a:pt x="5922" y="9290"/>
                  </a:cubicBezTo>
                  <a:cubicBezTo>
                    <a:pt x="5938" y="9315"/>
                    <a:pt x="5960" y="9325"/>
                    <a:pt x="5982" y="9325"/>
                  </a:cubicBezTo>
                  <a:cubicBezTo>
                    <a:pt x="6034" y="9325"/>
                    <a:pt x="6085" y="9269"/>
                    <a:pt x="6048" y="9208"/>
                  </a:cubicBezTo>
                  <a:cubicBezTo>
                    <a:pt x="5056" y="7660"/>
                    <a:pt x="1157" y="1585"/>
                    <a:pt x="166" y="32"/>
                  </a:cubicBezTo>
                  <a:cubicBezTo>
                    <a:pt x="149" y="10"/>
                    <a:pt x="127" y="0"/>
                    <a:pt x="105"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2" name="Google Shape;482;p9">
              <a:extLst>
                <a:ext uri="{FF2B5EF4-FFF2-40B4-BE49-F238E27FC236}">
                  <a16:creationId xmlns:a16="http://schemas.microsoft.com/office/drawing/2014/main" id="{26CF4503-0613-5B4B-96D9-927C345A2DE2}"/>
                </a:ext>
              </a:extLst>
            </p:cNvPr>
            <p:cNvSpPr>
              <a:spLocks/>
            </p:cNvSpPr>
            <p:nvPr/>
          </p:nvSpPr>
          <p:spPr bwMode="auto">
            <a:xfrm>
              <a:off x="-3438175" y="-1845525"/>
              <a:ext cx="153000" cy="235000"/>
            </a:xfrm>
            <a:custGeom>
              <a:avLst/>
              <a:gdLst>
                <a:gd name="T0" fmla="*/ 1240234375 w 6120"/>
                <a:gd name="T1" fmla="*/ 722656250 h 9400"/>
                <a:gd name="T2" fmla="*/ 1523437500 w 6120"/>
                <a:gd name="T3" fmla="*/ 908203125 h 9400"/>
                <a:gd name="T4" fmla="*/ 2147483646 w 6120"/>
                <a:gd name="T5" fmla="*/ 2147483646 h 9400"/>
                <a:gd name="T6" fmla="*/ 2147483646 w 6120"/>
                <a:gd name="T7" fmla="*/ 2147483646 h 9400"/>
                <a:gd name="T8" fmla="*/ 2147483646 w 6120"/>
                <a:gd name="T9" fmla="*/ 2147483646 h 9400"/>
                <a:gd name="T10" fmla="*/ 2147483646 w 6120"/>
                <a:gd name="T11" fmla="*/ 2147483646 h 9400"/>
                <a:gd name="T12" fmla="*/ 2147483646 w 6120"/>
                <a:gd name="T13" fmla="*/ 2147483646 h 9400"/>
                <a:gd name="T14" fmla="*/ 859375000 w 6120"/>
                <a:gd name="T15" fmla="*/ 1289062500 h 9400"/>
                <a:gd name="T16" fmla="*/ 859375000 w 6120"/>
                <a:gd name="T17" fmla="*/ 957031250 h 9400"/>
                <a:gd name="T18" fmla="*/ 1240234375 w 6120"/>
                <a:gd name="T19" fmla="*/ 722656250 h 9400"/>
                <a:gd name="T20" fmla="*/ 1259765625 w 6120"/>
                <a:gd name="T21" fmla="*/ 9765625 h 9400"/>
                <a:gd name="T22" fmla="*/ 1142578125 w 6120"/>
                <a:gd name="T23" fmla="*/ 9765625 h 9400"/>
                <a:gd name="T24" fmla="*/ 146484375 w 6120"/>
                <a:gd name="T25" fmla="*/ 625000000 h 9400"/>
                <a:gd name="T26" fmla="*/ 244140625 w 6120"/>
                <a:gd name="T27" fmla="*/ 1708984375 h 9400"/>
                <a:gd name="T28" fmla="*/ 2147483646 w 6120"/>
                <a:gd name="T29" fmla="*/ 2147483646 h 9400"/>
                <a:gd name="T30" fmla="*/ 2147483646 w 6120"/>
                <a:gd name="T31" fmla="*/ 2147483646 h 9400"/>
                <a:gd name="T32" fmla="*/ 2147483646 w 6120"/>
                <a:gd name="T33" fmla="*/ 2147483646 h 9400"/>
                <a:gd name="T34" fmla="*/ 2147483646 w 6120"/>
                <a:gd name="T35" fmla="*/ 2147483646 h 9400"/>
                <a:gd name="T36" fmla="*/ 2147483646 w 6120"/>
                <a:gd name="T37" fmla="*/ 2147483646 h 9400"/>
                <a:gd name="T38" fmla="*/ 2089843750 w 6120"/>
                <a:gd name="T39" fmla="*/ 488281250 h 9400"/>
                <a:gd name="T40" fmla="*/ 1259765625 w 6120"/>
                <a:gd name="T41" fmla="*/ 9765625 h 94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20" h="9400" extrusionOk="0">
                  <a:moveTo>
                    <a:pt x="127" y="74"/>
                  </a:moveTo>
                  <a:cubicBezTo>
                    <a:pt x="136" y="74"/>
                    <a:pt x="146" y="79"/>
                    <a:pt x="156" y="93"/>
                  </a:cubicBezTo>
                  <a:lnTo>
                    <a:pt x="6038" y="9269"/>
                  </a:lnTo>
                  <a:cubicBezTo>
                    <a:pt x="6042" y="9274"/>
                    <a:pt x="6042" y="9284"/>
                    <a:pt x="6042" y="9293"/>
                  </a:cubicBezTo>
                  <a:cubicBezTo>
                    <a:pt x="6038" y="9303"/>
                    <a:pt x="6033" y="9313"/>
                    <a:pt x="6023" y="9317"/>
                  </a:cubicBezTo>
                  <a:cubicBezTo>
                    <a:pt x="6013" y="9322"/>
                    <a:pt x="6004" y="9327"/>
                    <a:pt x="5994" y="9327"/>
                  </a:cubicBezTo>
                  <a:cubicBezTo>
                    <a:pt x="5984" y="9322"/>
                    <a:pt x="5980" y="9317"/>
                    <a:pt x="5975" y="9308"/>
                  </a:cubicBezTo>
                  <a:lnTo>
                    <a:pt x="88" y="132"/>
                  </a:lnTo>
                  <a:cubicBezTo>
                    <a:pt x="83" y="122"/>
                    <a:pt x="78" y="108"/>
                    <a:pt x="88" y="98"/>
                  </a:cubicBezTo>
                  <a:cubicBezTo>
                    <a:pt x="93" y="84"/>
                    <a:pt x="107" y="74"/>
                    <a:pt x="127" y="74"/>
                  </a:cubicBezTo>
                  <a:close/>
                  <a:moveTo>
                    <a:pt x="129" y="1"/>
                  </a:moveTo>
                  <a:cubicBezTo>
                    <a:pt x="125" y="1"/>
                    <a:pt x="121" y="1"/>
                    <a:pt x="117" y="1"/>
                  </a:cubicBezTo>
                  <a:cubicBezTo>
                    <a:pt x="74" y="1"/>
                    <a:pt x="35" y="26"/>
                    <a:pt x="15" y="64"/>
                  </a:cubicBezTo>
                  <a:cubicBezTo>
                    <a:pt x="1" y="98"/>
                    <a:pt x="1" y="142"/>
                    <a:pt x="25" y="175"/>
                  </a:cubicBezTo>
                  <a:lnTo>
                    <a:pt x="5907" y="9351"/>
                  </a:lnTo>
                  <a:cubicBezTo>
                    <a:pt x="5926" y="9380"/>
                    <a:pt x="5960" y="9400"/>
                    <a:pt x="5999" y="9400"/>
                  </a:cubicBezTo>
                  <a:cubicBezTo>
                    <a:pt x="6023" y="9400"/>
                    <a:pt x="6042" y="9395"/>
                    <a:pt x="6062" y="9380"/>
                  </a:cubicBezTo>
                  <a:cubicBezTo>
                    <a:pt x="6086" y="9366"/>
                    <a:pt x="6105" y="9342"/>
                    <a:pt x="6115" y="9317"/>
                  </a:cubicBezTo>
                  <a:cubicBezTo>
                    <a:pt x="6120" y="9284"/>
                    <a:pt x="6115" y="9255"/>
                    <a:pt x="6100" y="9226"/>
                  </a:cubicBezTo>
                  <a:lnTo>
                    <a:pt x="214" y="50"/>
                  </a:lnTo>
                  <a:cubicBezTo>
                    <a:pt x="196" y="19"/>
                    <a:pt x="163" y="1"/>
                    <a:pt x="129"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3" name="Google Shape;483;p9">
              <a:extLst>
                <a:ext uri="{FF2B5EF4-FFF2-40B4-BE49-F238E27FC236}">
                  <a16:creationId xmlns:a16="http://schemas.microsoft.com/office/drawing/2014/main" id="{90FE2F4C-4CC7-9148-99E9-3152BB36D155}"/>
                </a:ext>
              </a:extLst>
            </p:cNvPr>
            <p:cNvSpPr>
              <a:spLocks/>
            </p:cNvSpPr>
            <p:nvPr/>
          </p:nvSpPr>
          <p:spPr bwMode="auto">
            <a:xfrm>
              <a:off x="-3479050" y="-1803500"/>
              <a:ext cx="234800" cy="150925"/>
            </a:xfrm>
            <a:custGeom>
              <a:avLst/>
              <a:gdLst>
                <a:gd name="T0" fmla="*/ 1064453125 w 9392"/>
                <a:gd name="T1" fmla="*/ 0 h 6037"/>
                <a:gd name="T2" fmla="*/ 673828125 w 9392"/>
                <a:gd name="T3" fmla="*/ 1357421875 h 6037"/>
                <a:gd name="T4" fmla="*/ 2147483646 w 9392"/>
                <a:gd name="T5" fmla="*/ 2147483646 h 6037"/>
                <a:gd name="T6" fmla="*/ 2147483646 w 9392"/>
                <a:gd name="T7" fmla="*/ 2147483646 h 6037"/>
                <a:gd name="T8" fmla="*/ 2147483646 w 9392"/>
                <a:gd name="T9" fmla="*/ 2147483646 h 6037"/>
                <a:gd name="T10" fmla="*/ 1474609375 w 9392"/>
                <a:gd name="T11" fmla="*/ 126953125 h 6037"/>
                <a:gd name="T12" fmla="*/ 1064453125 w 9392"/>
                <a:gd name="T13" fmla="*/ 0 h 60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92" h="6037" extrusionOk="0">
                  <a:moveTo>
                    <a:pt x="109" y="0"/>
                  </a:moveTo>
                  <a:cubicBezTo>
                    <a:pt x="42" y="0"/>
                    <a:pt x="0" y="95"/>
                    <a:pt x="69" y="139"/>
                  </a:cubicBezTo>
                  <a:lnTo>
                    <a:pt x="9245" y="6026"/>
                  </a:lnTo>
                  <a:cubicBezTo>
                    <a:pt x="9258" y="6034"/>
                    <a:pt x="9271" y="6037"/>
                    <a:pt x="9283" y="6037"/>
                  </a:cubicBezTo>
                  <a:cubicBezTo>
                    <a:pt x="9348" y="6037"/>
                    <a:pt x="9392" y="5944"/>
                    <a:pt x="9327" y="5895"/>
                  </a:cubicBezTo>
                  <a:lnTo>
                    <a:pt x="151" y="13"/>
                  </a:lnTo>
                  <a:cubicBezTo>
                    <a:pt x="136" y="4"/>
                    <a:pt x="122" y="0"/>
                    <a:pt x="109"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4" name="Google Shape;484;p9">
              <a:extLst>
                <a:ext uri="{FF2B5EF4-FFF2-40B4-BE49-F238E27FC236}">
                  <a16:creationId xmlns:a16="http://schemas.microsoft.com/office/drawing/2014/main" id="{4D236E7C-8861-F844-A79E-8889872F1AEB}"/>
                </a:ext>
              </a:extLst>
            </p:cNvPr>
            <p:cNvSpPr>
              <a:spLocks/>
            </p:cNvSpPr>
            <p:nvPr/>
          </p:nvSpPr>
          <p:spPr bwMode="auto">
            <a:xfrm>
              <a:off x="-3479150" y="-1804450"/>
              <a:ext cx="235450" cy="152825"/>
            </a:xfrm>
            <a:custGeom>
              <a:avLst/>
              <a:gdLst>
                <a:gd name="T0" fmla="*/ 1113281250 w 9418"/>
                <a:gd name="T1" fmla="*/ 732421875 h 6113"/>
                <a:gd name="T2" fmla="*/ 1328125000 w 9418"/>
                <a:gd name="T3" fmla="*/ 781250000 h 6113"/>
                <a:gd name="T4" fmla="*/ 2147483646 w 9418"/>
                <a:gd name="T5" fmla="*/ 2147483646 h 6113"/>
                <a:gd name="T6" fmla="*/ 2147483646 w 9418"/>
                <a:gd name="T7" fmla="*/ 2147483646 h 6113"/>
                <a:gd name="T8" fmla="*/ 2147483646 w 9418"/>
                <a:gd name="T9" fmla="*/ 2147483646 h 6113"/>
                <a:gd name="T10" fmla="*/ 2147483646 w 9418"/>
                <a:gd name="T11" fmla="*/ 2147483646 h 6113"/>
                <a:gd name="T12" fmla="*/ 2147483646 w 9418"/>
                <a:gd name="T13" fmla="*/ 2147483646 h 6113"/>
                <a:gd name="T14" fmla="*/ 898437500 w 9418"/>
                <a:gd name="T15" fmla="*/ 1445312500 h 6113"/>
                <a:gd name="T16" fmla="*/ 898437500 w 9418"/>
                <a:gd name="T17" fmla="*/ 1396484375 h 6113"/>
                <a:gd name="T18" fmla="*/ 800781250 w 9418"/>
                <a:gd name="T19" fmla="*/ 878906250 h 6113"/>
                <a:gd name="T20" fmla="*/ 1113281250 w 9418"/>
                <a:gd name="T21" fmla="*/ 732421875 h 6113"/>
                <a:gd name="T22" fmla="*/ 1113281250 w 9418"/>
                <a:gd name="T23" fmla="*/ 0 h 6113"/>
                <a:gd name="T24" fmla="*/ 664062500 w 9418"/>
                <a:gd name="T25" fmla="*/ 126953125 h 6113"/>
                <a:gd name="T26" fmla="*/ 0 w 9418"/>
                <a:gd name="T27" fmla="*/ 1113281250 h 6113"/>
                <a:gd name="T28" fmla="*/ 517578125 w 9418"/>
                <a:gd name="T29" fmla="*/ 2060546875 h 6113"/>
                <a:gd name="T30" fmla="*/ 2147483646 w 9418"/>
                <a:gd name="T31" fmla="*/ 2147483646 h 6113"/>
                <a:gd name="T32" fmla="*/ 2147483646 w 9418"/>
                <a:gd name="T33" fmla="*/ 2147483646 h 6113"/>
                <a:gd name="T34" fmla="*/ 2147483646 w 9418"/>
                <a:gd name="T35" fmla="*/ 2147483646 h 6113"/>
                <a:gd name="T36" fmla="*/ 2147483646 w 9418"/>
                <a:gd name="T37" fmla="*/ 2147483646 h 6113"/>
                <a:gd name="T38" fmla="*/ 1699218750 w 9418"/>
                <a:gd name="T39" fmla="*/ 166015625 h 6113"/>
                <a:gd name="T40" fmla="*/ 1113281250 w 9418"/>
                <a:gd name="T41" fmla="*/ 0 h 6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418" h="6113" extrusionOk="0">
                  <a:moveTo>
                    <a:pt x="114" y="75"/>
                  </a:moveTo>
                  <a:cubicBezTo>
                    <a:pt x="121" y="75"/>
                    <a:pt x="129" y="77"/>
                    <a:pt x="136" y="80"/>
                  </a:cubicBezTo>
                  <a:lnTo>
                    <a:pt x="9307" y="5962"/>
                  </a:lnTo>
                  <a:cubicBezTo>
                    <a:pt x="9321" y="5967"/>
                    <a:pt x="9326" y="5982"/>
                    <a:pt x="9326" y="5991"/>
                  </a:cubicBezTo>
                  <a:cubicBezTo>
                    <a:pt x="9326" y="6011"/>
                    <a:pt x="9316" y="6025"/>
                    <a:pt x="9302" y="6030"/>
                  </a:cubicBezTo>
                  <a:cubicBezTo>
                    <a:pt x="9297" y="6032"/>
                    <a:pt x="9291" y="6034"/>
                    <a:pt x="9285" y="6034"/>
                  </a:cubicBezTo>
                  <a:cubicBezTo>
                    <a:pt x="9279" y="6034"/>
                    <a:pt x="9273" y="6032"/>
                    <a:pt x="9268" y="6030"/>
                  </a:cubicBezTo>
                  <a:lnTo>
                    <a:pt x="92" y="148"/>
                  </a:lnTo>
                  <a:lnTo>
                    <a:pt x="92" y="143"/>
                  </a:lnTo>
                  <a:cubicBezTo>
                    <a:pt x="73" y="134"/>
                    <a:pt x="68" y="109"/>
                    <a:pt x="82" y="90"/>
                  </a:cubicBezTo>
                  <a:cubicBezTo>
                    <a:pt x="89" y="81"/>
                    <a:pt x="101" y="75"/>
                    <a:pt x="114" y="75"/>
                  </a:cubicBezTo>
                  <a:close/>
                  <a:moveTo>
                    <a:pt x="114" y="0"/>
                  </a:moveTo>
                  <a:cubicBezTo>
                    <a:pt x="99" y="0"/>
                    <a:pt x="83" y="4"/>
                    <a:pt x="68" y="13"/>
                  </a:cubicBezTo>
                  <a:cubicBezTo>
                    <a:pt x="29" y="32"/>
                    <a:pt x="0" y="71"/>
                    <a:pt x="0" y="114"/>
                  </a:cubicBezTo>
                  <a:cubicBezTo>
                    <a:pt x="0" y="153"/>
                    <a:pt x="20" y="192"/>
                    <a:pt x="53" y="211"/>
                  </a:cubicBezTo>
                  <a:lnTo>
                    <a:pt x="9229" y="6093"/>
                  </a:lnTo>
                  <a:cubicBezTo>
                    <a:pt x="9244" y="6107"/>
                    <a:pt x="9268" y="6112"/>
                    <a:pt x="9287" y="6112"/>
                  </a:cubicBezTo>
                  <a:cubicBezTo>
                    <a:pt x="9326" y="6112"/>
                    <a:pt x="9360" y="6093"/>
                    <a:pt x="9384" y="6059"/>
                  </a:cubicBezTo>
                  <a:cubicBezTo>
                    <a:pt x="9418" y="6006"/>
                    <a:pt x="9403" y="5933"/>
                    <a:pt x="9350" y="5904"/>
                  </a:cubicBezTo>
                  <a:lnTo>
                    <a:pt x="174" y="17"/>
                  </a:lnTo>
                  <a:cubicBezTo>
                    <a:pt x="155" y="7"/>
                    <a:pt x="135" y="0"/>
                    <a:pt x="114"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5" name="Google Shape;485;p9">
              <a:extLst>
                <a:ext uri="{FF2B5EF4-FFF2-40B4-BE49-F238E27FC236}">
                  <a16:creationId xmlns:a16="http://schemas.microsoft.com/office/drawing/2014/main" id="{DDC3F45C-ABE5-9C41-A428-5DC67739709B}"/>
                </a:ext>
              </a:extLst>
            </p:cNvPr>
            <p:cNvSpPr>
              <a:spLocks/>
            </p:cNvSpPr>
            <p:nvPr/>
          </p:nvSpPr>
          <p:spPr bwMode="auto">
            <a:xfrm>
              <a:off x="-3458325" y="-1823975"/>
              <a:ext cx="193375" cy="191875"/>
            </a:xfrm>
            <a:custGeom>
              <a:avLst/>
              <a:gdLst>
                <a:gd name="T0" fmla="*/ 2147483646 w 7735"/>
                <a:gd name="T1" fmla="*/ 0 h 7675"/>
                <a:gd name="T2" fmla="*/ 2147483646 w 7735"/>
                <a:gd name="T3" fmla="*/ 195312500 h 7675"/>
                <a:gd name="T4" fmla="*/ 507812500 w 7735"/>
                <a:gd name="T5" fmla="*/ 2147483646 h 7675"/>
                <a:gd name="T6" fmla="*/ 1035156250 w 7735"/>
                <a:gd name="T7" fmla="*/ 2147483646 h 7675"/>
                <a:gd name="T8" fmla="*/ 1552734375 w 7735"/>
                <a:gd name="T9" fmla="*/ 2147483646 h 7675"/>
                <a:gd name="T10" fmla="*/ 2147483646 w 7735"/>
                <a:gd name="T11" fmla="*/ 1279296875 h 7675"/>
                <a:gd name="T12" fmla="*/ 2147483646 w 7735"/>
                <a:gd name="T13" fmla="*/ 0 h 7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35" h="7675" extrusionOk="0">
                  <a:moveTo>
                    <a:pt x="7626" y="0"/>
                  </a:moveTo>
                  <a:cubicBezTo>
                    <a:pt x="7610" y="0"/>
                    <a:pt x="7594" y="6"/>
                    <a:pt x="7579" y="20"/>
                  </a:cubicBezTo>
                  <a:lnTo>
                    <a:pt x="52" y="7546"/>
                  </a:lnTo>
                  <a:cubicBezTo>
                    <a:pt x="0" y="7602"/>
                    <a:pt x="48" y="7675"/>
                    <a:pt x="106" y="7675"/>
                  </a:cubicBezTo>
                  <a:cubicBezTo>
                    <a:pt x="124" y="7675"/>
                    <a:pt x="142" y="7668"/>
                    <a:pt x="159" y="7653"/>
                  </a:cubicBezTo>
                  <a:lnTo>
                    <a:pt x="7685" y="131"/>
                  </a:lnTo>
                  <a:cubicBezTo>
                    <a:pt x="7734" y="74"/>
                    <a:pt x="7683" y="0"/>
                    <a:pt x="7626"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6" name="Google Shape;486;p9">
              <a:extLst>
                <a:ext uri="{FF2B5EF4-FFF2-40B4-BE49-F238E27FC236}">
                  <a16:creationId xmlns:a16="http://schemas.microsoft.com/office/drawing/2014/main" id="{1589D3A1-1732-D34A-A574-A81575F9D2CA}"/>
                </a:ext>
              </a:extLst>
            </p:cNvPr>
            <p:cNvSpPr>
              <a:spLocks/>
            </p:cNvSpPr>
            <p:nvPr/>
          </p:nvSpPr>
          <p:spPr bwMode="auto">
            <a:xfrm>
              <a:off x="-3458850" y="-1824975"/>
              <a:ext cx="194250" cy="193900"/>
            </a:xfrm>
            <a:custGeom>
              <a:avLst/>
              <a:gdLst>
                <a:gd name="T0" fmla="*/ 2147483646 w 7770"/>
                <a:gd name="T1" fmla="*/ 722656250 h 7756"/>
                <a:gd name="T2" fmla="*/ 2147483646 w 7770"/>
                <a:gd name="T3" fmla="*/ 869140625 h 7756"/>
                <a:gd name="T4" fmla="*/ 2147483646 w 7770"/>
                <a:gd name="T5" fmla="*/ 1152343750 h 7756"/>
                <a:gd name="T6" fmla="*/ 2147483646 w 7770"/>
                <a:gd name="T7" fmla="*/ 1386718750 h 7756"/>
                <a:gd name="T8" fmla="*/ 1474609375 w 7770"/>
                <a:gd name="T9" fmla="*/ 2147483646 h 7756"/>
                <a:gd name="T10" fmla="*/ 1230468750 w 7770"/>
                <a:gd name="T11" fmla="*/ 2147483646 h 7756"/>
                <a:gd name="T12" fmla="*/ 957031250 w 7770"/>
                <a:gd name="T13" fmla="*/ 2147483646 h 7756"/>
                <a:gd name="T14" fmla="*/ 2147483646 w 7770"/>
                <a:gd name="T15" fmla="*/ 869140625 h 7756"/>
                <a:gd name="T16" fmla="*/ 2147483646 w 7770"/>
                <a:gd name="T17" fmla="*/ 771484375 h 7756"/>
                <a:gd name="T18" fmla="*/ 2147483646 w 7770"/>
                <a:gd name="T19" fmla="*/ 722656250 h 7756"/>
                <a:gd name="T20" fmla="*/ 2147483646 w 7770"/>
                <a:gd name="T21" fmla="*/ 9765625 h 7756"/>
                <a:gd name="T22" fmla="*/ 2147483646 w 7770"/>
                <a:gd name="T23" fmla="*/ 341796875 h 7756"/>
                <a:gd name="T24" fmla="*/ 429687500 w 7770"/>
                <a:gd name="T25" fmla="*/ 2147483646 h 7756"/>
                <a:gd name="T26" fmla="*/ 429687500 w 7770"/>
                <a:gd name="T27" fmla="*/ 2147483646 h 7756"/>
                <a:gd name="T28" fmla="*/ 1240234375 w 7770"/>
                <a:gd name="T29" fmla="*/ 2147483646 h 7756"/>
                <a:gd name="T30" fmla="*/ 2041015625 w 7770"/>
                <a:gd name="T31" fmla="*/ 2147483646 h 7756"/>
                <a:gd name="T32" fmla="*/ 2147483646 w 7770"/>
                <a:gd name="T33" fmla="*/ 1904296875 h 7756"/>
                <a:gd name="T34" fmla="*/ 2147483646 w 7770"/>
                <a:gd name="T35" fmla="*/ 1054687500 h 7756"/>
                <a:gd name="T36" fmla="*/ 2147483646 w 7770"/>
                <a:gd name="T37" fmla="*/ 19531250 h 7756"/>
                <a:gd name="T38" fmla="*/ 2147483646 w 7770"/>
                <a:gd name="T39" fmla="*/ 9765625 h 77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770" h="7756" extrusionOk="0">
                  <a:moveTo>
                    <a:pt x="7648" y="74"/>
                  </a:moveTo>
                  <a:cubicBezTo>
                    <a:pt x="7658" y="79"/>
                    <a:pt x="7668" y="84"/>
                    <a:pt x="7677" y="89"/>
                  </a:cubicBezTo>
                  <a:cubicBezTo>
                    <a:pt x="7682" y="98"/>
                    <a:pt x="7687" y="103"/>
                    <a:pt x="7687" y="118"/>
                  </a:cubicBezTo>
                  <a:cubicBezTo>
                    <a:pt x="7687" y="127"/>
                    <a:pt x="7687" y="137"/>
                    <a:pt x="7677" y="142"/>
                  </a:cubicBezTo>
                  <a:lnTo>
                    <a:pt x="151" y="7668"/>
                  </a:lnTo>
                  <a:cubicBezTo>
                    <a:pt x="143" y="7676"/>
                    <a:pt x="135" y="7679"/>
                    <a:pt x="126" y="7679"/>
                  </a:cubicBezTo>
                  <a:cubicBezTo>
                    <a:pt x="97" y="7679"/>
                    <a:pt x="71" y="7641"/>
                    <a:pt x="98" y="7615"/>
                  </a:cubicBezTo>
                  <a:lnTo>
                    <a:pt x="7624" y="89"/>
                  </a:lnTo>
                  <a:cubicBezTo>
                    <a:pt x="7629" y="79"/>
                    <a:pt x="7639" y="79"/>
                    <a:pt x="7648" y="79"/>
                  </a:cubicBezTo>
                  <a:lnTo>
                    <a:pt x="7648" y="74"/>
                  </a:lnTo>
                  <a:close/>
                  <a:moveTo>
                    <a:pt x="7645" y="1"/>
                  </a:moveTo>
                  <a:cubicBezTo>
                    <a:pt x="7617" y="1"/>
                    <a:pt x="7592" y="14"/>
                    <a:pt x="7571" y="35"/>
                  </a:cubicBezTo>
                  <a:lnTo>
                    <a:pt x="44" y="7562"/>
                  </a:lnTo>
                  <a:cubicBezTo>
                    <a:pt x="1" y="7605"/>
                    <a:pt x="1" y="7678"/>
                    <a:pt x="44" y="7722"/>
                  </a:cubicBezTo>
                  <a:cubicBezTo>
                    <a:pt x="69" y="7741"/>
                    <a:pt x="98" y="7755"/>
                    <a:pt x="127" y="7755"/>
                  </a:cubicBezTo>
                  <a:cubicBezTo>
                    <a:pt x="160" y="7755"/>
                    <a:pt x="185" y="7741"/>
                    <a:pt x="209" y="7722"/>
                  </a:cubicBezTo>
                  <a:lnTo>
                    <a:pt x="7735" y="195"/>
                  </a:lnTo>
                  <a:cubicBezTo>
                    <a:pt x="7755" y="171"/>
                    <a:pt x="7769" y="142"/>
                    <a:pt x="7769" y="108"/>
                  </a:cubicBezTo>
                  <a:cubicBezTo>
                    <a:pt x="7759" y="50"/>
                    <a:pt x="7716" y="6"/>
                    <a:pt x="7658" y="2"/>
                  </a:cubicBezTo>
                  <a:cubicBezTo>
                    <a:pt x="7653" y="1"/>
                    <a:pt x="7649" y="1"/>
                    <a:pt x="7645"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7" name="Google Shape;487;p9">
              <a:extLst>
                <a:ext uri="{FF2B5EF4-FFF2-40B4-BE49-F238E27FC236}">
                  <a16:creationId xmlns:a16="http://schemas.microsoft.com/office/drawing/2014/main" id="{DB8CDC8A-3214-0B46-926D-15D1B740161F}"/>
                </a:ext>
              </a:extLst>
            </p:cNvPr>
            <p:cNvSpPr>
              <a:spLocks/>
            </p:cNvSpPr>
            <p:nvPr/>
          </p:nvSpPr>
          <p:spPr bwMode="auto">
            <a:xfrm>
              <a:off x="-3297750" y="-1853000"/>
              <a:ext cx="61825" cy="60375"/>
            </a:xfrm>
            <a:custGeom>
              <a:avLst/>
              <a:gdLst>
                <a:gd name="T0" fmla="*/ 1074218750 w 2473"/>
                <a:gd name="T1" fmla="*/ 0 h 2415"/>
                <a:gd name="T2" fmla="*/ 517578125 w 2473"/>
                <a:gd name="T3" fmla="*/ 1279296875 h 2415"/>
                <a:gd name="T4" fmla="*/ 2147483646 w 2473"/>
                <a:gd name="T5" fmla="*/ 2147483646 h 2415"/>
                <a:gd name="T6" fmla="*/ 2147483646 w 2473"/>
                <a:gd name="T7" fmla="*/ 2147483646 h 2415"/>
                <a:gd name="T8" fmla="*/ 2147483646 w 2473"/>
                <a:gd name="T9" fmla="*/ 2147483646 h 2415"/>
                <a:gd name="T10" fmla="*/ 1552734375 w 2473"/>
                <a:gd name="T11" fmla="*/ 195312500 h 2415"/>
                <a:gd name="T12" fmla="*/ 1074218750 w 2473"/>
                <a:gd name="T13" fmla="*/ 0 h 24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73" h="2415" extrusionOk="0">
                  <a:moveTo>
                    <a:pt x="110" y="0"/>
                  </a:moveTo>
                  <a:cubicBezTo>
                    <a:pt x="50" y="0"/>
                    <a:pt x="0" y="74"/>
                    <a:pt x="53" y="131"/>
                  </a:cubicBezTo>
                  <a:lnTo>
                    <a:pt x="2312" y="2395"/>
                  </a:lnTo>
                  <a:cubicBezTo>
                    <a:pt x="2328" y="2409"/>
                    <a:pt x="2345" y="2414"/>
                    <a:pt x="2362" y="2414"/>
                  </a:cubicBezTo>
                  <a:cubicBezTo>
                    <a:pt x="2421" y="2414"/>
                    <a:pt x="2472" y="2340"/>
                    <a:pt x="2423" y="2284"/>
                  </a:cubicBezTo>
                  <a:lnTo>
                    <a:pt x="159" y="20"/>
                  </a:lnTo>
                  <a:cubicBezTo>
                    <a:pt x="143" y="6"/>
                    <a:pt x="126" y="0"/>
                    <a:pt x="11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8" name="Google Shape;488;p9">
              <a:extLst>
                <a:ext uri="{FF2B5EF4-FFF2-40B4-BE49-F238E27FC236}">
                  <a16:creationId xmlns:a16="http://schemas.microsoft.com/office/drawing/2014/main" id="{E89D22C1-A377-8143-BE52-AEE92D673E97}"/>
                </a:ext>
              </a:extLst>
            </p:cNvPr>
            <p:cNvSpPr>
              <a:spLocks/>
            </p:cNvSpPr>
            <p:nvPr/>
          </p:nvSpPr>
          <p:spPr bwMode="auto">
            <a:xfrm>
              <a:off x="-3299200" y="-1854000"/>
              <a:ext cx="63600" cy="62325"/>
            </a:xfrm>
            <a:custGeom>
              <a:avLst/>
              <a:gdLst>
                <a:gd name="T0" fmla="*/ 1601562500 w 2544"/>
                <a:gd name="T1" fmla="*/ 771484375 h 2493"/>
                <a:gd name="T2" fmla="*/ 1884765625 w 2544"/>
                <a:gd name="T3" fmla="*/ 869140625 h 2493"/>
                <a:gd name="T4" fmla="*/ 2147483646 w 2544"/>
                <a:gd name="T5" fmla="*/ 2147483646 h 2493"/>
                <a:gd name="T6" fmla="*/ 2147483646 w 2544"/>
                <a:gd name="T7" fmla="*/ 2147483646 h 2493"/>
                <a:gd name="T8" fmla="*/ 2147483646 w 2544"/>
                <a:gd name="T9" fmla="*/ 2147483646 h 2493"/>
                <a:gd name="T10" fmla="*/ 2147483646 w 2544"/>
                <a:gd name="T11" fmla="*/ 2147483646 h 2493"/>
                <a:gd name="T12" fmla="*/ 2147483646 w 2544"/>
                <a:gd name="T13" fmla="*/ 2147483646 h 2493"/>
                <a:gd name="T14" fmla="*/ 1318359375 w 2544"/>
                <a:gd name="T15" fmla="*/ 1386718750 h 2493"/>
                <a:gd name="T16" fmla="*/ 1318359375 w 2544"/>
                <a:gd name="T17" fmla="*/ 869140625 h 2493"/>
                <a:gd name="T18" fmla="*/ 1601562500 w 2544"/>
                <a:gd name="T19" fmla="*/ 771484375 h 2493"/>
                <a:gd name="T20" fmla="*/ 1591796875 w 2544"/>
                <a:gd name="T21" fmla="*/ 9765625 h 2493"/>
                <a:gd name="T22" fmla="*/ 800781250 w 2544"/>
                <a:gd name="T23" fmla="*/ 1904296875 h 2493"/>
                <a:gd name="T24" fmla="*/ 2147483646 w 2544"/>
                <a:gd name="T25" fmla="*/ 2147483646 h 2493"/>
                <a:gd name="T26" fmla="*/ 2147483646 w 2544"/>
                <a:gd name="T27" fmla="*/ 2147483646 h 2493"/>
                <a:gd name="T28" fmla="*/ 2147483646 w 2544"/>
                <a:gd name="T29" fmla="*/ 2147483646 h 2493"/>
                <a:gd name="T30" fmla="*/ 2147483646 w 2544"/>
                <a:gd name="T31" fmla="*/ 2147483646 h 2493"/>
                <a:gd name="T32" fmla="*/ 2147483646 w 2544"/>
                <a:gd name="T33" fmla="*/ 2147483646 h 2493"/>
                <a:gd name="T34" fmla="*/ 2147483646 w 2544"/>
                <a:gd name="T35" fmla="*/ 351562500 h 2493"/>
                <a:gd name="T36" fmla="*/ 1591796875 w 2544"/>
                <a:gd name="T37" fmla="*/ 9765625 h 24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544" h="2493" extrusionOk="0">
                  <a:moveTo>
                    <a:pt x="164" y="79"/>
                  </a:moveTo>
                  <a:cubicBezTo>
                    <a:pt x="174" y="79"/>
                    <a:pt x="184" y="79"/>
                    <a:pt x="193" y="89"/>
                  </a:cubicBezTo>
                  <a:lnTo>
                    <a:pt x="2452" y="2353"/>
                  </a:lnTo>
                  <a:cubicBezTo>
                    <a:pt x="2462" y="2357"/>
                    <a:pt x="2467" y="2372"/>
                    <a:pt x="2462" y="2386"/>
                  </a:cubicBezTo>
                  <a:cubicBezTo>
                    <a:pt x="2462" y="2401"/>
                    <a:pt x="2447" y="2411"/>
                    <a:pt x="2433" y="2415"/>
                  </a:cubicBezTo>
                  <a:cubicBezTo>
                    <a:pt x="2430" y="2417"/>
                    <a:pt x="2427" y="2417"/>
                    <a:pt x="2424" y="2417"/>
                  </a:cubicBezTo>
                  <a:cubicBezTo>
                    <a:pt x="2416" y="2417"/>
                    <a:pt x="2406" y="2413"/>
                    <a:pt x="2399" y="2406"/>
                  </a:cubicBezTo>
                  <a:lnTo>
                    <a:pt x="135" y="142"/>
                  </a:lnTo>
                  <a:cubicBezTo>
                    <a:pt x="121" y="128"/>
                    <a:pt x="121" y="103"/>
                    <a:pt x="135" y="89"/>
                  </a:cubicBezTo>
                  <a:cubicBezTo>
                    <a:pt x="145" y="84"/>
                    <a:pt x="155" y="79"/>
                    <a:pt x="164" y="79"/>
                  </a:cubicBezTo>
                  <a:close/>
                  <a:moveTo>
                    <a:pt x="163" y="1"/>
                  </a:moveTo>
                  <a:cubicBezTo>
                    <a:pt x="75" y="1"/>
                    <a:pt x="0" y="114"/>
                    <a:pt x="82" y="195"/>
                  </a:cubicBezTo>
                  <a:lnTo>
                    <a:pt x="2346" y="2459"/>
                  </a:lnTo>
                  <a:cubicBezTo>
                    <a:pt x="2365" y="2478"/>
                    <a:pt x="2394" y="2493"/>
                    <a:pt x="2423" y="2493"/>
                  </a:cubicBezTo>
                  <a:cubicBezTo>
                    <a:pt x="2433" y="2493"/>
                    <a:pt x="2442" y="2493"/>
                    <a:pt x="2452" y="2488"/>
                  </a:cubicBezTo>
                  <a:cubicBezTo>
                    <a:pt x="2491" y="2478"/>
                    <a:pt x="2525" y="2444"/>
                    <a:pt x="2534" y="2406"/>
                  </a:cubicBezTo>
                  <a:cubicBezTo>
                    <a:pt x="2544" y="2367"/>
                    <a:pt x="2534" y="2324"/>
                    <a:pt x="2505" y="2299"/>
                  </a:cubicBezTo>
                  <a:lnTo>
                    <a:pt x="242" y="36"/>
                  </a:lnTo>
                  <a:cubicBezTo>
                    <a:pt x="217" y="11"/>
                    <a:pt x="189" y="1"/>
                    <a:pt x="163"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9" name="Google Shape;489;p9">
              <a:extLst>
                <a:ext uri="{FF2B5EF4-FFF2-40B4-BE49-F238E27FC236}">
                  <a16:creationId xmlns:a16="http://schemas.microsoft.com/office/drawing/2014/main" id="{8E79B117-4759-1C44-8FAE-0525A7B71127}"/>
                </a:ext>
              </a:extLst>
            </p:cNvPr>
            <p:cNvSpPr>
              <a:spLocks/>
            </p:cNvSpPr>
            <p:nvPr/>
          </p:nvSpPr>
          <p:spPr bwMode="auto">
            <a:xfrm>
              <a:off x="-3311900" y="-1833600"/>
              <a:ext cx="56650" cy="55125"/>
            </a:xfrm>
            <a:custGeom>
              <a:avLst/>
              <a:gdLst>
                <a:gd name="T0" fmla="*/ 1074218750 w 2266"/>
                <a:gd name="T1" fmla="*/ 9765625 h 2205"/>
                <a:gd name="T2" fmla="*/ 517578125 w 2266"/>
                <a:gd name="T3" fmla="*/ 1308593750 h 2205"/>
                <a:gd name="T4" fmla="*/ 2147483646 w 2266"/>
                <a:gd name="T5" fmla="*/ 2147483646 h 2205"/>
                <a:gd name="T6" fmla="*/ 2147483646 w 2266"/>
                <a:gd name="T7" fmla="*/ 2147483646 h 2205"/>
                <a:gd name="T8" fmla="*/ 2147483646 w 2266"/>
                <a:gd name="T9" fmla="*/ 2147483646 h 2205"/>
                <a:gd name="T10" fmla="*/ 1552734375 w 2266"/>
                <a:gd name="T11" fmla="*/ 224609375 h 2205"/>
                <a:gd name="T12" fmla="*/ 1074218750 w 2266"/>
                <a:gd name="T13" fmla="*/ 9765625 h 22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6" h="2205" extrusionOk="0">
                  <a:moveTo>
                    <a:pt x="110" y="1"/>
                  </a:moveTo>
                  <a:cubicBezTo>
                    <a:pt x="53" y="1"/>
                    <a:pt x="1" y="78"/>
                    <a:pt x="53" y="134"/>
                  </a:cubicBezTo>
                  <a:lnTo>
                    <a:pt x="2104" y="2180"/>
                  </a:lnTo>
                  <a:cubicBezTo>
                    <a:pt x="2120" y="2197"/>
                    <a:pt x="2138" y="2204"/>
                    <a:pt x="2156" y="2204"/>
                  </a:cubicBezTo>
                  <a:cubicBezTo>
                    <a:pt x="2214" y="2204"/>
                    <a:pt x="2266" y="2129"/>
                    <a:pt x="2210" y="2073"/>
                  </a:cubicBezTo>
                  <a:lnTo>
                    <a:pt x="159" y="23"/>
                  </a:lnTo>
                  <a:cubicBezTo>
                    <a:pt x="144" y="7"/>
                    <a:pt x="127" y="1"/>
                    <a:pt x="11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0" name="Google Shape;490;p9">
              <a:extLst>
                <a:ext uri="{FF2B5EF4-FFF2-40B4-BE49-F238E27FC236}">
                  <a16:creationId xmlns:a16="http://schemas.microsoft.com/office/drawing/2014/main" id="{8D1D9D2F-D112-0A42-A715-685E47ECF960}"/>
                </a:ext>
              </a:extLst>
            </p:cNvPr>
            <p:cNvSpPr>
              <a:spLocks/>
            </p:cNvSpPr>
            <p:nvPr/>
          </p:nvSpPr>
          <p:spPr bwMode="auto">
            <a:xfrm>
              <a:off x="-3313175" y="-1834475"/>
              <a:ext cx="58350" cy="56950"/>
            </a:xfrm>
            <a:custGeom>
              <a:avLst/>
              <a:gdLst>
                <a:gd name="T0" fmla="*/ 1582031250 w 2334"/>
                <a:gd name="T1" fmla="*/ 751953125 h 2278"/>
                <a:gd name="T2" fmla="*/ 1816406250 w 2334"/>
                <a:gd name="T3" fmla="*/ 888671875 h 2278"/>
                <a:gd name="T4" fmla="*/ 2147483646 w 2334"/>
                <a:gd name="T5" fmla="*/ 2147483646 h 2278"/>
                <a:gd name="T6" fmla="*/ 2147483646 w 2334"/>
                <a:gd name="T7" fmla="*/ 2147483646 h 2278"/>
                <a:gd name="T8" fmla="*/ 2147483646 w 2334"/>
                <a:gd name="T9" fmla="*/ 2147483646 h 2278"/>
                <a:gd name="T10" fmla="*/ 2147483646 w 2334"/>
                <a:gd name="T11" fmla="*/ 2147483646 h 2278"/>
                <a:gd name="T12" fmla="*/ 1298828125 w 2334"/>
                <a:gd name="T13" fmla="*/ 1367187500 h 2278"/>
                <a:gd name="T14" fmla="*/ 1298828125 w 2334"/>
                <a:gd name="T15" fmla="*/ 849609375 h 2278"/>
                <a:gd name="T16" fmla="*/ 1582031250 w 2334"/>
                <a:gd name="T17" fmla="*/ 751953125 h 2278"/>
                <a:gd name="T18" fmla="*/ 1582031250 w 2334"/>
                <a:gd name="T19" fmla="*/ 0 h 2278"/>
                <a:gd name="T20" fmla="*/ 732421875 w 2334"/>
                <a:gd name="T21" fmla="*/ 1884765625 h 2278"/>
                <a:gd name="T22" fmla="*/ 2147483646 w 2334"/>
                <a:gd name="T23" fmla="*/ 2147483646 h 2278"/>
                <a:gd name="T24" fmla="*/ 2147483646 w 2334"/>
                <a:gd name="T25" fmla="*/ 2147483646 h 2278"/>
                <a:gd name="T26" fmla="*/ 2147483646 w 2334"/>
                <a:gd name="T27" fmla="*/ 2147483646 h 2278"/>
                <a:gd name="T28" fmla="*/ 2147483646 w 2334"/>
                <a:gd name="T29" fmla="*/ 2147483646 h 2278"/>
                <a:gd name="T30" fmla="*/ 2147483646 w 2334"/>
                <a:gd name="T31" fmla="*/ 2147483646 h 2278"/>
                <a:gd name="T32" fmla="*/ 2147483646 w 2334"/>
                <a:gd name="T33" fmla="*/ 322265625 h 2278"/>
                <a:gd name="T34" fmla="*/ 1582031250 w 2334"/>
                <a:gd name="T35" fmla="*/ 0 h 22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34" h="2278" extrusionOk="0">
                  <a:moveTo>
                    <a:pt x="162" y="77"/>
                  </a:moveTo>
                  <a:cubicBezTo>
                    <a:pt x="172" y="77"/>
                    <a:pt x="177" y="82"/>
                    <a:pt x="186" y="91"/>
                  </a:cubicBezTo>
                  <a:lnTo>
                    <a:pt x="2237" y="2133"/>
                  </a:lnTo>
                  <a:cubicBezTo>
                    <a:pt x="2242" y="2142"/>
                    <a:pt x="2247" y="2157"/>
                    <a:pt x="2247" y="2167"/>
                  </a:cubicBezTo>
                  <a:cubicBezTo>
                    <a:pt x="2242" y="2181"/>
                    <a:pt x="2228" y="2196"/>
                    <a:pt x="2213" y="2200"/>
                  </a:cubicBezTo>
                  <a:cubicBezTo>
                    <a:pt x="2203" y="2200"/>
                    <a:pt x="2189" y="2200"/>
                    <a:pt x="2179" y="2191"/>
                  </a:cubicBezTo>
                  <a:lnTo>
                    <a:pt x="133" y="140"/>
                  </a:lnTo>
                  <a:cubicBezTo>
                    <a:pt x="119" y="125"/>
                    <a:pt x="119" y="101"/>
                    <a:pt x="133" y="87"/>
                  </a:cubicBezTo>
                  <a:cubicBezTo>
                    <a:pt x="138" y="82"/>
                    <a:pt x="148" y="77"/>
                    <a:pt x="162" y="77"/>
                  </a:cubicBezTo>
                  <a:close/>
                  <a:moveTo>
                    <a:pt x="162" y="0"/>
                  </a:moveTo>
                  <a:cubicBezTo>
                    <a:pt x="75" y="0"/>
                    <a:pt x="0" y="111"/>
                    <a:pt x="75" y="193"/>
                  </a:cubicBezTo>
                  <a:lnTo>
                    <a:pt x="2126" y="2244"/>
                  </a:lnTo>
                  <a:cubicBezTo>
                    <a:pt x="2145" y="2263"/>
                    <a:pt x="2174" y="2273"/>
                    <a:pt x="2203" y="2278"/>
                  </a:cubicBezTo>
                  <a:lnTo>
                    <a:pt x="2213" y="2278"/>
                  </a:lnTo>
                  <a:cubicBezTo>
                    <a:pt x="2242" y="2273"/>
                    <a:pt x="2266" y="2258"/>
                    <a:pt x="2286" y="2239"/>
                  </a:cubicBezTo>
                  <a:cubicBezTo>
                    <a:pt x="2334" y="2196"/>
                    <a:pt x="2334" y="2123"/>
                    <a:pt x="2286" y="2079"/>
                  </a:cubicBezTo>
                  <a:lnTo>
                    <a:pt x="239" y="33"/>
                  </a:lnTo>
                  <a:cubicBezTo>
                    <a:pt x="215" y="10"/>
                    <a:pt x="188" y="0"/>
                    <a:pt x="162"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1" name="Google Shape;491;p9">
              <a:extLst>
                <a:ext uri="{FF2B5EF4-FFF2-40B4-BE49-F238E27FC236}">
                  <a16:creationId xmlns:a16="http://schemas.microsoft.com/office/drawing/2014/main" id="{A44619A7-5865-C747-A411-4DCA10477650}"/>
                </a:ext>
              </a:extLst>
            </p:cNvPr>
            <p:cNvSpPr>
              <a:spLocks/>
            </p:cNvSpPr>
            <p:nvPr/>
          </p:nvSpPr>
          <p:spPr bwMode="auto">
            <a:xfrm>
              <a:off x="-3325950" y="-1814075"/>
              <a:ext cx="51075" cy="49625"/>
            </a:xfrm>
            <a:custGeom>
              <a:avLst/>
              <a:gdLst>
                <a:gd name="T0" fmla="*/ 1074218750 w 2043"/>
                <a:gd name="T1" fmla="*/ 9765625 h 1985"/>
                <a:gd name="T2" fmla="*/ 478515625 w 2043"/>
                <a:gd name="T3" fmla="*/ 1289062500 h 1985"/>
                <a:gd name="T4" fmla="*/ 2147483646 w 2043"/>
                <a:gd name="T5" fmla="*/ 2147483646 h 1985"/>
                <a:gd name="T6" fmla="*/ 2147483646 w 2043"/>
                <a:gd name="T7" fmla="*/ 2147483646 h 1985"/>
                <a:gd name="T8" fmla="*/ 2147483646 w 2043"/>
                <a:gd name="T9" fmla="*/ 2147483646 h 1985"/>
                <a:gd name="T10" fmla="*/ 1562500000 w 2043"/>
                <a:gd name="T11" fmla="*/ 195312500 h 1985"/>
                <a:gd name="T12" fmla="*/ 1074218750 w 2043"/>
                <a:gd name="T13" fmla="*/ 9765625 h 19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3" h="1985" extrusionOk="0">
                  <a:moveTo>
                    <a:pt x="110" y="1"/>
                  </a:moveTo>
                  <a:cubicBezTo>
                    <a:pt x="51" y="1"/>
                    <a:pt x="0" y="75"/>
                    <a:pt x="49" y="132"/>
                  </a:cubicBezTo>
                  <a:lnTo>
                    <a:pt x="1887" y="1965"/>
                  </a:lnTo>
                  <a:cubicBezTo>
                    <a:pt x="1902" y="1979"/>
                    <a:pt x="1919" y="1984"/>
                    <a:pt x="1935" y="1984"/>
                  </a:cubicBezTo>
                  <a:cubicBezTo>
                    <a:pt x="1992" y="1984"/>
                    <a:pt x="2043" y="1910"/>
                    <a:pt x="1994" y="1854"/>
                  </a:cubicBezTo>
                  <a:lnTo>
                    <a:pt x="160" y="20"/>
                  </a:lnTo>
                  <a:cubicBezTo>
                    <a:pt x="144" y="7"/>
                    <a:pt x="127" y="1"/>
                    <a:pt x="11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2" name="Google Shape;492;p9">
              <a:extLst>
                <a:ext uri="{FF2B5EF4-FFF2-40B4-BE49-F238E27FC236}">
                  <a16:creationId xmlns:a16="http://schemas.microsoft.com/office/drawing/2014/main" id="{E034416F-FD84-F44F-81A2-72CDE265F6D1}"/>
                </a:ext>
              </a:extLst>
            </p:cNvPr>
            <p:cNvSpPr>
              <a:spLocks/>
            </p:cNvSpPr>
            <p:nvPr/>
          </p:nvSpPr>
          <p:spPr bwMode="auto">
            <a:xfrm>
              <a:off x="-3326175" y="-1815050"/>
              <a:ext cx="51900" cy="51550"/>
            </a:xfrm>
            <a:custGeom>
              <a:avLst/>
              <a:gdLst>
                <a:gd name="T0" fmla="*/ 1210937500 w 2076"/>
                <a:gd name="T1" fmla="*/ 751953125 h 2062"/>
                <a:gd name="T2" fmla="*/ 1416015625 w 2076"/>
                <a:gd name="T3" fmla="*/ 859375000 h 2062"/>
                <a:gd name="T4" fmla="*/ 2147483646 w 2076"/>
                <a:gd name="T5" fmla="*/ 2147483646 h 2062"/>
                <a:gd name="T6" fmla="*/ 2147483646 w 2076"/>
                <a:gd name="T7" fmla="*/ 2147483646 h 2062"/>
                <a:gd name="T8" fmla="*/ 2147483646 w 2076"/>
                <a:gd name="T9" fmla="*/ 2147483646 h 2062"/>
                <a:gd name="T10" fmla="*/ 898437500 w 2076"/>
                <a:gd name="T11" fmla="*/ 1386718750 h 2062"/>
                <a:gd name="T12" fmla="*/ 751953125 w 2076"/>
                <a:gd name="T13" fmla="*/ 1142578125 h 2062"/>
                <a:gd name="T14" fmla="*/ 1132812500 w 2076"/>
                <a:gd name="T15" fmla="*/ 771484375 h 2062"/>
                <a:gd name="T16" fmla="*/ 1210937500 w 2076"/>
                <a:gd name="T17" fmla="*/ 751953125 h 2062"/>
                <a:gd name="T18" fmla="*/ 1210937500 w 2076"/>
                <a:gd name="T19" fmla="*/ 0 h 2062"/>
                <a:gd name="T20" fmla="*/ 1083984375 w 2076"/>
                <a:gd name="T21" fmla="*/ 9765625 h 2062"/>
                <a:gd name="T22" fmla="*/ 380859375 w 2076"/>
                <a:gd name="T23" fmla="*/ 341796875 h 2062"/>
                <a:gd name="T24" fmla="*/ 48828125 w 2076"/>
                <a:gd name="T25" fmla="*/ 1054687500 h 2062"/>
                <a:gd name="T26" fmla="*/ 332031250 w 2076"/>
                <a:gd name="T27" fmla="*/ 1904296875 h 2062"/>
                <a:gd name="T28" fmla="*/ 2147483646 w 2076"/>
                <a:gd name="T29" fmla="*/ 2147483646 h 2062"/>
                <a:gd name="T30" fmla="*/ 2147483646 w 2076"/>
                <a:gd name="T31" fmla="*/ 2147483646 h 2062"/>
                <a:gd name="T32" fmla="*/ 2147483646 w 2076"/>
                <a:gd name="T33" fmla="*/ 2147483646 h 2062"/>
                <a:gd name="T34" fmla="*/ 2147483646 w 2076"/>
                <a:gd name="T35" fmla="*/ 2147483646 h 2062"/>
                <a:gd name="T36" fmla="*/ 1933593750 w 2076"/>
                <a:gd name="T37" fmla="*/ 341796875 h 2062"/>
                <a:gd name="T38" fmla="*/ 1210937500 w 2076"/>
                <a:gd name="T39" fmla="*/ 0 h 20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76" h="2062" extrusionOk="0">
                  <a:moveTo>
                    <a:pt x="124" y="77"/>
                  </a:moveTo>
                  <a:cubicBezTo>
                    <a:pt x="131" y="77"/>
                    <a:pt x="138" y="81"/>
                    <a:pt x="145" y="88"/>
                  </a:cubicBezTo>
                  <a:lnTo>
                    <a:pt x="1978" y="1922"/>
                  </a:lnTo>
                  <a:cubicBezTo>
                    <a:pt x="2001" y="1948"/>
                    <a:pt x="1976" y="1984"/>
                    <a:pt x="1948" y="1984"/>
                  </a:cubicBezTo>
                  <a:cubicBezTo>
                    <a:pt x="1940" y="1984"/>
                    <a:pt x="1932" y="1981"/>
                    <a:pt x="1925" y="1975"/>
                  </a:cubicBezTo>
                  <a:lnTo>
                    <a:pt x="92" y="142"/>
                  </a:lnTo>
                  <a:cubicBezTo>
                    <a:pt x="82" y="137"/>
                    <a:pt x="77" y="127"/>
                    <a:pt x="77" y="117"/>
                  </a:cubicBezTo>
                  <a:cubicBezTo>
                    <a:pt x="82" y="93"/>
                    <a:pt x="97" y="79"/>
                    <a:pt x="116" y="79"/>
                  </a:cubicBezTo>
                  <a:cubicBezTo>
                    <a:pt x="119" y="77"/>
                    <a:pt x="121" y="77"/>
                    <a:pt x="124" y="77"/>
                  </a:cubicBezTo>
                  <a:close/>
                  <a:moveTo>
                    <a:pt x="124" y="0"/>
                  </a:moveTo>
                  <a:cubicBezTo>
                    <a:pt x="120" y="0"/>
                    <a:pt x="116" y="1"/>
                    <a:pt x="111" y="1"/>
                  </a:cubicBezTo>
                  <a:cubicBezTo>
                    <a:pt x="82" y="1"/>
                    <a:pt x="58" y="16"/>
                    <a:pt x="39" y="35"/>
                  </a:cubicBezTo>
                  <a:cubicBezTo>
                    <a:pt x="19" y="54"/>
                    <a:pt x="5" y="84"/>
                    <a:pt x="5" y="108"/>
                  </a:cubicBezTo>
                  <a:cubicBezTo>
                    <a:pt x="0" y="142"/>
                    <a:pt x="15" y="171"/>
                    <a:pt x="34" y="195"/>
                  </a:cubicBezTo>
                  <a:lnTo>
                    <a:pt x="1872" y="2028"/>
                  </a:lnTo>
                  <a:cubicBezTo>
                    <a:pt x="1891" y="2052"/>
                    <a:pt x="1916" y="2062"/>
                    <a:pt x="1949" y="2062"/>
                  </a:cubicBezTo>
                  <a:cubicBezTo>
                    <a:pt x="1978" y="2062"/>
                    <a:pt x="2007" y="2047"/>
                    <a:pt x="2032" y="2028"/>
                  </a:cubicBezTo>
                  <a:cubicBezTo>
                    <a:pt x="2075" y="1984"/>
                    <a:pt x="2075" y="1912"/>
                    <a:pt x="2032" y="1868"/>
                  </a:cubicBezTo>
                  <a:lnTo>
                    <a:pt x="198" y="35"/>
                  </a:lnTo>
                  <a:cubicBezTo>
                    <a:pt x="177" y="14"/>
                    <a:pt x="153" y="0"/>
                    <a:pt x="124"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3" name="Google Shape;493;p9">
              <a:extLst>
                <a:ext uri="{FF2B5EF4-FFF2-40B4-BE49-F238E27FC236}">
                  <a16:creationId xmlns:a16="http://schemas.microsoft.com/office/drawing/2014/main" id="{76323518-F2B8-3942-8942-6E046EFF4C72}"/>
                </a:ext>
              </a:extLst>
            </p:cNvPr>
            <p:cNvSpPr>
              <a:spLocks/>
            </p:cNvSpPr>
            <p:nvPr/>
          </p:nvSpPr>
          <p:spPr bwMode="auto">
            <a:xfrm>
              <a:off x="-3340075" y="-1794675"/>
              <a:ext cx="45725" cy="44250"/>
            </a:xfrm>
            <a:custGeom>
              <a:avLst/>
              <a:gdLst>
                <a:gd name="T0" fmla="*/ 1044921875 w 1829"/>
                <a:gd name="T1" fmla="*/ 9765625 h 1770"/>
                <a:gd name="T2" fmla="*/ 517578125 w 1829"/>
                <a:gd name="T3" fmla="*/ 1259765625 h 1770"/>
                <a:gd name="T4" fmla="*/ 2147483646 w 1829"/>
                <a:gd name="T5" fmla="*/ 2147483646 h 1770"/>
                <a:gd name="T6" fmla="*/ 2147483646 w 1829"/>
                <a:gd name="T7" fmla="*/ 2147483646 h 1770"/>
                <a:gd name="T8" fmla="*/ 2147483646 w 1829"/>
                <a:gd name="T9" fmla="*/ 2147483646 h 1770"/>
                <a:gd name="T10" fmla="*/ 2147483646 w 1829"/>
                <a:gd name="T11" fmla="*/ 2147483646 h 1770"/>
                <a:gd name="T12" fmla="*/ 1552734375 w 1829"/>
                <a:gd name="T13" fmla="*/ 224609375 h 1770"/>
                <a:gd name="T14" fmla="*/ 1044921875 w 1829"/>
                <a:gd name="T15" fmla="*/ 9765625 h 177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29" h="1770" extrusionOk="0">
                  <a:moveTo>
                    <a:pt x="107" y="1"/>
                  </a:moveTo>
                  <a:cubicBezTo>
                    <a:pt x="49" y="1"/>
                    <a:pt x="1" y="74"/>
                    <a:pt x="53" y="129"/>
                  </a:cubicBezTo>
                  <a:lnTo>
                    <a:pt x="1673" y="1750"/>
                  </a:lnTo>
                  <a:lnTo>
                    <a:pt x="1669" y="1750"/>
                  </a:lnTo>
                  <a:cubicBezTo>
                    <a:pt x="1685" y="1764"/>
                    <a:pt x="1702" y="1770"/>
                    <a:pt x="1719" y="1770"/>
                  </a:cubicBezTo>
                  <a:cubicBezTo>
                    <a:pt x="1778" y="1770"/>
                    <a:pt x="1829" y="1696"/>
                    <a:pt x="1780" y="1643"/>
                  </a:cubicBezTo>
                  <a:lnTo>
                    <a:pt x="159" y="23"/>
                  </a:lnTo>
                  <a:cubicBezTo>
                    <a:pt x="143" y="7"/>
                    <a:pt x="124" y="1"/>
                    <a:pt x="107"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4" name="Google Shape;494;p9">
              <a:extLst>
                <a:ext uri="{FF2B5EF4-FFF2-40B4-BE49-F238E27FC236}">
                  <a16:creationId xmlns:a16="http://schemas.microsoft.com/office/drawing/2014/main" id="{2B0F8049-FCE8-BD45-9288-0C80197FAA11}"/>
                </a:ext>
              </a:extLst>
            </p:cNvPr>
            <p:cNvSpPr>
              <a:spLocks/>
            </p:cNvSpPr>
            <p:nvPr/>
          </p:nvSpPr>
          <p:spPr bwMode="auto">
            <a:xfrm>
              <a:off x="-3340325" y="-1795575"/>
              <a:ext cx="46325" cy="46225"/>
            </a:xfrm>
            <a:custGeom>
              <a:avLst/>
              <a:gdLst>
                <a:gd name="T0" fmla="*/ 1181640625 w 1853"/>
                <a:gd name="T1" fmla="*/ 722656250 h 1849"/>
                <a:gd name="T2" fmla="*/ 1416015625 w 1853"/>
                <a:gd name="T3" fmla="*/ 859375000 h 1849"/>
                <a:gd name="T4" fmla="*/ 2147483646 w 1853"/>
                <a:gd name="T5" fmla="*/ 2147483646 h 1849"/>
                <a:gd name="T6" fmla="*/ 2147483646 w 1853"/>
                <a:gd name="T7" fmla="*/ 2147483646 h 1849"/>
                <a:gd name="T8" fmla="*/ 2147483646 w 1853"/>
                <a:gd name="T9" fmla="*/ 2147483646 h 1849"/>
                <a:gd name="T10" fmla="*/ 2147483646 w 1853"/>
                <a:gd name="T11" fmla="*/ 2147483646 h 1849"/>
                <a:gd name="T12" fmla="*/ 898437500 w 1853"/>
                <a:gd name="T13" fmla="*/ 1376953125 h 1849"/>
                <a:gd name="T14" fmla="*/ 898437500 w 1853"/>
                <a:gd name="T15" fmla="*/ 859375000 h 1849"/>
                <a:gd name="T16" fmla="*/ 1181640625 w 1853"/>
                <a:gd name="T17" fmla="*/ 722656250 h 1849"/>
                <a:gd name="T18" fmla="*/ 1201171875 w 1853"/>
                <a:gd name="T19" fmla="*/ 0 h 1849"/>
                <a:gd name="T20" fmla="*/ 1083984375 w 1853"/>
                <a:gd name="T21" fmla="*/ 9765625 h 1849"/>
                <a:gd name="T22" fmla="*/ 332031250 w 1853"/>
                <a:gd name="T23" fmla="*/ 341796875 h 1849"/>
                <a:gd name="T24" fmla="*/ 0 w 1853"/>
                <a:gd name="T25" fmla="*/ 1044921875 h 1849"/>
                <a:gd name="T26" fmla="*/ 332031250 w 1853"/>
                <a:gd name="T27" fmla="*/ 1904296875 h 1849"/>
                <a:gd name="T28" fmla="*/ 2147483646 w 1853"/>
                <a:gd name="T29" fmla="*/ 2147483646 h 1849"/>
                <a:gd name="T30" fmla="*/ 2147483646 w 1853"/>
                <a:gd name="T31" fmla="*/ 2147483646 h 1849"/>
                <a:gd name="T32" fmla="*/ 2147483646 w 1853"/>
                <a:gd name="T33" fmla="*/ 2147483646 h 1849"/>
                <a:gd name="T34" fmla="*/ 2147483646 w 1853"/>
                <a:gd name="T35" fmla="*/ 2147483646 h 1849"/>
                <a:gd name="T36" fmla="*/ 2147483646 w 1853"/>
                <a:gd name="T37" fmla="*/ 2147483646 h 1849"/>
                <a:gd name="T38" fmla="*/ 1894531250 w 1853"/>
                <a:gd name="T39" fmla="*/ 341796875 h 1849"/>
                <a:gd name="T40" fmla="*/ 1201171875 w 1853"/>
                <a:gd name="T41" fmla="*/ 0 h 18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853" h="1849" extrusionOk="0">
                  <a:moveTo>
                    <a:pt x="121" y="74"/>
                  </a:moveTo>
                  <a:cubicBezTo>
                    <a:pt x="131" y="74"/>
                    <a:pt x="140" y="78"/>
                    <a:pt x="145" y="88"/>
                  </a:cubicBezTo>
                  <a:lnTo>
                    <a:pt x="1766" y="1704"/>
                  </a:lnTo>
                  <a:cubicBezTo>
                    <a:pt x="1775" y="1713"/>
                    <a:pt x="1775" y="1728"/>
                    <a:pt x="1775" y="1738"/>
                  </a:cubicBezTo>
                  <a:cubicBezTo>
                    <a:pt x="1770" y="1752"/>
                    <a:pt x="1756" y="1767"/>
                    <a:pt x="1741" y="1771"/>
                  </a:cubicBezTo>
                  <a:cubicBezTo>
                    <a:pt x="1732" y="1771"/>
                    <a:pt x="1717" y="1771"/>
                    <a:pt x="1712" y="1762"/>
                  </a:cubicBezTo>
                  <a:lnTo>
                    <a:pt x="92" y="141"/>
                  </a:lnTo>
                  <a:cubicBezTo>
                    <a:pt x="78" y="127"/>
                    <a:pt x="78" y="103"/>
                    <a:pt x="92" y="88"/>
                  </a:cubicBezTo>
                  <a:cubicBezTo>
                    <a:pt x="97" y="83"/>
                    <a:pt x="107" y="78"/>
                    <a:pt x="121" y="74"/>
                  </a:cubicBezTo>
                  <a:close/>
                  <a:moveTo>
                    <a:pt x="123" y="0"/>
                  </a:moveTo>
                  <a:cubicBezTo>
                    <a:pt x="119" y="0"/>
                    <a:pt x="115" y="0"/>
                    <a:pt x="111" y="1"/>
                  </a:cubicBezTo>
                  <a:cubicBezTo>
                    <a:pt x="82" y="1"/>
                    <a:pt x="53" y="16"/>
                    <a:pt x="34" y="35"/>
                  </a:cubicBezTo>
                  <a:cubicBezTo>
                    <a:pt x="15" y="54"/>
                    <a:pt x="5" y="78"/>
                    <a:pt x="0" y="107"/>
                  </a:cubicBezTo>
                  <a:cubicBezTo>
                    <a:pt x="0" y="141"/>
                    <a:pt x="10" y="170"/>
                    <a:pt x="34" y="195"/>
                  </a:cubicBezTo>
                  <a:lnTo>
                    <a:pt x="1654" y="1815"/>
                  </a:lnTo>
                  <a:cubicBezTo>
                    <a:pt x="1674" y="1834"/>
                    <a:pt x="1703" y="1849"/>
                    <a:pt x="1732" y="1849"/>
                  </a:cubicBezTo>
                  <a:cubicBezTo>
                    <a:pt x="1741" y="1849"/>
                    <a:pt x="1751" y="1844"/>
                    <a:pt x="1761" y="1844"/>
                  </a:cubicBezTo>
                  <a:cubicBezTo>
                    <a:pt x="1800" y="1834"/>
                    <a:pt x="1833" y="1800"/>
                    <a:pt x="1843" y="1757"/>
                  </a:cubicBezTo>
                  <a:cubicBezTo>
                    <a:pt x="1853" y="1718"/>
                    <a:pt x="1843" y="1679"/>
                    <a:pt x="1814" y="1650"/>
                  </a:cubicBezTo>
                  <a:lnTo>
                    <a:pt x="194" y="35"/>
                  </a:lnTo>
                  <a:cubicBezTo>
                    <a:pt x="177" y="14"/>
                    <a:pt x="149" y="0"/>
                    <a:pt x="12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5" name="Google Shape;495;p9">
              <a:extLst>
                <a:ext uri="{FF2B5EF4-FFF2-40B4-BE49-F238E27FC236}">
                  <a16:creationId xmlns:a16="http://schemas.microsoft.com/office/drawing/2014/main" id="{0CCB8D54-A147-4647-B228-43D815D9FCF3}"/>
                </a:ext>
              </a:extLst>
            </p:cNvPr>
            <p:cNvSpPr>
              <a:spLocks/>
            </p:cNvSpPr>
            <p:nvPr/>
          </p:nvSpPr>
          <p:spPr bwMode="auto">
            <a:xfrm>
              <a:off x="-3354125" y="-1775125"/>
              <a:ext cx="40325" cy="38850"/>
            </a:xfrm>
            <a:custGeom>
              <a:avLst/>
              <a:gdLst>
                <a:gd name="T0" fmla="*/ 1074218750 w 1613"/>
                <a:gd name="T1" fmla="*/ 0 h 1554"/>
                <a:gd name="T2" fmla="*/ 478515625 w 1613"/>
                <a:gd name="T3" fmla="*/ 1230468750 h 1554"/>
                <a:gd name="T4" fmla="*/ 2147483646 w 1613"/>
                <a:gd name="T5" fmla="*/ 2147483646 h 1554"/>
                <a:gd name="T6" fmla="*/ 2147483646 w 1613"/>
                <a:gd name="T7" fmla="*/ 2147483646 h 1554"/>
                <a:gd name="T8" fmla="*/ 2147483646 w 1613"/>
                <a:gd name="T9" fmla="*/ 2147483646 h 1554"/>
                <a:gd name="T10" fmla="*/ 1562500000 w 1613"/>
                <a:gd name="T11" fmla="*/ 195312500 h 1554"/>
                <a:gd name="T12" fmla="*/ 1074218750 w 1613"/>
                <a:gd name="T13" fmla="*/ 0 h 1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3" h="1554" extrusionOk="0">
                  <a:moveTo>
                    <a:pt x="110" y="0"/>
                  </a:moveTo>
                  <a:cubicBezTo>
                    <a:pt x="51" y="0"/>
                    <a:pt x="0" y="73"/>
                    <a:pt x="49" y="126"/>
                  </a:cubicBezTo>
                  <a:lnTo>
                    <a:pt x="1457" y="1534"/>
                  </a:lnTo>
                  <a:cubicBezTo>
                    <a:pt x="1472" y="1548"/>
                    <a:pt x="1488" y="1554"/>
                    <a:pt x="1504" y="1554"/>
                  </a:cubicBezTo>
                  <a:cubicBezTo>
                    <a:pt x="1561" y="1554"/>
                    <a:pt x="1612" y="1479"/>
                    <a:pt x="1563" y="1423"/>
                  </a:cubicBezTo>
                  <a:lnTo>
                    <a:pt x="160" y="20"/>
                  </a:lnTo>
                  <a:cubicBezTo>
                    <a:pt x="144" y="6"/>
                    <a:pt x="127" y="0"/>
                    <a:pt x="11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6" name="Google Shape;496;p9">
              <a:extLst>
                <a:ext uri="{FF2B5EF4-FFF2-40B4-BE49-F238E27FC236}">
                  <a16:creationId xmlns:a16="http://schemas.microsoft.com/office/drawing/2014/main" id="{F5A7B1D0-BAE0-094A-BB19-9603C0A8F414}"/>
                </a:ext>
              </a:extLst>
            </p:cNvPr>
            <p:cNvSpPr>
              <a:spLocks/>
            </p:cNvSpPr>
            <p:nvPr/>
          </p:nvSpPr>
          <p:spPr bwMode="auto">
            <a:xfrm>
              <a:off x="-3354725" y="-1776125"/>
              <a:ext cx="41500" cy="40800"/>
            </a:xfrm>
            <a:custGeom>
              <a:avLst/>
              <a:gdLst>
                <a:gd name="T0" fmla="*/ 1279296875 w 1660"/>
                <a:gd name="T1" fmla="*/ 722656250 h 1632"/>
                <a:gd name="T2" fmla="*/ 1513671875 w 1660"/>
                <a:gd name="T3" fmla="*/ 869140625 h 1632"/>
                <a:gd name="T4" fmla="*/ 2147483646 w 1660"/>
                <a:gd name="T5" fmla="*/ 2147483646 h 1632"/>
                <a:gd name="T6" fmla="*/ 2147483646 w 1660"/>
                <a:gd name="T7" fmla="*/ 2147483646 h 1632"/>
                <a:gd name="T8" fmla="*/ 2147483646 w 1660"/>
                <a:gd name="T9" fmla="*/ 2147483646 h 1632"/>
                <a:gd name="T10" fmla="*/ 2147483646 w 1660"/>
                <a:gd name="T11" fmla="*/ 2147483646 h 1632"/>
                <a:gd name="T12" fmla="*/ 996093750 w 1660"/>
                <a:gd name="T13" fmla="*/ 1386718750 h 1632"/>
                <a:gd name="T14" fmla="*/ 898437500 w 1660"/>
                <a:gd name="T15" fmla="*/ 1103515625 h 1632"/>
                <a:gd name="T16" fmla="*/ 1044921875 w 1660"/>
                <a:gd name="T17" fmla="*/ 869140625 h 1632"/>
                <a:gd name="T18" fmla="*/ 1279296875 w 1660"/>
                <a:gd name="T19" fmla="*/ 722656250 h 1632"/>
                <a:gd name="T20" fmla="*/ 1308593750 w 1660"/>
                <a:gd name="T21" fmla="*/ 9765625 h 1632"/>
                <a:gd name="T22" fmla="*/ 1181640625 w 1660"/>
                <a:gd name="T23" fmla="*/ 19531250 h 1632"/>
                <a:gd name="T24" fmla="*/ 478515625 w 1660"/>
                <a:gd name="T25" fmla="*/ 351562500 h 1632"/>
                <a:gd name="T26" fmla="*/ 478515625 w 1660"/>
                <a:gd name="T27" fmla="*/ 1904296875 h 1632"/>
                <a:gd name="T28" fmla="*/ 2147483646 w 1660"/>
                <a:gd name="T29" fmla="*/ 2147483646 h 1632"/>
                <a:gd name="T30" fmla="*/ 2147483646 w 1660"/>
                <a:gd name="T31" fmla="*/ 2147483646 h 1632"/>
                <a:gd name="T32" fmla="*/ 2147483646 w 1660"/>
                <a:gd name="T33" fmla="*/ 2147483646 h 1632"/>
                <a:gd name="T34" fmla="*/ 2147483646 w 1660"/>
                <a:gd name="T35" fmla="*/ 2147483646 h 1632"/>
                <a:gd name="T36" fmla="*/ 2041015625 w 1660"/>
                <a:gd name="T37" fmla="*/ 351562500 h 1632"/>
                <a:gd name="T38" fmla="*/ 1308593750 w 1660"/>
                <a:gd name="T39" fmla="*/ 9765625 h 163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60" h="1632" extrusionOk="0">
                  <a:moveTo>
                    <a:pt x="131" y="74"/>
                  </a:moveTo>
                  <a:cubicBezTo>
                    <a:pt x="141" y="79"/>
                    <a:pt x="150" y="79"/>
                    <a:pt x="155" y="89"/>
                  </a:cubicBezTo>
                  <a:lnTo>
                    <a:pt x="1558" y="1492"/>
                  </a:lnTo>
                  <a:cubicBezTo>
                    <a:pt x="1577" y="1506"/>
                    <a:pt x="1577" y="1530"/>
                    <a:pt x="1558" y="1545"/>
                  </a:cubicBezTo>
                  <a:cubicBezTo>
                    <a:pt x="1553" y="1552"/>
                    <a:pt x="1545" y="1556"/>
                    <a:pt x="1536" y="1556"/>
                  </a:cubicBezTo>
                  <a:cubicBezTo>
                    <a:pt x="1527" y="1556"/>
                    <a:pt x="1517" y="1552"/>
                    <a:pt x="1510" y="1545"/>
                  </a:cubicBezTo>
                  <a:lnTo>
                    <a:pt x="102" y="142"/>
                  </a:lnTo>
                  <a:cubicBezTo>
                    <a:pt x="97" y="132"/>
                    <a:pt x="92" y="123"/>
                    <a:pt x="92" y="113"/>
                  </a:cubicBezTo>
                  <a:cubicBezTo>
                    <a:pt x="92" y="103"/>
                    <a:pt x="97" y="94"/>
                    <a:pt x="107" y="89"/>
                  </a:cubicBezTo>
                  <a:cubicBezTo>
                    <a:pt x="112" y="84"/>
                    <a:pt x="121" y="79"/>
                    <a:pt x="131" y="74"/>
                  </a:cubicBezTo>
                  <a:close/>
                  <a:moveTo>
                    <a:pt x="134" y="1"/>
                  </a:moveTo>
                  <a:cubicBezTo>
                    <a:pt x="130" y="1"/>
                    <a:pt x="126" y="1"/>
                    <a:pt x="121" y="2"/>
                  </a:cubicBezTo>
                  <a:cubicBezTo>
                    <a:pt x="92" y="2"/>
                    <a:pt x="68" y="16"/>
                    <a:pt x="49" y="36"/>
                  </a:cubicBezTo>
                  <a:cubicBezTo>
                    <a:pt x="1" y="79"/>
                    <a:pt x="1" y="152"/>
                    <a:pt x="49" y="195"/>
                  </a:cubicBezTo>
                  <a:lnTo>
                    <a:pt x="1452" y="1598"/>
                  </a:lnTo>
                  <a:cubicBezTo>
                    <a:pt x="1471" y="1622"/>
                    <a:pt x="1500" y="1632"/>
                    <a:pt x="1529" y="1632"/>
                  </a:cubicBezTo>
                  <a:cubicBezTo>
                    <a:pt x="1558" y="1632"/>
                    <a:pt x="1587" y="1617"/>
                    <a:pt x="1611" y="1598"/>
                  </a:cubicBezTo>
                  <a:cubicBezTo>
                    <a:pt x="1660" y="1554"/>
                    <a:pt x="1660" y="1482"/>
                    <a:pt x="1611" y="1438"/>
                  </a:cubicBezTo>
                  <a:lnTo>
                    <a:pt x="209" y="36"/>
                  </a:lnTo>
                  <a:cubicBezTo>
                    <a:pt x="187" y="15"/>
                    <a:pt x="163" y="1"/>
                    <a:pt x="13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7" name="Google Shape;497;p9">
              <a:extLst>
                <a:ext uri="{FF2B5EF4-FFF2-40B4-BE49-F238E27FC236}">
                  <a16:creationId xmlns:a16="http://schemas.microsoft.com/office/drawing/2014/main" id="{A34C6645-49AD-D345-9B7D-3F13A5830EAD}"/>
                </a:ext>
              </a:extLst>
            </p:cNvPr>
            <p:cNvSpPr>
              <a:spLocks/>
            </p:cNvSpPr>
            <p:nvPr/>
          </p:nvSpPr>
          <p:spPr bwMode="auto">
            <a:xfrm>
              <a:off x="-3487375" y="-1663400"/>
              <a:ext cx="61800" cy="60325"/>
            </a:xfrm>
            <a:custGeom>
              <a:avLst/>
              <a:gdLst>
                <a:gd name="T0" fmla="*/ 1074218750 w 2472"/>
                <a:gd name="T1" fmla="*/ 9765625 h 2413"/>
                <a:gd name="T2" fmla="*/ 527343750 w 2472"/>
                <a:gd name="T3" fmla="*/ 1240234375 h 2413"/>
                <a:gd name="T4" fmla="*/ 2147483646 w 2472"/>
                <a:gd name="T5" fmla="*/ 2147483646 h 2413"/>
                <a:gd name="T6" fmla="*/ 2147483646 w 2472"/>
                <a:gd name="T7" fmla="*/ 2147483646 h 2413"/>
                <a:gd name="T8" fmla="*/ 2147483646 w 2472"/>
                <a:gd name="T9" fmla="*/ 2147483646 h 2413"/>
                <a:gd name="T10" fmla="*/ 1562500000 w 2472"/>
                <a:gd name="T11" fmla="*/ 195312500 h 2413"/>
                <a:gd name="T12" fmla="*/ 1074218750 w 2472"/>
                <a:gd name="T13" fmla="*/ 9765625 h 24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72" h="2413" extrusionOk="0">
                  <a:moveTo>
                    <a:pt x="110" y="1"/>
                  </a:moveTo>
                  <a:cubicBezTo>
                    <a:pt x="51" y="1"/>
                    <a:pt x="1" y="74"/>
                    <a:pt x="54" y="127"/>
                  </a:cubicBezTo>
                  <a:lnTo>
                    <a:pt x="2317" y="2390"/>
                  </a:lnTo>
                  <a:cubicBezTo>
                    <a:pt x="2333" y="2406"/>
                    <a:pt x="2350" y="2413"/>
                    <a:pt x="2367" y="2413"/>
                  </a:cubicBezTo>
                  <a:cubicBezTo>
                    <a:pt x="2423" y="2413"/>
                    <a:pt x="2472" y="2340"/>
                    <a:pt x="2424" y="2284"/>
                  </a:cubicBezTo>
                  <a:lnTo>
                    <a:pt x="160" y="20"/>
                  </a:lnTo>
                  <a:cubicBezTo>
                    <a:pt x="144" y="6"/>
                    <a:pt x="127" y="1"/>
                    <a:pt x="11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8" name="Google Shape;498;p9">
              <a:extLst>
                <a:ext uri="{FF2B5EF4-FFF2-40B4-BE49-F238E27FC236}">
                  <a16:creationId xmlns:a16="http://schemas.microsoft.com/office/drawing/2014/main" id="{1672F300-D5EB-B846-A28B-49B4ECD82D5C}"/>
                </a:ext>
              </a:extLst>
            </p:cNvPr>
            <p:cNvSpPr>
              <a:spLocks/>
            </p:cNvSpPr>
            <p:nvPr/>
          </p:nvSpPr>
          <p:spPr bwMode="auto">
            <a:xfrm>
              <a:off x="-3487625" y="-1664375"/>
              <a:ext cx="62675" cy="62325"/>
            </a:xfrm>
            <a:custGeom>
              <a:avLst/>
              <a:gdLst>
                <a:gd name="T0" fmla="*/ 1191406250 w 2507"/>
                <a:gd name="T1" fmla="*/ 722656250 h 2493"/>
                <a:gd name="T2" fmla="*/ 1425781250 w 2507"/>
                <a:gd name="T3" fmla="*/ 810546875 h 2493"/>
                <a:gd name="T4" fmla="*/ 2147483646 w 2507"/>
                <a:gd name="T5" fmla="*/ 2147483646 h 2493"/>
                <a:gd name="T6" fmla="*/ 2147483646 w 2507"/>
                <a:gd name="T7" fmla="*/ 2147483646 h 2493"/>
                <a:gd name="T8" fmla="*/ 2147483646 w 2507"/>
                <a:gd name="T9" fmla="*/ 2147483646 h 2493"/>
                <a:gd name="T10" fmla="*/ 2147483646 w 2507"/>
                <a:gd name="T11" fmla="*/ 2147483646 h 2493"/>
                <a:gd name="T12" fmla="*/ 908203125 w 2507"/>
                <a:gd name="T13" fmla="*/ 1337890625 h 2493"/>
                <a:gd name="T14" fmla="*/ 908203125 w 2507"/>
                <a:gd name="T15" fmla="*/ 810546875 h 2493"/>
                <a:gd name="T16" fmla="*/ 1142578125 w 2507"/>
                <a:gd name="T17" fmla="*/ 722656250 h 2493"/>
                <a:gd name="T18" fmla="*/ 1191406250 w 2507"/>
                <a:gd name="T19" fmla="*/ 722656250 h 2493"/>
                <a:gd name="T20" fmla="*/ 1201171875 w 2507"/>
                <a:gd name="T21" fmla="*/ 0 h 2493"/>
                <a:gd name="T22" fmla="*/ 1093750000 w 2507"/>
                <a:gd name="T23" fmla="*/ 9765625 h 2493"/>
                <a:gd name="T24" fmla="*/ 9765625 w 2507"/>
                <a:gd name="T25" fmla="*/ 1054687500 h 2493"/>
                <a:gd name="T26" fmla="*/ 332031250 w 2507"/>
                <a:gd name="T27" fmla="*/ 1904296875 h 2493"/>
                <a:gd name="T28" fmla="*/ 2147483646 w 2507"/>
                <a:gd name="T29" fmla="*/ 2147483646 h 2493"/>
                <a:gd name="T30" fmla="*/ 2147483646 w 2507"/>
                <a:gd name="T31" fmla="*/ 2147483646 h 2493"/>
                <a:gd name="T32" fmla="*/ 2147483646 w 2507"/>
                <a:gd name="T33" fmla="*/ 2147483646 h 2493"/>
                <a:gd name="T34" fmla="*/ 2147483646 w 2507"/>
                <a:gd name="T35" fmla="*/ 2147483646 h 2493"/>
                <a:gd name="T36" fmla="*/ 1943359375 w 2507"/>
                <a:gd name="T37" fmla="*/ 341796875 h 2493"/>
                <a:gd name="T38" fmla="*/ 1201171875 w 2507"/>
                <a:gd name="T39" fmla="*/ 0 h 24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07" h="2493" extrusionOk="0">
                  <a:moveTo>
                    <a:pt x="122" y="74"/>
                  </a:moveTo>
                  <a:cubicBezTo>
                    <a:pt x="131" y="79"/>
                    <a:pt x="136" y="79"/>
                    <a:pt x="146" y="83"/>
                  </a:cubicBezTo>
                  <a:lnTo>
                    <a:pt x="2405" y="2347"/>
                  </a:lnTo>
                  <a:cubicBezTo>
                    <a:pt x="2419" y="2362"/>
                    <a:pt x="2419" y="2386"/>
                    <a:pt x="2405" y="2400"/>
                  </a:cubicBezTo>
                  <a:cubicBezTo>
                    <a:pt x="2397" y="2408"/>
                    <a:pt x="2388" y="2411"/>
                    <a:pt x="2379" y="2411"/>
                  </a:cubicBezTo>
                  <a:cubicBezTo>
                    <a:pt x="2370" y="2411"/>
                    <a:pt x="2361" y="2408"/>
                    <a:pt x="2356" y="2400"/>
                  </a:cubicBezTo>
                  <a:lnTo>
                    <a:pt x="93" y="137"/>
                  </a:lnTo>
                  <a:cubicBezTo>
                    <a:pt x="78" y="122"/>
                    <a:pt x="78" y="98"/>
                    <a:pt x="93" y="83"/>
                  </a:cubicBezTo>
                  <a:cubicBezTo>
                    <a:pt x="97" y="79"/>
                    <a:pt x="107" y="74"/>
                    <a:pt x="117" y="74"/>
                  </a:cubicBezTo>
                  <a:lnTo>
                    <a:pt x="122" y="74"/>
                  </a:lnTo>
                  <a:close/>
                  <a:moveTo>
                    <a:pt x="123" y="0"/>
                  </a:moveTo>
                  <a:cubicBezTo>
                    <a:pt x="119" y="0"/>
                    <a:pt x="116" y="1"/>
                    <a:pt x="112" y="1"/>
                  </a:cubicBezTo>
                  <a:cubicBezTo>
                    <a:pt x="54" y="6"/>
                    <a:pt x="5" y="50"/>
                    <a:pt x="1" y="108"/>
                  </a:cubicBezTo>
                  <a:cubicBezTo>
                    <a:pt x="1" y="141"/>
                    <a:pt x="10" y="171"/>
                    <a:pt x="34" y="195"/>
                  </a:cubicBezTo>
                  <a:lnTo>
                    <a:pt x="2298" y="2458"/>
                  </a:lnTo>
                  <a:cubicBezTo>
                    <a:pt x="2318" y="2478"/>
                    <a:pt x="2347" y="2492"/>
                    <a:pt x="2376" y="2492"/>
                  </a:cubicBezTo>
                  <a:cubicBezTo>
                    <a:pt x="2409" y="2492"/>
                    <a:pt x="2439" y="2478"/>
                    <a:pt x="2458" y="2454"/>
                  </a:cubicBezTo>
                  <a:cubicBezTo>
                    <a:pt x="2506" y="2415"/>
                    <a:pt x="2506" y="2338"/>
                    <a:pt x="2458" y="2299"/>
                  </a:cubicBezTo>
                  <a:lnTo>
                    <a:pt x="199" y="35"/>
                  </a:lnTo>
                  <a:cubicBezTo>
                    <a:pt x="178" y="14"/>
                    <a:pt x="149" y="0"/>
                    <a:pt x="12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9" name="Google Shape;499;p9">
              <a:extLst>
                <a:ext uri="{FF2B5EF4-FFF2-40B4-BE49-F238E27FC236}">
                  <a16:creationId xmlns:a16="http://schemas.microsoft.com/office/drawing/2014/main" id="{DCE92C87-1466-A840-9BD5-1372180229E5}"/>
                </a:ext>
              </a:extLst>
            </p:cNvPr>
            <p:cNvSpPr>
              <a:spLocks/>
            </p:cNvSpPr>
            <p:nvPr/>
          </p:nvSpPr>
          <p:spPr bwMode="auto">
            <a:xfrm>
              <a:off x="-3467975" y="-1677600"/>
              <a:ext cx="56625" cy="55100"/>
            </a:xfrm>
            <a:custGeom>
              <a:avLst/>
              <a:gdLst>
                <a:gd name="T0" fmla="*/ 1083984375 w 2265"/>
                <a:gd name="T1" fmla="*/ 9765625 h 2204"/>
                <a:gd name="T2" fmla="*/ 546875000 w 2265"/>
                <a:gd name="T3" fmla="*/ 1308593750 h 2204"/>
                <a:gd name="T4" fmla="*/ 2147483646 w 2265"/>
                <a:gd name="T5" fmla="*/ 2147483646 h 2204"/>
                <a:gd name="T6" fmla="*/ 2147483646 w 2265"/>
                <a:gd name="T7" fmla="*/ 2147483646 h 2204"/>
                <a:gd name="T8" fmla="*/ 2147483646 w 2265"/>
                <a:gd name="T9" fmla="*/ 2147483646 h 2204"/>
                <a:gd name="T10" fmla="*/ 1591796875 w 2265"/>
                <a:gd name="T11" fmla="*/ 214843750 h 2204"/>
                <a:gd name="T12" fmla="*/ 1083984375 w 2265"/>
                <a:gd name="T13" fmla="*/ 9765625 h 22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65" h="2204" extrusionOk="0">
                  <a:moveTo>
                    <a:pt x="111" y="1"/>
                  </a:moveTo>
                  <a:cubicBezTo>
                    <a:pt x="51" y="1"/>
                    <a:pt x="0" y="77"/>
                    <a:pt x="56" y="134"/>
                  </a:cubicBezTo>
                  <a:cubicBezTo>
                    <a:pt x="1357" y="1435"/>
                    <a:pt x="801" y="878"/>
                    <a:pt x="2102" y="2180"/>
                  </a:cubicBezTo>
                  <a:cubicBezTo>
                    <a:pt x="2119" y="2197"/>
                    <a:pt x="2138" y="2204"/>
                    <a:pt x="2157" y="2204"/>
                  </a:cubicBezTo>
                  <a:cubicBezTo>
                    <a:pt x="2215" y="2204"/>
                    <a:pt x="2264" y="2129"/>
                    <a:pt x="2209" y="2073"/>
                  </a:cubicBezTo>
                  <a:lnTo>
                    <a:pt x="163" y="22"/>
                  </a:lnTo>
                  <a:cubicBezTo>
                    <a:pt x="146" y="7"/>
                    <a:pt x="128" y="1"/>
                    <a:pt x="111"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0" name="Google Shape;500;p9">
              <a:extLst>
                <a:ext uri="{FF2B5EF4-FFF2-40B4-BE49-F238E27FC236}">
                  <a16:creationId xmlns:a16="http://schemas.microsoft.com/office/drawing/2014/main" id="{F02F6651-E09A-1040-BE8D-0939CE2DD5C0}"/>
                </a:ext>
              </a:extLst>
            </p:cNvPr>
            <p:cNvSpPr>
              <a:spLocks/>
            </p:cNvSpPr>
            <p:nvPr/>
          </p:nvSpPr>
          <p:spPr bwMode="auto">
            <a:xfrm>
              <a:off x="-3469175" y="-1678375"/>
              <a:ext cx="58000" cy="56850"/>
            </a:xfrm>
            <a:custGeom>
              <a:avLst/>
              <a:gdLst>
                <a:gd name="T0" fmla="*/ 1533203125 w 2320"/>
                <a:gd name="T1" fmla="*/ 712890625 h 2274"/>
                <a:gd name="T2" fmla="*/ 1826171875 w 2320"/>
                <a:gd name="T3" fmla="*/ 800781250 h 2274"/>
                <a:gd name="T4" fmla="*/ 2147483646 w 2320"/>
                <a:gd name="T5" fmla="*/ 2147483646 h 2274"/>
                <a:gd name="T6" fmla="*/ 2147483646 w 2320"/>
                <a:gd name="T7" fmla="*/ 2147483646 h 2274"/>
                <a:gd name="T8" fmla="*/ 2147483646 w 2320"/>
                <a:gd name="T9" fmla="*/ 2147483646 h 2274"/>
                <a:gd name="T10" fmla="*/ 2147483646 w 2320"/>
                <a:gd name="T11" fmla="*/ 2147483646 h 2274"/>
                <a:gd name="T12" fmla="*/ 2147483646 w 2320"/>
                <a:gd name="T13" fmla="*/ 2147483646 h 2274"/>
                <a:gd name="T14" fmla="*/ 1298828125 w 2320"/>
                <a:gd name="T15" fmla="*/ 1328125000 h 2274"/>
                <a:gd name="T16" fmla="*/ 1298828125 w 2320"/>
                <a:gd name="T17" fmla="*/ 849609375 h 2274"/>
                <a:gd name="T18" fmla="*/ 1533203125 w 2320"/>
                <a:gd name="T19" fmla="*/ 712890625 h 2274"/>
                <a:gd name="T20" fmla="*/ 1562500000 w 2320"/>
                <a:gd name="T21" fmla="*/ 9765625 h 2274"/>
                <a:gd name="T22" fmla="*/ 732421875 w 2320"/>
                <a:gd name="T23" fmla="*/ 1894531250 h 2274"/>
                <a:gd name="T24" fmla="*/ 2147483646 w 2320"/>
                <a:gd name="T25" fmla="*/ 2147483646 h 2274"/>
                <a:gd name="T26" fmla="*/ 2147483646 w 2320"/>
                <a:gd name="T27" fmla="*/ 2147483646 h 2274"/>
                <a:gd name="T28" fmla="*/ 2147483646 w 2320"/>
                <a:gd name="T29" fmla="*/ 2147483646 h 2274"/>
                <a:gd name="T30" fmla="*/ 2147483646 w 2320"/>
                <a:gd name="T31" fmla="*/ 2147483646 h 2274"/>
                <a:gd name="T32" fmla="*/ 2147483646 w 2320"/>
                <a:gd name="T33" fmla="*/ 2147483646 h 2274"/>
                <a:gd name="T34" fmla="*/ 2147483646 w 2320"/>
                <a:gd name="T35" fmla="*/ 2147483646 h 2274"/>
                <a:gd name="T36" fmla="*/ 2147483646 w 2320"/>
                <a:gd name="T37" fmla="*/ 332031250 h 2274"/>
                <a:gd name="T38" fmla="*/ 1562500000 w 2320"/>
                <a:gd name="T39" fmla="*/ 9765625 h 22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20" h="2274" extrusionOk="0">
                  <a:moveTo>
                    <a:pt x="157" y="73"/>
                  </a:moveTo>
                  <a:cubicBezTo>
                    <a:pt x="167" y="73"/>
                    <a:pt x="177" y="78"/>
                    <a:pt x="187" y="82"/>
                  </a:cubicBezTo>
                  <a:lnTo>
                    <a:pt x="2233" y="2133"/>
                  </a:lnTo>
                  <a:cubicBezTo>
                    <a:pt x="2242" y="2138"/>
                    <a:pt x="2247" y="2148"/>
                    <a:pt x="2247" y="2157"/>
                  </a:cubicBezTo>
                  <a:cubicBezTo>
                    <a:pt x="2242" y="2167"/>
                    <a:pt x="2237" y="2177"/>
                    <a:pt x="2233" y="2182"/>
                  </a:cubicBezTo>
                  <a:cubicBezTo>
                    <a:pt x="2223" y="2191"/>
                    <a:pt x="2218" y="2196"/>
                    <a:pt x="2208" y="2196"/>
                  </a:cubicBezTo>
                  <a:cubicBezTo>
                    <a:pt x="2194" y="2196"/>
                    <a:pt x="2184" y="2191"/>
                    <a:pt x="2179" y="2186"/>
                  </a:cubicBezTo>
                  <a:lnTo>
                    <a:pt x="133" y="136"/>
                  </a:lnTo>
                  <a:cubicBezTo>
                    <a:pt x="114" y="121"/>
                    <a:pt x="114" y="97"/>
                    <a:pt x="133" y="87"/>
                  </a:cubicBezTo>
                  <a:cubicBezTo>
                    <a:pt x="138" y="78"/>
                    <a:pt x="148" y="73"/>
                    <a:pt x="157" y="73"/>
                  </a:cubicBezTo>
                  <a:close/>
                  <a:moveTo>
                    <a:pt x="160" y="1"/>
                  </a:moveTo>
                  <a:cubicBezTo>
                    <a:pt x="73" y="1"/>
                    <a:pt x="1" y="112"/>
                    <a:pt x="75" y="194"/>
                  </a:cubicBezTo>
                  <a:lnTo>
                    <a:pt x="2126" y="2240"/>
                  </a:lnTo>
                  <a:cubicBezTo>
                    <a:pt x="2146" y="2259"/>
                    <a:pt x="2175" y="2274"/>
                    <a:pt x="2204" y="2274"/>
                  </a:cubicBezTo>
                  <a:lnTo>
                    <a:pt x="2208" y="2274"/>
                  </a:lnTo>
                  <a:cubicBezTo>
                    <a:pt x="2237" y="2274"/>
                    <a:pt x="2266" y="2259"/>
                    <a:pt x="2286" y="2240"/>
                  </a:cubicBezTo>
                  <a:cubicBezTo>
                    <a:pt x="2305" y="2220"/>
                    <a:pt x="2315" y="2196"/>
                    <a:pt x="2320" y="2167"/>
                  </a:cubicBezTo>
                  <a:cubicBezTo>
                    <a:pt x="2320" y="2133"/>
                    <a:pt x="2310" y="2104"/>
                    <a:pt x="2286" y="2080"/>
                  </a:cubicBezTo>
                  <a:lnTo>
                    <a:pt x="240" y="34"/>
                  </a:lnTo>
                  <a:cubicBezTo>
                    <a:pt x="214" y="11"/>
                    <a:pt x="187" y="1"/>
                    <a:pt x="16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1" name="Google Shape;501;p9">
              <a:extLst>
                <a:ext uri="{FF2B5EF4-FFF2-40B4-BE49-F238E27FC236}">
                  <a16:creationId xmlns:a16="http://schemas.microsoft.com/office/drawing/2014/main" id="{4901C19C-9885-664A-95A1-485E5DECCC2D}"/>
                </a:ext>
              </a:extLst>
            </p:cNvPr>
            <p:cNvSpPr>
              <a:spLocks/>
            </p:cNvSpPr>
            <p:nvPr/>
          </p:nvSpPr>
          <p:spPr bwMode="auto">
            <a:xfrm>
              <a:off x="-3448425" y="-1691650"/>
              <a:ext cx="51125" cy="49650"/>
            </a:xfrm>
            <a:custGeom>
              <a:avLst/>
              <a:gdLst>
                <a:gd name="T0" fmla="*/ 1044921875 w 2045"/>
                <a:gd name="T1" fmla="*/ 9765625 h 1986"/>
                <a:gd name="T2" fmla="*/ 517578125 w 2045"/>
                <a:gd name="T3" fmla="*/ 1269531250 h 1986"/>
                <a:gd name="T4" fmla="*/ 2147483646 w 2045"/>
                <a:gd name="T5" fmla="*/ 2147483646 h 1986"/>
                <a:gd name="T6" fmla="*/ 2147483646 w 2045"/>
                <a:gd name="T7" fmla="*/ 2147483646 h 1986"/>
                <a:gd name="T8" fmla="*/ 2147483646 w 2045"/>
                <a:gd name="T9" fmla="*/ 2147483646 h 1986"/>
                <a:gd name="T10" fmla="*/ 1552734375 w 2045"/>
                <a:gd name="T11" fmla="*/ 224609375 h 1986"/>
                <a:gd name="T12" fmla="*/ 1044921875 w 2045"/>
                <a:gd name="T13" fmla="*/ 9765625 h 19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5" h="1986" extrusionOk="0">
                  <a:moveTo>
                    <a:pt x="107" y="1"/>
                  </a:moveTo>
                  <a:cubicBezTo>
                    <a:pt x="49" y="1"/>
                    <a:pt x="1" y="74"/>
                    <a:pt x="53" y="130"/>
                  </a:cubicBezTo>
                  <a:lnTo>
                    <a:pt x="1886" y="1963"/>
                  </a:lnTo>
                  <a:cubicBezTo>
                    <a:pt x="1903" y="1979"/>
                    <a:pt x="1921" y="1985"/>
                    <a:pt x="1939" y="1985"/>
                  </a:cubicBezTo>
                  <a:cubicBezTo>
                    <a:pt x="1997" y="1985"/>
                    <a:pt x="2045" y="1912"/>
                    <a:pt x="1993" y="1856"/>
                  </a:cubicBezTo>
                  <a:lnTo>
                    <a:pt x="159" y="23"/>
                  </a:lnTo>
                  <a:cubicBezTo>
                    <a:pt x="143" y="8"/>
                    <a:pt x="124" y="1"/>
                    <a:pt x="107"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2" name="Google Shape;502;p9">
              <a:extLst>
                <a:ext uri="{FF2B5EF4-FFF2-40B4-BE49-F238E27FC236}">
                  <a16:creationId xmlns:a16="http://schemas.microsoft.com/office/drawing/2014/main" id="{D2DF45A2-B209-984C-9FA7-AA0BE1D702A5}"/>
                </a:ext>
              </a:extLst>
            </p:cNvPr>
            <p:cNvSpPr>
              <a:spLocks/>
            </p:cNvSpPr>
            <p:nvPr/>
          </p:nvSpPr>
          <p:spPr bwMode="auto">
            <a:xfrm>
              <a:off x="-3448675" y="-1692550"/>
              <a:ext cx="51650" cy="51550"/>
            </a:xfrm>
            <a:custGeom>
              <a:avLst/>
              <a:gdLst>
                <a:gd name="T0" fmla="*/ 1132812500 w 2066"/>
                <a:gd name="T1" fmla="*/ 722656250 h 2062"/>
                <a:gd name="T2" fmla="*/ 1416015625 w 2066"/>
                <a:gd name="T3" fmla="*/ 859375000 h 2062"/>
                <a:gd name="T4" fmla="*/ 2147483646 w 2066"/>
                <a:gd name="T5" fmla="*/ 2147483646 h 2062"/>
                <a:gd name="T6" fmla="*/ 2147483646 w 2066"/>
                <a:gd name="T7" fmla="*/ 2147483646 h 2062"/>
                <a:gd name="T8" fmla="*/ 2147483646 w 2066"/>
                <a:gd name="T9" fmla="*/ 2147483646 h 2062"/>
                <a:gd name="T10" fmla="*/ 2147483646 w 2066"/>
                <a:gd name="T11" fmla="*/ 2147483646 h 2062"/>
                <a:gd name="T12" fmla="*/ 2147483646 w 2066"/>
                <a:gd name="T13" fmla="*/ 2147483646 h 2062"/>
                <a:gd name="T14" fmla="*/ 898437500 w 2066"/>
                <a:gd name="T15" fmla="*/ 1376953125 h 2062"/>
                <a:gd name="T16" fmla="*/ 761718750 w 2066"/>
                <a:gd name="T17" fmla="*/ 1093750000 h 2062"/>
                <a:gd name="T18" fmla="*/ 898437500 w 2066"/>
                <a:gd name="T19" fmla="*/ 859375000 h 2062"/>
                <a:gd name="T20" fmla="*/ 1132812500 w 2066"/>
                <a:gd name="T21" fmla="*/ 722656250 h 2062"/>
                <a:gd name="T22" fmla="*/ 1201171875 w 2066"/>
                <a:gd name="T23" fmla="*/ 0 h 2062"/>
                <a:gd name="T24" fmla="*/ 1083984375 w 2066"/>
                <a:gd name="T25" fmla="*/ 9765625 h 2062"/>
                <a:gd name="T26" fmla="*/ 332031250 w 2066"/>
                <a:gd name="T27" fmla="*/ 341796875 h 2062"/>
                <a:gd name="T28" fmla="*/ 0 w 2066"/>
                <a:gd name="T29" fmla="*/ 1054687500 h 2062"/>
                <a:gd name="T30" fmla="*/ 332031250 w 2066"/>
                <a:gd name="T31" fmla="*/ 1904296875 h 2062"/>
                <a:gd name="T32" fmla="*/ 2147483646 w 2066"/>
                <a:gd name="T33" fmla="*/ 2147483646 h 2062"/>
                <a:gd name="T34" fmla="*/ 2147483646 w 2066"/>
                <a:gd name="T35" fmla="*/ 2147483646 h 2062"/>
                <a:gd name="T36" fmla="*/ 2147483646 w 2066"/>
                <a:gd name="T37" fmla="*/ 2147483646 h 2062"/>
                <a:gd name="T38" fmla="*/ 2147483646 w 2066"/>
                <a:gd name="T39" fmla="*/ 2147483646 h 2062"/>
                <a:gd name="T40" fmla="*/ 2147483646 w 2066"/>
                <a:gd name="T41" fmla="*/ 2147483646 h 2062"/>
                <a:gd name="T42" fmla="*/ 2147483646 w 2066"/>
                <a:gd name="T43" fmla="*/ 2147483646 h 2062"/>
                <a:gd name="T44" fmla="*/ 1894531250 w 2066"/>
                <a:gd name="T45" fmla="*/ 341796875 h 2062"/>
                <a:gd name="T46" fmla="*/ 1201171875 w 2066"/>
                <a:gd name="T47" fmla="*/ 0 h 20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066" h="2062" extrusionOk="0">
                  <a:moveTo>
                    <a:pt x="116" y="74"/>
                  </a:moveTo>
                  <a:cubicBezTo>
                    <a:pt x="126" y="74"/>
                    <a:pt x="136" y="79"/>
                    <a:pt x="145" y="88"/>
                  </a:cubicBezTo>
                  <a:lnTo>
                    <a:pt x="1979" y="1921"/>
                  </a:lnTo>
                  <a:cubicBezTo>
                    <a:pt x="1988" y="1926"/>
                    <a:pt x="1993" y="1941"/>
                    <a:pt x="1988" y="1951"/>
                  </a:cubicBezTo>
                  <a:cubicBezTo>
                    <a:pt x="1983" y="1970"/>
                    <a:pt x="1974" y="1980"/>
                    <a:pt x="1954" y="1984"/>
                  </a:cubicBezTo>
                  <a:cubicBezTo>
                    <a:pt x="1952" y="1986"/>
                    <a:pt x="1949" y="1986"/>
                    <a:pt x="1946" y="1986"/>
                  </a:cubicBezTo>
                  <a:cubicBezTo>
                    <a:pt x="1938" y="1986"/>
                    <a:pt x="1929" y="1982"/>
                    <a:pt x="1925" y="1975"/>
                  </a:cubicBezTo>
                  <a:lnTo>
                    <a:pt x="92" y="141"/>
                  </a:lnTo>
                  <a:cubicBezTo>
                    <a:pt x="82" y="132"/>
                    <a:pt x="78" y="122"/>
                    <a:pt x="78" y="112"/>
                  </a:cubicBezTo>
                  <a:cubicBezTo>
                    <a:pt x="82" y="103"/>
                    <a:pt x="87" y="93"/>
                    <a:pt x="92" y="88"/>
                  </a:cubicBezTo>
                  <a:cubicBezTo>
                    <a:pt x="97" y="79"/>
                    <a:pt x="107" y="74"/>
                    <a:pt x="116" y="74"/>
                  </a:cubicBezTo>
                  <a:close/>
                  <a:moveTo>
                    <a:pt x="123" y="0"/>
                  </a:moveTo>
                  <a:cubicBezTo>
                    <a:pt x="119" y="0"/>
                    <a:pt x="115" y="1"/>
                    <a:pt x="111" y="1"/>
                  </a:cubicBezTo>
                  <a:cubicBezTo>
                    <a:pt x="82" y="1"/>
                    <a:pt x="53" y="16"/>
                    <a:pt x="34" y="35"/>
                  </a:cubicBezTo>
                  <a:cubicBezTo>
                    <a:pt x="15" y="54"/>
                    <a:pt x="5" y="79"/>
                    <a:pt x="0" y="108"/>
                  </a:cubicBezTo>
                  <a:cubicBezTo>
                    <a:pt x="0" y="141"/>
                    <a:pt x="10" y="170"/>
                    <a:pt x="34" y="195"/>
                  </a:cubicBezTo>
                  <a:lnTo>
                    <a:pt x="1867" y="2028"/>
                  </a:lnTo>
                  <a:cubicBezTo>
                    <a:pt x="1887" y="2047"/>
                    <a:pt x="1916" y="2062"/>
                    <a:pt x="1945" y="2062"/>
                  </a:cubicBezTo>
                  <a:lnTo>
                    <a:pt x="1954" y="2062"/>
                  </a:lnTo>
                  <a:cubicBezTo>
                    <a:pt x="1983" y="2057"/>
                    <a:pt x="2008" y="2047"/>
                    <a:pt x="2027" y="2028"/>
                  </a:cubicBezTo>
                  <a:cubicBezTo>
                    <a:pt x="2046" y="2009"/>
                    <a:pt x="2061" y="1980"/>
                    <a:pt x="2061" y="1951"/>
                  </a:cubicBezTo>
                  <a:cubicBezTo>
                    <a:pt x="2066" y="1921"/>
                    <a:pt x="2051" y="1888"/>
                    <a:pt x="2032" y="1868"/>
                  </a:cubicBezTo>
                  <a:lnTo>
                    <a:pt x="194" y="35"/>
                  </a:lnTo>
                  <a:cubicBezTo>
                    <a:pt x="177" y="14"/>
                    <a:pt x="149" y="0"/>
                    <a:pt x="123"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3" name="Google Shape;503;p9">
              <a:extLst>
                <a:ext uri="{FF2B5EF4-FFF2-40B4-BE49-F238E27FC236}">
                  <a16:creationId xmlns:a16="http://schemas.microsoft.com/office/drawing/2014/main" id="{1066EF60-CE44-4E4C-AC54-2EE274F5C206}"/>
                </a:ext>
              </a:extLst>
            </p:cNvPr>
            <p:cNvSpPr>
              <a:spLocks/>
            </p:cNvSpPr>
            <p:nvPr/>
          </p:nvSpPr>
          <p:spPr bwMode="auto">
            <a:xfrm>
              <a:off x="-3428975" y="-1705675"/>
              <a:ext cx="45850" cy="44300"/>
            </a:xfrm>
            <a:custGeom>
              <a:avLst/>
              <a:gdLst>
                <a:gd name="T0" fmla="*/ 1054687500 w 1834"/>
                <a:gd name="T1" fmla="*/ 9765625 h 1772"/>
                <a:gd name="T2" fmla="*/ 478515625 w 1834"/>
                <a:gd name="T3" fmla="*/ 1269531250 h 1772"/>
                <a:gd name="T4" fmla="*/ 2147483646 w 1834"/>
                <a:gd name="T5" fmla="*/ 2147483646 h 1772"/>
                <a:gd name="T6" fmla="*/ 2147483646 w 1834"/>
                <a:gd name="T7" fmla="*/ 2147483646 h 1772"/>
                <a:gd name="T8" fmla="*/ 2147483646 w 1834"/>
                <a:gd name="T9" fmla="*/ 2147483646 h 1772"/>
                <a:gd name="T10" fmla="*/ 1562500000 w 1834"/>
                <a:gd name="T11" fmla="*/ 224609375 h 1772"/>
                <a:gd name="T12" fmla="*/ 1054687500 w 1834"/>
                <a:gd name="T13" fmla="*/ 9765625 h 17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4" h="1772" extrusionOk="0">
                  <a:moveTo>
                    <a:pt x="108" y="1"/>
                  </a:moveTo>
                  <a:cubicBezTo>
                    <a:pt x="49" y="1"/>
                    <a:pt x="1" y="74"/>
                    <a:pt x="49" y="130"/>
                  </a:cubicBezTo>
                  <a:lnTo>
                    <a:pt x="1669" y="1750"/>
                  </a:lnTo>
                  <a:cubicBezTo>
                    <a:pt x="1686" y="1765"/>
                    <a:pt x="1704" y="1772"/>
                    <a:pt x="1721" y="1772"/>
                  </a:cubicBezTo>
                  <a:cubicBezTo>
                    <a:pt x="1781" y="1772"/>
                    <a:pt x="1833" y="1695"/>
                    <a:pt x="1781" y="1639"/>
                  </a:cubicBezTo>
                  <a:lnTo>
                    <a:pt x="160" y="23"/>
                  </a:lnTo>
                  <a:cubicBezTo>
                    <a:pt x="143" y="7"/>
                    <a:pt x="125" y="1"/>
                    <a:pt x="108"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4" name="Google Shape;504;p9">
              <a:extLst>
                <a:ext uri="{FF2B5EF4-FFF2-40B4-BE49-F238E27FC236}">
                  <a16:creationId xmlns:a16="http://schemas.microsoft.com/office/drawing/2014/main" id="{70B413A9-FC6E-124D-9BCA-89112FF0DB44}"/>
                </a:ext>
              </a:extLst>
            </p:cNvPr>
            <p:cNvSpPr>
              <a:spLocks/>
            </p:cNvSpPr>
            <p:nvPr/>
          </p:nvSpPr>
          <p:spPr bwMode="auto">
            <a:xfrm>
              <a:off x="-3429575" y="-1706675"/>
              <a:ext cx="46575" cy="46200"/>
            </a:xfrm>
            <a:custGeom>
              <a:avLst/>
              <a:gdLst>
                <a:gd name="T0" fmla="*/ 1279296875 w 1863"/>
                <a:gd name="T1" fmla="*/ 761718750 h 1848"/>
                <a:gd name="T2" fmla="*/ 1562500000 w 1863"/>
                <a:gd name="T3" fmla="*/ 849609375 h 1848"/>
                <a:gd name="T4" fmla="*/ 2147483646 w 1863"/>
                <a:gd name="T5" fmla="*/ 2147483646 h 1848"/>
                <a:gd name="T6" fmla="*/ 2147483646 w 1863"/>
                <a:gd name="T7" fmla="*/ 2147483646 h 1848"/>
                <a:gd name="T8" fmla="*/ 2147483646 w 1863"/>
                <a:gd name="T9" fmla="*/ 2147483646 h 1848"/>
                <a:gd name="T10" fmla="*/ 996093750 w 1863"/>
                <a:gd name="T11" fmla="*/ 1376953125 h 1848"/>
                <a:gd name="T12" fmla="*/ 996093750 w 1863"/>
                <a:gd name="T13" fmla="*/ 849609375 h 1848"/>
                <a:gd name="T14" fmla="*/ 1279296875 w 1863"/>
                <a:gd name="T15" fmla="*/ 761718750 h 1848"/>
                <a:gd name="T16" fmla="*/ 1181640625 w 1863"/>
                <a:gd name="T17" fmla="*/ 0 h 1848"/>
                <a:gd name="T18" fmla="*/ 478515625 w 1863"/>
                <a:gd name="T19" fmla="*/ 332031250 h 1848"/>
                <a:gd name="T20" fmla="*/ 478515625 w 1863"/>
                <a:gd name="T21" fmla="*/ 1894531250 h 1848"/>
                <a:gd name="T22" fmla="*/ 2147483646 w 1863"/>
                <a:gd name="T23" fmla="*/ 2147483646 h 1848"/>
                <a:gd name="T24" fmla="*/ 2147483646 w 1863"/>
                <a:gd name="T25" fmla="*/ 2147483646 h 1848"/>
                <a:gd name="T26" fmla="*/ 2147483646 w 1863"/>
                <a:gd name="T27" fmla="*/ 2147483646 h 1848"/>
                <a:gd name="T28" fmla="*/ 2147483646 w 1863"/>
                <a:gd name="T29" fmla="*/ 2147483646 h 1848"/>
                <a:gd name="T30" fmla="*/ 2147483646 w 1863"/>
                <a:gd name="T31" fmla="*/ 2147483646 h 1848"/>
                <a:gd name="T32" fmla="*/ 2031250000 w 1863"/>
                <a:gd name="T33" fmla="*/ 332031250 h 1848"/>
                <a:gd name="T34" fmla="*/ 1181640625 w 1863"/>
                <a:gd name="T35" fmla="*/ 0 h 18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63" h="1848" extrusionOk="0">
                  <a:moveTo>
                    <a:pt x="131" y="78"/>
                  </a:moveTo>
                  <a:cubicBezTo>
                    <a:pt x="141" y="78"/>
                    <a:pt x="150" y="82"/>
                    <a:pt x="160" y="87"/>
                  </a:cubicBezTo>
                  <a:lnTo>
                    <a:pt x="1776" y="1708"/>
                  </a:lnTo>
                  <a:cubicBezTo>
                    <a:pt x="1806" y="1734"/>
                    <a:pt x="1780" y="1772"/>
                    <a:pt x="1750" y="1772"/>
                  </a:cubicBezTo>
                  <a:cubicBezTo>
                    <a:pt x="1741" y="1772"/>
                    <a:pt x="1731" y="1769"/>
                    <a:pt x="1722" y="1761"/>
                  </a:cubicBezTo>
                  <a:lnTo>
                    <a:pt x="102" y="141"/>
                  </a:lnTo>
                  <a:cubicBezTo>
                    <a:pt x="87" y="126"/>
                    <a:pt x="87" y="102"/>
                    <a:pt x="102" y="87"/>
                  </a:cubicBezTo>
                  <a:cubicBezTo>
                    <a:pt x="112" y="82"/>
                    <a:pt x="121" y="78"/>
                    <a:pt x="131" y="78"/>
                  </a:cubicBezTo>
                  <a:close/>
                  <a:moveTo>
                    <a:pt x="121" y="0"/>
                  </a:moveTo>
                  <a:cubicBezTo>
                    <a:pt x="92" y="5"/>
                    <a:pt x="68" y="15"/>
                    <a:pt x="49" y="34"/>
                  </a:cubicBezTo>
                  <a:cubicBezTo>
                    <a:pt x="0" y="78"/>
                    <a:pt x="0" y="150"/>
                    <a:pt x="49" y="194"/>
                  </a:cubicBezTo>
                  <a:lnTo>
                    <a:pt x="1669" y="1814"/>
                  </a:lnTo>
                  <a:cubicBezTo>
                    <a:pt x="1689" y="1833"/>
                    <a:pt x="1718" y="1848"/>
                    <a:pt x="1747" y="1848"/>
                  </a:cubicBezTo>
                  <a:lnTo>
                    <a:pt x="1751" y="1848"/>
                  </a:lnTo>
                  <a:cubicBezTo>
                    <a:pt x="1809" y="1843"/>
                    <a:pt x="1853" y="1795"/>
                    <a:pt x="1863" y="1737"/>
                  </a:cubicBezTo>
                  <a:cubicBezTo>
                    <a:pt x="1863" y="1708"/>
                    <a:pt x="1848" y="1674"/>
                    <a:pt x="1829" y="1655"/>
                  </a:cubicBezTo>
                  <a:lnTo>
                    <a:pt x="208" y="34"/>
                  </a:lnTo>
                  <a:cubicBezTo>
                    <a:pt x="184" y="10"/>
                    <a:pt x="155" y="0"/>
                    <a:pt x="121"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5" name="Google Shape;505;p9">
              <a:extLst>
                <a:ext uri="{FF2B5EF4-FFF2-40B4-BE49-F238E27FC236}">
                  <a16:creationId xmlns:a16="http://schemas.microsoft.com/office/drawing/2014/main" id="{450E5B56-89AA-3548-A4AC-13D575AA81B4}"/>
                </a:ext>
              </a:extLst>
            </p:cNvPr>
            <p:cNvSpPr>
              <a:spLocks/>
            </p:cNvSpPr>
            <p:nvPr/>
          </p:nvSpPr>
          <p:spPr bwMode="auto">
            <a:xfrm>
              <a:off x="-3409575" y="-1719850"/>
              <a:ext cx="40475" cy="38950"/>
            </a:xfrm>
            <a:custGeom>
              <a:avLst/>
              <a:gdLst>
                <a:gd name="T0" fmla="*/ 1074218750 w 1619"/>
                <a:gd name="T1" fmla="*/ 9765625 h 1558"/>
                <a:gd name="T2" fmla="*/ 556640625 w 1619"/>
                <a:gd name="T3" fmla="*/ 1318359375 h 1558"/>
                <a:gd name="T4" fmla="*/ 2147483646 w 1619"/>
                <a:gd name="T5" fmla="*/ 2147483646 h 1558"/>
                <a:gd name="T6" fmla="*/ 2147483646 w 1619"/>
                <a:gd name="T7" fmla="*/ 2147483646 h 1558"/>
                <a:gd name="T8" fmla="*/ 2147483646 w 1619"/>
                <a:gd name="T9" fmla="*/ 2147483646 h 1558"/>
                <a:gd name="T10" fmla="*/ 1591796875 w 1619"/>
                <a:gd name="T11" fmla="*/ 234375000 h 1558"/>
                <a:gd name="T12" fmla="*/ 1074218750 w 1619"/>
                <a:gd name="T13" fmla="*/ 9765625 h 15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19" h="1558" extrusionOk="0">
                  <a:moveTo>
                    <a:pt x="110" y="1"/>
                  </a:moveTo>
                  <a:cubicBezTo>
                    <a:pt x="51" y="1"/>
                    <a:pt x="1" y="80"/>
                    <a:pt x="57" y="135"/>
                  </a:cubicBezTo>
                  <a:lnTo>
                    <a:pt x="1459" y="1538"/>
                  </a:lnTo>
                  <a:cubicBezTo>
                    <a:pt x="1475" y="1552"/>
                    <a:pt x="1493" y="1558"/>
                    <a:pt x="1509" y="1558"/>
                  </a:cubicBezTo>
                  <a:cubicBezTo>
                    <a:pt x="1568" y="1558"/>
                    <a:pt x="1619" y="1485"/>
                    <a:pt x="1566" y="1432"/>
                  </a:cubicBezTo>
                  <a:lnTo>
                    <a:pt x="163" y="24"/>
                  </a:lnTo>
                  <a:cubicBezTo>
                    <a:pt x="146" y="8"/>
                    <a:pt x="128" y="1"/>
                    <a:pt x="110"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6" name="Google Shape;506;p9">
              <a:extLst>
                <a:ext uri="{FF2B5EF4-FFF2-40B4-BE49-F238E27FC236}">
                  <a16:creationId xmlns:a16="http://schemas.microsoft.com/office/drawing/2014/main" id="{96558258-04D9-1D45-A241-F210D558E44E}"/>
                </a:ext>
              </a:extLst>
            </p:cNvPr>
            <p:cNvSpPr>
              <a:spLocks/>
            </p:cNvSpPr>
            <p:nvPr/>
          </p:nvSpPr>
          <p:spPr bwMode="auto">
            <a:xfrm>
              <a:off x="-3410775" y="-1720700"/>
              <a:ext cx="42175" cy="40775"/>
            </a:xfrm>
            <a:custGeom>
              <a:avLst/>
              <a:gdLst>
                <a:gd name="T0" fmla="*/ 1542968750 w 1687"/>
                <a:gd name="T1" fmla="*/ 712890625 h 1631"/>
                <a:gd name="T2" fmla="*/ 1826171875 w 1687"/>
                <a:gd name="T3" fmla="*/ 800781250 h 1631"/>
                <a:gd name="T4" fmla="*/ 2147483646 w 1687"/>
                <a:gd name="T5" fmla="*/ 2147483646 h 1631"/>
                <a:gd name="T6" fmla="*/ 2147483646 w 1687"/>
                <a:gd name="T7" fmla="*/ 2147483646 h 1631"/>
                <a:gd name="T8" fmla="*/ 2147483646 w 1687"/>
                <a:gd name="T9" fmla="*/ 2147483646 h 1631"/>
                <a:gd name="T10" fmla="*/ 2147483646 w 1687"/>
                <a:gd name="T11" fmla="*/ 2147483646 h 1631"/>
                <a:gd name="T12" fmla="*/ 1259765625 w 1687"/>
                <a:gd name="T13" fmla="*/ 1367187500 h 1631"/>
                <a:gd name="T14" fmla="*/ 1259765625 w 1687"/>
                <a:gd name="T15" fmla="*/ 849609375 h 1631"/>
                <a:gd name="T16" fmla="*/ 1542968750 w 1687"/>
                <a:gd name="T17" fmla="*/ 712890625 h 1631"/>
                <a:gd name="T18" fmla="*/ 1552734375 w 1687"/>
                <a:gd name="T19" fmla="*/ 9765625 h 1631"/>
                <a:gd name="T20" fmla="*/ 742187500 w 1687"/>
                <a:gd name="T21" fmla="*/ 1894531250 h 1631"/>
                <a:gd name="T22" fmla="*/ 2147483646 w 1687"/>
                <a:gd name="T23" fmla="*/ 2147483646 h 1631"/>
                <a:gd name="T24" fmla="*/ 2147483646 w 1687"/>
                <a:gd name="T25" fmla="*/ 2147483646 h 1631"/>
                <a:gd name="T26" fmla="*/ 2147483646 w 1687"/>
                <a:gd name="T27" fmla="*/ 2147483646 h 1631"/>
                <a:gd name="T28" fmla="*/ 2147483646 w 1687"/>
                <a:gd name="T29" fmla="*/ 2147483646 h 1631"/>
                <a:gd name="T30" fmla="*/ 2147483646 w 1687"/>
                <a:gd name="T31" fmla="*/ 2147483646 h 1631"/>
                <a:gd name="T32" fmla="*/ 2147483646 w 1687"/>
                <a:gd name="T33" fmla="*/ 332031250 h 1631"/>
                <a:gd name="T34" fmla="*/ 1552734375 w 1687"/>
                <a:gd name="T35" fmla="*/ 9765625 h 163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87" h="1631" extrusionOk="0">
                  <a:moveTo>
                    <a:pt x="158" y="73"/>
                  </a:moveTo>
                  <a:cubicBezTo>
                    <a:pt x="167" y="73"/>
                    <a:pt x="177" y="78"/>
                    <a:pt x="187" y="82"/>
                  </a:cubicBezTo>
                  <a:lnTo>
                    <a:pt x="1590" y="1490"/>
                  </a:lnTo>
                  <a:cubicBezTo>
                    <a:pt x="1594" y="1495"/>
                    <a:pt x="1599" y="1504"/>
                    <a:pt x="1599" y="1514"/>
                  </a:cubicBezTo>
                  <a:cubicBezTo>
                    <a:pt x="1599" y="1534"/>
                    <a:pt x="1580" y="1553"/>
                    <a:pt x="1561" y="1553"/>
                  </a:cubicBezTo>
                  <a:cubicBezTo>
                    <a:pt x="1551" y="1553"/>
                    <a:pt x="1541" y="1548"/>
                    <a:pt x="1536" y="1543"/>
                  </a:cubicBezTo>
                  <a:lnTo>
                    <a:pt x="129" y="140"/>
                  </a:lnTo>
                  <a:cubicBezTo>
                    <a:pt x="114" y="126"/>
                    <a:pt x="114" y="102"/>
                    <a:pt x="129" y="87"/>
                  </a:cubicBezTo>
                  <a:cubicBezTo>
                    <a:pt x="138" y="78"/>
                    <a:pt x="148" y="73"/>
                    <a:pt x="158" y="73"/>
                  </a:cubicBezTo>
                  <a:close/>
                  <a:moveTo>
                    <a:pt x="159" y="1"/>
                  </a:moveTo>
                  <a:cubicBezTo>
                    <a:pt x="73" y="1"/>
                    <a:pt x="1" y="112"/>
                    <a:pt x="76" y="194"/>
                  </a:cubicBezTo>
                  <a:lnTo>
                    <a:pt x="1478" y="1596"/>
                  </a:lnTo>
                  <a:cubicBezTo>
                    <a:pt x="1498" y="1616"/>
                    <a:pt x="1527" y="1630"/>
                    <a:pt x="1556" y="1630"/>
                  </a:cubicBezTo>
                  <a:lnTo>
                    <a:pt x="1565" y="1630"/>
                  </a:lnTo>
                  <a:cubicBezTo>
                    <a:pt x="1594" y="1630"/>
                    <a:pt x="1623" y="1616"/>
                    <a:pt x="1643" y="1596"/>
                  </a:cubicBezTo>
                  <a:cubicBezTo>
                    <a:pt x="1686" y="1553"/>
                    <a:pt x="1686" y="1480"/>
                    <a:pt x="1643" y="1437"/>
                  </a:cubicBezTo>
                  <a:lnTo>
                    <a:pt x="235" y="34"/>
                  </a:lnTo>
                  <a:cubicBezTo>
                    <a:pt x="211" y="11"/>
                    <a:pt x="184" y="1"/>
                    <a:pt x="159"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7" name="Google Shape;507;p9">
              <a:extLst>
                <a:ext uri="{FF2B5EF4-FFF2-40B4-BE49-F238E27FC236}">
                  <a16:creationId xmlns:a16="http://schemas.microsoft.com/office/drawing/2014/main" id="{81DBA34D-613F-FD40-A8E9-F1F5A69FE873}"/>
                </a:ext>
              </a:extLst>
            </p:cNvPr>
            <p:cNvSpPr>
              <a:spLocks/>
            </p:cNvSpPr>
            <p:nvPr/>
          </p:nvSpPr>
          <p:spPr bwMode="auto">
            <a:xfrm>
              <a:off x="-3479075" y="-1803500"/>
              <a:ext cx="234825" cy="150925"/>
            </a:xfrm>
            <a:custGeom>
              <a:avLst/>
              <a:gdLst>
                <a:gd name="T0" fmla="*/ 2147483646 w 9393"/>
                <a:gd name="T1" fmla="*/ 0 h 6037"/>
                <a:gd name="T2" fmla="*/ 2147483646 w 9393"/>
                <a:gd name="T3" fmla="*/ 126953125 h 6037"/>
                <a:gd name="T4" fmla="*/ 683593750 w 9393"/>
                <a:gd name="T5" fmla="*/ 2147483646 h 6037"/>
                <a:gd name="T6" fmla="*/ 1083984375 w 9393"/>
                <a:gd name="T7" fmla="*/ 2147483646 h 6037"/>
                <a:gd name="T8" fmla="*/ 1484375000 w 9393"/>
                <a:gd name="T9" fmla="*/ 2147483646 h 6037"/>
                <a:gd name="T10" fmla="*/ 2147483646 w 9393"/>
                <a:gd name="T11" fmla="*/ 1357421875 h 6037"/>
                <a:gd name="T12" fmla="*/ 2147483646 w 9393"/>
                <a:gd name="T13" fmla="*/ 0 h 60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93" h="6037" extrusionOk="0">
                  <a:moveTo>
                    <a:pt x="9286" y="0"/>
                  </a:moveTo>
                  <a:cubicBezTo>
                    <a:pt x="9273" y="0"/>
                    <a:pt x="9259" y="4"/>
                    <a:pt x="9246" y="13"/>
                  </a:cubicBezTo>
                  <a:lnTo>
                    <a:pt x="70" y="5895"/>
                  </a:lnTo>
                  <a:cubicBezTo>
                    <a:pt x="1" y="5944"/>
                    <a:pt x="44" y="6037"/>
                    <a:pt x="111" y="6037"/>
                  </a:cubicBezTo>
                  <a:cubicBezTo>
                    <a:pt x="124" y="6037"/>
                    <a:pt x="138" y="6034"/>
                    <a:pt x="152" y="6026"/>
                  </a:cubicBezTo>
                  <a:lnTo>
                    <a:pt x="9328" y="139"/>
                  </a:lnTo>
                  <a:cubicBezTo>
                    <a:pt x="9392" y="95"/>
                    <a:pt x="9350" y="0"/>
                    <a:pt x="9286"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8" name="Google Shape;508;p9">
              <a:extLst>
                <a:ext uri="{FF2B5EF4-FFF2-40B4-BE49-F238E27FC236}">
                  <a16:creationId xmlns:a16="http://schemas.microsoft.com/office/drawing/2014/main" id="{4B408286-8994-7046-A11E-BF026335E5E5}"/>
                </a:ext>
              </a:extLst>
            </p:cNvPr>
            <p:cNvSpPr>
              <a:spLocks/>
            </p:cNvSpPr>
            <p:nvPr/>
          </p:nvSpPr>
          <p:spPr bwMode="auto">
            <a:xfrm>
              <a:off x="-3479650" y="-1804475"/>
              <a:ext cx="235600" cy="152850"/>
            </a:xfrm>
            <a:custGeom>
              <a:avLst/>
              <a:gdLst>
                <a:gd name="T0" fmla="*/ 2147483646 w 9424"/>
                <a:gd name="T1" fmla="*/ 742187500 h 6114"/>
                <a:gd name="T2" fmla="*/ 2147483646 w 9424"/>
                <a:gd name="T3" fmla="*/ 791015625 h 6114"/>
                <a:gd name="T4" fmla="*/ 2147483646 w 9424"/>
                <a:gd name="T5" fmla="*/ 986328125 h 6114"/>
                <a:gd name="T6" fmla="*/ 2147483646 w 9424"/>
                <a:gd name="T7" fmla="*/ 1269531250 h 6114"/>
                <a:gd name="T8" fmla="*/ 2147483646 w 9424"/>
                <a:gd name="T9" fmla="*/ 1503906250 h 6114"/>
                <a:gd name="T10" fmla="*/ 1523437500 w 9424"/>
                <a:gd name="T11" fmla="*/ 2147483646 h 6114"/>
                <a:gd name="T12" fmla="*/ 1337890625 w 9424"/>
                <a:gd name="T13" fmla="*/ 2147483646 h 6114"/>
                <a:gd name="T14" fmla="*/ 1191406250 w 9424"/>
                <a:gd name="T15" fmla="*/ 2147483646 h 6114"/>
                <a:gd name="T16" fmla="*/ 908203125 w 9424"/>
                <a:gd name="T17" fmla="*/ 2147483646 h 6114"/>
                <a:gd name="T18" fmla="*/ 1093750000 w 9424"/>
                <a:gd name="T19" fmla="*/ 2147483646 h 6114"/>
                <a:gd name="T20" fmla="*/ 2147483646 w 9424"/>
                <a:gd name="T21" fmla="*/ 839843750 h 6114"/>
                <a:gd name="T22" fmla="*/ 2147483646 w 9424"/>
                <a:gd name="T23" fmla="*/ 742187500 h 6114"/>
                <a:gd name="T24" fmla="*/ 2147483646 w 9424"/>
                <a:gd name="T25" fmla="*/ 0 h 6114"/>
                <a:gd name="T26" fmla="*/ 2147483646 w 9424"/>
                <a:gd name="T27" fmla="*/ 175781250 h 6114"/>
                <a:gd name="T28" fmla="*/ 712890625 w 9424"/>
                <a:gd name="T29" fmla="*/ 2147483646 h 6114"/>
                <a:gd name="T30" fmla="*/ 390625000 w 9424"/>
                <a:gd name="T31" fmla="*/ 2147483646 h 6114"/>
                <a:gd name="T32" fmla="*/ 996093750 w 9424"/>
                <a:gd name="T33" fmla="*/ 2147483646 h 6114"/>
                <a:gd name="T34" fmla="*/ 1279296875 w 9424"/>
                <a:gd name="T35" fmla="*/ 2147483646 h 6114"/>
                <a:gd name="T36" fmla="*/ 1894531250 w 9424"/>
                <a:gd name="T37" fmla="*/ 2147483646 h 6114"/>
                <a:gd name="T38" fmla="*/ 2147483646 w 9424"/>
                <a:gd name="T39" fmla="*/ 2070312500 h 6114"/>
                <a:gd name="T40" fmla="*/ 2147483646 w 9424"/>
                <a:gd name="T41" fmla="*/ 1318359375 h 6114"/>
                <a:gd name="T42" fmla="*/ 2147483646 w 9424"/>
                <a:gd name="T43" fmla="*/ 556640625 h 6114"/>
                <a:gd name="T44" fmla="*/ 2147483646 w 9424"/>
                <a:gd name="T45" fmla="*/ 0 h 61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424" h="6114" extrusionOk="0">
                  <a:moveTo>
                    <a:pt x="9307" y="76"/>
                  </a:moveTo>
                  <a:lnTo>
                    <a:pt x="9317" y="81"/>
                  </a:lnTo>
                  <a:cubicBezTo>
                    <a:pt x="9327" y="86"/>
                    <a:pt x="9332" y="91"/>
                    <a:pt x="9336" y="101"/>
                  </a:cubicBezTo>
                  <a:cubicBezTo>
                    <a:pt x="9341" y="106"/>
                    <a:pt x="9346" y="120"/>
                    <a:pt x="9346" y="130"/>
                  </a:cubicBezTo>
                  <a:cubicBezTo>
                    <a:pt x="9341" y="139"/>
                    <a:pt x="9336" y="144"/>
                    <a:pt x="9327" y="154"/>
                  </a:cubicBezTo>
                  <a:lnTo>
                    <a:pt x="156" y="6036"/>
                  </a:lnTo>
                  <a:cubicBezTo>
                    <a:pt x="148" y="6038"/>
                    <a:pt x="142" y="6039"/>
                    <a:pt x="137" y="6039"/>
                  </a:cubicBezTo>
                  <a:cubicBezTo>
                    <a:pt x="131" y="6039"/>
                    <a:pt x="127" y="6038"/>
                    <a:pt x="122" y="6036"/>
                  </a:cubicBezTo>
                  <a:cubicBezTo>
                    <a:pt x="107" y="6026"/>
                    <a:pt x="98" y="6012"/>
                    <a:pt x="93" y="5997"/>
                  </a:cubicBezTo>
                  <a:cubicBezTo>
                    <a:pt x="93" y="5983"/>
                    <a:pt x="102" y="5973"/>
                    <a:pt x="112" y="5968"/>
                  </a:cubicBezTo>
                  <a:lnTo>
                    <a:pt x="9288" y="86"/>
                  </a:lnTo>
                  <a:cubicBezTo>
                    <a:pt x="9293" y="81"/>
                    <a:pt x="9302" y="76"/>
                    <a:pt x="9307" y="76"/>
                  </a:cubicBezTo>
                  <a:close/>
                  <a:moveTo>
                    <a:pt x="9306" y="0"/>
                  </a:moveTo>
                  <a:cubicBezTo>
                    <a:pt x="9285" y="0"/>
                    <a:pt x="9263" y="6"/>
                    <a:pt x="9244" y="18"/>
                  </a:cubicBezTo>
                  <a:lnTo>
                    <a:pt x="73" y="5905"/>
                  </a:lnTo>
                  <a:cubicBezTo>
                    <a:pt x="15" y="5934"/>
                    <a:pt x="1" y="6007"/>
                    <a:pt x="40" y="6060"/>
                  </a:cubicBezTo>
                  <a:cubicBezTo>
                    <a:pt x="54" y="6084"/>
                    <a:pt x="78" y="6103"/>
                    <a:pt x="102" y="6108"/>
                  </a:cubicBezTo>
                  <a:cubicBezTo>
                    <a:pt x="112" y="6113"/>
                    <a:pt x="122" y="6113"/>
                    <a:pt x="131" y="6113"/>
                  </a:cubicBezTo>
                  <a:cubicBezTo>
                    <a:pt x="156" y="6113"/>
                    <a:pt x="175" y="6108"/>
                    <a:pt x="194" y="6094"/>
                  </a:cubicBezTo>
                  <a:lnTo>
                    <a:pt x="9370" y="212"/>
                  </a:lnTo>
                  <a:cubicBezTo>
                    <a:pt x="9394" y="193"/>
                    <a:pt x="9414" y="168"/>
                    <a:pt x="9419" y="135"/>
                  </a:cubicBezTo>
                  <a:cubicBezTo>
                    <a:pt x="9423" y="106"/>
                    <a:pt x="9419" y="81"/>
                    <a:pt x="9404" y="57"/>
                  </a:cubicBezTo>
                  <a:cubicBezTo>
                    <a:pt x="9382" y="20"/>
                    <a:pt x="9344" y="0"/>
                    <a:pt x="9306"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9" name="Google Shape;509;p9">
              <a:extLst>
                <a:ext uri="{FF2B5EF4-FFF2-40B4-BE49-F238E27FC236}">
                  <a16:creationId xmlns:a16="http://schemas.microsoft.com/office/drawing/2014/main" id="{63E129C4-30B1-4B47-8392-BF98B2AB864A}"/>
                </a:ext>
              </a:extLst>
            </p:cNvPr>
            <p:cNvSpPr>
              <a:spLocks/>
            </p:cNvSpPr>
            <p:nvPr/>
          </p:nvSpPr>
          <p:spPr bwMode="auto">
            <a:xfrm>
              <a:off x="-3437675" y="-1844600"/>
              <a:ext cx="152125" cy="233150"/>
            </a:xfrm>
            <a:custGeom>
              <a:avLst/>
              <a:gdLst>
                <a:gd name="T0" fmla="*/ 2147483646 w 6085"/>
                <a:gd name="T1" fmla="*/ 0 h 9326"/>
                <a:gd name="T2" fmla="*/ 2147483646 w 6085"/>
                <a:gd name="T3" fmla="*/ 312500000 h 9326"/>
                <a:gd name="T4" fmla="*/ 332031250 w 6085"/>
                <a:gd name="T5" fmla="*/ 2147483646 h 9326"/>
                <a:gd name="T6" fmla="*/ 996093750 w 6085"/>
                <a:gd name="T7" fmla="*/ 2147483646 h 9326"/>
                <a:gd name="T8" fmla="*/ 1611328125 w 6085"/>
                <a:gd name="T9" fmla="*/ 2147483646 h 9326"/>
                <a:gd name="T10" fmla="*/ 2147483646 w 6085"/>
                <a:gd name="T11" fmla="*/ 1113281250 h 9326"/>
                <a:gd name="T12" fmla="*/ 2147483646 w 6085"/>
                <a:gd name="T13" fmla="*/ 0 h 93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5" h="9326" extrusionOk="0">
                  <a:moveTo>
                    <a:pt x="5980" y="0"/>
                  </a:moveTo>
                  <a:cubicBezTo>
                    <a:pt x="5958" y="0"/>
                    <a:pt x="5936" y="10"/>
                    <a:pt x="5921" y="32"/>
                  </a:cubicBezTo>
                  <a:cubicBezTo>
                    <a:pt x="4924" y="1585"/>
                    <a:pt x="1031" y="7660"/>
                    <a:pt x="34" y="9208"/>
                  </a:cubicBezTo>
                  <a:cubicBezTo>
                    <a:pt x="0" y="9269"/>
                    <a:pt x="49" y="9325"/>
                    <a:pt x="102" y="9325"/>
                  </a:cubicBezTo>
                  <a:cubicBezTo>
                    <a:pt x="124" y="9325"/>
                    <a:pt x="147" y="9315"/>
                    <a:pt x="165" y="9290"/>
                  </a:cubicBezTo>
                  <a:cubicBezTo>
                    <a:pt x="1156" y="7742"/>
                    <a:pt x="5055" y="1667"/>
                    <a:pt x="6047" y="114"/>
                  </a:cubicBezTo>
                  <a:cubicBezTo>
                    <a:pt x="6084" y="56"/>
                    <a:pt x="6032" y="0"/>
                    <a:pt x="5980"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0" name="Google Shape;510;p9">
              <a:extLst>
                <a:ext uri="{FF2B5EF4-FFF2-40B4-BE49-F238E27FC236}">
                  <a16:creationId xmlns:a16="http://schemas.microsoft.com/office/drawing/2014/main" id="{2DE39315-7903-CC40-B177-02AB9BB2F0C2}"/>
                </a:ext>
              </a:extLst>
            </p:cNvPr>
            <p:cNvSpPr>
              <a:spLocks/>
            </p:cNvSpPr>
            <p:nvPr/>
          </p:nvSpPr>
          <p:spPr bwMode="auto">
            <a:xfrm>
              <a:off x="-3438175" y="-1845550"/>
              <a:ext cx="153000" cy="235025"/>
            </a:xfrm>
            <a:custGeom>
              <a:avLst/>
              <a:gdLst>
                <a:gd name="T0" fmla="*/ 2147483646 w 6120"/>
                <a:gd name="T1" fmla="*/ 732421875 h 9401"/>
                <a:gd name="T2" fmla="*/ 2147483646 w 6120"/>
                <a:gd name="T3" fmla="*/ 781250000 h 9401"/>
                <a:gd name="T4" fmla="*/ 2147483646 w 6120"/>
                <a:gd name="T5" fmla="*/ 1298828125 h 9401"/>
                <a:gd name="T6" fmla="*/ 1474609375 w 6120"/>
                <a:gd name="T7" fmla="*/ 2147483646 h 9401"/>
                <a:gd name="T8" fmla="*/ 1191406250 w 6120"/>
                <a:gd name="T9" fmla="*/ 2147483646 h 9401"/>
                <a:gd name="T10" fmla="*/ 810546875 w 6120"/>
                <a:gd name="T11" fmla="*/ 2147483646 h 9401"/>
                <a:gd name="T12" fmla="*/ 859375000 w 6120"/>
                <a:gd name="T13" fmla="*/ 2147483646 h 9401"/>
                <a:gd name="T14" fmla="*/ 2147483646 w 6120"/>
                <a:gd name="T15" fmla="*/ 869140625 h 9401"/>
                <a:gd name="T16" fmla="*/ 2147483646 w 6120"/>
                <a:gd name="T17" fmla="*/ 732421875 h 9401"/>
                <a:gd name="T18" fmla="*/ 2147483646 w 6120"/>
                <a:gd name="T19" fmla="*/ 9765625 h 9401"/>
                <a:gd name="T20" fmla="*/ 2147483646 w 6120"/>
                <a:gd name="T21" fmla="*/ 19531250 h 9401"/>
                <a:gd name="T22" fmla="*/ 2147483646 w 6120"/>
                <a:gd name="T23" fmla="*/ 498046875 h 9401"/>
                <a:gd name="T24" fmla="*/ 244140625 w 6120"/>
                <a:gd name="T25" fmla="*/ 2147483646 h 9401"/>
                <a:gd name="T26" fmla="*/ 146484375 w 6120"/>
                <a:gd name="T27" fmla="*/ 2147483646 h 9401"/>
                <a:gd name="T28" fmla="*/ 1142578125 w 6120"/>
                <a:gd name="T29" fmla="*/ 2147483646 h 9401"/>
                <a:gd name="T30" fmla="*/ 1240234375 w 6120"/>
                <a:gd name="T31" fmla="*/ 2147483646 h 9401"/>
                <a:gd name="T32" fmla="*/ 2089843750 w 6120"/>
                <a:gd name="T33" fmla="*/ 2147483646 h 9401"/>
                <a:gd name="T34" fmla="*/ 2147483646 w 6120"/>
                <a:gd name="T35" fmla="*/ 1718750000 h 9401"/>
                <a:gd name="T36" fmla="*/ 2147483646 w 6120"/>
                <a:gd name="T37" fmla="*/ 830078125 h 9401"/>
                <a:gd name="T38" fmla="*/ 2147483646 w 6120"/>
                <a:gd name="T39" fmla="*/ 214843750 h 9401"/>
                <a:gd name="T40" fmla="*/ 2147483646 w 6120"/>
                <a:gd name="T41" fmla="*/ 9765625 h 940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20" h="9401" extrusionOk="0">
                  <a:moveTo>
                    <a:pt x="6002" y="75"/>
                  </a:moveTo>
                  <a:cubicBezTo>
                    <a:pt x="6009" y="75"/>
                    <a:pt x="6016" y="76"/>
                    <a:pt x="6023" y="80"/>
                  </a:cubicBezTo>
                  <a:cubicBezTo>
                    <a:pt x="6042" y="89"/>
                    <a:pt x="6047" y="114"/>
                    <a:pt x="6038" y="133"/>
                  </a:cubicBezTo>
                  <a:lnTo>
                    <a:pt x="151" y="9309"/>
                  </a:lnTo>
                  <a:cubicBezTo>
                    <a:pt x="146" y="9318"/>
                    <a:pt x="136" y="9323"/>
                    <a:pt x="122" y="9323"/>
                  </a:cubicBezTo>
                  <a:cubicBezTo>
                    <a:pt x="107" y="9323"/>
                    <a:pt x="93" y="9314"/>
                    <a:pt x="83" y="9299"/>
                  </a:cubicBezTo>
                  <a:cubicBezTo>
                    <a:pt x="78" y="9289"/>
                    <a:pt x="78" y="9275"/>
                    <a:pt x="88" y="9265"/>
                  </a:cubicBezTo>
                  <a:lnTo>
                    <a:pt x="5970" y="89"/>
                  </a:lnTo>
                  <a:cubicBezTo>
                    <a:pt x="5976" y="80"/>
                    <a:pt x="5988" y="75"/>
                    <a:pt x="6002" y="75"/>
                  </a:cubicBezTo>
                  <a:close/>
                  <a:moveTo>
                    <a:pt x="6004" y="1"/>
                  </a:moveTo>
                  <a:cubicBezTo>
                    <a:pt x="5998" y="1"/>
                    <a:pt x="5991" y="1"/>
                    <a:pt x="5984" y="2"/>
                  </a:cubicBezTo>
                  <a:cubicBezTo>
                    <a:pt x="5951" y="7"/>
                    <a:pt x="5922" y="27"/>
                    <a:pt x="5907" y="51"/>
                  </a:cubicBezTo>
                  <a:lnTo>
                    <a:pt x="25" y="9227"/>
                  </a:lnTo>
                  <a:cubicBezTo>
                    <a:pt x="1" y="9260"/>
                    <a:pt x="1" y="9304"/>
                    <a:pt x="15" y="9338"/>
                  </a:cubicBezTo>
                  <a:cubicBezTo>
                    <a:pt x="35" y="9377"/>
                    <a:pt x="74" y="9401"/>
                    <a:pt x="117" y="9401"/>
                  </a:cubicBezTo>
                  <a:lnTo>
                    <a:pt x="127" y="9401"/>
                  </a:lnTo>
                  <a:cubicBezTo>
                    <a:pt x="161" y="9401"/>
                    <a:pt x="194" y="9381"/>
                    <a:pt x="214" y="9352"/>
                  </a:cubicBezTo>
                  <a:lnTo>
                    <a:pt x="6100" y="176"/>
                  </a:lnTo>
                  <a:cubicBezTo>
                    <a:pt x="6115" y="147"/>
                    <a:pt x="6120" y="114"/>
                    <a:pt x="6115" y="85"/>
                  </a:cubicBezTo>
                  <a:cubicBezTo>
                    <a:pt x="6105" y="56"/>
                    <a:pt x="6086" y="36"/>
                    <a:pt x="6062" y="22"/>
                  </a:cubicBezTo>
                  <a:cubicBezTo>
                    <a:pt x="6043" y="7"/>
                    <a:pt x="6025" y="1"/>
                    <a:pt x="6004" y="1"/>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1" name="Google Shape;511;p9">
              <a:extLst>
                <a:ext uri="{FF2B5EF4-FFF2-40B4-BE49-F238E27FC236}">
                  <a16:creationId xmlns:a16="http://schemas.microsoft.com/office/drawing/2014/main" id="{E68345A0-9566-6740-AA8A-F787C19B36EA}"/>
                </a:ext>
              </a:extLst>
            </p:cNvPr>
            <p:cNvSpPr>
              <a:spLocks/>
            </p:cNvSpPr>
            <p:nvPr/>
          </p:nvSpPr>
          <p:spPr bwMode="auto">
            <a:xfrm>
              <a:off x="-3381075" y="-1742625"/>
              <a:ext cx="38825" cy="29075"/>
            </a:xfrm>
            <a:custGeom>
              <a:avLst/>
              <a:gdLst>
                <a:gd name="T0" fmla="*/ 2147483646 w 1553"/>
                <a:gd name="T1" fmla="*/ 0 h 1163"/>
                <a:gd name="T2" fmla="*/ 2147483646 w 1553"/>
                <a:gd name="T3" fmla="*/ 1669921875 h 1163"/>
                <a:gd name="T4" fmla="*/ 2147483646 w 1553"/>
                <a:gd name="T5" fmla="*/ 2147483646 h 1163"/>
                <a:gd name="T6" fmla="*/ 2147483646 w 1553"/>
                <a:gd name="T7" fmla="*/ 1669921875 h 1163"/>
                <a:gd name="T8" fmla="*/ 2147483646 w 1553"/>
                <a:gd name="T9" fmla="*/ 0 h 1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3" h="1163" extrusionOk="0">
                  <a:moveTo>
                    <a:pt x="779" y="0"/>
                  </a:moveTo>
                  <a:cubicBezTo>
                    <a:pt x="630" y="0"/>
                    <a:pt x="481" y="57"/>
                    <a:pt x="368" y="171"/>
                  </a:cubicBezTo>
                  <a:cubicBezTo>
                    <a:pt x="0" y="539"/>
                    <a:pt x="261" y="1163"/>
                    <a:pt x="779" y="1163"/>
                  </a:cubicBezTo>
                  <a:cubicBezTo>
                    <a:pt x="1296" y="1163"/>
                    <a:pt x="1553" y="539"/>
                    <a:pt x="1190" y="171"/>
                  </a:cubicBezTo>
                  <a:cubicBezTo>
                    <a:pt x="1076" y="57"/>
                    <a:pt x="928" y="0"/>
                    <a:pt x="779" y="0"/>
                  </a:cubicBezTo>
                  <a:close/>
                </a:path>
              </a:pathLst>
            </a:custGeom>
            <a:solidFill>
              <a:srgbClr val="88324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102" name="Google Shape;512;p9">
            <a:extLst>
              <a:ext uri="{FF2B5EF4-FFF2-40B4-BE49-F238E27FC236}">
                <a16:creationId xmlns:a16="http://schemas.microsoft.com/office/drawing/2014/main" id="{D8460079-2469-EF4F-9FC8-8F98AFF13202}"/>
              </a:ext>
            </a:extLst>
          </p:cNvPr>
          <p:cNvGrpSpPr>
            <a:grpSpLocks/>
          </p:cNvGrpSpPr>
          <p:nvPr/>
        </p:nvGrpSpPr>
        <p:grpSpPr bwMode="auto">
          <a:xfrm rot="5821213">
            <a:off x="8741833" y="3445933"/>
            <a:ext cx="914400" cy="1092200"/>
            <a:chOff x="-2727738" y="2878591"/>
            <a:chExt cx="727675" cy="869530"/>
          </a:xfrm>
        </p:grpSpPr>
        <p:sp>
          <p:nvSpPr>
            <p:cNvPr id="103" name="Google Shape;513;p9">
              <a:extLst>
                <a:ext uri="{FF2B5EF4-FFF2-40B4-BE49-F238E27FC236}">
                  <a16:creationId xmlns:a16="http://schemas.microsoft.com/office/drawing/2014/main" id="{F2642D95-12C3-D84A-B7C0-965184273EF2}"/>
                </a:ext>
              </a:extLst>
            </p:cNvPr>
            <p:cNvSpPr>
              <a:spLocks/>
            </p:cNvSpPr>
            <p:nvPr/>
          </p:nvSpPr>
          <p:spPr bwMode="auto">
            <a:xfrm>
              <a:off x="-2714634" y="2878591"/>
              <a:ext cx="714571" cy="826806"/>
            </a:xfrm>
            <a:custGeom>
              <a:avLst/>
              <a:gdLst>
                <a:gd name="T0" fmla="*/ 2147483646 w 5017"/>
                <a:gd name="T1" fmla="*/ 0 h 5805"/>
                <a:gd name="T2" fmla="*/ 2147483646 w 5017"/>
                <a:gd name="T3" fmla="*/ 2147483646 h 5805"/>
                <a:gd name="T4" fmla="*/ 2147483646 w 5017"/>
                <a:gd name="T5" fmla="*/ 2147483646 h 5805"/>
                <a:gd name="T6" fmla="*/ 2147483646 w 5017"/>
                <a:gd name="T7" fmla="*/ 2147483646 h 5805"/>
                <a:gd name="T8" fmla="*/ 2147483646 w 5017"/>
                <a:gd name="T9" fmla="*/ 2147483646 h 5805"/>
                <a:gd name="T10" fmla="*/ 2147483646 w 5017"/>
                <a:gd name="T11" fmla="*/ 2147483646 h 5805"/>
                <a:gd name="T12" fmla="*/ 2147483646 w 5017"/>
                <a:gd name="T13" fmla="*/ 2147483646 h 5805"/>
                <a:gd name="T14" fmla="*/ 2147483646 w 5017"/>
                <a:gd name="T15" fmla="*/ 2147483646 h 5805"/>
                <a:gd name="T16" fmla="*/ 0 w 5017"/>
                <a:gd name="T17" fmla="*/ 2147483646 h 5805"/>
                <a:gd name="T18" fmla="*/ 2147483646 w 5017"/>
                <a:gd name="T19" fmla="*/ 2147483646 h 5805"/>
                <a:gd name="T20" fmla="*/ 2147483646 w 5017"/>
                <a:gd name="T21" fmla="*/ 2147483646 h 5805"/>
                <a:gd name="T22" fmla="*/ 2147483646 w 5017"/>
                <a:gd name="T23" fmla="*/ 2147483646 h 5805"/>
                <a:gd name="T24" fmla="*/ 2147483646 w 5017"/>
                <a:gd name="T25" fmla="*/ 2147483646 h 5805"/>
                <a:gd name="T26" fmla="*/ 2147483646 w 5017"/>
                <a:gd name="T27" fmla="*/ 2147483646 h 5805"/>
                <a:gd name="T28" fmla="*/ 2147483646 w 5017"/>
                <a:gd name="T29" fmla="*/ 2147483646 h 5805"/>
                <a:gd name="T30" fmla="*/ 2147483646 w 5017"/>
                <a:gd name="T31" fmla="*/ 2147483646 h 5805"/>
                <a:gd name="T32" fmla="*/ 2147483646 w 5017"/>
                <a:gd name="T33" fmla="*/ 2147483646 h 5805"/>
                <a:gd name="T34" fmla="*/ 2147483646 w 5017"/>
                <a:gd name="T35" fmla="*/ 2147483646 h 5805"/>
                <a:gd name="T36" fmla="*/ 2147483646 w 5017"/>
                <a:gd name="T37" fmla="*/ 2147483646 h 5805"/>
                <a:gd name="T38" fmla="*/ 2147483646 w 5017"/>
                <a:gd name="T39" fmla="*/ 2147483646 h 5805"/>
                <a:gd name="T40" fmla="*/ 2147483646 w 5017"/>
                <a:gd name="T41" fmla="*/ 0 h 58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17" h="5805" extrusionOk="0">
                  <a:moveTo>
                    <a:pt x="4412" y="0"/>
                  </a:moveTo>
                  <a:cubicBezTo>
                    <a:pt x="4257" y="10"/>
                    <a:pt x="4083" y="58"/>
                    <a:pt x="3981" y="179"/>
                  </a:cubicBezTo>
                  <a:lnTo>
                    <a:pt x="3604" y="639"/>
                  </a:lnTo>
                  <a:lnTo>
                    <a:pt x="2699" y="1732"/>
                  </a:lnTo>
                  <a:lnTo>
                    <a:pt x="1601" y="3057"/>
                  </a:lnTo>
                  <a:lnTo>
                    <a:pt x="644" y="4204"/>
                  </a:lnTo>
                  <a:cubicBezTo>
                    <a:pt x="489" y="4392"/>
                    <a:pt x="334" y="4576"/>
                    <a:pt x="184" y="4765"/>
                  </a:cubicBezTo>
                  <a:cubicBezTo>
                    <a:pt x="179" y="4765"/>
                    <a:pt x="179" y="4769"/>
                    <a:pt x="175" y="4769"/>
                  </a:cubicBezTo>
                  <a:cubicBezTo>
                    <a:pt x="68" y="4886"/>
                    <a:pt x="5" y="5040"/>
                    <a:pt x="0" y="5200"/>
                  </a:cubicBezTo>
                  <a:cubicBezTo>
                    <a:pt x="0" y="5360"/>
                    <a:pt x="63" y="5514"/>
                    <a:pt x="175" y="5626"/>
                  </a:cubicBezTo>
                  <a:cubicBezTo>
                    <a:pt x="291" y="5742"/>
                    <a:pt x="445" y="5805"/>
                    <a:pt x="605" y="5805"/>
                  </a:cubicBezTo>
                  <a:cubicBezTo>
                    <a:pt x="755" y="5795"/>
                    <a:pt x="929" y="5747"/>
                    <a:pt x="1031" y="5626"/>
                  </a:cubicBezTo>
                  <a:lnTo>
                    <a:pt x="1408" y="5166"/>
                  </a:lnTo>
                  <a:lnTo>
                    <a:pt x="2317" y="4073"/>
                  </a:lnTo>
                  <a:lnTo>
                    <a:pt x="3415" y="2748"/>
                  </a:lnTo>
                  <a:lnTo>
                    <a:pt x="4368" y="1601"/>
                  </a:lnTo>
                  <a:cubicBezTo>
                    <a:pt x="4523" y="1413"/>
                    <a:pt x="4678" y="1229"/>
                    <a:pt x="4833" y="1040"/>
                  </a:cubicBezTo>
                  <a:lnTo>
                    <a:pt x="4837" y="1035"/>
                  </a:lnTo>
                  <a:cubicBezTo>
                    <a:pt x="4949" y="919"/>
                    <a:pt x="5012" y="764"/>
                    <a:pt x="5016" y="605"/>
                  </a:cubicBezTo>
                  <a:cubicBezTo>
                    <a:pt x="5012" y="445"/>
                    <a:pt x="4949" y="290"/>
                    <a:pt x="4837" y="179"/>
                  </a:cubicBezTo>
                  <a:cubicBezTo>
                    <a:pt x="4726" y="68"/>
                    <a:pt x="4571" y="0"/>
                    <a:pt x="4412"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4" name="Google Shape;514;p9">
              <a:extLst>
                <a:ext uri="{FF2B5EF4-FFF2-40B4-BE49-F238E27FC236}">
                  <a16:creationId xmlns:a16="http://schemas.microsoft.com/office/drawing/2014/main" id="{38EA64C8-FE36-9744-AA2E-1EA691C7F529}"/>
                </a:ext>
              </a:extLst>
            </p:cNvPr>
            <p:cNvSpPr>
              <a:spLocks/>
            </p:cNvSpPr>
            <p:nvPr/>
          </p:nvSpPr>
          <p:spPr bwMode="auto">
            <a:xfrm>
              <a:off x="-2642993" y="2947812"/>
              <a:ext cx="639511" cy="740209"/>
            </a:xfrm>
            <a:custGeom>
              <a:avLst/>
              <a:gdLst>
                <a:gd name="T0" fmla="*/ 2147483646 w 4490"/>
                <a:gd name="T1" fmla="*/ 2147483646 h 5197"/>
                <a:gd name="T2" fmla="*/ 2147483646 w 4490"/>
                <a:gd name="T3" fmla="*/ 2147483646 h 5197"/>
                <a:gd name="T4" fmla="*/ 2147483646 w 4490"/>
                <a:gd name="T5" fmla="*/ 2147483646 h 5197"/>
                <a:gd name="T6" fmla="*/ 2147483646 w 4490"/>
                <a:gd name="T7" fmla="*/ 2147483646 h 5197"/>
                <a:gd name="T8" fmla="*/ 2147483646 w 4490"/>
                <a:gd name="T9" fmla="*/ 2147483646 h 5197"/>
                <a:gd name="T10" fmla="*/ 2147483646 w 4490"/>
                <a:gd name="T11" fmla="*/ 2147483646 h 5197"/>
                <a:gd name="T12" fmla="*/ 2147483646 w 4490"/>
                <a:gd name="T13" fmla="*/ 2147483646 h 5197"/>
                <a:gd name="T14" fmla="*/ 2147483646 w 4490"/>
                <a:gd name="T15" fmla="*/ 2147483646 h 5197"/>
                <a:gd name="T16" fmla="*/ 2147483646 w 4490"/>
                <a:gd name="T17" fmla="*/ 2147483646 h 5197"/>
                <a:gd name="T18" fmla="*/ 2147483646 w 4490"/>
                <a:gd name="T19" fmla="*/ 2147483646 h 5197"/>
                <a:gd name="T20" fmla="*/ 2147483646 w 4490"/>
                <a:gd name="T21" fmla="*/ 2147483646 h 5197"/>
                <a:gd name="T22" fmla="*/ 2147483646 w 4490"/>
                <a:gd name="T23" fmla="*/ 2147483646 h 5197"/>
                <a:gd name="T24" fmla="*/ 2147483646 w 4490"/>
                <a:gd name="T25" fmla="*/ 2147483646 h 5197"/>
                <a:gd name="T26" fmla="*/ 2147483646 w 4490"/>
                <a:gd name="T27" fmla="*/ 2147483646 h 5197"/>
                <a:gd name="T28" fmla="*/ 2147483646 w 4490"/>
                <a:gd name="T29" fmla="*/ 2147483646 h 5197"/>
                <a:gd name="T30" fmla="*/ 2147483646 w 4490"/>
                <a:gd name="T31" fmla="*/ 2147483646 h 5197"/>
                <a:gd name="T32" fmla="*/ 2147483646 w 4490"/>
                <a:gd name="T33" fmla="*/ 2147483646 h 5197"/>
                <a:gd name="T34" fmla="*/ 2147483646 w 4490"/>
                <a:gd name="T35" fmla="*/ 2147483646 h 5197"/>
                <a:gd name="T36" fmla="*/ 2147483646 w 4490"/>
                <a:gd name="T37" fmla="*/ 2147483646 h 5197"/>
                <a:gd name="T38" fmla="*/ 2147483646 w 4490"/>
                <a:gd name="T39" fmla="*/ 2147483646 h 51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490" h="5197" extrusionOk="0">
                  <a:moveTo>
                    <a:pt x="4136" y="1"/>
                  </a:moveTo>
                  <a:cubicBezTo>
                    <a:pt x="4060" y="1"/>
                    <a:pt x="3986" y="28"/>
                    <a:pt x="3933" y="90"/>
                  </a:cubicBezTo>
                  <a:lnTo>
                    <a:pt x="3556" y="544"/>
                  </a:lnTo>
                  <a:lnTo>
                    <a:pt x="2646" y="1642"/>
                  </a:lnTo>
                  <a:lnTo>
                    <a:pt x="1548" y="2968"/>
                  </a:lnTo>
                  <a:lnTo>
                    <a:pt x="595" y="4114"/>
                  </a:lnTo>
                  <a:cubicBezTo>
                    <a:pt x="441" y="4303"/>
                    <a:pt x="286" y="4487"/>
                    <a:pt x="131" y="4675"/>
                  </a:cubicBezTo>
                  <a:lnTo>
                    <a:pt x="126" y="4680"/>
                  </a:lnTo>
                  <a:cubicBezTo>
                    <a:pt x="25" y="4801"/>
                    <a:pt x="0" y="4990"/>
                    <a:pt x="126" y="5111"/>
                  </a:cubicBezTo>
                  <a:cubicBezTo>
                    <a:pt x="185" y="5164"/>
                    <a:pt x="270" y="5196"/>
                    <a:pt x="353" y="5196"/>
                  </a:cubicBezTo>
                  <a:cubicBezTo>
                    <a:pt x="428" y="5196"/>
                    <a:pt x="501" y="5170"/>
                    <a:pt x="552" y="5111"/>
                  </a:cubicBezTo>
                  <a:lnTo>
                    <a:pt x="557" y="5111"/>
                  </a:lnTo>
                  <a:lnTo>
                    <a:pt x="934" y="4651"/>
                  </a:lnTo>
                  <a:lnTo>
                    <a:pt x="1843" y="3553"/>
                  </a:lnTo>
                  <a:lnTo>
                    <a:pt x="2941" y="2228"/>
                  </a:lnTo>
                  <a:lnTo>
                    <a:pt x="3894" y="1081"/>
                  </a:lnTo>
                  <a:cubicBezTo>
                    <a:pt x="4049" y="898"/>
                    <a:pt x="4204" y="709"/>
                    <a:pt x="4354" y="525"/>
                  </a:cubicBezTo>
                  <a:cubicBezTo>
                    <a:pt x="4359" y="520"/>
                    <a:pt x="4359" y="515"/>
                    <a:pt x="4363" y="515"/>
                  </a:cubicBezTo>
                  <a:cubicBezTo>
                    <a:pt x="4465" y="394"/>
                    <a:pt x="4489" y="206"/>
                    <a:pt x="4363" y="90"/>
                  </a:cubicBezTo>
                  <a:cubicBezTo>
                    <a:pt x="4305" y="34"/>
                    <a:pt x="4220" y="1"/>
                    <a:pt x="4136" y="1"/>
                  </a:cubicBezTo>
                  <a:close/>
                </a:path>
              </a:pathLst>
            </a:custGeom>
            <a:solidFill>
              <a:srgbClr val="24386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5" name="Google Shape;515;p9">
              <a:extLst>
                <a:ext uri="{FF2B5EF4-FFF2-40B4-BE49-F238E27FC236}">
                  <a16:creationId xmlns:a16="http://schemas.microsoft.com/office/drawing/2014/main" id="{950337B1-9CA4-9441-8251-47C26249AEBE}"/>
                </a:ext>
              </a:extLst>
            </p:cNvPr>
            <p:cNvSpPr>
              <a:spLocks/>
            </p:cNvSpPr>
            <p:nvPr/>
          </p:nvSpPr>
          <p:spPr bwMode="auto">
            <a:xfrm>
              <a:off x="-2447866" y="3231388"/>
              <a:ext cx="161231" cy="140578"/>
            </a:xfrm>
            <a:custGeom>
              <a:avLst/>
              <a:gdLst>
                <a:gd name="T0" fmla="*/ 2147483646 w 1132"/>
                <a:gd name="T1" fmla="*/ 0 h 987"/>
                <a:gd name="T2" fmla="*/ 2147483646 w 1132"/>
                <a:gd name="T3" fmla="*/ 2147483646 h 987"/>
                <a:gd name="T4" fmla="*/ 2147483646 w 1132"/>
                <a:gd name="T5" fmla="*/ 2147483646 h 987"/>
                <a:gd name="T6" fmla="*/ 2147483646 w 1132"/>
                <a:gd name="T7" fmla="*/ 2147483646 h 987"/>
                <a:gd name="T8" fmla="*/ 2147483646 w 1132"/>
                <a:gd name="T9" fmla="*/ 2147483646 h 987"/>
                <a:gd name="T10" fmla="*/ 2147483646 w 1132"/>
                <a:gd name="T11" fmla="*/ 2147483646 h 987"/>
                <a:gd name="T12" fmla="*/ 2147483646 w 1132"/>
                <a:gd name="T13" fmla="*/ 2147483646 h 987"/>
                <a:gd name="T14" fmla="*/ 2147483646 w 1132"/>
                <a:gd name="T15" fmla="*/ 0 h 9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32" h="987" extrusionOk="0">
                  <a:moveTo>
                    <a:pt x="126" y="0"/>
                  </a:moveTo>
                  <a:cubicBezTo>
                    <a:pt x="61" y="0"/>
                    <a:pt x="0" y="75"/>
                    <a:pt x="53" y="145"/>
                  </a:cubicBezTo>
                  <a:cubicBezTo>
                    <a:pt x="246" y="401"/>
                    <a:pt x="730" y="803"/>
                    <a:pt x="976" y="967"/>
                  </a:cubicBezTo>
                  <a:cubicBezTo>
                    <a:pt x="991" y="977"/>
                    <a:pt x="1010" y="986"/>
                    <a:pt x="1025" y="986"/>
                  </a:cubicBezTo>
                  <a:cubicBezTo>
                    <a:pt x="1059" y="982"/>
                    <a:pt x="1083" y="967"/>
                    <a:pt x="1102" y="943"/>
                  </a:cubicBezTo>
                  <a:cubicBezTo>
                    <a:pt x="1131" y="899"/>
                    <a:pt x="1117" y="846"/>
                    <a:pt x="1078" y="817"/>
                  </a:cubicBezTo>
                  <a:cubicBezTo>
                    <a:pt x="846" y="662"/>
                    <a:pt x="377" y="271"/>
                    <a:pt x="198" y="38"/>
                  </a:cubicBezTo>
                  <a:cubicBezTo>
                    <a:pt x="177" y="11"/>
                    <a:pt x="152" y="0"/>
                    <a:pt x="126"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6" name="Google Shape;516;p9">
              <a:extLst>
                <a:ext uri="{FF2B5EF4-FFF2-40B4-BE49-F238E27FC236}">
                  <a16:creationId xmlns:a16="http://schemas.microsoft.com/office/drawing/2014/main" id="{EFBFA832-F72C-544B-BCF9-057062033A66}"/>
                </a:ext>
              </a:extLst>
            </p:cNvPr>
            <p:cNvSpPr>
              <a:spLocks/>
            </p:cNvSpPr>
            <p:nvPr/>
          </p:nvSpPr>
          <p:spPr bwMode="auto">
            <a:xfrm>
              <a:off x="-2210296" y="2927160"/>
              <a:ext cx="179889" cy="155391"/>
            </a:xfrm>
            <a:custGeom>
              <a:avLst/>
              <a:gdLst>
                <a:gd name="T0" fmla="*/ 2147483646 w 1263"/>
                <a:gd name="T1" fmla="*/ 0 h 1091"/>
                <a:gd name="T2" fmla="*/ 2147483646 w 1263"/>
                <a:gd name="T3" fmla="*/ 2147483646 h 1091"/>
                <a:gd name="T4" fmla="*/ 2147483646 w 1263"/>
                <a:gd name="T5" fmla="*/ 2147483646 h 1091"/>
                <a:gd name="T6" fmla="*/ 2147483646 w 1263"/>
                <a:gd name="T7" fmla="*/ 2147483646 h 1091"/>
                <a:gd name="T8" fmla="*/ 2147483646 w 1263"/>
                <a:gd name="T9" fmla="*/ 2147483646 h 1091"/>
                <a:gd name="T10" fmla="*/ 2147483646 w 1263"/>
                <a:gd name="T11" fmla="*/ 2147483646 h 1091"/>
                <a:gd name="T12" fmla="*/ 2147483646 w 1263"/>
                <a:gd name="T13" fmla="*/ 2147483646 h 1091"/>
                <a:gd name="T14" fmla="*/ 2147483646 w 1263"/>
                <a:gd name="T15" fmla="*/ 2147483646 h 1091"/>
                <a:gd name="T16" fmla="*/ 2147483646 w 1263"/>
                <a:gd name="T17" fmla="*/ 2147483646 h 1091"/>
                <a:gd name="T18" fmla="*/ 2147483646 w 1263"/>
                <a:gd name="T19" fmla="*/ 2147483646 h 1091"/>
                <a:gd name="T20" fmla="*/ 2147483646 w 1263"/>
                <a:gd name="T21" fmla="*/ 2147483646 h 1091"/>
                <a:gd name="T22" fmla="*/ 2147483646 w 1263"/>
                <a:gd name="T23" fmla="*/ 2147483646 h 1091"/>
                <a:gd name="T24" fmla="*/ 2147483646 w 1263"/>
                <a:gd name="T25" fmla="*/ 2147483646 h 1091"/>
                <a:gd name="T26" fmla="*/ 2147483646 w 1263"/>
                <a:gd name="T27" fmla="*/ 2147483646 h 1091"/>
                <a:gd name="T28" fmla="*/ 2147483646 w 1263"/>
                <a:gd name="T29" fmla="*/ 2147483646 h 1091"/>
                <a:gd name="T30" fmla="*/ 2147483646 w 1263"/>
                <a:gd name="T31" fmla="*/ 2147483646 h 1091"/>
                <a:gd name="T32" fmla="*/ 2147483646 w 1263"/>
                <a:gd name="T33" fmla="*/ 2147483646 h 1091"/>
                <a:gd name="T34" fmla="*/ 2147483646 w 1263"/>
                <a:gd name="T35" fmla="*/ 2147483646 h 1091"/>
                <a:gd name="T36" fmla="*/ 2147483646 w 1263"/>
                <a:gd name="T37" fmla="*/ 2147483646 h 1091"/>
                <a:gd name="T38" fmla="*/ 2147483646 w 1263"/>
                <a:gd name="T39" fmla="*/ 2147483646 h 1091"/>
                <a:gd name="T40" fmla="*/ 2147483646 w 1263"/>
                <a:gd name="T41" fmla="*/ 2147483646 h 1091"/>
                <a:gd name="T42" fmla="*/ 2147483646 w 1263"/>
                <a:gd name="T43" fmla="*/ 0 h 109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263" h="1091" extrusionOk="0">
                  <a:moveTo>
                    <a:pt x="170" y="0"/>
                  </a:moveTo>
                  <a:cubicBezTo>
                    <a:pt x="143" y="0"/>
                    <a:pt x="117" y="7"/>
                    <a:pt x="92" y="22"/>
                  </a:cubicBezTo>
                  <a:cubicBezTo>
                    <a:pt x="24" y="65"/>
                    <a:pt x="0" y="157"/>
                    <a:pt x="39" y="230"/>
                  </a:cubicBezTo>
                  <a:lnTo>
                    <a:pt x="39" y="235"/>
                  </a:lnTo>
                  <a:cubicBezTo>
                    <a:pt x="121" y="423"/>
                    <a:pt x="286" y="578"/>
                    <a:pt x="440" y="709"/>
                  </a:cubicBezTo>
                  <a:cubicBezTo>
                    <a:pt x="614" y="854"/>
                    <a:pt x="813" y="980"/>
                    <a:pt x="1021" y="1072"/>
                  </a:cubicBezTo>
                  <a:cubicBezTo>
                    <a:pt x="1044" y="1084"/>
                    <a:pt x="1070" y="1090"/>
                    <a:pt x="1095" y="1090"/>
                  </a:cubicBezTo>
                  <a:cubicBezTo>
                    <a:pt x="1148" y="1090"/>
                    <a:pt x="1199" y="1064"/>
                    <a:pt x="1229" y="1018"/>
                  </a:cubicBezTo>
                  <a:cubicBezTo>
                    <a:pt x="1263" y="951"/>
                    <a:pt x="1253" y="844"/>
                    <a:pt x="1176" y="810"/>
                  </a:cubicBezTo>
                  <a:cubicBezTo>
                    <a:pt x="1079" y="767"/>
                    <a:pt x="987" y="723"/>
                    <a:pt x="905" y="665"/>
                  </a:cubicBezTo>
                  <a:cubicBezTo>
                    <a:pt x="856" y="636"/>
                    <a:pt x="808" y="607"/>
                    <a:pt x="764" y="573"/>
                  </a:cubicBezTo>
                  <a:cubicBezTo>
                    <a:pt x="745" y="559"/>
                    <a:pt x="721" y="544"/>
                    <a:pt x="702" y="530"/>
                  </a:cubicBezTo>
                  <a:cubicBezTo>
                    <a:pt x="697" y="530"/>
                    <a:pt x="692" y="525"/>
                    <a:pt x="687" y="520"/>
                  </a:cubicBezTo>
                  <a:lnTo>
                    <a:pt x="653" y="491"/>
                  </a:lnTo>
                  <a:cubicBezTo>
                    <a:pt x="576" y="428"/>
                    <a:pt x="498" y="356"/>
                    <a:pt x="431" y="278"/>
                  </a:cubicBezTo>
                  <a:cubicBezTo>
                    <a:pt x="416" y="259"/>
                    <a:pt x="397" y="240"/>
                    <a:pt x="382" y="220"/>
                  </a:cubicBezTo>
                  <a:cubicBezTo>
                    <a:pt x="388" y="226"/>
                    <a:pt x="390" y="228"/>
                    <a:pt x="390" y="228"/>
                  </a:cubicBezTo>
                  <a:cubicBezTo>
                    <a:pt x="390" y="228"/>
                    <a:pt x="385" y="222"/>
                    <a:pt x="382" y="215"/>
                  </a:cubicBezTo>
                  <a:lnTo>
                    <a:pt x="363" y="191"/>
                  </a:lnTo>
                  <a:cubicBezTo>
                    <a:pt x="339" y="157"/>
                    <a:pt x="319" y="119"/>
                    <a:pt x="300" y="75"/>
                  </a:cubicBezTo>
                  <a:cubicBezTo>
                    <a:pt x="271" y="27"/>
                    <a:pt x="221" y="0"/>
                    <a:pt x="170"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7" name="Google Shape;517;p9">
              <a:extLst>
                <a:ext uri="{FF2B5EF4-FFF2-40B4-BE49-F238E27FC236}">
                  <a16:creationId xmlns:a16="http://schemas.microsoft.com/office/drawing/2014/main" id="{E123535E-5B51-F947-8169-3576A98A8F44}"/>
                </a:ext>
              </a:extLst>
            </p:cNvPr>
            <p:cNvSpPr>
              <a:spLocks/>
            </p:cNvSpPr>
            <p:nvPr/>
          </p:nvSpPr>
          <p:spPr bwMode="auto">
            <a:xfrm>
              <a:off x="-2273107" y="3039821"/>
              <a:ext cx="246404" cy="286712"/>
            </a:xfrm>
            <a:custGeom>
              <a:avLst/>
              <a:gdLst>
                <a:gd name="T0" fmla="*/ 2147483646 w 1730"/>
                <a:gd name="T1" fmla="*/ 2147483646 h 2013"/>
                <a:gd name="T2" fmla="*/ 2147483646 w 1730"/>
                <a:gd name="T3" fmla="*/ 2147483646 h 2013"/>
                <a:gd name="T4" fmla="*/ 2147483646 w 1730"/>
                <a:gd name="T5" fmla="*/ 2147483646 h 2013"/>
                <a:gd name="T6" fmla="*/ 2147483646 w 1730"/>
                <a:gd name="T7" fmla="*/ 2147483646 h 2013"/>
                <a:gd name="T8" fmla="*/ 2147483646 w 1730"/>
                <a:gd name="T9" fmla="*/ 2147483646 h 2013"/>
                <a:gd name="T10" fmla="*/ 2147483646 w 1730"/>
                <a:gd name="T11" fmla="*/ 2147483646 h 2013"/>
                <a:gd name="T12" fmla="*/ 2147483646 w 1730"/>
                <a:gd name="T13" fmla="*/ 2147483646 h 2013"/>
                <a:gd name="T14" fmla="*/ 2147483646 w 1730"/>
                <a:gd name="T15" fmla="*/ 2147483646 h 2013"/>
                <a:gd name="T16" fmla="*/ 2147483646 w 1730"/>
                <a:gd name="T17" fmla="*/ 2147483646 h 2013"/>
                <a:gd name="T18" fmla="*/ 2147483646 w 1730"/>
                <a:gd name="T19" fmla="*/ 2147483646 h 20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30" h="2013" extrusionOk="0">
                  <a:moveTo>
                    <a:pt x="1525" y="1"/>
                  </a:moveTo>
                  <a:cubicBezTo>
                    <a:pt x="1480" y="1"/>
                    <a:pt x="1436" y="23"/>
                    <a:pt x="1409" y="77"/>
                  </a:cubicBezTo>
                  <a:cubicBezTo>
                    <a:pt x="1249" y="392"/>
                    <a:pt x="1007" y="668"/>
                    <a:pt x="780" y="929"/>
                  </a:cubicBezTo>
                  <a:cubicBezTo>
                    <a:pt x="543" y="1209"/>
                    <a:pt x="296" y="1475"/>
                    <a:pt x="54" y="1756"/>
                  </a:cubicBezTo>
                  <a:cubicBezTo>
                    <a:pt x="1" y="1814"/>
                    <a:pt x="1" y="1906"/>
                    <a:pt x="54" y="1969"/>
                  </a:cubicBezTo>
                  <a:cubicBezTo>
                    <a:pt x="86" y="1998"/>
                    <a:pt x="124" y="2012"/>
                    <a:pt x="163" y="2012"/>
                  </a:cubicBezTo>
                  <a:cubicBezTo>
                    <a:pt x="202" y="2012"/>
                    <a:pt x="240" y="1998"/>
                    <a:pt x="272" y="1969"/>
                  </a:cubicBezTo>
                  <a:cubicBezTo>
                    <a:pt x="514" y="1683"/>
                    <a:pt x="770" y="1412"/>
                    <a:pt x="1012" y="1127"/>
                  </a:cubicBezTo>
                  <a:cubicBezTo>
                    <a:pt x="1254" y="842"/>
                    <a:pt x="1500" y="556"/>
                    <a:pt x="1670" y="227"/>
                  </a:cubicBezTo>
                  <a:cubicBezTo>
                    <a:pt x="1730" y="111"/>
                    <a:pt x="1624" y="1"/>
                    <a:pt x="1525" y="1"/>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08" name="Google Shape;518;p9">
              <a:extLst>
                <a:ext uri="{FF2B5EF4-FFF2-40B4-BE49-F238E27FC236}">
                  <a16:creationId xmlns:a16="http://schemas.microsoft.com/office/drawing/2014/main" id="{6996B1EC-870B-A243-9994-9D32C9D02E7E}"/>
                </a:ext>
              </a:extLst>
            </p:cNvPr>
            <p:cNvSpPr>
              <a:spLocks/>
            </p:cNvSpPr>
            <p:nvPr/>
          </p:nvSpPr>
          <p:spPr bwMode="auto">
            <a:xfrm>
              <a:off x="-2727738" y="3584754"/>
              <a:ext cx="147557" cy="163367"/>
            </a:xfrm>
            <a:custGeom>
              <a:avLst/>
              <a:gdLst>
                <a:gd name="T0" fmla="*/ 2147483646 w 1036"/>
                <a:gd name="T1" fmla="*/ 0 h 1147"/>
                <a:gd name="T2" fmla="*/ 2147483646 w 1036"/>
                <a:gd name="T3" fmla="*/ 2147483646 h 1147"/>
                <a:gd name="T4" fmla="*/ 2147483646 w 1036"/>
                <a:gd name="T5" fmla="*/ 2147483646 h 1147"/>
                <a:gd name="T6" fmla="*/ 2147483646 w 1036"/>
                <a:gd name="T7" fmla="*/ 0 h 11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6" h="1147" extrusionOk="0">
                  <a:moveTo>
                    <a:pt x="141" y="0"/>
                  </a:moveTo>
                  <a:cubicBezTo>
                    <a:pt x="54" y="271"/>
                    <a:pt x="1" y="876"/>
                    <a:pt x="1" y="1146"/>
                  </a:cubicBezTo>
                  <a:cubicBezTo>
                    <a:pt x="300" y="1059"/>
                    <a:pt x="823" y="938"/>
                    <a:pt x="1036" y="755"/>
                  </a:cubicBezTo>
                  <a:lnTo>
                    <a:pt x="141" y="0"/>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109" name="Google Shape;519;p9">
            <a:extLst>
              <a:ext uri="{FF2B5EF4-FFF2-40B4-BE49-F238E27FC236}">
                <a16:creationId xmlns:a16="http://schemas.microsoft.com/office/drawing/2014/main" id="{AA4583F5-7131-B742-9B41-BAD568D2098C}"/>
              </a:ext>
            </a:extLst>
          </p:cNvPr>
          <p:cNvSpPr>
            <a:spLocks/>
          </p:cNvSpPr>
          <p:nvPr/>
        </p:nvSpPr>
        <p:spPr bwMode="auto">
          <a:xfrm>
            <a:off x="9302751" y="3143251"/>
            <a:ext cx="127000" cy="110067"/>
          </a:xfrm>
          <a:custGeom>
            <a:avLst/>
            <a:gdLst>
              <a:gd name="T0" fmla="*/ 2147483646 w 668"/>
              <a:gd name="T1" fmla="*/ 2147483646 h 579"/>
              <a:gd name="T2" fmla="*/ 2147483646 w 668"/>
              <a:gd name="T3" fmla="*/ 2147483646 h 579"/>
              <a:gd name="T4" fmla="*/ 2147483646 w 668"/>
              <a:gd name="T5" fmla="*/ 2147483646 h 579"/>
              <a:gd name="T6" fmla="*/ 2147483646 w 668"/>
              <a:gd name="T7" fmla="*/ 2147483646 h 579"/>
              <a:gd name="T8" fmla="*/ 2147483646 w 668"/>
              <a:gd name="T9" fmla="*/ 2147483646 h 579"/>
              <a:gd name="T10" fmla="*/ 2147483646 w 668"/>
              <a:gd name="T11" fmla="*/ 2147483646 h 579"/>
              <a:gd name="T12" fmla="*/ 2147483646 w 668"/>
              <a:gd name="T13" fmla="*/ 2147483646 h 579"/>
              <a:gd name="T14" fmla="*/ 2147483646 w 668"/>
              <a:gd name="T15" fmla="*/ 2147483646 h 579"/>
              <a:gd name="T16" fmla="*/ 2147483646 w 668"/>
              <a:gd name="T17" fmla="*/ 2147483646 h 579"/>
              <a:gd name="T18" fmla="*/ 2147483646 w 668"/>
              <a:gd name="T19" fmla="*/ 2147483646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10" name="Google Shape;520;p9">
            <a:extLst>
              <a:ext uri="{FF2B5EF4-FFF2-40B4-BE49-F238E27FC236}">
                <a16:creationId xmlns:a16="http://schemas.microsoft.com/office/drawing/2014/main" id="{FE347E1D-8B96-3042-85FA-D2AB39F404FB}"/>
              </a:ext>
            </a:extLst>
          </p:cNvPr>
          <p:cNvSpPr>
            <a:spLocks/>
          </p:cNvSpPr>
          <p:nvPr/>
        </p:nvSpPr>
        <p:spPr bwMode="auto">
          <a:xfrm>
            <a:off x="9135533" y="4616451"/>
            <a:ext cx="127000" cy="124883"/>
          </a:xfrm>
          <a:custGeom>
            <a:avLst/>
            <a:gdLst>
              <a:gd name="T0" fmla="*/ 2147483646 w 930"/>
              <a:gd name="T1" fmla="*/ 2147483646 h 911"/>
              <a:gd name="T2" fmla="*/ 2147483646 w 930"/>
              <a:gd name="T3" fmla="*/ 2147483646 h 911"/>
              <a:gd name="T4" fmla="*/ 2147483646 w 930"/>
              <a:gd name="T5" fmla="*/ 2147483646 h 911"/>
              <a:gd name="T6" fmla="*/ 2147483646 w 930"/>
              <a:gd name="T7" fmla="*/ 2147483646 h 911"/>
              <a:gd name="T8" fmla="*/ 2147483646 w 930"/>
              <a:gd name="T9" fmla="*/ 2147483646 h 9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911" extrusionOk="0">
                <a:moveTo>
                  <a:pt x="465" y="1"/>
                </a:moveTo>
                <a:cubicBezTo>
                  <a:pt x="228" y="1"/>
                  <a:pt x="0" y="209"/>
                  <a:pt x="10" y="456"/>
                </a:cubicBezTo>
                <a:cubicBezTo>
                  <a:pt x="15" y="702"/>
                  <a:pt x="213" y="905"/>
                  <a:pt x="465" y="910"/>
                </a:cubicBezTo>
                <a:cubicBezTo>
                  <a:pt x="702" y="910"/>
                  <a:pt x="929" y="702"/>
                  <a:pt x="919" y="456"/>
                </a:cubicBezTo>
                <a:cubicBezTo>
                  <a:pt x="915" y="204"/>
                  <a:pt x="711" y="6"/>
                  <a:pt x="465"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11" name="Google Shape;521;p9">
            <a:extLst>
              <a:ext uri="{FF2B5EF4-FFF2-40B4-BE49-F238E27FC236}">
                <a16:creationId xmlns:a16="http://schemas.microsoft.com/office/drawing/2014/main" id="{B96A0D78-D32F-3541-AF6C-FB8C32E75CEB}"/>
              </a:ext>
            </a:extLst>
          </p:cNvPr>
          <p:cNvSpPr>
            <a:spLocks/>
          </p:cNvSpPr>
          <p:nvPr/>
        </p:nvSpPr>
        <p:spPr bwMode="auto">
          <a:xfrm>
            <a:off x="2609851" y="3702051"/>
            <a:ext cx="133349" cy="116416"/>
          </a:xfrm>
          <a:custGeom>
            <a:avLst/>
            <a:gdLst>
              <a:gd name="T0" fmla="*/ 2147483646 w 707"/>
              <a:gd name="T1" fmla="*/ 2147483646 h 610"/>
              <a:gd name="T2" fmla="*/ 2147483646 w 707"/>
              <a:gd name="T3" fmla="*/ 2147483646 h 610"/>
              <a:gd name="T4" fmla="*/ 2147483646 w 707"/>
              <a:gd name="T5" fmla="*/ 2147483646 h 610"/>
              <a:gd name="T6" fmla="*/ 2147483646 w 707"/>
              <a:gd name="T7" fmla="*/ 2147483646 h 610"/>
              <a:gd name="T8" fmla="*/ 2147483646 w 707"/>
              <a:gd name="T9" fmla="*/ 2147483646 h 6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7" h="610" extrusionOk="0">
                <a:moveTo>
                  <a:pt x="306" y="1"/>
                </a:moveTo>
                <a:cubicBezTo>
                  <a:pt x="150" y="1"/>
                  <a:pt x="1" y="122"/>
                  <a:pt x="1" y="305"/>
                </a:cubicBezTo>
                <a:cubicBezTo>
                  <a:pt x="5" y="469"/>
                  <a:pt x="141" y="605"/>
                  <a:pt x="305" y="609"/>
                </a:cubicBezTo>
                <a:cubicBezTo>
                  <a:pt x="576" y="609"/>
                  <a:pt x="707" y="281"/>
                  <a:pt x="518" y="92"/>
                </a:cubicBezTo>
                <a:cubicBezTo>
                  <a:pt x="457" y="29"/>
                  <a:pt x="381" y="1"/>
                  <a:pt x="306"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12" name="Google Shape;522;p9">
            <a:extLst>
              <a:ext uri="{FF2B5EF4-FFF2-40B4-BE49-F238E27FC236}">
                <a16:creationId xmlns:a16="http://schemas.microsoft.com/office/drawing/2014/main" id="{7715ECCB-AB39-624F-80F9-2041B17B48A9}"/>
              </a:ext>
            </a:extLst>
          </p:cNvPr>
          <p:cNvSpPr>
            <a:spLocks/>
          </p:cNvSpPr>
          <p:nvPr/>
        </p:nvSpPr>
        <p:spPr bwMode="auto">
          <a:xfrm>
            <a:off x="2976034" y="3926418"/>
            <a:ext cx="154517" cy="131233"/>
          </a:xfrm>
          <a:custGeom>
            <a:avLst/>
            <a:gdLst>
              <a:gd name="T0" fmla="*/ 2147483646 w 814"/>
              <a:gd name="T1" fmla="*/ 2147483646 h 698"/>
              <a:gd name="T2" fmla="*/ 2147483646 w 814"/>
              <a:gd name="T3" fmla="*/ 2147483646 h 698"/>
              <a:gd name="T4" fmla="*/ 2147483646 w 814"/>
              <a:gd name="T5" fmla="*/ 2147483646 h 698"/>
              <a:gd name="T6" fmla="*/ 2147483646 w 814"/>
              <a:gd name="T7" fmla="*/ 2147483646 h 698"/>
              <a:gd name="T8" fmla="*/ 2147483646 w 814"/>
              <a:gd name="T9" fmla="*/ 2147483646 h 698"/>
              <a:gd name="T10" fmla="*/ 2147483646 w 814"/>
              <a:gd name="T11" fmla="*/ 2147483646 h 698"/>
              <a:gd name="T12" fmla="*/ 2147483646 w 814"/>
              <a:gd name="T13" fmla="*/ 2147483646 h 698"/>
              <a:gd name="T14" fmla="*/ 2147483646 w 814"/>
              <a:gd name="T15" fmla="*/ 2147483646 h 698"/>
              <a:gd name="T16" fmla="*/ 2147483646 w 814"/>
              <a:gd name="T17" fmla="*/ 2147483646 h 698"/>
              <a:gd name="T18" fmla="*/ 2147483646 w 814"/>
              <a:gd name="T19" fmla="*/ 2147483646 h 6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4" h="698" extrusionOk="0">
                <a:moveTo>
                  <a:pt x="465" y="93"/>
                </a:moveTo>
                <a:cubicBezTo>
                  <a:pt x="605" y="93"/>
                  <a:pt x="721" y="209"/>
                  <a:pt x="721" y="349"/>
                </a:cubicBezTo>
                <a:cubicBezTo>
                  <a:pt x="721" y="502"/>
                  <a:pt x="596" y="605"/>
                  <a:pt x="465" y="605"/>
                </a:cubicBezTo>
                <a:cubicBezTo>
                  <a:pt x="402" y="605"/>
                  <a:pt x="338" y="581"/>
                  <a:pt x="286" y="528"/>
                </a:cubicBezTo>
                <a:cubicBezTo>
                  <a:pt x="121" y="368"/>
                  <a:pt x="238" y="93"/>
                  <a:pt x="465" y="93"/>
                </a:cubicBezTo>
                <a:close/>
                <a:moveTo>
                  <a:pt x="463" y="1"/>
                </a:moveTo>
                <a:cubicBezTo>
                  <a:pt x="377" y="1"/>
                  <a:pt x="290" y="32"/>
                  <a:pt x="218" y="102"/>
                </a:cubicBezTo>
                <a:cubicBezTo>
                  <a:pt x="1" y="320"/>
                  <a:pt x="155" y="697"/>
                  <a:pt x="465" y="697"/>
                </a:cubicBezTo>
                <a:cubicBezTo>
                  <a:pt x="658" y="697"/>
                  <a:pt x="813" y="542"/>
                  <a:pt x="813" y="349"/>
                </a:cubicBezTo>
                <a:cubicBezTo>
                  <a:pt x="813" y="139"/>
                  <a:pt x="642" y="1"/>
                  <a:pt x="463"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13" name="Google Shape;523;p9">
            <a:extLst>
              <a:ext uri="{FF2B5EF4-FFF2-40B4-BE49-F238E27FC236}">
                <a16:creationId xmlns:a16="http://schemas.microsoft.com/office/drawing/2014/main" id="{700460C5-F803-0C43-84CC-FE53CADF02A5}"/>
              </a:ext>
            </a:extLst>
          </p:cNvPr>
          <p:cNvSpPr>
            <a:spLocks/>
          </p:cNvSpPr>
          <p:nvPr/>
        </p:nvSpPr>
        <p:spPr bwMode="auto">
          <a:xfrm>
            <a:off x="2516718" y="1466851"/>
            <a:ext cx="220133" cy="228600"/>
          </a:xfrm>
          <a:custGeom>
            <a:avLst/>
            <a:gdLst>
              <a:gd name="T0" fmla="*/ 2147483646 w 1162"/>
              <a:gd name="T1" fmla="*/ 2147483646 h 1210"/>
              <a:gd name="T2" fmla="*/ 2147483646 w 1162"/>
              <a:gd name="T3" fmla="*/ 2147483646 h 1210"/>
              <a:gd name="T4" fmla="*/ 2147483646 w 1162"/>
              <a:gd name="T5" fmla="*/ 2147483646 h 1210"/>
              <a:gd name="T6" fmla="*/ 0 w 1162"/>
              <a:gd name="T7" fmla="*/ 2147483646 h 1210"/>
              <a:gd name="T8" fmla="*/ 2147483646 w 1162"/>
              <a:gd name="T9" fmla="*/ 2147483646 h 1210"/>
              <a:gd name="T10" fmla="*/ 2147483646 w 1162"/>
              <a:gd name="T11" fmla="*/ 2147483646 h 1210"/>
              <a:gd name="T12" fmla="*/ 2147483646 w 1162"/>
              <a:gd name="T13" fmla="*/ 2147483646 h 1210"/>
              <a:gd name="T14" fmla="*/ 2147483646 w 1162"/>
              <a:gd name="T15" fmla="*/ 2147483646 h 1210"/>
              <a:gd name="T16" fmla="*/ 2147483646 w 1162"/>
              <a:gd name="T17" fmla="*/ 2147483646 h 1210"/>
              <a:gd name="T18" fmla="*/ 2147483646 w 1162"/>
              <a:gd name="T19" fmla="*/ 2147483646 h 1210"/>
              <a:gd name="T20" fmla="*/ 2147483646 w 1162"/>
              <a:gd name="T21" fmla="*/ 2147483646 h 1210"/>
              <a:gd name="T22" fmla="*/ 2147483646 w 1162"/>
              <a:gd name="T23" fmla="*/ 2147483646 h 1210"/>
              <a:gd name="T24" fmla="*/ 2147483646 w 1162"/>
              <a:gd name="T25" fmla="*/ 2147483646 h 1210"/>
              <a:gd name="T26" fmla="*/ 2147483646 w 1162"/>
              <a:gd name="T27" fmla="*/ 2147483646 h 1210"/>
              <a:gd name="T28" fmla="*/ 2147483646 w 1162"/>
              <a:gd name="T29" fmla="*/ 2147483646 h 1210"/>
              <a:gd name="T30" fmla="*/ 2147483646 w 1162"/>
              <a:gd name="T31" fmla="*/ 2147483646 h 1210"/>
              <a:gd name="T32" fmla="*/ 2147483646 w 1162"/>
              <a:gd name="T33" fmla="*/ 2147483646 h 1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2" h="1210" extrusionOk="0">
                <a:moveTo>
                  <a:pt x="595" y="1"/>
                </a:moveTo>
                <a:lnTo>
                  <a:pt x="449" y="432"/>
                </a:lnTo>
                <a:lnTo>
                  <a:pt x="0" y="436"/>
                </a:lnTo>
                <a:lnTo>
                  <a:pt x="357" y="702"/>
                </a:lnTo>
                <a:lnTo>
                  <a:pt x="184" y="1210"/>
                </a:lnTo>
                <a:cubicBezTo>
                  <a:pt x="294" y="1125"/>
                  <a:pt x="447" y="1004"/>
                  <a:pt x="599" y="882"/>
                </a:cubicBezTo>
                <a:lnTo>
                  <a:pt x="1006" y="1186"/>
                </a:lnTo>
                <a:lnTo>
                  <a:pt x="835" y="691"/>
                </a:lnTo>
                <a:cubicBezTo>
                  <a:pt x="1019" y="543"/>
                  <a:pt x="1161" y="426"/>
                  <a:pt x="1161" y="426"/>
                </a:cubicBezTo>
                <a:lnTo>
                  <a:pt x="744" y="430"/>
                </a:lnTo>
                <a:lnTo>
                  <a:pt x="595" y="1"/>
                </a:ln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114" name="Google Shape;524;p9">
            <a:extLst>
              <a:ext uri="{FF2B5EF4-FFF2-40B4-BE49-F238E27FC236}">
                <a16:creationId xmlns:a16="http://schemas.microsoft.com/office/drawing/2014/main" id="{5D5E6DB5-B6E7-EE49-BA7D-BB929EB88570}"/>
              </a:ext>
            </a:extLst>
          </p:cNvPr>
          <p:cNvGrpSpPr>
            <a:grpSpLocks/>
          </p:cNvGrpSpPr>
          <p:nvPr/>
        </p:nvGrpSpPr>
        <p:grpSpPr bwMode="auto">
          <a:xfrm>
            <a:off x="3560234" y="4171951"/>
            <a:ext cx="5086351" cy="1913467"/>
            <a:chOff x="2635662" y="3129000"/>
            <a:chExt cx="3814537" cy="1434617"/>
          </a:xfrm>
        </p:grpSpPr>
        <p:grpSp>
          <p:nvGrpSpPr>
            <p:cNvPr id="115" name="Google Shape;525;p9">
              <a:extLst>
                <a:ext uri="{FF2B5EF4-FFF2-40B4-BE49-F238E27FC236}">
                  <a16:creationId xmlns:a16="http://schemas.microsoft.com/office/drawing/2014/main" id="{D0A57418-5D62-E640-8C60-D1F1284D8A59}"/>
                </a:ext>
              </a:extLst>
            </p:cNvPr>
            <p:cNvGrpSpPr>
              <a:grpSpLocks/>
            </p:cNvGrpSpPr>
            <p:nvPr/>
          </p:nvGrpSpPr>
          <p:grpSpPr bwMode="auto">
            <a:xfrm>
              <a:off x="2635662" y="3129000"/>
              <a:ext cx="3814537" cy="1434617"/>
              <a:chOff x="970520" y="3147757"/>
              <a:chExt cx="3778640" cy="1421117"/>
            </a:xfrm>
          </p:grpSpPr>
          <p:sp>
            <p:nvSpPr>
              <p:cNvPr id="118" name="Google Shape;526;p9">
                <a:extLst>
                  <a:ext uri="{FF2B5EF4-FFF2-40B4-BE49-F238E27FC236}">
                    <a16:creationId xmlns:a16="http://schemas.microsoft.com/office/drawing/2014/main" id="{4F2A6965-77F7-A949-A3D0-A19693EFBDE6}"/>
                  </a:ext>
                </a:extLst>
              </p:cNvPr>
              <p:cNvSpPr>
                <a:spLocks/>
              </p:cNvSpPr>
              <p:nvPr/>
            </p:nvSpPr>
            <p:spPr bwMode="auto">
              <a:xfrm rot="5400000">
                <a:off x="2646387" y="2466081"/>
                <a:ext cx="426908" cy="3778640"/>
              </a:xfrm>
              <a:custGeom>
                <a:avLst/>
                <a:gdLst>
                  <a:gd name="T0" fmla="*/ 2147483646 w 1840"/>
                  <a:gd name="T1" fmla="*/ 2147483646 h 11547"/>
                  <a:gd name="T2" fmla="*/ 2147483646 w 1840"/>
                  <a:gd name="T3" fmla="*/ 2147483646 h 11547"/>
                  <a:gd name="T4" fmla="*/ 2147483646 w 1840"/>
                  <a:gd name="T5" fmla="*/ 2147483646 h 11547"/>
                  <a:gd name="T6" fmla="*/ 2147483646 w 1840"/>
                  <a:gd name="T7" fmla="*/ 2147483646 h 11547"/>
                  <a:gd name="T8" fmla="*/ 2147483646 w 1840"/>
                  <a:gd name="T9" fmla="*/ 2147483646 h 11547"/>
                  <a:gd name="T10" fmla="*/ 2147483646 w 1840"/>
                  <a:gd name="T11" fmla="*/ 2147483646 h 11547"/>
                  <a:gd name="T12" fmla="*/ 2147483646 w 1840"/>
                  <a:gd name="T13" fmla="*/ 2147483646 h 115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lnTo>
                      <a:pt x="586"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19" name="Google Shape;527;p9">
                <a:extLst>
                  <a:ext uri="{FF2B5EF4-FFF2-40B4-BE49-F238E27FC236}">
                    <a16:creationId xmlns:a16="http://schemas.microsoft.com/office/drawing/2014/main" id="{35FA2F48-A55E-0745-B066-29533691EF06}"/>
                  </a:ext>
                </a:extLst>
              </p:cNvPr>
              <p:cNvSpPr>
                <a:spLocks/>
              </p:cNvSpPr>
              <p:nvPr/>
            </p:nvSpPr>
            <p:spPr bwMode="auto">
              <a:xfrm rot="5400000">
                <a:off x="2995247" y="4207619"/>
                <a:ext cx="426917" cy="295593"/>
              </a:xfrm>
              <a:custGeom>
                <a:avLst/>
                <a:gdLst>
                  <a:gd name="T0" fmla="*/ 2147483646 w 1840"/>
                  <a:gd name="T1" fmla="*/ 2147483646 h 1274"/>
                  <a:gd name="T2" fmla="*/ 2147483646 w 1840"/>
                  <a:gd name="T3" fmla="*/ 2147483646 h 1274"/>
                  <a:gd name="T4" fmla="*/ 2147483646 w 1840"/>
                  <a:gd name="T5" fmla="*/ 2147483646 h 1274"/>
                  <a:gd name="T6" fmla="*/ 2147483646 w 1840"/>
                  <a:gd name="T7" fmla="*/ 2147483646 h 1274"/>
                  <a:gd name="T8" fmla="*/ 2147483646 w 1840"/>
                  <a:gd name="T9" fmla="*/ 2147483646 h 1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0" h="1274" extrusionOk="0">
                    <a:moveTo>
                      <a:pt x="1" y="1"/>
                    </a:moveTo>
                    <a:lnTo>
                      <a:pt x="1" y="1273"/>
                    </a:lnTo>
                    <a:lnTo>
                      <a:pt x="1839" y="1273"/>
                    </a:lnTo>
                    <a:lnTo>
                      <a:pt x="1839" y="1"/>
                    </a:lnTo>
                    <a:lnTo>
                      <a:pt x="1" y="1"/>
                    </a:ln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0" name="Google Shape;528;p9">
                <a:extLst>
                  <a:ext uri="{FF2B5EF4-FFF2-40B4-BE49-F238E27FC236}">
                    <a16:creationId xmlns:a16="http://schemas.microsoft.com/office/drawing/2014/main" id="{1E35FC57-ECC7-5041-8B77-C6B07475CEF9}"/>
                  </a:ext>
                </a:extLst>
              </p:cNvPr>
              <p:cNvSpPr>
                <a:spLocks/>
              </p:cNvSpPr>
              <p:nvPr/>
            </p:nvSpPr>
            <p:spPr bwMode="auto">
              <a:xfrm rot="5400000">
                <a:off x="2375416" y="4215508"/>
                <a:ext cx="426917" cy="279816"/>
              </a:xfrm>
              <a:custGeom>
                <a:avLst/>
                <a:gdLst>
                  <a:gd name="T0" fmla="*/ 2147483646 w 1840"/>
                  <a:gd name="T1" fmla="*/ 2147483646 h 1206"/>
                  <a:gd name="T2" fmla="*/ 2147483646 w 1840"/>
                  <a:gd name="T3" fmla="*/ 2147483646 h 1206"/>
                  <a:gd name="T4" fmla="*/ 2147483646 w 1840"/>
                  <a:gd name="T5" fmla="*/ 2147483646 h 1206"/>
                  <a:gd name="T6" fmla="*/ 2147483646 w 1840"/>
                  <a:gd name="T7" fmla="*/ 2147483646 h 1206"/>
                  <a:gd name="T8" fmla="*/ 2147483646 w 1840"/>
                  <a:gd name="T9" fmla="*/ 2147483646 h 1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0" h="1206" extrusionOk="0">
                    <a:moveTo>
                      <a:pt x="1" y="1"/>
                    </a:moveTo>
                    <a:lnTo>
                      <a:pt x="1" y="1205"/>
                    </a:lnTo>
                    <a:lnTo>
                      <a:pt x="1839" y="1205"/>
                    </a:lnTo>
                    <a:lnTo>
                      <a:pt x="1839" y="1"/>
                    </a:lnTo>
                    <a:lnTo>
                      <a:pt x="1" y="1"/>
                    </a:ln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1" name="Google Shape;529;p9">
                <a:extLst>
                  <a:ext uri="{FF2B5EF4-FFF2-40B4-BE49-F238E27FC236}">
                    <a16:creationId xmlns:a16="http://schemas.microsoft.com/office/drawing/2014/main" id="{722C9E2F-5224-6F44-A629-3C23F27D0A19}"/>
                  </a:ext>
                </a:extLst>
              </p:cNvPr>
              <p:cNvSpPr>
                <a:spLocks/>
              </p:cNvSpPr>
              <p:nvPr/>
            </p:nvSpPr>
            <p:spPr bwMode="auto">
              <a:xfrm rot="5400000">
                <a:off x="865419" y="4247063"/>
                <a:ext cx="426917" cy="216707"/>
              </a:xfrm>
              <a:custGeom>
                <a:avLst/>
                <a:gdLst>
                  <a:gd name="T0" fmla="*/ 2147483646 w 1840"/>
                  <a:gd name="T1" fmla="*/ 0 h 934"/>
                  <a:gd name="T2" fmla="*/ 2147483646 w 1840"/>
                  <a:gd name="T3" fmla="*/ 2147483646 h 934"/>
                  <a:gd name="T4" fmla="*/ 2147483646 w 1840"/>
                  <a:gd name="T5" fmla="*/ 2147483646 h 934"/>
                  <a:gd name="T6" fmla="*/ 2147483646 w 1840"/>
                  <a:gd name="T7" fmla="*/ 0 h 934"/>
                  <a:gd name="T8" fmla="*/ 2147483646 w 1840"/>
                  <a:gd name="T9" fmla="*/ 0 h 9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0" h="934" extrusionOk="0">
                    <a:moveTo>
                      <a:pt x="1" y="0"/>
                    </a:moveTo>
                    <a:lnTo>
                      <a:pt x="1" y="934"/>
                    </a:lnTo>
                    <a:lnTo>
                      <a:pt x="1839" y="934"/>
                    </a:lnTo>
                    <a:lnTo>
                      <a:pt x="1839" y="0"/>
                    </a:lnTo>
                    <a:lnTo>
                      <a:pt x="1" y="0"/>
                    </a:ln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2" name="Google Shape;530;p9">
                <a:extLst>
                  <a:ext uri="{FF2B5EF4-FFF2-40B4-BE49-F238E27FC236}">
                    <a16:creationId xmlns:a16="http://schemas.microsoft.com/office/drawing/2014/main" id="{A5EF8687-44E0-AC48-85BA-A6BA765766A1}"/>
                  </a:ext>
                </a:extLst>
              </p:cNvPr>
              <p:cNvSpPr>
                <a:spLocks/>
              </p:cNvSpPr>
              <p:nvPr/>
            </p:nvSpPr>
            <p:spPr bwMode="auto">
              <a:xfrm rot="5400000">
                <a:off x="2493699" y="2200211"/>
                <a:ext cx="418787" cy="3465144"/>
              </a:xfrm>
              <a:custGeom>
                <a:avLst/>
                <a:gdLst>
                  <a:gd name="T0" fmla="*/ 2147483646 w 1805"/>
                  <a:gd name="T1" fmla="*/ 0 h 10589"/>
                  <a:gd name="T2" fmla="*/ 2147483646 w 1805"/>
                  <a:gd name="T3" fmla="*/ 2147483646 h 10589"/>
                  <a:gd name="T4" fmla="*/ 2147483646 w 1805"/>
                  <a:gd name="T5" fmla="*/ 2147483646 h 10589"/>
                  <a:gd name="T6" fmla="*/ 2147483646 w 1805"/>
                  <a:gd name="T7" fmla="*/ 2147483646 h 10589"/>
                  <a:gd name="T8" fmla="*/ 2147483646 w 1805"/>
                  <a:gd name="T9" fmla="*/ 2147483646 h 10589"/>
                  <a:gd name="T10" fmla="*/ 2147483646 w 1805"/>
                  <a:gd name="T11" fmla="*/ 0 h 10589"/>
                  <a:gd name="T12" fmla="*/ 2147483646 w 1805"/>
                  <a:gd name="T13" fmla="*/ 0 h 1058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lnTo>
                      <a:pt x="460" y="0"/>
                    </a:ln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3" name="Google Shape;531;p9">
                <a:extLst>
                  <a:ext uri="{FF2B5EF4-FFF2-40B4-BE49-F238E27FC236}">
                    <a16:creationId xmlns:a16="http://schemas.microsoft.com/office/drawing/2014/main" id="{F6418236-1DC0-9040-8672-722C67AD2181}"/>
                  </a:ext>
                </a:extLst>
              </p:cNvPr>
              <p:cNvSpPr>
                <a:spLocks/>
              </p:cNvSpPr>
              <p:nvPr/>
            </p:nvSpPr>
            <p:spPr bwMode="auto">
              <a:xfrm rot="5400000">
                <a:off x="3268920" y="3841143"/>
                <a:ext cx="418796" cy="183296"/>
              </a:xfrm>
              <a:custGeom>
                <a:avLst/>
                <a:gdLst>
                  <a:gd name="T0" fmla="*/ 2147483646 w 1805"/>
                  <a:gd name="T1" fmla="*/ 2147483646 h 790"/>
                  <a:gd name="T2" fmla="*/ 2147483646 w 1805"/>
                  <a:gd name="T3" fmla="*/ 2147483646 h 790"/>
                  <a:gd name="T4" fmla="*/ 2147483646 w 1805"/>
                  <a:gd name="T5" fmla="*/ 2147483646 h 790"/>
                  <a:gd name="T6" fmla="*/ 2147483646 w 1805"/>
                  <a:gd name="T7" fmla="*/ 2147483646 h 790"/>
                  <a:gd name="T8" fmla="*/ 2147483646 w 1805"/>
                  <a:gd name="T9" fmla="*/ 2147483646 h 7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5" h="790" extrusionOk="0">
                    <a:moveTo>
                      <a:pt x="1" y="1"/>
                    </a:moveTo>
                    <a:lnTo>
                      <a:pt x="1" y="789"/>
                    </a:lnTo>
                    <a:lnTo>
                      <a:pt x="1805" y="789"/>
                    </a:lnTo>
                    <a:lnTo>
                      <a:pt x="1805" y="1"/>
                    </a:lnTo>
                    <a:lnTo>
                      <a:pt x="1" y="1"/>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4" name="Google Shape;532;p9">
                <a:extLst>
                  <a:ext uri="{FF2B5EF4-FFF2-40B4-BE49-F238E27FC236}">
                    <a16:creationId xmlns:a16="http://schemas.microsoft.com/office/drawing/2014/main" id="{6112FEDF-B1AB-3441-8CF1-EA850A2EB8DA}"/>
                  </a:ext>
                </a:extLst>
              </p:cNvPr>
              <p:cNvSpPr>
                <a:spLocks/>
              </p:cNvSpPr>
              <p:nvPr/>
            </p:nvSpPr>
            <p:spPr bwMode="auto">
              <a:xfrm rot="5400000">
                <a:off x="2111840" y="3847871"/>
                <a:ext cx="418796" cy="169839"/>
              </a:xfrm>
              <a:custGeom>
                <a:avLst/>
                <a:gdLst>
                  <a:gd name="T0" fmla="*/ 2147483646 w 1805"/>
                  <a:gd name="T1" fmla="*/ 2147483646 h 732"/>
                  <a:gd name="T2" fmla="*/ 2147483646 w 1805"/>
                  <a:gd name="T3" fmla="*/ 2147483646 h 732"/>
                  <a:gd name="T4" fmla="*/ 2147483646 w 1805"/>
                  <a:gd name="T5" fmla="*/ 2147483646 h 732"/>
                  <a:gd name="T6" fmla="*/ 2147483646 w 1805"/>
                  <a:gd name="T7" fmla="*/ 2147483646 h 732"/>
                  <a:gd name="T8" fmla="*/ 2147483646 w 1805"/>
                  <a:gd name="T9" fmla="*/ 2147483646 h 7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5" h="732" extrusionOk="0">
                    <a:moveTo>
                      <a:pt x="1" y="1"/>
                    </a:moveTo>
                    <a:lnTo>
                      <a:pt x="1" y="731"/>
                    </a:lnTo>
                    <a:lnTo>
                      <a:pt x="1805" y="731"/>
                    </a:lnTo>
                    <a:lnTo>
                      <a:pt x="1805" y="1"/>
                    </a:lnTo>
                    <a:lnTo>
                      <a:pt x="1" y="1"/>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5" name="Google Shape;533;p9">
                <a:extLst>
                  <a:ext uri="{FF2B5EF4-FFF2-40B4-BE49-F238E27FC236}">
                    <a16:creationId xmlns:a16="http://schemas.microsoft.com/office/drawing/2014/main" id="{CDEE7E18-5473-2B4B-BEE1-F711F8F0890C}"/>
                  </a:ext>
                </a:extLst>
              </p:cNvPr>
              <p:cNvSpPr>
                <a:spLocks/>
              </p:cNvSpPr>
              <p:nvPr/>
            </p:nvSpPr>
            <p:spPr bwMode="auto">
              <a:xfrm rot="5400000">
                <a:off x="963795" y="3730121"/>
                <a:ext cx="418796" cy="405339"/>
              </a:xfrm>
              <a:custGeom>
                <a:avLst/>
                <a:gdLst>
                  <a:gd name="T0" fmla="*/ 2147483646 w 1805"/>
                  <a:gd name="T1" fmla="*/ 0 h 1747"/>
                  <a:gd name="T2" fmla="*/ 2147483646 w 1805"/>
                  <a:gd name="T3" fmla="*/ 2147483646 h 1747"/>
                  <a:gd name="T4" fmla="*/ 2147483646 w 1805"/>
                  <a:gd name="T5" fmla="*/ 2147483646 h 1747"/>
                  <a:gd name="T6" fmla="*/ 2147483646 w 1805"/>
                  <a:gd name="T7" fmla="*/ 0 h 1747"/>
                  <a:gd name="T8" fmla="*/ 2147483646 w 1805"/>
                  <a:gd name="T9" fmla="*/ 0 h 17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05" h="1747" extrusionOk="0">
                    <a:moveTo>
                      <a:pt x="1" y="0"/>
                    </a:moveTo>
                    <a:lnTo>
                      <a:pt x="1" y="1747"/>
                    </a:lnTo>
                    <a:lnTo>
                      <a:pt x="1805" y="1747"/>
                    </a:lnTo>
                    <a:lnTo>
                      <a:pt x="1805" y="0"/>
                    </a:lnTo>
                    <a:lnTo>
                      <a:pt x="1" y="0"/>
                    </a:ln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6" name="Google Shape;534;p9">
                <a:extLst>
                  <a:ext uri="{FF2B5EF4-FFF2-40B4-BE49-F238E27FC236}">
                    <a16:creationId xmlns:a16="http://schemas.microsoft.com/office/drawing/2014/main" id="{D4E60304-2EC0-BE42-BF02-1CE757DB4189}"/>
                  </a:ext>
                </a:extLst>
              </p:cNvPr>
              <p:cNvSpPr>
                <a:spLocks/>
              </p:cNvSpPr>
              <p:nvPr/>
            </p:nvSpPr>
            <p:spPr bwMode="auto">
              <a:xfrm rot="5400000">
                <a:off x="2544699" y="1573578"/>
                <a:ext cx="593958" cy="3742317"/>
              </a:xfrm>
              <a:custGeom>
                <a:avLst/>
                <a:gdLst>
                  <a:gd name="T0" fmla="*/ 2147483646 w 2560"/>
                  <a:gd name="T1" fmla="*/ 2147483646 h 11436"/>
                  <a:gd name="T2" fmla="*/ 0 w 2560"/>
                  <a:gd name="T3" fmla="*/ 2147483646 h 11436"/>
                  <a:gd name="T4" fmla="*/ 0 w 2560"/>
                  <a:gd name="T5" fmla="*/ 2147483646 h 11436"/>
                  <a:gd name="T6" fmla="*/ 2147483646 w 2560"/>
                  <a:gd name="T7" fmla="*/ 2147483646 h 11436"/>
                  <a:gd name="T8" fmla="*/ 2147483646 w 2560"/>
                  <a:gd name="T9" fmla="*/ 2147483646 h 11436"/>
                  <a:gd name="T10" fmla="*/ 2147483646 w 2560"/>
                  <a:gd name="T11" fmla="*/ 2147483646 h 11436"/>
                  <a:gd name="T12" fmla="*/ 2147483646 w 2560"/>
                  <a:gd name="T13" fmla="*/ 2147483646 h 114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lnTo>
                      <a:pt x="494"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7" name="Google Shape;535;p9">
                <a:extLst>
                  <a:ext uri="{FF2B5EF4-FFF2-40B4-BE49-F238E27FC236}">
                    <a16:creationId xmlns:a16="http://schemas.microsoft.com/office/drawing/2014/main" id="{2D3CB9A4-F8FB-DB43-A83F-4192EE0B4EA3}"/>
                  </a:ext>
                </a:extLst>
              </p:cNvPr>
              <p:cNvSpPr>
                <a:spLocks/>
              </p:cNvSpPr>
              <p:nvPr/>
            </p:nvSpPr>
            <p:spPr bwMode="auto">
              <a:xfrm rot="5400000">
                <a:off x="3571557" y="3360512"/>
                <a:ext cx="592811" cy="169607"/>
              </a:xfrm>
              <a:custGeom>
                <a:avLst/>
                <a:gdLst>
                  <a:gd name="T0" fmla="*/ 0 w 2555"/>
                  <a:gd name="T1" fmla="*/ 2147483646 h 731"/>
                  <a:gd name="T2" fmla="*/ 0 w 2555"/>
                  <a:gd name="T3" fmla="*/ 2147483646 h 731"/>
                  <a:gd name="T4" fmla="*/ 2147483646 w 2555"/>
                  <a:gd name="T5" fmla="*/ 2147483646 h 731"/>
                  <a:gd name="T6" fmla="*/ 2147483646 w 2555"/>
                  <a:gd name="T7" fmla="*/ 2147483646 h 731"/>
                  <a:gd name="T8" fmla="*/ 0 w 2555"/>
                  <a:gd name="T9" fmla="*/ 2147483646 h 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5" h="731" extrusionOk="0">
                    <a:moveTo>
                      <a:pt x="0" y="1"/>
                    </a:moveTo>
                    <a:lnTo>
                      <a:pt x="0" y="731"/>
                    </a:lnTo>
                    <a:lnTo>
                      <a:pt x="2554" y="731"/>
                    </a:lnTo>
                    <a:lnTo>
                      <a:pt x="2554" y="1"/>
                    </a:lnTo>
                    <a:lnTo>
                      <a:pt x="0" y="1"/>
                    </a:lnTo>
                    <a:close/>
                  </a:path>
                </a:pathLst>
              </a:custGeom>
              <a:solidFill>
                <a:srgbClr val="F6D2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8" name="Google Shape;536;p9">
                <a:extLst>
                  <a:ext uri="{FF2B5EF4-FFF2-40B4-BE49-F238E27FC236}">
                    <a16:creationId xmlns:a16="http://schemas.microsoft.com/office/drawing/2014/main" id="{68957E32-43B6-9946-B4F4-2987B4A7268C}"/>
                  </a:ext>
                </a:extLst>
              </p:cNvPr>
              <p:cNvSpPr>
                <a:spLocks/>
              </p:cNvSpPr>
              <p:nvPr/>
            </p:nvSpPr>
            <p:spPr bwMode="auto">
              <a:xfrm rot="5400000">
                <a:off x="1269016" y="3359932"/>
                <a:ext cx="592811" cy="170767"/>
              </a:xfrm>
              <a:custGeom>
                <a:avLst/>
                <a:gdLst>
                  <a:gd name="T0" fmla="*/ 0 w 2555"/>
                  <a:gd name="T1" fmla="*/ 0 h 736"/>
                  <a:gd name="T2" fmla="*/ 0 w 2555"/>
                  <a:gd name="T3" fmla="*/ 2147483646 h 736"/>
                  <a:gd name="T4" fmla="*/ 2147483646 w 2555"/>
                  <a:gd name="T5" fmla="*/ 2147483646 h 736"/>
                  <a:gd name="T6" fmla="*/ 2147483646 w 2555"/>
                  <a:gd name="T7" fmla="*/ 0 h 736"/>
                  <a:gd name="T8" fmla="*/ 0 w 2555"/>
                  <a:gd name="T9" fmla="*/ 0 h 7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5" h="736" extrusionOk="0">
                    <a:moveTo>
                      <a:pt x="0" y="0"/>
                    </a:moveTo>
                    <a:lnTo>
                      <a:pt x="0" y="736"/>
                    </a:lnTo>
                    <a:lnTo>
                      <a:pt x="2554" y="736"/>
                    </a:lnTo>
                    <a:lnTo>
                      <a:pt x="2554" y="0"/>
                    </a:lnTo>
                    <a:lnTo>
                      <a:pt x="0" y="0"/>
                    </a:lnTo>
                    <a:close/>
                  </a:path>
                </a:pathLst>
              </a:custGeom>
              <a:solidFill>
                <a:srgbClr val="F6D2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9" name="Google Shape;537;p9">
                <a:extLst>
                  <a:ext uri="{FF2B5EF4-FFF2-40B4-BE49-F238E27FC236}">
                    <a16:creationId xmlns:a16="http://schemas.microsoft.com/office/drawing/2014/main" id="{99761ABF-FFF8-5E48-8845-F3D1B570DB7E}"/>
                  </a:ext>
                </a:extLst>
              </p:cNvPr>
              <p:cNvSpPr>
                <a:spLocks/>
              </p:cNvSpPr>
              <p:nvPr/>
            </p:nvSpPr>
            <p:spPr bwMode="auto">
              <a:xfrm rot="5400000">
                <a:off x="915999" y="3360512"/>
                <a:ext cx="592811" cy="169607"/>
              </a:xfrm>
              <a:custGeom>
                <a:avLst/>
                <a:gdLst>
                  <a:gd name="T0" fmla="*/ 0 w 2555"/>
                  <a:gd name="T1" fmla="*/ 0 h 731"/>
                  <a:gd name="T2" fmla="*/ 0 w 2555"/>
                  <a:gd name="T3" fmla="*/ 2147483646 h 731"/>
                  <a:gd name="T4" fmla="*/ 2147483646 w 2555"/>
                  <a:gd name="T5" fmla="*/ 2147483646 h 731"/>
                  <a:gd name="T6" fmla="*/ 2147483646 w 2555"/>
                  <a:gd name="T7" fmla="*/ 0 h 731"/>
                  <a:gd name="T8" fmla="*/ 0 w 2555"/>
                  <a:gd name="T9" fmla="*/ 0 h 7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5" h="731" extrusionOk="0">
                    <a:moveTo>
                      <a:pt x="0" y="0"/>
                    </a:moveTo>
                    <a:lnTo>
                      <a:pt x="0" y="730"/>
                    </a:lnTo>
                    <a:lnTo>
                      <a:pt x="2554" y="730"/>
                    </a:lnTo>
                    <a:lnTo>
                      <a:pt x="2554" y="0"/>
                    </a:lnTo>
                    <a:lnTo>
                      <a:pt x="0" y="0"/>
                    </a:lnTo>
                    <a:close/>
                  </a:path>
                </a:pathLst>
              </a:custGeom>
              <a:solidFill>
                <a:srgbClr val="F6D2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116" name="Google Shape;538;p9">
              <a:extLst>
                <a:ext uri="{FF2B5EF4-FFF2-40B4-BE49-F238E27FC236}">
                  <a16:creationId xmlns:a16="http://schemas.microsoft.com/office/drawing/2014/main" id="{540513C0-5713-CC4F-BD8E-77A2C13D4D1E}"/>
                </a:ext>
              </a:extLst>
            </p:cNvPr>
            <p:cNvSpPr>
              <a:spLocks noChangeArrowheads="1"/>
            </p:cNvSpPr>
            <p:nvPr/>
          </p:nvSpPr>
          <p:spPr bwMode="auto">
            <a:xfrm>
              <a:off x="3710336" y="3301979"/>
              <a:ext cx="1435015" cy="252328"/>
            </a:xfrm>
            <a:prstGeom prst="roundRect">
              <a:avLst>
                <a:gd name="adj" fmla="val 50000"/>
              </a:avLst>
            </a:prstGeom>
            <a:solidFill>
              <a:srgbClr val="F6D2D3"/>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sp>
          <p:nvSpPr>
            <p:cNvPr id="117" name="Google Shape;539;p9">
              <a:extLst>
                <a:ext uri="{FF2B5EF4-FFF2-40B4-BE49-F238E27FC236}">
                  <a16:creationId xmlns:a16="http://schemas.microsoft.com/office/drawing/2014/main" id="{9D218591-0C06-5E43-9372-AAE8FD02F614}"/>
                </a:ext>
              </a:extLst>
            </p:cNvPr>
            <p:cNvSpPr/>
            <p:nvPr/>
          </p:nvSpPr>
          <p:spPr>
            <a:xfrm>
              <a:off x="5545378" y="4189093"/>
              <a:ext cx="331767" cy="330089"/>
            </a:xfrm>
            <a:prstGeom prst="ellipse">
              <a:avLst/>
            </a:prstGeom>
            <a:solidFill>
              <a:schemeClr val="accent5"/>
            </a:solidFill>
            <a:ln>
              <a:noFill/>
            </a:ln>
          </p:spPr>
          <p:txBody>
            <a:bodyPr spcFirstLastPara="1" lIns="91425" tIns="91425" rIns="91425" bIns="91425" anchor="ctr"/>
            <a:lstStyle/>
            <a:p>
              <a:pPr eaLnBrk="1" hangingPunct="1">
                <a:spcBef>
                  <a:spcPts val="0"/>
                </a:spcBef>
                <a:spcAft>
                  <a:spcPts val="0"/>
                </a:spcAft>
                <a:defRPr/>
              </a:pPr>
              <a:endParaRPr sz="2400"/>
            </a:p>
          </p:txBody>
        </p:sp>
      </p:grpSp>
      <p:sp>
        <p:nvSpPr>
          <p:cNvPr id="540" name="Google Shape;540;p9"/>
          <p:cNvSpPr txBox="1">
            <a:spLocks noGrp="1"/>
          </p:cNvSpPr>
          <p:nvPr>
            <p:ph type="title"/>
          </p:nvPr>
        </p:nvSpPr>
        <p:spPr>
          <a:xfrm>
            <a:off x="3191867" y="1128033"/>
            <a:ext cx="5808800" cy="1250400"/>
          </a:xfrm>
          <a:prstGeom prst="rect">
            <a:avLst/>
          </a:prstGeom>
        </p:spPr>
        <p:txBody>
          <a:bodyPr spcFirstLastPara="1" anchor="ctr">
            <a:noAutofit/>
          </a:bodyPr>
          <a:lstStyle>
            <a:lvl1pPr lvl="0" algn="ctr" rtl="0">
              <a:spcBef>
                <a:spcPts val="0"/>
              </a:spcBef>
              <a:spcAft>
                <a:spcPts val="0"/>
              </a:spcAft>
              <a:buSzPts val="2400"/>
              <a:buNone/>
              <a:defRPr sz="6933">
                <a:latin typeface="Playfair Display Regular"/>
                <a:ea typeface="Playfair Display Regular"/>
                <a:cs typeface="Playfair Display Regular"/>
                <a:sym typeface="Playfair Display Regular"/>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541" name="Google Shape;541;p9"/>
          <p:cNvSpPr txBox="1">
            <a:spLocks noGrp="1"/>
          </p:cNvSpPr>
          <p:nvPr>
            <p:ph type="subTitle" idx="1"/>
          </p:nvPr>
        </p:nvSpPr>
        <p:spPr>
          <a:xfrm>
            <a:off x="3591867" y="2473733"/>
            <a:ext cx="5008400" cy="1250400"/>
          </a:xfrm>
          <a:prstGeom prst="rect">
            <a:avLst/>
          </a:prstGeom>
        </p:spPr>
        <p:txBody>
          <a:bodyPr spcFirstLastPara="1">
            <a:noAutofit/>
          </a:bodyPr>
          <a:lstStyle>
            <a:lvl1pPr lvl="0" algn="ctr" rtl="0">
              <a:lnSpc>
                <a:spcPct val="100000"/>
              </a:lnSpc>
              <a:spcBef>
                <a:spcPts val="0"/>
              </a:spcBef>
              <a:spcAft>
                <a:spcPts val="0"/>
              </a:spcAft>
              <a:buSzPts val="1400"/>
              <a:buNone/>
              <a:defRPr>
                <a:solidFill>
                  <a:schemeClr val="dk1"/>
                </a:solidFill>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42886050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A3D23EB-1717-F243-950D-E6196F8DD272}"/>
              </a:ext>
            </a:extLst>
          </p:cNvPr>
          <p:cNvSpPr>
            <a:spLocks noGrp="1"/>
          </p:cNvSpPr>
          <p:nvPr>
            <p:ph type="dt" sz="half" idx="10"/>
          </p:nvPr>
        </p:nvSpPr>
        <p:spPr/>
        <p:txBody>
          <a:bodyPr/>
          <a:lstStyle>
            <a:lvl1pPr>
              <a:defRPr/>
            </a:lvl1pPr>
          </a:lstStyle>
          <a:p>
            <a:pPr>
              <a:defRPr/>
            </a:pPr>
            <a:fld id="{98156747-68DB-084A-A806-645A448E49CD}" type="datetimeFigureOut">
              <a:rPr lang="vi-VN"/>
              <a:pPr>
                <a:defRPr/>
              </a:pPr>
              <a:t>27/06/2022</a:t>
            </a:fld>
            <a:endParaRPr lang="vi-VN"/>
          </a:p>
        </p:txBody>
      </p:sp>
      <p:sp>
        <p:nvSpPr>
          <p:cNvPr id="5" name="Footer Placeholder 4">
            <a:extLst>
              <a:ext uri="{FF2B5EF4-FFF2-40B4-BE49-F238E27FC236}">
                <a16:creationId xmlns:a16="http://schemas.microsoft.com/office/drawing/2014/main" id="{8F6E75D8-DBE4-5C4A-9F91-70E77F703B1B}"/>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C0B938B0-FE55-F142-811B-C53CC8AFAA19}"/>
              </a:ext>
            </a:extLst>
          </p:cNvPr>
          <p:cNvSpPr>
            <a:spLocks noGrp="1"/>
          </p:cNvSpPr>
          <p:nvPr>
            <p:ph type="sldNum" sz="quarter" idx="12"/>
          </p:nvPr>
        </p:nvSpPr>
        <p:spPr/>
        <p:txBody>
          <a:bodyPr/>
          <a:lstStyle>
            <a:lvl1pPr>
              <a:defRPr/>
            </a:lvl1pPr>
          </a:lstStyle>
          <a:p>
            <a:fld id="{4E92CB27-FAC8-7543-97E9-1C7D8CFA3A9E}" type="slidenum">
              <a:rPr lang="vi-VN" altLang="en-US"/>
              <a:pPr/>
              <a:t>‹#›</a:t>
            </a:fld>
            <a:endParaRPr lang="vi-VN" altLang="en-US"/>
          </a:p>
        </p:txBody>
      </p:sp>
    </p:spTree>
    <p:extLst>
      <p:ext uri="{BB962C8B-B14F-4D97-AF65-F5344CB8AC3E}">
        <p14:creationId xmlns:p14="http://schemas.microsoft.com/office/powerpoint/2010/main" val="3433258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03D3C2CC-8EA7-964A-ADD0-21873A166009}"/>
              </a:ext>
            </a:extLst>
          </p:cNvPr>
          <p:cNvSpPr>
            <a:spLocks noGrp="1"/>
          </p:cNvSpPr>
          <p:nvPr>
            <p:ph type="dt" sz="half" idx="10"/>
          </p:nvPr>
        </p:nvSpPr>
        <p:spPr/>
        <p:txBody>
          <a:bodyPr/>
          <a:lstStyle>
            <a:lvl1pPr>
              <a:defRPr/>
            </a:lvl1pPr>
          </a:lstStyle>
          <a:p>
            <a:pPr>
              <a:defRPr/>
            </a:pPr>
            <a:fld id="{02BB43A4-E9BB-5940-B96B-F0028809C17A}" type="datetimeFigureOut">
              <a:rPr lang="vi-VN"/>
              <a:pPr>
                <a:defRPr/>
              </a:pPr>
              <a:t>27/06/2022</a:t>
            </a:fld>
            <a:endParaRPr lang="vi-VN"/>
          </a:p>
        </p:txBody>
      </p:sp>
      <p:sp>
        <p:nvSpPr>
          <p:cNvPr id="6" name="Footer Placeholder 4">
            <a:extLst>
              <a:ext uri="{FF2B5EF4-FFF2-40B4-BE49-F238E27FC236}">
                <a16:creationId xmlns:a16="http://schemas.microsoft.com/office/drawing/2014/main" id="{4CAB4048-548E-5541-99E9-FD206F65F78F}"/>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F8BD0CF0-CA7B-8C46-AC2D-A5177CCA3E15}"/>
              </a:ext>
            </a:extLst>
          </p:cNvPr>
          <p:cNvSpPr>
            <a:spLocks noGrp="1"/>
          </p:cNvSpPr>
          <p:nvPr>
            <p:ph type="sldNum" sz="quarter" idx="12"/>
          </p:nvPr>
        </p:nvSpPr>
        <p:spPr/>
        <p:txBody>
          <a:bodyPr/>
          <a:lstStyle>
            <a:lvl1pPr>
              <a:defRPr/>
            </a:lvl1pPr>
          </a:lstStyle>
          <a:p>
            <a:fld id="{CF8A15D9-4F17-5944-970B-21D25AFB8438}" type="slidenum">
              <a:rPr lang="vi-VN" altLang="en-US"/>
              <a:pPr/>
              <a:t>‹#›</a:t>
            </a:fld>
            <a:endParaRPr lang="vi-VN" altLang="en-US"/>
          </a:p>
        </p:txBody>
      </p:sp>
    </p:spTree>
    <p:extLst>
      <p:ext uri="{BB962C8B-B14F-4D97-AF65-F5344CB8AC3E}">
        <p14:creationId xmlns:p14="http://schemas.microsoft.com/office/powerpoint/2010/main" val="38016628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8173CE20-D966-0543-B048-5E4B5C184F83}"/>
              </a:ext>
            </a:extLst>
          </p:cNvPr>
          <p:cNvSpPr>
            <a:spLocks noGrp="1"/>
          </p:cNvSpPr>
          <p:nvPr>
            <p:ph type="dt" sz="half" idx="10"/>
          </p:nvPr>
        </p:nvSpPr>
        <p:spPr/>
        <p:txBody>
          <a:bodyPr/>
          <a:lstStyle>
            <a:lvl1pPr>
              <a:defRPr/>
            </a:lvl1pPr>
          </a:lstStyle>
          <a:p>
            <a:pPr>
              <a:defRPr/>
            </a:pPr>
            <a:fld id="{553C7141-7253-8943-95DD-4683ADA7C1F1}" type="datetimeFigureOut">
              <a:rPr lang="vi-VN"/>
              <a:pPr>
                <a:defRPr/>
              </a:pPr>
              <a:t>27/06/2022</a:t>
            </a:fld>
            <a:endParaRPr lang="vi-VN"/>
          </a:p>
        </p:txBody>
      </p:sp>
      <p:sp>
        <p:nvSpPr>
          <p:cNvPr id="8" name="Footer Placeholder 4">
            <a:extLst>
              <a:ext uri="{FF2B5EF4-FFF2-40B4-BE49-F238E27FC236}">
                <a16:creationId xmlns:a16="http://schemas.microsoft.com/office/drawing/2014/main" id="{AEC2A372-6BB1-1245-9934-1AB5C8F0924B}"/>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F1094EC4-D063-A242-A8FF-8273F754F792}"/>
              </a:ext>
            </a:extLst>
          </p:cNvPr>
          <p:cNvSpPr>
            <a:spLocks noGrp="1"/>
          </p:cNvSpPr>
          <p:nvPr>
            <p:ph type="sldNum" sz="quarter" idx="12"/>
          </p:nvPr>
        </p:nvSpPr>
        <p:spPr/>
        <p:txBody>
          <a:bodyPr/>
          <a:lstStyle>
            <a:lvl1pPr>
              <a:defRPr/>
            </a:lvl1pPr>
          </a:lstStyle>
          <a:p>
            <a:fld id="{B101296A-B094-0E4E-A26D-ED63B9CFC158}" type="slidenum">
              <a:rPr lang="vi-VN" altLang="en-US"/>
              <a:pPr/>
              <a:t>‹#›</a:t>
            </a:fld>
            <a:endParaRPr lang="vi-VN" altLang="en-US"/>
          </a:p>
        </p:txBody>
      </p:sp>
    </p:spTree>
    <p:extLst>
      <p:ext uri="{BB962C8B-B14F-4D97-AF65-F5344CB8AC3E}">
        <p14:creationId xmlns:p14="http://schemas.microsoft.com/office/powerpoint/2010/main" val="14142697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4C8C8E47-3D89-4047-8390-6F784DCFC847}"/>
              </a:ext>
            </a:extLst>
          </p:cNvPr>
          <p:cNvSpPr>
            <a:spLocks noGrp="1"/>
          </p:cNvSpPr>
          <p:nvPr>
            <p:ph type="dt" sz="half" idx="10"/>
          </p:nvPr>
        </p:nvSpPr>
        <p:spPr/>
        <p:txBody>
          <a:bodyPr/>
          <a:lstStyle>
            <a:lvl1pPr>
              <a:defRPr/>
            </a:lvl1pPr>
          </a:lstStyle>
          <a:p>
            <a:pPr>
              <a:defRPr/>
            </a:pPr>
            <a:fld id="{0636405C-02D1-0544-9B53-61D2DF04588B}" type="datetimeFigureOut">
              <a:rPr lang="vi-VN"/>
              <a:pPr>
                <a:defRPr/>
              </a:pPr>
              <a:t>27/06/2022</a:t>
            </a:fld>
            <a:endParaRPr lang="vi-VN"/>
          </a:p>
        </p:txBody>
      </p:sp>
      <p:sp>
        <p:nvSpPr>
          <p:cNvPr id="4" name="Footer Placeholder 4">
            <a:extLst>
              <a:ext uri="{FF2B5EF4-FFF2-40B4-BE49-F238E27FC236}">
                <a16:creationId xmlns:a16="http://schemas.microsoft.com/office/drawing/2014/main" id="{671A2AE7-1DFE-6E43-BB63-C04DD8DE28A2}"/>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id="{667CF3CF-B5F1-D54E-ACE1-5E2AC9C38F39}"/>
              </a:ext>
            </a:extLst>
          </p:cNvPr>
          <p:cNvSpPr>
            <a:spLocks noGrp="1"/>
          </p:cNvSpPr>
          <p:nvPr>
            <p:ph type="sldNum" sz="quarter" idx="12"/>
          </p:nvPr>
        </p:nvSpPr>
        <p:spPr/>
        <p:txBody>
          <a:bodyPr/>
          <a:lstStyle>
            <a:lvl1pPr>
              <a:defRPr/>
            </a:lvl1pPr>
          </a:lstStyle>
          <a:p>
            <a:fld id="{4390926E-EBA6-5846-9EF1-60C8A933B0C2}" type="slidenum">
              <a:rPr lang="vi-VN" altLang="en-US"/>
              <a:pPr/>
              <a:t>‹#›</a:t>
            </a:fld>
            <a:endParaRPr lang="vi-VN" altLang="en-US"/>
          </a:p>
        </p:txBody>
      </p:sp>
    </p:spTree>
    <p:extLst>
      <p:ext uri="{BB962C8B-B14F-4D97-AF65-F5344CB8AC3E}">
        <p14:creationId xmlns:p14="http://schemas.microsoft.com/office/powerpoint/2010/main" val="11358505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D98A126-6C9F-3142-8C9D-09E16CC4763E}"/>
              </a:ext>
            </a:extLst>
          </p:cNvPr>
          <p:cNvSpPr>
            <a:spLocks noGrp="1"/>
          </p:cNvSpPr>
          <p:nvPr>
            <p:ph type="dt" sz="half" idx="10"/>
          </p:nvPr>
        </p:nvSpPr>
        <p:spPr/>
        <p:txBody>
          <a:bodyPr/>
          <a:lstStyle>
            <a:lvl1pPr>
              <a:defRPr/>
            </a:lvl1pPr>
          </a:lstStyle>
          <a:p>
            <a:pPr>
              <a:defRPr/>
            </a:pPr>
            <a:fld id="{15A10B4F-0C57-C049-B075-EA6B34CFE92E}" type="datetimeFigureOut">
              <a:rPr lang="vi-VN"/>
              <a:pPr>
                <a:defRPr/>
              </a:pPr>
              <a:t>27/06/2022</a:t>
            </a:fld>
            <a:endParaRPr lang="vi-VN"/>
          </a:p>
        </p:txBody>
      </p:sp>
      <p:sp>
        <p:nvSpPr>
          <p:cNvPr id="3" name="Footer Placeholder 4">
            <a:extLst>
              <a:ext uri="{FF2B5EF4-FFF2-40B4-BE49-F238E27FC236}">
                <a16:creationId xmlns:a16="http://schemas.microsoft.com/office/drawing/2014/main" id="{065F8948-2440-F844-8107-B3638A0F68D5}"/>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id="{924410E7-B1C6-B14E-A4C4-57E4D7C2BDF0}"/>
              </a:ext>
            </a:extLst>
          </p:cNvPr>
          <p:cNvSpPr>
            <a:spLocks noGrp="1"/>
          </p:cNvSpPr>
          <p:nvPr>
            <p:ph type="sldNum" sz="quarter" idx="12"/>
          </p:nvPr>
        </p:nvSpPr>
        <p:spPr/>
        <p:txBody>
          <a:bodyPr/>
          <a:lstStyle>
            <a:lvl1pPr>
              <a:defRPr/>
            </a:lvl1pPr>
          </a:lstStyle>
          <a:p>
            <a:fld id="{77BE2C8A-06B3-EC40-BB25-3F4FE8D06648}" type="slidenum">
              <a:rPr lang="vi-VN" altLang="en-US"/>
              <a:pPr/>
              <a:t>‹#›</a:t>
            </a:fld>
            <a:endParaRPr lang="vi-VN" altLang="en-US"/>
          </a:p>
        </p:txBody>
      </p:sp>
    </p:spTree>
    <p:extLst>
      <p:ext uri="{BB962C8B-B14F-4D97-AF65-F5344CB8AC3E}">
        <p14:creationId xmlns:p14="http://schemas.microsoft.com/office/powerpoint/2010/main" val="29148971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9654003-479F-FD47-A128-F227325FAB45}"/>
              </a:ext>
            </a:extLst>
          </p:cNvPr>
          <p:cNvSpPr>
            <a:spLocks noGrp="1"/>
          </p:cNvSpPr>
          <p:nvPr>
            <p:ph type="dt" sz="half" idx="10"/>
          </p:nvPr>
        </p:nvSpPr>
        <p:spPr/>
        <p:txBody>
          <a:bodyPr/>
          <a:lstStyle>
            <a:lvl1pPr>
              <a:defRPr/>
            </a:lvl1pPr>
          </a:lstStyle>
          <a:p>
            <a:pPr>
              <a:defRPr/>
            </a:pPr>
            <a:fld id="{B151FA80-F431-4F40-A899-A08ADFCA6AC3}" type="datetimeFigureOut">
              <a:rPr lang="vi-VN"/>
              <a:pPr>
                <a:defRPr/>
              </a:pPr>
              <a:t>27/06/2022</a:t>
            </a:fld>
            <a:endParaRPr lang="vi-VN"/>
          </a:p>
        </p:txBody>
      </p:sp>
      <p:sp>
        <p:nvSpPr>
          <p:cNvPr id="6" name="Footer Placeholder 4">
            <a:extLst>
              <a:ext uri="{FF2B5EF4-FFF2-40B4-BE49-F238E27FC236}">
                <a16:creationId xmlns:a16="http://schemas.microsoft.com/office/drawing/2014/main" id="{6BB94F44-F0F2-6749-A286-E2F1829148F5}"/>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94D50288-CBA4-3848-9C90-D53101CF778C}"/>
              </a:ext>
            </a:extLst>
          </p:cNvPr>
          <p:cNvSpPr>
            <a:spLocks noGrp="1"/>
          </p:cNvSpPr>
          <p:nvPr>
            <p:ph type="sldNum" sz="quarter" idx="12"/>
          </p:nvPr>
        </p:nvSpPr>
        <p:spPr/>
        <p:txBody>
          <a:bodyPr/>
          <a:lstStyle>
            <a:lvl1pPr>
              <a:defRPr/>
            </a:lvl1pPr>
          </a:lstStyle>
          <a:p>
            <a:fld id="{35AB4B6A-E7DD-0C4C-99E9-8894B41E6F2A}" type="slidenum">
              <a:rPr lang="vi-VN" altLang="en-US"/>
              <a:pPr/>
              <a:t>‹#›</a:t>
            </a:fld>
            <a:endParaRPr lang="vi-VN" altLang="en-US"/>
          </a:p>
        </p:txBody>
      </p:sp>
    </p:spTree>
    <p:extLst>
      <p:ext uri="{BB962C8B-B14F-4D97-AF65-F5344CB8AC3E}">
        <p14:creationId xmlns:p14="http://schemas.microsoft.com/office/powerpoint/2010/main" val="30789935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vi-VN" noProof="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AA1702F-6762-D943-8196-D2D4449C98BA}"/>
              </a:ext>
            </a:extLst>
          </p:cNvPr>
          <p:cNvSpPr>
            <a:spLocks noGrp="1"/>
          </p:cNvSpPr>
          <p:nvPr>
            <p:ph type="dt" sz="half" idx="10"/>
          </p:nvPr>
        </p:nvSpPr>
        <p:spPr/>
        <p:txBody>
          <a:bodyPr/>
          <a:lstStyle>
            <a:lvl1pPr>
              <a:defRPr/>
            </a:lvl1pPr>
          </a:lstStyle>
          <a:p>
            <a:pPr>
              <a:defRPr/>
            </a:pPr>
            <a:fld id="{49EE1FB6-0423-284F-B868-6D527E9F44B5}" type="datetimeFigureOut">
              <a:rPr lang="vi-VN"/>
              <a:pPr>
                <a:defRPr/>
              </a:pPr>
              <a:t>27/06/2022</a:t>
            </a:fld>
            <a:endParaRPr lang="vi-VN"/>
          </a:p>
        </p:txBody>
      </p:sp>
      <p:sp>
        <p:nvSpPr>
          <p:cNvPr id="6" name="Footer Placeholder 4">
            <a:extLst>
              <a:ext uri="{FF2B5EF4-FFF2-40B4-BE49-F238E27FC236}">
                <a16:creationId xmlns:a16="http://schemas.microsoft.com/office/drawing/2014/main" id="{A131D512-DC53-A94B-8ED5-1E24926167D1}"/>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B21F116B-CE3C-9E4D-B8F3-C3FE64AEA937}"/>
              </a:ext>
            </a:extLst>
          </p:cNvPr>
          <p:cNvSpPr>
            <a:spLocks noGrp="1"/>
          </p:cNvSpPr>
          <p:nvPr>
            <p:ph type="sldNum" sz="quarter" idx="12"/>
          </p:nvPr>
        </p:nvSpPr>
        <p:spPr/>
        <p:txBody>
          <a:bodyPr/>
          <a:lstStyle>
            <a:lvl1pPr>
              <a:defRPr/>
            </a:lvl1pPr>
          </a:lstStyle>
          <a:p>
            <a:fld id="{9357D1F3-F6AC-BB4C-9D11-CC40153CD330}" type="slidenum">
              <a:rPr lang="vi-VN" altLang="en-US"/>
              <a:pPr/>
              <a:t>‹#›</a:t>
            </a:fld>
            <a:endParaRPr lang="vi-VN" altLang="en-US"/>
          </a:p>
        </p:txBody>
      </p:sp>
    </p:spTree>
    <p:extLst>
      <p:ext uri="{BB962C8B-B14F-4D97-AF65-F5344CB8AC3E}">
        <p14:creationId xmlns:p14="http://schemas.microsoft.com/office/powerpoint/2010/main" val="18938636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078420A-C21E-5340-BB0B-70652BC0EC36}"/>
              </a:ext>
            </a:extLst>
          </p:cNvPr>
          <p:cNvSpPr>
            <a:spLocks noGrp="1"/>
          </p:cNvSpPr>
          <p:nvPr>
            <p:ph type="dt" sz="half" idx="10"/>
          </p:nvPr>
        </p:nvSpPr>
        <p:spPr/>
        <p:txBody>
          <a:bodyPr/>
          <a:lstStyle>
            <a:lvl1pPr>
              <a:defRPr/>
            </a:lvl1pPr>
          </a:lstStyle>
          <a:p>
            <a:pPr>
              <a:defRPr/>
            </a:pPr>
            <a:fld id="{2CDF6FDB-7CFC-A34A-8D99-1C6CB58DCEC3}" type="datetimeFigureOut">
              <a:rPr lang="vi-VN"/>
              <a:pPr>
                <a:defRPr/>
              </a:pPr>
              <a:t>27/06/2022</a:t>
            </a:fld>
            <a:endParaRPr lang="vi-VN"/>
          </a:p>
        </p:txBody>
      </p:sp>
      <p:sp>
        <p:nvSpPr>
          <p:cNvPr id="5" name="Footer Placeholder 4">
            <a:extLst>
              <a:ext uri="{FF2B5EF4-FFF2-40B4-BE49-F238E27FC236}">
                <a16:creationId xmlns:a16="http://schemas.microsoft.com/office/drawing/2014/main" id="{D28066C5-C8C5-5D4D-B14E-6B512C76D879}"/>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B7EFAAB6-F7F7-854A-80FF-D7A58CABBBA8}"/>
              </a:ext>
            </a:extLst>
          </p:cNvPr>
          <p:cNvSpPr>
            <a:spLocks noGrp="1"/>
          </p:cNvSpPr>
          <p:nvPr>
            <p:ph type="sldNum" sz="quarter" idx="12"/>
          </p:nvPr>
        </p:nvSpPr>
        <p:spPr/>
        <p:txBody>
          <a:bodyPr/>
          <a:lstStyle>
            <a:lvl1pPr>
              <a:defRPr/>
            </a:lvl1pPr>
          </a:lstStyle>
          <a:p>
            <a:fld id="{9D6DA825-D7FD-4142-B978-33573B3C0CD5}" type="slidenum">
              <a:rPr lang="vi-VN" altLang="en-US"/>
              <a:pPr/>
              <a:t>‹#›</a:t>
            </a:fld>
            <a:endParaRPr lang="vi-VN" altLang="en-US"/>
          </a:p>
        </p:txBody>
      </p:sp>
    </p:spTree>
    <p:extLst>
      <p:ext uri="{BB962C8B-B14F-4D97-AF65-F5344CB8AC3E}">
        <p14:creationId xmlns:p14="http://schemas.microsoft.com/office/powerpoint/2010/main" val="37089442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1CA0244-7EA5-8946-B2E0-9CE33D8276F9}"/>
              </a:ext>
            </a:extLst>
          </p:cNvPr>
          <p:cNvSpPr>
            <a:spLocks noGrp="1"/>
          </p:cNvSpPr>
          <p:nvPr>
            <p:ph type="dt" sz="half" idx="10"/>
          </p:nvPr>
        </p:nvSpPr>
        <p:spPr/>
        <p:txBody>
          <a:bodyPr/>
          <a:lstStyle>
            <a:lvl1pPr>
              <a:defRPr/>
            </a:lvl1pPr>
          </a:lstStyle>
          <a:p>
            <a:pPr>
              <a:defRPr/>
            </a:pPr>
            <a:fld id="{5E885573-0F13-B046-8A72-0445CDA90353}" type="datetimeFigureOut">
              <a:rPr lang="vi-VN"/>
              <a:pPr>
                <a:defRPr/>
              </a:pPr>
              <a:t>27/06/2022</a:t>
            </a:fld>
            <a:endParaRPr lang="vi-VN"/>
          </a:p>
        </p:txBody>
      </p:sp>
      <p:sp>
        <p:nvSpPr>
          <p:cNvPr id="5" name="Footer Placeholder 4">
            <a:extLst>
              <a:ext uri="{FF2B5EF4-FFF2-40B4-BE49-F238E27FC236}">
                <a16:creationId xmlns:a16="http://schemas.microsoft.com/office/drawing/2014/main" id="{8EE23BEB-F7E2-CD42-928F-72F8ED8A01EB}"/>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78429C04-2810-B547-918E-622A463D4FB4}"/>
              </a:ext>
            </a:extLst>
          </p:cNvPr>
          <p:cNvSpPr>
            <a:spLocks noGrp="1"/>
          </p:cNvSpPr>
          <p:nvPr>
            <p:ph type="sldNum" sz="quarter" idx="12"/>
          </p:nvPr>
        </p:nvSpPr>
        <p:spPr/>
        <p:txBody>
          <a:bodyPr/>
          <a:lstStyle>
            <a:lvl1pPr>
              <a:defRPr/>
            </a:lvl1pPr>
          </a:lstStyle>
          <a:p>
            <a:fld id="{C50B9FC2-9EA0-4A48-B930-9F1D1A53D4EC}" type="slidenum">
              <a:rPr lang="vi-VN" altLang="en-US"/>
              <a:pPr/>
              <a:t>‹#›</a:t>
            </a:fld>
            <a:endParaRPr lang="vi-VN" altLang="en-US"/>
          </a:p>
        </p:txBody>
      </p:sp>
    </p:spTree>
    <p:extLst>
      <p:ext uri="{BB962C8B-B14F-4D97-AF65-F5344CB8AC3E}">
        <p14:creationId xmlns:p14="http://schemas.microsoft.com/office/powerpoint/2010/main" val="1129450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249"/>
        <p:cNvGrpSpPr/>
        <p:nvPr/>
      </p:nvGrpSpPr>
      <p:grpSpPr>
        <a:xfrm>
          <a:off x="0" y="0"/>
          <a:ext cx="0" cy="0"/>
          <a:chOff x="0" y="0"/>
          <a:chExt cx="0" cy="0"/>
        </a:xfrm>
      </p:grpSpPr>
      <p:grpSp>
        <p:nvGrpSpPr>
          <p:cNvPr id="4" name="Google Shape;1250;p19">
            <a:extLst>
              <a:ext uri="{FF2B5EF4-FFF2-40B4-BE49-F238E27FC236}">
                <a16:creationId xmlns:a16="http://schemas.microsoft.com/office/drawing/2014/main" id="{DF2307B3-8D2A-8E41-8638-EF144E2FF001}"/>
              </a:ext>
            </a:extLst>
          </p:cNvPr>
          <p:cNvGrpSpPr>
            <a:grpSpLocks/>
          </p:cNvGrpSpPr>
          <p:nvPr/>
        </p:nvGrpSpPr>
        <p:grpSpPr bwMode="auto">
          <a:xfrm rot="5399693">
            <a:off x="-34925" y="310092"/>
            <a:ext cx="5996517" cy="5376333"/>
            <a:chOff x="-1211800" y="3902875"/>
            <a:chExt cx="4015552" cy="3590030"/>
          </a:xfrm>
        </p:grpSpPr>
        <p:sp>
          <p:nvSpPr>
            <p:cNvPr id="5" name="Google Shape;1251;p19">
              <a:extLst>
                <a:ext uri="{FF2B5EF4-FFF2-40B4-BE49-F238E27FC236}">
                  <a16:creationId xmlns:a16="http://schemas.microsoft.com/office/drawing/2014/main" id="{42A40630-38F2-7F4A-BEF6-92B9723694A7}"/>
                </a:ext>
              </a:extLst>
            </p:cNvPr>
            <p:cNvSpPr>
              <a:spLocks/>
            </p:cNvSpPr>
            <p:nvPr/>
          </p:nvSpPr>
          <p:spPr bwMode="auto">
            <a:xfrm>
              <a:off x="-1211800" y="3902875"/>
              <a:ext cx="3844961" cy="3427967"/>
            </a:xfrm>
            <a:custGeom>
              <a:avLst/>
              <a:gdLst>
                <a:gd name="T0" fmla="*/ 2147483646 w 4057"/>
                <a:gd name="T1" fmla="*/ 2147483646 h 3617"/>
                <a:gd name="T2" fmla="*/ 2147483646 w 4057"/>
                <a:gd name="T3" fmla="*/ 2147483646 h 3617"/>
                <a:gd name="T4" fmla="*/ 2147483646 w 4057"/>
                <a:gd name="T5" fmla="*/ 2147483646 h 3617"/>
                <a:gd name="T6" fmla="*/ 2147483646 w 4057"/>
                <a:gd name="T7" fmla="*/ 2147483646 h 3617"/>
                <a:gd name="T8" fmla="*/ 2147483646 w 4057"/>
                <a:gd name="T9" fmla="*/ 2147483646 h 3617"/>
                <a:gd name="T10" fmla="*/ 2147483646 w 4057"/>
                <a:gd name="T11" fmla="*/ 2147483646 h 3617"/>
                <a:gd name="T12" fmla="*/ 2147483646 w 4057"/>
                <a:gd name="T13" fmla="*/ 2147483646 h 3617"/>
                <a:gd name="T14" fmla="*/ 2147483646 w 4057"/>
                <a:gd name="T15" fmla="*/ 2147483646 h 3617"/>
                <a:gd name="T16" fmla="*/ 2147483646 w 4057"/>
                <a:gd name="T17" fmla="*/ 2147483646 h 3617"/>
                <a:gd name="T18" fmla="*/ 2147483646 w 4057"/>
                <a:gd name="T19" fmla="*/ 2147483646 h 3617"/>
                <a:gd name="T20" fmla="*/ 2147483646 w 4057"/>
                <a:gd name="T21" fmla="*/ 2147483646 h 3617"/>
                <a:gd name="T22" fmla="*/ 2147483646 w 4057"/>
                <a:gd name="T23" fmla="*/ 2147483646 h 3617"/>
                <a:gd name="T24" fmla="*/ 2147483646 w 4057"/>
                <a:gd name="T25" fmla="*/ 2147483646 h 3617"/>
                <a:gd name="T26" fmla="*/ 2147483646 w 4057"/>
                <a:gd name="T27" fmla="*/ 2147483646 h 36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057" h="3617" extrusionOk="0">
                  <a:moveTo>
                    <a:pt x="2186" y="1"/>
                  </a:moveTo>
                  <a:cubicBezTo>
                    <a:pt x="1820" y="1"/>
                    <a:pt x="1591" y="397"/>
                    <a:pt x="1317" y="560"/>
                  </a:cubicBezTo>
                  <a:cubicBezTo>
                    <a:pt x="0" y="1327"/>
                    <a:pt x="89" y="2873"/>
                    <a:pt x="1439" y="3591"/>
                  </a:cubicBezTo>
                  <a:cubicBezTo>
                    <a:pt x="1555" y="3609"/>
                    <a:pt x="1669" y="3617"/>
                    <a:pt x="1783" y="3617"/>
                  </a:cubicBezTo>
                  <a:cubicBezTo>
                    <a:pt x="2196" y="3617"/>
                    <a:pt x="2597" y="3512"/>
                    <a:pt x="3001" y="3422"/>
                  </a:cubicBezTo>
                  <a:cubicBezTo>
                    <a:pt x="3699" y="3272"/>
                    <a:pt x="4056" y="2896"/>
                    <a:pt x="3899" y="2152"/>
                  </a:cubicBezTo>
                  <a:cubicBezTo>
                    <a:pt x="3608" y="1840"/>
                    <a:pt x="3268" y="1752"/>
                    <a:pt x="2901" y="1752"/>
                  </a:cubicBezTo>
                  <a:cubicBezTo>
                    <a:pt x="2749" y="1752"/>
                    <a:pt x="2592" y="1767"/>
                    <a:pt x="2433" y="1788"/>
                  </a:cubicBezTo>
                  <a:cubicBezTo>
                    <a:pt x="2304" y="1806"/>
                    <a:pt x="2156" y="1835"/>
                    <a:pt x="2017" y="1835"/>
                  </a:cubicBezTo>
                  <a:cubicBezTo>
                    <a:pt x="1834" y="1835"/>
                    <a:pt x="1666" y="1785"/>
                    <a:pt x="1570" y="1596"/>
                  </a:cubicBezTo>
                  <a:cubicBezTo>
                    <a:pt x="1347" y="1143"/>
                    <a:pt x="1858" y="1135"/>
                    <a:pt x="2069" y="951"/>
                  </a:cubicBezTo>
                  <a:cubicBezTo>
                    <a:pt x="2253" y="782"/>
                    <a:pt x="2429" y="613"/>
                    <a:pt x="2544" y="391"/>
                  </a:cubicBezTo>
                  <a:cubicBezTo>
                    <a:pt x="2583" y="295"/>
                    <a:pt x="2575" y="191"/>
                    <a:pt x="2521" y="103"/>
                  </a:cubicBezTo>
                  <a:cubicBezTo>
                    <a:pt x="2397" y="30"/>
                    <a:pt x="2286" y="1"/>
                    <a:pt x="2186" y="1"/>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6" name="Google Shape;1252;p19">
              <a:extLst>
                <a:ext uri="{FF2B5EF4-FFF2-40B4-BE49-F238E27FC236}">
                  <a16:creationId xmlns:a16="http://schemas.microsoft.com/office/drawing/2014/main" id="{BE10948D-E3CB-1742-9663-FCDE4B4F19CA}"/>
                </a:ext>
              </a:extLst>
            </p:cNvPr>
            <p:cNvSpPr>
              <a:spLocks/>
            </p:cNvSpPr>
            <p:nvPr/>
          </p:nvSpPr>
          <p:spPr bwMode="auto">
            <a:xfrm>
              <a:off x="151990" y="4000492"/>
              <a:ext cx="2651763" cy="3492413"/>
            </a:xfrm>
            <a:custGeom>
              <a:avLst/>
              <a:gdLst>
                <a:gd name="T0" fmla="*/ 2147483646 w 2798"/>
                <a:gd name="T1" fmla="*/ 0 h 3685"/>
                <a:gd name="T2" fmla="*/ 2147483646 w 2798"/>
                <a:gd name="T3" fmla="*/ 2147483646 h 3685"/>
                <a:gd name="T4" fmla="*/ 2147483646 w 2798"/>
                <a:gd name="T5" fmla="*/ 2147483646 h 3685"/>
                <a:gd name="T6" fmla="*/ 2147483646 w 2798"/>
                <a:gd name="T7" fmla="*/ 2147483646 h 3685"/>
                <a:gd name="T8" fmla="*/ 2147483646 w 2798"/>
                <a:gd name="T9" fmla="*/ 2147483646 h 3685"/>
                <a:gd name="T10" fmla="*/ 2147483646 w 2798"/>
                <a:gd name="T11" fmla="*/ 2147483646 h 3685"/>
                <a:gd name="T12" fmla="*/ 2147483646 w 2798"/>
                <a:gd name="T13" fmla="*/ 2147483646 h 3685"/>
                <a:gd name="T14" fmla="*/ 2147483646 w 2798"/>
                <a:gd name="T15" fmla="*/ 2147483646 h 3685"/>
                <a:gd name="T16" fmla="*/ 0 w 2798"/>
                <a:gd name="T17" fmla="*/ 2147483646 h 3685"/>
                <a:gd name="T18" fmla="*/ 2147483646 w 2798"/>
                <a:gd name="T19" fmla="*/ 2147483646 h 3685"/>
                <a:gd name="T20" fmla="*/ 2147483646 w 2798"/>
                <a:gd name="T21" fmla="*/ 2147483646 h 3685"/>
                <a:gd name="T22" fmla="*/ 2147483646 w 2798"/>
                <a:gd name="T23" fmla="*/ 2147483646 h 3685"/>
                <a:gd name="T24" fmla="*/ 2147483646 w 2798"/>
                <a:gd name="T25" fmla="*/ 2147483646 h 3685"/>
                <a:gd name="T26" fmla="*/ 2147483646 w 2798"/>
                <a:gd name="T27" fmla="*/ 0 h 36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98" h="3685" extrusionOk="0">
                  <a:moveTo>
                    <a:pt x="1082" y="0"/>
                  </a:moveTo>
                  <a:lnTo>
                    <a:pt x="1067" y="250"/>
                  </a:lnTo>
                  <a:cubicBezTo>
                    <a:pt x="1079" y="296"/>
                    <a:pt x="1094" y="338"/>
                    <a:pt x="1105" y="380"/>
                  </a:cubicBezTo>
                  <a:cubicBezTo>
                    <a:pt x="1301" y="687"/>
                    <a:pt x="1746" y="706"/>
                    <a:pt x="1884" y="1071"/>
                  </a:cubicBezTo>
                  <a:cubicBezTo>
                    <a:pt x="1923" y="1147"/>
                    <a:pt x="1957" y="1228"/>
                    <a:pt x="1996" y="1305"/>
                  </a:cubicBezTo>
                  <a:cubicBezTo>
                    <a:pt x="2042" y="1424"/>
                    <a:pt x="2091" y="1543"/>
                    <a:pt x="2138" y="1662"/>
                  </a:cubicBezTo>
                  <a:cubicBezTo>
                    <a:pt x="2180" y="1784"/>
                    <a:pt x="2249" y="1892"/>
                    <a:pt x="2349" y="1976"/>
                  </a:cubicBezTo>
                  <a:cubicBezTo>
                    <a:pt x="2164" y="3058"/>
                    <a:pt x="2084" y="3154"/>
                    <a:pt x="1044" y="3277"/>
                  </a:cubicBezTo>
                  <a:cubicBezTo>
                    <a:pt x="687" y="3315"/>
                    <a:pt x="323" y="3292"/>
                    <a:pt x="0" y="3488"/>
                  </a:cubicBezTo>
                  <a:cubicBezTo>
                    <a:pt x="261" y="3629"/>
                    <a:pt x="515" y="3684"/>
                    <a:pt x="763" y="3684"/>
                  </a:cubicBezTo>
                  <a:cubicBezTo>
                    <a:pt x="1272" y="3684"/>
                    <a:pt x="1755" y="3449"/>
                    <a:pt x="2222" y="3235"/>
                  </a:cubicBezTo>
                  <a:cubicBezTo>
                    <a:pt x="2586" y="3066"/>
                    <a:pt x="2797" y="2644"/>
                    <a:pt x="2740" y="2237"/>
                  </a:cubicBezTo>
                  <a:cubicBezTo>
                    <a:pt x="2656" y="1642"/>
                    <a:pt x="2563" y="1017"/>
                    <a:pt x="2230" y="503"/>
                  </a:cubicBezTo>
                  <a:cubicBezTo>
                    <a:pt x="1984" y="127"/>
                    <a:pt x="1466" y="169"/>
                    <a:pt x="1082" y="0"/>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7" name="Google Shape;1253;p19">
              <a:extLst>
                <a:ext uri="{FF2B5EF4-FFF2-40B4-BE49-F238E27FC236}">
                  <a16:creationId xmlns:a16="http://schemas.microsoft.com/office/drawing/2014/main" id="{4983B0E4-A582-DE46-AFE2-6AA7BE2DD042}"/>
                </a:ext>
              </a:extLst>
            </p:cNvPr>
            <p:cNvSpPr>
              <a:spLocks/>
            </p:cNvSpPr>
            <p:nvPr/>
          </p:nvSpPr>
          <p:spPr bwMode="auto">
            <a:xfrm>
              <a:off x="-181613" y="4234583"/>
              <a:ext cx="2559832" cy="1652854"/>
            </a:xfrm>
            <a:custGeom>
              <a:avLst/>
              <a:gdLst>
                <a:gd name="T0" fmla="*/ 2147483646 w 2701"/>
                <a:gd name="T1" fmla="*/ 2147483646 h 1744"/>
                <a:gd name="T2" fmla="*/ 2147483646 w 2701"/>
                <a:gd name="T3" fmla="*/ 2147483646 h 1744"/>
                <a:gd name="T4" fmla="*/ 2147483646 w 2701"/>
                <a:gd name="T5" fmla="*/ 2147483646 h 1744"/>
                <a:gd name="T6" fmla="*/ 2147483646 w 2701"/>
                <a:gd name="T7" fmla="*/ 2147483646 h 1744"/>
                <a:gd name="T8" fmla="*/ 2147483646 w 2701"/>
                <a:gd name="T9" fmla="*/ 2147483646 h 1744"/>
                <a:gd name="T10" fmla="*/ 2147483646 w 2701"/>
                <a:gd name="T11" fmla="*/ 2147483646 h 1744"/>
                <a:gd name="T12" fmla="*/ 2147483646 w 2701"/>
                <a:gd name="T13" fmla="*/ 2147483646 h 1744"/>
                <a:gd name="T14" fmla="*/ 2147483646 w 2701"/>
                <a:gd name="T15" fmla="*/ 2147483646 h 1744"/>
                <a:gd name="T16" fmla="*/ 2147483646 w 2701"/>
                <a:gd name="T17" fmla="*/ 2147483646 h 1744"/>
                <a:gd name="T18" fmla="*/ 2147483646 w 2701"/>
                <a:gd name="T19" fmla="*/ 2147483646 h 1744"/>
                <a:gd name="T20" fmla="*/ 2147483646 w 2701"/>
                <a:gd name="T21" fmla="*/ 2147483646 h 1744"/>
                <a:gd name="T22" fmla="*/ 2147483646 w 2701"/>
                <a:gd name="T23" fmla="*/ 2147483646 h 1744"/>
                <a:gd name="T24" fmla="*/ 2147483646 w 2701"/>
                <a:gd name="T25" fmla="*/ 2147483646 h 1744"/>
                <a:gd name="T26" fmla="*/ 2147483646 w 2701"/>
                <a:gd name="T27" fmla="*/ 2147483646 h 17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01" h="1744" extrusionOk="0">
                  <a:moveTo>
                    <a:pt x="1377" y="1"/>
                  </a:moveTo>
                  <a:cubicBezTo>
                    <a:pt x="960" y="1"/>
                    <a:pt x="920" y="599"/>
                    <a:pt x="519" y="599"/>
                  </a:cubicBezTo>
                  <a:cubicBezTo>
                    <a:pt x="509" y="599"/>
                    <a:pt x="498" y="598"/>
                    <a:pt x="487" y="597"/>
                  </a:cubicBezTo>
                  <a:cubicBezTo>
                    <a:pt x="464" y="596"/>
                    <a:pt x="443" y="595"/>
                    <a:pt x="423" y="595"/>
                  </a:cubicBezTo>
                  <a:cubicBezTo>
                    <a:pt x="1" y="595"/>
                    <a:pt x="133" y="931"/>
                    <a:pt x="122" y="1169"/>
                  </a:cubicBezTo>
                  <a:cubicBezTo>
                    <a:pt x="103" y="1495"/>
                    <a:pt x="222" y="1714"/>
                    <a:pt x="590" y="1737"/>
                  </a:cubicBezTo>
                  <a:cubicBezTo>
                    <a:pt x="672" y="1742"/>
                    <a:pt x="754" y="1744"/>
                    <a:pt x="835" y="1744"/>
                  </a:cubicBezTo>
                  <a:cubicBezTo>
                    <a:pt x="1269" y="1744"/>
                    <a:pt x="1701" y="1686"/>
                    <a:pt x="2132" y="1686"/>
                  </a:cubicBezTo>
                  <a:cubicBezTo>
                    <a:pt x="2322" y="1686"/>
                    <a:pt x="2511" y="1697"/>
                    <a:pt x="2701" y="1729"/>
                  </a:cubicBezTo>
                  <a:lnTo>
                    <a:pt x="2697" y="1319"/>
                  </a:lnTo>
                  <a:cubicBezTo>
                    <a:pt x="2635" y="1238"/>
                    <a:pt x="2574" y="1161"/>
                    <a:pt x="2509" y="1081"/>
                  </a:cubicBezTo>
                  <a:cubicBezTo>
                    <a:pt x="2501" y="1015"/>
                    <a:pt x="2493" y="946"/>
                    <a:pt x="2482" y="881"/>
                  </a:cubicBezTo>
                  <a:cubicBezTo>
                    <a:pt x="2305" y="375"/>
                    <a:pt x="1596" y="513"/>
                    <a:pt x="1419" y="3"/>
                  </a:cubicBezTo>
                  <a:cubicBezTo>
                    <a:pt x="1405" y="1"/>
                    <a:pt x="1391" y="1"/>
                    <a:pt x="1377" y="1"/>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8" name="Google Shape;1254;p19">
              <a:extLst>
                <a:ext uri="{FF2B5EF4-FFF2-40B4-BE49-F238E27FC236}">
                  <a16:creationId xmlns:a16="http://schemas.microsoft.com/office/drawing/2014/main" id="{174A7372-261F-3B46-9BB5-09AFED62843C}"/>
                </a:ext>
              </a:extLst>
            </p:cNvPr>
            <p:cNvSpPr>
              <a:spLocks/>
            </p:cNvSpPr>
            <p:nvPr/>
          </p:nvSpPr>
          <p:spPr bwMode="auto">
            <a:xfrm>
              <a:off x="1159431" y="4240269"/>
              <a:ext cx="1030188" cy="830218"/>
            </a:xfrm>
            <a:custGeom>
              <a:avLst/>
              <a:gdLst>
                <a:gd name="T0" fmla="*/ 2147483646 w 1087"/>
                <a:gd name="T1" fmla="*/ 0 h 876"/>
                <a:gd name="T2" fmla="*/ 2147483646 w 1087"/>
                <a:gd name="T3" fmla="*/ 0 h 876"/>
                <a:gd name="T4" fmla="*/ 2147483646 w 1087"/>
                <a:gd name="T5" fmla="*/ 2147483646 h 876"/>
                <a:gd name="T6" fmla="*/ 2147483646 w 1087"/>
                <a:gd name="T7" fmla="*/ 0 h 8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87" h="876" extrusionOk="0">
                  <a:moveTo>
                    <a:pt x="4" y="0"/>
                  </a:moveTo>
                  <a:lnTo>
                    <a:pt x="4" y="0"/>
                  </a:lnTo>
                  <a:cubicBezTo>
                    <a:pt x="0" y="726"/>
                    <a:pt x="714" y="584"/>
                    <a:pt x="1067" y="875"/>
                  </a:cubicBezTo>
                  <a:cubicBezTo>
                    <a:pt x="1086" y="135"/>
                    <a:pt x="372" y="277"/>
                    <a:pt x="4" y="0"/>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9" name="Google Shape;1255;p19">
              <a:extLst>
                <a:ext uri="{FF2B5EF4-FFF2-40B4-BE49-F238E27FC236}">
                  <a16:creationId xmlns:a16="http://schemas.microsoft.com/office/drawing/2014/main" id="{42F510DA-D0E8-0E46-A4A5-334A636C3E50}"/>
                </a:ext>
              </a:extLst>
            </p:cNvPr>
            <p:cNvSpPr>
              <a:spLocks/>
            </p:cNvSpPr>
            <p:nvPr/>
          </p:nvSpPr>
          <p:spPr bwMode="auto">
            <a:xfrm>
              <a:off x="2195305" y="5261929"/>
              <a:ext cx="179122" cy="222718"/>
            </a:xfrm>
            <a:custGeom>
              <a:avLst/>
              <a:gdLst>
                <a:gd name="T0" fmla="*/ 2147483646 w 189"/>
                <a:gd name="T1" fmla="*/ 2147483646 h 235"/>
                <a:gd name="T2" fmla="*/ 2147483646 w 189"/>
                <a:gd name="T3" fmla="*/ 2147483646 h 235"/>
                <a:gd name="T4" fmla="*/ 2147483646 w 189"/>
                <a:gd name="T5" fmla="*/ 2147483646 h 235"/>
                <a:gd name="T6" fmla="*/ 0 60000 65536"/>
                <a:gd name="T7" fmla="*/ 0 60000 65536"/>
                <a:gd name="T8" fmla="*/ 0 60000 65536"/>
              </a:gdLst>
              <a:ahLst/>
              <a:cxnLst>
                <a:cxn ang="T6">
                  <a:pos x="T0" y="T1"/>
                </a:cxn>
                <a:cxn ang="T7">
                  <a:pos x="T2" y="T3"/>
                </a:cxn>
                <a:cxn ang="T8">
                  <a:pos x="T4" y="T5"/>
                </a:cxn>
              </a:cxnLst>
              <a:rect l="0" t="0" r="r" b="b"/>
              <a:pathLst>
                <a:path w="189" h="235" extrusionOk="0">
                  <a:moveTo>
                    <a:pt x="189" y="235"/>
                  </a:moveTo>
                  <a:lnTo>
                    <a:pt x="1" y="1"/>
                  </a:lnTo>
                  <a:lnTo>
                    <a:pt x="189" y="235"/>
                  </a:ln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10" name="Google Shape;1258;p19">
            <a:extLst>
              <a:ext uri="{FF2B5EF4-FFF2-40B4-BE49-F238E27FC236}">
                <a16:creationId xmlns:a16="http://schemas.microsoft.com/office/drawing/2014/main" id="{54FE868E-CEF1-8142-96E2-E94FAB27CC06}"/>
              </a:ext>
            </a:extLst>
          </p:cNvPr>
          <p:cNvSpPr>
            <a:spLocks/>
          </p:cNvSpPr>
          <p:nvPr/>
        </p:nvSpPr>
        <p:spPr bwMode="auto">
          <a:xfrm>
            <a:off x="5374217" y="5346700"/>
            <a:ext cx="99483" cy="86784"/>
          </a:xfrm>
          <a:custGeom>
            <a:avLst/>
            <a:gdLst>
              <a:gd name="T0" fmla="*/ 2147483646 w 529"/>
              <a:gd name="T1" fmla="*/ 0 h 454"/>
              <a:gd name="T2" fmla="*/ 2147483646 w 529"/>
              <a:gd name="T3" fmla="*/ 2147483646 h 454"/>
              <a:gd name="T4" fmla="*/ 2147483646 w 529"/>
              <a:gd name="T5" fmla="*/ 2147483646 h 454"/>
              <a:gd name="T6" fmla="*/ 2147483646 w 529"/>
              <a:gd name="T7" fmla="*/ 2147483646 h 454"/>
              <a:gd name="T8" fmla="*/ 2147483646 w 529"/>
              <a:gd name="T9" fmla="*/ 0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1" name="Google Shape;1259;p19">
            <a:extLst>
              <a:ext uri="{FF2B5EF4-FFF2-40B4-BE49-F238E27FC236}">
                <a16:creationId xmlns:a16="http://schemas.microsoft.com/office/drawing/2014/main" id="{0181CEC2-1573-0F4A-8FDD-4351B59BBB78}"/>
              </a:ext>
            </a:extLst>
          </p:cNvPr>
          <p:cNvSpPr>
            <a:spLocks/>
          </p:cNvSpPr>
          <p:nvPr/>
        </p:nvSpPr>
        <p:spPr bwMode="auto">
          <a:xfrm>
            <a:off x="4260852" y="840318"/>
            <a:ext cx="222249" cy="230716"/>
          </a:xfrm>
          <a:custGeom>
            <a:avLst/>
            <a:gdLst>
              <a:gd name="T0" fmla="*/ 2147483646 w 1162"/>
              <a:gd name="T1" fmla="*/ 2147483646 h 1210"/>
              <a:gd name="T2" fmla="*/ 2147483646 w 1162"/>
              <a:gd name="T3" fmla="*/ 2147483646 h 1210"/>
              <a:gd name="T4" fmla="*/ 2147483646 w 1162"/>
              <a:gd name="T5" fmla="*/ 2147483646 h 1210"/>
              <a:gd name="T6" fmla="*/ 0 w 1162"/>
              <a:gd name="T7" fmla="*/ 2147483646 h 1210"/>
              <a:gd name="T8" fmla="*/ 2147483646 w 1162"/>
              <a:gd name="T9" fmla="*/ 2147483646 h 1210"/>
              <a:gd name="T10" fmla="*/ 2147483646 w 1162"/>
              <a:gd name="T11" fmla="*/ 2147483646 h 1210"/>
              <a:gd name="T12" fmla="*/ 2147483646 w 1162"/>
              <a:gd name="T13" fmla="*/ 2147483646 h 1210"/>
              <a:gd name="T14" fmla="*/ 2147483646 w 1162"/>
              <a:gd name="T15" fmla="*/ 2147483646 h 1210"/>
              <a:gd name="T16" fmla="*/ 2147483646 w 1162"/>
              <a:gd name="T17" fmla="*/ 2147483646 h 1210"/>
              <a:gd name="T18" fmla="*/ 2147483646 w 1162"/>
              <a:gd name="T19" fmla="*/ 2147483646 h 1210"/>
              <a:gd name="T20" fmla="*/ 2147483646 w 1162"/>
              <a:gd name="T21" fmla="*/ 2147483646 h 1210"/>
              <a:gd name="T22" fmla="*/ 2147483646 w 1162"/>
              <a:gd name="T23" fmla="*/ 2147483646 h 1210"/>
              <a:gd name="T24" fmla="*/ 2147483646 w 1162"/>
              <a:gd name="T25" fmla="*/ 2147483646 h 1210"/>
              <a:gd name="T26" fmla="*/ 2147483646 w 1162"/>
              <a:gd name="T27" fmla="*/ 2147483646 h 1210"/>
              <a:gd name="T28" fmla="*/ 2147483646 w 1162"/>
              <a:gd name="T29" fmla="*/ 2147483646 h 1210"/>
              <a:gd name="T30" fmla="*/ 2147483646 w 1162"/>
              <a:gd name="T31" fmla="*/ 2147483646 h 1210"/>
              <a:gd name="T32" fmla="*/ 2147483646 w 1162"/>
              <a:gd name="T33" fmla="*/ 2147483646 h 1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2" h="1210" extrusionOk="0">
                <a:moveTo>
                  <a:pt x="595" y="1"/>
                </a:moveTo>
                <a:lnTo>
                  <a:pt x="449" y="432"/>
                </a:lnTo>
                <a:lnTo>
                  <a:pt x="0" y="436"/>
                </a:lnTo>
                <a:lnTo>
                  <a:pt x="357" y="702"/>
                </a:lnTo>
                <a:lnTo>
                  <a:pt x="184" y="1210"/>
                </a:lnTo>
                <a:cubicBezTo>
                  <a:pt x="294" y="1125"/>
                  <a:pt x="447" y="1004"/>
                  <a:pt x="599" y="882"/>
                </a:cubicBezTo>
                <a:lnTo>
                  <a:pt x="1006" y="1186"/>
                </a:lnTo>
                <a:lnTo>
                  <a:pt x="835" y="691"/>
                </a:lnTo>
                <a:cubicBezTo>
                  <a:pt x="1019" y="543"/>
                  <a:pt x="1161" y="426"/>
                  <a:pt x="1161" y="426"/>
                </a:cubicBezTo>
                <a:lnTo>
                  <a:pt x="744" y="430"/>
                </a:lnTo>
                <a:lnTo>
                  <a:pt x="595" y="1"/>
                </a:ln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2" name="Google Shape;1260;p19">
            <a:extLst>
              <a:ext uri="{FF2B5EF4-FFF2-40B4-BE49-F238E27FC236}">
                <a16:creationId xmlns:a16="http://schemas.microsoft.com/office/drawing/2014/main" id="{4A85DD9F-BF7B-894E-A1BA-7ED4B31D8F21}"/>
              </a:ext>
            </a:extLst>
          </p:cNvPr>
          <p:cNvSpPr>
            <a:spLocks/>
          </p:cNvSpPr>
          <p:nvPr/>
        </p:nvSpPr>
        <p:spPr bwMode="auto">
          <a:xfrm>
            <a:off x="4690534" y="1278468"/>
            <a:ext cx="194733" cy="167217"/>
          </a:xfrm>
          <a:custGeom>
            <a:avLst/>
            <a:gdLst>
              <a:gd name="T0" fmla="*/ 2147483646 w 1021"/>
              <a:gd name="T1" fmla="*/ 2147483646 h 879"/>
              <a:gd name="T2" fmla="*/ 2147483646 w 1021"/>
              <a:gd name="T3" fmla="*/ 2147483646 h 879"/>
              <a:gd name="T4" fmla="*/ 2147483646 w 1021"/>
              <a:gd name="T5" fmla="*/ 2147483646 h 879"/>
              <a:gd name="T6" fmla="*/ 2147483646 w 1021"/>
              <a:gd name="T7" fmla="*/ 2147483646 h 879"/>
              <a:gd name="T8" fmla="*/ 2147483646 w 1021"/>
              <a:gd name="T9" fmla="*/ 2147483646 h 879"/>
              <a:gd name="T10" fmla="*/ 2147483646 w 1021"/>
              <a:gd name="T11" fmla="*/ 2147483646 h 879"/>
              <a:gd name="T12" fmla="*/ 2147483646 w 1021"/>
              <a:gd name="T13" fmla="*/ 2147483646 h 879"/>
              <a:gd name="T14" fmla="*/ 2147483646 w 1021"/>
              <a:gd name="T15" fmla="*/ 2147483646 h 879"/>
              <a:gd name="T16" fmla="*/ 2147483646 w 1021"/>
              <a:gd name="T17" fmla="*/ 2147483646 h 879"/>
              <a:gd name="T18" fmla="*/ 2147483646 w 1021"/>
              <a:gd name="T19" fmla="*/ 2147483646 h 8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21" h="879" extrusionOk="0">
                <a:moveTo>
                  <a:pt x="586" y="95"/>
                </a:moveTo>
                <a:cubicBezTo>
                  <a:pt x="774" y="95"/>
                  <a:pt x="934" y="250"/>
                  <a:pt x="934" y="439"/>
                </a:cubicBezTo>
                <a:cubicBezTo>
                  <a:pt x="934" y="648"/>
                  <a:pt x="761" y="787"/>
                  <a:pt x="581" y="787"/>
                </a:cubicBezTo>
                <a:cubicBezTo>
                  <a:pt x="496" y="787"/>
                  <a:pt x="409" y="756"/>
                  <a:pt x="339" y="685"/>
                </a:cubicBezTo>
                <a:cubicBezTo>
                  <a:pt x="121" y="468"/>
                  <a:pt x="276" y="95"/>
                  <a:pt x="586" y="95"/>
                </a:cubicBezTo>
                <a:close/>
                <a:moveTo>
                  <a:pt x="580" y="1"/>
                </a:moveTo>
                <a:cubicBezTo>
                  <a:pt x="474" y="1"/>
                  <a:pt x="365" y="40"/>
                  <a:pt x="276" y="129"/>
                </a:cubicBezTo>
                <a:cubicBezTo>
                  <a:pt x="0" y="405"/>
                  <a:pt x="194" y="879"/>
                  <a:pt x="586" y="879"/>
                </a:cubicBezTo>
                <a:cubicBezTo>
                  <a:pt x="827" y="879"/>
                  <a:pt x="1021" y="680"/>
                  <a:pt x="1021" y="439"/>
                </a:cubicBezTo>
                <a:cubicBezTo>
                  <a:pt x="1021" y="176"/>
                  <a:pt x="805" y="1"/>
                  <a:pt x="580"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3" name="Google Shape;1261;p19">
            <a:extLst>
              <a:ext uri="{FF2B5EF4-FFF2-40B4-BE49-F238E27FC236}">
                <a16:creationId xmlns:a16="http://schemas.microsoft.com/office/drawing/2014/main" id="{56DB9AB3-F761-D84D-B194-D9BEA341BECF}"/>
              </a:ext>
            </a:extLst>
          </p:cNvPr>
          <p:cNvSpPr>
            <a:spLocks/>
          </p:cNvSpPr>
          <p:nvPr/>
        </p:nvSpPr>
        <p:spPr bwMode="auto">
          <a:xfrm>
            <a:off x="5044018" y="4866218"/>
            <a:ext cx="220133" cy="230716"/>
          </a:xfrm>
          <a:custGeom>
            <a:avLst/>
            <a:gdLst>
              <a:gd name="T0" fmla="*/ 2147483646 w 1162"/>
              <a:gd name="T1" fmla="*/ 2147483646 h 1210"/>
              <a:gd name="T2" fmla="*/ 2147483646 w 1162"/>
              <a:gd name="T3" fmla="*/ 2147483646 h 1210"/>
              <a:gd name="T4" fmla="*/ 2147483646 w 1162"/>
              <a:gd name="T5" fmla="*/ 2147483646 h 1210"/>
              <a:gd name="T6" fmla="*/ 0 w 1162"/>
              <a:gd name="T7" fmla="*/ 2147483646 h 1210"/>
              <a:gd name="T8" fmla="*/ 2147483646 w 1162"/>
              <a:gd name="T9" fmla="*/ 2147483646 h 1210"/>
              <a:gd name="T10" fmla="*/ 2147483646 w 1162"/>
              <a:gd name="T11" fmla="*/ 2147483646 h 1210"/>
              <a:gd name="T12" fmla="*/ 2147483646 w 1162"/>
              <a:gd name="T13" fmla="*/ 2147483646 h 1210"/>
              <a:gd name="T14" fmla="*/ 2147483646 w 1162"/>
              <a:gd name="T15" fmla="*/ 2147483646 h 1210"/>
              <a:gd name="T16" fmla="*/ 2147483646 w 1162"/>
              <a:gd name="T17" fmla="*/ 2147483646 h 1210"/>
              <a:gd name="T18" fmla="*/ 2147483646 w 1162"/>
              <a:gd name="T19" fmla="*/ 2147483646 h 1210"/>
              <a:gd name="T20" fmla="*/ 2147483646 w 1162"/>
              <a:gd name="T21" fmla="*/ 2147483646 h 1210"/>
              <a:gd name="T22" fmla="*/ 2147483646 w 1162"/>
              <a:gd name="T23" fmla="*/ 2147483646 h 1210"/>
              <a:gd name="T24" fmla="*/ 2147483646 w 1162"/>
              <a:gd name="T25" fmla="*/ 2147483646 h 1210"/>
              <a:gd name="T26" fmla="*/ 2147483646 w 1162"/>
              <a:gd name="T27" fmla="*/ 2147483646 h 1210"/>
              <a:gd name="T28" fmla="*/ 2147483646 w 1162"/>
              <a:gd name="T29" fmla="*/ 2147483646 h 1210"/>
              <a:gd name="T30" fmla="*/ 2147483646 w 1162"/>
              <a:gd name="T31" fmla="*/ 2147483646 h 1210"/>
              <a:gd name="T32" fmla="*/ 2147483646 w 1162"/>
              <a:gd name="T33" fmla="*/ 2147483646 h 12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62" h="1210" extrusionOk="0">
                <a:moveTo>
                  <a:pt x="595" y="1"/>
                </a:moveTo>
                <a:lnTo>
                  <a:pt x="449" y="432"/>
                </a:lnTo>
                <a:lnTo>
                  <a:pt x="0" y="436"/>
                </a:lnTo>
                <a:lnTo>
                  <a:pt x="357" y="702"/>
                </a:lnTo>
                <a:lnTo>
                  <a:pt x="184" y="1210"/>
                </a:lnTo>
                <a:cubicBezTo>
                  <a:pt x="294" y="1125"/>
                  <a:pt x="447" y="1004"/>
                  <a:pt x="599" y="882"/>
                </a:cubicBezTo>
                <a:lnTo>
                  <a:pt x="1006" y="1186"/>
                </a:lnTo>
                <a:lnTo>
                  <a:pt x="835" y="691"/>
                </a:lnTo>
                <a:cubicBezTo>
                  <a:pt x="1019" y="543"/>
                  <a:pt x="1161" y="426"/>
                  <a:pt x="1161" y="426"/>
                </a:cubicBezTo>
                <a:lnTo>
                  <a:pt x="744" y="430"/>
                </a:lnTo>
                <a:lnTo>
                  <a:pt x="595" y="1"/>
                </a:ln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1256" name="Google Shape;1256;p19"/>
          <p:cNvSpPr txBox="1">
            <a:spLocks noGrp="1"/>
          </p:cNvSpPr>
          <p:nvPr>
            <p:ph type="title"/>
          </p:nvPr>
        </p:nvSpPr>
        <p:spPr>
          <a:xfrm flipH="1">
            <a:off x="863400" y="1757644"/>
            <a:ext cx="4522000" cy="2008000"/>
          </a:xfrm>
          <a:prstGeom prst="rect">
            <a:avLst/>
          </a:prstGeom>
        </p:spPr>
        <p:txBody>
          <a:bodyPr spcFirstLastPara="1">
            <a:noAutofit/>
          </a:bodyPr>
          <a:lstStyle>
            <a:lvl1pPr lvl="0" rtl="0">
              <a:spcBef>
                <a:spcPts val="0"/>
              </a:spcBef>
              <a:spcAft>
                <a:spcPts val="0"/>
              </a:spcAft>
              <a:buSzPts val="3000"/>
              <a:buNone/>
              <a:defRPr>
                <a:solidFill>
                  <a:schemeClr val="dk1"/>
                </a:solidFill>
                <a:latin typeface="Playfair Display Regular"/>
                <a:ea typeface="Playfair Display Regular"/>
                <a:cs typeface="Playfair Display Regular"/>
                <a:sym typeface="Playfair Display Regular"/>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57" name="Google Shape;1257;p19"/>
          <p:cNvSpPr txBox="1">
            <a:spLocks noGrp="1"/>
          </p:cNvSpPr>
          <p:nvPr>
            <p:ph type="subTitle" idx="1"/>
          </p:nvPr>
        </p:nvSpPr>
        <p:spPr>
          <a:xfrm flipH="1">
            <a:off x="863200" y="3972600"/>
            <a:ext cx="3927200" cy="1647600"/>
          </a:xfrm>
          <a:prstGeom prst="rect">
            <a:avLst/>
          </a:prstGeom>
        </p:spPr>
        <p:txBody>
          <a:bodyPr spcFirstLastPara="1">
            <a:noAutofit/>
          </a:bodyPr>
          <a:lstStyle>
            <a:lvl1pPr lvl="0" rtl="0">
              <a:lnSpc>
                <a:spcPct val="100000"/>
              </a:lnSpc>
              <a:spcBef>
                <a:spcPts val="0"/>
              </a:spcBef>
              <a:spcAft>
                <a:spcPts val="0"/>
              </a:spcAft>
              <a:buSzPts val="14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198945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2"/>
        <p:cNvGrpSpPr/>
        <p:nvPr/>
      </p:nvGrpSpPr>
      <p:grpSpPr>
        <a:xfrm>
          <a:off x="0" y="0"/>
          <a:ext cx="0" cy="0"/>
          <a:chOff x="0" y="0"/>
          <a:chExt cx="0" cy="0"/>
        </a:xfrm>
      </p:grpSpPr>
      <p:sp>
        <p:nvSpPr>
          <p:cNvPr id="3" name="Google Shape;543;p10">
            <a:extLst>
              <a:ext uri="{FF2B5EF4-FFF2-40B4-BE49-F238E27FC236}">
                <a16:creationId xmlns:a16="http://schemas.microsoft.com/office/drawing/2014/main" id="{FFCAEF63-4A4C-A541-AA9E-1C6FF430BCFD}"/>
              </a:ext>
            </a:extLst>
          </p:cNvPr>
          <p:cNvSpPr>
            <a:spLocks/>
          </p:cNvSpPr>
          <p:nvPr/>
        </p:nvSpPr>
        <p:spPr bwMode="auto">
          <a:xfrm rot="15875210">
            <a:off x="2300817" y="-4307417"/>
            <a:ext cx="4819651" cy="10835217"/>
          </a:xfrm>
          <a:custGeom>
            <a:avLst/>
            <a:gdLst>
              <a:gd name="T0" fmla="*/ 2147483646 w 2725"/>
              <a:gd name="T1" fmla="*/ 2147483646 h 2940"/>
              <a:gd name="T2" fmla="*/ 2147483646 w 2725"/>
              <a:gd name="T3" fmla="*/ 2147483646 h 2940"/>
              <a:gd name="T4" fmla="*/ 2147483646 w 2725"/>
              <a:gd name="T5" fmla="*/ 2147483646 h 2940"/>
              <a:gd name="T6" fmla="*/ 2147483646 w 2725"/>
              <a:gd name="T7" fmla="*/ 2147483646 h 2940"/>
              <a:gd name="T8" fmla="*/ 2147483646 w 2725"/>
              <a:gd name="T9" fmla="*/ 2147483646 h 2940"/>
              <a:gd name="T10" fmla="*/ 2147483646 w 2725"/>
              <a:gd name="T11" fmla="*/ 2147483646 h 2940"/>
              <a:gd name="T12" fmla="*/ 2147483646 w 2725"/>
              <a:gd name="T13" fmla="*/ 2147483646 h 2940"/>
              <a:gd name="T14" fmla="*/ 2147483646 w 2725"/>
              <a:gd name="T15" fmla="*/ 2147483646 h 29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44" name="Google Shape;544;p10"/>
          <p:cNvSpPr txBox="1">
            <a:spLocks noGrp="1"/>
          </p:cNvSpPr>
          <p:nvPr>
            <p:ph type="title"/>
          </p:nvPr>
        </p:nvSpPr>
        <p:spPr>
          <a:xfrm>
            <a:off x="908500" y="407767"/>
            <a:ext cx="9138400" cy="2754800"/>
          </a:xfrm>
          <a:prstGeom prst="rect">
            <a:avLst/>
          </a:prstGeom>
        </p:spPr>
        <p:txBody>
          <a:bodyPr spcFirstLastPara="1">
            <a:noAutofit/>
          </a:bodyPr>
          <a:lstStyle>
            <a:lvl1pPr lvl="0" rtl="0">
              <a:spcBef>
                <a:spcPts val="0"/>
              </a:spcBef>
              <a:spcAft>
                <a:spcPts val="0"/>
              </a:spcAft>
              <a:buClr>
                <a:schemeClr val="dk1"/>
              </a:buClr>
              <a:buSzPts val="3000"/>
              <a:buFont typeface="Playfair Display Regular"/>
              <a:buNone/>
              <a:defRPr sz="6933">
                <a:solidFill>
                  <a:schemeClr val="dk1"/>
                </a:solidFill>
                <a:latin typeface="Playfair Display Regular"/>
                <a:ea typeface="Playfair Display Regular"/>
                <a:cs typeface="Playfair Display Regular"/>
                <a:sym typeface="Playfair Display Regular"/>
              </a:defRPr>
            </a:lvl1pPr>
            <a:lvl2pPr lvl="1" rtl="0">
              <a:spcBef>
                <a:spcPts val="0"/>
              </a:spcBef>
              <a:spcAft>
                <a:spcPts val="0"/>
              </a:spcAft>
              <a:buClr>
                <a:schemeClr val="dk1"/>
              </a:buClr>
              <a:buSzPts val="3000"/>
              <a:buFont typeface="Playfair Display Regular"/>
              <a:buNone/>
              <a:defRPr sz="4000">
                <a:solidFill>
                  <a:schemeClr val="dk1"/>
                </a:solidFill>
                <a:latin typeface="Playfair Display Regular"/>
                <a:ea typeface="Playfair Display Regular"/>
                <a:cs typeface="Playfair Display Regular"/>
                <a:sym typeface="Playfair Display Regular"/>
              </a:defRPr>
            </a:lvl2pPr>
            <a:lvl3pPr lvl="2" rtl="0">
              <a:spcBef>
                <a:spcPts val="0"/>
              </a:spcBef>
              <a:spcAft>
                <a:spcPts val="0"/>
              </a:spcAft>
              <a:buClr>
                <a:schemeClr val="dk1"/>
              </a:buClr>
              <a:buSzPts val="3000"/>
              <a:buFont typeface="Playfair Display Regular"/>
              <a:buNone/>
              <a:defRPr sz="4000">
                <a:solidFill>
                  <a:schemeClr val="dk1"/>
                </a:solidFill>
                <a:latin typeface="Playfair Display Regular"/>
                <a:ea typeface="Playfair Display Regular"/>
                <a:cs typeface="Playfair Display Regular"/>
                <a:sym typeface="Playfair Display Regular"/>
              </a:defRPr>
            </a:lvl3pPr>
            <a:lvl4pPr lvl="3" rtl="0">
              <a:spcBef>
                <a:spcPts val="0"/>
              </a:spcBef>
              <a:spcAft>
                <a:spcPts val="0"/>
              </a:spcAft>
              <a:buClr>
                <a:schemeClr val="dk1"/>
              </a:buClr>
              <a:buSzPts val="3000"/>
              <a:buFont typeface="Playfair Display Regular"/>
              <a:buNone/>
              <a:defRPr sz="4000">
                <a:solidFill>
                  <a:schemeClr val="dk1"/>
                </a:solidFill>
                <a:latin typeface="Playfair Display Regular"/>
                <a:ea typeface="Playfair Display Regular"/>
                <a:cs typeface="Playfair Display Regular"/>
                <a:sym typeface="Playfair Display Regular"/>
              </a:defRPr>
            </a:lvl4pPr>
            <a:lvl5pPr lvl="4" rtl="0">
              <a:spcBef>
                <a:spcPts val="0"/>
              </a:spcBef>
              <a:spcAft>
                <a:spcPts val="0"/>
              </a:spcAft>
              <a:buClr>
                <a:schemeClr val="dk1"/>
              </a:buClr>
              <a:buSzPts val="3000"/>
              <a:buFont typeface="Playfair Display Regular"/>
              <a:buNone/>
              <a:defRPr sz="4000">
                <a:solidFill>
                  <a:schemeClr val="dk1"/>
                </a:solidFill>
                <a:latin typeface="Playfair Display Regular"/>
                <a:ea typeface="Playfair Display Regular"/>
                <a:cs typeface="Playfair Display Regular"/>
                <a:sym typeface="Playfair Display Regular"/>
              </a:defRPr>
            </a:lvl5pPr>
            <a:lvl6pPr lvl="5" rtl="0">
              <a:spcBef>
                <a:spcPts val="0"/>
              </a:spcBef>
              <a:spcAft>
                <a:spcPts val="0"/>
              </a:spcAft>
              <a:buClr>
                <a:schemeClr val="dk1"/>
              </a:buClr>
              <a:buSzPts val="3000"/>
              <a:buFont typeface="Playfair Display Regular"/>
              <a:buNone/>
              <a:defRPr sz="4000">
                <a:solidFill>
                  <a:schemeClr val="dk1"/>
                </a:solidFill>
                <a:latin typeface="Playfair Display Regular"/>
                <a:ea typeface="Playfair Display Regular"/>
                <a:cs typeface="Playfair Display Regular"/>
                <a:sym typeface="Playfair Display Regular"/>
              </a:defRPr>
            </a:lvl6pPr>
            <a:lvl7pPr lvl="6" rtl="0">
              <a:spcBef>
                <a:spcPts val="0"/>
              </a:spcBef>
              <a:spcAft>
                <a:spcPts val="0"/>
              </a:spcAft>
              <a:buClr>
                <a:schemeClr val="dk1"/>
              </a:buClr>
              <a:buSzPts val="3000"/>
              <a:buFont typeface="Playfair Display Regular"/>
              <a:buNone/>
              <a:defRPr sz="4000">
                <a:solidFill>
                  <a:schemeClr val="dk1"/>
                </a:solidFill>
                <a:latin typeface="Playfair Display Regular"/>
                <a:ea typeface="Playfair Display Regular"/>
                <a:cs typeface="Playfair Display Regular"/>
                <a:sym typeface="Playfair Display Regular"/>
              </a:defRPr>
            </a:lvl7pPr>
            <a:lvl8pPr lvl="7" rtl="0">
              <a:spcBef>
                <a:spcPts val="0"/>
              </a:spcBef>
              <a:spcAft>
                <a:spcPts val="0"/>
              </a:spcAft>
              <a:buClr>
                <a:schemeClr val="dk1"/>
              </a:buClr>
              <a:buSzPts val="3000"/>
              <a:buFont typeface="Playfair Display Regular"/>
              <a:buNone/>
              <a:defRPr sz="4000">
                <a:solidFill>
                  <a:schemeClr val="dk1"/>
                </a:solidFill>
                <a:latin typeface="Playfair Display Regular"/>
                <a:ea typeface="Playfair Display Regular"/>
                <a:cs typeface="Playfair Display Regular"/>
                <a:sym typeface="Playfair Display Regular"/>
              </a:defRPr>
            </a:lvl8pPr>
            <a:lvl9pPr lvl="8" rtl="0">
              <a:spcBef>
                <a:spcPts val="0"/>
              </a:spcBef>
              <a:spcAft>
                <a:spcPts val="0"/>
              </a:spcAft>
              <a:buClr>
                <a:schemeClr val="dk1"/>
              </a:buClr>
              <a:buSzPts val="3000"/>
              <a:buFont typeface="Playfair Display Regular"/>
              <a:buNone/>
              <a:defRPr sz="4000">
                <a:solidFill>
                  <a:schemeClr val="dk1"/>
                </a:solidFill>
                <a:latin typeface="Playfair Display Regular"/>
                <a:ea typeface="Playfair Display Regular"/>
                <a:cs typeface="Playfair Display Regular"/>
                <a:sym typeface="Playfair Display Regular"/>
              </a:defRPr>
            </a:lvl9pPr>
          </a:lstStyle>
          <a:p>
            <a:endParaRPr/>
          </a:p>
        </p:txBody>
      </p:sp>
    </p:spTree>
    <p:extLst>
      <p:ext uri="{BB962C8B-B14F-4D97-AF65-F5344CB8AC3E}">
        <p14:creationId xmlns:p14="http://schemas.microsoft.com/office/powerpoint/2010/main" val="1327975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45"/>
        <p:cNvGrpSpPr/>
        <p:nvPr/>
      </p:nvGrpSpPr>
      <p:grpSpPr>
        <a:xfrm>
          <a:off x="0" y="0"/>
          <a:ext cx="0" cy="0"/>
          <a:chOff x="0" y="0"/>
          <a:chExt cx="0" cy="0"/>
        </a:xfrm>
      </p:grpSpPr>
      <p:sp>
        <p:nvSpPr>
          <p:cNvPr id="4" name="Google Shape;546;p11">
            <a:extLst>
              <a:ext uri="{FF2B5EF4-FFF2-40B4-BE49-F238E27FC236}">
                <a16:creationId xmlns:a16="http://schemas.microsoft.com/office/drawing/2014/main" id="{EF55C863-4BB0-154A-91E3-B9145C959D42}"/>
              </a:ext>
            </a:extLst>
          </p:cNvPr>
          <p:cNvSpPr>
            <a:spLocks/>
          </p:cNvSpPr>
          <p:nvPr/>
        </p:nvSpPr>
        <p:spPr bwMode="auto">
          <a:xfrm>
            <a:off x="215901" y="5922433"/>
            <a:ext cx="11775017" cy="338667"/>
          </a:xfrm>
          <a:custGeom>
            <a:avLst/>
            <a:gdLst>
              <a:gd name="T0" fmla="*/ 2147483646 w 43544"/>
              <a:gd name="T1" fmla="*/ 2147483646 h 2997"/>
              <a:gd name="T2" fmla="*/ 2147483646 w 43544"/>
              <a:gd name="T3" fmla="*/ 2147483646 h 2997"/>
              <a:gd name="T4" fmla="*/ 2147483646 w 43544"/>
              <a:gd name="T5" fmla="*/ 2147483646 h 2997"/>
              <a:gd name="T6" fmla="*/ 2147483646 w 43544"/>
              <a:gd name="T7" fmla="*/ 2147483646 h 2997"/>
              <a:gd name="T8" fmla="*/ 2147483646 w 43544"/>
              <a:gd name="T9" fmla="*/ 2147483646 h 2997"/>
              <a:gd name="T10" fmla="*/ 2147483646 w 43544"/>
              <a:gd name="T11" fmla="*/ 2147483646 h 2997"/>
              <a:gd name="T12" fmla="*/ 2147483646 w 43544"/>
              <a:gd name="T13" fmla="*/ 2147483646 h 2997"/>
              <a:gd name="T14" fmla="*/ 2147483646 w 43544"/>
              <a:gd name="T15" fmla="*/ 2147483646 h 2997"/>
              <a:gd name="T16" fmla="*/ 2147483646 w 43544"/>
              <a:gd name="T17" fmla="*/ 2147483646 h 2997"/>
              <a:gd name="T18" fmla="*/ 2147483646 w 43544"/>
              <a:gd name="T19" fmla="*/ 2147483646 h 2997"/>
              <a:gd name="T20" fmla="*/ 2147483646 w 43544"/>
              <a:gd name="T21" fmla="*/ 2147483646 h 2997"/>
              <a:gd name="T22" fmla="*/ 2147483646 w 43544"/>
              <a:gd name="T23" fmla="*/ 2147483646 h 2997"/>
              <a:gd name="T24" fmla="*/ 2147483646 w 43544"/>
              <a:gd name="T25" fmla="*/ 2147483646 h 29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3544" h="2997" extrusionOk="0">
                <a:moveTo>
                  <a:pt x="40578" y="97"/>
                </a:moveTo>
                <a:cubicBezTo>
                  <a:pt x="39626" y="97"/>
                  <a:pt x="38612" y="242"/>
                  <a:pt x="38087" y="242"/>
                </a:cubicBezTo>
                <a:lnTo>
                  <a:pt x="2487" y="242"/>
                </a:lnTo>
                <a:cubicBezTo>
                  <a:pt x="1935" y="315"/>
                  <a:pt x="1" y="1"/>
                  <a:pt x="35" y="2003"/>
                </a:cubicBezTo>
                <a:cubicBezTo>
                  <a:pt x="49" y="2888"/>
                  <a:pt x="1619" y="2996"/>
                  <a:pt x="2673" y="2996"/>
                </a:cubicBezTo>
                <a:cubicBezTo>
                  <a:pt x="3014" y="2996"/>
                  <a:pt x="3300" y="2985"/>
                  <a:pt x="3464" y="2985"/>
                </a:cubicBezTo>
                <a:cubicBezTo>
                  <a:pt x="11063" y="2985"/>
                  <a:pt x="18604" y="2763"/>
                  <a:pt x="26198" y="2763"/>
                </a:cubicBezTo>
                <a:cubicBezTo>
                  <a:pt x="28568" y="2763"/>
                  <a:pt x="30775" y="2741"/>
                  <a:pt x="33126" y="2741"/>
                </a:cubicBezTo>
                <a:cubicBezTo>
                  <a:pt x="34302" y="2741"/>
                  <a:pt x="35514" y="2746"/>
                  <a:pt x="36801" y="2763"/>
                </a:cubicBezTo>
                <a:cubicBezTo>
                  <a:pt x="37577" y="2773"/>
                  <a:pt x="38299" y="2785"/>
                  <a:pt x="38994" y="2785"/>
                </a:cubicBezTo>
                <a:cubicBezTo>
                  <a:pt x="39906" y="2785"/>
                  <a:pt x="40770" y="2764"/>
                  <a:pt x="41643" y="2690"/>
                </a:cubicBezTo>
                <a:cubicBezTo>
                  <a:pt x="42808" y="2593"/>
                  <a:pt x="43544" y="1582"/>
                  <a:pt x="42562" y="620"/>
                </a:cubicBezTo>
                <a:cubicBezTo>
                  <a:pt x="42190" y="208"/>
                  <a:pt x="41407" y="97"/>
                  <a:pt x="40578" y="97"/>
                </a:cubicBezTo>
                <a:close/>
              </a:path>
            </a:pathLst>
          </a:custGeom>
          <a:solidFill>
            <a:srgbClr val="EFD7D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 name="Google Shape;547;p11">
            <a:extLst>
              <a:ext uri="{FF2B5EF4-FFF2-40B4-BE49-F238E27FC236}">
                <a16:creationId xmlns:a16="http://schemas.microsoft.com/office/drawing/2014/main" id="{0159FFAE-0A87-B04E-BEDE-9A560756BBCA}"/>
              </a:ext>
            </a:extLst>
          </p:cNvPr>
          <p:cNvSpPr>
            <a:spLocks/>
          </p:cNvSpPr>
          <p:nvPr/>
        </p:nvSpPr>
        <p:spPr bwMode="auto">
          <a:xfrm rot="4899403">
            <a:off x="6212418" y="-742949"/>
            <a:ext cx="4737100" cy="6633633"/>
          </a:xfrm>
          <a:custGeom>
            <a:avLst/>
            <a:gdLst>
              <a:gd name="T0" fmla="*/ 2147483646 w 2725"/>
              <a:gd name="T1" fmla="*/ 2147483646 h 2940"/>
              <a:gd name="T2" fmla="*/ 2147483646 w 2725"/>
              <a:gd name="T3" fmla="*/ 2147483646 h 2940"/>
              <a:gd name="T4" fmla="*/ 2147483646 w 2725"/>
              <a:gd name="T5" fmla="*/ 2147483646 h 2940"/>
              <a:gd name="T6" fmla="*/ 2147483646 w 2725"/>
              <a:gd name="T7" fmla="*/ 2147483646 h 2940"/>
              <a:gd name="T8" fmla="*/ 2147483646 w 2725"/>
              <a:gd name="T9" fmla="*/ 2147483646 h 2940"/>
              <a:gd name="T10" fmla="*/ 2147483646 w 2725"/>
              <a:gd name="T11" fmla="*/ 2147483646 h 2940"/>
              <a:gd name="T12" fmla="*/ 2147483646 w 2725"/>
              <a:gd name="T13" fmla="*/ 2147483646 h 2940"/>
              <a:gd name="T14" fmla="*/ 2147483646 w 2725"/>
              <a:gd name="T15" fmla="*/ 2147483646 h 29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5" h="2940" extrusionOk="0">
                <a:moveTo>
                  <a:pt x="1656" y="1"/>
                </a:moveTo>
                <a:cubicBezTo>
                  <a:pt x="1373" y="1"/>
                  <a:pt x="1082" y="121"/>
                  <a:pt x="783" y="317"/>
                </a:cubicBezTo>
                <a:cubicBezTo>
                  <a:pt x="250" y="663"/>
                  <a:pt x="0" y="1127"/>
                  <a:pt x="104" y="1764"/>
                </a:cubicBezTo>
                <a:cubicBezTo>
                  <a:pt x="184" y="2270"/>
                  <a:pt x="549" y="2550"/>
                  <a:pt x="933" y="2819"/>
                </a:cubicBezTo>
                <a:cubicBezTo>
                  <a:pt x="1083" y="2903"/>
                  <a:pt x="1226" y="2940"/>
                  <a:pt x="1362" y="2940"/>
                </a:cubicBezTo>
                <a:cubicBezTo>
                  <a:pt x="1641" y="2940"/>
                  <a:pt x="1886" y="2783"/>
                  <a:pt x="2088" y="2558"/>
                </a:cubicBezTo>
                <a:cubicBezTo>
                  <a:pt x="2640" y="1940"/>
                  <a:pt x="2725" y="1204"/>
                  <a:pt x="2490" y="421"/>
                </a:cubicBezTo>
                <a:cubicBezTo>
                  <a:pt x="2222" y="125"/>
                  <a:pt x="1943" y="1"/>
                  <a:pt x="1656" y="1"/>
                </a:cubicBezTo>
                <a:close/>
              </a:path>
            </a:pathLst>
          </a:custGeom>
          <a:solidFill>
            <a:srgbClr val="FCEAE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grpSp>
        <p:nvGrpSpPr>
          <p:cNvPr id="6" name="Google Shape;548;p11">
            <a:extLst>
              <a:ext uri="{FF2B5EF4-FFF2-40B4-BE49-F238E27FC236}">
                <a16:creationId xmlns:a16="http://schemas.microsoft.com/office/drawing/2014/main" id="{6A84113E-345C-FE4B-B5DE-574B4655E3A6}"/>
              </a:ext>
            </a:extLst>
          </p:cNvPr>
          <p:cNvGrpSpPr>
            <a:grpSpLocks/>
          </p:cNvGrpSpPr>
          <p:nvPr/>
        </p:nvGrpSpPr>
        <p:grpSpPr bwMode="auto">
          <a:xfrm flipH="1">
            <a:off x="6242051" y="4171951"/>
            <a:ext cx="5086349" cy="1913467"/>
            <a:chOff x="2635662" y="3129000"/>
            <a:chExt cx="3814537" cy="1434617"/>
          </a:xfrm>
        </p:grpSpPr>
        <p:grpSp>
          <p:nvGrpSpPr>
            <p:cNvPr id="7" name="Google Shape;549;p11">
              <a:extLst>
                <a:ext uri="{FF2B5EF4-FFF2-40B4-BE49-F238E27FC236}">
                  <a16:creationId xmlns:a16="http://schemas.microsoft.com/office/drawing/2014/main" id="{BC013F04-DE13-3149-9720-CF53EC53056A}"/>
                </a:ext>
              </a:extLst>
            </p:cNvPr>
            <p:cNvGrpSpPr>
              <a:grpSpLocks/>
            </p:cNvGrpSpPr>
            <p:nvPr/>
          </p:nvGrpSpPr>
          <p:grpSpPr bwMode="auto">
            <a:xfrm>
              <a:off x="2635662" y="3129000"/>
              <a:ext cx="3814537" cy="1434617"/>
              <a:chOff x="970520" y="3147757"/>
              <a:chExt cx="3778640" cy="1421117"/>
            </a:xfrm>
          </p:grpSpPr>
          <p:sp>
            <p:nvSpPr>
              <p:cNvPr id="10" name="Google Shape;550;p11">
                <a:extLst>
                  <a:ext uri="{FF2B5EF4-FFF2-40B4-BE49-F238E27FC236}">
                    <a16:creationId xmlns:a16="http://schemas.microsoft.com/office/drawing/2014/main" id="{EF3138A0-8189-2C45-97A6-4F155A424697}"/>
                  </a:ext>
                </a:extLst>
              </p:cNvPr>
              <p:cNvSpPr/>
              <p:nvPr/>
            </p:nvSpPr>
            <p:spPr>
              <a:xfrm rot="5400000">
                <a:off x="2646044" y="2465758"/>
                <a:ext cx="427593" cy="3778640"/>
              </a:xfrm>
              <a:custGeom>
                <a:avLst/>
                <a:gdLst/>
                <a:ahLst/>
                <a:cxnLst/>
                <a:rect l="l" t="t" r="r" b="b"/>
                <a:pathLst>
                  <a:path w="1840" h="11547" extrusionOk="0">
                    <a:moveTo>
                      <a:pt x="586" y="1"/>
                    </a:moveTo>
                    <a:cubicBezTo>
                      <a:pt x="262" y="1"/>
                      <a:pt x="1" y="262"/>
                      <a:pt x="1" y="581"/>
                    </a:cubicBezTo>
                    <a:lnTo>
                      <a:pt x="1" y="11547"/>
                    </a:lnTo>
                    <a:lnTo>
                      <a:pt x="1839" y="11547"/>
                    </a:lnTo>
                    <a:lnTo>
                      <a:pt x="1839" y="581"/>
                    </a:lnTo>
                    <a:cubicBezTo>
                      <a:pt x="1839" y="262"/>
                      <a:pt x="1578" y="1"/>
                      <a:pt x="1254" y="1"/>
                    </a:cubicBezTo>
                    <a:close/>
                  </a:path>
                </a:pathLst>
              </a:custGeom>
              <a:solidFill>
                <a:schemeClr val="accent6"/>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1" name="Google Shape;551;p11">
                <a:extLst>
                  <a:ext uri="{FF2B5EF4-FFF2-40B4-BE49-F238E27FC236}">
                    <a16:creationId xmlns:a16="http://schemas.microsoft.com/office/drawing/2014/main" id="{DF1C6F3C-740C-F943-91F3-DB495E9312BD}"/>
                  </a:ext>
                </a:extLst>
              </p:cNvPr>
              <p:cNvSpPr>
                <a:spLocks/>
              </p:cNvSpPr>
              <p:nvPr/>
            </p:nvSpPr>
            <p:spPr bwMode="auto">
              <a:xfrm rot="5400000">
                <a:off x="2995247" y="4207619"/>
                <a:ext cx="426917" cy="295593"/>
              </a:xfrm>
              <a:custGeom>
                <a:avLst/>
                <a:gdLst>
                  <a:gd name="T0" fmla="*/ 2147483646 w 1840"/>
                  <a:gd name="T1" fmla="*/ 2147483646 h 1274"/>
                  <a:gd name="T2" fmla="*/ 2147483646 w 1840"/>
                  <a:gd name="T3" fmla="*/ 2147483646 h 1274"/>
                  <a:gd name="T4" fmla="*/ 2147483646 w 1840"/>
                  <a:gd name="T5" fmla="*/ 2147483646 h 1274"/>
                  <a:gd name="T6" fmla="*/ 2147483646 w 1840"/>
                  <a:gd name="T7" fmla="*/ 2147483646 h 1274"/>
                  <a:gd name="T8" fmla="*/ 2147483646 w 1840"/>
                  <a:gd name="T9" fmla="*/ 2147483646 h 1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0" h="1274" extrusionOk="0">
                    <a:moveTo>
                      <a:pt x="1" y="1"/>
                    </a:moveTo>
                    <a:lnTo>
                      <a:pt x="1" y="1273"/>
                    </a:lnTo>
                    <a:lnTo>
                      <a:pt x="1839" y="1273"/>
                    </a:lnTo>
                    <a:lnTo>
                      <a:pt x="1839"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2" name="Google Shape;552;p11">
                <a:extLst>
                  <a:ext uri="{FF2B5EF4-FFF2-40B4-BE49-F238E27FC236}">
                    <a16:creationId xmlns:a16="http://schemas.microsoft.com/office/drawing/2014/main" id="{A6622BF2-4AF3-EB42-9F9C-2D4CC7AD23C2}"/>
                  </a:ext>
                </a:extLst>
              </p:cNvPr>
              <p:cNvSpPr>
                <a:spLocks/>
              </p:cNvSpPr>
              <p:nvPr/>
            </p:nvSpPr>
            <p:spPr bwMode="auto">
              <a:xfrm rot="5400000">
                <a:off x="2375416" y="4215508"/>
                <a:ext cx="426917" cy="279816"/>
              </a:xfrm>
              <a:custGeom>
                <a:avLst/>
                <a:gdLst>
                  <a:gd name="T0" fmla="*/ 2147483646 w 1840"/>
                  <a:gd name="T1" fmla="*/ 2147483646 h 1206"/>
                  <a:gd name="T2" fmla="*/ 2147483646 w 1840"/>
                  <a:gd name="T3" fmla="*/ 2147483646 h 1206"/>
                  <a:gd name="T4" fmla="*/ 2147483646 w 1840"/>
                  <a:gd name="T5" fmla="*/ 2147483646 h 1206"/>
                  <a:gd name="T6" fmla="*/ 2147483646 w 1840"/>
                  <a:gd name="T7" fmla="*/ 2147483646 h 1206"/>
                  <a:gd name="T8" fmla="*/ 2147483646 w 1840"/>
                  <a:gd name="T9" fmla="*/ 2147483646 h 1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0" h="1206" extrusionOk="0">
                    <a:moveTo>
                      <a:pt x="1" y="1"/>
                    </a:moveTo>
                    <a:lnTo>
                      <a:pt x="1" y="1205"/>
                    </a:lnTo>
                    <a:lnTo>
                      <a:pt x="1839" y="1205"/>
                    </a:lnTo>
                    <a:lnTo>
                      <a:pt x="1839" y="1"/>
                    </a:lnTo>
                    <a:lnTo>
                      <a:pt x="1"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3" name="Google Shape;553;p11">
                <a:extLst>
                  <a:ext uri="{FF2B5EF4-FFF2-40B4-BE49-F238E27FC236}">
                    <a16:creationId xmlns:a16="http://schemas.microsoft.com/office/drawing/2014/main" id="{8451EAA2-FA9A-7B43-9DC1-3C3586F93DB1}"/>
                  </a:ext>
                </a:extLst>
              </p:cNvPr>
              <p:cNvSpPr>
                <a:spLocks/>
              </p:cNvSpPr>
              <p:nvPr/>
            </p:nvSpPr>
            <p:spPr bwMode="auto">
              <a:xfrm rot="5400000">
                <a:off x="865419" y="4247063"/>
                <a:ext cx="426917" cy="216707"/>
              </a:xfrm>
              <a:custGeom>
                <a:avLst/>
                <a:gdLst>
                  <a:gd name="T0" fmla="*/ 2147483646 w 1840"/>
                  <a:gd name="T1" fmla="*/ 0 h 934"/>
                  <a:gd name="T2" fmla="*/ 2147483646 w 1840"/>
                  <a:gd name="T3" fmla="*/ 2147483646 h 934"/>
                  <a:gd name="T4" fmla="*/ 2147483646 w 1840"/>
                  <a:gd name="T5" fmla="*/ 2147483646 h 934"/>
                  <a:gd name="T6" fmla="*/ 2147483646 w 1840"/>
                  <a:gd name="T7" fmla="*/ 0 h 934"/>
                  <a:gd name="T8" fmla="*/ 2147483646 w 1840"/>
                  <a:gd name="T9" fmla="*/ 0 h 9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0" h="934" extrusionOk="0">
                    <a:moveTo>
                      <a:pt x="1" y="0"/>
                    </a:moveTo>
                    <a:lnTo>
                      <a:pt x="1" y="934"/>
                    </a:lnTo>
                    <a:lnTo>
                      <a:pt x="1839" y="934"/>
                    </a:lnTo>
                    <a:lnTo>
                      <a:pt x="1839" y="0"/>
                    </a:lnTo>
                    <a:lnTo>
                      <a:pt x="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4" name="Google Shape;554;p11">
                <a:extLst>
                  <a:ext uri="{FF2B5EF4-FFF2-40B4-BE49-F238E27FC236}">
                    <a16:creationId xmlns:a16="http://schemas.microsoft.com/office/drawing/2014/main" id="{1382E9F1-02A6-5240-B323-38C0C78758E1}"/>
                  </a:ext>
                </a:extLst>
              </p:cNvPr>
              <p:cNvSpPr/>
              <p:nvPr/>
            </p:nvSpPr>
            <p:spPr>
              <a:xfrm rot="5400000">
                <a:off x="2493514" y="2200127"/>
                <a:ext cx="419732" cy="3465719"/>
              </a:xfrm>
              <a:custGeom>
                <a:avLst/>
                <a:gdLst/>
                <a:ahLst/>
                <a:cxnLst/>
                <a:rect l="l" t="t" r="r" b="b"/>
                <a:pathLst>
                  <a:path w="1805" h="10589" extrusionOk="0">
                    <a:moveTo>
                      <a:pt x="460" y="0"/>
                    </a:moveTo>
                    <a:cubicBezTo>
                      <a:pt x="204" y="0"/>
                      <a:pt x="1" y="203"/>
                      <a:pt x="1" y="455"/>
                    </a:cubicBezTo>
                    <a:lnTo>
                      <a:pt x="1" y="10589"/>
                    </a:lnTo>
                    <a:lnTo>
                      <a:pt x="1805" y="10589"/>
                    </a:lnTo>
                    <a:lnTo>
                      <a:pt x="1805" y="455"/>
                    </a:lnTo>
                    <a:cubicBezTo>
                      <a:pt x="1805" y="203"/>
                      <a:pt x="1602" y="0"/>
                      <a:pt x="1345" y="0"/>
                    </a:cubicBezTo>
                    <a:close/>
                  </a:path>
                </a:pathLst>
              </a:custGeom>
              <a:solidFill>
                <a:schemeClr val="accent5"/>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5" name="Google Shape;555;p11">
                <a:extLst>
                  <a:ext uri="{FF2B5EF4-FFF2-40B4-BE49-F238E27FC236}">
                    <a16:creationId xmlns:a16="http://schemas.microsoft.com/office/drawing/2014/main" id="{7C295596-14AE-9646-819F-BEE42065A94F}"/>
                  </a:ext>
                </a:extLst>
              </p:cNvPr>
              <p:cNvSpPr/>
              <p:nvPr/>
            </p:nvSpPr>
            <p:spPr>
              <a:xfrm rot="5400000">
                <a:off x="3268740" y="3841784"/>
                <a:ext cx="419732" cy="182406"/>
              </a:xfrm>
              <a:custGeom>
                <a:avLst/>
                <a:gdLst/>
                <a:ahLst/>
                <a:cxnLst/>
                <a:rect l="l" t="t" r="r" b="b"/>
                <a:pathLst>
                  <a:path w="1805" h="790" extrusionOk="0">
                    <a:moveTo>
                      <a:pt x="1" y="1"/>
                    </a:moveTo>
                    <a:lnTo>
                      <a:pt x="1" y="789"/>
                    </a:lnTo>
                    <a:lnTo>
                      <a:pt x="1805" y="789"/>
                    </a:lnTo>
                    <a:lnTo>
                      <a:pt x="1805" y="1"/>
                    </a:ln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6" name="Google Shape;556;p11">
                <a:extLst>
                  <a:ext uri="{FF2B5EF4-FFF2-40B4-BE49-F238E27FC236}">
                    <a16:creationId xmlns:a16="http://schemas.microsoft.com/office/drawing/2014/main" id="{EB153531-23DC-944B-8341-2A9B9B47334E}"/>
                  </a:ext>
                </a:extLst>
              </p:cNvPr>
              <p:cNvSpPr/>
              <p:nvPr/>
            </p:nvSpPr>
            <p:spPr>
              <a:xfrm rot="5400000">
                <a:off x="2111403" y="3848074"/>
                <a:ext cx="419732" cy="169827"/>
              </a:xfrm>
              <a:custGeom>
                <a:avLst/>
                <a:gdLst/>
                <a:ahLst/>
                <a:cxnLst/>
                <a:rect l="l" t="t" r="r" b="b"/>
                <a:pathLst>
                  <a:path w="1805" h="732" extrusionOk="0">
                    <a:moveTo>
                      <a:pt x="1" y="1"/>
                    </a:moveTo>
                    <a:lnTo>
                      <a:pt x="1" y="731"/>
                    </a:lnTo>
                    <a:lnTo>
                      <a:pt x="1805" y="731"/>
                    </a:lnTo>
                    <a:lnTo>
                      <a:pt x="1805" y="1"/>
                    </a:ln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7" name="Google Shape;557;p11">
                <a:extLst>
                  <a:ext uri="{FF2B5EF4-FFF2-40B4-BE49-F238E27FC236}">
                    <a16:creationId xmlns:a16="http://schemas.microsoft.com/office/drawing/2014/main" id="{410B6A0A-41A0-E248-8743-D823BE1CDF7E}"/>
                  </a:ext>
                </a:extLst>
              </p:cNvPr>
              <p:cNvSpPr/>
              <p:nvPr/>
            </p:nvSpPr>
            <p:spPr>
              <a:xfrm rot="5400000">
                <a:off x="963502" y="3730138"/>
                <a:ext cx="419732" cy="405697"/>
              </a:xfrm>
              <a:custGeom>
                <a:avLst/>
                <a:gdLst/>
                <a:ahLst/>
                <a:cxnLst/>
                <a:rect l="l" t="t" r="r" b="b"/>
                <a:pathLst>
                  <a:path w="1805" h="1747" extrusionOk="0">
                    <a:moveTo>
                      <a:pt x="1" y="0"/>
                    </a:moveTo>
                    <a:lnTo>
                      <a:pt x="1" y="1747"/>
                    </a:lnTo>
                    <a:lnTo>
                      <a:pt x="1805" y="1747"/>
                    </a:lnTo>
                    <a:lnTo>
                      <a:pt x="1805" y="0"/>
                    </a:lnTo>
                    <a:close/>
                  </a:path>
                </a:pathLst>
              </a:custGeom>
              <a:solidFill>
                <a:schemeClr val="accent4"/>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18" name="Google Shape;558;p11">
                <a:extLst>
                  <a:ext uri="{FF2B5EF4-FFF2-40B4-BE49-F238E27FC236}">
                    <a16:creationId xmlns:a16="http://schemas.microsoft.com/office/drawing/2014/main" id="{E45D4621-00AC-4340-AE38-8775B9760B12}"/>
                  </a:ext>
                </a:extLst>
              </p:cNvPr>
              <p:cNvSpPr>
                <a:spLocks/>
              </p:cNvSpPr>
              <p:nvPr/>
            </p:nvSpPr>
            <p:spPr bwMode="auto">
              <a:xfrm rot="5400000">
                <a:off x="2544699" y="1573578"/>
                <a:ext cx="593958" cy="3742317"/>
              </a:xfrm>
              <a:custGeom>
                <a:avLst/>
                <a:gdLst>
                  <a:gd name="T0" fmla="*/ 2147483646 w 2560"/>
                  <a:gd name="T1" fmla="*/ 2147483646 h 11436"/>
                  <a:gd name="T2" fmla="*/ 0 w 2560"/>
                  <a:gd name="T3" fmla="*/ 2147483646 h 11436"/>
                  <a:gd name="T4" fmla="*/ 0 w 2560"/>
                  <a:gd name="T5" fmla="*/ 2147483646 h 11436"/>
                  <a:gd name="T6" fmla="*/ 2147483646 w 2560"/>
                  <a:gd name="T7" fmla="*/ 2147483646 h 11436"/>
                  <a:gd name="T8" fmla="*/ 2147483646 w 2560"/>
                  <a:gd name="T9" fmla="*/ 2147483646 h 11436"/>
                  <a:gd name="T10" fmla="*/ 2147483646 w 2560"/>
                  <a:gd name="T11" fmla="*/ 2147483646 h 11436"/>
                  <a:gd name="T12" fmla="*/ 2147483646 w 2560"/>
                  <a:gd name="T13" fmla="*/ 2147483646 h 114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60" h="11436" extrusionOk="0">
                    <a:moveTo>
                      <a:pt x="494" y="1"/>
                    </a:moveTo>
                    <a:cubicBezTo>
                      <a:pt x="223" y="1"/>
                      <a:pt x="0" y="219"/>
                      <a:pt x="0" y="494"/>
                    </a:cubicBezTo>
                    <a:lnTo>
                      <a:pt x="0" y="11436"/>
                    </a:lnTo>
                    <a:lnTo>
                      <a:pt x="2559" y="11436"/>
                    </a:lnTo>
                    <a:lnTo>
                      <a:pt x="2559" y="494"/>
                    </a:lnTo>
                    <a:cubicBezTo>
                      <a:pt x="2559" y="219"/>
                      <a:pt x="2337" y="1"/>
                      <a:pt x="2066" y="1"/>
                    </a:cubicBezTo>
                    <a:lnTo>
                      <a:pt x="494" y="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19" name="Google Shape;559;p11">
                <a:extLst>
                  <a:ext uri="{FF2B5EF4-FFF2-40B4-BE49-F238E27FC236}">
                    <a16:creationId xmlns:a16="http://schemas.microsoft.com/office/drawing/2014/main" id="{8294859C-97A2-AF4D-9150-FE4A78889E5B}"/>
                  </a:ext>
                </a:extLst>
              </p:cNvPr>
              <p:cNvSpPr/>
              <p:nvPr/>
            </p:nvSpPr>
            <p:spPr>
              <a:xfrm rot="5400000">
                <a:off x="3572250" y="3360744"/>
                <a:ext cx="592657" cy="169827"/>
              </a:xfrm>
              <a:custGeom>
                <a:avLst/>
                <a:gdLst/>
                <a:ahLst/>
                <a:cxnLst/>
                <a:rect l="l" t="t" r="r" b="b"/>
                <a:pathLst>
                  <a:path w="2555" h="731" extrusionOk="0">
                    <a:moveTo>
                      <a:pt x="0" y="1"/>
                    </a:moveTo>
                    <a:lnTo>
                      <a:pt x="0" y="731"/>
                    </a:lnTo>
                    <a:lnTo>
                      <a:pt x="2554" y="731"/>
                    </a:lnTo>
                    <a:lnTo>
                      <a:pt x="2554" y="1"/>
                    </a:lnTo>
                    <a:close/>
                  </a:path>
                </a:pathLst>
              </a:custGeom>
              <a:solidFill>
                <a:schemeClr val="accent6"/>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20" name="Google Shape;560;p11">
                <a:extLst>
                  <a:ext uri="{FF2B5EF4-FFF2-40B4-BE49-F238E27FC236}">
                    <a16:creationId xmlns:a16="http://schemas.microsoft.com/office/drawing/2014/main" id="{BB2037E7-02A1-D145-A260-89643DBD6D4B}"/>
                  </a:ext>
                </a:extLst>
              </p:cNvPr>
              <p:cNvSpPr/>
              <p:nvPr/>
            </p:nvSpPr>
            <p:spPr>
              <a:xfrm rot="5400000">
                <a:off x="1269370" y="3359957"/>
                <a:ext cx="592657" cy="171399"/>
              </a:xfrm>
              <a:custGeom>
                <a:avLst/>
                <a:gdLst/>
                <a:ahLst/>
                <a:cxnLst/>
                <a:rect l="l" t="t" r="r" b="b"/>
                <a:pathLst>
                  <a:path w="2555" h="736" extrusionOk="0">
                    <a:moveTo>
                      <a:pt x="0" y="0"/>
                    </a:moveTo>
                    <a:lnTo>
                      <a:pt x="0" y="736"/>
                    </a:lnTo>
                    <a:lnTo>
                      <a:pt x="2554" y="736"/>
                    </a:lnTo>
                    <a:lnTo>
                      <a:pt x="2554" y="0"/>
                    </a:lnTo>
                    <a:close/>
                  </a:path>
                </a:pathLst>
              </a:custGeom>
              <a:solidFill>
                <a:schemeClr val="accent6"/>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21" name="Google Shape;561;p11">
                <a:extLst>
                  <a:ext uri="{FF2B5EF4-FFF2-40B4-BE49-F238E27FC236}">
                    <a16:creationId xmlns:a16="http://schemas.microsoft.com/office/drawing/2014/main" id="{8286CF28-3146-D546-9227-A81A2AF19637}"/>
                  </a:ext>
                </a:extLst>
              </p:cNvPr>
              <p:cNvSpPr/>
              <p:nvPr/>
            </p:nvSpPr>
            <p:spPr>
              <a:xfrm rot="5400000">
                <a:off x="916352" y="3360744"/>
                <a:ext cx="592657" cy="169827"/>
              </a:xfrm>
              <a:custGeom>
                <a:avLst/>
                <a:gdLst/>
                <a:ahLst/>
                <a:cxnLst/>
                <a:rect l="l" t="t" r="r" b="b"/>
                <a:pathLst>
                  <a:path w="2555" h="731" extrusionOk="0">
                    <a:moveTo>
                      <a:pt x="0" y="0"/>
                    </a:moveTo>
                    <a:lnTo>
                      <a:pt x="0" y="730"/>
                    </a:lnTo>
                    <a:lnTo>
                      <a:pt x="2554" y="730"/>
                    </a:lnTo>
                    <a:lnTo>
                      <a:pt x="2554" y="0"/>
                    </a:lnTo>
                    <a:close/>
                  </a:path>
                </a:pathLst>
              </a:custGeom>
              <a:solidFill>
                <a:schemeClr val="accent6"/>
              </a:solidFill>
              <a:ln>
                <a:noFill/>
              </a:ln>
            </p:spPr>
            <p:txBody>
              <a:bodyPr spcFirstLastPara="1" lIns="91425" tIns="91425" rIns="91425" bIns="91425" anchor="ctr"/>
              <a:lstStyle/>
              <a:p>
                <a:pPr eaLnBrk="1" hangingPunct="1">
                  <a:spcBef>
                    <a:spcPts val="0"/>
                  </a:spcBef>
                  <a:spcAft>
                    <a:spcPts val="0"/>
                  </a:spcAft>
                  <a:defRPr/>
                </a:pPr>
                <a:endParaRPr sz="2400"/>
              </a:p>
            </p:txBody>
          </p:sp>
        </p:grpSp>
        <p:sp>
          <p:nvSpPr>
            <p:cNvPr id="8" name="Google Shape;562;p11">
              <a:extLst>
                <a:ext uri="{FF2B5EF4-FFF2-40B4-BE49-F238E27FC236}">
                  <a16:creationId xmlns:a16="http://schemas.microsoft.com/office/drawing/2014/main" id="{613FCFDA-5C75-7B49-87BD-56B5932C58B0}"/>
                </a:ext>
              </a:extLst>
            </p:cNvPr>
            <p:cNvSpPr/>
            <p:nvPr/>
          </p:nvSpPr>
          <p:spPr>
            <a:xfrm>
              <a:off x="3710336" y="3301979"/>
              <a:ext cx="1435015" cy="252328"/>
            </a:xfrm>
            <a:prstGeom prst="roundRect">
              <a:avLst>
                <a:gd name="adj" fmla="val 50000"/>
              </a:avLst>
            </a:prstGeom>
            <a:solidFill>
              <a:schemeClr val="accent6"/>
            </a:solidFill>
            <a:ln>
              <a:noFill/>
            </a:ln>
          </p:spPr>
          <p:txBody>
            <a:bodyPr spcFirstLastPara="1" lIns="91425" tIns="91425" rIns="91425" bIns="91425" anchor="ctr"/>
            <a:lstStyle/>
            <a:p>
              <a:pPr eaLnBrk="1" hangingPunct="1">
                <a:spcBef>
                  <a:spcPts val="0"/>
                </a:spcBef>
                <a:spcAft>
                  <a:spcPts val="0"/>
                </a:spcAft>
                <a:defRPr/>
              </a:pPr>
              <a:endParaRPr sz="2400"/>
            </a:p>
          </p:txBody>
        </p:sp>
        <p:sp>
          <p:nvSpPr>
            <p:cNvPr id="9" name="Google Shape;563;p11">
              <a:extLst>
                <a:ext uri="{FF2B5EF4-FFF2-40B4-BE49-F238E27FC236}">
                  <a16:creationId xmlns:a16="http://schemas.microsoft.com/office/drawing/2014/main" id="{F5307362-B7BC-4B45-AF89-94E65A619953}"/>
                </a:ext>
              </a:extLst>
            </p:cNvPr>
            <p:cNvSpPr>
              <a:spLocks noChangeArrowheads="1"/>
            </p:cNvSpPr>
            <p:nvPr/>
          </p:nvSpPr>
          <p:spPr bwMode="auto">
            <a:xfrm>
              <a:off x="5545377" y="4189093"/>
              <a:ext cx="331768" cy="330089"/>
            </a:xfrm>
            <a:prstGeom prst="ellipse">
              <a:avLst/>
            </a:prstGeom>
            <a:solidFill>
              <a:schemeClr val="accent2"/>
            </a:solidFill>
            <a:ln>
              <a:noFill/>
            </a:ln>
          </p:spPr>
          <p:txBody>
            <a:bodyPr lIns="91425" tIns="91425" rIns="91425" bIns="91425"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defRPr/>
              </a:pPr>
              <a:endParaRPr lang="en-US" altLang="en-US" sz="2400"/>
            </a:p>
          </p:txBody>
        </p:sp>
      </p:grpSp>
      <p:grpSp>
        <p:nvGrpSpPr>
          <p:cNvPr id="22" name="Google Shape;564;p11">
            <a:extLst>
              <a:ext uri="{FF2B5EF4-FFF2-40B4-BE49-F238E27FC236}">
                <a16:creationId xmlns:a16="http://schemas.microsoft.com/office/drawing/2014/main" id="{EC9CF3EA-F2AC-7C49-B849-469658AC8362}"/>
              </a:ext>
            </a:extLst>
          </p:cNvPr>
          <p:cNvGrpSpPr>
            <a:grpSpLocks/>
          </p:cNvGrpSpPr>
          <p:nvPr/>
        </p:nvGrpSpPr>
        <p:grpSpPr bwMode="auto">
          <a:xfrm>
            <a:off x="965201" y="1697567"/>
            <a:ext cx="3653367" cy="4339167"/>
            <a:chOff x="-2819875" y="-1836800"/>
            <a:chExt cx="314425" cy="373450"/>
          </a:xfrm>
        </p:grpSpPr>
        <p:sp>
          <p:nvSpPr>
            <p:cNvPr id="23" name="Google Shape;565;p11">
              <a:extLst>
                <a:ext uri="{FF2B5EF4-FFF2-40B4-BE49-F238E27FC236}">
                  <a16:creationId xmlns:a16="http://schemas.microsoft.com/office/drawing/2014/main" id="{A13A2233-43ED-D540-AC4A-9D63F7A9CD7E}"/>
                </a:ext>
              </a:extLst>
            </p:cNvPr>
            <p:cNvSpPr>
              <a:spLocks/>
            </p:cNvSpPr>
            <p:nvPr/>
          </p:nvSpPr>
          <p:spPr bwMode="auto">
            <a:xfrm>
              <a:off x="-2741500" y="-1778875"/>
              <a:ext cx="160475" cy="138850"/>
            </a:xfrm>
            <a:custGeom>
              <a:avLst/>
              <a:gdLst>
                <a:gd name="T0" fmla="*/ 0 w 6419"/>
                <a:gd name="T1" fmla="*/ 9765625 h 5554"/>
                <a:gd name="T2" fmla="*/ 0 w 6419"/>
                <a:gd name="T3" fmla="*/ 2147483646 h 5554"/>
                <a:gd name="T4" fmla="*/ 2147483646 w 6419"/>
                <a:gd name="T5" fmla="*/ 2147483646 h 5554"/>
                <a:gd name="T6" fmla="*/ 2147483646 w 6419"/>
                <a:gd name="T7" fmla="*/ 2147483646 h 5554"/>
                <a:gd name="T8" fmla="*/ 2147483646 w 6419"/>
                <a:gd name="T9" fmla="*/ 9765625 h 5554"/>
                <a:gd name="T10" fmla="*/ 0 w 6419"/>
                <a:gd name="T11" fmla="*/ 9765625 h 55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9" h="5554" extrusionOk="0">
                  <a:moveTo>
                    <a:pt x="0" y="1"/>
                  </a:moveTo>
                  <a:lnTo>
                    <a:pt x="0" y="5553"/>
                  </a:lnTo>
                  <a:cubicBezTo>
                    <a:pt x="0" y="5553"/>
                    <a:pt x="590" y="2879"/>
                    <a:pt x="3212" y="2879"/>
                  </a:cubicBezTo>
                  <a:cubicBezTo>
                    <a:pt x="5834" y="2879"/>
                    <a:pt x="6419" y="5553"/>
                    <a:pt x="6419" y="5553"/>
                  </a:cubicBezTo>
                  <a:lnTo>
                    <a:pt x="6419" y="1"/>
                  </a:lnTo>
                  <a:lnTo>
                    <a:pt x="0"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4" name="Google Shape;566;p11">
              <a:extLst>
                <a:ext uri="{FF2B5EF4-FFF2-40B4-BE49-F238E27FC236}">
                  <a16:creationId xmlns:a16="http://schemas.microsoft.com/office/drawing/2014/main" id="{4199B100-4FB0-1445-AD67-03CA5841A54D}"/>
                </a:ext>
              </a:extLst>
            </p:cNvPr>
            <p:cNvSpPr>
              <a:spLocks/>
            </p:cNvSpPr>
            <p:nvPr/>
          </p:nvSpPr>
          <p:spPr bwMode="auto">
            <a:xfrm>
              <a:off x="-2610900" y="-1767150"/>
              <a:ext cx="105350" cy="303800"/>
            </a:xfrm>
            <a:custGeom>
              <a:avLst/>
              <a:gdLst>
                <a:gd name="T0" fmla="*/ 2147483646 w 4214"/>
                <a:gd name="T1" fmla="*/ 0 h 12152"/>
                <a:gd name="T2" fmla="*/ 97656250 w 4214"/>
                <a:gd name="T3" fmla="*/ 2147483646 h 12152"/>
                <a:gd name="T4" fmla="*/ 97656250 w 4214"/>
                <a:gd name="T5" fmla="*/ 2147483646 h 12152"/>
                <a:gd name="T6" fmla="*/ 2147483646 w 4214"/>
                <a:gd name="T7" fmla="*/ 2147483646 h 12152"/>
                <a:gd name="T8" fmla="*/ 2147483646 w 4214"/>
                <a:gd name="T9" fmla="*/ 2147483646 h 12152"/>
                <a:gd name="T10" fmla="*/ 2147483646 w 4214"/>
                <a:gd name="T11" fmla="*/ 2147483646 h 12152"/>
                <a:gd name="T12" fmla="*/ 2147483646 w 4214"/>
                <a:gd name="T13" fmla="*/ 2147483646 h 12152"/>
                <a:gd name="T14" fmla="*/ 2147483646 w 4214"/>
                <a:gd name="T15" fmla="*/ 2147483646 h 12152"/>
                <a:gd name="T16" fmla="*/ 2147483646 w 4214"/>
                <a:gd name="T17" fmla="*/ 2147483646 h 12152"/>
                <a:gd name="T18" fmla="*/ 2147483646 w 4214"/>
                <a:gd name="T19" fmla="*/ 2147483646 h 12152"/>
                <a:gd name="T20" fmla="*/ 2147483646 w 4214"/>
                <a:gd name="T21" fmla="*/ 2147483646 h 12152"/>
                <a:gd name="T22" fmla="*/ 2147483646 w 4214"/>
                <a:gd name="T23" fmla="*/ 2147483646 h 12152"/>
                <a:gd name="T24" fmla="*/ 2147483646 w 4214"/>
                <a:gd name="T25" fmla="*/ 2147483646 h 12152"/>
                <a:gd name="T26" fmla="*/ 2147483646 w 4214"/>
                <a:gd name="T27" fmla="*/ 2147483646 h 12152"/>
                <a:gd name="T28" fmla="*/ 2147483646 w 4214"/>
                <a:gd name="T29" fmla="*/ 2147483646 h 12152"/>
                <a:gd name="T30" fmla="*/ 2147483646 w 4214"/>
                <a:gd name="T31" fmla="*/ 0 h 12152"/>
                <a:gd name="T32" fmla="*/ 2147483646 w 4214"/>
                <a:gd name="T33" fmla="*/ 9765625 h 12152"/>
                <a:gd name="T34" fmla="*/ 2147483646 w 4214"/>
                <a:gd name="T35" fmla="*/ 9765625 h 12152"/>
                <a:gd name="T36" fmla="*/ 2147483646 w 4214"/>
                <a:gd name="T37" fmla="*/ 0 h 121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3" y="1399"/>
                    <a:pt x="3463" y="2027"/>
                  </a:cubicBezTo>
                  <a:lnTo>
                    <a:pt x="3463" y="11760"/>
                  </a:lnTo>
                  <a:cubicBezTo>
                    <a:pt x="3463" y="11968"/>
                    <a:pt x="3613" y="12151"/>
                    <a:pt x="3817" y="12151"/>
                  </a:cubicBezTo>
                  <a:lnTo>
                    <a:pt x="3841" y="12151"/>
                  </a:lnTo>
                  <a:cubicBezTo>
                    <a:pt x="4049" y="12142"/>
                    <a:pt x="4213" y="11968"/>
                    <a:pt x="4203" y="11760"/>
                  </a:cubicBezTo>
                  <a:lnTo>
                    <a:pt x="4203" y="1239"/>
                  </a:lnTo>
                  <a:cubicBezTo>
                    <a:pt x="4208" y="556"/>
                    <a:pt x="3657" y="0"/>
                    <a:pt x="2977" y="0"/>
                  </a:cubicBezTo>
                  <a:cubicBezTo>
                    <a:pt x="2968" y="0"/>
                    <a:pt x="2959" y="1"/>
                    <a:pt x="2951" y="1"/>
                  </a:cubicBezTo>
                  <a:lnTo>
                    <a:pt x="1258" y="1"/>
                  </a:lnTo>
                  <a:cubicBezTo>
                    <a:pt x="1249" y="1"/>
                    <a:pt x="1240" y="0"/>
                    <a:pt x="1232"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5" name="Google Shape;567;p11">
              <a:extLst>
                <a:ext uri="{FF2B5EF4-FFF2-40B4-BE49-F238E27FC236}">
                  <a16:creationId xmlns:a16="http://schemas.microsoft.com/office/drawing/2014/main" id="{9FAD9A4D-123F-A34E-A100-E1989F98C95A}"/>
                </a:ext>
              </a:extLst>
            </p:cNvPr>
            <p:cNvSpPr>
              <a:spLocks/>
            </p:cNvSpPr>
            <p:nvPr/>
          </p:nvSpPr>
          <p:spPr bwMode="auto">
            <a:xfrm>
              <a:off x="-2611275" y="-1767875"/>
              <a:ext cx="105825" cy="61700"/>
            </a:xfrm>
            <a:custGeom>
              <a:avLst/>
              <a:gdLst>
                <a:gd name="T0" fmla="*/ 2147483646 w 4233"/>
                <a:gd name="T1" fmla="*/ 9765625 h 2468"/>
                <a:gd name="T2" fmla="*/ 9765625 w 4233"/>
                <a:gd name="T3" fmla="*/ 2147483646 h 2468"/>
                <a:gd name="T4" fmla="*/ 9765625 w 4233"/>
                <a:gd name="T5" fmla="*/ 2147483646 h 2468"/>
                <a:gd name="T6" fmla="*/ 2147483646 w 4233"/>
                <a:gd name="T7" fmla="*/ 2147483646 h 2468"/>
                <a:gd name="T8" fmla="*/ 2147483646 w 4233"/>
                <a:gd name="T9" fmla="*/ 2147483646 h 2468"/>
                <a:gd name="T10" fmla="*/ 2147483646 w 4233"/>
                <a:gd name="T11" fmla="*/ 2147483646 h 2468"/>
                <a:gd name="T12" fmla="*/ 2147483646 w 4233"/>
                <a:gd name="T13" fmla="*/ 2147483646 h 2468"/>
                <a:gd name="T14" fmla="*/ 2147483646 w 4233"/>
                <a:gd name="T15" fmla="*/ 2147483646 h 2468"/>
                <a:gd name="T16" fmla="*/ 2147483646 w 4233"/>
                <a:gd name="T17" fmla="*/ 2147483646 h 2468"/>
                <a:gd name="T18" fmla="*/ 2147483646 w 4233"/>
                <a:gd name="T19" fmla="*/ 2147483646 h 2468"/>
                <a:gd name="T20" fmla="*/ 2147483646 w 4233"/>
                <a:gd name="T21" fmla="*/ 2147483646 h 2468"/>
                <a:gd name="T22" fmla="*/ 2147483646 w 4233"/>
                <a:gd name="T23" fmla="*/ 9765625 h 2468"/>
                <a:gd name="T24" fmla="*/ 2147483646 w 4233"/>
                <a:gd name="T25" fmla="*/ 9765625 h 24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33"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lnTo>
                    <a:pt x="1268"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6" name="Google Shape;568;p11">
              <a:extLst>
                <a:ext uri="{FF2B5EF4-FFF2-40B4-BE49-F238E27FC236}">
                  <a16:creationId xmlns:a16="http://schemas.microsoft.com/office/drawing/2014/main" id="{7DE1B407-9184-0B4E-8169-F6587E796B3C}"/>
                </a:ext>
              </a:extLst>
            </p:cNvPr>
            <p:cNvSpPr>
              <a:spLocks/>
            </p:cNvSpPr>
            <p:nvPr/>
          </p:nvSpPr>
          <p:spPr bwMode="auto">
            <a:xfrm>
              <a:off x="-2819500" y="-1767150"/>
              <a:ext cx="105350" cy="303800"/>
            </a:xfrm>
            <a:custGeom>
              <a:avLst/>
              <a:gdLst>
                <a:gd name="T0" fmla="*/ 2147483646 w 4214"/>
                <a:gd name="T1" fmla="*/ 0 h 12152"/>
                <a:gd name="T2" fmla="*/ 97656250 w 4214"/>
                <a:gd name="T3" fmla="*/ 2147483646 h 12152"/>
                <a:gd name="T4" fmla="*/ 97656250 w 4214"/>
                <a:gd name="T5" fmla="*/ 2147483646 h 12152"/>
                <a:gd name="T6" fmla="*/ 2147483646 w 4214"/>
                <a:gd name="T7" fmla="*/ 2147483646 h 12152"/>
                <a:gd name="T8" fmla="*/ 2147483646 w 4214"/>
                <a:gd name="T9" fmla="*/ 2147483646 h 12152"/>
                <a:gd name="T10" fmla="*/ 2147483646 w 4214"/>
                <a:gd name="T11" fmla="*/ 2147483646 h 12152"/>
                <a:gd name="T12" fmla="*/ 2147483646 w 4214"/>
                <a:gd name="T13" fmla="*/ 2147483646 h 12152"/>
                <a:gd name="T14" fmla="*/ 2147483646 w 4214"/>
                <a:gd name="T15" fmla="*/ 2147483646 h 12152"/>
                <a:gd name="T16" fmla="*/ 2147483646 w 4214"/>
                <a:gd name="T17" fmla="*/ 2147483646 h 12152"/>
                <a:gd name="T18" fmla="*/ 2147483646 w 4214"/>
                <a:gd name="T19" fmla="*/ 2147483646 h 12152"/>
                <a:gd name="T20" fmla="*/ 2147483646 w 4214"/>
                <a:gd name="T21" fmla="*/ 2147483646 h 12152"/>
                <a:gd name="T22" fmla="*/ 2147483646 w 4214"/>
                <a:gd name="T23" fmla="*/ 2147483646 h 12152"/>
                <a:gd name="T24" fmla="*/ 2147483646 w 4214"/>
                <a:gd name="T25" fmla="*/ 2147483646 h 12152"/>
                <a:gd name="T26" fmla="*/ 2147483646 w 4214"/>
                <a:gd name="T27" fmla="*/ 2147483646 h 12152"/>
                <a:gd name="T28" fmla="*/ 2147483646 w 4214"/>
                <a:gd name="T29" fmla="*/ 2147483646 h 12152"/>
                <a:gd name="T30" fmla="*/ 2147483646 w 4214"/>
                <a:gd name="T31" fmla="*/ 0 h 12152"/>
                <a:gd name="T32" fmla="*/ 2147483646 w 4214"/>
                <a:gd name="T33" fmla="*/ 9765625 h 12152"/>
                <a:gd name="T34" fmla="*/ 2147483646 w 4214"/>
                <a:gd name="T35" fmla="*/ 9765625 h 12152"/>
                <a:gd name="T36" fmla="*/ 2147483646 w 4214"/>
                <a:gd name="T37" fmla="*/ 0 h 121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214" h="12152" extrusionOk="0">
                  <a:moveTo>
                    <a:pt x="1232" y="0"/>
                  </a:moveTo>
                  <a:cubicBezTo>
                    <a:pt x="552" y="0"/>
                    <a:pt x="0" y="556"/>
                    <a:pt x="10" y="1239"/>
                  </a:cubicBezTo>
                  <a:lnTo>
                    <a:pt x="10" y="11760"/>
                  </a:lnTo>
                  <a:cubicBezTo>
                    <a:pt x="10" y="11968"/>
                    <a:pt x="155" y="12151"/>
                    <a:pt x="363" y="12151"/>
                  </a:cubicBezTo>
                  <a:lnTo>
                    <a:pt x="387" y="12151"/>
                  </a:lnTo>
                  <a:cubicBezTo>
                    <a:pt x="595" y="12142"/>
                    <a:pt x="760" y="11968"/>
                    <a:pt x="750" y="11760"/>
                  </a:cubicBezTo>
                  <a:lnTo>
                    <a:pt x="750" y="2027"/>
                  </a:lnTo>
                  <a:cubicBezTo>
                    <a:pt x="750" y="1399"/>
                    <a:pt x="1122" y="905"/>
                    <a:pt x="1567" y="905"/>
                  </a:cubicBezTo>
                  <a:lnTo>
                    <a:pt x="2641" y="905"/>
                  </a:lnTo>
                  <a:cubicBezTo>
                    <a:pt x="3081" y="905"/>
                    <a:pt x="3464" y="1399"/>
                    <a:pt x="3464" y="2027"/>
                  </a:cubicBezTo>
                  <a:lnTo>
                    <a:pt x="3464" y="11760"/>
                  </a:lnTo>
                  <a:cubicBezTo>
                    <a:pt x="3464" y="11968"/>
                    <a:pt x="3613" y="12151"/>
                    <a:pt x="3817" y="12151"/>
                  </a:cubicBezTo>
                  <a:lnTo>
                    <a:pt x="3841" y="12151"/>
                  </a:lnTo>
                  <a:cubicBezTo>
                    <a:pt x="4049" y="12142"/>
                    <a:pt x="4213" y="11968"/>
                    <a:pt x="4204" y="11760"/>
                  </a:cubicBezTo>
                  <a:lnTo>
                    <a:pt x="4204" y="1239"/>
                  </a:lnTo>
                  <a:cubicBezTo>
                    <a:pt x="4208" y="556"/>
                    <a:pt x="3657" y="0"/>
                    <a:pt x="2977" y="0"/>
                  </a:cubicBezTo>
                  <a:cubicBezTo>
                    <a:pt x="2968" y="0"/>
                    <a:pt x="2960" y="1"/>
                    <a:pt x="2951" y="1"/>
                  </a:cubicBezTo>
                  <a:lnTo>
                    <a:pt x="1258" y="1"/>
                  </a:lnTo>
                  <a:cubicBezTo>
                    <a:pt x="1249" y="1"/>
                    <a:pt x="1240" y="0"/>
                    <a:pt x="1232" y="0"/>
                  </a:cubicBez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7" name="Google Shape;569;p11">
              <a:extLst>
                <a:ext uri="{FF2B5EF4-FFF2-40B4-BE49-F238E27FC236}">
                  <a16:creationId xmlns:a16="http://schemas.microsoft.com/office/drawing/2014/main" id="{EA523D9D-3516-3643-A977-61EC47E4993B}"/>
                </a:ext>
              </a:extLst>
            </p:cNvPr>
            <p:cNvSpPr>
              <a:spLocks/>
            </p:cNvSpPr>
            <p:nvPr/>
          </p:nvSpPr>
          <p:spPr bwMode="auto">
            <a:xfrm>
              <a:off x="-2819875" y="-1767875"/>
              <a:ext cx="105850" cy="61700"/>
            </a:xfrm>
            <a:custGeom>
              <a:avLst/>
              <a:gdLst>
                <a:gd name="T0" fmla="*/ 2147483646 w 4234"/>
                <a:gd name="T1" fmla="*/ 9765625 h 2468"/>
                <a:gd name="T2" fmla="*/ 9765625 w 4234"/>
                <a:gd name="T3" fmla="*/ 2147483646 h 2468"/>
                <a:gd name="T4" fmla="*/ 9765625 w 4234"/>
                <a:gd name="T5" fmla="*/ 2147483646 h 2468"/>
                <a:gd name="T6" fmla="*/ 2147483646 w 4234"/>
                <a:gd name="T7" fmla="*/ 2147483646 h 2468"/>
                <a:gd name="T8" fmla="*/ 2147483646 w 4234"/>
                <a:gd name="T9" fmla="*/ 2147483646 h 2468"/>
                <a:gd name="T10" fmla="*/ 2147483646 w 4234"/>
                <a:gd name="T11" fmla="*/ 2147483646 h 2468"/>
                <a:gd name="T12" fmla="*/ 2147483646 w 4234"/>
                <a:gd name="T13" fmla="*/ 2147483646 h 2468"/>
                <a:gd name="T14" fmla="*/ 2147483646 w 4234"/>
                <a:gd name="T15" fmla="*/ 2147483646 h 2468"/>
                <a:gd name="T16" fmla="*/ 2147483646 w 4234"/>
                <a:gd name="T17" fmla="*/ 2147483646 h 2468"/>
                <a:gd name="T18" fmla="*/ 2147483646 w 4234"/>
                <a:gd name="T19" fmla="*/ 2147483646 h 2468"/>
                <a:gd name="T20" fmla="*/ 2147483646 w 4234"/>
                <a:gd name="T21" fmla="*/ 2147483646 h 2468"/>
                <a:gd name="T22" fmla="*/ 2147483646 w 4234"/>
                <a:gd name="T23" fmla="*/ 9765625 h 2468"/>
                <a:gd name="T24" fmla="*/ 2147483646 w 4234"/>
                <a:gd name="T25" fmla="*/ 9765625 h 24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34" h="2468" extrusionOk="0">
                  <a:moveTo>
                    <a:pt x="1268" y="1"/>
                  </a:moveTo>
                  <a:cubicBezTo>
                    <a:pt x="567" y="1"/>
                    <a:pt x="1" y="567"/>
                    <a:pt x="1" y="1268"/>
                  </a:cubicBezTo>
                  <a:lnTo>
                    <a:pt x="1" y="2468"/>
                  </a:lnTo>
                  <a:lnTo>
                    <a:pt x="779" y="2468"/>
                  </a:lnTo>
                  <a:lnTo>
                    <a:pt x="779" y="2056"/>
                  </a:lnTo>
                  <a:cubicBezTo>
                    <a:pt x="779" y="1428"/>
                    <a:pt x="1137" y="915"/>
                    <a:pt x="1582" y="915"/>
                  </a:cubicBezTo>
                  <a:lnTo>
                    <a:pt x="2656" y="915"/>
                  </a:lnTo>
                  <a:cubicBezTo>
                    <a:pt x="3096" y="915"/>
                    <a:pt x="3459" y="1428"/>
                    <a:pt x="3459" y="2056"/>
                  </a:cubicBezTo>
                  <a:lnTo>
                    <a:pt x="3459" y="2468"/>
                  </a:lnTo>
                  <a:lnTo>
                    <a:pt x="4233" y="2468"/>
                  </a:lnTo>
                  <a:lnTo>
                    <a:pt x="4233" y="1268"/>
                  </a:lnTo>
                  <a:cubicBezTo>
                    <a:pt x="4233" y="567"/>
                    <a:pt x="3662" y="1"/>
                    <a:pt x="2961" y="1"/>
                  </a:cubicBezTo>
                  <a:lnTo>
                    <a:pt x="1268"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8" name="Google Shape;570;p11">
              <a:extLst>
                <a:ext uri="{FF2B5EF4-FFF2-40B4-BE49-F238E27FC236}">
                  <a16:creationId xmlns:a16="http://schemas.microsoft.com/office/drawing/2014/main" id="{15F03E4A-D16B-814C-8A07-F312F385FEAC}"/>
                </a:ext>
              </a:extLst>
            </p:cNvPr>
            <p:cNvSpPr>
              <a:spLocks/>
            </p:cNvSpPr>
            <p:nvPr/>
          </p:nvSpPr>
          <p:spPr bwMode="auto">
            <a:xfrm>
              <a:off x="-2800775" y="-1745125"/>
              <a:ext cx="67875" cy="265200"/>
            </a:xfrm>
            <a:custGeom>
              <a:avLst/>
              <a:gdLst>
                <a:gd name="T0" fmla="*/ 2147483646 w 2715"/>
                <a:gd name="T1" fmla="*/ 0 h 10608"/>
                <a:gd name="T2" fmla="*/ 9765625 w 2715"/>
                <a:gd name="T3" fmla="*/ 2147483646 h 10608"/>
                <a:gd name="T4" fmla="*/ 9765625 w 2715"/>
                <a:gd name="T5" fmla="*/ 2147483646 h 10608"/>
                <a:gd name="T6" fmla="*/ 2147483646 w 2715"/>
                <a:gd name="T7" fmla="*/ 2147483646 h 10608"/>
                <a:gd name="T8" fmla="*/ 2147483646 w 2715"/>
                <a:gd name="T9" fmla="*/ 2147483646 h 10608"/>
                <a:gd name="T10" fmla="*/ 2147483646 w 2715"/>
                <a:gd name="T11" fmla="*/ 2147483646 h 10608"/>
                <a:gd name="T12" fmla="*/ 2147483646 w 2715"/>
                <a:gd name="T13" fmla="*/ 0 h 10608"/>
                <a:gd name="T14" fmla="*/ 2147483646 w 2715"/>
                <a:gd name="T15" fmla="*/ 0 h 106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5" h="10608" extrusionOk="0">
                  <a:moveTo>
                    <a:pt x="818" y="0"/>
                  </a:moveTo>
                  <a:cubicBezTo>
                    <a:pt x="373" y="0"/>
                    <a:pt x="1" y="518"/>
                    <a:pt x="1" y="1146"/>
                  </a:cubicBezTo>
                  <a:lnTo>
                    <a:pt x="1" y="10608"/>
                  </a:lnTo>
                  <a:lnTo>
                    <a:pt x="2715" y="10608"/>
                  </a:lnTo>
                  <a:lnTo>
                    <a:pt x="2715" y="2428"/>
                  </a:lnTo>
                  <a:lnTo>
                    <a:pt x="2715" y="1146"/>
                  </a:lnTo>
                  <a:cubicBezTo>
                    <a:pt x="2715" y="518"/>
                    <a:pt x="2332" y="0"/>
                    <a:pt x="1892" y="0"/>
                  </a:cubicBezTo>
                  <a:lnTo>
                    <a:pt x="8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29" name="Google Shape;571;p11">
              <a:extLst>
                <a:ext uri="{FF2B5EF4-FFF2-40B4-BE49-F238E27FC236}">
                  <a16:creationId xmlns:a16="http://schemas.microsoft.com/office/drawing/2014/main" id="{399D6C50-46C7-934A-9A89-7324EC4DFA3B}"/>
                </a:ext>
              </a:extLst>
            </p:cNvPr>
            <p:cNvSpPr>
              <a:spLocks/>
            </p:cNvSpPr>
            <p:nvPr/>
          </p:nvSpPr>
          <p:spPr bwMode="auto">
            <a:xfrm>
              <a:off x="-2592175" y="-1745125"/>
              <a:ext cx="67875" cy="265200"/>
            </a:xfrm>
            <a:custGeom>
              <a:avLst/>
              <a:gdLst>
                <a:gd name="T0" fmla="*/ 2147483646 w 2715"/>
                <a:gd name="T1" fmla="*/ 0 h 10608"/>
                <a:gd name="T2" fmla="*/ 9765625 w 2715"/>
                <a:gd name="T3" fmla="*/ 2147483646 h 10608"/>
                <a:gd name="T4" fmla="*/ 9765625 w 2715"/>
                <a:gd name="T5" fmla="*/ 2147483646 h 10608"/>
                <a:gd name="T6" fmla="*/ 2147483646 w 2715"/>
                <a:gd name="T7" fmla="*/ 2147483646 h 10608"/>
                <a:gd name="T8" fmla="*/ 2147483646 w 2715"/>
                <a:gd name="T9" fmla="*/ 2147483646 h 10608"/>
                <a:gd name="T10" fmla="*/ 2147483646 w 2715"/>
                <a:gd name="T11" fmla="*/ 2147483646 h 10608"/>
                <a:gd name="T12" fmla="*/ 2147483646 w 2715"/>
                <a:gd name="T13" fmla="*/ 0 h 10608"/>
                <a:gd name="T14" fmla="*/ 2147483646 w 2715"/>
                <a:gd name="T15" fmla="*/ 0 h 106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15" h="10608" extrusionOk="0">
                  <a:moveTo>
                    <a:pt x="818" y="0"/>
                  </a:moveTo>
                  <a:cubicBezTo>
                    <a:pt x="373" y="0"/>
                    <a:pt x="1" y="518"/>
                    <a:pt x="1" y="1146"/>
                  </a:cubicBezTo>
                  <a:lnTo>
                    <a:pt x="1" y="10608"/>
                  </a:lnTo>
                  <a:lnTo>
                    <a:pt x="2714" y="10608"/>
                  </a:lnTo>
                  <a:lnTo>
                    <a:pt x="2714" y="2428"/>
                  </a:lnTo>
                  <a:lnTo>
                    <a:pt x="2714" y="1146"/>
                  </a:lnTo>
                  <a:cubicBezTo>
                    <a:pt x="2714" y="518"/>
                    <a:pt x="2332" y="0"/>
                    <a:pt x="1892" y="0"/>
                  </a:cubicBezTo>
                  <a:lnTo>
                    <a:pt x="8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0" name="Google Shape;572;p11">
              <a:extLst>
                <a:ext uri="{FF2B5EF4-FFF2-40B4-BE49-F238E27FC236}">
                  <a16:creationId xmlns:a16="http://schemas.microsoft.com/office/drawing/2014/main" id="{9B8023D7-52A9-8746-80A8-D37DBED78BFD}"/>
                </a:ext>
              </a:extLst>
            </p:cNvPr>
            <p:cNvSpPr>
              <a:spLocks/>
            </p:cNvSpPr>
            <p:nvPr/>
          </p:nvSpPr>
          <p:spPr bwMode="auto">
            <a:xfrm>
              <a:off x="-2819875" y="-1836800"/>
              <a:ext cx="314425" cy="70400"/>
            </a:xfrm>
            <a:custGeom>
              <a:avLst/>
              <a:gdLst>
                <a:gd name="T0" fmla="*/ 9765625 w 12577"/>
                <a:gd name="T1" fmla="*/ 9765625 h 2816"/>
                <a:gd name="T2" fmla="*/ 9765625 w 12577"/>
                <a:gd name="T3" fmla="*/ 2147483646 h 2816"/>
                <a:gd name="T4" fmla="*/ 2147483646 w 12577"/>
                <a:gd name="T5" fmla="*/ 2147483646 h 2816"/>
                <a:gd name="T6" fmla="*/ 2147483646 w 12577"/>
                <a:gd name="T7" fmla="*/ 2147483646 h 2816"/>
                <a:gd name="T8" fmla="*/ 2147483646 w 12577"/>
                <a:gd name="T9" fmla="*/ 2147483646 h 2816"/>
                <a:gd name="T10" fmla="*/ 2147483646 w 12577"/>
                <a:gd name="T11" fmla="*/ 9765625 h 2816"/>
                <a:gd name="T12" fmla="*/ 9765625 w 12577"/>
                <a:gd name="T13" fmla="*/ 9765625 h 28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77" h="2816" extrusionOk="0">
                  <a:moveTo>
                    <a:pt x="1" y="1"/>
                  </a:moveTo>
                  <a:lnTo>
                    <a:pt x="1" y="2816"/>
                  </a:lnTo>
                  <a:lnTo>
                    <a:pt x="12030" y="2816"/>
                  </a:lnTo>
                  <a:cubicBezTo>
                    <a:pt x="12335" y="2816"/>
                    <a:pt x="12577" y="2574"/>
                    <a:pt x="12577" y="2269"/>
                  </a:cubicBezTo>
                  <a:lnTo>
                    <a:pt x="12577" y="547"/>
                  </a:lnTo>
                  <a:cubicBezTo>
                    <a:pt x="12577" y="242"/>
                    <a:pt x="12335" y="1"/>
                    <a:pt x="12030" y="1"/>
                  </a:cubicBezTo>
                  <a:lnTo>
                    <a:pt x="1" y="1"/>
                  </a:lnTo>
                  <a:close/>
                </a:path>
              </a:pathLst>
            </a:custGeom>
            <a:solidFill>
              <a:srgbClr val="A4435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1" name="Google Shape;573;p11">
              <a:extLst>
                <a:ext uri="{FF2B5EF4-FFF2-40B4-BE49-F238E27FC236}">
                  <a16:creationId xmlns:a16="http://schemas.microsoft.com/office/drawing/2014/main" id="{0EB693DA-9EF3-7042-AEDB-A9633E52EAFE}"/>
                </a:ext>
              </a:extLst>
            </p:cNvPr>
            <p:cNvSpPr>
              <a:spLocks/>
            </p:cNvSpPr>
            <p:nvPr/>
          </p:nvSpPr>
          <p:spPr bwMode="auto">
            <a:xfrm>
              <a:off x="-2587825" y="-1836800"/>
              <a:ext cx="20225" cy="75125"/>
            </a:xfrm>
            <a:custGeom>
              <a:avLst/>
              <a:gdLst>
                <a:gd name="T0" fmla="*/ 9765625 w 809"/>
                <a:gd name="T1" fmla="*/ 9765625 h 3005"/>
                <a:gd name="T2" fmla="*/ 9765625 w 809"/>
                <a:gd name="T3" fmla="*/ 2147483646 h 3005"/>
                <a:gd name="T4" fmla="*/ 2147483646 w 809"/>
                <a:gd name="T5" fmla="*/ 2147483646 h 3005"/>
                <a:gd name="T6" fmla="*/ 2147483646 w 809"/>
                <a:gd name="T7" fmla="*/ 9765625 h 3005"/>
                <a:gd name="T8" fmla="*/ 9765625 w 809"/>
                <a:gd name="T9" fmla="*/ 9765625 h 30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9" h="3005" extrusionOk="0">
                  <a:moveTo>
                    <a:pt x="1" y="1"/>
                  </a:moveTo>
                  <a:lnTo>
                    <a:pt x="1" y="3004"/>
                  </a:lnTo>
                  <a:lnTo>
                    <a:pt x="809" y="3004"/>
                  </a:lnTo>
                  <a:lnTo>
                    <a:pt x="809" y="1"/>
                  </a:lnTo>
                  <a:lnTo>
                    <a:pt x="1"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2" name="Google Shape;574;p11">
              <a:extLst>
                <a:ext uri="{FF2B5EF4-FFF2-40B4-BE49-F238E27FC236}">
                  <a16:creationId xmlns:a16="http://schemas.microsoft.com/office/drawing/2014/main" id="{4E20C3E0-1463-5640-93FD-2DFE47FA706F}"/>
                </a:ext>
              </a:extLst>
            </p:cNvPr>
            <p:cNvSpPr>
              <a:spLocks/>
            </p:cNvSpPr>
            <p:nvPr/>
          </p:nvSpPr>
          <p:spPr bwMode="auto">
            <a:xfrm>
              <a:off x="-2758325" y="-1836800"/>
              <a:ext cx="20100" cy="70650"/>
            </a:xfrm>
            <a:custGeom>
              <a:avLst/>
              <a:gdLst>
                <a:gd name="T0" fmla="*/ 9765625 w 804"/>
                <a:gd name="T1" fmla="*/ 9765625 h 2826"/>
                <a:gd name="T2" fmla="*/ 9765625 w 804"/>
                <a:gd name="T3" fmla="*/ 2147483646 h 2826"/>
                <a:gd name="T4" fmla="*/ 2147483646 w 804"/>
                <a:gd name="T5" fmla="*/ 2147483646 h 2826"/>
                <a:gd name="T6" fmla="*/ 2147483646 w 804"/>
                <a:gd name="T7" fmla="*/ 9765625 h 2826"/>
                <a:gd name="T8" fmla="*/ 9765625 w 804"/>
                <a:gd name="T9" fmla="*/ 9765625 h 28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4" h="2826" extrusionOk="0">
                  <a:moveTo>
                    <a:pt x="1" y="1"/>
                  </a:moveTo>
                  <a:lnTo>
                    <a:pt x="1" y="2825"/>
                  </a:lnTo>
                  <a:lnTo>
                    <a:pt x="804" y="2825"/>
                  </a:lnTo>
                  <a:lnTo>
                    <a:pt x="804" y="1"/>
                  </a:lnTo>
                  <a:lnTo>
                    <a:pt x="1"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3" name="Google Shape;575;p11">
              <a:extLst>
                <a:ext uri="{FF2B5EF4-FFF2-40B4-BE49-F238E27FC236}">
                  <a16:creationId xmlns:a16="http://schemas.microsoft.com/office/drawing/2014/main" id="{7B8B28BE-66AE-BA4E-A5E3-C3E551041548}"/>
                </a:ext>
              </a:extLst>
            </p:cNvPr>
            <p:cNvSpPr>
              <a:spLocks/>
            </p:cNvSpPr>
            <p:nvPr/>
          </p:nvSpPr>
          <p:spPr bwMode="auto">
            <a:xfrm>
              <a:off x="-2544875" y="-1836800"/>
              <a:ext cx="20200" cy="71000"/>
            </a:xfrm>
            <a:custGeom>
              <a:avLst/>
              <a:gdLst>
                <a:gd name="T0" fmla="*/ 0 w 808"/>
                <a:gd name="T1" fmla="*/ 9765625 h 2840"/>
                <a:gd name="T2" fmla="*/ 0 w 808"/>
                <a:gd name="T3" fmla="*/ 2147483646 h 2840"/>
                <a:gd name="T4" fmla="*/ 2147483646 w 808"/>
                <a:gd name="T5" fmla="*/ 2147483646 h 2840"/>
                <a:gd name="T6" fmla="*/ 2147483646 w 808"/>
                <a:gd name="T7" fmla="*/ 9765625 h 2840"/>
                <a:gd name="T8" fmla="*/ 0 w 808"/>
                <a:gd name="T9" fmla="*/ 9765625 h 28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8" h="2840" extrusionOk="0">
                  <a:moveTo>
                    <a:pt x="0" y="1"/>
                  </a:moveTo>
                  <a:lnTo>
                    <a:pt x="0" y="2840"/>
                  </a:lnTo>
                  <a:lnTo>
                    <a:pt x="808" y="2840"/>
                  </a:lnTo>
                  <a:lnTo>
                    <a:pt x="808" y="1"/>
                  </a:lnTo>
                  <a:lnTo>
                    <a:pt x="0"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4" name="Google Shape;576;p11">
              <a:extLst>
                <a:ext uri="{FF2B5EF4-FFF2-40B4-BE49-F238E27FC236}">
                  <a16:creationId xmlns:a16="http://schemas.microsoft.com/office/drawing/2014/main" id="{C7ECE571-B349-684F-B797-FFCEF809DA47}"/>
                </a:ext>
              </a:extLst>
            </p:cNvPr>
            <p:cNvSpPr>
              <a:spLocks/>
            </p:cNvSpPr>
            <p:nvPr/>
          </p:nvSpPr>
          <p:spPr bwMode="auto">
            <a:xfrm>
              <a:off x="-2801250" y="-1836800"/>
              <a:ext cx="20100" cy="70650"/>
            </a:xfrm>
            <a:custGeom>
              <a:avLst/>
              <a:gdLst>
                <a:gd name="T0" fmla="*/ 9765625 w 804"/>
                <a:gd name="T1" fmla="*/ 9765625 h 2826"/>
                <a:gd name="T2" fmla="*/ 9765625 w 804"/>
                <a:gd name="T3" fmla="*/ 2147483646 h 2826"/>
                <a:gd name="T4" fmla="*/ 2147483646 w 804"/>
                <a:gd name="T5" fmla="*/ 2147483646 h 2826"/>
                <a:gd name="T6" fmla="*/ 2147483646 w 804"/>
                <a:gd name="T7" fmla="*/ 9765625 h 2826"/>
                <a:gd name="T8" fmla="*/ 9765625 w 804"/>
                <a:gd name="T9" fmla="*/ 9765625 h 28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4" h="2826" extrusionOk="0">
                  <a:moveTo>
                    <a:pt x="1" y="1"/>
                  </a:moveTo>
                  <a:lnTo>
                    <a:pt x="1" y="2825"/>
                  </a:lnTo>
                  <a:lnTo>
                    <a:pt x="804" y="2825"/>
                  </a:lnTo>
                  <a:lnTo>
                    <a:pt x="804" y="1"/>
                  </a:lnTo>
                  <a:lnTo>
                    <a:pt x="1" y="1"/>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5" name="Google Shape;577;p11">
              <a:extLst>
                <a:ext uri="{FF2B5EF4-FFF2-40B4-BE49-F238E27FC236}">
                  <a16:creationId xmlns:a16="http://schemas.microsoft.com/office/drawing/2014/main" id="{09440323-1E3A-6D43-B38D-43D4B284A3A0}"/>
                </a:ext>
              </a:extLst>
            </p:cNvPr>
            <p:cNvSpPr>
              <a:spLocks/>
            </p:cNvSpPr>
            <p:nvPr/>
          </p:nvSpPr>
          <p:spPr bwMode="auto">
            <a:xfrm>
              <a:off x="-2715400" y="-1813575"/>
              <a:ext cx="104750" cy="26625"/>
            </a:xfrm>
            <a:custGeom>
              <a:avLst/>
              <a:gdLst>
                <a:gd name="T0" fmla="*/ 2147483646 w 4190"/>
                <a:gd name="T1" fmla="*/ 0 h 1065"/>
                <a:gd name="T2" fmla="*/ 9765625 w 4190"/>
                <a:gd name="T3" fmla="*/ 2147483646 h 1065"/>
                <a:gd name="T4" fmla="*/ 9765625 w 4190"/>
                <a:gd name="T5" fmla="*/ 2147483646 h 1065"/>
                <a:gd name="T6" fmla="*/ 2147483646 w 4190"/>
                <a:gd name="T7" fmla="*/ 2147483646 h 1065"/>
                <a:gd name="T8" fmla="*/ 2147483646 w 4190"/>
                <a:gd name="T9" fmla="*/ 2147483646 h 1065"/>
                <a:gd name="T10" fmla="*/ 2147483646 w 4190"/>
                <a:gd name="T11" fmla="*/ 2147483646 h 1065"/>
                <a:gd name="T12" fmla="*/ 2147483646 w 4190"/>
                <a:gd name="T13" fmla="*/ 2147483646 h 1065"/>
                <a:gd name="T14" fmla="*/ 2147483646 w 4190"/>
                <a:gd name="T15" fmla="*/ 0 h 1065"/>
                <a:gd name="T16" fmla="*/ 2147483646 w 4190"/>
                <a:gd name="T17" fmla="*/ 0 h 10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90" h="1065" extrusionOk="0">
                  <a:moveTo>
                    <a:pt x="528" y="0"/>
                  </a:moveTo>
                  <a:cubicBezTo>
                    <a:pt x="238" y="0"/>
                    <a:pt x="1" y="232"/>
                    <a:pt x="1" y="528"/>
                  </a:cubicBezTo>
                  <a:lnTo>
                    <a:pt x="1" y="537"/>
                  </a:lnTo>
                  <a:cubicBezTo>
                    <a:pt x="1" y="827"/>
                    <a:pt x="238" y="1064"/>
                    <a:pt x="528" y="1064"/>
                  </a:cubicBezTo>
                  <a:lnTo>
                    <a:pt x="3663" y="1064"/>
                  </a:lnTo>
                  <a:cubicBezTo>
                    <a:pt x="3958" y="1064"/>
                    <a:pt x="4190" y="827"/>
                    <a:pt x="4190" y="537"/>
                  </a:cubicBezTo>
                  <a:lnTo>
                    <a:pt x="4190" y="528"/>
                  </a:lnTo>
                  <a:cubicBezTo>
                    <a:pt x="4190" y="232"/>
                    <a:pt x="3958" y="0"/>
                    <a:pt x="3663" y="0"/>
                  </a:cubicBezTo>
                  <a:lnTo>
                    <a:pt x="528" y="0"/>
                  </a:ln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grpSp>
        <p:nvGrpSpPr>
          <p:cNvPr id="36" name="Google Shape;578;p11">
            <a:extLst>
              <a:ext uri="{FF2B5EF4-FFF2-40B4-BE49-F238E27FC236}">
                <a16:creationId xmlns:a16="http://schemas.microsoft.com/office/drawing/2014/main" id="{23344DC1-BC99-844B-B9DB-2F40E69DE9C0}"/>
              </a:ext>
            </a:extLst>
          </p:cNvPr>
          <p:cNvGrpSpPr>
            <a:grpSpLocks/>
          </p:cNvGrpSpPr>
          <p:nvPr/>
        </p:nvGrpSpPr>
        <p:grpSpPr bwMode="auto">
          <a:xfrm>
            <a:off x="3839634" y="4442884"/>
            <a:ext cx="1722967" cy="1742016"/>
            <a:chOff x="1664401" y="4110000"/>
            <a:chExt cx="523049" cy="528249"/>
          </a:xfrm>
        </p:grpSpPr>
        <p:sp>
          <p:nvSpPr>
            <p:cNvPr id="37" name="Google Shape;579;p11">
              <a:extLst>
                <a:ext uri="{FF2B5EF4-FFF2-40B4-BE49-F238E27FC236}">
                  <a16:creationId xmlns:a16="http://schemas.microsoft.com/office/drawing/2014/main" id="{13E84F12-F065-6845-A523-8DE1645126B6}"/>
                </a:ext>
              </a:extLst>
            </p:cNvPr>
            <p:cNvSpPr>
              <a:spLocks/>
            </p:cNvSpPr>
            <p:nvPr/>
          </p:nvSpPr>
          <p:spPr bwMode="auto">
            <a:xfrm>
              <a:off x="1935243" y="4110000"/>
              <a:ext cx="252207" cy="397811"/>
            </a:xfrm>
            <a:custGeom>
              <a:avLst/>
              <a:gdLst>
                <a:gd name="T0" fmla="*/ 2147483646 w 1164"/>
                <a:gd name="T1" fmla="*/ 2147483646 h 1836"/>
                <a:gd name="T2" fmla="*/ 2147483646 w 1164"/>
                <a:gd name="T3" fmla="*/ 2147483646 h 1836"/>
                <a:gd name="T4" fmla="*/ 2147483646 w 1164"/>
                <a:gd name="T5" fmla="*/ 2147483646 h 1836"/>
                <a:gd name="T6" fmla="*/ 2147483646 w 1164"/>
                <a:gd name="T7" fmla="*/ 2147483646 h 1836"/>
                <a:gd name="T8" fmla="*/ 2147483646 w 1164"/>
                <a:gd name="T9" fmla="*/ 2147483646 h 1836"/>
                <a:gd name="T10" fmla="*/ 2147483646 w 1164"/>
                <a:gd name="T11" fmla="*/ 2147483646 h 1836"/>
                <a:gd name="T12" fmla="*/ 2147483646 w 1164"/>
                <a:gd name="T13" fmla="*/ 2147483646 h 1836"/>
                <a:gd name="T14" fmla="*/ 2147483646 w 1164"/>
                <a:gd name="T15" fmla="*/ 2147483646 h 1836"/>
                <a:gd name="T16" fmla="*/ 2147483646 w 1164"/>
                <a:gd name="T17" fmla="*/ 2147483646 h 1836"/>
                <a:gd name="T18" fmla="*/ 2147483646 w 1164"/>
                <a:gd name="T19" fmla="*/ 2147483646 h 18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64" h="1836" extrusionOk="0">
                  <a:moveTo>
                    <a:pt x="591" y="1"/>
                  </a:moveTo>
                  <a:cubicBezTo>
                    <a:pt x="237" y="1"/>
                    <a:pt x="28" y="365"/>
                    <a:pt x="95" y="683"/>
                  </a:cubicBezTo>
                  <a:cubicBezTo>
                    <a:pt x="138" y="900"/>
                    <a:pt x="124" y="1123"/>
                    <a:pt x="56" y="1331"/>
                  </a:cubicBezTo>
                  <a:cubicBezTo>
                    <a:pt x="33" y="1401"/>
                    <a:pt x="0" y="1835"/>
                    <a:pt x="545" y="1835"/>
                  </a:cubicBezTo>
                  <a:cubicBezTo>
                    <a:pt x="562" y="1835"/>
                    <a:pt x="580" y="1835"/>
                    <a:pt x="598" y="1834"/>
                  </a:cubicBezTo>
                  <a:cubicBezTo>
                    <a:pt x="598" y="1834"/>
                    <a:pt x="614" y="1835"/>
                    <a:pt x="641" y="1835"/>
                  </a:cubicBezTo>
                  <a:cubicBezTo>
                    <a:pt x="771" y="1835"/>
                    <a:pt x="1148" y="1796"/>
                    <a:pt x="1140" y="1331"/>
                  </a:cubicBezTo>
                  <a:cubicBezTo>
                    <a:pt x="1130" y="774"/>
                    <a:pt x="1116" y="687"/>
                    <a:pt x="1140" y="494"/>
                  </a:cubicBezTo>
                  <a:cubicBezTo>
                    <a:pt x="1164" y="300"/>
                    <a:pt x="961" y="5"/>
                    <a:pt x="598" y="1"/>
                  </a:cubicBezTo>
                  <a:cubicBezTo>
                    <a:pt x="596" y="1"/>
                    <a:pt x="593" y="1"/>
                    <a:pt x="591" y="1"/>
                  </a:cubicBezTo>
                  <a:close/>
                </a:path>
              </a:pathLst>
            </a:custGeom>
            <a:solidFill>
              <a:srgbClr val="AFC7E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8" name="Google Shape;580;p11">
              <a:extLst>
                <a:ext uri="{FF2B5EF4-FFF2-40B4-BE49-F238E27FC236}">
                  <a16:creationId xmlns:a16="http://schemas.microsoft.com/office/drawing/2014/main" id="{708C67DE-08C6-724F-B9F4-0E70A8A4D19D}"/>
                </a:ext>
              </a:extLst>
            </p:cNvPr>
            <p:cNvSpPr>
              <a:spLocks/>
            </p:cNvSpPr>
            <p:nvPr/>
          </p:nvSpPr>
          <p:spPr bwMode="auto">
            <a:xfrm>
              <a:off x="2007612" y="4217253"/>
              <a:ext cx="119387" cy="419911"/>
            </a:xfrm>
            <a:custGeom>
              <a:avLst/>
              <a:gdLst>
                <a:gd name="T0" fmla="*/ 2147483646 w 551"/>
                <a:gd name="T1" fmla="*/ 0 h 1938"/>
                <a:gd name="T2" fmla="*/ 2147483646 w 551"/>
                <a:gd name="T3" fmla="*/ 2147483646 h 1938"/>
                <a:gd name="T4" fmla="*/ 2147483646 w 551"/>
                <a:gd name="T5" fmla="*/ 2147483646 h 1938"/>
                <a:gd name="T6" fmla="*/ 2147483646 w 551"/>
                <a:gd name="T7" fmla="*/ 2147483646 h 1938"/>
                <a:gd name="T8" fmla="*/ 2147483646 w 551"/>
                <a:gd name="T9" fmla="*/ 2147483646 h 1938"/>
                <a:gd name="T10" fmla="*/ 2147483646 w 551"/>
                <a:gd name="T11" fmla="*/ 2147483646 h 1938"/>
                <a:gd name="T12" fmla="*/ 2147483646 w 551"/>
                <a:gd name="T13" fmla="*/ 2147483646 h 1938"/>
                <a:gd name="T14" fmla="*/ 2147483646 w 551"/>
                <a:gd name="T15" fmla="*/ 2147483646 h 1938"/>
                <a:gd name="T16" fmla="*/ 2147483646 w 551"/>
                <a:gd name="T17" fmla="*/ 2147483646 h 1938"/>
                <a:gd name="T18" fmla="*/ 2147483646 w 551"/>
                <a:gd name="T19" fmla="*/ 2147483646 h 1938"/>
                <a:gd name="T20" fmla="*/ 2147483646 w 551"/>
                <a:gd name="T21" fmla="*/ 2147483646 h 1938"/>
                <a:gd name="T22" fmla="*/ 2147483646 w 551"/>
                <a:gd name="T23" fmla="*/ 2147483646 h 1938"/>
                <a:gd name="T24" fmla="*/ 2147483646 w 551"/>
                <a:gd name="T25" fmla="*/ 2147483646 h 1938"/>
                <a:gd name="T26" fmla="*/ 2147483646 w 551"/>
                <a:gd name="T27" fmla="*/ 2147483646 h 1938"/>
                <a:gd name="T28" fmla="*/ 2147483646 w 551"/>
                <a:gd name="T29" fmla="*/ 2147483646 h 1938"/>
                <a:gd name="T30" fmla="*/ 2147483646 w 551"/>
                <a:gd name="T31" fmla="*/ 2147483646 h 1938"/>
                <a:gd name="T32" fmla="*/ 2147483646 w 551"/>
                <a:gd name="T33" fmla="*/ 2147483646 h 1938"/>
                <a:gd name="T34" fmla="*/ 2147483646 w 551"/>
                <a:gd name="T35" fmla="*/ 0 h 19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51" h="1938" extrusionOk="0">
                  <a:moveTo>
                    <a:pt x="265" y="0"/>
                  </a:moveTo>
                  <a:cubicBezTo>
                    <a:pt x="255" y="0"/>
                    <a:pt x="247" y="6"/>
                    <a:pt x="249" y="18"/>
                  </a:cubicBezTo>
                  <a:lnTo>
                    <a:pt x="249" y="584"/>
                  </a:lnTo>
                  <a:lnTo>
                    <a:pt x="37" y="376"/>
                  </a:lnTo>
                  <a:cubicBezTo>
                    <a:pt x="32" y="373"/>
                    <a:pt x="27" y="371"/>
                    <a:pt x="23" y="371"/>
                  </a:cubicBezTo>
                  <a:cubicBezTo>
                    <a:pt x="10" y="371"/>
                    <a:pt x="0" y="386"/>
                    <a:pt x="8" y="400"/>
                  </a:cubicBezTo>
                  <a:lnTo>
                    <a:pt x="245" y="637"/>
                  </a:lnTo>
                  <a:lnTo>
                    <a:pt x="245" y="1919"/>
                  </a:lnTo>
                  <a:cubicBezTo>
                    <a:pt x="247" y="1931"/>
                    <a:pt x="257" y="1937"/>
                    <a:pt x="266" y="1937"/>
                  </a:cubicBezTo>
                  <a:cubicBezTo>
                    <a:pt x="275" y="1937"/>
                    <a:pt x="283" y="1931"/>
                    <a:pt x="283" y="1919"/>
                  </a:cubicBezTo>
                  <a:lnTo>
                    <a:pt x="283" y="937"/>
                  </a:lnTo>
                  <a:lnTo>
                    <a:pt x="540" y="681"/>
                  </a:lnTo>
                  <a:cubicBezTo>
                    <a:pt x="551" y="666"/>
                    <a:pt x="539" y="652"/>
                    <a:pt x="527" y="652"/>
                  </a:cubicBezTo>
                  <a:cubicBezTo>
                    <a:pt x="523" y="652"/>
                    <a:pt x="519" y="653"/>
                    <a:pt x="515" y="657"/>
                  </a:cubicBezTo>
                  <a:cubicBezTo>
                    <a:pt x="438" y="734"/>
                    <a:pt x="361" y="807"/>
                    <a:pt x="283" y="884"/>
                  </a:cubicBezTo>
                  <a:lnTo>
                    <a:pt x="283" y="633"/>
                  </a:lnTo>
                  <a:lnTo>
                    <a:pt x="283" y="18"/>
                  </a:lnTo>
                  <a:cubicBezTo>
                    <a:pt x="283" y="6"/>
                    <a:pt x="274" y="0"/>
                    <a:pt x="265" y="0"/>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39" name="Google Shape;581;p11">
              <a:extLst>
                <a:ext uri="{FF2B5EF4-FFF2-40B4-BE49-F238E27FC236}">
                  <a16:creationId xmlns:a16="http://schemas.microsoft.com/office/drawing/2014/main" id="{43413155-9984-8D43-9B38-0FABC47860FA}"/>
                </a:ext>
              </a:extLst>
            </p:cNvPr>
            <p:cNvSpPr>
              <a:spLocks/>
            </p:cNvSpPr>
            <p:nvPr/>
          </p:nvSpPr>
          <p:spPr bwMode="auto">
            <a:xfrm>
              <a:off x="1664401" y="4276622"/>
              <a:ext cx="302041" cy="259140"/>
            </a:xfrm>
            <a:custGeom>
              <a:avLst/>
              <a:gdLst>
                <a:gd name="T0" fmla="*/ 2147483646 w 1394"/>
                <a:gd name="T1" fmla="*/ 2147483646 h 1196"/>
                <a:gd name="T2" fmla="*/ 0 w 1394"/>
                <a:gd name="T3" fmla="*/ 2147483646 h 1196"/>
                <a:gd name="T4" fmla="*/ 2147483646 w 1394"/>
                <a:gd name="T5" fmla="*/ 2147483646 h 1196"/>
                <a:gd name="T6" fmla="*/ 2147483646 w 1394"/>
                <a:gd name="T7" fmla="*/ 2147483646 h 1196"/>
                <a:gd name="T8" fmla="*/ 2147483646 w 1394"/>
                <a:gd name="T9" fmla="*/ 2147483646 h 1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94" h="1196" extrusionOk="0">
                  <a:moveTo>
                    <a:pt x="600" y="1"/>
                  </a:moveTo>
                  <a:cubicBezTo>
                    <a:pt x="271" y="1"/>
                    <a:pt x="0" y="267"/>
                    <a:pt x="0" y="600"/>
                  </a:cubicBezTo>
                  <a:cubicBezTo>
                    <a:pt x="0" y="958"/>
                    <a:pt x="296" y="1195"/>
                    <a:pt x="603" y="1195"/>
                  </a:cubicBezTo>
                  <a:cubicBezTo>
                    <a:pt x="750" y="1195"/>
                    <a:pt x="899" y="1141"/>
                    <a:pt x="1021" y="1021"/>
                  </a:cubicBezTo>
                  <a:cubicBezTo>
                    <a:pt x="1393" y="644"/>
                    <a:pt x="1127" y="1"/>
                    <a:pt x="600" y="1"/>
                  </a:cubicBezTo>
                  <a:close/>
                </a:path>
              </a:pathLst>
            </a:custGeom>
            <a:solidFill>
              <a:srgbClr val="D0746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0" name="Google Shape;582;p11">
              <a:extLst>
                <a:ext uri="{FF2B5EF4-FFF2-40B4-BE49-F238E27FC236}">
                  <a16:creationId xmlns:a16="http://schemas.microsoft.com/office/drawing/2014/main" id="{8E9E5228-37C8-F243-85D5-A2E0477A79BE}"/>
                </a:ext>
              </a:extLst>
            </p:cNvPr>
            <p:cNvSpPr>
              <a:spLocks/>
            </p:cNvSpPr>
            <p:nvPr/>
          </p:nvSpPr>
          <p:spPr bwMode="auto">
            <a:xfrm>
              <a:off x="1751937" y="4346174"/>
              <a:ext cx="86019" cy="292075"/>
            </a:xfrm>
            <a:custGeom>
              <a:avLst/>
              <a:gdLst>
                <a:gd name="T0" fmla="*/ 2147483646 w 397"/>
                <a:gd name="T1" fmla="*/ 0 h 1348"/>
                <a:gd name="T2" fmla="*/ 2147483646 w 397"/>
                <a:gd name="T3" fmla="*/ 2147483646 h 1348"/>
                <a:gd name="T4" fmla="*/ 2147483646 w 397"/>
                <a:gd name="T5" fmla="*/ 2147483646 h 1348"/>
                <a:gd name="T6" fmla="*/ 2147483646 w 397"/>
                <a:gd name="T7" fmla="*/ 2147483646 h 1348"/>
                <a:gd name="T8" fmla="*/ 2147483646 w 397"/>
                <a:gd name="T9" fmla="*/ 2147483646 h 1348"/>
                <a:gd name="T10" fmla="*/ 2147483646 w 397"/>
                <a:gd name="T11" fmla="*/ 2147483646 h 1348"/>
                <a:gd name="T12" fmla="*/ 2147483646 w 397"/>
                <a:gd name="T13" fmla="*/ 2147483646 h 1348"/>
                <a:gd name="T14" fmla="*/ 2147483646 w 397"/>
                <a:gd name="T15" fmla="*/ 2147483646 h 1348"/>
                <a:gd name="T16" fmla="*/ 2147483646 w 397"/>
                <a:gd name="T17" fmla="*/ 2147483646 h 1348"/>
                <a:gd name="T18" fmla="*/ 2147483646 w 397"/>
                <a:gd name="T19" fmla="*/ 2147483646 h 1348"/>
                <a:gd name="T20" fmla="*/ 2147483646 w 397"/>
                <a:gd name="T21" fmla="*/ 2147483646 h 1348"/>
                <a:gd name="T22" fmla="*/ 2147483646 w 397"/>
                <a:gd name="T23" fmla="*/ 2147483646 h 1348"/>
                <a:gd name="T24" fmla="*/ 2147483646 w 397"/>
                <a:gd name="T25" fmla="*/ 2147483646 h 1348"/>
                <a:gd name="T26" fmla="*/ 2147483646 w 397"/>
                <a:gd name="T27" fmla="*/ 2147483646 h 1348"/>
                <a:gd name="T28" fmla="*/ 2147483646 w 397"/>
                <a:gd name="T29" fmla="*/ 2147483646 h 1348"/>
                <a:gd name="T30" fmla="*/ 2147483646 w 397"/>
                <a:gd name="T31" fmla="*/ 2147483646 h 1348"/>
                <a:gd name="T32" fmla="*/ 2147483646 w 397"/>
                <a:gd name="T33" fmla="*/ 0 h 13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7" h="1348" extrusionOk="0">
                  <a:moveTo>
                    <a:pt x="194" y="0"/>
                  </a:moveTo>
                  <a:cubicBezTo>
                    <a:pt x="185" y="0"/>
                    <a:pt x="177" y="6"/>
                    <a:pt x="177" y="18"/>
                  </a:cubicBezTo>
                  <a:lnTo>
                    <a:pt x="177" y="400"/>
                  </a:lnTo>
                  <a:lnTo>
                    <a:pt x="41" y="260"/>
                  </a:lnTo>
                  <a:cubicBezTo>
                    <a:pt x="37" y="257"/>
                    <a:pt x="33" y="256"/>
                    <a:pt x="29" y="256"/>
                  </a:cubicBezTo>
                  <a:cubicBezTo>
                    <a:pt x="13" y="256"/>
                    <a:pt x="1" y="274"/>
                    <a:pt x="12" y="289"/>
                  </a:cubicBezTo>
                  <a:cubicBezTo>
                    <a:pt x="70" y="342"/>
                    <a:pt x="123" y="396"/>
                    <a:pt x="177" y="449"/>
                  </a:cubicBezTo>
                  <a:lnTo>
                    <a:pt x="177" y="1329"/>
                  </a:lnTo>
                  <a:cubicBezTo>
                    <a:pt x="177" y="1341"/>
                    <a:pt x="185" y="1347"/>
                    <a:pt x="194" y="1347"/>
                  </a:cubicBezTo>
                  <a:cubicBezTo>
                    <a:pt x="202" y="1347"/>
                    <a:pt x="211" y="1341"/>
                    <a:pt x="211" y="1329"/>
                  </a:cubicBezTo>
                  <a:lnTo>
                    <a:pt x="211" y="652"/>
                  </a:lnTo>
                  <a:lnTo>
                    <a:pt x="389" y="478"/>
                  </a:lnTo>
                  <a:cubicBezTo>
                    <a:pt x="397" y="463"/>
                    <a:pt x="388" y="448"/>
                    <a:pt x="374" y="448"/>
                  </a:cubicBezTo>
                  <a:cubicBezTo>
                    <a:pt x="370" y="448"/>
                    <a:pt x="365" y="450"/>
                    <a:pt x="360" y="454"/>
                  </a:cubicBezTo>
                  <a:lnTo>
                    <a:pt x="211" y="599"/>
                  </a:lnTo>
                  <a:lnTo>
                    <a:pt x="211" y="18"/>
                  </a:lnTo>
                  <a:cubicBezTo>
                    <a:pt x="211" y="6"/>
                    <a:pt x="202" y="0"/>
                    <a:pt x="194" y="0"/>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1" name="Google Shape;583;p11">
              <a:extLst>
                <a:ext uri="{FF2B5EF4-FFF2-40B4-BE49-F238E27FC236}">
                  <a16:creationId xmlns:a16="http://schemas.microsoft.com/office/drawing/2014/main" id="{0DF6F104-7F3C-4042-B38E-CF71FF262A18}"/>
                </a:ext>
              </a:extLst>
            </p:cNvPr>
            <p:cNvSpPr>
              <a:spLocks/>
            </p:cNvSpPr>
            <p:nvPr/>
          </p:nvSpPr>
          <p:spPr bwMode="auto">
            <a:xfrm>
              <a:off x="1831239" y="4268822"/>
              <a:ext cx="218839" cy="265857"/>
            </a:xfrm>
            <a:custGeom>
              <a:avLst/>
              <a:gdLst>
                <a:gd name="T0" fmla="*/ 2147483646 w 1010"/>
                <a:gd name="T1" fmla="*/ 0 h 1227"/>
                <a:gd name="T2" fmla="*/ 2147483646 w 1010"/>
                <a:gd name="T3" fmla="*/ 2147483646 h 1227"/>
                <a:gd name="T4" fmla="*/ 2147483646 w 1010"/>
                <a:gd name="T5" fmla="*/ 2147483646 h 1227"/>
                <a:gd name="T6" fmla="*/ 2147483646 w 1010"/>
                <a:gd name="T7" fmla="*/ 2147483646 h 1227"/>
                <a:gd name="T8" fmla="*/ 2147483646 w 1010"/>
                <a:gd name="T9" fmla="*/ 2147483646 h 1227"/>
                <a:gd name="T10" fmla="*/ 2147483646 w 1010"/>
                <a:gd name="T11" fmla="*/ 2147483646 h 1227"/>
                <a:gd name="T12" fmla="*/ 2147483646 w 1010"/>
                <a:gd name="T13" fmla="*/ 2147483646 h 1227"/>
                <a:gd name="T14" fmla="*/ 2147483646 w 1010"/>
                <a:gd name="T15" fmla="*/ 2147483646 h 1227"/>
                <a:gd name="T16" fmla="*/ 2147483646 w 1010"/>
                <a:gd name="T17" fmla="*/ 2147483646 h 1227"/>
                <a:gd name="T18" fmla="*/ 2147483646 w 1010"/>
                <a:gd name="T19" fmla="*/ 2147483646 h 1227"/>
                <a:gd name="T20" fmla="*/ 2147483646 w 1010"/>
                <a:gd name="T21" fmla="*/ 0 h 12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10" h="1227" extrusionOk="0">
                  <a:moveTo>
                    <a:pt x="500" y="0"/>
                  </a:moveTo>
                  <a:cubicBezTo>
                    <a:pt x="453" y="0"/>
                    <a:pt x="406" y="27"/>
                    <a:pt x="386" y="80"/>
                  </a:cubicBezTo>
                  <a:lnTo>
                    <a:pt x="9" y="1052"/>
                  </a:lnTo>
                  <a:cubicBezTo>
                    <a:pt x="3" y="1067"/>
                    <a:pt x="1" y="1082"/>
                    <a:pt x="1" y="1097"/>
                  </a:cubicBezTo>
                  <a:cubicBezTo>
                    <a:pt x="1" y="1162"/>
                    <a:pt x="49" y="1217"/>
                    <a:pt x="120" y="1217"/>
                  </a:cubicBezTo>
                  <a:lnTo>
                    <a:pt x="860" y="1227"/>
                  </a:lnTo>
                  <a:cubicBezTo>
                    <a:pt x="863" y="1227"/>
                    <a:pt x="865" y="1227"/>
                    <a:pt x="867" y="1227"/>
                  </a:cubicBezTo>
                  <a:cubicBezTo>
                    <a:pt x="951" y="1227"/>
                    <a:pt x="1009" y="1142"/>
                    <a:pt x="976" y="1062"/>
                  </a:cubicBezTo>
                  <a:lnTo>
                    <a:pt x="614" y="80"/>
                  </a:lnTo>
                  <a:cubicBezTo>
                    <a:pt x="594" y="27"/>
                    <a:pt x="547" y="0"/>
                    <a:pt x="500" y="0"/>
                  </a:cubicBezTo>
                  <a:close/>
                </a:path>
              </a:pathLst>
            </a:custGeom>
            <a:solidFill>
              <a:srgbClr val="425A9A"/>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sp>
          <p:nvSpPr>
            <p:cNvPr id="42" name="Google Shape;584;p11">
              <a:extLst>
                <a:ext uri="{FF2B5EF4-FFF2-40B4-BE49-F238E27FC236}">
                  <a16:creationId xmlns:a16="http://schemas.microsoft.com/office/drawing/2014/main" id="{168E6A52-BA14-2D42-956D-C9A7769D557C}"/>
                </a:ext>
              </a:extLst>
            </p:cNvPr>
            <p:cNvSpPr>
              <a:spLocks/>
            </p:cNvSpPr>
            <p:nvPr/>
          </p:nvSpPr>
          <p:spPr bwMode="auto">
            <a:xfrm>
              <a:off x="1881291" y="4318873"/>
              <a:ext cx="101836" cy="318509"/>
            </a:xfrm>
            <a:custGeom>
              <a:avLst/>
              <a:gdLst>
                <a:gd name="T0" fmla="*/ 2147483646 w 470"/>
                <a:gd name="T1" fmla="*/ 0 h 1470"/>
                <a:gd name="T2" fmla="*/ 2147483646 w 470"/>
                <a:gd name="T3" fmla="*/ 2147483646 h 1470"/>
                <a:gd name="T4" fmla="*/ 2147483646 w 470"/>
                <a:gd name="T5" fmla="*/ 2147483646 h 1470"/>
                <a:gd name="T6" fmla="*/ 2147483646 w 470"/>
                <a:gd name="T7" fmla="*/ 2147483646 h 1470"/>
                <a:gd name="T8" fmla="*/ 2147483646 w 470"/>
                <a:gd name="T9" fmla="*/ 2147483646 h 1470"/>
                <a:gd name="T10" fmla="*/ 2147483646 w 470"/>
                <a:gd name="T11" fmla="*/ 2147483646 h 1470"/>
                <a:gd name="T12" fmla="*/ 0 w 470"/>
                <a:gd name="T13" fmla="*/ 2147483646 h 1470"/>
                <a:gd name="T14" fmla="*/ 2147483646 w 470"/>
                <a:gd name="T15" fmla="*/ 2147483646 h 1470"/>
                <a:gd name="T16" fmla="*/ 2147483646 w 470"/>
                <a:gd name="T17" fmla="*/ 2147483646 h 1470"/>
                <a:gd name="T18" fmla="*/ 2147483646 w 470"/>
                <a:gd name="T19" fmla="*/ 2147483646 h 1470"/>
                <a:gd name="T20" fmla="*/ 2147483646 w 470"/>
                <a:gd name="T21" fmla="*/ 2147483646 h 1470"/>
                <a:gd name="T22" fmla="*/ 2147483646 w 470"/>
                <a:gd name="T23" fmla="*/ 2147483646 h 1470"/>
                <a:gd name="T24" fmla="*/ 2147483646 w 470"/>
                <a:gd name="T25" fmla="*/ 2147483646 h 1470"/>
                <a:gd name="T26" fmla="*/ 2147483646 w 470"/>
                <a:gd name="T27" fmla="*/ 2147483646 h 1470"/>
                <a:gd name="T28" fmla="*/ 2147483646 w 470"/>
                <a:gd name="T29" fmla="*/ 2147483646 h 1470"/>
                <a:gd name="T30" fmla="*/ 2147483646 w 470"/>
                <a:gd name="T31" fmla="*/ 2147483646 h 1470"/>
                <a:gd name="T32" fmla="*/ 2147483646 w 470"/>
                <a:gd name="T33" fmla="*/ 2147483646 h 1470"/>
                <a:gd name="T34" fmla="*/ 2147483646 w 470"/>
                <a:gd name="T35" fmla="*/ 2147483646 h 1470"/>
                <a:gd name="T36" fmla="*/ 2147483646 w 470"/>
                <a:gd name="T37" fmla="*/ 2147483646 h 1470"/>
                <a:gd name="T38" fmla="*/ 2147483646 w 470"/>
                <a:gd name="T39" fmla="*/ 0 h 14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70" h="1470" extrusionOk="0">
                  <a:moveTo>
                    <a:pt x="259" y="0"/>
                  </a:moveTo>
                  <a:cubicBezTo>
                    <a:pt x="251" y="0"/>
                    <a:pt x="242" y="6"/>
                    <a:pt x="242" y="18"/>
                  </a:cubicBezTo>
                  <a:lnTo>
                    <a:pt x="242" y="792"/>
                  </a:lnTo>
                  <a:lnTo>
                    <a:pt x="29" y="575"/>
                  </a:lnTo>
                  <a:cubicBezTo>
                    <a:pt x="25" y="572"/>
                    <a:pt x="20" y="571"/>
                    <a:pt x="16" y="571"/>
                  </a:cubicBezTo>
                  <a:cubicBezTo>
                    <a:pt x="11" y="571"/>
                    <a:pt x="8" y="572"/>
                    <a:pt x="5" y="575"/>
                  </a:cubicBezTo>
                  <a:cubicBezTo>
                    <a:pt x="0" y="575"/>
                    <a:pt x="0" y="580"/>
                    <a:pt x="0" y="584"/>
                  </a:cubicBezTo>
                  <a:cubicBezTo>
                    <a:pt x="0" y="589"/>
                    <a:pt x="0" y="594"/>
                    <a:pt x="5" y="594"/>
                  </a:cubicBezTo>
                  <a:lnTo>
                    <a:pt x="242" y="831"/>
                  </a:lnTo>
                  <a:lnTo>
                    <a:pt x="242" y="1455"/>
                  </a:lnTo>
                  <a:cubicBezTo>
                    <a:pt x="242" y="1465"/>
                    <a:pt x="251" y="1470"/>
                    <a:pt x="259" y="1470"/>
                  </a:cubicBezTo>
                  <a:cubicBezTo>
                    <a:pt x="268" y="1470"/>
                    <a:pt x="276" y="1465"/>
                    <a:pt x="276" y="1455"/>
                  </a:cubicBezTo>
                  <a:lnTo>
                    <a:pt x="276" y="551"/>
                  </a:lnTo>
                  <a:lnTo>
                    <a:pt x="465" y="362"/>
                  </a:lnTo>
                  <a:cubicBezTo>
                    <a:pt x="470" y="357"/>
                    <a:pt x="470" y="347"/>
                    <a:pt x="465" y="343"/>
                  </a:cubicBezTo>
                  <a:cubicBezTo>
                    <a:pt x="460" y="340"/>
                    <a:pt x="455" y="339"/>
                    <a:pt x="451" y="339"/>
                  </a:cubicBezTo>
                  <a:cubicBezTo>
                    <a:pt x="447" y="339"/>
                    <a:pt x="443" y="340"/>
                    <a:pt x="441" y="343"/>
                  </a:cubicBezTo>
                  <a:lnTo>
                    <a:pt x="276" y="507"/>
                  </a:lnTo>
                  <a:lnTo>
                    <a:pt x="276" y="18"/>
                  </a:lnTo>
                  <a:cubicBezTo>
                    <a:pt x="276" y="6"/>
                    <a:pt x="268" y="0"/>
                    <a:pt x="259" y="0"/>
                  </a:cubicBezTo>
                  <a:close/>
                </a:path>
              </a:pathLst>
            </a:custGeom>
            <a:solidFill>
              <a:srgbClr val="233D7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sz="2400"/>
            </a:p>
          </p:txBody>
        </p:sp>
      </p:grpSp>
      <p:sp>
        <p:nvSpPr>
          <p:cNvPr id="43" name="Google Shape;585;p11">
            <a:extLst>
              <a:ext uri="{FF2B5EF4-FFF2-40B4-BE49-F238E27FC236}">
                <a16:creationId xmlns:a16="http://schemas.microsoft.com/office/drawing/2014/main" id="{9267144B-0A2B-4D4A-A4E9-5DD69F7F427F}"/>
              </a:ext>
            </a:extLst>
          </p:cNvPr>
          <p:cNvSpPr>
            <a:spLocks/>
          </p:cNvSpPr>
          <p:nvPr/>
        </p:nvSpPr>
        <p:spPr bwMode="auto">
          <a:xfrm>
            <a:off x="5856817" y="1341967"/>
            <a:ext cx="177800" cy="171451"/>
          </a:xfrm>
          <a:custGeom>
            <a:avLst/>
            <a:gdLst>
              <a:gd name="T0" fmla="*/ 2147483646 w 930"/>
              <a:gd name="T1" fmla="*/ 2147483646 h 906"/>
              <a:gd name="T2" fmla="*/ 2147483646 w 930"/>
              <a:gd name="T3" fmla="*/ 2147483646 h 906"/>
              <a:gd name="T4" fmla="*/ 2147483646 w 930"/>
              <a:gd name="T5" fmla="*/ 2147483646 h 906"/>
              <a:gd name="T6" fmla="*/ 2147483646 w 930"/>
              <a:gd name="T7" fmla="*/ 2147483646 h 906"/>
              <a:gd name="T8" fmla="*/ 2147483646 w 930"/>
              <a:gd name="T9" fmla="*/ 2147483646 h 9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44" name="Google Shape;586;p11">
            <a:extLst>
              <a:ext uri="{FF2B5EF4-FFF2-40B4-BE49-F238E27FC236}">
                <a16:creationId xmlns:a16="http://schemas.microsoft.com/office/drawing/2014/main" id="{ADF53DB2-735C-254C-B8F0-1A41650AB222}"/>
              </a:ext>
            </a:extLst>
          </p:cNvPr>
          <p:cNvSpPr>
            <a:spLocks/>
          </p:cNvSpPr>
          <p:nvPr/>
        </p:nvSpPr>
        <p:spPr bwMode="auto">
          <a:xfrm>
            <a:off x="6184900" y="726018"/>
            <a:ext cx="188384" cy="196849"/>
          </a:xfrm>
          <a:custGeom>
            <a:avLst/>
            <a:gdLst>
              <a:gd name="T0" fmla="*/ 2147483646 w 988"/>
              <a:gd name="T1" fmla="*/ 0 h 1031"/>
              <a:gd name="T2" fmla="*/ 2147483646 w 988"/>
              <a:gd name="T3" fmla="*/ 2147483646 h 1031"/>
              <a:gd name="T4" fmla="*/ 2147483646 w 988"/>
              <a:gd name="T5" fmla="*/ 2147483646 h 1031"/>
              <a:gd name="T6" fmla="*/ 0 w 988"/>
              <a:gd name="T7" fmla="*/ 2147483646 h 1031"/>
              <a:gd name="T8" fmla="*/ 0 w 988"/>
              <a:gd name="T9" fmla="*/ 2147483646 h 1031"/>
              <a:gd name="T10" fmla="*/ 2147483646 w 988"/>
              <a:gd name="T11" fmla="*/ 2147483646 h 1031"/>
              <a:gd name="T12" fmla="*/ 2147483646 w 988"/>
              <a:gd name="T13" fmla="*/ 2147483646 h 1031"/>
              <a:gd name="T14" fmla="*/ 2147483646 w 988"/>
              <a:gd name="T15" fmla="*/ 2147483646 h 1031"/>
              <a:gd name="T16" fmla="*/ 2147483646 w 988"/>
              <a:gd name="T17" fmla="*/ 2147483646 h 1031"/>
              <a:gd name="T18" fmla="*/ 2147483646 w 988"/>
              <a:gd name="T19" fmla="*/ 2147483646 h 1031"/>
              <a:gd name="T20" fmla="*/ 2147483646 w 988"/>
              <a:gd name="T21" fmla="*/ 2147483646 h 1031"/>
              <a:gd name="T22" fmla="*/ 2147483646 w 988"/>
              <a:gd name="T23" fmla="*/ 2147483646 h 1031"/>
              <a:gd name="T24" fmla="*/ 2147483646 w 988"/>
              <a:gd name="T25" fmla="*/ 2147483646 h 1031"/>
              <a:gd name="T26" fmla="*/ 2147483646 w 988"/>
              <a:gd name="T27" fmla="*/ 2147483646 h 1031"/>
              <a:gd name="T28" fmla="*/ 2147483646 w 988"/>
              <a:gd name="T29" fmla="*/ 2147483646 h 1031"/>
              <a:gd name="T30" fmla="*/ 2147483646 w 988"/>
              <a:gd name="T31" fmla="*/ 2147483646 h 1031"/>
              <a:gd name="T32" fmla="*/ 2147483646 w 988"/>
              <a:gd name="T33" fmla="*/ 2147483646 h 1031"/>
              <a:gd name="T34" fmla="*/ 2147483646 w 988"/>
              <a:gd name="T35" fmla="*/ 2147483646 h 1031"/>
              <a:gd name="T36" fmla="*/ 2147483646 w 988"/>
              <a:gd name="T37" fmla="*/ 0 h 1031"/>
              <a:gd name="T38" fmla="*/ 2147483646 w 988"/>
              <a:gd name="T39" fmla="*/ 2147483646 h 1031"/>
              <a:gd name="T40" fmla="*/ 2147483646 w 988"/>
              <a:gd name="T41" fmla="*/ 2147483646 h 1031"/>
              <a:gd name="T42" fmla="*/ 2147483646 w 988"/>
              <a:gd name="T43" fmla="*/ 2147483646 h 1031"/>
              <a:gd name="T44" fmla="*/ 2147483646 w 988"/>
              <a:gd name="T45" fmla="*/ 2147483646 h 10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88" h="1031" extrusionOk="0">
                <a:moveTo>
                  <a:pt x="484" y="0"/>
                </a:moveTo>
                <a:lnTo>
                  <a:pt x="357" y="367"/>
                </a:lnTo>
                <a:lnTo>
                  <a:pt x="0" y="363"/>
                </a:lnTo>
                <a:cubicBezTo>
                  <a:pt x="0" y="363"/>
                  <a:pt x="123" y="462"/>
                  <a:pt x="280" y="589"/>
                </a:cubicBezTo>
                <a:lnTo>
                  <a:pt x="136" y="1006"/>
                </a:lnTo>
                <a:lnTo>
                  <a:pt x="482" y="749"/>
                </a:lnTo>
                <a:cubicBezTo>
                  <a:pt x="611" y="851"/>
                  <a:pt x="740" y="953"/>
                  <a:pt x="835" y="1024"/>
                </a:cubicBezTo>
                <a:lnTo>
                  <a:pt x="688" y="595"/>
                </a:lnTo>
                <a:lnTo>
                  <a:pt x="987" y="373"/>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45" name="Google Shape;587;p11">
            <a:extLst>
              <a:ext uri="{FF2B5EF4-FFF2-40B4-BE49-F238E27FC236}">
                <a16:creationId xmlns:a16="http://schemas.microsoft.com/office/drawing/2014/main" id="{B49D9C94-B1EB-984F-8E2E-98FE16473A88}"/>
              </a:ext>
            </a:extLst>
          </p:cNvPr>
          <p:cNvSpPr>
            <a:spLocks/>
          </p:cNvSpPr>
          <p:nvPr/>
        </p:nvSpPr>
        <p:spPr bwMode="auto">
          <a:xfrm rot="20895506">
            <a:off x="11131551" y="1883834"/>
            <a:ext cx="1001183" cy="681567"/>
          </a:xfrm>
          <a:custGeom>
            <a:avLst/>
            <a:gdLst>
              <a:gd name="T0" fmla="*/ 2147483646 w 4654"/>
              <a:gd name="T1" fmla="*/ 0 h 3162"/>
              <a:gd name="T2" fmla="*/ 2147483646 w 4654"/>
              <a:gd name="T3" fmla="*/ 2147483646 h 3162"/>
              <a:gd name="T4" fmla="*/ 2147483646 w 4654"/>
              <a:gd name="T5" fmla="*/ 2147483646 h 3162"/>
              <a:gd name="T6" fmla="*/ 2147483646 w 4654"/>
              <a:gd name="T7" fmla="*/ 2147483646 h 3162"/>
              <a:gd name="T8" fmla="*/ 0 w 4654"/>
              <a:gd name="T9" fmla="*/ 2147483646 h 3162"/>
              <a:gd name="T10" fmla="*/ 2147483646 w 4654"/>
              <a:gd name="T11" fmla="*/ 2147483646 h 3162"/>
              <a:gd name="T12" fmla="*/ 2147483646 w 4654"/>
              <a:gd name="T13" fmla="*/ 2147483646 h 3162"/>
              <a:gd name="T14" fmla="*/ 2147483646 w 4654"/>
              <a:gd name="T15" fmla="*/ 2147483646 h 3162"/>
              <a:gd name="T16" fmla="*/ 2147483646 w 4654"/>
              <a:gd name="T17" fmla="*/ 2147483646 h 3162"/>
              <a:gd name="T18" fmla="*/ 2147483646 w 4654"/>
              <a:gd name="T19" fmla="*/ 0 h 3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54" h="3162" extrusionOk="0">
                <a:moveTo>
                  <a:pt x="4104" y="0"/>
                </a:moveTo>
                <a:cubicBezTo>
                  <a:pt x="4047" y="0"/>
                  <a:pt x="3989" y="10"/>
                  <a:pt x="3933" y="32"/>
                </a:cubicBezTo>
                <a:lnTo>
                  <a:pt x="3923" y="32"/>
                </a:lnTo>
                <a:cubicBezTo>
                  <a:pt x="3115" y="337"/>
                  <a:pt x="2361" y="772"/>
                  <a:pt x="1693" y="1324"/>
                </a:cubicBezTo>
                <a:cubicBezTo>
                  <a:pt x="1050" y="1860"/>
                  <a:pt x="484" y="2480"/>
                  <a:pt x="0" y="3162"/>
                </a:cubicBezTo>
                <a:cubicBezTo>
                  <a:pt x="590" y="2601"/>
                  <a:pt x="1248" y="2117"/>
                  <a:pt x="1964" y="1725"/>
                </a:cubicBezTo>
                <a:cubicBezTo>
                  <a:pt x="2656" y="1353"/>
                  <a:pt x="3401" y="1096"/>
                  <a:pt x="4179" y="966"/>
                </a:cubicBezTo>
                <a:cubicBezTo>
                  <a:pt x="4208" y="961"/>
                  <a:pt x="4242" y="956"/>
                  <a:pt x="4271" y="941"/>
                </a:cubicBezTo>
                <a:cubicBezTo>
                  <a:pt x="4523" y="850"/>
                  <a:pt x="4653" y="569"/>
                  <a:pt x="4557" y="317"/>
                </a:cubicBezTo>
                <a:cubicBezTo>
                  <a:pt x="4485" y="122"/>
                  <a:pt x="4301" y="0"/>
                  <a:pt x="410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46" name="Google Shape;588;p11">
            <a:extLst>
              <a:ext uri="{FF2B5EF4-FFF2-40B4-BE49-F238E27FC236}">
                <a16:creationId xmlns:a16="http://schemas.microsoft.com/office/drawing/2014/main" id="{CC481986-5A9F-9546-8AA4-FB7998D35E66}"/>
              </a:ext>
            </a:extLst>
          </p:cNvPr>
          <p:cNvSpPr>
            <a:spLocks/>
          </p:cNvSpPr>
          <p:nvPr/>
        </p:nvSpPr>
        <p:spPr bwMode="auto">
          <a:xfrm rot="20895506">
            <a:off x="11423651" y="2330451"/>
            <a:ext cx="721783" cy="313267"/>
          </a:xfrm>
          <a:custGeom>
            <a:avLst/>
            <a:gdLst>
              <a:gd name="T0" fmla="*/ 2147483646 w 3363"/>
              <a:gd name="T1" fmla="*/ 2147483646 h 1456"/>
              <a:gd name="T2" fmla="*/ 2147483646 w 3363"/>
              <a:gd name="T3" fmla="*/ 2147483646 h 1456"/>
              <a:gd name="T4" fmla="*/ 2147483646 w 3363"/>
              <a:gd name="T5" fmla="*/ 2147483646 h 1456"/>
              <a:gd name="T6" fmla="*/ 2147483646 w 3363"/>
              <a:gd name="T7" fmla="*/ 2147483646 h 1456"/>
              <a:gd name="T8" fmla="*/ 0 w 3363"/>
              <a:gd name="T9" fmla="*/ 2147483646 h 1456"/>
              <a:gd name="T10" fmla="*/ 2147483646 w 3363"/>
              <a:gd name="T11" fmla="*/ 2147483646 h 1456"/>
              <a:gd name="T12" fmla="*/ 2147483646 w 3363"/>
              <a:gd name="T13" fmla="*/ 2147483646 h 1456"/>
              <a:gd name="T14" fmla="*/ 2147483646 w 3363"/>
              <a:gd name="T15" fmla="*/ 2147483646 h 1456"/>
              <a:gd name="T16" fmla="*/ 2147483646 w 3363"/>
              <a:gd name="T17" fmla="*/ 2147483646 h 1456"/>
              <a:gd name="T18" fmla="*/ 2147483646 w 3363"/>
              <a:gd name="T19" fmla="*/ 2147483646 h 1456"/>
              <a:gd name="T20" fmla="*/ 2147483646 w 3363"/>
              <a:gd name="T21" fmla="*/ 2147483646 h 1456"/>
              <a:gd name="T22" fmla="*/ 2147483646 w 3363"/>
              <a:gd name="T23" fmla="*/ 2147483646 h 14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63" h="1456" extrusionOk="0">
                <a:moveTo>
                  <a:pt x="2908" y="1"/>
                </a:moveTo>
                <a:cubicBezTo>
                  <a:pt x="2891" y="1"/>
                  <a:pt x="2872" y="2"/>
                  <a:pt x="2854" y="4"/>
                </a:cubicBezTo>
                <a:lnTo>
                  <a:pt x="2840" y="4"/>
                </a:lnTo>
                <a:cubicBezTo>
                  <a:pt x="2288" y="72"/>
                  <a:pt x="1751" y="246"/>
                  <a:pt x="1263" y="512"/>
                </a:cubicBezTo>
                <a:cubicBezTo>
                  <a:pt x="803" y="769"/>
                  <a:pt x="378" y="1088"/>
                  <a:pt x="0" y="1455"/>
                </a:cubicBezTo>
                <a:cubicBezTo>
                  <a:pt x="445" y="1214"/>
                  <a:pt x="924" y="1030"/>
                  <a:pt x="1418" y="914"/>
                </a:cubicBezTo>
                <a:cubicBezTo>
                  <a:pt x="1699" y="846"/>
                  <a:pt x="1987" y="813"/>
                  <a:pt x="2276" y="813"/>
                </a:cubicBezTo>
                <a:cubicBezTo>
                  <a:pt x="2464" y="813"/>
                  <a:pt x="2653" y="827"/>
                  <a:pt x="2840" y="856"/>
                </a:cubicBezTo>
                <a:cubicBezTo>
                  <a:pt x="2859" y="858"/>
                  <a:pt x="2880" y="859"/>
                  <a:pt x="2900" y="859"/>
                </a:cubicBezTo>
                <a:cubicBezTo>
                  <a:pt x="2921" y="859"/>
                  <a:pt x="2941" y="858"/>
                  <a:pt x="2961" y="856"/>
                </a:cubicBezTo>
                <a:cubicBezTo>
                  <a:pt x="3193" y="827"/>
                  <a:pt x="3362" y="609"/>
                  <a:pt x="3333" y="377"/>
                </a:cubicBezTo>
                <a:cubicBezTo>
                  <a:pt x="3306" y="158"/>
                  <a:pt x="3123" y="1"/>
                  <a:pt x="2908" y="1"/>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47" name="Google Shape;589;p11">
            <a:extLst>
              <a:ext uri="{FF2B5EF4-FFF2-40B4-BE49-F238E27FC236}">
                <a16:creationId xmlns:a16="http://schemas.microsoft.com/office/drawing/2014/main" id="{5ABFF51E-19B9-E949-ABB9-D494339E6E9A}"/>
              </a:ext>
            </a:extLst>
          </p:cNvPr>
          <p:cNvSpPr>
            <a:spLocks/>
          </p:cNvSpPr>
          <p:nvPr/>
        </p:nvSpPr>
        <p:spPr bwMode="auto">
          <a:xfrm rot="1240352">
            <a:off x="5179485" y="1852084"/>
            <a:ext cx="833967" cy="575733"/>
          </a:xfrm>
          <a:custGeom>
            <a:avLst/>
            <a:gdLst>
              <a:gd name="T0" fmla="*/ 2147483646 w 3880"/>
              <a:gd name="T1" fmla="*/ 0 h 2679"/>
              <a:gd name="T2" fmla="*/ 2147483646 w 3880"/>
              <a:gd name="T3" fmla="*/ 2147483646 h 2679"/>
              <a:gd name="T4" fmla="*/ 2147483646 w 3880"/>
              <a:gd name="T5" fmla="*/ 2147483646 h 2679"/>
              <a:gd name="T6" fmla="*/ 2147483646 w 3880"/>
              <a:gd name="T7" fmla="*/ 2147483646 h 2679"/>
              <a:gd name="T8" fmla="*/ 2147483646 w 3880"/>
              <a:gd name="T9" fmla="*/ 2147483646 h 2679"/>
              <a:gd name="T10" fmla="*/ 2147483646 w 3880"/>
              <a:gd name="T11" fmla="*/ 2147483646 h 2679"/>
              <a:gd name="T12" fmla="*/ 2147483646 w 3880"/>
              <a:gd name="T13" fmla="*/ 2147483646 h 2679"/>
              <a:gd name="T14" fmla="*/ 2147483646 w 3880"/>
              <a:gd name="T15" fmla="*/ 2147483646 h 2679"/>
              <a:gd name="T16" fmla="*/ 2147483646 w 3880"/>
              <a:gd name="T17" fmla="*/ 2147483646 h 2679"/>
              <a:gd name="T18" fmla="*/ 2147483646 w 3880"/>
              <a:gd name="T19" fmla="*/ 2147483646 h 2679"/>
              <a:gd name="T20" fmla="*/ 2147483646 w 3880"/>
              <a:gd name="T21" fmla="*/ 2147483646 h 2679"/>
              <a:gd name="T22" fmla="*/ 2147483646 w 3880"/>
              <a:gd name="T23" fmla="*/ 2147483646 h 2679"/>
              <a:gd name="T24" fmla="*/ 2147483646 w 3880"/>
              <a:gd name="T25" fmla="*/ 2147483646 h 2679"/>
              <a:gd name="T26" fmla="*/ 2147483646 w 3880"/>
              <a:gd name="T27" fmla="*/ 0 h 26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880" h="2679" extrusionOk="0">
                <a:moveTo>
                  <a:pt x="515" y="0"/>
                </a:moveTo>
                <a:cubicBezTo>
                  <a:pt x="273" y="0"/>
                  <a:pt x="60" y="185"/>
                  <a:pt x="34" y="435"/>
                </a:cubicBezTo>
                <a:cubicBezTo>
                  <a:pt x="0" y="715"/>
                  <a:pt x="218" y="967"/>
                  <a:pt x="498" y="976"/>
                </a:cubicBezTo>
                <a:cubicBezTo>
                  <a:pt x="803" y="1015"/>
                  <a:pt x="1103" y="1083"/>
                  <a:pt x="1393" y="1184"/>
                </a:cubicBezTo>
                <a:cubicBezTo>
                  <a:pt x="1698" y="1286"/>
                  <a:pt x="1993" y="1412"/>
                  <a:pt x="2283" y="1552"/>
                </a:cubicBezTo>
                <a:cubicBezTo>
                  <a:pt x="2578" y="1692"/>
                  <a:pt x="2864" y="1857"/>
                  <a:pt x="3134" y="2036"/>
                </a:cubicBezTo>
                <a:cubicBezTo>
                  <a:pt x="3410" y="2215"/>
                  <a:pt x="3662" y="2432"/>
                  <a:pt x="3879" y="2679"/>
                </a:cubicBezTo>
                <a:cubicBezTo>
                  <a:pt x="3725" y="2379"/>
                  <a:pt x="3526" y="2103"/>
                  <a:pt x="3294" y="1861"/>
                </a:cubicBezTo>
                <a:cubicBezTo>
                  <a:pt x="3062" y="1605"/>
                  <a:pt x="2810" y="1368"/>
                  <a:pt x="2549" y="1150"/>
                </a:cubicBezTo>
                <a:cubicBezTo>
                  <a:pt x="2283" y="928"/>
                  <a:pt x="1998" y="720"/>
                  <a:pt x="1708" y="531"/>
                </a:cubicBezTo>
                <a:cubicBezTo>
                  <a:pt x="1398" y="338"/>
                  <a:pt x="1074" y="173"/>
                  <a:pt x="735" y="43"/>
                </a:cubicBezTo>
                <a:lnTo>
                  <a:pt x="721" y="38"/>
                </a:lnTo>
                <a:cubicBezTo>
                  <a:pt x="682" y="23"/>
                  <a:pt x="643" y="14"/>
                  <a:pt x="605" y="9"/>
                </a:cubicBezTo>
                <a:cubicBezTo>
                  <a:pt x="574" y="3"/>
                  <a:pt x="544" y="0"/>
                  <a:pt x="51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48" name="Google Shape;590;p11">
            <a:extLst>
              <a:ext uri="{FF2B5EF4-FFF2-40B4-BE49-F238E27FC236}">
                <a16:creationId xmlns:a16="http://schemas.microsoft.com/office/drawing/2014/main" id="{A96B1836-DBB4-5941-A2D0-AE93A3026A91}"/>
              </a:ext>
            </a:extLst>
          </p:cNvPr>
          <p:cNvSpPr>
            <a:spLocks/>
          </p:cNvSpPr>
          <p:nvPr/>
        </p:nvSpPr>
        <p:spPr bwMode="auto">
          <a:xfrm rot="1240352">
            <a:off x="5145618" y="2383367"/>
            <a:ext cx="738716" cy="220133"/>
          </a:xfrm>
          <a:custGeom>
            <a:avLst/>
            <a:gdLst>
              <a:gd name="T0" fmla="*/ 2147483646 w 3436"/>
              <a:gd name="T1" fmla="*/ 0 h 1030"/>
              <a:gd name="T2" fmla="*/ 2147483646 w 3436"/>
              <a:gd name="T3" fmla="*/ 2147483646 h 1030"/>
              <a:gd name="T4" fmla="*/ 2147483646 w 3436"/>
              <a:gd name="T5" fmla="*/ 2147483646 h 1030"/>
              <a:gd name="T6" fmla="*/ 2147483646 w 3436"/>
              <a:gd name="T7" fmla="*/ 2147483646 h 1030"/>
              <a:gd name="T8" fmla="*/ 2147483646 w 3436"/>
              <a:gd name="T9" fmla="*/ 2147483646 h 1030"/>
              <a:gd name="T10" fmla="*/ 2147483646 w 3436"/>
              <a:gd name="T11" fmla="*/ 2147483646 h 1030"/>
              <a:gd name="T12" fmla="*/ 2147483646 w 3436"/>
              <a:gd name="T13" fmla="*/ 2147483646 h 1030"/>
              <a:gd name="T14" fmla="*/ 2147483646 w 3436"/>
              <a:gd name="T15" fmla="*/ 2147483646 h 1030"/>
              <a:gd name="T16" fmla="*/ 2147483646 w 3436"/>
              <a:gd name="T17" fmla="*/ 2147483646 h 1030"/>
              <a:gd name="T18" fmla="*/ 2147483646 w 3436"/>
              <a:gd name="T19" fmla="*/ 2147483646 h 1030"/>
              <a:gd name="T20" fmla="*/ 2147483646 w 3436"/>
              <a:gd name="T21" fmla="*/ 2147483646 h 1030"/>
              <a:gd name="T22" fmla="*/ 2147483646 w 3436"/>
              <a:gd name="T23" fmla="*/ 2147483646 h 1030"/>
              <a:gd name="T24" fmla="*/ 2147483646 w 3436"/>
              <a:gd name="T25" fmla="*/ 2147483646 h 1030"/>
              <a:gd name="T26" fmla="*/ 2147483646 w 3436"/>
              <a:gd name="T27" fmla="*/ 0 h 10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6" h="1030" extrusionOk="0">
                <a:moveTo>
                  <a:pt x="471" y="0"/>
                </a:moveTo>
                <a:cubicBezTo>
                  <a:pt x="451" y="0"/>
                  <a:pt x="431" y="2"/>
                  <a:pt x="412" y="4"/>
                </a:cubicBezTo>
                <a:cubicBezTo>
                  <a:pt x="170" y="28"/>
                  <a:pt x="1" y="251"/>
                  <a:pt x="35" y="488"/>
                </a:cubicBezTo>
                <a:cubicBezTo>
                  <a:pt x="61" y="701"/>
                  <a:pt x="248" y="856"/>
                  <a:pt x="459" y="856"/>
                </a:cubicBezTo>
                <a:cubicBezTo>
                  <a:pt x="482" y="856"/>
                  <a:pt x="505" y="854"/>
                  <a:pt x="528" y="850"/>
                </a:cubicBezTo>
                <a:cubicBezTo>
                  <a:pt x="1016" y="785"/>
                  <a:pt x="1486" y="710"/>
                  <a:pt x="1955" y="710"/>
                </a:cubicBezTo>
                <a:cubicBezTo>
                  <a:pt x="1970" y="710"/>
                  <a:pt x="1984" y="710"/>
                  <a:pt x="1999" y="710"/>
                </a:cubicBezTo>
                <a:cubicBezTo>
                  <a:pt x="2240" y="715"/>
                  <a:pt x="2482" y="744"/>
                  <a:pt x="2724" y="792"/>
                </a:cubicBezTo>
                <a:cubicBezTo>
                  <a:pt x="2966" y="850"/>
                  <a:pt x="3203" y="928"/>
                  <a:pt x="3430" y="1029"/>
                </a:cubicBezTo>
                <a:lnTo>
                  <a:pt x="3435" y="1029"/>
                </a:lnTo>
                <a:cubicBezTo>
                  <a:pt x="3034" y="696"/>
                  <a:pt x="2569" y="444"/>
                  <a:pt x="2066" y="294"/>
                </a:cubicBezTo>
                <a:cubicBezTo>
                  <a:pt x="1815" y="222"/>
                  <a:pt x="1558" y="159"/>
                  <a:pt x="1297" y="120"/>
                </a:cubicBezTo>
                <a:cubicBezTo>
                  <a:pt x="1036" y="72"/>
                  <a:pt x="785" y="38"/>
                  <a:pt x="533" y="4"/>
                </a:cubicBezTo>
                <a:cubicBezTo>
                  <a:pt x="511" y="2"/>
                  <a:pt x="491" y="0"/>
                  <a:pt x="471" y="0"/>
                </a:cubicBezTo>
                <a:close/>
              </a:path>
            </a:pathLst>
          </a:custGeom>
          <a:solidFill>
            <a:srgbClr val="EB9A9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49" name="Google Shape;591;p11">
            <a:extLst>
              <a:ext uri="{FF2B5EF4-FFF2-40B4-BE49-F238E27FC236}">
                <a16:creationId xmlns:a16="http://schemas.microsoft.com/office/drawing/2014/main" id="{F5FBF800-3630-EF4B-B9DC-E5D559C1A419}"/>
              </a:ext>
            </a:extLst>
          </p:cNvPr>
          <p:cNvSpPr>
            <a:spLocks/>
          </p:cNvSpPr>
          <p:nvPr/>
        </p:nvSpPr>
        <p:spPr bwMode="auto">
          <a:xfrm>
            <a:off x="5636684" y="719667"/>
            <a:ext cx="127000" cy="110067"/>
          </a:xfrm>
          <a:custGeom>
            <a:avLst/>
            <a:gdLst>
              <a:gd name="T0" fmla="*/ 2147483646 w 668"/>
              <a:gd name="T1" fmla="*/ 2147483646 h 579"/>
              <a:gd name="T2" fmla="*/ 2147483646 w 668"/>
              <a:gd name="T3" fmla="*/ 2147483646 h 579"/>
              <a:gd name="T4" fmla="*/ 2147483646 w 668"/>
              <a:gd name="T5" fmla="*/ 2147483646 h 579"/>
              <a:gd name="T6" fmla="*/ 2147483646 w 668"/>
              <a:gd name="T7" fmla="*/ 2147483646 h 579"/>
              <a:gd name="T8" fmla="*/ 2147483646 w 668"/>
              <a:gd name="T9" fmla="*/ 2147483646 h 579"/>
              <a:gd name="T10" fmla="*/ 2147483646 w 668"/>
              <a:gd name="T11" fmla="*/ 2147483646 h 579"/>
              <a:gd name="T12" fmla="*/ 2147483646 w 668"/>
              <a:gd name="T13" fmla="*/ 2147483646 h 579"/>
              <a:gd name="T14" fmla="*/ 2147483646 w 668"/>
              <a:gd name="T15" fmla="*/ 2147483646 h 579"/>
              <a:gd name="T16" fmla="*/ 2147483646 w 668"/>
              <a:gd name="T17" fmla="*/ 2147483646 h 579"/>
              <a:gd name="T18" fmla="*/ 2147483646 w 668"/>
              <a:gd name="T19" fmla="*/ 2147483646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0" name="Google Shape;592;p11">
            <a:extLst>
              <a:ext uri="{FF2B5EF4-FFF2-40B4-BE49-F238E27FC236}">
                <a16:creationId xmlns:a16="http://schemas.microsoft.com/office/drawing/2014/main" id="{FEEEE1E2-822C-4A4B-9799-DDE614F22F5B}"/>
              </a:ext>
            </a:extLst>
          </p:cNvPr>
          <p:cNvSpPr>
            <a:spLocks/>
          </p:cNvSpPr>
          <p:nvPr/>
        </p:nvSpPr>
        <p:spPr bwMode="auto">
          <a:xfrm>
            <a:off x="11154833" y="1162051"/>
            <a:ext cx="127000" cy="110067"/>
          </a:xfrm>
          <a:custGeom>
            <a:avLst/>
            <a:gdLst>
              <a:gd name="T0" fmla="*/ 2147483646 w 668"/>
              <a:gd name="T1" fmla="*/ 2147483646 h 579"/>
              <a:gd name="T2" fmla="*/ 2147483646 w 668"/>
              <a:gd name="T3" fmla="*/ 2147483646 h 579"/>
              <a:gd name="T4" fmla="*/ 2147483646 w 668"/>
              <a:gd name="T5" fmla="*/ 2147483646 h 579"/>
              <a:gd name="T6" fmla="*/ 2147483646 w 668"/>
              <a:gd name="T7" fmla="*/ 2147483646 h 579"/>
              <a:gd name="T8" fmla="*/ 2147483646 w 668"/>
              <a:gd name="T9" fmla="*/ 2147483646 h 579"/>
              <a:gd name="T10" fmla="*/ 2147483646 w 668"/>
              <a:gd name="T11" fmla="*/ 2147483646 h 579"/>
              <a:gd name="T12" fmla="*/ 2147483646 w 668"/>
              <a:gd name="T13" fmla="*/ 2147483646 h 579"/>
              <a:gd name="T14" fmla="*/ 2147483646 w 668"/>
              <a:gd name="T15" fmla="*/ 2147483646 h 579"/>
              <a:gd name="T16" fmla="*/ 2147483646 w 668"/>
              <a:gd name="T17" fmla="*/ 2147483646 h 579"/>
              <a:gd name="T18" fmla="*/ 2147483646 w 668"/>
              <a:gd name="T19" fmla="*/ 2147483646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1" name="Google Shape;593;p11">
            <a:extLst>
              <a:ext uri="{FF2B5EF4-FFF2-40B4-BE49-F238E27FC236}">
                <a16:creationId xmlns:a16="http://schemas.microsoft.com/office/drawing/2014/main" id="{6F31510A-1DBE-AC41-B8D5-BD629F999308}"/>
              </a:ext>
            </a:extLst>
          </p:cNvPr>
          <p:cNvSpPr>
            <a:spLocks/>
          </p:cNvSpPr>
          <p:nvPr/>
        </p:nvSpPr>
        <p:spPr bwMode="auto">
          <a:xfrm>
            <a:off x="10756901" y="1077384"/>
            <a:ext cx="99484" cy="84667"/>
          </a:xfrm>
          <a:custGeom>
            <a:avLst/>
            <a:gdLst>
              <a:gd name="T0" fmla="*/ 2147483646 w 529"/>
              <a:gd name="T1" fmla="*/ 0 h 454"/>
              <a:gd name="T2" fmla="*/ 2147483646 w 529"/>
              <a:gd name="T3" fmla="*/ 2147483646 h 454"/>
              <a:gd name="T4" fmla="*/ 2147483646 w 529"/>
              <a:gd name="T5" fmla="*/ 2147483646 h 454"/>
              <a:gd name="T6" fmla="*/ 2147483646 w 529"/>
              <a:gd name="T7" fmla="*/ 2147483646 h 454"/>
              <a:gd name="T8" fmla="*/ 2147483646 w 529"/>
              <a:gd name="T9" fmla="*/ 0 h 4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9" h="454" extrusionOk="0">
                <a:moveTo>
                  <a:pt x="227" y="0"/>
                </a:moveTo>
                <a:cubicBezTo>
                  <a:pt x="111" y="0"/>
                  <a:pt x="1" y="89"/>
                  <a:pt x="1" y="226"/>
                </a:cubicBezTo>
                <a:cubicBezTo>
                  <a:pt x="1" y="352"/>
                  <a:pt x="103" y="453"/>
                  <a:pt x="223" y="453"/>
                </a:cubicBezTo>
                <a:cubicBezTo>
                  <a:pt x="427" y="453"/>
                  <a:pt x="528" y="212"/>
                  <a:pt x="388" y="66"/>
                </a:cubicBezTo>
                <a:cubicBezTo>
                  <a:pt x="341" y="21"/>
                  <a:pt x="283" y="0"/>
                  <a:pt x="227" y="0"/>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2" name="Google Shape;594;p11">
            <a:extLst>
              <a:ext uri="{FF2B5EF4-FFF2-40B4-BE49-F238E27FC236}">
                <a16:creationId xmlns:a16="http://schemas.microsoft.com/office/drawing/2014/main" id="{5FF58A1D-8979-8341-A304-AA0CD33E2DB0}"/>
              </a:ext>
            </a:extLst>
          </p:cNvPr>
          <p:cNvSpPr>
            <a:spLocks/>
          </p:cNvSpPr>
          <p:nvPr/>
        </p:nvSpPr>
        <p:spPr bwMode="auto">
          <a:xfrm>
            <a:off x="838200" y="1155701"/>
            <a:ext cx="127000" cy="124884"/>
          </a:xfrm>
          <a:custGeom>
            <a:avLst/>
            <a:gdLst>
              <a:gd name="T0" fmla="*/ 2147483646 w 930"/>
              <a:gd name="T1" fmla="*/ 2147483646 h 906"/>
              <a:gd name="T2" fmla="*/ 2147483646 w 930"/>
              <a:gd name="T3" fmla="*/ 2147483646 h 906"/>
              <a:gd name="T4" fmla="*/ 2147483646 w 930"/>
              <a:gd name="T5" fmla="*/ 2147483646 h 906"/>
              <a:gd name="T6" fmla="*/ 2147483646 w 930"/>
              <a:gd name="T7" fmla="*/ 2147483646 h 906"/>
              <a:gd name="T8" fmla="*/ 2147483646 w 930"/>
              <a:gd name="T9" fmla="*/ 2147483646 h 9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906" extrusionOk="0">
                <a:moveTo>
                  <a:pt x="465" y="1"/>
                </a:moveTo>
                <a:cubicBezTo>
                  <a:pt x="228" y="1"/>
                  <a:pt x="1" y="209"/>
                  <a:pt x="11" y="451"/>
                </a:cubicBezTo>
                <a:cubicBezTo>
                  <a:pt x="15" y="702"/>
                  <a:pt x="219" y="901"/>
                  <a:pt x="465" y="906"/>
                </a:cubicBezTo>
                <a:cubicBezTo>
                  <a:pt x="702" y="906"/>
                  <a:pt x="930" y="698"/>
                  <a:pt x="920" y="451"/>
                </a:cubicBezTo>
                <a:cubicBezTo>
                  <a:pt x="915" y="204"/>
                  <a:pt x="712" y="1"/>
                  <a:pt x="465" y="1"/>
                </a:cubicBezTo>
                <a:close/>
              </a:path>
            </a:pathLst>
          </a:custGeom>
          <a:solidFill>
            <a:srgbClr val="6880B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3" name="Google Shape;595;p11">
            <a:extLst>
              <a:ext uri="{FF2B5EF4-FFF2-40B4-BE49-F238E27FC236}">
                <a16:creationId xmlns:a16="http://schemas.microsoft.com/office/drawing/2014/main" id="{BA3B64A6-AAE8-AF47-8A41-19D6E6735449}"/>
              </a:ext>
            </a:extLst>
          </p:cNvPr>
          <p:cNvSpPr>
            <a:spLocks/>
          </p:cNvSpPr>
          <p:nvPr/>
        </p:nvSpPr>
        <p:spPr bwMode="auto">
          <a:xfrm>
            <a:off x="1297518" y="1022351"/>
            <a:ext cx="188383" cy="194733"/>
          </a:xfrm>
          <a:custGeom>
            <a:avLst/>
            <a:gdLst>
              <a:gd name="T0" fmla="*/ 2147483646 w 988"/>
              <a:gd name="T1" fmla="*/ 0 h 1031"/>
              <a:gd name="T2" fmla="*/ 2147483646 w 988"/>
              <a:gd name="T3" fmla="*/ 2147483646 h 1031"/>
              <a:gd name="T4" fmla="*/ 2147483646 w 988"/>
              <a:gd name="T5" fmla="*/ 2147483646 h 1031"/>
              <a:gd name="T6" fmla="*/ 0 w 988"/>
              <a:gd name="T7" fmla="*/ 2147483646 h 1031"/>
              <a:gd name="T8" fmla="*/ 0 w 988"/>
              <a:gd name="T9" fmla="*/ 2147483646 h 1031"/>
              <a:gd name="T10" fmla="*/ 2147483646 w 988"/>
              <a:gd name="T11" fmla="*/ 2147483646 h 1031"/>
              <a:gd name="T12" fmla="*/ 2147483646 w 988"/>
              <a:gd name="T13" fmla="*/ 2147483646 h 1031"/>
              <a:gd name="T14" fmla="*/ 2147483646 w 988"/>
              <a:gd name="T15" fmla="*/ 2147483646 h 1031"/>
              <a:gd name="T16" fmla="*/ 2147483646 w 988"/>
              <a:gd name="T17" fmla="*/ 2147483646 h 1031"/>
              <a:gd name="T18" fmla="*/ 2147483646 w 988"/>
              <a:gd name="T19" fmla="*/ 2147483646 h 1031"/>
              <a:gd name="T20" fmla="*/ 2147483646 w 988"/>
              <a:gd name="T21" fmla="*/ 2147483646 h 1031"/>
              <a:gd name="T22" fmla="*/ 2147483646 w 988"/>
              <a:gd name="T23" fmla="*/ 2147483646 h 1031"/>
              <a:gd name="T24" fmla="*/ 2147483646 w 988"/>
              <a:gd name="T25" fmla="*/ 2147483646 h 1031"/>
              <a:gd name="T26" fmla="*/ 2147483646 w 988"/>
              <a:gd name="T27" fmla="*/ 2147483646 h 1031"/>
              <a:gd name="T28" fmla="*/ 2147483646 w 988"/>
              <a:gd name="T29" fmla="*/ 2147483646 h 1031"/>
              <a:gd name="T30" fmla="*/ 2147483646 w 988"/>
              <a:gd name="T31" fmla="*/ 2147483646 h 1031"/>
              <a:gd name="T32" fmla="*/ 2147483646 w 988"/>
              <a:gd name="T33" fmla="*/ 2147483646 h 1031"/>
              <a:gd name="T34" fmla="*/ 2147483646 w 988"/>
              <a:gd name="T35" fmla="*/ 2147483646 h 1031"/>
              <a:gd name="T36" fmla="*/ 2147483646 w 988"/>
              <a:gd name="T37" fmla="*/ 0 h 1031"/>
              <a:gd name="T38" fmla="*/ 2147483646 w 988"/>
              <a:gd name="T39" fmla="*/ 2147483646 h 1031"/>
              <a:gd name="T40" fmla="*/ 2147483646 w 988"/>
              <a:gd name="T41" fmla="*/ 2147483646 h 1031"/>
              <a:gd name="T42" fmla="*/ 2147483646 w 988"/>
              <a:gd name="T43" fmla="*/ 2147483646 h 1031"/>
              <a:gd name="T44" fmla="*/ 2147483646 w 988"/>
              <a:gd name="T45" fmla="*/ 2147483646 h 103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988" h="1031" extrusionOk="0">
                <a:moveTo>
                  <a:pt x="484" y="0"/>
                </a:moveTo>
                <a:lnTo>
                  <a:pt x="357" y="367"/>
                </a:lnTo>
                <a:lnTo>
                  <a:pt x="0" y="363"/>
                </a:lnTo>
                <a:cubicBezTo>
                  <a:pt x="0" y="363"/>
                  <a:pt x="123" y="462"/>
                  <a:pt x="280" y="589"/>
                </a:cubicBezTo>
                <a:lnTo>
                  <a:pt x="136" y="1006"/>
                </a:lnTo>
                <a:lnTo>
                  <a:pt x="482" y="749"/>
                </a:lnTo>
                <a:cubicBezTo>
                  <a:pt x="611" y="851"/>
                  <a:pt x="740" y="953"/>
                  <a:pt x="835" y="1024"/>
                </a:cubicBezTo>
                <a:lnTo>
                  <a:pt x="688" y="595"/>
                </a:lnTo>
                <a:lnTo>
                  <a:pt x="987" y="373"/>
                </a:lnTo>
                <a:lnTo>
                  <a:pt x="611" y="369"/>
                </a:lnTo>
                <a:lnTo>
                  <a:pt x="484" y="0"/>
                </a:lnTo>
                <a:close/>
                <a:moveTo>
                  <a:pt x="835" y="1024"/>
                </a:moveTo>
                <a:lnTo>
                  <a:pt x="837" y="1031"/>
                </a:lnTo>
                <a:lnTo>
                  <a:pt x="837" y="1026"/>
                </a:lnTo>
                <a:cubicBezTo>
                  <a:pt x="837" y="1025"/>
                  <a:pt x="836" y="1025"/>
                  <a:pt x="835" y="1024"/>
                </a:cubicBezTo>
                <a:close/>
              </a:path>
            </a:pathLst>
          </a:custGeom>
          <a:solidFill>
            <a:srgbClr val="F4C7CA"/>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4" name="Google Shape;596;p11">
            <a:extLst>
              <a:ext uri="{FF2B5EF4-FFF2-40B4-BE49-F238E27FC236}">
                <a16:creationId xmlns:a16="http://schemas.microsoft.com/office/drawing/2014/main" id="{FD742962-A5FE-FE42-B029-659929547FCE}"/>
              </a:ext>
            </a:extLst>
          </p:cNvPr>
          <p:cNvSpPr>
            <a:spLocks/>
          </p:cNvSpPr>
          <p:nvPr/>
        </p:nvSpPr>
        <p:spPr bwMode="auto">
          <a:xfrm>
            <a:off x="1051984" y="664633"/>
            <a:ext cx="127000" cy="110067"/>
          </a:xfrm>
          <a:custGeom>
            <a:avLst/>
            <a:gdLst>
              <a:gd name="T0" fmla="*/ 2147483646 w 668"/>
              <a:gd name="T1" fmla="*/ 2147483646 h 579"/>
              <a:gd name="T2" fmla="*/ 2147483646 w 668"/>
              <a:gd name="T3" fmla="*/ 2147483646 h 579"/>
              <a:gd name="T4" fmla="*/ 2147483646 w 668"/>
              <a:gd name="T5" fmla="*/ 2147483646 h 579"/>
              <a:gd name="T6" fmla="*/ 2147483646 w 668"/>
              <a:gd name="T7" fmla="*/ 2147483646 h 579"/>
              <a:gd name="T8" fmla="*/ 2147483646 w 668"/>
              <a:gd name="T9" fmla="*/ 2147483646 h 579"/>
              <a:gd name="T10" fmla="*/ 2147483646 w 668"/>
              <a:gd name="T11" fmla="*/ 2147483646 h 579"/>
              <a:gd name="T12" fmla="*/ 2147483646 w 668"/>
              <a:gd name="T13" fmla="*/ 2147483646 h 579"/>
              <a:gd name="T14" fmla="*/ 2147483646 w 668"/>
              <a:gd name="T15" fmla="*/ 2147483646 h 579"/>
              <a:gd name="T16" fmla="*/ 2147483646 w 668"/>
              <a:gd name="T17" fmla="*/ 2147483646 h 579"/>
              <a:gd name="T18" fmla="*/ 2147483646 w 668"/>
              <a:gd name="T19" fmla="*/ 2147483646 h 5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68" h="579" extrusionOk="0">
                <a:moveTo>
                  <a:pt x="382" y="94"/>
                </a:moveTo>
                <a:cubicBezTo>
                  <a:pt x="489" y="94"/>
                  <a:pt x="580" y="182"/>
                  <a:pt x="580" y="288"/>
                </a:cubicBezTo>
                <a:cubicBezTo>
                  <a:pt x="580" y="406"/>
                  <a:pt x="482" y="484"/>
                  <a:pt x="380" y="484"/>
                </a:cubicBezTo>
                <a:cubicBezTo>
                  <a:pt x="331" y="484"/>
                  <a:pt x="282" y="467"/>
                  <a:pt x="242" y="428"/>
                </a:cubicBezTo>
                <a:cubicBezTo>
                  <a:pt x="121" y="302"/>
                  <a:pt x="208" y="94"/>
                  <a:pt x="382" y="94"/>
                </a:cubicBezTo>
                <a:close/>
                <a:moveTo>
                  <a:pt x="379" y="1"/>
                </a:moveTo>
                <a:cubicBezTo>
                  <a:pt x="308" y="1"/>
                  <a:pt x="237" y="27"/>
                  <a:pt x="179" y="85"/>
                </a:cubicBezTo>
                <a:cubicBezTo>
                  <a:pt x="0" y="269"/>
                  <a:pt x="126" y="578"/>
                  <a:pt x="382" y="578"/>
                </a:cubicBezTo>
                <a:cubicBezTo>
                  <a:pt x="542" y="578"/>
                  <a:pt x="668" y="448"/>
                  <a:pt x="668" y="288"/>
                </a:cubicBezTo>
                <a:cubicBezTo>
                  <a:pt x="668" y="115"/>
                  <a:pt x="526" y="1"/>
                  <a:pt x="379" y="1"/>
                </a:cubicBezTo>
                <a:close/>
              </a:path>
            </a:pathLst>
          </a:custGeom>
          <a:solidFill>
            <a:srgbClr val="C78A97"/>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en-US" sz="2400"/>
          </a:p>
        </p:txBody>
      </p:sp>
      <p:sp>
        <p:nvSpPr>
          <p:cNvPr id="597" name="Google Shape;597;p11"/>
          <p:cNvSpPr txBox="1">
            <a:spLocks noGrp="1"/>
          </p:cNvSpPr>
          <p:nvPr>
            <p:ph type="title"/>
          </p:nvPr>
        </p:nvSpPr>
        <p:spPr>
          <a:xfrm>
            <a:off x="6512348" y="1137767"/>
            <a:ext cx="4678800" cy="1440000"/>
          </a:xfrm>
          <a:prstGeom prst="rect">
            <a:avLst/>
          </a:prstGeom>
        </p:spPr>
        <p:txBody>
          <a:bodyPr spcFirstLastPara="1" anchor="ctr">
            <a:noAutofit/>
          </a:bodyPr>
          <a:lstStyle>
            <a:lvl1pPr lvl="0" rtl="0">
              <a:spcBef>
                <a:spcPts val="0"/>
              </a:spcBef>
              <a:spcAft>
                <a:spcPts val="0"/>
              </a:spcAft>
              <a:buSzPts val="4000"/>
              <a:buNone/>
              <a:defRPr sz="8000">
                <a:latin typeface="Playfair Display Regular"/>
                <a:ea typeface="Playfair Display Regular"/>
                <a:cs typeface="Playfair Display Regular"/>
                <a:sym typeface="Playfair Display Regular"/>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r>
              <a:rPr lang="en-US"/>
              <a:t>Click to edit Master title style</a:t>
            </a:r>
            <a:endParaRPr/>
          </a:p>
        </p:txBody>
      </p:sp>
      <p:sp>
        <p:nvSpPr>
          <p:cNvPr id="598" name="Google Shape;598;p11"/>
          <p:cNvSpPr txBox="1">
            <a:spLocks noGrp="1"/>
          </p:cNvSpPr>
          <p:nvPr>
            <p:ph type="title" idx="2"/>
          </p:nvPr>
        </p:nvSpPr>
        <p:spPr>
          <a:xfrm>
            <a:off x="6512317" y="2672584"/>
            <a:ext cx="4678800" cy="1122400"/>
          </a:xfrm>
          <a:prstGeom prst="rect">
            <a:avLst/>
          </a:prstGeom>
        </p:spPr>
        <p:txBody>
          <a:bodyPr spcFirstLastPara="1" anchor="ctr">
            <a:noAutofit/>
          </a:bodyPr>
          <a:lstStyle>
            <a:lvl1pPr lvl="0" rtl="0">
              <a:spcBef>
                <a:spcPts val="0"/>
              </a:spcBef>
              <a:spcAft>
                <a:spcPts val="0"/>
              </a:spcAft>
              <a:buSzPts val="4000"/>
              <a:buNone/>
              <a:defRPr sz="2667">
                <a:latin typeface="Lato"/>
                <a:ea typeface="Lato"/>
                <a:cs typeface="Lato"/>
                <a:sym typeface="Lato"/>
              </a:defRPr>
            </a:lvl1pPr>
            <a:lvl2pPr lvl="1" algn="ctr" rtl="0">
              <a:spcBef>
                <a:spcPts val="0"/>
              </a:spcBef>
              <a:spcAft>
                <a:spcPts val="0"/>
              </a:spcAft>
              <a:buSzPts val="4000"/>
              <a:buNone/>
              <a:defRPr sz="5333"/>
            </a:lvl2pPr>
            <a:lvl3pPr lvl="2" algn="ctr" rtl="0">
              <a:spcBef>
                <a:spcPts val="0"/>
              </a:spcBef>
              <a:spcAft>
                <a:spcPts val="0"/>
              </a:spcAft>
              <a:buSzPts val="4000"/>
              <a:buNone/>
              <a:defRPr sz="5333"/>
            </a:lvl3pPr>
            <a:lvl4pPr lvl="3" algn="ctr" rtl="0">
              <a:spcBef>
                <a:spcPts val="0"/>
              </a:spcBef>
              <a:spcAft>
                <a:spcPts val="0"/>
              </a:spcAft>
              <a:buSzPts val="4000"/>
              <a:buNone/>
              <a:defRPr sz="5333"/>
            </a:lvl4pPr>
            <a:lvl5pPr lvl="4" algn="ctr" rtl="0">
              <a:spcBef>
                <a:spcPts val="0"/>
              </a:spcBef>
              <a:spcAft>
                <a:spcPts val="0"/>
              </a:spcAft>
              <a:buSzPts val="4000"/>
              <a:buNone/>
              <a:defRPr sz="5333"/>
            </a:lvl5pPr>
            <a:lvl6pPr lvl="5" algn="ctr" rtl="0">
              <a:spcBef>
                <a:spcPts val="0"/>
              </a:spcBef>
              <a:spcAft>
                <a:spcPts val="0"/>
              </a:spcAft>
              <a:buSzPts val="4000"/>
              <a:buNone/>
              <a:defRPr sz="5333"/>
            </a:lvl6pPr>
            <a:lvl7pPr lvl="6" algn="ctr" rtl="0">
              <a:spcBef>
                <a:spcPts val="0"/>
              </a:spcBef>
              <a:spcAft>
                <a:spcPts val="0"/>
              </a:spcAft>
              <a:buSzPts val="4000"/>
              <a:buNone/>
              <a:defRPr sz="5333"/>
            </a:lvl7pPr>
            <a:lvl8pPr lvl="7" algn="ctr" rtl="0">
              <a:spcBef>
                <a:spcPts val="0"/>
              </a:spcBef>
              <a:spcAft>
                <a:spcPts val="0"/>
              </a:spcAft>
              <a:buSzPts val="4000"/>
              <a:buNone/>
              <a:defRPr sz="5333"/>
            </a:lvl8pPr>
            <a:lvl9pPr lvl="8" algn="ctr" rtl="0">
              <a:spcBef>
                <a:spcPts val="0"/>
              </a:spcBef>
              <a:spcAft>
                <a:spcPts val="0"/>
              </a:spcAft>
              <a:buSzPts val="4000"/>
              <a:buNone/>
              <a:defRPr sz="5333"/>
            </a:lvl9pPr>
          </a:lstStyle>
          <a:p>
            <a:endParaRPr/>
          </a:p>
        </p:txBody>
      </p:sp>
    </p:spTree>
    <p:extLst>
      <p:ext uri="{BB962C8B-B14F-4D97-AF65-F5344CB8AC3E}">
        <p14:creationId xmlns:p14="http://schemas.microsoft.com/office/powerpoint/2010/main" val="221505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99"/>
        <p:cNvGrpSpPr/>
        <p:nvPr/>
      </p:nvGrpSpPr>
      <p:grpSpPr>
        <a:xfrm>
          <a:off x="0" y="0"/>
          <a:ext cx="0" cy="0"/>
          <a:chOff x="0" y="0"/>
          <a:chExt cx="0" cy="0"/>
        </a:xfrm>
      </p:grpSpPr>
    </p:spTree>
    <p:extLst>
      <p:ext uri="{BB962C8B-B14F-4D97-AF65-F5344CB8AC3E}">
        <p14:creationId xmlns:p14="http://schemas.microsoft.com/office/powerpoint/2010/main" val="2169330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34" Type="http://schemas.openxmlformats.org/officeDocument/2006/relationships/theme" Target="../theme/theme2.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slideLayout" Target="../slideLayouts/slideLayout57.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slideLayout" Target="../slideLayouts/slideLayout5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slideLayout" Target="../slideLayouts/slideLayout56.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slideLayout" Target="../slideLayouts/slideLayout52.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slideLayout" Target="../slideLayouts/slideLayout5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slideLayout" Target="../slideLayouts/slideLayout54.xml"/><Relationship Id="rId8"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3.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Google Shape;6;p1">
            <a:extLst>
              <a:ext uri="{FF2B5EF4-FFF2-40B4-BE49-F238E27FC236}">
                <a16:creationId xmlns:a16="http://schemas.microsoft.com/office/drawing/2014/main" id="{D4AAC33F-0852-2848-8276-913BDA085279}"/>
              </a:ext>
            </a:extLst>
          </p:cNvPr>
          <p:cNvSpPr txBox="1">
            <a:spLocks noGrp="1" noChangeArrowheads="1"/>
          </p:cNvSpPr>
          <p:nvPr>
            <p:ph type="title"/>
          </p:nvPr>
        </p:nvSpPr>
        <p:spPr bwMode="auto">
          <a:xfrm>
            <a:off x="965200" y="592667"/>
            <a:ext cx="10261600" cy="764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5123" name="Google Shape;7;p1">
            <a:extLst>
              <a:ext uri="{FF2B5EF4-FFF2-40B4-BE49-F238E27FC236}">
                <a16:creationId xmlns:a16="http://schemas.microsoft.com/office/drawing/2014/main" id="{4068C203-65C9-2644-AF7D-CDC2BDA4A9A4}"/>
              </a:ext>
            </a:extLst>
          </p:cNvPr>
          <p:cNvSpPr txBox="1">
            <a:spLocks noGrp="1" noChangeArrowheads="1"/>
          </p:cNvSpPr>
          <p:nvPr>
            <p:ph type="body" idx="1"/>
          </p:nvPr>
        </p:nvSpPr>
        <p:spPr bwMode="auto">
          <a:xfrm>
            <a:off x="965200" y="1536700"/>
            <a:ext cx="10261600" cy="455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1328356799"/>
      </p:ext>
    </p:extLst>
  </p:cSld>
  <p:clrMap bg1="lt1" tx1="dk1" bg2="dk2" tx2="lt2" accent1="accent1" accent2="accent2" accent3="accent3" accent4="accent4" accent5="accent5" accent6="accent6" hlink="hlink" folHlink="folHlink"/>
  <p:sldLayoutIdLst>
    <p:sldLayoutId id="2147483773" r:id="rId1"/>
    <p:sldLayoutId id="2147483775"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 id="2147483792" r:id="rId18"/>
    <p:sldLayoutId id="2147483793" r:id="rId19"/>
    <p:sldLayoutId id="2147483794" r:id="rId20"/>
    <p:sldLayoutId id="2147483795" r:id="rId21"/>
    <p:sldLayoutId id="2147483796" r:id="rId22"/>
    <p:sldLayoutId id="2147483797" r:id="rId23"/>
    <p:sldLayoutId id="2147483798" r:id="rId24"/>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098" name="Google Shape;6;p1">
            <a:extLst>
              <a:ext uri="{FF2B5EF4-FFF2-40B4-BE49-F238E27FC236}">
                <a16:creationId xmlns:a16="http://schemas.microsoft.com/office/drawing/2014/main" id="{4D38A437-7BA5-F540-86B9-116D20E8548C}"/>
              </a:ext>
            </a:extLst>
          </p:cNvPr>
          <p:cNvSpPr txBox="1">
            <a:spLocks noGrp="1" noChangeArrowheads="1"/>
          </p:cNvSpPr>
          <p:nvPr>
            <p:ph type="title"/>
          </p:nvPr>
        </p:nvSpPr>
        <p:spPr bwMode="auto">
          <a:xfrm>
            <a:off x="1424518" y="516467"/>
            <a:ext cx="9806516" cy="78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4099" name="Google Shape;7;p1">
            <a:extLst>
              <a:ext uri="{FF2B5EF4-FFF2-40B4-BE49-F238E27FC236}">
                <a16:creationId xmlns:a16="http://schemas.microsoft.com/office/drawing/2014/main" id="{095D6909-7CF6-9847-955B-0B9BC9560B44}"/>
              </a:ext>
            </a:extLst>
          </p:cNvPr>
          <p:cNvSpPr txBox="1">
            <a:spLocks noGrp="1" noChangeArrowheads="1"/>
          </p:cNvSpPr>
          <p:nvPr>
            <p:ph type="body" idx="1"/>
          </p:nvPr>
        </p:nvSpPr>
        <p:spPr bwMode="auto">
          <a:xfrm>
            <a:off x="1424518" y="1733551"/>
            <a:ext cx="9806516" cy="435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Tree>
    <p:extLst>
      <p:ext uri="{BB962C8B-B14F-4D97-AF65-F5344CB8AC3E}">
        <p14:creationId xmlns:p14="http://schemas.microsoft.com/office/powerpoint/2010/main" val="1708100757"/>
      </p:ext>
    </p:extLst>
  </p:cSld>
  <p:clrMap bg1="lt1" tx1="dk1" bg2="dk2"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3" r:id="rId14"/>
    <p:sldLayoutId id="2147483864" r:id="rId15"/>
    <p:sldLayoutId id="2147483865" r:id="rId16"/>
    <p:sldLayoutId id="2147483867" r:id="rId17"/>
    <p:sldLayoutId id="2147483868" r:id="rId18"/>
    <p:sldLayoutId id="2147483869" r:id="rId19"/>
    <p:sldLayoutId id="2147483870" r:id="rId20"/>
    <p:sldLayoutId id="2147483871" r:id="rId21"/>
    <p:sldLayoutId id="2147483872" r:id="rId22"/>
    <p:sldLayoutId id="2147483873" r:id="rId23"/>
    <p:sldLayoutId id="2147483874" r:id="rId24"/>
    <p:sldLayoutId id="2147483875" r:id="rId25"/>
    <p:sldLayoutId id="2147483876" r:id="rId26"/>
    <p:sldLayoutId id="2147483877" r:id="rId27"/>
    <p:sldLayoutId id="2147483878" r:id="rId28"/>
    <p:sldLayoutId id="2147483879" r:id="rId29"/>
    <p:sldLayoutId id="2147483880" r:id="rId30"/>
    <p:sldLayoutId id="2147483881" r:id="rId31"/>
    <p:sldLayoutId id="2147483882" r:id="rId32"/>
    <p:sldLayoutId id="2147483883" r:id="rId33"/>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3AE852B6-EDEF-6F4C-9E88-0AD177AF0A9A}"/>
              </a:ext>
            </a:extLst>
          </p:cNvPr>
          <p:cNvSpPr>
            <a:spLocks noGrp="1" noChangeArrowheads="1"/>
          </p:cNvSpPr>
          <p:nvPr>
            <p:ph type="title"/>
          </p:nvPr>
        </p:nvSpPr>
        <p:spPr bwMode="auto">
          <a:xfrm>
            <a:off x="838200" y="366185"/>
            <a:ext cx="10515600" cy="132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10243" name="Text Placeholder 2">
            <a:extLst>
              <a:ext uri="{FF2B5EF4-FFF2-40B4-BE49-F238E27FC236}">
                <a16:creationId xmlns:a16="http://schemas.microsoft.com/office/drawing/2014/main" id="{CC9F2FBC-0528-A54D-B85F-C694B62176F9}"/>
              </a:ext>
            </a:extLst>
          </p:cNvPr>
          <p:cNvSpPr>
            <a:spLocks noGrp="1" noChangeArrowheads="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4D402399-9D15-EA40-BBD7-8735FFF1501F}"/>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8590BF5B-003E-D545-A383-078408B3B8CB}" type="datetimeFigureOut">
              <a:rPr lang="vi-VN"/>
              <a:pPr>
                <a:defRPr/>
              </a:pPr>
              <a:t>27/06/2022</a:t>
            </a:fld>
            <a:endParaRPr lang="vi-VN"/>
          </a:p>
        </p:txBody>
      </p:sp>
      <p:sp>
        <p:nvSpPr>
          <p:cNvPr id="5" name="Footer Placeholder 4">
            <a:extLst>
              <a:ext uri="{FF2B5EF4-FFF2-40B4-BE49-F238E27FC236}">
                <a16:creationId xmlns:a16="http://schemas.microsoft.com/office/drawing/2014/main" id="{00567DB4-EEFE-D34A-B3EC-891554FC29DE}"/>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vi-VN"/>
          </a:p>
        </p:txBody>
      </p:sp>
      <p:sp>
        <p:nvSpPr>
          <p:cNvPr id="6" name="Slide Number Placeholder 5">
            <a:extLst>
              <a:ext uri="{FF2B5EF4-FFF2-40B4-BE49-F238E27FC236}">
                <a16:creationId xmlns:a16="http://schemas.microsoft.com/office/drawing/2014/main" id="{A1CC8F4B-D344-1F43-AB9B-D79EE411A99B}"/>
              </a:ext>
            </a:extLst>
          </p:cNvPr>
          <p:cNvSpPr>
            <a:spLocks noGrp="1"/>
          </p:cNvSpPr>
          <p:nvPr>
            <p:ph type="sldNum" sz="quarter" idx="4"/>
          </p:nvPr>
        </p:nvSpPr>
        <p:spPr>
          <a:xfrm>
            <a:off x="8610600" y="6356351"/>
            <a:ext cx="2743200" cy="36618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D374F68-ADCA-ED40-A73B-2B002FF12C86}" type="slidenum">
              <a:rPr lang="vi-VN" altLang="en-US"/>
              <a:pPr/>
              <a:t>‹#›</a:t>
            </a:fld>
            <a:endParaRPr lang="vi-VN" altLang="en-US"/>
          </a:p>
        </p:txBody>
      </p:sp>
    </p:spTree>
    <p:extLst>
      <p:ext uri="{BB962C8B-B14F-4D97-AF65-F5344CB8AC3E}">
        <p14:creationId xmlns:p14="http://schemas.microsoft.com/office/powerpoint/2010/main" val="459603863"/>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Lst>
  <p:txStyles>
    <p:titleStyle>
      <a:lvl1pPr algn="l" defTabSz="914377"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4377"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609585" algn="l" defTabSz="914377" rtl="0" fontAlgn="base">
        <a:lnSpc>
          <a:spcPct val="90000"/>
        </a:lnSpc>
        <a:spcBef>
          <a:spcPct val="0"/>
        </a:spcBef>
        <a:spcAft>
          <a:spcPct val="0"/>
        </a:spcAft>
        <a:defRPr sz="4400">
          <a:solidFill>
            <a:schemeClr val="tx1"/>
          </a:solidFill>
          <a:latin typeface="Calibri Light" panose="020F0302020204030204" pitchFamily="34" charset="0"/>
        </a:defRPr>
      </a:lvl6pPr>
      <a:lvl7pPr marL="1219170" algn="l" defTabSz="914377" rtl="0" fontAlgn="base">
        <a:lnSpc>
          <a:spcPct val="90000"/>
        </a:lnSpc>
        <a:spcBef>
          <a:spcPct val="0"/>
        </a:spcBef>
        <a:spcAft>
          <a:spcPct val="0"/>
        </a:spcAft>
        <a:defRPr sz="4400">
          <a:solidFill>
            <a:schemeClr val="tx1"/>
          </a:solidFill>
          <a:latin typeface="Calibri Light" panose="020F0302020204030204" pitchFamily="34" charset="0"/>
        </a:defRPr>
      </a:lvl7pPr>
      <a:lvl8pPr marL="1828754" algn="l" defTabSz="914377" rtl="0" fontAlgn="base">
        <a:lnSpc>
          <a:spcPct val="90000"/>
        </a:lnSpc>
        <a:spcBef>
          <a:spcPct val="0"/>
        </a:spcBef>
        <a:spcAft>
          <a:spcPct val="0"/>
        </a:spcAft>
        <a:defRPr sz="4400">
          <a:solidFill>
            <a:schemeClr val="tx1"/>
          </a:solidFill>
          <a:latin typeface="Calibri Light" panose="020F0302020204030204" pitchFamily="34" charset="0"/>
        </a:defRPr>
      </a:lvl8pPr>
      <a:lvl9pPr marL="2438339" algn="l" defTabSz="914377"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4" indent="-228594" algn="l" defTabSz="914377"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2pPr>
      <a:lvl3pPr marL="1142971" indent="-228594" algn="l" defTabSz="914377"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0" fontAlgn="base" hangingPunct="0">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4pPr>
      <a:lvl5pPr marL="2057349" indent="-228594" algn="l" defTabSz="914377" rtl="0" eaLnBrk="0" fontAlgn="base" hangingPunct="0">
        <a:lnSpc>
          <a:spcPct val="90000"/>
        </a:lnSpc>
        <a:spcBef>
          <a:spcPts val="500"/>
        </a:spcBef>
        <a:spcAft>
          <a:spcPct val="0"/>
        </a:spcAft>
        <a:buFont typeface="Arial" panose="020B0604020202020204" pitchFamily="34" charset="0"/>
        <a:buChar char="•"/>
        <a:defRPr sz="1733"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9.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9.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9.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Google Shape;968;p38">
            <a:extLst>
              <a:ext uri="{FF2B5EF4-FFF2-40B4-BE49-F238E27FC236}">
                <a16:creationId xmlns:a16="http://schemas.microsoft.com/office/drawing/2014/main" id="{77E6E089-D059-F0EB-D511-8265C8051FFB}"/>
              </a:ext>
            </a:extLst>
          </p:cNvPr>
          <p:cNvSpPr txBox="1">
            <a:spLocks noGrp="1"/>
          </p:cNvSpPr>
          <p:nvPr>
            <p:ph type="title"/>
          </p:nvPr>
        </p:nvSpPr>
        <p:spPr>
          <a:xfrm>
            <a:off x="3429686" y="205947"/>
            <a:ext cx="5332627" cy="1153526"/>
          </a:xfrm>
        </p:spPr>
        <p:txBody>
          <a:bodyPr/>
          <a:lstStyle/>
          <a:p>
            <a:pPr algn="ctr">
              <a:spcBef>
                <a:spcPct val="50000"/>
              </a:spcBef>
              <a:spcAft>
                <a:spcPct val="0"/>
              </a:spcAft>
              <a:buClrTx/>
              <a:buSzTx/>
              <a:buFontTx/>
              <a:buNone/>
            </a:pPr>
            <a:r>
              <a:rPr lang="en-US" altLang="en-US" sz="5333" b="1">
                <a:solidFill>
                  <a:srgbClr val="C00000"/>
                </a:solidFill>
                <a:effectLst>
                  <a:outerShdw blurRad="38100" dist="38100" dir="2700000" algn="tl">
                    <a:srgbClr val="000000"/>
                  </a:outerShdw>
                </a:effectLst>
                <a:latin typeface="Times New Roman" panose="02020603050405020304" pitchFamily="18" charset="0"/>
                <a:cs typeface="Arial" panose="020B0604020202020204" pitchFamily="34" charset="0"/>
                <a:sym typeface="Sue Ellen Francisco"/>
              </a:rPr>
              <a:t>NÓI VÀ NGHE</a:t>
            </a:r>
          </a:p>
        </p:txBody>
      </p:sp>
      <p:sp>
        <p:nvSpPr>
          <p:cNvPr id="5" name="Google Shape;968;p38">
            <a:extLst>
              <a:ext uri="{FF2B5EF4-FFF2-40B4-BE49-F238E27FC236}">
                <a16:creationId xmlns:a16="http://schemas.microsoft.com/office/drawing/2014/main" id="{02A5DADC-4FAE-BAA2-A9E2-E991C64D7EDE}"/>
              </a:ext>
            </a:extLst>
          </p:cNvPr>
          <p:cNvSpPr txBox="1">
            <a:spLocks/>
          </p:cNvSpPr>
          <p:nvPr/>
        </p:nvSpPr>
        <p:spPr bwMode="auto">
          <a:xfrm>
            <a:off x="609600" y="1360499"/>
            <a:ext cx="11277600" cy="101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vert="horz" wrap="square" lIns="91425" tIns="91425" rIns="91425" bIns="91425" numCol="1" anchor="ctr" anchorCtr="0" compatLnSpc="1">
            <a:prstTxWarp prst="textNoShape">
              <a:avLst/>
            </a:prstTxWarp>
            <a:noAutofit/>
          </a:bodyPr>
          <a:lstStyle>
            <a:defPPr marR="0" lvl="0" algn="l" rtl="0">
              <a:lnSpc>
                <a:spcPct val="100000"/>
              </a:lnSpc>
              <a:spcBef>
                <a:spcPts val="0"/>
              </a:spcBef>
              <a:spcAft>
                <a:spcPts val="0"/>
              </a:spcAft>
            </a:defPPr>
            <a:lvl1pPr lvl="0" algn="ctr" rtl="0" eaLnBrk="0" fontAlgn="base" hangingPunct="0">
              <a:spcBef>
                <a:spcPts val="0"/>
              </a:spcBef>
              <a:spcAft>
                <a:spcPts val="0"/>
              </a:spcAft>
              <a:buClr>
                <a:srgbClr val="000000"/>
              </a:buClr>
              <a:buSzPts val="12400"/>
              <a:buFont typeface="Arial" panose="020B0604020202020204" pitchFamily="34" charset="0"/>
              <a:buNone/>
              <a:defRPr sz="16533">
                <a:solidFill>
                  <a:srgbClr val="000000"/>
                </a:solidFill>
                <a:latin typeface="Arial"/>
                <a:ea typeface="Arial"/>
                <a:cs typeface="Arial"/>
                <a:sym typeface="Arial" panose="020B0604020202020204" pitchFamily="34" charset="0"/>
              </a:defRPr>
            </a:lvl1pPr>
            <a:lvl2pPr lvl="1" algn="l" rtl="0" eaLnBrk="0" fontAlgn="base" hangingPunct="0">
              <a:spcBef>
                <a:spcPts val="0"/>
              </a:spcBef>
              <a:spcAft>
                <a:spcPts val="0"/>
              </a:spcAft>
              <a:buClr>
                <a:schemeClr val="accent4"/>
              </a:buClr>
              <a:buSzPts val="12400"/>
              <a:buFont typeface="Arial" panose="020B0604020202020204" pitchFamily="34" charset="0"/>
              <a:buNone/>
              <a:defRPr sz="16533">
                <a:solidFill>
                  <a:schemeClr val="accent4"/>
                </a:solidFill>
                <a:latin typeface="Arial"/>
                <a:ea typeface="Arial"/>
                <a:cs typeface="Arial"/>
                <a:sym typeface="Arial" panose="020B0604020202020204" pitchFamily="34" charset="0"/>
              </a:defRPr>
            </a:lvl2pPr>
            <a:lvl3pPr lvl="2" algn="l" rtl="0" eaLnBrk="0" fontAlgn="base" hangingPunct="0">
              <a:spcBef>
                <a:spcPts val="0"/>
              </a:spcBef>
              <a:spcAft>
                <a:spcPts val="0"/>
              </a:spcAft>
              <a:buClr>
                <a:schemeClr val="accent4"/>
              </a:buClr>
              <a:buSzPts val="12400"/>
              <a:buFont typeface="Arial" panose="020B0604020202020204" pitchFamily="34" charset="0"/>
              <a:buNone/>
              <a:defRPr sz="16533">
                <a:solidFill>
                  <a:schemeClr val="accent4"/>
                </a:solidFill>
                <a:latin typeface="Arial"/>
                <a:ea typeface="Arial"/>
                <a:cs typeface="Arial"/>
                <a:sym typeface="Arial" panose="020B0604020202020204" pitchFamily="34" charset="0"/>
              </a:defRPr>
            </a:lvl3pPr>
            <a:lvl4pPr lvl="3" algn="l" rtl="0" eaLnBrk="0" fontAlgn="base" hangingPunct="0">
              <a:spcBef>
                <a:spcPts val="0"/>
              </a:spcBef>
              <a:spcAft>
                <a:spcPts val="0"/>
              </a:spcAft>
              <a:buClr>
                <a:schemeClr val="accent4"/>
              </a:buClr>
              <a:buSzPts val="12400"/>
              <a:buFont typeface="Arial" panose="020B0604020202020204" pitchFamily="34" charset="0"/>
              <a:buNone/>
              <a:defRPr sz="16533">
                <a:solidFill>
                  <a:schemeClr val="accent4"/>
                </a:solidFill>
                <a:latin typeface="Arial"/>
                <a:ea typeface="Arial"/>
                <a:cs typeface="Arial"/>
                <a:sym typeface="Arial" panose="020B0604020202020204" pitchFamily="34" charset="0"/>
              </a:defRPr>
            </a:lvl4pPr>
            <a:lvl5pPr lvl="4" algn="l" rtl="0" eaLnBrk="0" fontAlgn="base" hangingPunct="0">
              <a:spcBef>
                <a:spcPts val="0"/>
              </a:spcBef>
              <a:spcAft>
                <a:spcPts val="0"/>
              </a:spcAft>
              <a:buClr>
                <a:schemeClr val="accent4"/>
              </a:buClr>
              <a:buSzPts val="12400"/>
              <a:buFont typeface="Arial" panose="020B0604020202020204" pitchFamily="34" charset="0"/>
              <a:buNone/>
              <a:defRPr sz="16533">
                <a:solidFill>
                  <a:schemeClr val="accent4"/>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chemeClr val="accent4"/>
              </a:buClr>
              <a:buSzPts val="12400"/>
              <a:buFont typeface="Arial"/>
              <a:buNone/>
              <a:defRPr sz="16533" b="0" i="0" u="none" strike="noStrike" cap="none">
                <a:solidFill>
                  <a:schemeClr val="accent4"/>
                </a:solidFill>
                <a:latin typeface="Arial"/>
                <a:ea typeface="Arial"/>
                <a:cs typeface="Arial"/>
                <a:sym typeface="Arial"/>
              </a:defRPr>
            </a:lvl6pPr>
            <a:lvl7pPr marR="0" lvl="6" algn="l" rtl="0">
              <a:lnSpc>
                <a:spcPct val="100000"/>
              </a:lnSpc>
              <a:spcBef>
                <a:spcPts val="0"/>
              </a:spcBef>
              <a:spcAft>
                <a:spcPts val="0"/>
              </a:spcAft>
              <a:buClr>
                <a:schemeClr val="accent4"/>
              </a:buClr>
              <a:buSzPts val="12400"/>
              <a:buFont typeface="Arial"/>
              <a:buNone/>
              <a:defRPr sz="16533" b="0" i="0" u="none" strike="noStrike" cap="none">
                <a:solidFill>
                  <a:schemeClr val="accent4"/>
                </a:solidFill>
                <a:latin typeface="Arial"/>
                <a:ea typeface="Arial"/>
                <a:cs typeface="Arial"/>
                <a:sym typeface="Arial"/>
              </a:defRPr>
            </a:lvl7pPr>
            <a:lvl8pPr marR="0" lvl="7" algn="l" rtl="0">
              <a:lnSpc>
                <a:spcPct val="100000"/>
              </a:lnSpc>
              <a:spcBef>
                <a:spcPts val="0"/>
              </a:spcBef>
              <a:spcAft>
                <a:spcPts val="0"/>
              </a:spcAft>
              <a:buClr>
                <a:schemeClr val="accent4"/>
              </a:buClr>
              <a:buSzPts val="12400"/>
              <a:buFont typeface="Arial"/>
              <a:buNone/>
              <a:defRPr sz="16533" b="0" i="0" u="none" strike="noStrike" cap="none">
                <a:solidFill>
                  <a:schemeClr val="accent4"/>
                </a:solidFill>
                <a:latin typeface="Arial"/>
                <a:ea typeface="Arial"/>
                <a:cs typeface="Arial"/>
                <a:sym typeface="Arial"/>
              </a:defRPr>
            </a:lvl8pPr>
            <a:lvl9pPr marR="0" lvl="8" algn="l" rtl="0">
              <a:lnSpc>
                <a:spcPct val="100000"/>
              </a:lnSpc>
              <a:spcBef>
                <a:spcPts val="0"/>
              </a:spcBef>
              <a:spcAft>
                <a:spcPts val="0"/>
              </a:spcAft>
              <a:buClr>
                <a:schemeClr val="accent4"/>
              </a:buClr>
              <a:buSzPts val="12400"/>
              <a:buFont typeface="Arial"/>
              <a:buNone/>
              <a:defRPr sz="16533" b="0" i="0" u="none" strike="noStrike" cap="none">
                <a:solidFill>
                  <a:schemeClr val="accent4"/>
                </a:solidFill>
                <a:latin typeface="Arial"/>
                <a:ea typeface="Arial"/>
                <a:cs typeface="Arial"/>
                <a:sym typeface="Arial"/>
              </a:defRPr>
            </a:lvl9pPr>
          </a:lstStyle>
          <a:p>
            <a:pPr>
              <a:spcBef>
                <a:spcPct val="50000"/>
              </a:spcBef>
              <a:spcAft>
                <a:spcPct val="0"/>
              </a:spcAft>
              <a:buClrTx/>
              <a:buSzTx/>
              <a:buFontTx/>
              <a:buNone/>
            </a:pPr>
            <a:r>
              <a:rPr lang="en-US" altLang="en-US" sz="3200" b="1" kern="0">
                <a:solidFill>
                  <a:srgbClr val="C00000"/>
                </a:solidFill>
                <a:latin typeface="Times New Roman" panose="02020603050405020304" pitchFamily="18" charset="0"/>
                <a:cs typeface="Arial" panose="020B0604020202020204" pitchFamily="34" charset="0"/>
                <a:sym typeface="Sue Ellen Francisco"/>
              </a:rPr>
              <a:t>TRÌNH BÀY Ý KIẾN VỀ MỘT VẤN ĐỀ TRONG ĐỜI SỐNG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6" name="Google Shape;585;p49">
            <a:extLst>
              <a:ext uri="{FF2B5EF4-FFF2-40B4-BE49-F238E27FC236}">
                <a16:creationId xmlns:a16="http://schemas.microsoft.com/office/drawing/2014/main" id="{97E76FCD-CC0B-CC4B-94E1-746393CD509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3234" y="5943600"/>
            <a:ext cx="1058333" cy="78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1" name="Google Shape;591;p49">
            <a:extLst>
              <a:ext uri="{FF2B5EF4-FFF2-40B4-BE49-F238E27FC236}">
                <a16:creationId xmlns:a16="http://schemas.microsoft.com/office/drawing/2014/main" id="{6C3D2394-1DC6-5044-86AC-C1CE627BFD0C}"/>
              </a:ext>
            </a:extLst>
          </p:cNvPr>
          <p:cNvSpPr/>
          <p:nvPr/>
        </p:nvSpPr>
        <p:spPr>
          <a:xfrm>
            <a:off x="1638300" y="4533901"/>
            <a:ext cx="510117" cy="1445684"/>
          </a:xfrm>
          <a:custGeom>
            <a:avLst/>
            <a:gdLst/>
            <a:ahLst/>
            <a:cxnLst/>
            <a:rect l="l" t="t" r="r" b="b"/>
            <a:pathLst>
              <a:path w="18877" h="53703" extrusionOk="0">
                <a:moveTo>
                  <a:pt x="10961" y="34522"/>
                </a:moveTo>
                <a:cubicBezTo>
                  <a:pt x="12831" y="39089"/>
                  <a:pt x="12918" y="43786"/>
                  <a:pt x="12222" y="48570"/>
                </a:cubicBezTo>
                <a:cubicBezTo>
                  <a:pt x="11004" y="44004"/>
                  <a:pt x="10569" y="39263"/>
                  <a:pt x="10961" y="34522"/>
                </a:cubicBezTo>
                <a:close/>
                <a:moveTo>
                  <a:pt x="7230" y="0"/>
                </a:moveTo>
                <a:cubicBezTo>
                  <a:pt x="7161" y="0"/>
                  <a:pt x="7086" y="24"/>
                  <a:pt x="7003" y="76"/>
                </a:cubicBezTo>
                <a:cubicBezTo>
                  <a:pt x="6133" y="641"/>
                  <a:pt x="6742" y="2033"/>
                  <a:pt x="7177" y="2946"/>
                </a:cubicBezTo>
                <a:cubicBezTo>
                  <a:pt x="7612" y="3816"/>
                  <a:pt x="7960" y="4773"/>
                  <a:pt x="8394" y="5817"/>
                </a:cubicBezTo>
                <a:cubicBezTo>
                  <a:pt x="7833" y="5661"/>
                  <a:pt x="7182" y="4900"/>
                  <a:pt x="6746" y="4900"/>
                </a:cubicBezTo>
                <a:cubicBezTo>
                  <a:pt x="6575" y="4900"/>
                  <a:pt x="6436" y="5019"/>
                  <a:pt x="6350" y="5338"/>
                </a:cubicBezTo>
                <a:cubicBezTo>
                  <a:pt x="6046" y="6730"/>
                  <a:pt x="7786" y="7513"/>
                  <a:pt x="9003" y="8078"/>
                </a:cubicBezTo>
                <a:cubicBezTo>
                  <a:pt x="9308" y="9296"/>
                  <a:pt x="9612" y="10514"/>
                  <a:pt x="9960" y="11949"/>
                </a:cubicBezTo>
                <a:cubicBezTo>
                  <a:pt x="8903" y="11019"/>
                  <a:pt x="8421" y="9554"/>
                  <a:pt x="6956" y="9554"/>
                </a:cubicBezTo>
                <a:cubicBezTo>
                  <a:pt x="6914" y="9554"/>
                  <a:pt x="6872" y="9555"/>
                  <a:pt x="6829" y="9557"/>
                </a:cubicBezTo>
                <a:cubicBezTo>
                  <a:pt x="6002" y="9601"/>
                  <a:pt x="6394" y="11297"/>
                  <a:pt x="6568" y="11471"/>
                </a:cubicBezTo>
                <a:cubicBezTo>
                  <a:pt x="7612" y="12558"/>
                  <a:pt x="9308" y="13776"/>
                  <a:pt x="10395" y="13950"/>
                </a:cubicBezTo>
                <a:cubicBezTo>
                  <a:pt x="10569" y="15037"/>
                  <a:pt x="10743" y="16386"/>
                  <a:pt x="10961" y="17951"/>
                </a:cubicBezTo>
                <a:cubicBezTo>
                  <a:pt x="10569" y="17560"/>
                  <a:pt x="10308" y="17299"/>
                  <a:pt x="10091" y="17038"/>
                </a:cubicBezTo>
                <a:cubicBezTo>
                  <a:pt x="9090" y="16038"/>
                  <a:pt x="8090" y="15037"/>
                  <a:pt x="7090" y="14080"/>
                </a:cubicBezTo>
                <a:cubicBezTo>
                  <a:pt x="6841" y="13856"/>
                  <a:pt x="6407" y="13590"/>
                  <a:pt x="6057" y="13590"/>
                </a:cubicBezTo>
                <a:cubicBezTo>
                  <a:pt x="5795" y="13590"/>
                  <a:pt x="5580" y="13739"/>
                  <a:pt x="5524" y="14167"/>
                </a:cubicBezTo>
                <a:cubicBezTo>
                  <a:pt x="5219" y="16516"/>
                  <a:pt x="8438" y="18169"/>
                  <a:pt x="10874" y="19126"/>
                </a:cubicBezTo>
                <a:lnTo>
                  <a:pt x="10874" y="24040"/>
                </a:lnTo>
                <a:cubicBezTo>
                  <a:pt x="9595" y="22308"/>
                  <a:pt x="9138" y="18658"/>
                  <a:pt x="7275" y="18658"/>
                </a:cubicBezTo>
                <a:cubicBezTo>
                  <a:pt x="7174" y="18658"/>
                  <a:pt x="7069" y="18668"/>
                  <a:pt x="6959" y="18691"/>
                </a:cubicBezTo>
                <a:cubicBezTo>
                  <a:pt x="6089" y="18865"/>
                  <a:pt x="5959" y="20082"/>
                  <a:pt x="6350" y="20996"/>
                </a:cubicBezTo>
                <a:cubicBezTo>
                  <a:pt x="7220" y="23083"/>
                  <a:pt x="8829" y="24519"/>
                  <a:pt x="10700" y="25693"/>
                </a:cubicBezTo>
                <a:cubicBezTo>
                  <a:pt x="10569" y="27650"/>
                  <a:pt x="10439" y="29607"/>
                  <a:pt x="10265" y="31739"/>
                </a:cubicBezTo>
                <a:lnTo>
                  <a:pt x="8568" y="29259"/>
                </a:lnTo>
                <a:cubicBezTo>
                  <a:pt x="8438" y="27563"/>
                  <a:pt x="8394" y="26171"/>
                  <a:pt x="8220" y="24780"/>
                </a:cubicBezTo>
                <a:cubicBezTo>
                  <a:pt x="8158" y="24371"/>
                  <a:pt x="7799" y="23780"/>
                  <a:pt x="7392" y="23780"/>
                </a:cubicBezTo>
                <a:cubicBezTo>
                  <a:pt x="7236" y="23780"/>
                  <a:pt x="7072" y="23867"/>
                  <a:pt x="6916" y="24084"/>
                </a:cubicBezTo>
                <a:cubicBezTo>
                  <a:pt x="6394" y="24867"/>
                  <a:pt x="6916" y="26084"/>
                  <a:pt x="6916" y="27346"/>
                </a:cubicBezTo>
                <a:lnTo>
                  <a:pt x="5176" y="24954"/>
                </a:lnTo>
                <a:cubicBezTo>
                  <a:pt x="5393" y="23518"/>
                  <a:pt x="7307" y="21344"/>
                  <a:pt x="5611" y="20735"/>
                </a:cubicBezTo>
                <a:cubicBezTo>
                  <a:pt x="5469" y="20683"/>
                  <a:pt x="5345" y="20659"/>
                  <a:pt x="5239" y="20659"/>
                </a:cubicBezTo>
                <a:cubicBezTo>
                  <a:pt x="4271" y="20659"/>
                  <a:pt x="4667" y="22635"/>
                  <a:pt x="4393" y="23692"/>
                </a:cubicBezTo>
                <a:lnTo>
                  <a:pt x="3349" y="21257"/>
                </a:lnTo>
                <a:cubicBezTo>
                  <a:pt x="3958" y="20039"/>
                  <a:pt x="5393" y="18734"/>
                  <a:pt x="4480" y="17690"/>
                </a:cubicBezTo>
                <a:cubicBezTo>
                  <a:pt x="4402" y="17574"/>
                  <a:pt x="4117" y="17423"/>
                  <a:pt x="3963" y="17423"/>
                </a:cubicBezTo>
                <a:cubicBezTo>
                  <a:pt x="3945" y="17423"/>
                  <a:pt x="3929" y="17425"/>
                  <a:pt x="3915" y="17429"/>
                </a:cubicBezTo>
                <a:cubicBezTo>
                  <a:pt x="3306" y="17603"/>
                  <a:pt x="2871" y="18082"/>
                  <a:pt x="2653" y="19430"/>
                </a:cubicBezTo>
                <a:cubicBezTo>
                  <a:pt x="2523" y="18778"/>
                  <a:pt x="2610" y="18212"/>
                  <a:pt x="2523" y="17734"/>
                </a:cubicBezTo>
                <a:cubicBezTo>
                  <a:pt x="2566" y="17734"/>
                  <a:pt x="2827" y="16690"/>
                  <a:pt x="2871" y="16690"/>
                </a:cubicBezTo>
                <a:cubicBezTo>
                  <a:pt x="3088" y="15603"/>
                  <a:pt x="3219" y="14646"/>
                  <a:pt x="2392" y="14515"/>
                </a:cubicBezTo>
                <a:cubicBezTo>
                  <a:pt x="2384" y="14515"/>
                  <a:pt x="2375" y="14515"/>
                  <a:pt x="2367" y="14515"/>
                </a:cubicBezTo>
                <a:cubicBezTo>
                  <a:pt x="1360" y="14515"/>
                  <a:pt x="2044" y="17044"/>
                  <a:pt x="2044" y="17734"/>
                </a:cubicBezTo>
                <a:cubicBezTo>
                  <a:pt x="2044" y="18256"/>
                  <a:pt x="2088" y="18821"/>
                  <a:pt x="2175" y="19387"/>
                </a:cubicBezTo>
                <a:lnTo>
                  <a:pt x="2088" y="19387"/>
                </a:lnTo>
                <a:cubicBezTo>
                  <a:pt x="1914" y="18821"/>
                  <a:pt x="1610" y="18299"/>
                  <a:pt x="1218" y="17864"/>
                </a:cubicBezTo>
                <a:cubicBezTo>
                  <a:pt x="1019" y="17776"/>
                  <a:pt x="808" y="17619"/>
                  <a:pt x="598" y="17619"/>
                </a:cubicBezTo>
                <a:cubicBezTo>
                  <a:pt x="395" y="17619"/>
                  <a:pt x="192" y="17765"/>
                  <a:pt x="0" y="18256"/>
                </a:cubicBezTo>
                <a:cubicBezTo>
                  <a:pt x="0" y="20343"/>
                  <a:pt x="1610" y="20778"/>
                  <a:pt x="2827" y="21561"/>
                </a:cubicBezTo>
                <a:cubicBezTo>
                  <a:pt x="3041" y="22203"/>
                  <a:pt x="3298" y="22804"/>
                  <a:pt x="3555" y="23445"/>
                </a:cubicBezTo>
                <a:lnTo>
                  <a:pt x="3555" y="23445"/>
                </a:lnTo>
                <a:cubicBezTo>
                  <a:pt x="3043" y="23145"/>
                  <a:pt x="2419" y="22207"/>
                  <a:pt x="1957" y="22040"/>
                </a:cubicBezTo>
                <a:cubicBezTo>
                  <a:pt x="1760" y="21941"/>
                  <a:pt x="1544" y="21869"/>
                  <a:pt x="1335" y="21869"/>
                </a:cubicBezTo>
                <a:cubicBezTo>
                  <a:pt x="1084" y="21869"/>
                  <a:pt x="842" y="21972"/>
                  <a:pt x="653" y="22257"/>
                </a:cubicBezTo>
                <a:cubicBezTo>
                  <a:pt x="261" y="23823"/>
                  <a:pt x="2218" y="25258"/>
                  <a:pt x="4828" y="25563"/>
                </a:cubicBezTo>
                <a:lnTo>
                  <a:pt x="6176" y="27433"/>
                </a:lnTo>
                <a:cubicBezTo>
                  <a:pt x="5211" y="27252"/>
                  <a:pt x="4016" y="26443"/>
                  <a:pt x="3127" y="26443"/>
                </a:cubicBezTo>
                <a:cubicBezTo>
                  <a:pt x="2735" y="26443"/>
                  <a:pt x="2402" y="26601"/>
                  <a:pt x="2175" y="27041"/>
                </a:cubicBezTo>
                <a:cubicBezTo>
                  <a:pt x="1392" y="28433"/>
                  <a:pt x="2914" y="28955"/>
                  <a:pt x="7829" y="29346"/>
                </a:cubicBezTo>
                <a:cubicBezTo>
                  <a:pt x="8960" y="31173"/>
                  <a:pt x="10526" y="32652"/>
                  <a:pt x="10308" y="35218"/>
                </a:cubicBezTo>
                <a:cubicBezTo>
                  <a:pt x="10091" y="38871"/>
                  <a:pt x="10308" y="42525"/>
                  <a:pt x="11048" y="46091"/>
                </a:cubicBezTo>
                <a:cubicBezTo>
                  <a:pt x="11439" y="48092"/>
                  <a:pt x="12483" y="50049"/>
                  <a:pt x="11482" y="52137"/>
                </a:cubicBezTo>
                <a:cubicBezTo>
                  <a:pt x="11482" y="52180"/>
                  <a:pt x="11569" y="52224"/>
                  <a:pt x="11700" y="52354"/>
                </a:cubicBezTo>
                <a:lnTo>
                  <a:pt x="12222" y="51224"/>
                </a:lnTo>
                <a:cubicBezTo>
                  <a:pt x="12613" y="52093"/>
                  <a:pt x="13005" y="52876"/>
                  <a:pt x="13353" y="53703"/>
                </a:cubicBezTo>
                <a:lnTo>
                  <a:pt x="13614" y="53616"/>
                </a:lnTo>
                <a:cubicBezTo>
                  <a:pt x="13570" y="53355"/>
                  <a:pt x="13440" y="53094"/>
                  <a:pt x="13396" y="52876"/>
                </a:cubicBezTo>
                <a:cubicBezTo>
                  <a:pt x="13135" y="51702"/>
                  <a:pt x="12439" y="50441"/>
                  <a:pt x="12657" y="49353"/>
                </a:cubicBezTo>
                <a:cubicBezTo>
                  <a:pt x="13135" y="46831"/>
                  <a:pt x="13309" y="44265"/>
                  <a:pt x="13179" y="41699"/>
                </a:cubicBezTo>
                <a:cubicBezTo>
                  <a:pt x="13005" y="38784"/>
                  <a:pt x="12613" y="35870"/>
                  <a:pt x="11135" y="33261"/>
                </a:cubicBezTo>
                <a:cubicBezTo>
                  <a:pt x="11004" y="32956"/>
                  <a:pt x="10917" y="32608"/>
                  <a:pt x="10961" y="32261"/>
                </a:cubicBezTo>
                <a:cubicBezTo>
                  <a:pt x="11048" y="30216"/>
                  <a:pt x="11178" y="28172"/>
                  <a:pt x="11395" y="26128"/>
                </a:cubicBezTo>
                <a:cubicBezTo>
                  <a:pt x="11482" y="25693"/>
                  <a:pt x="11787" y="25302"/>
                  <a:pt x="12178" y="25084"/>
                </a:cubicBezTo>
                <a:cubicBezTo>
                  <a:pt x="14657" y="23736"/>
                  <a:pt x="16789" y="21779"/>
                  <a:pt x="18354" y="19387"/>
                </a:cubicBezTo>
                <a:cubicBezTo>
                  <a:pt x="18354" y="19169"/>
                  <a:pt x="18354" y="18995"/>
                  <a:pt x="18354" y="18778"/>
                </a:cubicBezTo>
                <a:cubicBezTo>
                  <a:pt x="18212" y="18403"/>
                  <a:pt x="17967" y="18270"/>
                  <a:pt x="17683" y="18270"/>
                </a:cubicBezTo>
                <a:cubicBezTo>
                  <a:pt x="17273" y="18270"/>
                  <a:pt x="16782" y="18547"/>
                  <a:pt x="16397" y="18778"/>
                </a:cubicBezTo>
                <a:cubicBezTo>
                  <a:pt x="14657" y="19908"/>
                  <a:pt x="13222" y="21474"/>
                  <a:pt x="12222" y="23344"/>
                </a:cubicBezTo>
                <a:cubicBezTo>
                  <a:pt x="12048" y="23605"/>
                  <a:pt x="11917" y="23910"/>
                  <a:pt x="11656" y="24388"/>
                </a:cubicBezTo>
                <a:lnTo>
                  <a:pt x="11656" y="18517"/>
                </a:lnTo>
                <a:cubicBezTo>
                  <a:pt x="13788" y="16951"/>
                  <a:pt x="18876" y="14515"/>
                  <a:pt x="16310" y="12297"/>
                </a:cubicBezTo>
                <a:cubicBezTo>
                  <a:pt x="15942" y="11980"/>
                  <a:pt x="15597" y="11842"/>
                  <a:pt x="15272" y="11842"/>
                </a:cubicBezTo>
                <a:cubicBezTo>
                  <a:pt x="13638" y="11842"/>
                  <a:pt x="12513" y="15333"/>
                  <a:pt x="11569" y="17038"/>
                </a:cubicBezTo>
                <a:cubicBezTo>
                  <a:pt x="11352" y="15690"/>
                  <a:pt x="11178" y="14428"/>
                  <a:pt x="10961" y="13167"/>
                </a:cubicBezTo>
                <a:cubicBezTo>
                  <a:pt x="12657" y="11601"/>
                  <a:pt x="15179" y="8513"/>
                  <a:pt x="13179" y="7382"/>
                </a:cubicBezTo>
                <a:cubicBezTo>
                  <a:pt x="13052" y="7335"/>
                  <a:pt x="12932" y="7313"/>
                  <a:pt x="12820" y="7313"/>
                </a:cubicBezTo>
                <a:cubicBezTo>
                  <a:pt x="12317" y="7313"/>
                  <a:pt x="11965" y="7746"/>
                  <a:pt x="11787" y="8209"/>
                </a:cubicBezTo>
                <a:cubicBezTo>
                  <a:pt x="11395" y="9253"/>
                  <a:pt x="11048" y="10340"/>
                  <a:pt x="10613" y="11558"/>
                </a:cubicBezTo>
                <a:cubicBezTo>
                  <a:pt x="10308" y="10383"/>
                  <a:pt x="9960" y="9296"/>
                  <a:pt x="9743" y="8209"/>
                </a:cubicBezTo>
                <a:cubicBezTo>
                  <a:pt x="9656" y="7774"/>
                  <a:pt x="10178" y="7339"/>
                  <a:pt x="10265" y="6861"/>
                </a:cubicBezTo>
                <a:cubicBezTo>
                  <a:pt x="10439" y="6252"/>
                  <a:pt x="10613" y="5643"/>
                  <a:pt x="10700" y="4990"/>
                </a:cubicBezTo>
                <a:cubicBezTo>
                  <a:pt x="10700" y="4729"/>
                  <a:pt x="10482" y="4033"/>
                  <a:pt x="10178" y="3903"/>
                </a:cubicBezTo>
                <a:cubicBezTo>
                  <a:pt x="10064" y="3858"/>
                  <a:pt x="9966" y="3837"/>
                  <a:pt x="9880" y="3837"/>
                </a:cubicBezTo>
                <a:cubicBezTo>
                  <a:pt x="9139" y="3837"/>
                  <a:pt x="9320" y="5372"/>
                  <a:pt x="9047" y="6034"/>
                </a:cubicBezTo>
                <a:cubicBezTo>
                  <a:pt x="8699" y="4642"/>
                  <a:pt x="8394" y="3207"/>
                  <a:pt x="8047" y="1772"/>
                </a:cubicBezTo>
                <a:cubicBezTo>
                  <a:pt x="7893" y="1274"/>
                  <a:pt x="7740" y="0"/>
                  <a:pt x="7230"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latin typeface="Arial"/>
              <a:cs typeface="Arial"/>
              <a:sym typeface="Arial"/>
            </a:endParaRPr>
          </a:p>
        </p:txBody>
      </p:sp>
      <p:pic>
        <p:nvPicPr>
          <p:cNvPr id="330758" name="Google Shape;592;p49">
            <a:extLst>
              <a:ext uri="{FF2B5EF4-FFF2-40B4-BE49-F238E27FC236}">
                <a16:creationId xmlns:a16="http://schemas.microsoft.com/office/drawing/2014/main" id="{2E99FBCC-F42F-2F49-853C-F69AA09EB35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984" y="5429251"/>
            <a:ext cx="1058333" cy="78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2">
            <a:extLst>
              <a:ext uri="{FF2B5EF4-FFF2-40B4-BE49-F238E27FC236}">
                <a16:creationId xmlns:a16="http://schemas.microsoft.com/office/drawing/2014/main" id="{0B4EEF11-8322-1B0F-3A7A-F672541849D5}"/>
              </a:ext>
            </a:extLst>
          </p:cNvPr>
          <p:cNvGraphicFramePr>
            <a:graphicFrameLocks noGrp="1"/>
          </p:cNvGraphicFramePr>
          <p:nvPr>
            <p:extLst>
              <p:ext uri="{D42A27DB-BD31-4B8C-83A1-F6EECF244321}">
                <p14:modId xmlns:p14="http://schemas.microsoft.com/office/powerpoint/2010/main" val="3375141874"/>
              </p:ext>
            </p:extLst>
          </p:nvPr>
        </p:nvGraphicFramePr>
        <p:xfrm>
          <a:off x="1176792" y="1008162"/>
          <a:ext cx="10656525" cy="4702493"/>
        </p:xfrm>
        <a:graphic>
          <a:graphicData uri="http://schemas.openxmlformats.org/drawingml/2006/table">
            <a:tbl>
              <a:tblPr firstRow="1" bandRow="1">
                <a:tableStyleId>{5C22544A-7EE6-4342-B048-85BDC9FD1C3A}</a:tableStyleId>
              </a:tblPr>
              <a:tblGrid>
                <a:gridCol w="3552175">
                  <a:extLst>
                    <a:ext uri="{9D8B030D-6E8A-4147-A177-3AD203B41FA5}">
                      <a16:colId xmlns:a16="http://schemas.microsoft.com/office/drawing/2014/main" val="3587917271"/>
                    </a:ext>
                  </a:extLst>
                </a:gridCol>
                <a:gridCol w="3552175">
                  <a:extLst>
                    <a:ext uri="{9D8B030D-6E8A-4147-A177-3AD203B41FA5}">
                      <a16:colId xmlns:a16="http://schemas.microsoft.com/office/drawing/2014/main" val="1570323311"/>
                    </a:ext>
                  </a:extLst>
                </a:gridCol>
                <a:gridCol w="3552175">
                  <a:extLst>
                    <a:ext uri="{9D8B030D-6E8A-4147-A177-3AD203B41FA5}">
                      <a16:colId xmlns:a16="http://schemas.microsoft.com/office/drawing/2014/main" val="2059133158"/>
                    </a:ext>
                  </a:extLst>
                </a:gridCol>
              </a:tblGrid>
              <a:tr h="1081015">
                <a:tc>
                  <a:txBody>
                    <a:bodyPr/>
                    <a:lstStyle/>
                    <a:p>
                      <a:pPr marL="0" marR="0" algn="ctr">
                        <a:lnSpc>
                          <a:spcPct val="115000"/>
                        </a:lnSpc>
                        <a:spcBef>
                          <a:spcPts val="0"/>
                        </a:spcBef>
                        <a:spcAft>
                          <a:spcPts val="0"/>
                        </a:spcAft>
                      </a:pPr>
                      <a:r>
                        <a:rPr lang="en-US" sz="2400">
                          <a:solidFill>
                            <a:srgbClr val="000000"/>
                          </a:solidFill>
                          <a:effectLst/>
                          <a:latin typeface="Times New Roman" panose="02020603050405020304" pitchFamily="18" charset="0"/>
                          <a:cs typeface="Times New Roman" panose="02020603050405020304" pitchFamily="18" charset="0"/>
                        </a:rPr>
                        <a:t>Văn bản:</a:t>
                      </a:r>
                    </a:p>
                    <a:p>
                      <a:pPr marL="0" marR="0" algn="ctr">
                        <a:lnSpc>
                          <a:spcPct val="115000"/>
                        </a:lnSpc>
                        <a:spcBef>
                          <a:spcPts val="0"/>
                        </a:spcBef>
                        <a:spcAft>
                          <a:spcPts val="0"/>
                        </a:spcAft>
                      </a:pPr>
                      <a:r>
                        <a:rPr lang="en-US" sz="2400" b="1" i="1"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“Người đàn ông cô độc giữa rừng”</a:t>
                      </a:r>
                      <a:endParaRPr lang="en-US" sz="240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2400">
                          <a:solidFill>
                            <a:srgbClr val="000000"/>
                          </a:solidFill>
                          <a:effectLst/>
                          <a:latin typeface="Times New Roman" panose="02020603050405020304" pitchFamily="18" charset="0"/>
                          <a:cs typeface="Times New Roman" panose="02020603050405020304" pitchFamily="18" charset="0"/>
                        </a:rPr>
                        <a:t>Văn bản:</a:t>
                      </a:r>
                    </a:p>
                    <a:p>
                      <a:pPr marL="0" marR="0" algn="ctr">
                        <a:lnSpc>
                          <a:spcPct val="115000"/>
                        </a:lnSpc>
                        <a:spcBef>
                          <a:spcPts val="0"/>
                        </a:spcBef>
                        <a:spcAft>
                          <a:spcPts val="0"/>
                        </a:spcAft>
                      </a:pPr>
                      <a:r>
                        <a:rPr lang="en-US" sz="2400" b="1" i="1"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“Dọc đường xứ Nghệ” </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2400">
                          <a:solidFill>
                            <a:srgbClr val="000000"/>
                          </a:solidFill>
                          <a:effectLst/>
                          <a:latin typeface="Times New Roman" panose="02020603050405020304" pitchFamily="18" charset="0"/>
                          <a:cs typeface="Times New Roman" panose="02020603050405020304" pitchFamily="18" charset="0"/>
                        </a:rPr>
                        <a:t>Văn bản:</a:t>
                      </a:r>
                    </a:p>
                    <a:p>
                      <a:pPr marL="0" marR="0" algn="ctr">
                        <a:lnSpc>
                          <a:spcPct val="115000"/>
                        </a:lnSpc>
                        <a:spcBef>
                          <a:spcPts val="0"/>
                        </a:spcBef>
                        <a:spcAft>
                          <a:spcPts val="0"/>
                        </a:spcAft>
                      </a:pPr>
                      <a:r>
                        <a:rPr lang="en-US" sz="2400" b="1" i="1"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“Buổi học cuối cùng”</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7970570"/>
                  </a:ext>
                </a:extLst>
              </a:tr>
              <a:tr h="36467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cap="none">
                          <a:solidFill>
                            <a:schemeClr val="dk1"/>
                          </a:solidFill>
                          <a:effectLst/>
                          <a:latin typeface="Times New Roman" panose="02020603050405020304" pitchFamily="18" charset="0"/>
                          <a:ea typeface="+mn-ea"/>
                          <a:cs typeface="Times New Roman" panose="02020603050405020304" pitchFamily="18" charset="0"/>
                          <a:sym typeface="Arial"/>
                        </a:rPr>
                        <a:t>- Hành động chế vũ khí của Võ Tòng để bắn giặc Pháp. </a:t>
                      </a:r>
                      <a:endParaRPr lang="en-US" sz="2400" b="0" i="0" u="none" strike="noStrike" cap="none">
                        <a:solidFill>
                          <a:srgbClr val="000000"/>
                        </a:solidFill>
                        <a:effectLst/>
                        <a:latin typeface="Times New Roman" panose="02020603050405020304" pitchFamily="18" charset="0"/>
                        <a:ea typeface="+mn-ea"/>
                        <a:cs typeface="Times New Roman" panose="02020603050405020304" pitchFamily="18" charset="0"/>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400" b="0" i="0"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 Những câu hỏi và sự lí giải về sự kiện lịch sử cho thấy Côn là cậu bé có tâm hồn yêu quê hương đất nước, ham muốn tìm hiểu về cội </a:t>
                      </a:r>
                    </a:p>
                    <a:p>
                      <a:r>
                        <a:rPr lang="en-US" sz="2400" b="0" i="0"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nguồn gốc gác</a:t>
                      </a:r>
                    </a:p>
                    <a:p>
                      <a:r>
                        <a:rPr lang="en-US" sz="2400" b="0" i="0"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 Những câu trả lời của cụ Phó bảng</a:t>
                      </a:r>
                      <a:endParaRPr lang="en-US" sz="240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cap="none">
                          <a:solidFill>
                            <a:schemeClr val="dk1"/>
                          </a:solidFill>
                          <a:effectLst/>
                          <a:latin typeface="Times New Roman" panose="02020603050405020304" pitchFamily="18" charset="0"/>
                          <a:ea typeface="+mn-ea"/>
                          <a:cs typeface="Times New Roman" panose="02020603050405020304" pitchFamily="18" charset="0"/>
                          <a:sym typeface="Arial"/>
                        </a:rPr>
                        <a:t>- Tình yêu với tiếng mẹ đẻ là biểu hiện sâu sắc của tình yêu nước.</a:t>
                      </a:r>
                      <a:endParaRPr lang="en-US" sz="2400">
                        <a:solidFill>
                          <a:srgbClr val="0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73473714"/>
                  </a:ext>
                </a:extLst>
              </a:tr>
            </a:tbl>
          </a:graphicData>
        </a:graphic>
      </p:graphicFrame>
      <p:sp>
        <p:nvSpPr>
          <p:cNvPr id="10" name="Rectangle: Rounded Corners 9">
            <a:extLst>
              <a:ext uri="{FF2B5EF4-FFF2-40B4-BE49-F238E27FC236}">
                <a16:creationId xmlns:a16="http://schemas.microsoft.com/office/drawing/2014/main" id="{535B995C-0FD4-1B73-19C1-F4044D8290C5}"/>
              </a:ext>
            </a:extLst>
          </p:cNvPr>
          <p:cNvSpPr/>
          <p:nvPr/>
        </p:nvSpPr>
        <p:spPr>
          <a:xfrm>
            <a:off x="1920347" y="286569"/>
            <a:ext cx="9466409" cy="705327"/>
          </a:xfrm>
          <a:prstGeom prst="roundRect">
            <a:avLst>
              <a:gd name="adj" fmla="val 398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3200" b="1">
                <a:solidFill>
                  <a:srgbClr val="000000"/>
                </a:solidFill>
                <a:latin typeface="Times New Roman" panose="02020603050405020304" pitchFamily="18" charset="0"/>
                <a:ea typeface="Times New Roman" panose="02020603050405020304" pitchFamily="18" charset="0"/>
              </a:rPr>
              <a:t>LÍ LẼ</a:t>
            </a:r>
            <a:endParaRPr lang="en-US" sz="3200" b="1">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7872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ded Corner 3">
            <a:extLst>
              <a:ext uri="{FF2B5EF4-FFF2-40B4-BE49-F238E27FC236}">
                <a16:creationId xmlns:a16="http://schemas.microsoft.com/office/drawing/2014/main" id="{2ABE083A-2533-244C-87B9-94801FB0FE29}"/>
              </a:ext>
            </a:extLst>
          </p:cNvPr>
          <p:cNvSpPr/>
          <p:nvPr/>
        </p:nvSpPr>
        <p:spPr>
          <a:xfrm>
            <a:off x="69851" y="1724161"/>
            <a:ext cx="1682749" cy="4578349"/>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US" sz="3200" b="1">
                <a:solidFill>
                  <a:prstClr val="white"/>
                </a:solidFill>
                <a:latin typeface="Times New Roman" panose="02020603050405020304" pitchFamily="18" charset="0"/>
                <a:cs typeface="Times New Roman" panose="02020603050405020304" pitchFamily="18" charset="0"/>
              </a:rPr>
              <a:t>DÀN Ý</a:t>
            </a:r>
            <a:endParaRPr lang="en-VN" sz="3200" b="1" dirty="0">
              <a:solidFill>
                <a:prstClr val="white"/>
              </a:solidFill>
              <a:latin typeface="Times New Roman" panose="02020603050405020304" pitchFamily="18" charset="0"/>
              <a:cs typeface="Times New Roman" panose="02020603050405020304" pitchFamily="18" charset="0"/>
            </a:endParaRPr>
          </a:p>
        </p:txBody>
      </p:sp>
      <p:sp>
        <p:nvSpPr>
          <p:cNvPr id="5" name="Right Arrow 4">
            <a:extLst>
              <a:ext uri="{FF2B5EF4-FFF2-40B4-BE49-F238E27FC236}">
                <a16:creationId xmlns:a16="http://schemas.microsoft.com/office/drawing/2014/main" id="{4563982A-2F79-C54D-8BAA-87E16FAE4125}"/>
              </a:ext>
            </a:extLst>
          </p:cNvPr>
          <p:cNvSpPr/>
          <p:nvPr/>
        </p:nvSpPr>
        <p:spPr>
          <a:xfrm>
            <a:off x="4618301" y="3481910"/>
            <a:ext cx="2343151" cy="1037167"/>
          </a:xfrm>
          <a:prstGeom prst="rightArrow">
            <a:avLst>
              <a:gd name="adj1" fmla="val 50000"/>
              <a:gd name="adj2" fmla="val 4658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VN" sz="2667" dirty="0">
              <a:solidFill>
                <a:prstClr val="white"/>
              </a:solidFill>
              <a:latin typeface="Times New Roman" panose="02020603050405020304" pitchFamily="18" charset="0"/>
              <a:cs typeface="Times New Roman" panose="02020603050405020304" pitchFamily="18" charset="0"/>
            </a:endParaRPr>
          </a:p>
        </p:txBody>
      </p:sp>
      <p:sp>
        <p:nvSpPr>
          <p:cNvPr id="7" name="Rounded Rectangle 6">
            <a:extLst>
              <a:ext uri="{FF2B5EF4-FFF2-40B4-BE49-F238E27FC236}">
                <a16:creationId xmlns:a16="http://schemas.microsoft.com/office/drawing/2014/main" id="{4E583ED7-0FAB-DE47-8838-3F44492A7317}"/>
              </a:ext>
            </a:extLst>
          </p:cNvPr>
          <p:cNvSpPr/>
          <p:nvPr/>
        </p:nvSpPr>
        <p:spPr>
          <a:xfrm>
            <a:off x="6961452" y="1336575"/>
            <a:ext cx="4862137" cy="1399164"/>
          </a:xfrm>
          <a:prstGeom prst="roundRect">
            <a:avLst>
              <a:gd name="adj" fmla="val 32891"/>
            </a:avLst>
          </a:prstGeom>
          <a:solidFill>
            <a:schemeClr val="accent4">
              <a:lumMod val="75000"/>
            </a:schemeClr>
          </a:solidFill>
        </p:spPr>
        <p:style>
          <a:lnRef idx="2">
            <a:schemeClr val="accent6"/>
          </a:lnRef>
          <a:fillRef idx="1">
            <a:schemeClr val="lt1"/>
          </a:fillRef>
          <a:effectRef idx="0">
            <a:schemeClr val="accent6"/>
          </a:effectRef>
          <a:fontRef idx="minor">
            <a:schemeClr val="dk1"/>
          </a:fontRef>
        </p:style>
        <p:txBody>
          <a:bodyPr anchor="ctr"/>
          <a:lstStyle/>
          <a:p>
            <a:pPr algn="ctr" defTabSz="914377">
              <a:defRPr/>
            </a:pPr>
            <a:r>
              <a:rPr lang="en-US" sz="2400">
                <a:latin typeface="Times New Roman" panose="02020603050405020304" pitchFamily="18" charset="0"/>
                <a:cs typeface="Times New Roman" panose="02020603050405020304" pitchFamily="18" charset="0"/>
              </a:rPr>
              <a:t>Nêu tình yêu nước của cả 3 văn bản</a:t>
            </a:r>
            <a:endParaRPr lang="en-VN" sz="2400" dirty="0">
              <a:solidFill>
                <a:prstClr val="white"/>
              </a:solidFill>
              <a:latin typeface="Times New Roman" panose="02020603050405020304" pitchFamily="18" charset="0"/>
              <a:cs typeface="Times New Roman" panose="02020603050405020304" pitchFamily="18" charset="0"/>
            </a:endParaRPr>
          </a:p>
        </p:txBody>
      </p:sp>
      <p:sp>
        <p:nvSpPr>
          <p:cNvPr id="14" name="Rounded Rectangle 13">
            <a:extLst>
              <a:ext uri="{FF2B5EF4-FFF2-40B4-BE49-F238E27FC236}">
                <a16:creationId xmlns:a16="http://schemas.microsoft.com/office/drawing/2014/main" id="{63891892-5209-1C45-9153-23B41CAD510D}"/>
              </a:ext>
            </a:extLst>
          </p:cNvPr>
          <p:cNvSpPr/>
          <p:nvPr/>
        </p:nvSpPr>
        <p:spPr>
          <a:xfrm>
            <a:off x="2094262" y="1528149"/>
            <a:ext cx="2525184" cy="1111251"/>
          </a:xfrm>
          <a:prstGeom prst="roundRect">
            <a:avLst>
              <a:gd name="adj" fmla="val 2811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US" sz="2667">
                <a:solidFill>
                  <a:prstClr val="white"/>
                </a:solidFill>
                <a:latin typeface="Times New Roman" panose="02020603050405020304" pitchFamily="18" charset="0"/>
                <a:cs typeface="Times New Roman" panose="02020603050405020304" pitchFamily="18" charset="0"/>
              </a:rPr>
              <a:t>MỞ ĐẦU</a:t>
            </a:r>
            <a:endParaRPr lang="en-VN" sz="2667" dirty="0">
              <a:solidFill>
                <a:prstClr val="white"/>
              </a:solidFill>
              <a:latin typeface="Times New Roman" panose="02020603050405020304" pitchFamily="18" charset="0"/>
              <a:cs typeface="Times New Roman" panose="02020603050405020304" pitchFamily="18" charset="0"/>
            </a:endParaRPr>
          </a:p>
        </p:txBody>
      </p:sp>
      <p:sp>
        <p:nvSpPr>
          <p:cNvPr id="16" name="Rounded Rectangle 13">
            <a:extLst>
              <a:ext uri="{FF2B5EF4-FFF2-40B4-BE49-F238E27FC236}">
                <a16:creationId xmlns:a16="http://schemas.microsoft.com/office/drawing/2014/main" id="{A76E854F-C953-3621-45BD-BECD7C364C37}"/>
              </a:ext>
            </a:extLst>
          </p:cNvPr>
          <p:cNvSpPr/>
          <p:nvPr/>
        </p:nvSpPr>
        <p:spPr>
          <a:xfrm>
            <a:off x="2093117" y="3394411"/>
            <a:ext cx="2525184" cy="1111251"/>
          </a:xfrm>
          <a:prstGeom prst="roundRect">
            <a:avLst>
              <a:gd name="adj" fmla="val 2811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US" sz="2667">
                <a:solidFill>
                  <a:prstClr val="white"/>
                </a:solidFill>
                <a:latin typeface="Times New Roman" panose="02020603050405020304" pitchFamily="18" charset="0"/>
                <a:cs typeface="Times New Roman" panose="02020603050405020304" pitchFamily="18" charset="0"/>
              </a:rPr>
              <a:t>NỘI DUNG CHÍNH</a:t>
            </a:r>
            <a:endParaRPr lang="en-VN" sz="2667" dirty="0">
              <a:solidFill>
                <a:prstClr val="white"/>
              </a:solidFill>
              <a:latin typeface="Times New Roman" panose="02020603050405020304" pitchFamily="18" charset="0"/>
              <a:cs typeface="Times New Roman" panose="02020603050405020304" pitchFamily="18" charset="0"/>
            </a:endParaRPr>
          </a:p>
        </p:txBody>
      </p:sp>
      <p:sp>
        <p:nvSpPr>
          <p:cNvPr id="17" name="Rounded Rectangle 13">
            <a:extLst>
              <a:ext uri="{FF2B5EF4-FFF2-40B4-BE49-F238E27FC236}">
                <a16:creationId xmlns:a16="http://schemas.microsoft.com/office/drawing/2014/main" id="{43C2A9A5-FF13-E5AA-03F9-D82FF145A2EF}"/>
              </a:ext>
            </a:extLst>
          </p:cNvPr>
          <p:cNvSpPr/>
          <p:nvPr/>
        </p:nvSpPr>
        <p:spPr>
          <a:xfrm>
            <a:off x="2093117" y="5265248"/>
            <a:ext cx="2525184" cy="1111251"/>
          </a:xfrm>
          <a:prstGeom prst="roundRect">
            <a:avLst>
              <a:gd name="adj" fmla="val 2811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r>
              <a:rPr lang="en-US" sz="2667">
                <a:solidFill>
                  <a:prstClr val="white"/>
                </a:solidFill>
                <a:latin typeface="Times New Roman" panose="02020603050405020304" pitchFamily="18" charset="0"/>
                <a:cs typeface="Times New Roman" panose="02020603050405020304" pitchFamily="18" charset="0"/>
              </a:rPr>
              <a:t>KẾT THÚC</a:t>
            </a:r>
            <a:endParaRPr lang="en-VN" sz="2667" dirty="0">
              <a:solidFill>
                <a:prstClr val="white"/>
              </a:solidFill>
              <a:latin typeface="Times New Roman" panose="02020603050405020304" pitchFamily="18" charset="0"/>
              <a:cs typeface="Times New Roman" panose="02020603050405020304" pitchFamily="18" charset="0"/>
            </a:endParaRPr>
          </a:p>
        </p:txBody>
      </p:sp>
      <p:sp>
        <p:nvSpPr>
          <p:cNvPr id="18" name="Right Arrow 4">
            <a:extLst>
              <a:ext uri="{FF2B5EF4-FFF2-40B4-BE49-F238E27FC236}">
                <a16:creationId xmlns:a16="http://schemas.microsoft.com/office/drawing/2014/main" id="{95566D43-C405-D4FA-4D2C-84467FC8D498}"/>
              </a:ext>
            </a:extLst>
          </p:cNvPr>
          <p:cNvSpPr/>
          <p:nvPr/>
        </p:nvSpPr>
        <p:spPr>
          <a:xfrm>
            <a:off x="4627581" y="1587657"/>
            <a:ext cx="2343151" cy="1037167"/>
          </a:xfrm>
          <a:prstGeom prst="rightArrow">
            <a:avLst>
              <a:gd name="adj1" fmla="val 50000"/>
              <a:gd name="adj2" fmla="val 4658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VN" sz="2667" dirty="0">
              <a:solidFill>
                <a:prstClr val="white"/>
              </a:solidFill>
              <a:latin typeface="Times New Roman" panose="02020603050405020304" pitchFamily="18" charset="0"/>
              <a:cs typeface="Times New Roman" panose="02020603050405020304" pitchFamily="18" charset="0"/>
            </a:endParaRPr>
          </a:p>
        </p:txBody>
      </p:sp>
      <p:sp>
        <p:nvSpPr>
          <p:cNvPr id="19" name="Right Arrow 4">
            <a:extLst>
              <a:ext uri="{FF2B5EF4-FFF2-40B4-BE49-F238E27FC236}">
                <a16:creationId xmlns:a16="http://schemas.microsoft.com/office/drawing/2014/main" id="{C71EBAF1-0957-8B7A-472C-20DA47A27FBE}"/>
              </a:ext>
            </a:extLst>
          </p:cNvPr>
          <p:cNvSpPr/>
          <p:nvPr/>
        </p:nvSpPr>
        <p:spPr>
          <a:xfrm>
            <a:off x="4627581" y="5363870"/>
            <a:ext cx="2343151" cy="1037167"/>
          </a:xfrm>
          <a:prstGeom prst="rightArrow">
            <a:avLst>
              <a:gd name="adj1" fmla="val 50000"/>
              <a:gd name="adj2" fmla="val 46581"/>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VN" sz="2667" dirty="0">
              <a:solidFill>
                <a:prstClr val="white"/>
              </a:solidFill>
              <a:latin typeface="Times New Roman" panose="02020603050405020304" pitchFamily="18" charset="0"/>
              <a:cs typeface="Times New Roman" panose="02020603050405020304" pitchFamily="18" charset="0"/>
            </a:endParaRPr>
          </a:p>
        </p:txBody>
      </p:sp>
      <p:sp>
        <p:nvSpPr>
          <p:cNvPr id="20" name="Rounded Rectangle 6">
            <a:extLst>
              <a:ext uri="{FF2B5EF4-FFF2-40B4-BE49-F238E27FC236}">
                <a16:creationId xmlns:a16="http://schemas.microsoft.com/office/drawing/2014/main" id="{6395DA65-980C-37DE-D944-95D842570D88}"/>
              </a:ext>
            </a:extLst>
          </p:cNvPr>
          <p:cNvSpPr/>
          <p:nvPr/>
        </p:nvSpPr>
        <p:spPr>
          <a:xfrm>
            <a:off x="6970730" y="3293921"/>
            <a:ext cx="4862137" cy="1399164"/>
          </a:xfrm>
          <a:prstGeom prst="roundRect">
            <a:avLst>
              <a:gd name="adj" fmla="val 32891"/>
            </a:avLst>
          </a:prstGeom>
          <a:solidFill>
            <a:schemeClr val="accent4">
              <a:lumMod val="75000"/>
            </a:schemeClr>
          </a:solidFill>
        </p:spPr>
        <p:style>
          <a:lnRef idx="2">
            <a:schemeClr val="accent6"/>
          </a:lnRef>
          <a:fillRef idx="1">
            <a:schemeClr val="lt1"/>
          </a:fillRef>
          <a:effectRef idx="0">
            <a:schemeClr val="accent6"/>
          </a:effectRef>
          <a:fontRef idx="minor">
            <a:schemeClr val="dk1"/>
          </a:fontRef>
        </p:style>
        <p:txBody>
          <a:bodyPr anchor="ctr"/>
          <a:lstStyle/>
          <a:p>
            <a:r>
              <a:rPr lang="en-US" sz="2400">
                <a:latin typeface="Times New Roman" panose="02020603050405020304" pitchFamily="18" charset="0"/>
                <a:cs typeface="Times New Roman" panose="02020603050405020304" pitchFamily="18" charset="0"/>
              </a:rPr>
              <a:t>- Lòng yêu nước của cả 3 văn bản.</a:t>
            </a:r>
          </a:p>
          <a:p>
            <a:r>
              <a:rPr lang="en-US" sz="2400">
                <a:latin typeface="Times New Roman" panose="02020603050405020304" pitchFamily="18" charset="0"/>
                <a:cs typeface="Times New Roman" panose="02020603050405020304" pitchFamily="18" charset="0"/>
              </a:rPr>
              <a:t>- Lí lẽ vì sao đó là biểu hiện của lòng yêu nước.</a:t>
            </a:r>
          </a:p>
        </p:txBody>
      </p:sp>
      <p:sp>
        <p:nvSpPr>
          <p:cNvPr id="21" name="Rounded Rectangle 6">
            <a:extLst>
              <a:ext uri="{FF2B5EF4-FFF2-40B4-BE49-F238E27FC236}">
                <a16:creationId xmlns:a16="http://schemas.microsoft.com/office/drawing/2014/main" id="{F38333B4-6146-E85E-783D-CFCC11F99FD8}"/>
              </a:ext>
            </a:extLst>
          </p:cNvPr>
          <p:cNvSpPr/>
          <p:nvPr/>
        </p:nvSpPr>
        <p:spPr>
          <a:xfrm>
            <a:off x="6972055" y="5243316"/>
            <a:ext cx="4862137" cy="1399164"/>
          </a:xfrm>
          <a:prstGeom prst="roundRect">
            <a:avLst>
              <a:gd name="adj" fmla="val 32891"/>
            </a:avLst>
          </a:prstGeom>
          <a:solidFill>
            <a:schemeClr val="accent4">
              <a:lumMod val="75000"/>
            </a:schemeClr>
          </a:solidFill>
        </p:spPr>
        <p:style>
          <a:lnRef idx="2">
            <a:schemeClr val="accent6"/>
          </a:lnRef>
          <a:fillRef idx="1">
            <a:schemeClr val="lt1"/>
          </a:fillRef>
          <a:effectRef idx="0">
            <a:schemeClr val="accent6"/>
          </a:effectRef>
          <a:fontRef idx="minor">
            <a:schemeClr val="dk1"/>
          </a:fontRef>
        </p:style>
        <p:txBody>
          <a:bodyPr anchor="ctr"/>
          <a:lstStyle/>
          <a:p>
            <a:r>
              <a:rPr lang="en-US" sz="2400">
                <a:latin typeface="Times New Roman" panose="02020603050405020304" pitchFamily="18" charset="0"/>
                <a:cs typeface="Times New Roman" panose="02020603050405020304" pitchFamily="18" charset="0"/>
              </a:rPr>
              <a:t>Khẳng định lại vấn đề và liên hệ cuộc sống ngày nay.</a:t>
            </a:r>
          </a:p>
        </p:txBody>
      </p:sp>
      <p:cxnSp>
        <p:nvCxnSpPr>
          <p:cNvPr id="3" name="Straight Arrow Connector 2">
            <a:extLst>
              <a:ext uri="{FF2B5EF4-FFF2-40B4-BE49-F238E27FC236}">
                <a16:creationId xmlns:a16="http://schemas.microsoft.com/office/drawing/2014/main" id="{6DC590EB-7534-6B5E-7E6B-5A866870D50B}"/>
              </a:ext>
            </a:extLst>
          </p:cNvPr>
          <p:cNvCxnSpPr>
            <a:stCxn id="4" idx="3"/>
            <a:endCxn id="14" idx="1"/>
          </p:cNvCxnSpPr>
          <p:nvPr/>
        </p:nvCxnSpPr>
        <p:spPr>
          <a:xfrm flipV="1">
            <a:off x="1752600" y="2083775"/>
            <a:ext cx="341662" cy="1929561"/>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a:extLst>
              <a:ext uri="{FF2B5EF4-FFF2-40B4-BE49-F238E27FC236}">
                <a16:creationId xmlns:a16="http://schemas.microsoft.com/office/drawing/2014/main" id="{0D0BD573-1D2A-EA15-E27F-7B66577B2D46}"/>
              </a:ext>
            </a:extLst>
          </p:cNvPr>
          <p:cNvCxnSpPr>
            <a:cxnSpLocks/>
            <a:stCxn id="4" idx="3"/>
            <a:endCxn id="16" idx="1"/>
          </p:cNvCxnSpPr>
          <p:nvPr/>
        </p:nvCxnSpPr>
        <p:spPr>
          <a:xfrm flipV="1">
            <a:off x="1752600" y="3950037"/>
            <a:ext cx="340517" cy="6329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6" name="Straight Arrow Connector 25">
            <a:extLst>
              <a:ext uri="{FF2B5EF4-FFF2-40B4-BE49-F238E27FC236}">
                <a16:creationId xmlns:a16="http://schemas.microsoft.com/office/drawing/2014/main" id="{8C9D5498-65B6-DB7E-711D-5881C725A176}"/>
              </a:ext>
            </a:extLst>
          </p:cNvPr>
          <p:cNvCxnSpPr>
            <a:cxnSpLocks/>
            <a:stCxn id="4" idx="3"/>
            <a:endCxn id="17" idx="1"/>
          </p:cNvCxnSpPr>
          <p:nvPr/>
        </p:nvCxnSpPr>
        <p:spPr>
          <a:xfrm>
            <a:off x="1752600" y="4013336"/>
            <a:ext cx="340517" cy="180753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32" name="AutoShape 4">
            <a:extLst>
              <a:ext uri="{FF2B5EF4-FFF2-40B4-BE49-F238E27FC236}">
                <a16:creationId xmlns:a16="http://schemas.microsoft.com/office/drawing/2014/main" id="{5620FC47-C541-0837-AE32-C6CCDF9C9F25}"/>
              </a:ext>
            </a:extLst>
          </p:cNvPr>
          <p:cNvSpPr>
            <a:spLocks noChangeArrowheads="1"/>
          </p:cNvSpPr>
          <p:nvPr/>
        </p:nvSpPr>
        <p:spPr bwMode="gray">
          <a:xfrm>
            <a:off x="3566873" y="415899"/>
            <a:ext cx="4109400" cy="705327"/>
          </a:xfrm>
          <a:prstGeom prst="roundRect">
            <a:avLst>
              <a:gd name="adj" fmla="val 50000"/>
            </a:avLst>
          </a:prstGeom>
          <a:solidFill>
            <a:schemeClr val="tx1">
              <a:lumMod val="25000"/>
              <a:lumOff val="75000"/>
            </a:schemeClr>
          </a:solidFill>
          <a:ln w="38100" algn="ctr">
            <a:solidFill>
              <a:schemeClr val="accent4"/>
            </a:solidFill>
            <a:round/>
            <a:headEnd/>
            <a:tailEnd/>
          </a:ln>
          <a:effectLst>
            <a:outerShdw dist="63500" dir="3187806" algn="ctr" rotWithShape="0">
              <a:srgbClr val="001D3A"/>
            </a:outerShdw>
          </a:effec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r>
              <a:rPr lang="en-US" sz="2800" b="1">
                <a:solidFill>
                  <a:srgbClr val="000000"/>
                </a:solidFill>
                <a:latin typeface="Times New Roman" panose="02020603050405020304" pitchFamily="18" charset="0"/>
                <a:ea typeface="Times New Roman" panose="02020603050405020304" pitchFamily="18" charset="0"/>
              </a:rPr>
              <a:t>2. THỰC HÀNH</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4" grpId="0" animBg="1"/>
      <p:bldP spid="16" grpId="0" animBg="1"/>
      <p:bldP spid="17" grpId="0" animBg="1"/>
      <p:bldP spid="18" grpId="0" animBg="1"/>
      <p:bldP spid="19" grpId="0" animBg="1"/>
      <p:bldP spid="20" grpId="0" animBg="1"/>
      <p:bldP spid="2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a:extLst>
              <a:ext uri="{FF2B5EF4-FFF2-40B4-BE49-F238E27FC236}">
                <a16:creationId xmlns:a16="http://schemas.microsoft.com/office/drawing/2014/main" id="{16CAFDE4-1922-204F-870F-8B25181D14D1}"/>
              </a:ext>
            </a:extLst>
          </p:cNvPr>
          <p:cNvSpPr/>
          <p:nvPr/>
        </p:nvSpPr>
        <p:spPr>
          <a:xfrm>
            <a:off x="469439" y="683812"/>
            <a:ext cx="5168348" cy="6098646"/>
          </a:xfrm>
          <a:prstGeom prst="roundRect">
            <a:avLst>
              <a:gd name="adj" fmla="val 19061"/>
            </a:avLst>
          </a:prstGeom>
        </p:spPr>
        <p:style>
          <a:lnRef idx="1">
            <a:schemeClr val="accent6"/>
          </a:lnRef>
          <a:fillRef idx="2">
            <a:schemeClr val="accent6"/>
          </a:fillRef>
          <a:effectRef idx="1">
            <a:schemeClr val="accent6"/>
          </a:effectRef>
          <a:fontRef idx="minor">
            <a:schemeClr val="dk1"/>
          </a:fontRef>
        </p:style>
        <p:txBody>
          <a:bodyPr anchor="ctr"/>
          <a:lstStyle/>
          <a:p>
            <a:pPr defTabSz="914377">
              <a:defRPr/>
            </a:pPr>
            <a:endParaRPr lang="en-US" sz="2933" dirty="0">
              <a:solidFill>
                <a:prstClr val="black"/>
              </a:solidFill>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5C5964EA-F2E7-3619-FAC0-38F2DE72E103}"/>
              </a:ext>
            </a:extLst>
          </p:cNvPr>
          <p:cNvGraphicFramePr>
            <a:graphicFrameLocks noGrp="1"/>
          </p:cNvGraphicFramePr>
          <p:nvPr>
            <p:extLst>
              <p:ext uri="{D42A27DB-BD31-4B8C-83A1-F6EECF244321}">
                <p14:modId xmlns:p14="http://schemas.microsoft.com/office/powerpoint/2010/main" val="3355224864"/>
              </p:ext>
            </p:extLst>
          </p:nvPr>
        </p:nvGraphicFramePr>
        <p:xfrm>
          <a:off x="584854" y="1105228"/>
          <a:ext cx="4858247" cy="5233087"/>
        </p:xfrm>
        <a:graphic>
          <a:graphicData uri="http://schemas.openxmlformats.org/drawingml/2006/table">
            <a:tbl>
              <a:tblPr firstRow="1" bandRow="1">
                <a:tableStyleId>{21E4AEA4-8DFA-4A89-87EB-49C32662AFE0}</a:tableStyleId>
              </a:tblPr>
              <a:tblGrid>
                <a:gridCol w="3593990">
                  <a:extLst>
                    <a:ext uri="{9D8B030D-6E8A-4147-A177-3AD203B41FA5}">
                      <a16:colId xmlns:a16="http://schemas.microsoft.com/office/drawing/2014/main" val="3958769486"/>
                    </a:ext>
                  </a:extLst>
                </a:gridCol>
                <a:gridCol w="580445">
                  <a:extLst>
                    <a:ext uri="{9D8B030D-6E8A-4147-A177-3AD203B41FA5}">
                      <a16:colId xmlns:a16="http://schemas.microsoft.com/office/drawing/2014/main" val="1737256346"/>
                    </a:ext>
                  </a:extLst>
                </a:gridCol>
                <a:gridCol w="683812">
                  <a:extLst>
                    <a:ext uri="{9D8B030D-6E8A-4147-A177-3AD203B41FA5}">
                      <a16:colId xmlns:a16="http://schemas.microsoft.com/office/drawing/2014/main" val="1371729557"/>
                    </a:ext>
                  </a:extLst>
                </a:gridCol>
              </a:tblGrid>
              <a:tr h="593030">
                <a:tc>
                  <a:txBody>
                    <a:bodyPr/>
                    <a:lstStyle/>
                    <a:p>
                      <a:r>
                        <a:rPr lang="en-US" sz="2000" b="1" kern="1200">
                          <a:solidFill>
                            <a:schemeClr val="tx1"/>
                          </a:solidFill>
                          <a:effectLst/>
                          <a:latin typeface="Times New Roman" panose="02020603050405020304" pitchFamily="18" charset="0"/>
                          <a:cs typeface="Times New Roman" panose="02020603050405020304" pitchFamily="18" charset="0"/>
                        </a:rPr>
                        <a:t>Nội dung kiểm tra</a:t>
                      </a:r>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Đạt</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chưa đạt</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9177455"/>
                  </a:ext>
                </a:extLst>
              </a:tr>
              <a:tr h="979189">
                <a:tc>
                  <a:txBody>
                    <a:bodyPr/>
                    <a:lstStyle/>
                    <a:p>
                      <a:pPr marL="0" marR="0">
                        <a:lnSpc>
                          <a:spcPct val="115000"/>
                        </a:lnSpc>
                        <a:spcBef>
                          <a:spcPts val="0"/>
                        </a:spcBef>
                        <a:spcAft>
                          <a:spcPts val="0"/>
                        </a:spcAft>
                      </a:pPr>
                      <a:r>
                        <a:rPr lang="en-US" sz="2000">
                          <a:solidFill>
                            <a:srgbClr val="0D0D0D"/>
                          </a:solidFill>
                          <a:effectLst/>
                          <a:latin typeface="Times New Roman" panose="02020603050405020304" pitchFamily="18" charset="0"/>
                          <a:cs typeface="Times New Roman" panose="02020603050405020304" pitchFamily="18" charset="0"/>
                        </a:rPr>
                        <a:t>Có nêu đúng các biểu hiện về lòng yêu nước trong 3 văn bản không?</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2257311"/>
                  </a:ext>
                </a:extLst>
              </a:tr>
              <a:tr h="728977">
                <a:tc>
                  <a:txBody>
                    <a:bodyPr/>
                    <a:lstStyle/>
                    <a:p>
                      <a:pPr marL="0" marR="0">
                        <a:lnSpc>
                          <a:spcPct val="115000"/>
                        </a:lnSpc>
                        <a:spcBef>
                          <a:spcPts val="0"/>
                        </a:spcBef>
                        <a:spcAft>
                          <a:spcPts val="0"/>
                        </a:spcAft>
                      </a:pPr>
                      <a:r>
                        <a:rPr lang="en-US" sz="2000">
                          <a:solidFill>
                            <a:srgbClr val="0D0D0D"/>
                          </a:solidFill>
                          <a:effectLst/>
                          <a:latin typeface="Times New Roman" panose="02020603050405020304" pitchFamily="18" charset="0"/>
                          <a:cs typeface="Times New Roman" panose="02020603050405020304" pitchFamily="18" charset="0"/>
                        </a:rPr>
                        <a:t>Ý kiến người nói trình bày có thuyết phục không?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0347875"/>
                  </a:ext>
                </a:extLst>
              </a:tr>
              <a:tr h="1828581">
                <a:tc>
                  <a:txBody>
                    <a:bodyPr/>
                    <a:lstStyle/>
                    <a:p>
                      <a:pPr marL="0" marR="0">
                        <a:lnSpc>
                          <a:spcPct val="115000"/>
                        </a:lnSpc>
                        <a:spcBef>
                          <a:spcPts val="0"/>
                        </a:spcBef>
                        <a:spcAft>
                          <a:spcPts val="0"/>
                        </a:spcAft>
                      </a:pPr>
                      <a:r>
                        <a:rPr lang="en-US" sz="2000">
                          <a:solidFill>
                            <a:srgbClr val="0D0D0D"/>
                          </a:solidFill>
                          <a:effectLst/>
                          <a:latin typeface="Times New Roman" panose="02020603050405020304" pitchFamily="18" charset="0"/>
                          <a:cs typeface="Times New Roman" panose="02020603050405020304" pitchFamily="18" charset="0"/>
                        </a:rPr>
                        <a:t>- Nói rõ ràng, âm lượng phù hợp, kết hợp lời nói và cử chỉ, ánh mắt, điệu bộ, hình ảnh (nếu có sử dụng). Đảm bảo thời gian quy định.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2814145"/>
                  </a:ext>
                </a:extLst>
              </a:tr>
              <a:tr h="979189">
                <a:tc>
                  <a:txBody>
                    <a:bodyPr/>
                    <a:lstStyle/>
                    <a:p>
                      <a:pPr marL="0" marR="0">
                        <a:lnSpc>
                          <a:spcPct val="115000"/>
                        </a:lnSpc>
                        <a:spcBef>
                          <a:spcPts val="0"/>
                        </a:spcBef>
                        <a:spcAft>
                          <a:spcPts val="0"/>
                        </a:spcAft>
                      </a:pPr>
                      <a:r>
                        <a:rPr lang="en-US" sz="2000">
                          <a:solidFill>
                            <a:srgbClr val="0D0D0D"/>
                          </a:solidFill>
                          <a:effectLst/>
                          <a:latin typeface="Times New Roman" panose="02020603050405020304" pitchFamily="18" charset="0"/>
                          <a:cs typeface="Times New Roman" panose="02020603050405020304" pitchFamily="18" charset="0"/>
                        </a:rPr>
                        <a:t>- Trả lời các câu hỏi của người nghe (nếu có).</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8303881"/>
                  </a:ext>
                </a:extLst>
              </a:tr>
            </a:tbl>
          </a:graphicData>
        </a:graphic>
      </p:graphicFrame>
      <p:sp>
        <p:nvSpPr>
          <p:cNvPr id="17" name="Rounded Rectangle 49">
            <a:extLst>
              <a:ext uri="{FF2B5EF4-FFF2-40B4-BE49-F238E27FC236}">
                <a16:creationId xmlns:a16="http://schemas.microsoft.com/office/drawing/2014/main" id="{755F4DE4-09C3-6C1F-7EA4-70A9D77CD41D}"/>
              </a:ext>
            </a:extLst>
          </p:cNvPr>
          <p:cNvSpPr/>
          <p:nvPr/>
        </p:nvSpPr>
        <p:spPr>
          <a:xfrm>
            <a:off x="6382319" y="607538"/>
            <a:ext cx="5149793" cy="6193474"/>
          </a:xfrm>
          <a:prstGeom prst="roundRect">
            <a:avLst>
              <a:gd name="adj" fmla="val 19061"/>
            </a:avLst>
          </a:prstGeom>
        </p:spPr>
        <p:style>
          <a:lnRef idx="1">
            <a:schemeClr val="accent6"/>
          </a:lnRef>
          <a:fillRef idx="2">
            <a:schemeClr val="accent6"/>
          </a:fillRef>
          <a:effectRef idx="1">
            <a:schemeClr val="accent6"/>
          </a:effectRef>
          <a:fontRef idx="minor">
            <a:schemeClr val="dk1"/>
          </a:fontRef>
        </p:style>
        <p:txBody>
          <a:bodyPr anchor="ctr"/>
          <a:lstStyle/>
          <a:p>
            <a:pPr defTabSz="914377">
              <a:defRPr/>
            </a:pPr>
            <a:endParaRPr lang="en-US" sz="2933" dirty="0">
              <a:solidFill>
                <a:prstClr val="black"/>
              </a:solidFill>
              <a:latin typeface="Times New Roman" panose="02020603050405020304" pitchFamily="18" charset="0"/>
              <a:cs typeface="Times New Roman" panose="02020603050405020304" pitchFamily="18" charset="0"/>
            </a:endParaRPr>
          </a:p>
        </p:txBody>
      </p:sp>
      <p:graphicFrame>
        <p:nvGraphicFramePr>
          <p:cNvPr id="18" name="Table 5">
            <a:extLst>
              <a:ext uri="{FF2B5EF4-FFF2-40B4-BE49-F238E27FC236}">
                <a16:creationId xmlns:a16="http://schemas.microsoft.com/office/drawing/2014/main" id="{300D8A56-6B5F-7574-E67D-ADB04B8DB5CE}"/>
              </a:ext>
            </a:extLst>
          </p:cNvPr>
          <p:cNvGraphicFramePr>
            <a:graphicFrameLocks noGrp="1"/>
          </p:cNvGraphicFramePr>
          <p:nvPr>
            <p:extLst>
              <p:ext uri="{D42A27DB-BD31-4B8C-83A1-F6EECF244321}">
                <p14:modId xmlns:p14="http://schemas.microsoft.com/office/powerpoint/2010/main" val="963815338"/>
              </p:ext>
            </p:extLst>
          </p:nvPr>
        </p:nvGraphicFramePr>
        <p:xfrm>
          <a:off x="6650011" y="909095"/>
          <a:ext cx="4776085" cy="5341367"/>
        </p:xfrm>
        <a:graphic>
          <a:graphicData uri="http://schemas.openxmlformats.org/drawingml/2006/table">
            <a:tbl>
              <a:tblPr firstRow="1" bandRow="1">
                <a:tableStyleId>{21E4AEA4-8DFA-4A89-87EB-49C32662AFE0}</a:tableStyleId>
              </a:tblPr>
              <a:tblGrid>
                <a:gridCol w="3241485">
                  <a:extLst>
                    <a:ext uri="{9D8B030D-6E8A-4147-A177-3AD203B41FA5}">
                      <a16:colId xmlns:a16="http://schemas.microsoft.com/office/drawing/2014/main" val="3958769486"/>
                    </a:ext>
                  </a:extLst>
                </a:gridCol>
                <a:gridCol w="723568">
                  <a:extLst>
                    <a:ext uri="{9D8B030D-6E8A-4147-A177-3AD203B41FA5}">
                      <a16:colId xmlns:a16="http://schemas.microsoft.com/office/drawing/2014/main" val="1737256346"/>
                    </a:ext>
                  </a:extLst>
                </a:gridCol>
                <a:gridCol w="811032">
                  <a:extLst>
                    <a:ext uri="{9D8B030D-6E8A-4147-A177-3AD203B41FA5}">
                      <a16:colId xmlns:a16="http://schemas.microsoft.com/office/drawing/2014/main" val="1371729557"/>
                    </a:ext>
                  </a:extLst>
                </a:gridCol>
              </a:tblGrid>
              <a:tr h="759562">
                <a:tc>
                  <a:txBody>
                    <a:bodyPr/>
                    <a:lstStyle/>
                    <a:p>
                      <a:r>
                        <a:rPr lang="en-US" sz="2000" b="1" kern="1200">
                          <a:solidFill>
                            <a:schemeClr val="tx1"/>
                          </a:solidFill>
                          <a:effectLst/>
                          <a:latin typeface="Times New Roman" panose="02020603050405020304" pitchFamily="18" charset="0"/>
                          <a:cs typeface="Times New Roman" panose="02020603050405020304" pitchFamily="18" charset="0"/>
                        </a:rPr>
                        <a:t>Nội dung kiểm tra</a:t>
                      </a:r>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Đạt</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b="1">
                          <a:solidFill>
                            <a:schemeClr val="tx1"/>
                          </a:solidFill>
                          <a:effectLst/>
                          <a:latin typeface="Times New Roman" panose="02020603050405020304" pitchFamily="18" charset="0"/>
                          <a:cs typeface="Times New Roman" panose="02020603050405020304" pitchFamily="18" charset="0"/>
                        </a:rPr>
                        <a:t>chưa đạt</a:t>
                      </a:r>
                      <a:endParaRPr lang="en-US" sz="20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9177455"/>
                  </a:ext>
                </a:extLst>
              </a:tr>
              <a:tr h="1480055">
                <a:tc>
                  <a:txBody>
                    <a:bodyPr/>
                    <a:lstStyle/>
                    <a:p>
                      <a:pPr marL="0" marR="0">
                        <a:lnSpc>
                          <a:spcPct val="115000"/>
                        </a:lnSpc>
                        <a:spcBef>
                          <a:spcPts val="0"/>
                        </a:spcBef>
                        <a:spcAft>
                          <a:spcPts val="0"/>
                        </a:spcAft>
                      </a:pPr>
                      <a:r>
                        <a:rPr lang="en-US" sz="2000">
                          <a:solidFill>
                            <a:srgbClr val="0D0D0D"/>
                          </a:solidFill>
                          <a:effectLst/>
                          <a:latin typeface="Times New Roman" panose="02020603050405020304" pitchFamily="18" charset="0"/>
                          <a:cs typeface="Times New Roman" panose="02020603050405020304" pitchFamily="18" charset="0"/>
                        </a:rPr>
                        <a:t>- Nắm và hiểu được nội dung chính phần trình bày bài nói của bạn.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2257311"/>
                  </a:ext>
                </a:extLst>
              </a:tr>
              <a:tr h="1550875">
                <a:tc>
                  <a:txBody>
                    <a:bodyPr/>
                    <a:lstStyle/>
                    <a:p>
                      <a:pPr marL="0" marR="0">
                        <a:lnSpc>
                          <a:spcPct val="115000"/>
                        </a:lnSpc>
                        <a:spcBef>
                          <a:spcPts val="0"/>
                        </a:spcBef>
                        <a:spcAft>
                          <a:spcPts val="0"/>
                        </a:spcAft>
                      </a:pPr>
                      <a:r>
                        <a:rPr lang="en-US" sz="2000">
                          <a:solidFill>
                            <a:srgbClr val="0D0D0D"/>
                          </a:solidFill>
                          <a:effectLst/>
                          <a:latin typeface="Times New Roman" panose="02020603050405020304" pitchFamily="18" charset="0"/>
                          <a:cs typeface="Times New Roman" panose="02020603050405020304" pitchFamily="18" charset="0"/>
                        </a:rPr>
                        <a:t>- Đưa ra được những nhận xét được về ưu điểm hay điểm hạn chế của trong phần trình bày của bạn.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0347875"/>
                  </a:ext>
                </a:extLst>
              </a:tr>
              <a:tr h="1550875">
                <a:tc>
                  <a:txBody>
                    <a:bodyPr/>
                    <a:lstStyle/>
                    <a:p>
                      <a:pPr marL="0" marR="0">
                        <a:lnSpc>
                          <a:spcPct val="115000"/>
                        </a:lnSpc>
                        <a:spcBef>
                          <a:spcPts val="0"/>
                        </a:spcBef>
                        <a:spcAft>
                          <a:spcPts val="0"/>
                        </a:spcAft>
                      </a:pPr>
                      <a:r>
                        <a:rPr lang="en-US" sz="2000">
                          <a:solidFill>
                            <a:srgbClr val="0D0D0D"/>
                          </a:solidFill>
                          <a:effectLst/>
                          <a:latin typeface="Times New Roman" panose="02020603050405020304" pitchFamily="18" charset="0"/>
                          <a:cs typeface="Times New Roman" panose="02020603050405020304" pitchFamily="18" charset="0"/>
                        </a:rPr>
                        <a:t>- Thái độ chú ý tôn trọng, nghiêm túc, động viên khi nghe bạn trình bày.</a:t>
                      </a:r>
                      <a:endParaRPr lang="en-US" sz="200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000">
                          <a:solidFill>
                            <a:srgbClr val="0D0D0D"/>
                          </a:solidFill>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00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2814145"/>
                  </a:ext>
                </a:extLst>
              </a:tr>
            </a:tbl>
          </a:graphicData>
        </a:graphic>
      </p:graphicFrame>
      <p:sp>
        <p:nvSpPr>
          <p:cNvPr id="19" name="AutoShape 4">
            <a:extLst>
              <a:ext uri="{FF2B5EF4-FFF2-40B4-BE49-F238E27FC236}">
                <a16:creationId xmlns:a16="http://schemas.microsoft.com/office/drawing/2014/main" id="{D159F77E-8CF2-0B15-564C-389F294D255A}"/>
              </a:ext>
            </a:extLst>
          </p:cNvPr>
          <p:cNvSpPr>
            <a:spLocks noChangeArrowheads="1"/>
          </p:cNvSpPr>
          <p:nvPr/>
        </p:nvSpPr>
        <p:spPr bwMode="gray">
          <a:xfrm>
            <a:off x="986985" y="48199"/>
            <a:ext cx="4109400" cy="546084"/>
          </a:xfrm>
          <a:prstGeom prst="roundRect">
            <a:avLst>
              <a:gd name="adj" fmla="val 50000"/>
            </a:avLst>
          </a:prstGeom>
          <a:solidFill>
            <a:schemeClr val="tx1">
              <a:lumMod val="25000"/>
              <a:lumOff val="75000"/>
            </a:schemeClr>
          </a:solidFill>
          <a:ln w="38100" algn="ctr">
            <a:solidFill>
              <a:schemeClr val="accent4"/>
            </a:solidFill>
            <a:round/>
            <a:headEnd/>
            <a:tailEnd/>
          </a:ln>
          <a:effectLst>
            <a:outerShdw dist="63500" dir="3187806" algn="ctr" rotWithShape="0">
              <a:srgbClr val="001D3A"/>
            </a:outerShdw>
          </a:effec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r>
              <a:rPr lang="en-US" sz="2400" b="1">
                <a:solidFill>
                  <a:srgbClr val="000000"/>
                </a:solidFill>
                <a:latin typeface="Times New Roman" panose="02020603050405020304" pitchFamily="18" charset="0"/>
                <a:ea typeface="Times New Roman" panose="02020603050405020304" pitchFamily="18" charset="0"/>
              </a:rPr>
              <a:t>Bảng kiểm tra kĩ năng nói</a:t>
            </a:r>
          </a:p>
        </p:txBody>
      </p:sp>
      <p:sp>
        <p:nvSpPr>
          <p:cNvPr id="20" name="AutoShape 4">
            <a:extLst>
              <a:ext uri="{FF2B5EF4-FFF2-40B4-BE49-F238E27FC236}">
                <a16:creationId xmlns:a16="http://schemas.microsoft.com/office/drawing/2014/main" id="{767A86C5-51E6-5AC5-6C20-93B357D03D02}"/>
              </a:ext>
            </a:extLst>
          </p:cNvPr>
          <p:cNvSpPr>
            <a:spLocks noChangeArrowheads="1"/>
          </p:cNvSpPr>
          <p:nvPr/>
        </p:nvSpPr>
        <p:spPr bwMode="gray">
          <a:xfrm>
            <a:off x="6983353" y="246"/>
            <a:ext cx="4109400" cy="683566"/>
          </a:xfrm>
          <a:prstGeom prst="roundRect">
            <a:avLst>
              <a:gd name="adj" fmla="val 50000"/>
            </a:avLst>
          </a:prstGeom>
          <a:solidFill>
            <a:schemeClr val="tx1">
              <a:lumMod val="25000"/>
              <a:lumOff val="75000"/>
            </a:schemeClr>
          </a:solidFill>
          <a:ln w="38100" algn="ctr">
            <a:solidFill>
              <a:schemeClr val="accent4"/>
            </a:solidFill>
            <a:round/>
            <a:headEnd/>
            <a:tailEnd/>
          </a:ln>
          <a:effectLst>
            <a:outerShdw dist="63500" dir="3187806" algn="ctr" rotWithShape="0">
              <a:srgbClr val="001D3A"/>
            </a:outerShdw>
          </a:effec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r>
              <a:rPr lang="en-US" sz="2400" b="1">
                <a:solidFill>
                  <a:srgbClr val="000000"/>
                </a:solidFill>
                <a:latin typeface="Times New Roman" panose="02020603050405020304" pitchFamily="18" charset="0"/>
                <a:ea typeface="Times New Roman" panose="02020603050405020304" pitchFamily="18" charset="0"/>
              </a:rPr>
              <a:t>Bảng kiểm tra kĩ năng nghe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17"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DE924E8-7763-271C-E0F2-F99FC7B692E4}"/>
              </a:ext>
            </a:extLst>
          </p:cNvPr>
          <p:cNvGraphicFramePr>
            <a:graphicFrameLocks noGrp="1"/>
          </p:cNvGraphicFramePr>
          <p:nvPr>
            <p:extLst>
              <p:ext uri="{D42A27DB-BD31-4B8C-83A1-F6EECF244321}">
                <p14:modId xmlns:p14="http://schemas.microsoft.com/office/powerpoint/2010/main" val="2002535313"/>
              </p:ext>
            </p:extLst>
          </p:nvPr>
        </p:nvGraphicFramePr>
        <p:xfrm>
          <a:off x="288539" y="218893"/>
          <a:ext cx="11746941" cy="6351181"/>
        </p:xfrm>
        <a:graphic>
          <a:graphicData uri="http://schemas.openxmlformats.org/drawingml/2006/table">
            <a:tbl>
              <a:tblPr firstRow="1" firstCol="1" bandRow="1" bandCol="1">
                <a:tableStyleId>{5C22544A-7EE6-4342-B048-85BDC9FD1C3A}</a:tableStyleId>
              </a:tblPr>
              <a:tblGrid>
                <a:gridCol w="3878760">
                  <a:extLst>
                    <a:ext uri="{9D8B030D-6E8A-4147-A177-3AD203B41FA5}">
                      <a16:colId xmlns:a16="http://schemas.microsoft.com/office/drawing/2014/main" val="58495577"/>
                    </a:ext>
                  </a:extLst>
                </a:gridCol>
                <a:gridCol w="3784694">
                  <a:extLst>
                    <a:ext uri="{9D8B030D-6E8A-4147-A177-3AD203B41FA5}">
                      <a16:colId xmlns:a16="http://schemas.microsoft.com/office/drawing/2014/main" val="650620169"/>
                    </a:ext>
                  </a:extLst>
                </a:gridCol>
                <a:gridCol w="4083487">
                  <a:extLst>
                    <a:ext uri="{9D8B030D-6E8A-4147-A177-3AD203B41FA5}">
                      <a16:colId xmlns:a16="http://schemas.microsoft.com/office/drawing/2014/main" val="2479044393"/>
                    </a:ext>
                  </a:extLst>
                </a:gridCol>
              </a:tblGrid>
              <a:tr h="3059341">
                <a:tc>
                  <a:txBody>
                    <a:bodyPr/>
                    <a:lstStyle/>
                    <a:p>
                      <a:pPr marL="0" marR="0" algn="ctr">
                        <a:lnSpc>
                          <a:spcPct val="115000"/>
                        </a:lnSpc>
                        <a:spcBef>
                          <a:spcPts val="0"/>
                        </a:spcBef>
                        <a:spcAft>
                          <a:spcPts val="0"/>
                        </a:spcAft>
                      </a:pPr>
                      <a:r>
                        <a:rPr lang="en-US" sz="2400" b="1">
                          <a:solidFill>
                            <a:srgbClr val="000000"/>
                          </a:solidFill>
                          <a:effectLst/>
                          <a:latin typeface="Times New Roman" panose="02020603050405020304" pitchFamily="18" charset="0"/>
                          <a:cs typeface="Times New Roman" panose="02020603050405020304" pitchFamily="18" charset="0"/>
                        </a:rPr>
                        <a:t>Cột K</a:t>
                      </a:r>
                    </a:p>
                    <a:p>
                      <a:pPr marL="0" marR="0" algn="just">
                        <a:lnSpc>
                          <a:spcPct val="115000"/>
                        </a:lnSpc>
                        <a:spcBef>
                          <a:spcPts val="0"/>
                        </a:spcBef>
                        <a:spcAft>
                          <a:spcPts val="0"/>
                        </a:spcAft>
                      </a:pPr>
                      <a:r>
                        <a:rPr lang="en-US" sz="2400" b="0">
                          <a:solidFill>
                            <a:srgbClr val="000000"/>
                          </a:solidFill>
                          <a:effectLst/>
                          <a:latin typeface="Times New Roman" panose="02020603050405020304" pitchFamily="18" charset="0"/>
                          <a:cs typeface="Times New Roman" panose="02020603050405020304" pitchFamily="18" charset="0"/>
                        </a:rPr>
                        <a:t>Những điều em đã biết khi thực hiện để thuyết phục các bạn của mình tin vào vấn đề mà mình đưa ra trong buổi thuyết trình.</a:t>
                      </a: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2400" b="1">
                          <a:solidFill>
                            <a:srgbClr val="000000"/>
                          </a:solidFill>
                          <a:effectLst/>
                          <a:latin typeface="Times New Roman" panose="02020603050405020304" pitchFamily="18" charset="0"/>
                          <a:cs typeface="Times New Roman" panose="02020603050405020304" pitchFamily="18" charset="0"/>
                        </a:rPr>
                        <a:t>Cột W</a:t>
                      </a:r>
                    </a:p>
                    <a:p>
                      <a:pPr marL="0" marR="0" algn="just">
                        <a:lnSpc>
                          <a:spcPct val="115000"/>
                        </a:lnSpc>
                        <a:spcBef>
                          <a:spcPts val="0"/>
                        </a:spcBef>
                        <a:spcAft>
                          <a:spcPts val="0"/>
                        </a:spcAft>
                      </a:pPr>
                      <a:r>
                        <a:rPr lang="en-US" sz="2400" b="0">
                          <a:solidFill>
                            <a:srgbClr val="000000"/>
                          </a:solidFill>
                          <a:effectLst/>
                          <a:latin typeface="Times New Roman" panose="02020603050405020304" pitchFamily="18" charset="0"/>
                          <a:cs typeface="Times New Roman" panose="02020603050405020304" pitchFamily="18" charset="0"/>
                        </a:rPr>
                        <a:t>Những điều em muốn biết thêm, nhắc lại để để thuyết phục các bạn của mình tin vào vấn đề mà mình đưa ra trong buổi thuyết trình.</a:t>
                      </a: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2400" b="1">
                          <a:solidFill>
                            <a:srgbClr val="000000"/>
                          </a:solidFill>
                          <a:effectLst/>
                          <a:latin typeface="Times New Roman" panose="02020603050405020304" pitchFamily="18" charset="0"/>
                          <a:cs typeface="Times New Roman" panose="02020603050405020304" pitchFamily="18" charset="0"/>
                        </a:rPr>
                        <a:t>Cột L</a:t>
                      </a:r>
                    </a:p>
                    <a:p>
                      <a:pPr marL="0" marR="0" algn="just">
                        <a:lnSpc>
                          <a:spcPct val="115000"/>
                        </a:lnSpc>
                        <a:spcBef>
                          <a:spcPts val="0"/>
                        </a:spcBef>
                        <a:spcAft>
                          <a:spcPts val="0"/>
                        </a:spcAft>
                      </a:pPr>
                      <a:r>
                        <a:rPr lang="en-US" sz="2400" b="0">
                          <a:solidFill>
                            <a:srgbClr val="000000"/>
                          </a:solidFill>
                          <a:effectLst/>
                          <a:latin typeface="Times New Roman" panose="02020603050405020304" pitchFamily="18" charset="0"/>
                          <a:cs typeface="Times New Roman" panose="02020603050405020304" pitchFamily="18" charset="0"/>
                        </a:rPr>
                        <a:t>Những điều em rút ra sau phần thực hành trình bày ý kiến về một vấn đề để thuyết phục các bạn về vấn đề đó.</a:t>
                      </a: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785286332"/>
                  </a:ext>
                </a:extLst>
              </a:tr>
              <a:tr h="2702436">
                <a:tc>
                  <a:txBody>
                    <a:bodyPr/>
                    <a:lstStyle/>
                    <a:p>
                      <a:r>
                        <a:rPr lang="en-US" sz="2400" b="0" i="0"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 Chuẩn bị nội dung trình bày cụ thể, rõ ràng.</a:t>
                      </a:r>
                    </a:p>
                    <a:p>
                      <a:pPr lvl="0"/>
                      <a:r>
                        <a:rPr lang="en-US" sz="2400" b="0" i="0"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 Nắm kĩ nội dung mà mình chuẩn bị để trình bày vấn đề một cách tự tin, cuốn hút người nghe.</a:t>
                      </a:r>
                    </a:p>
                    <a:p>
                      <a:r>
                        <a:rPr lang="en-US" sz="2400" b="0" i="0"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 Trao đổi với bạn bè, người thân những vấn đề còn băn khoăn ...</a:t>
                      </a: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2400" b="0" i="0"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 Muốn biết quy trình khi trình bày một vấn đề trong đời sống.</a:t>
                      </a:r>
                    </a:p>
                    <a:p>
                      <a:r>
                        <a:rPr lang="en-US" sz="2400" b="0" i="0"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 Cần lưu ý những gì khi trình bày một vấn đề ?</a:t>
                      </a: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gn="ctr">
                        <a:lnSpc>
                          <a:spcPct val="115000"/>
                        </a:lnSpc>
                        <a:spcBef>
                          <a:spcPts val="0"/>
                        </a:spcBef>
                        <a:spcAft>
                          <a:spcPts val="0"/>
                        </a:spcAft>
                      </a:pPr>
                      <a:r>
                        <a:rPr lang="en-US" sz="2400" b="0">
                          <a:solidFill>
                            <a:srgbClr val="000000"/>
                          </a:solidFill>
                          <a:effectLst/>
                          <a:latin typeface="Times New Roman" panose="02020603050405020304" pitchFamily="18" charset="0"/>
                          <a:cs typeface="Times New Roman" panose="02020603050405020304" pitchFamily="18" charset="0"/>
                        </a:rPr>
                        <a:t>………………………</a:t>
                      </a:r>
                    </a:p>
                    <a:p>
                      <a:pPr marL="0" marR="0" algn="ctr">
                        <a:lnSpc>
                          <a:spcPct val="115000"/>
                        </a:lnSpc>
                        <a:spcBef>
                          <a:spcPts val="0"/>
                        </a:spcBef>
                        <a:spcAft>
                          <a:spcPts val="0"/>
                        </a:spcAft>
                      </a:pPr>
                      <a:r>
                        <a:rPr lang="en-US" sz="2400" b="0">
                          <a:solidFill>
                            <a:srgbClr val="000000"/>
                          </a:solidFill>
                          <a:effectLst/>
                          <a:latin typeface="Times New Roman" panose="02020603050405020304" pitchFamily="18" charset="0"/>
                          <a:cs typeface="Times New Roman" panose="02020603050405020304" pitchFamily="18" charset="0"/>
                        </a:rPr>
                        <a:t>……………………….</a:t>
                      </a: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76047715"/>
                  </a:ext>
                </a:extLst>
              </a:tr>
            </a:tbl>
          </a:graphicData>
        </a:graphic>
      </p:graphicFrame>
    </p:spTree>
    <p:extLst>
      <p:ext uri="{BB962C8B-B14F-4D97-AF65-F5344CB8AC3E}">
        <p14:creationId xmlns:p14="http://schemas.microsoft.com/office/powerpoint/2010/main" val="1071751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46" name="Picture 2" descr="Hình nền Powerpoint đơn giản, đẹp (116)">
            <a:extLst>
              <a:ext uri="{FF2B5EF4-FFF2-40B4-BE49-F238E27FC236}">
                <a16:creationId xmlns:a16="http://schemas.microsoft.com/office/drawing/2014/main" id="{901B4C1A-67D9-4243-B410-D23E244E4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a:extLst>
              <a:ext uri="{FF2B5EF4-FFF2-40B4-BE49-F238E27FC236}">
                <a16:creationId xmlns:a16="http://schemas.microsoft.com/office/drawing/2014/main" id="{39BA8988-CCD7-9D4E-BA78-1ADCE016B761}"/>
              </a:ext>
            </a:extLst>
          </p:cNvPr>
          <p:cNvSpPr>
            <a:spLocks noChangeArrowheads="1"/>
          </p:cNvSpPr>
          <p:nvPr/>
        </p:nvSpPr>
        <p:spPr bwMode="gray">
          <a:xfrm>
            <a:off x="4684742" y="302148"/>
            <a:ext cx="3481247" cy="902939"/>
          </a:xfrm>
          <a:prstGeom prst="roundRect">
            <a:avLst>
              <a:gd name="adj" fmla="val 50000"/>
            </a:avLst>
          </a:prstGeom>
          <a:solidFill>
            <a:schemeClr val="tx1">
              <a:lumMod val="25000"/>
              <a:lumOff val="75000"/>
            </a:schemeClr>
          </a:solidFill>
          <a:ln w="38100" algn="ctr">
            <a:solidFill>
              <a:schemeClr val="accent4"/>
            </a:solidFill>
            <a:round/>
            <a:headEnd/>
            <a:tailEnd/>
          </a:ln>
          <a:effectLst>
            <a:outerShdw dist="63500" dir="3187806" algn="ctr" rotWithShape="0">
              <a:srgbClr val="001D3A"/>
            </a:outerShdw>
          </a:effec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r>
              <a:rPr lang="en-US" sz="3600" b="1">
                <a:solidFill>
                  <a:srgbClr val="000000"/>
                </a:solidFill>
                <a:latin typeface="Times New Roman" panose="02020603050405020304" pitchFamily="18" charset="0"/>
                <a:cs typeface="Times New Roman" panose="02020603050405020304" pitchFamily="18" charset="0"/>
              </a:rPr>
              <a:t>VẬN DỤNG</a:t>
            </a:r>
            <a:endParaRPr lang="en-US" sz="3600">
              <a:solidFill>
                <a:srgbClr val="0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E510E2A-ED31-98A4-C48A-C1C1138368E4}"/>
              </a:ext>
            </a:extLst>
          </p:cNvPr>
          <p:cNvSpPr txBox="1"/>
          <p:nvPr/>
        </p:nvSpPr>
        <p:spPr>
          <a:xfrm>
            <a:off x="2067339" y="1747189"/>
            <a:ext cx="8325016" cy="1315425"/>
          </a:xfrm>
          <a:prstGeom prst="rect">
            <a:avLst/>
          </a:prstGeom>
          <a:noFill/>
        </p:spPr>
        <p:txBody>
          <a:bodyPr wrap="square">
            <a:spAutoFit/>
          </a:bodyPr>
          <a:lstStyle/>
          <a:p>
            <a:pPr marL="0" marR="0" algn="ctr">
              <a:lnSpc>
                <a:spcPct val="115000"/>
              </a:lnSpc>
              <a:spcBef>
                <a:spcPts val="0"/>
              </a:spcBef>
              <a:spcAft>
                <a:spcPts val="0"/>
              </a:spcAft>
            </a:pPr>
            <a:r>
              <a:rPr lang="en-US" sz="3600">
                <a:solidFill>
                  <a:srgbClr val="0D0D0D"/>
                </a:solidFill>
                <a:effectLst/>
                <a:latin typeface="Times New Roman" panose="02020603050405020304" pitchFamily="18" charset="0"/>
                <a:ea typeface="Times New Roman" panose="02020603050405020304" pitchFamily="18" charset="0"/>
              </a:rPr>
              <a:t>? Nói với người thân trong gia đình về tình yêu với quê hương em.</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8398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1" name="Google Shape;1891;p45">
            <a:extLst>
              <a:ext uri="{FF2B5EF4-FFF2-40B4-BE49-F238E27FC236}">
                <a16:creationId xmlns:a16="http://schemas.microsoft.com/office/drawing/2014/main" id="{03E7798D-3E85-3547-961A-7AB2B71CF8CB}"/>
              </a:ext>
            </a:extLst>
          </p:cNvPr>
          <p:cNvPicPr preferRelativeResize="0"/>
          <p:nvPr/>
        </p:nvPicPr>
        <p:blipFill rotWithShape="1">
          <a:blip r:embed="rId3">
            <a:alphaModFix/>
          </a:blip>
          <a:srcRect l="15855" r="25091"/>
          <a:stretch/>
        </p:blipFill>
        <p:spPr>
          <a:xfrm>
            <a:off x="9226377" y="16200"/>
            <a:ext cx="2869567" cy="2657294"/>
          </a:xfrm>
          <a:prstGeom prst="roundRect">
            <a:avLst>
              <a:gd name="adj" fmla="val 16667"/>
            </a:avLst>
          </a:prstGeom>
          <a:noFill/>
          <a:ln>
            <a:noFill/>
          </a:ln>
        </p:spPr>
      </p:pic>
      <p:grpSp>
        <p:nvGrpSpPr>
          <p:cNvPr id="318467" name="Google Shape;1892;p45">
            <a:extLst>
              <a:ext uri="{FF2B5EF4-FFF2-40B4-BE49-F238E27FC236}">
                <a16:creationId xmlns:a16="http://schemas.microsoft.com/office/drawing/2014/main" id="{2A24AC4D-55D0-9944-ADAD-99D905A5EE27}"/>
              </a:ext>
            </a:extLst>
          </p:cNvPr>
          <p:cNvGrpSpPr>
            <a:grpSpLocks/>
          </p:cNvGrpSpPr>
          <p:nvPr/>
        </p:nvGrpSpPr>
        <p:grpSpPr bwMode="auto">
          <a:xfrm rot="10933368">
            <a:off x="9106860" y="25627"/>
            <a:ext cx="1341967" cy="1056217"/>
            <a:chOff x="6433246" y="1743436"/>
            <a:chExt cx="960254" cy="755871"/>
          </a:xfrm>
        </p:grpSpPr>
        <p:sp>
          <p:nvSpPr>
            <p:cNvPr id="1893" name="Google Shape;1893;p45">
              <a:extLst>
                <a:ext uri="{FF2B5EF4-FFF2-40B4-BE49-F238E27FC236}">
                  <a16:creationId xmlns:a16="http://schemas.microsoft.com/office/drawing/2014/main" id="{A548B2F8-987D-6E4C-9DA9-9C7E0575E7EC}"/>
                </a:ext>
              </a:extLst>
            </p:cNvPr>
            <p:cNvSpPr/>
            <p:nvPr/>
          </p:nvSpPr>
          <p:spPr>
            <a:xfrm>
              <a:off x="6473085" y="1770402"/>
              <a:ext cx="183266" cy="192375"/>
            </a:xfrm>
            <a:custGeom>
              <a:avLst/>
              <a:gdLst/>
              <a:ahLst/>
              <a:cxnLst/>
              <a:rect l="l" t="t" r="r" b="b"/>
              <a:pathLst>
                <a:path w="1283" h="1346" extrusionOk="0">
                  <a:moveTo>
                    <a:pt x="228" y="0"/>
                  </a:moveTo>
                  <a:cubicBezTo>
                    <a:pt x="199" y="131"/>
                    <a:pt x="117" y="247"/>
                    <a:pt x="1" y="315"/>
                  </a:cubicBezTo>
                  <a:lnTo>
                    <a:pt x="485" y="1345"/>
                  </a:lnTo>
                  <a:lnTo>
                    <a:pt x="1283" y="339"/>
                  </a:lnTo>
                  <a:lnTo>
                    <a:pt x="228" y="0"/>
                  </a:lnTo>
                  <a:close/>
                </a:path>
              </a:pathLst>
            </a:custGeom>
            <a:solidFill>
              <a:schemeClr val="lt2"/>
            </a:solidFill>
            <a:ln>
              <a:noFill/>
            </a:ln>
          </p:spPr>
          <p:txBody>
            <a:bodyPr spcFirstLastPara="1" lIns="121900" tIns="121900" rIns="121900" bIns="121900" anchor="ctr"/>
            <a:lstStyle/>
            <a:p>
              <a:pPr defTabSz="1219140">
                <a:buClr>
                  <a:srgbClr val="000000"/>
                </a:buClr>
                <a:defRPr/>
              </a:pPr>
              <a:endParaRPr sz="1867" kern="0">
                <a:solidFill>
                  <a:srgbClr val="000000"/>
                </a:solidFill>
                <a:latin typeface="Arial"/>
                <a:cs typeface="Arial"/>
                <a:sym typeface="Arial"/>
              </a:endParaRPr>
            </a:p>
          </p:txBody>
        </p:sp>
        <p:sp>
          <p:nvSpPr>
            <p:cNvPr id="1894" name="Google Shape;1894;p45">
              <a:extLst>
                <a:ext uri="{FF2B5EF4-FFF2-40B4-BE49-F238E27FC236}">
                  <a16:creationId xmlns:a16="http://schemas.microsoft.com/office/drawing/2014/main" id="{43841466-46BD-644F-B746-F8AAFDDD7B5D}"/>
                </a:ext>
              </a:extLst>
            </p:cNvPr>
            <p:cNvSpPr/>
            <p:nvPr/>
          </p:nvSpPr>
          <p:spPr>
            <a:xfrm>
              <a:off x="6442246" y="1743555"/>
              <a:ext cx="63613" cy="65135"/>
            </a:xfrm>
            <a:custGeom>
              <a:avLst/>
              <a:gdLst/>
              <a:ahLst/>
              <a:cxnLst/>
              <a:rect l="l" t="t" r="r" b="b"/>
              <a:pathLst>
                <a:path w="446" h="455" extrusionOk="0">
                  <a:moveTo>
                    <a:pt x="0" y="0"/>
                  </a:moveTo>
                  <a:lnTo>
                    <a:pt x="218" y="455"/>
                  </a:lnTo>
                  <a:cubicBezTo>
                    <a:pt x="334" y="387"/>
                    <a:pt x="416" y="271"/>
                    <a:pt x="445" y="140"/>
                  </a:cubicBezTo>
                  <a:lnTo>
                    <a:pt x="0" y="0"/>
                  </a:lnTo>
                  <a:close/>
                </a:path>
              </a:pathLst>
            </a:custGeom>
            <a:solidFill>
              <a:schemeClr val="dk2"/>
            </a:solidFill>
            <a:ln>
              <a:noFill/>
            </a:ln>
          </p:spPr>
          <p:txBody>
            <a:bodyPr spcFirstLastPara="1" lIns="121900" tIns="121900" rIns="121900" bIns="121900" anchor="ctr"/>
            <a:lstStyle/>
            <a:p>
              <a:pPr defTabSz="1219140">
                <a:buClr>
                  <a:srgbClr val="000000"/>
                </a:buClr>
                <a:defRPr/>
              </a:pPr>
              <a:endParaRPr sz="1867" kern="0">
                <a:solidFill>
                  <a:srgbClr val="000000"/>
                </a:solidFill>
                <a:latin typeface="Arial"/>
                <a:cs typeface="Arial"/>
                <a:sym typeface="Arial"/>
              </a:endParaRPr>
            </a:p>
          </p:txBody>
        </p:sp>
        <p:sp>
          <p:nvSpPr>
            <p:cNvPr id="1895" name="Google Shape;1895;p45">
              <a:extLst>
                <a:ext uri="{FF2B5EF4-FFF2-40B4-BE49-F238E27FC236}">
                  <a16:creationId xmlns:a16="http://schemas.microsoft.com/office/drawing/2014/main" id="{5854D7D8-DF33-C641-9895-A96FAD4761A4}"/>
                </a:ext>
              </a:extLst>
            </p:cNvPr>
            <p:cNvSpPr/>
            <p:nvPr/>
          </p:nvSpPr>
          <p:spPr>
            <a:xfrm>
              <a:off x="6530886" y="1807101"/>
              <a:ext cx="763356" cy="664985"/>
            </a:xfrm>
            <a:custGeom>
              <a:avLst/>
              <a:gdLst/>
              <a:ahLst/>
              <a:cxnLst/>
              <a:rect l="l" t="t" r="r" b="b"/>
              <a:pathLst>
                <a:path w="5365" h="4664" extrusionOk="0">
                  <a:moveTo>
                    <a:pt x="828" y="1"/>
                  </a:moveTo>
                  <a:lnTo>
                    <a:pt x="0" y="1036"/>
                  </a:lnTo>
                  <a:lnTo>
                    <a:pt x="4533" y="4664"/>
                  </a:lnTo>
                  <a:lnTo>
                    <a:pt x="5365" y="3629"/>
                  </a:lnTo>
                  <a:lnTo>
                    <a:pt x="828" y="1"/>
                  </a:lnTo>
                  <a:close/>
                </a:path>
              </a:pathLst>
            </a:custGeom>
            <a:solidFill>
              <a:srgbClr val="EB9A9E"/>
            </a:solidFill>
            <a:ln>
              <a:noFill/>
            </a:ln>
          </p:spPr>
          <p:txBody>
            <a:bodyPr spcFirstLastPara="1" lIns="121900" tIns="121900" rIns="121900" bIns="121900" anchor="ctr"/>
            <a:lstStyle/>
            <a:p>
              <a:pPr defTabSz="1219140">
                <a:buClr>
                  <a:srgbClr val="000000"/>
                </a:buClr>
                <a:defRPr/>
              </a:pPr>
              <a:endParaRPr sz="1867" kern="0">
                <a:solidFill>
                  <a:srgbClr val="000000"/>
                </a:solidFill>
                <a:latin typeface="Arial"/>
                <a:cs typeface="Arial"/>
                <a:sym typeface="Arial"/>
              </a:endParaRPr>
            </a:p>
          </p:txBody>
        </p:sp>
        <p:sp>
          <p:nvSpPr>
            <p:cNvPr id="1896" name="Google Shape;1896;p45">
              <a:extLst>
                <a:ext uri="{FF2B5EF4-FFF2-40B4-BE49-F238E27FC236}">
                  <a16:creationId xmlns:a16="http://schemas.microsoft.com/office/drawing/2014/main" id="{888A89AE-3B1C-5B43-ACEC-CE518A664FDF}"/>
                </a:ext>
              </a:extLst>
            </p:cNvPr>
            <p:cNvSpPr/>
            <p:nvPr/>
          </p:nvSpPr>
          <p:spPr>
            <a:xfrm>
              <a:off x="6578064" y="1856585"/>
              <a:ext cx="695199" cy="577127"/>
            </a:xfrm>
            <a:custGeom>
              <a:avLst/>
              <a:gdLst/>
              <a:ahLst/>
              <a:cxnLst/>
              <a:rect l="l" t="t" r="r" b="b"/>
              <a:pathLst>
                <a:path w="4877" h="4055" extrusionOk="0">
                  <a:moveTo>
                    <a:pt x="344" y="1"/>
                  </a:moveTo>
                  <a:lnTo>
                    <a:pt x="0" y="426"/>
                  </a:lnTo>
                  <a:lnTo>
                    <a:pt x="4537" y="4054"/>
                  </a:lnTo>
                  <a:lnTo>
                    <a:pt x="4876" y="3628"/>
                  </a:lnTo>
                  <a:lnTo>
                    <a:pt x="344" y="1"/>
                  </a:lnTo>
                  <a:close/>
                </a:path>
              </a:pathLst>
            </a:custGeom>
            <a:solidFill>
              <a:srgbClr val="6880BE"/>
            </a:solidFill>
            <a:ln>
              <a:noFill/>
            </a:ln>
          </p:spPr>
          <p:txBody>
            <a:bodyPr spcFirstLastPara="1" lIns="121900" tIns="121900" rIns="121900" bIns="121900" anchor="ctr"/>
            <a:lstStyle/>
            <a:p>
              <a:pPr defTabSz="1219140">
                <a:buClr>
                  <a:srgbClr val="000000"/>
                </a:buClr>
                <a:defRPr/>
              </a:pPr>
              <a:endParaRPr sz="1867" kern="0">
                <a:solidFill>
                  <a:srgbClr val="000000"/>
                </a:solidFill>
                <a:latin typeface="Arial"/>
                <a:cs typeface="Arial"/>
                <a:sym typeface="Arial"/>
              </a:endParaRPr>
            </a:p>
          </p:txBody>
        </p:sp>
        <p:sp>
          <p:nvSpPr>
            <p:cNvPr id="1897" name="Google Shape;1897;p45">
              <a:extLst>
                <a:ext uri="{FF2B5EF4-FFF2-40B4-BE49-F238E27FC236}">
                  <a16:creationId xmlns:a16="http://schemas.microsoft.com/office/drawing/2014/main" id="{C8A5B8A7-46A8-584F-8AE9-8312F09D4E98}"/>
                </a:ext>
              </a:extLst>
            </p:cNvPr>
            <p:cNvSpPr/>
            <p:nvPr/>
          </p:nvSpPr>
          <p:spPr>
            <a:xfrm>
              <a:off x="7203873" y="2337304"/>
              <a:ext cx="207499" cy="162081"/>
            </a:xfrm>
            <a:custGeom>
              <a:avLst/>
              <a:gdLst/>
              <a:ahLst/>
              <a:cxnLst/>
              <a:rect l="l" t="t" r="r" b="b"/>
              <a:pathLst>
                <a:path w="1455" h="1138" extrusionOk="0">
                  <a:moveTo>
                    <a:pt x="745" y="1"/>
                  </a:moveTo>
                  <a:lnTo>
                    <a:pt x="0" y="900"/>
                  </a:lnTo>
                  <a:cubicBezTo>
                    <a:pt x="173" y="1068"/>
                    <a:pt x="357" y="1137"/>
                    <a:pt x="526" y="1137"/>
                  </a:cubicBezTo>
                  <a:cubicBezTo>
                    <a:pt x="1072" y="1137"/>
                    <a:pt x="1454" y="418"/>
                    <a:pt x="745" y="1"/>
                  </a:cubicBezTo>
                  <a:close/>
                </a:path>
              </a:pathLst>
            </a:custGeom>
            <a:solidFill>
              <a:srgbClr val="24386F"/>
            </a:solidFill>
            <a:ln>
              <a:noFill/>
            </a:ln>
          </p:spPr>
          <p:txBody>
            <a:bodyPr spcFirstLastPara="1" lIns="121900" tIns="121900" rIns="121900" bIns="121900" anchor="ctr"/>
            <a:lstStyle/>
            <a:p>
              <a:pPr defTabSz="1219140">
                <a:buClr>
                  <a:srgbClr val="000000"/>
                </a:buClr>
                <a:defRPr/>
              </a:pPr>
              <a:endParaRPr sz="1867" kern="0">
                <a:solidFill>
                  <a:srgbClr val="000000"/>
                </a:solidFill>
                <a:latin typeface="Arial"/>
                <a:cs typeface="Arial"/>
                <a:sym typeface="Arial"/>
              </a:endParaRPr>
            </a:p>
          </p:txBody>
        </p:sp>
        <p:sp>
          <p:nvSpPr>
            <p:cNvPr id="1898" name="Google Shape;1898;p45">
              <a:extLst>
                <a:ext uri="{FF2B5EF4-FFF2-40B4-BE49-F238E27FC236}">
                  <a16:creationId xmlns:a16="http://schemas.microsoft.com/office/drawing/2014/main" id="{60F4CA70-83B1-D84D-8286-319E59F3FCB9}"/>
                </a:ext>
              </a:extLst>
            </p:cNvPr>
            <p:cNvSpPr/>
            <p:nvPr/>
          </p:nvSpPr>
          <p:spPr>
            <a:xfrm>
              <a:off x="7151253" y="2291498"/>
              <a:ext cx="174178" cy="198435"/>
            </a:xfrm>
            <a:custGeom>
              <a:avLst/>
              <a:gdLst/>
              <a:ahLst/>
              <a:cxnLst/>
              <a:rect l="l" t="t" r="r" b="b"/>
              <a:pathLst>
                <a:path w="1230" h="1389" extrusionOk="0">
                  <a:moveTo>
                    <a:pt x="847" y="0"/>
                  </a:moveTo>
                  <a:lnTo>
                    <a:pt x="1" y="1089"/>
                  </a:lnTo>
                  <a:lnTo>
                    <a:pt x="383" y="1389"/>
                  </a:lnTo>
                  <a:lnTo>
                    <a:pt x="1229" y="300"/>
                  </a:lnTo>
                  <a:lnTo>
                    <a:pt x="847" y="0"/>
                  </a:lnTo>
                  <a:close/>
                </a:path>
              </a:pathLst>
            </a:custGeom>
            <a:solidFill>
              <a:srgbClr val="AAB8DB"/>
            </a:solidFill>
            <a:ln>
              <a:noFill/>
            </a:ln>
          </p:spPr>
          <p:txBody>
            <a:bodyPr spcFirstLastPara="1" lIns="121900" tIns="121900" rIns="121900" bIns="121900" anchor="ctr"/>
            <a:lstStyle/>
            <a:p>
              <a:pPr defTabSz="1219140">
                <a:buClr>
                  <a:srgbClr val="000000"/>
                </a:buClr>
                <a:defRPr/>
              </a:pPr>
              <a:endParaRPr sz="1867" kern="0">
                <a:solidFill>
                  <a:srgbClr val="000000"/>
                </a:solidFill>
                <a:latin typeface="Arial"/>
                <a:cs typeface="Arial"/>
                <a:sym typeface="Arial"/>
              </a:endParaRPr>
            </a:p>
          </p:txBody>
        </p:sp>
      </p:grpSp>
      <p:sp>
        <p:nvSpPr>
          <p:cNvPr id="11" name="TextBox 10">
            <a:extLst>
              <a:ext uri="{FF2B5EF4-FFF2-40B4-BE49-F238E27FC236}">
                <a16:creationId xmlns:a16="http://schemas.microsoft.com/office/drawing/2014/main" id="{F3494377-7491-114D-8693-FEB4780BDF86}"/>
              </a:ext>
            </a:extLst>
          </p:cNvPr>
          <p:cNvSpPr txBox="1"/>
          <p:nvPr/>
        </p:nvSpPr>
        <p:spPr>
          <a:xfrm>
            <a:off x="557696" y="117703"/>
            <a:ext cx="6640384" cy="2530180"/>
          </a:xfrm>
          <a:prstGeom prst="rect">
            <a:avLst/>
          </a:prstGeom>
          <a:noFill/>
        </p:spPr>
        <p:txBody>
          <a:bodyPr wrap="square">
            <a:spAutoFit/>
          </a:bodyPr>
          <a:lstStyle/>
          <a:p>
            <a:pPr marL="0" marR="0">
              <a:lnSpc>
                <a:spcPct val="115000"/>
              </a:lnSpc>
              <a:spcBef>
                <a:spcPts val="0"/>
              </a:spcBef>
              <a:spcAft>
                <a:spcPts val="0"/>
              </a:spcAft>
            </a:pPr>
            <a:r>
              <a:rPr lang="en-US" sz="2800" b="1" err="1">
                <a:solidFill>
                  <a:srgbClr val="FF0000"/>
                </a:solidFill>
                <a:latin typeface="Times New Roman" panose="02020603050405020304" pitchFamily="18" charset="0"/>
                <a:cs typeface="Calibri" panose="020F0502020204030204" pitchFamily="34" charset="0"/>
              </a:rPr>
              <a:t>Tình</a:t>
            </a:r>
            <a:r>
              <a:rPr lang="en-US" sz="2800" b="1">
                <a:solidFill>
                  <a:srgbClr val="FF0000"/>
                </a:solidFill>
                <a:latin typeface="Times New Roman" panose="02020603050405020304" pitchFamily="18" charset="0"/>
                <a:cs typeface="Calibri" panose="020F0502020204030204" pitchFamily="34" charset="0"/>
              </a:rPr>
              <a:t> huống: </a:t>
            </a:r>
            <a:r>
              <a:rPr lang="en-US" sz="2800" b="1">
                <a:solidFill>
                  <a:srgbClr val="0D0D0D"/>
                </a:solidFill>
                <a:effectLst/>
                <a:latin typeface="Times New Roman" panose="02020603050405020304" pitchFamily="18" charset="0"/>
                <a:ea typeface="MS Mincho" panose="02020609040205080304" pitchFamily="49" charset="-128"/>
              </a:rPr>
              <a:t>Khi được giáo viên giao một nhiệm vụ thuyết trình về một vấn đề nào đó, em sẽ làm thế nào để thuyết phục các bạn của mình tin vào vấn đề mà mình đưa ra?</a:t>
            </a:r>
            <a:endParaRPr lang="en-US" sz="2800" dirty="0">
              <a:solidFill>
                <a:srgbClr val="1E2E58"/>
              </a:solidFill>
              <a:latin typeface="Times New Roman" panose="02020603050405020304" pitchFamily="18" charset="0"/>
              <a:ea typeface="Calibri" panose="020F050202020403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0DE924E8-7763-271C-E0F2-F99FC7B692E4}"/>
              </a:ext>
            </a:extLst>
          </p:cNvPr>
          <p:cNvGraphicFramePr>
            <a:graphicFrameLocks noGrp="1"/>
          </p:cNvGraphicFramePr>
          <p:nvPr>
            <p:extLst>
              <p:ext uri="{D42A27DB-BD31-4B8C-83A1-F6EECF244321}">
                <p14:modId xmlns:p14="http://schemas.microsoft.com/office/powerpoint/2010/main" val="825586555"/>
              </p:ext>
            </p:extLst>
          </p:nvPr>
        </p:nvGraphicFramePr>
        <p:xfrm>
          <a:off x="222637" y="2920905"/>
          <a:ext cx="10996653" cy="3838988"/>
        </p:xfrm>
        <a:graphic>
          <a:graphicData uri="http://schemas.openxmlformats.org/drawingml/2006/table">
            <a:tbl>
              <a:tblPr firstRow="1" firstCol="1" bandRow="1" bandCol="1">
                <a:tableStyleId>{5C22544A-7EE6-4342-B048-85BDC9FD1C3A}</a:tableStyleId>
              </a:tblPr>
              <a:tblGrid>
                <a:gridCol w="3631020">
                  <a:extLst>
                    <a:ext uri="{9D8B030D-6E8A-4147-A177-3AD203B41FA5}">
                      <a16:colId xmlns:a16="http://schemas.microsoft.com/office/drawing/2014/main" val="58495577"/>
                    </a:ext>
                  </a:extLst>
                </a:gridCol>
                <a:gridCol w="3542962">
                  <a:extLst>
                    <a:ext uri="{9D8B030D-6E8A-4147-A177-3AD203B41FA5}">
                      <a16:colId xmlns:a16="http://schemas.microsoft.com/office/drawing/2014/main" val="650620169"/>
                    </a:ext>
                  </a:extLst>
                </a:gridCol>
                <a:gridCol w="3822671">
                  <a:extLst>
                    <a:ext uri="{9D8B030D-6E8A-4147-A177-3AD203B41FA5}">
                      <a16:colId xmlns:a16="http://schemas.microsoft.com/office/drawing/2014/main" val="2479044393"/>
                    </a:ext>
                  </a:extLst>
                </a:gridCol>
              </a:tblGrid>
              <a:tr h="2899103">
                <a:tc>
                  <a:txBody>
                    <a:bodyPr/>
                    <a:lstStyle/>
                    <a:p>
                      <a:pPr marL="0" marR="0" algn="ctr">
                        <a:lnSpc>
                          <a:spcPct val="115000"/>
                        </a:lnSpc>
                        <a:spcBef>
                          <a:spcPts val="0"/>
                        </a:spcBef>
                        <a:spcAft>
                          <a:spcPts val="0"/>
                        </a:spcAft>
                      </a:pPr>
                      <a:r>
                        <a:rPr lang="en-US" sz="2400" b="1">
                          <a:solidFill>
                            <a:srgbClr val="000000"/>
                          </a:solidFill>
                          <a:effectLst/>
                          <a:latin typeface="Times New Roman" panose="02020603050405020304" pitchFamily="18" charset="0"/>
                          <a:cs typeface="Times New Roman" panose="02020603050405020304" pitchFamily="18" charset="0"/>
                        </a:rPr>
                        <a:t>Cột K</a:t>
                      </a:r>
                    </a:p>
                    <a:p>
                      <a:pPr marL="0" marR="0" algn="just">
                        <a:lnSpc>
                          <a:spcPct val="115000"/>
                        </a:lnSpc>
                        <a:spcBef>
                          <a:spcPts val="0"/>
                        </a:spcBef>
                        <a:spcAft>
                          <a:spcPts val="0"/>
                        </a:spcAft>
                      </a:pPr>
                      <a:r>
                        <a:rPr lang="en-US" sz="2400" b="0">
                          <a:solidFill>
                            <a:srgbClr val="000000"/>
                          </a:solidFill>
                          <a:effectLst/>
                          <a:latin typeface="Times New Roman" panose="02020603050405020304" pitchFamily="18" charset="0"/>
                          <a:cs typeface="Times New Roman" panose="02020603050405020304" pitchFamily="18" charset="0"/>
                        </a:rPr>
                        <a:t>Những điều em đã biết khi thực hiện để thuyết phục các bạn của mình tin vào vấn đề mà mình đưa ra trong buổi thuyết trình.</a:t>
                      </a: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0"/>
                        </a:spcBef>
                        <a:spcAft>
                          <a:spcPts val="0"/>
                        </a:spcAft>
                      </a:pPr>
                      <a:r>
                        <a:rPr lang="en-US" sz="2400" b="1">
                          <a:solidFill>
                            <a:srgbClr val="000000"/>
                          </a:solidFill>
                          <a:effectLst/>
                          <a:latin typeface="Times New Roman" panose="02020603050405020304" pitchFamily="18" charset="0"/>
                          <a:cs typeface="Times New Roman" panose="02020603050405020304" pitchFamily="18" charset="0"/>
                        </a:rPr>
                        <a:t>Cột W</a:t>
                      </a:r>
                    </a:p>
                    <a:p>
                      <a:pPr marL="0" marR="0" algn="just">
                        <a:lnSpc>
                          <a:spcPct val="115000"/>
                        </a:lnSpc>
                        <a:spcBef>
                          <a:spcPts val="0"/>
                        </a:spcBef>
                        <a:spcAft>
                          <a:spcPts val="0"/>
                        </a:spcAft>
                      </a:pPr>
                      <a:r>
                        <a:rPr lang="en-US" sz="2400" b="0">
                          <a:solidFill>
                            <a:srgbClr val="000000"/>
                          </a:solidFill>
                          <a:effectLst/>
                          <a:latin typeface="Times New Roman" panose="02020603050405020304" pitchFamily="18" charset="0"/>
                          <a:cs typeface="Times New Roman" panose="02020603050405020304" pitchFamily="18" charset="0"/>
                        </a:rPr>
                        <a:t>Những điều em muốn biết thêm, nhắc lại để để thuyết phục các bạn của mình tin vào vấn đề mà mình đưa ra trong buổi thuyết trình.</a:t>
                      </a: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0"/>
                        </a:spcBef>
                        <a:spcAft>
                          <a:spcPts val="0"/>
                        </a:spcAft>
                      </a:pPr>
                      <a:r>
                        <a:rPr lang="en-US" sz="2400" b="1">
                          <a:solidFill>
                            <a:srgbClr val="000000"/>
                          </a:solidFill>
                          <a:effectLst/>
                          <a:latin typeface="Times New Roman" panose="02020603050405020304" pitchFamily="18" charset="0"/>
                          <a:cs typeface="Times New Roman" panose="02020603050405020304" pitchFamily="18" charset="0"/>
                        </a:rPr>
                        <a:t>Cột L</a:t>
                      </a:r>
                    </a:p>
                    <a:p>
                      <a:pPr marL="0" marR="0" algn="just">
                        <a:lnSpc>
                          <a:spcPct val="115000"/>
                        </a:lnSpc>
                        <a:spcBef>
                          <a:spcPts val="0"/>
                        </a:spcBef>
                        <a:spcAft>
                          <a:spcPts val="0"/>
                        </a:spcAft>
                      </a:pPr>
                      <a:r>
                        <a:rPr lang="en-US" sz="2400" b="0">
                          <a:solidFill>
                            <a:srgbClr val="000000"/>
                          </a:solidFill>
                          <a:effectLst/>
                          <a:latin typeface="Times New Roman" panose="02020603050405020304" pitchFamily="18" charset="0"/>
                          <a:cs typeface="Times New Roman" panose="02020603050405020304" pitchFamily="18" charset="0"/>
                        </a:rPr>
                        <a:t>Những điều em rút ra sau phần thực hành trình bày ý kiến về một vấn đề để thuyết phục các bạn về vấn đề đó.</a:t>
                      </a: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85286332"/>
                  </a:ext>
                </a:extLst>
              </a:tr>
              <a:tr h="939885">
                <a:tc>
                  <a:txBody>
                    <a:bodyPr/>
                    <a:lstStyle/>
                    <a:p>
                      <a:pPr marL="0" marR="0" algn="ctr">
                        <a:lnSpc>
                          <a:spcPct val="115000"/>
                        </a:lnSpc>
                        <a:spcBef>
                          <a:spcPts val="0"/>
                        </a:spcBef>
                        <a:spcAft>
                          <a:spcPts val="0"/>
                        </a:spcAft>
                      </a:pPr>
                      <a:r>
                        <a:rPr lang="en-US" sz="2400" b="0">
                          <a:solidFill>
                            <a:srgbClr val="000000"/>
                          </a:solidFill>
                          <a:effectLst/>
                          <a:latin typeface="Times New Roman" panose="02020603050405020304" pitchFamily="18" charset="0"/>
                          <a:cs typeface="Times New Roman" panose="02020603050405020304" pitchFamily="18" charset="0"/>
                        </a:rPr>
                        <a:t>………………………</a:t>
                      </a:r>
                    </a:p>
                    <a:p>
                      <a:pPr marL="0" marR="0" algn="ctr">
                        <a:lnSpc>
                          <a:spcPct val="115000"/>
                        </a:lnSpc>
                        <a:spcBef>
                          <a:spcPts val="0"/>
                        </a:spcBef>
                        <a:spcAft>
                          <a:spcPts val="0"/>
                        </a:spcAft>
                      </a:pPr>
                      <a:r>
                        <a:rPr lang="en-US" sz="2400" b="0">
                          <a:solidFill>
                            <a:srgbClr val="000000"/>
                          </a:solidFill>
                          <a:effectLst/>
                          <a:latin typeface="Times New Roman" panose="02020603050405020304" pitchFamily="18" charset="0"/>
                          <a:cs typeface="Times New Roman" panose="02020603050405020304" pitchFamily="18" charset="0"/>
                        </a:rPr>
                        <a:t>……………………….</a:t>
                      </a: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0"/>
                        </a:spcBef>
                        <a:spcAft>
                          <a:spcPts val="0"/>
                        </a:spcAft>
                      </a:pPr>
                      <a:r>
                        <a:rPr lang="en-US" sz="2400" b="0">
                          <a:solidFill>
                            <a:srgbClr val="000000"/>
                          </a:solidFill>
                          <a:effectLst/>
                          <a:latin typeface="Times New Roman" panose="02020603050405020304" pitchFamily="18" charset="0"/>
                          <a:cs typeface="Times New Roman" panose="02020603050405020304" pitchFamily="18" charset="0"/>
                        </a:rPr>
                        <a:t>………………………</a:t>
                      </a:r>
                    </a:p>
                    <a:p>
                      <a:pPr marL="0" marR="0" algn="ctr">
                        <a:lnSpc>
                          <a:spcPct val="115000"/>
                        </a:lnSpc>
                        <a:spcBef>
                          <a:spcPts val="0"/>
                        </a:spcBef>
                        <a:spcAft>
                          <a:spcPts val="0"/>
                        </a:spcAft>
                      </a:pPr>
                      <a:r>
                        <a:rPr lang="en-US" sz="2400" b="0">
                          <a:solidFill>
                            <a:srgbClr val="000000"/>
                          </a:solidFill>
                          <a:effectLst/>
                          <a:latin typeface="Times New Roman" panose="02020603050405020304" pitchFamily="18" charset="0"/>
                          <a:cs typeface="Times New Roman" panose="02020603050405020304" pitchFamily="18" charset="0"/>
                        </a:rPr>
                        <a:t>………………………</a:t>
                      </a: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0"/>
                        </a:spcBef>
                        <a:spcAft>
                          <a:spcPts val="0"/>
                        </a:spcAft>
                      </a:pPr>
                      <a:r>
                        <a:rPr lang="en-US" sz="2400" b="0">
                          <a:solidFill>
                            <a:srgbClr val="000000"/>
                          </a:solidFill>
                          <a:effectLst/>
                          <a:latin typeface="Times New Roman" panose="02020603050405020304" pitchFamily="18" charset="0"/>
                          <a:cs typeface="Times New Roman" panose="02020603050405020304" pitchFamily="18" charset="0"/>
                        </a:rPr>
                        <a:t>………………………</a:t>
                      </a:r>
                    </a:p>
                    <a:p>
                      <a:pPr marL="0" marR="0" algn="ctr">
                        <a:lnSpc>
                          <a:spcPct val="115000"/>
                        </a:lnSpc>
                        <a:spcBef>
                          <a:spcPts val="0"/>
                        </a:spcBef>
                        <a:spcAft>
                          <a:spcPts val="0"/>
                        </a:spcAft>
                      </a:pPr>
                      <a:r>
                        <a:rPr lang="en-US" sz="2400" b="0">
                          <a:solidFill>
                            <a:srgbClr val="000000"/>
                          </a:solidFill>
                          <a:effectLst/>
                          <a:latin typeface="Times New Roman" panose="02020603050405020304" pitchFamily="18" charset="0"/>
                          <a:cs typeface="Times New Roman" panose="02020603050405020304" pitchFamily="18" charset="0"/>
                        </a:rPr>
                        <a:t>……………………….</a:t>
                      </a: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57604771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84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DE924E8-7763-271C-E0F2-F99FC7B692E4}"/>
              </a:ext>
            </a:extLst>
          </p:cNvPr>
          <p:cNvGraphicFramePr>
            <a:graphicFrameLocks noGrp="1"/>
          </p:cNvGraphicFramePr>
          <p:nvPr>
            <p:extLst>
              <p:ext uri="{D42A27DB-BD31-4B8C-83A1-F6EECF244321}">
                <p14:modId xmlns:p14="http://schemas.microsoft.com/office/powerpoint/2010/main" val="2416225928"/>
              </p:ext>
            </p:extLst>
          </p:nvPr>
        </p:nvGraphicFramePr>
        <p:xfrm>
          <a:off x="288539" y="218893"/>
          <a:ext cx="11746941" cy="6351181"/>
        </p:xfrm>
        <a:graphic>
          <a:graphicData uri="http://schemas.openxmlformats.org/drawingml/2006/table">
            <a:tbl>
              <a:tblPr firstRow="1" firstCol="1" bandRow="1" bandCol="1">
                <a:tableStyleId>{5C22544A-7EE6-4342-B048-85BDC9FD1C3A}</a:tableStyleId>
              </a:tblPr>
              <a:tblGrid>
                <a:gridCol w="3878760">
                  <a:extLst>
                    <a:ext uri="{9D8B030D-6E8A-4147-A177-3AD203B41FA5}">
                      <a16:colId xmlns:a16="http://schemas.microsoft.com/office/drawing/2014/main" val="58495577"/>
                    </a:ext>
                  </a:extLst>
                </a:gridCol>
                <a:gridCol w="3784694">
                  <a:extLst>
                    <a:ext uri="{9D8B030D-6E8A-4147-A177-3AD203B41FA5}">
                      <a16:colId xmlns:a16="http://schemas.microsoft.com/office/drawing/2014/main" val="650620169"/>
                    </a:ext>
                  </a:extLst>
                </a:gridCol>
                <a:gridCol w="4083487">
                  <a:extLst>
                    <a:ext uri="{9D8B030D-6E8A-4147-A177-3AD203B41FA5}">
                      <a16:colId xmlns:a16="http://schemas.microsoft.com/office/drawing/2014/main" val="2479044393"/>
                    </a:ext>
                  </a:extLst>
                </a:gridCol>
              </a:tblGrid>
              <a:tr h="3059341">
                <a:tc>
                  <a:txBody>
                    <a:bodyPr/>
                    <a:lstStyle/>
                    <a:p>
                      <a:pPr marL="0" marR="0" algn="ctr">
                        <a:lnSpc>
                          <a:spcPct val="115000"/>
                        </a:lnSpc>
                        <a:spcBef>
                          <a:spcPts val="0"/>
                        </a:spcBef>
                        <a:spcAft>
                          <a:spcPts val="0"/>
                        </a:spcAft>
                      </a:pPr>
                      <a:r>
                        <a:rPr lang="en-US" sz="2400" b="1">
                          <a:solidFill>
                            <a:srgbClr val="000000"/>
                          </a:solidFill>
                          <a:effectLst/>
                          <a:latin typeface="Times New Roman" panose="02020603050405020304" pitchFamily="18" charset="0"/>
                          <a:cs typeface="Times New Roman" panose="02020603050405020304" pitchFamily="18" charset="0"/>
                        </a:rPr>
                        <a:t>Cột K</a:t>
                      </a:r>
                    </a:p>
                    <a:p>
                      <a:pPr marL="0" marR="0" algn="just">
                        <a:lnSpc>
                          <a:spcPct val="115000"/>
                        </a:lnSpc>
                        <a:spcBef>
                          <a:spcPts val="0"/>
                        </a:spcBef>
                        <a:spcAft>
                          <a:spcPts val="0"/>
                        </a:spcAft>
                      </a:pPr>
                      <a:r>
                        <a:rPr lang="en-US" sz="2400" b="0">
                          <a:solidFill>
                            <a:srgbClr val="000000"/>
                          </a:solidFill>
                          <a:effectLst/>
                          <a:latin typeface="Times New Roman" panose="02020603050405020304" pitchFamily="18" charset="0"/>
                          <a:cs typeface="Times New Roman" panose="02020603050405020304" pitchFamily="18" charset="0"/>
                        </a:rPr>
                        <a:t>Những điều em đã biết khi thực hiện để thuyết phục các bạn của mình tin vào vấn đề mà mình đưa ra trong buổi thuyết trình.</a:t>
                      </a: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0"/>
                        </a:spcBef>
                        <a:spcAft>
                          <a:spcPts val="0"/>
                        </a:spcAft>
                      </a:pPr>
                      <a:r>
                        <a:rPr lang="en-US" sz="2400" b="1">
                          <a:solidFill>
                            <a:srgbClr val="000000"/>
                          </a:solidFill>
                          <a:effectLst/>
                          <a:latin typeface="Times New Roman" panose="02020603050405020304" pitchFamily="18" charset="0"/>
                          <a:cs typeface="Times New Roman" panose="02020603050405020304" pitchFamily="18" charset="0"/>
                        </a:rPr>
                        <a:t>Cột W</a:t>
                      </a:r>
                    </a:p>
                    <a:p>
                      <a:pPr marL="0" marR="0" algn="just">
                        <a:lnSpc>
                          <a:spcPct val="115000"/>
                        </a:lnSpc>
                        <a:spcBef>
                          <a:spcPts val="0"/>
                        </a:spcBef>
                        <a:spcAft>
                          <a:spcPts val="0"/>
                        </a:spcAft>
                      </a:pPr>
                      <a:r>
                        <a:rPr lang="en-US" sz="2400" b="0">
                          <a:solidFill>
                            <a:srgbClr val="000000"/>
                          </a:solidFill>
                          <a:effectLst/>
                          <a:latin typeface="Times New Roman" panose="02020603050405020304" pitchFamily="18" charset="0"/>
                          <a:cs typeface="Times New Roman" panose="02020603050405020304" pitchFamily="18" charset="0"/>
                        </a:rPr>
                        <a:t>Những điều em muốn biết thêm, nhắc lại để để thuyết phục các bạn của mình tin vào vấn đề mà mình đưa ra trong buổi thuyết trình.</a:t>
                      </a: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0"/>
                        </a:spcBef>
                        <a:spcAft>
                          <a:spcPts val="0"/>
                        </a:spcAft>
                      </a:pPr>
                      <a:r>
                        <a:rPr lang="en-US" sz="2400" b="1">
                          <a:solidFill>
                            <a:srgbClr val="000000"/>
                          </a:solidFill>
                          <a:effectLst/>
                          <a:latin typeface="Times New Roman" panose="02020603050405020304" pitchFamily="18" charset="0"/>
                          <a:cs typeface="Times New Roman" panose="02020603050405020304" pitchFamily="18" charset="0"/>
                        </a:rPr>
                        <a:t>Cột L</a:t>
                      </a:r>
                    </a:p>
                    <a:p>
                      <a:pPr marL="0" marR="0" algn="just">
                        <a:lnSpc>
                          <a:spcPct val="115000"/>
                        </a:lnSpc>
                        <a:spcBef>
                          <a:spcPts val="0"/>
                        </a:spcBef>
                        <a:spcAft>
                          <a:spcPts val="0"/>
                        </a:spcAft>
                      </a:pPr>
                      <a:r>
                        <a:rPr lang="en-US" sz="2400" b="0">
                          <a:solidFill>
                            <a:srgbClr val="000000"/>
                          </a:solidFill>
                          <a:effectLst/>
                          <a:latin typeface="Times New Roman" panose="02020603050405020304" pitchFamily="18" charset="0"/>
                          <a:cs typeface="Times New Roman" panose="02020603050405020304" pitchFamily="18" charset="0"/>
                        </a:rPr>
                        <a:t>Những điều em rút ra sau phần thực hành trình bày ý kiến về một vấn đề để thuyết phục các bạn về vấn đề đó.</a:t>
                      </a: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785286332"/>
                  </a:ext>
                </a:extLst>
              </a:tr>
              <a:tr h="2702436">
                <a:tc>
                  <a:txBody>
                    <a:bodyPr/>
                    <a:lstStyle/>
                    <a:p>
                      <a:r>
                        <a:rPr lang="en-US" sz="2400" b="0" i="0"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 Chuẩn bị nội dung trình bày cụ thể, rõ ràng.</a:t>
                      </a:r>
                    </a:p>
                    <a:p>
                      <a:pPr lvl="0"/>
                      <a:r>
                        <a:rPr lang="en-US" sz="2400" b="0" i="0"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 Nắm kĩ nội dung mà mình chuẩn bị để trình bày vấn đề một cách tự tin, cuốn hút người nghe.</a:t>
                      </a:r>
                    </a:p>
                    <a:p>
                      <a:r>
                        <a:rPr lang="en-US" sz="2400" b="0" i="0"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 Trao đổi với bạn bè, người thân những vấn đề còn băn khoăn ...</a:t>
                      </a: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r>
                        <a:rPr lang="en-US" sz="2400" b="0" i="0"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 Muốn biết quy trình khi trình bày một vấn đề trong đời sống.</a:t>
                      </a:r>
                    </a:p>
                    <a:p>
                      <a:r>
                        <a:rPr lang="en-US" sz="2400" b="0" i="0"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 Cần lưu ý những gì khi trình bày một vấn đề ?</a:t>
                      </a: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algn="ctr">
                        <a:lnSpc>
                          <a:spcPct val="115000"/>
                        </a:lnSpc>
                        <a:spcBef>
                          <a:spcPts val="0"/>
                        </a:spcBef>
                        <a:spcAft>
                          <a:spcPts val="0"/>
                        </a:spcAft>
                      </a:pPr>
                      <a:r>
                        <a:rPr lang="en-US" sz="2400" b="0">
                          <a:solidFill>
                            <a:srgbClr val="000000"/>
                          </a:solidFill>
                          <a:effectLst/>
                          <a:latin typeface="Times New Roman" panose="02020603050405020304" pitchFamily="18" charset="0"/>
                          <a:cs typeface="Times New Roman" panose="02020603050405020304" pitchFamily="18" charset="0"/>
                        </a:rPr>
                        <a:t>………………………</a:t>
                      </a:r>
                    </a:p>
                    <a:p>
                      <a:pPr marL="0" marR="0" algn="ctr">
                        <a:lnSpc>
                          <a:spcPct val="115000"/>
                        </a:lnSpc>
                        <a:spcBef>
                          <a:spcPts val="0"/>
                        </a:spcBef>
                        <a:spcAft>
                          <a:spcPts val="0"/>
                        </a:spcAft>
                      </a:pPr>
                      <a:r>
                        <a:rPr lang="en-US" sz="2400" b="0">
                          <a:solidFill>
                            <a:srgbClr val="000000"/>
                          </a:solidFill>
                          <a:effectLst/>
                          <a:latin typeface="Times New Roman" panose="02020603050405020304" pitchFamily="18" charset="0"/>
                          <a:cs typeface="Times New Roman" panose="02020603050405020304" pitchFamily="18" charset="0"/>
                        </a:rPr>
                        <a:t>……………………….</a:t>
                      </a:r>
                      <a:endParaRPr lang="en-US" sz="24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576047715"/>
                  </a:ext>
                </a:extLst>
              </a:tr>
            </a:tbl>
          </a:graphicData>
        </a:graphic>
      </p:graphicFrame>
    </p:spTree>
    <p:extLst>
      <p:ext uri="{BB962C8B-B14F-4D97-AF65-F5344CB8AC3E}">
        <p14:creationId xmlns:p14="http://schemas.microsoft.com/office/powerpoint/2010/main" val="3549691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46" name="Picture 2" descr="Hình nền Powerpoint đơn giản, đẹp (116)">
            <a:extLst>
              <a:ext uri="{FF2B5EF4-FFF2-40B4-BE49-F238E27FC236}">
                <a16:creationId xmlns:a16="http://schemas.microsoft.com/office/drawing/2014/main" id="{901B4C1A-67D9-4243-B410-D23E244E4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a:extLst>
              <a:ext uri="{FF2B5EF4-FFF2-40B4-BE49-F238E27FC236}">
                <a16:creationId xmlns:a16="http://schemas.microsoft.com/office/drawing/2014/main" id="{39BA8988-CCD7-9D4E-BA78-1ADCE016B761}"/>
              </a:ext>
            </a:extLst>
          </p:cNvPr>
          <p:cNvSpPr>
            <a:spLocks noChangeArrowheads="1"/>
          </p:cNvSpPr>
          <p:nvPr/>
        </p:nvSpPr>
        <p:spPr bwMode="gray">
          <a:xfrm>
            <a:off x="955581" y="524786"/>
            <a:ext cx="11063424" cy="1475432"/>
          </a:xfrm>
          <a:prstGeom prst="roundRect">
            <a:avLst>
              <a:gd name="adj" fmla="val 50000"/>
            </a:avLst>
          </a:prstGeom>
          <a:solidFill>
            <a:srgbClr val="ABE0E3"/>
          </a:solidFill>
          <a:ln w="38100" algn="ctr">
            <a:solidFill>
              <a:srgbClr val="FFFFFF"/>
            </a:solidFill>
            <a:round/>
            <a:headEnd/>
            <a:tailEnd/>
          </a:ln>
          <a:effectLst>
            <a:outerShdw dist="63500" dir="3187806" algn="ctr" rotWithShape="0">
              <a:srgbClr val="001D3A"/>
            </a:outerShdw>
          </a:effec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571500" indent="-571500">
              <a:buAutoNum type="romanUcPeriod"/>
            </a:pPr>
            <a:r>
              <a:rPr lang="en-US" sz="2800" b="1">
                <a:solidFill>
                  <a:srgbClr val="000000"/>
                </a:solidFill>
                <a:latin typeface="Times New Roman" panose="02020603050405020304" pitchFamily="18" charset="0"/>
                <a:cs typeface="Times New Roman" panose="02020603050405020304" pitchFamily="18" charset="0"/>
              </a:rPr>
              <a:t>Tìm hiểu chung về trình bày ý kiến về một vấn đề trong đời sống.</a:t>
            </a:r>
          </a:p>
        </p:txBody>
      </p:sp>
    </p:spTree>
    <p:extLst>
      <p:ext uri="{BB962C8B-B14F-4D97-AF65-F5344CB8AC3E}">
        <p14:creationId xmlns:p14="http://schemas.microsoft.com/office/powerpoint/2010/main" val="2260398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Google Shape;580;p49">
            <a:extLst>
              <a:ext uri="{FF2B5EF4-FFF2-40B4-BE49-F238E27FC236}">
                <a16:creationId xmlns:a16="http://schemas.microsoft.com/office/drawing/2014/main" id="{21C7F85E-289E-5F48-B13E-BE6B405AF383}"/>
              </a:ext>
            </a:extLst>
          </p:cNvPr>
          <p:cNvSpPr/>
          <p:nvPr/>
        </p:nvSpPr>
        <p:spPr>
          <a:xfrm flipH="1">
            <a:off x="5600701" y="550333"/>
            <a:ext cx="6184900" cy="5994400"/>
          </a:xfrm>
          <a:prstGeom prst="rect">
            <a:avLst/>
          </a:prstGeom>
          <a:solidFill>
            <a:srgbClr val="E1A470">
              <a:alpha val="21880"/>
            </a:srgbClr>
          </a:solidFill>
          <a:ln>
            <a:noFill/>
          </a:ln>
        </p:spPr>
        <p:txBody>
          <a:bodyPr spcFirstLastPara="1" lIns="121900" tIns="121900" rIns="121900" bIns="121900" anchor="ctr"/>
          <a:lstStyle/>
          <a:p>
            <a:pPr defTabSz="1219140">
              <a:buClr>
                <a:srgbClr val="000000"/>
              </a:buClr>
              <a:defRPr/>
            </a:pPr>
            <a:endParaRPr lang="en-US" sz="1867" kern="0">
              <a:solidFill>
                <a:srgbClr val="000000"/>
              </a:solidFill>
              <a:latin typeface="Arial"/>
              <a:cs typeface="Arial"/>
              <a:sym typeface="Arial"/>
            </a:endParaRPr>
          </a:p>
        </p:txBody>
      </p:sp>
      <p:sp>
        <p:nvSpPr>
          <p:cNvPr id="581" name="Google Shape;581;p49">
            <a:extLst>
              <a:ext uri="{FF2B5EF4-FFF2-40B4-BE49-F238E27FC236}">
                <a16:creationId xmlns:a16="http://schemas.microsoft.com/office/drawing/2014/main" id="{6FB4E2A2-FDA0-3641-B771-5AA429C5D3A8}"/>
              </a:ext>
            </a:extLst>
          </p:cNvPr>
          <p:cNvSpPr/>
          <p:nvPr/>
        </p:nvSpPr>
        <p:spPr>
          <a:xfrm flipH="1">
            <a:off x="1320800" y="683685"/>
            <a:ext cx="3962400" cy="5304367"/>
          </a:xfrm>
          <a:prstGeom prst="rect">
            <a:avLst/>
          </a:prstGeom>
          <a:solidFill>
            <a:srgbClr val="E1A470">
              <a:alpha val="21880"/>
            </a:srgbClr>
          </a:solidFill>
          <a:ln>
            <a:noFill/>
          </a:ln>
        </p:spPr>
        <p:txBody>
          <a:bodyPr spcFirstLastPara="1" lIns="121900" tIns="121900" rIns="121900" bIns="121900" anchor="ctr"/>
          <a:lstStyle/>
          <a:p>
            <a:pPr defTabSz="1219140">
              <a:buClr>
                <a:srgbClr val="000000"/>
              </a:buClr>
              <a:defRPr/>
            </a:pPr>
            <a:endParaRPr sz="1867" kern="0">
              <a:solidFill>
                <a:srgbClr val="000000"/>
              </a:solidFill>
              <a:latin typeface="Arial"/>
              <a:cs typeface="Arial"/>
              <a:sym typeface="Arial"/>
            </a:endParaRPr>
          </a:p>
        </p:txBody>
      </p:sp>
      <p:pic>
        <p:nvPicPr>
          <p:cNvPr id="330756" name="Google Shape;585;p49">
            <a:extLst>
              <a:ext uri="{FF2B5EF4-FFF2-40B4-BE49-F238E27FC236}">
                <a16:creationId xmlns:a16="http://schemas.microsoft.com/office/drawing/2014/main" id="{97E76FCD-CC0B-CC4B-94E1-746393CD509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3234" y="5943600"/>
            <a:ext cx="1058333" cy="78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1" name="Google Shape;591;p49">
            <a:extLst>
              <a:ext uri="{FF2B5EF4-FFF2-40B4-BE49-F238E27FC236}">
                <a16:creationId xmlns:a16="http://schemas.microsoft.com/office/drawing/2014/main" id="{6C3D2394-1DC6-5044-86AC-C1CE627BFD0C}"/>
              </a:ext>
            </a:extLst>
          </p:cNvPr>
          <p:cNvSpPr/>
          <p:nvPr/>
        </p:nvSpPr>
        <p:spPr>
          <a:xfrm>
            <a:off x="1638300" y="4533901"/>
            <a:ext cx="510117" cy="1445684"/>
          </a:xfrm>
          <a:custGeom>
            <a:avLst/>
            <a:gdLst/>
            <a:ahLst/>
            <a:cxnLst/>
            <a:rect l="l" t="t" r="r" b="b"/>
            <a:pathLst>
              <a:path w="18877" h="53703" extrusionOk="0">
                <a:moveTo>
                  <a:pt x="10961" y="34522"/>
                </a:moveTo>
                <a:cubicBezTo>
                  <a:pt x="12831" y="39089"/>
                  <a:pt x="12918" y="43786"/>
                  <a:pt x="12222" y="48570"/>
                </a:cubicBezTo>
                <a:cubicBezTo>
                  <a:pt x="11004" y="44004"/>
                  <a:pt x="10569" y="39263"/>
                  <a:pt x="10961" y="34522"/>
                </a:cubicBezTo>
                <a:close/>
                <a:moveTo>
                  <a:pt x="7230" y="0"/>
                </a:moveTo>
                <a:cubicBezTo>
                  <a:pt x="7161" y="0"/>
                  <a:pt x="7086" y="24"/>
                  <a:pt x="7003" y="76"/>
                </a:cubicBezTo>
                <a:cubicBezTo>
                  <a:pt x="6133" y="641"/>
                  <a:pt x="6742" y="2033"/>
                  <a:pt x="7177" y="2946"/>
                </a:cubicBezTo>
                <a:cubicBezTo>
                  <a:pt x="7612" y="3816"/>
                  <a:pt x="7960" y="4773"/>
                  <a:pt x="8394" y="5817"/>
                </a:cubicBezTo>
                <a:cubicBezTo>
                  <a:pt x="7833" y="5661"/>
                  <a:pt x="7182" y="4900"/>
                  <a:pt x="6746" y="4900"/>
                </a:cubicBezTo>
                <a:cubicBezTo>
                  <a:pt x="6575" y="4900"/>
                  <a:pt x="6436" y="5019"/>
                  <a:pt x="6350" y="5338"/>
                </a:cubicBezTo>
                <a:cubicBezTo>
                  <a:pt x="6046" y="6730"/>
                  <a:pt x="7786" y="7513"/>
                  <a:pt x="9003" y="8078"/>
                </a:cubicBezTo>
                <a:cubicBezTo>
                  <a:pt x="9308" y="9296"/>
                  <a:pt x="9612" y="10514"/>
                  <a:pt x="9960" y="11949"/>
                </a:cubicBezTo>
                <a:cubicBezTo>
                  <a:pt x="8903" y="11019"/>
                  <a:pt x="8421" y="9554"/>
                  <a:pt x="6956" y="9554"/>
                </a:cubicBezTo>
                <a:cubicBezTo>
                  <a:pt x="6914" y="9554"/>
                  <a:pt x="6872" y="9555"/>
                  <a:pt x="6829" y="9557"/>
                </a:cubicBezTo>
                <a:cubicBezTo>
                  <a:pt x="6002" y="9601"/>
                  <a:pt x="6394" y="11297"/>
                  <a:pt x="6568" y="11471"/>
                </a:cubicBezTo>
                <a:cubicBezTo>
                  <a:pt x="7612" y="12558"/>
                  <a:pt x="9308" y="13776"/>
                  <a:pt x="10395" y="13950"/>
                </a:cubicBezTo>
                <a:cubicBezTo>
                  <a:pt x="10569" y="15037"/>
                  <a:pt x="10743" y="16386"/>
                  <a:pt x="10961" y="17951"/>
                </a:cubicBezTo>
                <a:cubicBezTo>
                  <a:pt x="10569" y="17560"/>
                  <a:pt x="10308" y="17299"/>
                  <a:pt x="10091" y="17038"/>
                </a:cubicBezTo>
                <a:cubicBezTo>
                  <a:pt x="9090" y="16038"/>
                  <a:pt x="8090" y="15037"/>
                  <a:pt x="7090" y="14080"/>
                </a:cubicBezTo>
                <a:cubicBezTo>
                  <a:pt x="6841" y="13856"/>
                  <a:pt x="6407" y="13590"/>
                  <a:pt x="6057" y="13590"/>
                </a:cubicBezTo>
                <a:cubicBezTo>
                  <a:pt x="5795" y="13590"/>
                  <a:pt x="5580" y="13739"/>
                  <a:pt x="5524" y="14167"/>
                </a:cubicBezTo>
                <a:cubicBezTo>
                  <a:pt x="5219" y="16516"/>
                  <a:pt x="8438" y="18169"/>
                  <a:pt x="10874" y="19126"/>
                </a:cubicBezTo>
                <a:lnTo>
                  <a:pt x="10874" y="24040"/>
                </a:lnTo>
                <a:cubicBezTo>
                  <a:pt x="9595" y="22308"/>
                  <a:pt x="9138" y="18658"/>
                  <a:pt x="7275" y="18658"/>
                </a:cubicBezTo>
                <a:cubicBezTo>
                  <a:pt x="7174" y="18658"/>
                  <a:pt x="7069" y="18668"/>
                  <a:pt x="6959" y="18691"/>
                </a:cubicBezTo>
                <a:cubicBezTo>
                  <a:pt x="6089" y="18865"/>
                  <a:pt x="5959" y="20082"/>
                  <a:pt x="6350" y="20996"/>
                </a:cubicBezTo>
                <a:cubicBezTo>
                  <a:pt x="7220" y="23083"/>
                  <a:pt x="8829" y="24519"/>
                  <a:pt x="10700" y="25693"/>
                </a:cubicBezTo>
                <a:cubicBezTo>
                  <a:pt x="10569" y="27650"/>
                  <a:pt x="10439" y="29607"/>
                  <a:pt x="10265" y="31739"/>
                </a:cubicBezTo>
                <a:lnTo>
                  <a:pt x="8568" y="29259"/>
                </a:lnTo>
                <a:cubicBezTo>
                  <a:pt x="8438" y="27563"/>
                  <a:pt x="8394" y="26171"/>
                  <a:pt x="8220" y="24780"/>
                </a:cubicBezTo>
                <a:cubicBezTo>
                  <a:pt x="8158" y="24371"/>
                  <a:pt x="7799" y="23780"/>
                  <a:pt x="7392" y="23780"/>
                </a:cubicBezTo>
                <a:cubicBezTo>
                  <a:pt x="7236" y="23780"/>
                  <a:pt x="7072" y="23867"/>
                  <a:pt x="6916" y="24084"/>
                </a:cubicBezTo>
                <a:cubicBezTo>
                  <a:pt x="6394" y="24867"/>
                  <a:pt x="6916" y="26084"/>
                  <a:pt x="6916" y="27346"/>
                </a:cubicBezTo>
                <a:lnTo>
                  <a:pt x="5176" y="24954"/>
                </a:lnTo>
                <a:cubicBezTo>
                  <a:pt x="5393" y="23518"/>
                  <a:pt x="7307" y="21344"/>
                  <a:pt x="5611" y="20735"/>
                </a:cubicBezTo>
                <a:cubicBezTo>
                  <a:pt x="5469" y="20683"/>
                  <a:pt x="5345" y="20659"/>
                  <a:pt x="5239" y="20659"/>
                </a:cubicBezTo>
                <a:cubicBezTo>
                  <a:pt x="4271" y="20659"/>
                  <a:pt x="4667" y="22635"/>
                  <a:pt x="4393" y="23692"/>
                </a:cubicBezTo>
                <a:lnTo>
                  <a:pt x="3349" y="21257"/>
                </a:lnTo>
                <a:cubicBezTo>
                  <a:pt x="3958" y="20039"/>
                  <a:pt x="5393" y="18734"/>
                  <a:pt x="4480" y="17690"/>
                </a:cubicBezTo>
                <a:cubicBezTo>
                  <a:pt x="4402" y="17574"/>
                  <a:pt x="4117" y="17423"/>
                  <a:pt x="3963" y="17423"/>
                </a:cubicBezTo>
                <a:cubicBezTo>
                  <a:pt x="3945" y="17423"/>
                  <a:pt x="3929" y="17425"/>
                  <a:pt x="3915" y="17429"/>
                </a:cubicBezTo>
                <a:cubicBezTo>
                  <a:pt x="3306" y="17603"/>
                  <a:pt x="2871" y="18082"/>
                  <a:pt x="2653" y="19430"/>
                </a:cubicBezTo>
                <a:cubicBezTo>
                  <a:pt x="2523" y="18778"/>
                  <a:pt x="2610" y="18212"/>
                  <a:pt x="2523" y="17734"/>
                </a:cubicBezTo>
                <a:cubicBezTo>
                  <a:pt x="2566" y="17734"/>
                  <a:pt x="2827" y="16690"/>
                  <a:pt x="2871" y="16690"/>
                </a:cubicBezTo>
                <a:cubicBezTo>
                  <a:pt x="3088" y="15603"/>
                  <a:pt x="3219" y="14646"/>
                  <a:pt x="2392" y="14515"/>
                </a:cubicBezTo>
                <a:cubicBezTo>
                  <a:pt x="2384" y="14515"/>
                  <a:pt x="2375" y="14515"/>
                  <a:pt x="2367" y="14515"/>
                </a:cubicBezTo>
                <a:cubicBezTo>
                  <a:pt x="1360" y="14515"/>
                  <a:pt x="2044" y="17044"/>
                  <a:pt x="2044" y="17734"/>
                </a:cubicBezTo>
                <a:cubicBezTo>
                  <a:pt x="2044" y="18256"/>
                  <a:pt x="2088" y="18821"/>
                  <a:pt x="2175" y="19387"/>
                </a:cubicBezTo>
                <a:lnTo>
                  <a:pt x="2088" y="19387"/>
                </a:lnTo>
                <a:cubicBezTo>
                  <a:pt x="1914" y="18821"/>
                  <a:pt x="1610" y="18299"/>
                  <a:pt x="1218" y="17864"/>
                </a:cubicBezTo>
                <a:cubicBezTo>
                  <a:pt x="1019" y="17776"/>
                  <a:pt x="808" y="17619"/>
                  <a:pt x="598" y="17619"/>
                </a:cubicBezTo>
                <a:cubicBezTo>
                  <a:pt x="395" y="17619"/>
                  <a:pt x="192" y="17765"/>
                  <a:pt x="0" y="18256"/>
                </a:cubicBezTo>
                <a:cubicBezTo>
                  <a:pt x="0" y="20343"/>
                  <a:pt x="1610" y="20778"/>
                  <a:pt x="2827" y="21561"/>
                </a:cubicBezTo>
                <a:cubicBezTo>
                  <a:pt x="3041" y="22203"/>
                  <a:pt x="3298" y="22804"/>
                  <a:pt x="3555" y="23445"/>
                </a:cubicBezTo>
                <a:lnTo>
                  <a:pt x="3555" y="23445"/>
                </a:lnTo>
                <a:cubicBezTo>
                  <a:pt x="3043" y="23145"/>
                  <a:pt x="2419" y="22207"/>
                  <a:pt x="1957" y="22040"/>
                </a:cubicBezTo>
                <a:cubicBezTo>
                  <a:pt x="1760" y="21941"/>
                  <a:pt x="1544" y="21869"/>
                  <a:pt x="1335" y="21869"/>
                </a:cubicBezTo>
                <a:cubicBezTo>
                  <a:pt x="1084" y="21869"/>
                  <a:pt x="842" y="21972"/>
                  <a:pt x="653" y="22257"/>
                </a:cubicBezTo>
                <a:cubicBezTo>
                  <a:pt x="261" y="23823"/>
                  <a:pt x="2218" y="25258"/>
                  <a:pt x="4828" y="25563"/>
                </a:cubicBezTo>
                <a:lnTo>
                  <a:pt x="6176" y="27433"/>
                </a:lnTo>
                <a:cubicBezTo>
                  <a:pt x="5211" y="27252"/>
                  <a:pt x="4016" y="26443"/>
                  <a:pt x="3127" y="26443"/>
                </a:cubicBezTo>
                <a:cubicBezTo>
                  <a:pt x="2735" y="26443"/>
                  <a:pt x="2402" y="26601"/>
                  <a:pt x="2175" y="27041"/>
                </a:cubicBezTo>
                <a:cubicBezTo>
                  <a:pt x="1392" y="28433"/>
                  <a:pt x="2914" y="28955"/>
                  <a:pt x="7829" y="29346"/>
                </a:cubicBezTo>
                <a:cubicBezTo>
                  <a:pt x="8960" y="31173"/>
                  <a:pt x="10526" y="32652"/>
                  <a:pt x="10308" y="35218"/>
                </a:cubicBezTo>
                <a:cubicBezTo>
                  <a:pt x="10091" y="38871"/>
                  <a:pt x="10308" y="42525"/>
                  <a:pt x="11048" y="46091"/>
                </a:cubicBezTo>
                <a:cubicBezTo>
                  <a:pt x="11439" y="48092"/>
                  <a:pt x="12483" y="50049"/>
                  <a:pt x="11482" y="52137"/>
                </a:cubicBezTo>
                <a:cubicBezTo>
                  <a:pt x="11482" y="52180"/>
                  <a:pt x="11569" y="52224"/>
                  <a:pt x="11700" y="52354"/>
                </a:cubicBezTo>
                <a:lnTo>
                  <a:pt x="12222" y="51224"/>
                </a:lnTo>
                <a:cubicBezTo>
                  <a:pt x="12613" y="52093"/>
                  <a:pt x="13005" y="52876"/>
                  <a:pt x="13353" y="53703"/>
                </a:cubicBezTo>
                <a:lnTo>
                  <a:pt x="13614" y="53616"/>
                </a:lnTo>
                <a:cubicBezTo>
                  <a:pt x="13570" y="53355"/>
                  <a:pt x="13440" y="53094"/>
                  <a:pt x="13396" y="52876"/>
                </a:cubicBezTo>
                <a:cubicBezTo>
                  <a:pt x="13135" y="51702"/>
                  <a:pt x="12439" y="50441"/>
                  <a:pt x="12657" y="49353"/>
                </a:cubicBezTo>
                <a:cubicBezTo>
                  <a:pt x="13135" y="46831"/>
                  <a:pt x="13309" y="44265"/>
                  <a:pt x="13179" y="41699"/>
                </a:cubicBezTo>
                <a:cubicBezTo>
                  <a:pt x="13005" y="38784"/>
                  <a:pt x="12613" y="35870"/>
                  <a:pt x="11135" y="33261"/>
                </a:cubicBezTo>
                <a:cubicBezTo>
                  <a:pt x="11004" y="32956"/>
                  <a:pt x="10917" y="32608"/>
                  <a:pt x="10961" y="32261"/>
                </a:cubicBezTo>
                <a:cubicBezTo>
                  <a:pt x="11048" y="30216"/>
                  <a:pt x="11178" y="28172"/>
                  <a:pt x="11395" y="26128"/>
                </a:cubicBezTo>
                <a:cubicBezTo>
                  <a:pt x="11482" y="25693"/>
                  <a:pt x="11787" y="25302"/>
                  <a:pt x="12178" y="25084"/>
                </a:cubicBezTo>
                <a:cubicBezTo>
                  <a:pt x="14657" y="23736"/>
                  <a:pt x="16789" y="21779"/>
                  <a:pt x="18354" y="19387"/>
                </a:cubicBezTo>
                <a:cubicBezTo>
                  <a:pt x="18354" y="19169"/>
                  <a:pt x="18354" y="18995"/>
                  <a:pt x="18354" y="18778"/>
                </a:cubicBezTo>
                <a:cubicBezTo>
                  <a:pt x="18212" y="18403"/>
                  <a:pt x="17967" y="18270"/>
                  <a:pt x="17683" y="18270"/>
                </a:cubicBezTo>
                <a:cubicBezTo>
                  <a:pt x="17273" y="18270"/>
                  <a:pt x="16782" y="18547"/>
                  <a:pt x="16397" y="18778"/>
                </a:cubicBezTo>
                <a:cubicBezTo>
                  <a:pt x="14657" y="19908"/>
                  <a:pt x="13222" y="21474"/>
                  <a:pt x="12222" y="23344"/>
                </a:cubicBezTo>
                <a:cubicBezTo>
                  <a:pt x="12048" y="23605"/>
                  <a:pt x="11917" y="23910"/>
                  <a:pt x="11656" y="24388"/>
                </a:cubicBezTo>
                <a:lnTo>
                  <a:pt x="11656" y="18517"/>
                </a:lnTo>
                <a:cubicBezTo>
                  <a:pt x="13788" y="16951"/>
                  <a:pt x="18876" y="14515"/>
                  <a:pt x="16310" y="12297"/>
                </a:cubicBezTo>
                <a:cubicBezTo>
                  <a:pt x="15942" y="11980"/>
                  <a:pt x="15597" y="11842"/>
                  <a:pt x="15272" y="11842"/>
                </a:cubicBezTo>
                <a:cubicBezTo>
                  <a:pt x="13638" y="11842"/>
                  <a:pt x="12513" y="15333"/>
                  <a:pt x="11569" y="17038"/>
                </a:cubicBezTo>
                <a:cubicBezTo>
                  <a:pt x="11352" y="15690"/>
                  <a:pt x="11178" y="14428"/>
                  <a:pt x="10961" y="13167"/>
                </a:cubicBezTo>
                <a:cubicBezTo>
                  <a:pt x="12657" y="11601"/>
                  <a:pt x="15179" y="8513"/>
                  <a:pt x="13179" y="7382"/>
                </a:cubicBezTo>
                <a:cubicBezTo>
                  <a:pt x="13052" y="7335"/>
                  <a:pt x="12932" y="7313"/>
                  <a:pt x="12820" y="7313"/>
                </a:cubicBezTo>
                <a:cubicBezTo>
                  <a:pt x="12317" y="7313"/>
                  <a:pt x="11965" y="7746"/>
                  <a:pt x="11787" y="8209"/>
                </a:cubicBezTo>
                <a:cubicBezTo>
                  <a:pt x="11395" y="9253"/>
                  <a:pt x="11048" y="10340"/>
                  <a:pt x="10613" y="11558"/>
                </a:cubicBezTo>
                <a:cubicBezTo>
                  <a:pt x="10308" y="10383"/>
                  <a:pt x="9960" y="9296"/>
                  <a:pt x="9743" y="8209"/>
                </a:cubicBezTo>
                <a:cubicBezTo>
                  <a:pt x="9656" y="7774"/>
                  <a:pt x="10178" y="7339"/>
                  <a:pt x="10265" y="6861"/>
                </a:cubicBezTo>
                <a:cubicBezTo>
                  <a:pt x="10439" y="6252"/>
                  <a:pt x="10613" y="5643"/>
                  <a:pt x="10700" y="4990"/>
                </a:cubicBezTo>
                <a:cubicBezTo>
                  <a:pt x="10700" y="4729"/>
                  <a:pt x="10482" y="4033"/>
                  <a:pt x="10178" y="3903"/>
                </a:cubicBezTo>
                <a:cubicBezTo>
                  <a:pt x="10064" y="3858"/>
                  <a:pt x="9966" y="3837"/>
                  <a:pt x="9880" y="3837"/>
                </a:cubicBezTo>
                <a:cubicBezTo>
                  <a:pt x="9139" y="3837"/>
                  <a:pt x="9320" y="5372"/>
                  <a:pt x="9047" y="6034"/>
                </a:cubicBezTo>
                <a:cubicBezTo>
                  <a:pt x="8699" y="4642"/>
                  <a:pt x="8394" y="3207"/>
                  <a:pt x="8047" y="1772"/>
                </a:cubicBezTo>
                <a:cubicBezTo>
                  <a:pt x="7893" y="1274"/>
                  <a:pt x="7740" y="0"/>
                  <a:pt x="7230"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latin typeface="Arial"/>
              <a:cs typeface="Arial"/>
              <a:sym typeface="Arial"/>
            </a:endParaRPr>
          </a:p>
        </p:txBody>
      </p:sp>
      <p:pic>
        <p:nvPicPr>
          <p:cNvPr id="330758" name="Google Shape;592;p49">
            <a:extLst>
              <a:ext uri="{FF2B5EF4-FFF2-40B4-BE49-F238E27FC236}">
                <a16:creationId xmlns:a16="http://schemas.microsoft.com/office/drawing/2014/main" id="{2E99FBCC-F42F-2F49-853C-F69AA09EB35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984" y="5429251"/>
            <a:ext cx="1058333" cy="78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251E67E7-F157-AB45-AE23-43CDDD771160}"/>
              </a:ext>
            </a:extLst>
          </p:cNvPr>
          <p:cNvGraphicFramePr>
            <a:graphicFrameLocks noGrp="1"/>
          </p:cNvGraphicFramePr>
          <p:nvPr>
            <p:extLst>
              <p:ext uri="{D42A27DB-BD31-4B8C-83A1-F6EECF244321}">
                <p14:modId xmlns:p14="http://schemas.microsoft.com/office/powerpoint/2010/main" val="2718987411"/>
              </p:ext>
            </p:extLst>
          </p:nvPr>
        </p:nvGraphicFramePr>
        <p:xfrm>
          <a:off x="5637646" y="500299"/>
          <a:ext cx="6189520" cy="617297"/>
        </p:xfrm>
        <a:graphic>
          <a:graphicData uri="http://schemas.openxmlformats.org/drawingml/2006/table">
            <a:tbl>
              <a:tblPr/>
              <a:tblGrid>
                <a:gridCol w="6189520">
                  <a:extLst>
                    <a:ext uri="{9D8B030D-6E8A-4147-A177-3AD203B41FA5}">
                      <a16:colId xmlns:a16="http://schemas.microsoft.com/office/drawing/2014/main" val="20000"/>
                    </a:ext>
                  </a:extLst>
                </a:gridCol>
              </a:tblGrid>
              <a:tr h="617297">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2800" b="1">
                          <a:latin typeface="Times New Roman" panose="02020603050405020304" pitchFamily="18" charset="0"/>
                          <a:cs typeface="Times New Roman" panose="02020603050405020304" pitchFamily="18" charset="0"/>
                        </a:rPr>
                        <a:t>1. Khái niệm</a:t>
                      </a:r>
                      <a:endParaRPr lang="en-US" sz="2800">
                        <a:latin typeface="Times New Roman" panose="02020603050405020304" pitchFamily="18" charset="0"/>
                        <a:cs typeface="Times New Roman" panose="02020603050405020304"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 name="Rectangle: Rounded Corners 9">
            <a:extLst>
              <a:ext uri="{FF2B5EF4-FFF2-40B4-BE49-F238E27FC236}">
                <a16:creationId xmlns:a16="http://schemas.microsoft.com/office/drawing/2014/main" id="{10849EDA-EFE7-B158-4C37-2C8A1FC94A9C}"/>
              </a:ext>
            </a:extLst>
          </p:cNvPr>
          <p:cNvSpPr/>
          <p:nvPr/>
        </p:nvSpPr>
        <p:spPr>
          <a:xfrm>
            <a:off x="1466279" y="1793151"/>
            <a:ext cx="3793068" cy="2035894"/>
          </a:xfrm>
          <a:prstGeom prst="roundRect">
            <a:avLst>
              <a:gd name="adj" fmla="val 398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r>
              <a:rPr lang="en-US" sz="2800" kern="1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 Thế nào là trình bày ý kiến về một vấn đề trong đời sống ?</a:t>
            </a:r>
          </a:p>
        </p:txBody>
      </p:sp>
      <p:sp>
        <p:nvSpPr>
          <p:cNvPr id="11" name="Rectangle: Rounded Corners 10">
            <a:extLst>
              <a:ext uri="{FF2B5EF4-FFF2-40B4-BE49-F238E27FC236}">
                <a16:creationId xmlns:a16="http://schemas.microsoft.com/office/drawing/2014/main" id="{8AAA8BC3-DFCF-B187-18A4-86573AF40160}"/>
              </a:ext>
            </a:extLst>
          </p:cNvPr>
          <p:cNvSpPr/>
          <p:nvPr/>
        </p:nvSpPr>
        <p:spPr>
          <a:xfrm>
            <a:off x="1491656" y="1803842"/>
            <a:ext cx="3786164" cy="2282384"/>
          </a:xfrm>
          <a:prstGeom prst="roundRect">
            <a:avLst>
              <a:gd name="adj" fmla="val 398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kern="1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 Lấy ví dụ về các vấn đề có thể nêu lên để trao đổi có thể lấy từ cuộc sống hằng ngày.</a:t>
            </a:r>
          </a:p>
        </p:txBody>
      </p:sp>
      <p:graphicFrame>
        <p:nvGraphicFramePr>
          <p:cNvPr id="12" name="Table 11">
            <a:extLst>
              <a:ext uri="{FF2B5EF4-FFF2-40B4-BE49-F238E27FC236}">
                <a16:creationId xmlns:a16="http://schemas.microsoft.com/office/drawing/2014/main" id="{FD3C95DF-77F3-B349-10D1-7A4ECF63C8D2}"/>
              </a:ext>
            </a:extLst>
          </p:cNvPr>
          <p:cNvGraphicFramePr>
            <a:graphicFrameLocks noGrp="1"/>
          </p:cNvGraphicFramePr>
          <p:nvPr>
            <p:extLst>
              <p:ext uri="{D42A27DB-BD31-4B8C-83A1-F6EECF244321}">
                <p14:modId xmlns:p14="http://schemas.microsoft.com/office/powerpoint/2010/main" val="2764297377"/>
              </p:ext>
            </p:extLst>
          </p:nvPr>
        </p:nvGraphicFramePr>
        <p:xfrm>
          <a:off x="5637646" y="4042186"/>
          <a:ext cx="6189520" cy="1878308"/>
        </p:xfrm>
        <a:graphic>
          <a:graphicData uri="http://schemas.openxmlformats.org/drawingml/2006/table">
            <a:tbl>
              <a:tblPr/>
              <a:tblGrid>
                <a:gridCol w="6189520">
                  <a:extLst>
                    <a:ext uri="{9D8B030D-6E8A-4147-A177-3AD203B41FA5}">
                      <a16:colId xmlns:a16="http://schemas.microsoft.com/office/drawing/2014/main" val="20000"/>
                    </a:ext>
                  </a:extLst>
                </a:gridCol>
              </a:tblGrid>
              <a:tr h="1878308">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2800" b="1">
                          <a:highlight>
                            <a:srgbClr val="FFFF00"/>
                          </a:highlight>
                          <a:latin typeface="Times New Roman" panose="02020603050405020304" pitchFamily="18" charset="0"/>
                          <a:cs typeface="Times New Roman" panose="02020603050405020304" pitchFamily="18" charset="0"/>
                        </a:rPr>
                        <a:t>VD: </a:t>
                      </a:r>
                      <a:r>
                        <a:rPr lang="en-US" sz="2800">
                          <a:latin typeface="Times New Roman" panose="02020603050405020304" pitchFamily="18" charset="0"/>
                          <a:cs typeface="Times New Roman" panose="02020603050405020304" pitchFamily="18" charset="0"/>
                        </a:rPr>
                        <a:t>Vấn đề nêu lên để trao đổi có thể lấy từ cuộc sống hằng ngày như:</a:t>
                      </a:r>
                    </a:p>
                    <a:p>
                      <a:r>
                        <a:rPr lang="en-US" sz="2800">
                          <a:latin typeface="Times New Roman" panose="02020603050405020304" pitchFamily="18" charset="0"/>
                          <a:cs typeface="Times New Roman" panose="02020603050405020304" pitchFamily="18" charset="0"/>
                        </a:rPr>
                        <a:t>-Thế nào là lòng vị tha?</a:t>
                      </a:r>
                    </a:p>
                    <a:p>
                      <a:r>
                        <a:rPr lang="en-US" sz="2800">
                          <a:latin typeface="Times New Roman" panose="02020603050405020304" pitchFamily="18" charset="0"/>
                          <a:cs typeface="Times New Roman" panose="02020603050405020304" pitchFamily="18" charset="0"/>
                        </a:rPr>
                        <a:t>-Thế nào là lòng dũng cảm?</a:t>
                      </a:r>
                      <a:endParaRPr kumimoji="0" lang="en-US"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3" name="Table 12">
            <a:extLst>
              <a:ext uri="{FF2B5EF4-FFF2-40B4-BE49-F238E27FC236}">
                <a16:creationId xmlns:a16="http://schemas.microsoft.com/office/drawing/2014/main" id="{183CB7D0-8BEF-B1E9-E9AF-F469848F2613}"/>
              </a:ext>
            </a:extLst>
          </p:cNvPr>
          <p:cNvGraphicFramePr>
            <a:graphicFrameLocks noGrp="1"/>
          </p:cNvGraphicFramePr>
          <p:nvPr>
            <p:extLst>
              <p:ext uri="{D42A27DB-BD31-4B8C-83A1-F6EECF244321}">
                <p14:modId xmlns:p14="http://schemas.microsoft.com/office/powerpoint/2010/main" val="2492326297"/>
              </p:ext>
            </p:extLst>
          </p:nvPr>
        </p:nvGraphicFramePr>
        <p:xfrm>
          <a:off x="5637646" y="1182227"/>
          <a:ext cx="6184900" cy="2697043"/>
        </p:xfrm>
        <a:graphic>
          <a:graphicData uri="http://schemas.openxmlformats.org/drawingml/2006/table">
            <a:tbl>
              <a:tblPr/>
              <a:tblGrid>
                <a:gridCol w="6184900">
                  <a:extLst>
                    <a:ext uri="{9D8B030D-6E8A-4147-A177-3AD203B41FA5}">
                      <a16:colId xmlns:a16="http://schemas.microsoft.com/office/drawing/2014/main" val="20000"/>
                    </a:ext>
                  </a:extLst>
                </a:gridCol>
              </a:tblGrid>
              <a:tr h="2697043">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2800" b="1">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Trình bày ý kiến về một vấn đề trong đời sống là nêu lên những suy nghĩ của người nói trước một vấn đề trong đời sống, đưa ra được lí lẽ và bằng chứng để làm sáng tỏ ý kiến của mình, nhằm thuyết phục người nghe.</a:t>
                      </a:r>
                      <a:endParaRPr kumimoji="0" lang="en-US"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Arial" panose="020B0604020202020204" pitchFamily="34"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xit" presetSubtype="32" fill="hold" grpId="1" nodeType="clickEffect">
                                  <p:stCondLst>
                                    <p:cond delay="0"/>
                                  </p:stCondLst>
                                  <p:childTnLst>
                                    <p:animEffect transition="out" filter="box(out)">
                                      <p:cBhvr>
                                        <p:cTn id="21" dur="2000"/>
                                        <p:tgtEl>
                                          <p:spTgt spid="10"/>
                                        </p:tgtEl>
                                      </p:cBhvr>
                                    </p:animEffect>
                                    <p:set>
                                      <p:cBhvr>
                                        <p:cTn id="22" dur="1" fill="hold">
                                          <p:stCondLst>
                                            <p:cond delay="19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Google Shape;580;p49">
            <a:extLst>
              <a:ext uri="{FF2B5EF4-FFF2-40B4-BE49-F238E27FC236}">
                <a16:creationId xmlns:a16="http://schemas.microsoft.com/office/drawing/2014/main" id="{21C7F85E-289E-5F48-B13E-BE6B405AF383}"/>
              </a:ext>
            </a:extLst>
          </p:cNvPr>
          <p:cNvSpPr/>
          <p:nvPr/>
        </p:nvSpPr>
        <p:spPr>
          <a:xfrm flipH="1">
            <a:off x="5600701" y="550333"/>
            <a:ext cx="6184900" cy="5994400"/>
          </a:xfrm>
          <a:prstGeom prst="rect">
            <a:avLst/>
          </a:prstGeom>
          <a:solidFill>
            <a:srgbClr val="E1A470">
              <a:alpha val="21880"/>
            </a:srgbClr>
          </a:solidFill>
          <a:ln>
            <a:noFill/>
          </a:ln>
        </p:spPr>
        <p:txBody>
          <a:bodyPr spcFirstLastPara="1" lIns="121900" tIns="121900" rIns="121900" bIns="121900" anchor="ctr"/>
          <a:lstStyle/>
          <a:p>
            <a:pPr defTabSz="1219140">
              <a:buClr>
                <a:srgbClr val="000000"/>
              </a:buClr>
              <a:defRPr/>
            </a:pPr>
            <a:endParaRPr lang="en-US" sz="1867" kern="0">
              <a:solidFill>
                <a:srgbClr val="000000"/>
              </a:solidFill>
              <a:latin typeface="Arial"/>
              <a:cs typeface="Arial"/>
              <a:sym typeface="Arial"/>
            </a:endParaRPr>
          </a:p>
        </p:txBody>
      </p:sp>
      <p:sp>
        <p:nvSpPr>
          <p:cNvPr id="581" name="Google Shape;581;p49">
            <a:extLst>
              <a:ext uri="{FF2B5EF4-FFF2-40B4-BE49-F238E27FC236}">
                <a16:creationId xmlns:a16="http://schemas.microsoft.com/office/drawing/2014/main" id="{6FB4E2A2-FDA0-3641-B771-5AA429C5D3A8}"/>
              </a:ext>
            </a:extLst>
          </p:cNvPr>
          <p:cNvSpPr/>
          <p:nvPr/>
        </p:nvSpPr>
        <p:spPr>
          <a:xfrm flipH="1">
            <a:off x="1320800" y="683685"/>
            <a:ext cx="3962400" cy="5304367"/>
          </a:xfrm>
          <a:prstGeom prst="rect">
            <a:avLst/>
          </a:prstGeom>
          <a:solidFill>
            <a:srgbClr val="E1A470">
              <a:alpha val="21880"/>
            </a:srgbClr>
          </a:solidFill>
          <a:ln>
            <a:noFill/>
          </a:ln>
        </p:spPr>
        <p:txBody>
          <a:bodyPr spcFirstLastPara="1" lIns="121900" tIns="121900" rIns="121900" bIns="121900" anchor="ctr"/>
          <a:lstStyle/>
          <a:p>
            <a:pPr defTabSz="1219140">
              <a:buClr>
                <a:srgbClr val="000000"/>
              </a:buClr>
              <a:defRPr/>
            </a:pPr>
            <a:endParaRPr sz="1867" kern="0">
              <a:solidFill>
                <a:srgbClr val="000000"/>
              </a:solidFill>
              <a:latin typeface="Arial"/>
              <a:cs typeface="Arial"/>
              <a:sym typeface="Arial"/>
            </a:endParaRPr>
          </a:p>
        </p:txBody>
      </p:sp>
      <p:pic>
        <p:nvPicPr>
          <p:cNvPr id="330756" name="Google Shape;585;p49">
            <a:extLst>
              <a:ext uri="{FF2B5EF4-FFF2-40B4-BE49-F238E27FC236}">
                <a16:creationId xmlns:a16="http://schemas.microsoft.com/office/drawing/2014/main" id="{97E76FCD-CC0B-CC4B-94E1-746393CD509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3234" y="5943600"/>
            <a:ext cx="1058333" cy="78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1" name="Google Shape;591;p49">
            <a:extLst>
              <a:ext uri="{FF2B5EF4-FFF2-40B4-BE49-F238E27FC236}">
                <a16:creationId xmlns:a16="http://schemas.microsoft.com/office/drawing/2014/main" id="{6C3D2394-1DC6-5044-86AC-C1CE627BFD0C}"/>
              </a:ext>
            </a:extLst>
          </p:cNvPr>
          <p:cNvSpPr/>
          <p:nvPr/>
        </p:nvSpPr>
        <p:spPr>
          <a:xfrm>
            <a:off x="1638300" y="4533901"/>
            <a:ext cx="510117" cy="1445684"/>
          </a:xfrm>
          <a:custGeom>
            <a:avLst/>
            <a:gdLst/>
            <a:ahLst/>
            <a:cxnLst/>
            <a:rect l="l" t="t" r="r" b="b"/>
            <a:pathLst>
              <a:path w="18877" h="53703" extrusionOk="0">
                <a:moveTo>
                  <a:pt x="10961" y="34522"/>
                </a:moveTo>
                <a:cubicBezTo>
                  <a:pt x="12831" y="39089"/>
                  <a:pt x="12918" y="43786"/>
                  <a:pt x="12222" y="48570"/>
                </a:cubicBezTo>
                <a:cubicBezTo>
                  <a:pt x="11004" y="44004"/>
                  <a:pt x="10569" y="39263"/>
                  <a:pt x="10961" y="34522"/>
                </a:cubicBezTo>
                <a:close/>
                <a:moveTo>
                  <a:pt x="7230" y="0"/>
                </a:moveTo>
                <a:cubicBezTo>
                  <a:pt x="7161" y="0"/>
                  <a:pt x="7086" y="24"/>
                  <a:pt x="7003" y="76"/>
                </a:cubicBezTo>
                <a:cubicBezTo>
                  <a:pt x="6133" y="641"/>
                  <a:pt x="6742" y="2033"/>
                  <a:pt x="7177" y="2946"/>
                </a:cubicBezTo>
                <a:cubicBezTo>
                  <a:pt x="7612" y="3816"/>
                  <a:pt x="7960" y="4773"/>
                  <a:pt x="8394" y="5817"/>
                </a:cubicBezTo>
                <a:cubicBezTo>
                  <a:pt x="7833" y="5661"/>
                  <a:pt x="7182" y="4900"/>
                  <a:pt x="6746" y="4900"/>
                </a:cubicBezTo>
                <a:cubicBezTo>
                  <a:pt x="6575" y="4900"/>
                  <a:pt x="6436" y="5019"/>
                  <a:pt x="6350" y="5338"/>
                </a:cubicBezTo>
                <a:cubicBezTo>
                  <a:pt x="6046" y="6730"/>
                  <a:pt x="7786" y="7513"/>
                  <a:pt x="9003" y="8078"/>
                </a:cubicBezTo>
                <a:cubicBezTo>
                  <a:pt x="9308" y="9296"/>
                  <a:pt x="9612" y="10514"/>
                  <a:pt x="9960" y="11949"/>
                </a:cubicBezTo>
                <a:cubicBezTo>
                  <a:pt x="8903" y="11019"/>
                  <a:pt x="8421" y="9554"/>
                  <a:pt x="6956" y="9554"/>
                </a:cubicBezTo>
                <a:cubicBezTo>
                  <a:pt x="6914" y="9554"/>
                  <a:pt x="6872" y="9555"/>
                  <a:pt x="6829" y="9557"/>
                </a:cubicBezTo>
                <a:cubicBezTo>
                  <a:pt x="6002" y="9601"/>
                  <a:pt x="6394" y="11297"/>
                  <a:pt x="6568" y="11471"/>
                </a:cubicBezTo>
                <a:cubicBezTo>
                  <a:pt x="7612" y="12558"/>
                  <a:pt x="9308" y="13776"/>
                  <a:pt x="10395" y="13950"/>
                </a:cubicBezTo>
                <a:cubicBezTo>
                  <a:pt x="10569" y="15037"/>
                  <a:pt x="10743" y="16386"/>
                  <a:pt x="10961" y="17951"/>
                </a:cubicBezTo>
                <a:cubicBezTo>
                  <a:pt x="10569" y="17560"/>
                  <a:pt x="10308" y="17299"/>
                  <a:pt x="10091" y="17038"/>
                </a:cubicBezTo>
                <a:cubicBezTo>
                  <a:pt x="9090" y="16038"/>
                  <a:pt x="8090" y="15037"/>
                  <a:pt x="7090" y="14080"/>
                </a:cubicBezTo>
                <a:cubicBezTo>
                  <a:pt x="6841" y="13856"/>
                  <a:pt x="6407" y="13590"/>
                  <a:pt x="6057" y="13590"/>
                </a:cubicBezTo>
                <a:cubicBezTo>
                  <a:pt x="5795" y="13590"/>
                  <a:pt x="5580" y="13739"/>
                  <a:pt x="5524" y="14167"/>
                </a:cubicBezTo>
                <a:cubicBezTo>
                  <a:pt x="5219" y="16516"/>
                  <a:pt x="8438" y="18169"/>
                  <a:pt x="10874" y="19126"/>
                </a:cubicBezTo>
                <a:lnTo>
                  <a:pt x="10874" y="24040"/>
                </a:lnTo>
                <a:cubicBezTo>
                  <a:pt x="9595" y="22308"/>
                  <a:pt x="9138" y="18658"/>
                  <a:pt x="7275" y="18658"/>
                </a:cubicBezTo>
                <a:cubicBezTo>
                  <a:pt x="7174" y="18658"/>
                  <a:pt x="7069" y="18668"/>
                  <a:pt x="6959" y="18691"/>
                </a:cubicBezTo>
                <a:cubicBezTo>
                  <a:pt x="6089" y="18865"/>
                  <a:pt x="5959" y="20082"/>
                  <a:pt x="6350" y="20996"/>
                </a:cubicBezTo>
                <a:cubicBezTo>
                  <a:pt x="7220" y="23083"/>
                  <a:pt x="8829" y="24519"/>
                  <a:pt x="10700" y="25693"/>
                </a:cubicBezTo>
                <a:cubicBezTo>
                  <a:pt x="10569" y="27650"/>
                  <a:pt x="10439" y="29607"/>
                  <a:pt x="10265" y="31739"/>
                </a:cubicBezTo>
                <a:lnTo>
                  <a:pt x="8568" y="29259"/>
                </a:lnTo>
                <a:cubicBezTo>
                  <a:pt x="8438" y="27563"/>
                  <a:pt x="8394" y="26171"/>
                  <a:pt x="8220" y="24780"/>
                </a:cubicBezTo>
                <a:cubicBezTo>
                  <a:pt x="8158" y="24371"/>
                  <a:pt x="7799" y="23780"/>
                  <a:pt x="7392" y="23780"/>
                </a:cubicBezTo>
                <a:cubicBezTo>
                  <a:pt x="7236" y="23780"/>
                  <a:pt x="7072" y="23867"/>
                  <a:pt x="6916" y="24084"/>
                </a:cubicBezTo>
                <a:cubicBezTo>
                  <a:pt x="6394" y="24867"/>
                  <a:pt x="6916" y="26084"/>
                  <a:pt x="6916" y="27346"/>
                </a:cubicBezTo>
                <a:lnTo>
                  <a:pt x="5176" y="24954"/>
                </a:lnTo>
                <a:cubicBezTo>
                  <a:pt x="5393" y="23518"/>
                  <a:pt x="7307" y="21344"/>
                  <a:pt x="5611" y="20735"/>
                </a:cubicBezTo>
                <a:cubicBezTo>
                  <a:pt x="5469" y="20683"/>
                  <a:pt x="5345" y="20659"/>
                  <a:pt x="5239" y="20659"/>
                </a:cubicBezTo>
                <a:cubicBezTo>
                  <a:pt x="4271" y="20659"/>
                  <a:pt x="4667" y="22635"/>
                  <a:pt x="4393" y="23692"/>
                </a:cubicBezTo>
                <a:lnTo>
                  <a:pt x="3349" y="21257"/>
                </a:lnTo>
                <a:cubicBezTo>
                  <a:pt x="3958" y="20039"/>
                  <a:pt x="5393" y="18734"/>
                  <a:pt x="4480" y="17690"/>
                </a:cubicBezTo>
                <a:cubicBezTo>
                  <a:pt x="4402" y="17574"/>
                  <a:pt x="4117" y="17423"/>
                  <a:pt x="3963" y="17423"/>
                </a:cubicBezTo>
                <a:cubicBezTo>
                  <a:pt x="3945" y="17423"/>
                  <a:pt x="3929" y="17425"/>
                  <a:pt x="3915" y="17429"/>
                </a:cubicBezTo>
                <a:cubicBezTo>
                  <a:pt x="3306" y="17603"/>
                  <a:pt x="2871" y="18082"/>
                  <a:pt x="2653" y="19430"/>
                </a:cubicBezTo>
                <a:cubicBezTo>
                  <a:pt x="2523" y="18778"/>
                  <a:pt x="2610" y="18212"/>
                  <a:pt x="2523" y="17734"/>
                </a:cubicBezTo>
                <a:cubicBezTo>
                  <a:pt x="2566" y="17734"/>
                  <a:pt x="2827" y="16690"/>
                  <a:pt x="2871" y="16690"/>
                </a:cubicBezTo>
                <a:cubicBezTo>
                  <a:pt x="3088" y="15603"/>
                  <a:pt x="3219" y="14646"/>
                  <a:pt x="2392" y="14515"/>
                </a:cubicBezTo>
                <a:cubicBezTo>
                  <a:pt x="2384" y="14515"/>
                  <a:pt x="2375" y="14515"/>
                  <a:pt x="2367" y="14515"/>
                </a:cubicBezTo>
                <a:cubicBezTo>
                  <a:pt x="1360" y="14515"/>
                  <a:pt x="2044" y="17044"/>
                  <a:pt x="2044" y="17734"/>
                </a:cubicBezTo>
                <a:cubicBezTo>
                  <a:pt x="2044" y="18256"/>
                  <a:pt x="2088" y="18821"/>
                  <a:pt x="2175" y="19387"/>
                </a:cubicBezTo>
                <a:lnTo>
                  <a:pt x="2088" y="19387"/>
                </a:lnTo>
                <a:cubicBezTo>
                  <a:pt x="1914" y="18821"/>
                  <a:pt x="1610" y="18299"/>
                  <a:pt x="1218" y="17864"/>
                </a:cubicBezTo>
                <a:cubicBezTo>
                  <a:pt x="1019" y="17776"/>
                  <a:pt x="808" y="17619"/>
                  <a:pt x="598" y="17619"/>
                </a:cubicBezTo>
                <a:cubicBezTo>
                  <a:pt x="395" y="17619"/>
                  <a:pt x="192" y="17765"/>
                  <a:pt x="0" y="18256"/>
                </a:cubicBezTo>
                <a:cubicBezTo>
                  <a:pt x="0" y="20343"/>
                  <a:pt x="1610" y="20778"/>
                  <a:pt x="2827" y="21561"/>
                </a:cubicBezTo>
                <a:cubicBezTo>
                  <a:pt x="3041" y="22203"/>
                  <a:pt x="3298" y="22804"/>
                  <a:pt x="3555" y="23445"/>
                </a:cubicBezTo>
                <a:lnTo>
                  <a:pt x="3555" y="23445"/>
                </a:lnTo>
                <a:cubicBezTo>
                  <a:pt x="3043" y="23145"/>
                  <a:pt x="2419" y="22207"/>
                  <a:pt x="1957" y="22040"/>
                </a:cubicBezTo>
                <a:cubicBezTo>
                  <a:pt x="1760" y="21941"/>
                  <a:pt x="1544" y="21869"/>
                  <a:pt x="1335" y="21869"/>
                </a:cubicBezTo>
                <a:cubicBezTo>
                  <a:pt x="1084" y="21869"/>
                  <a:pt x="842" y="21972"/>
                  <a:pt x="653" y="22257"/>
                </a:cubicBezTo>
                <a:cubicBezTo>
                  <a:pt x="261" y="23823"/>
                  <a:pt x="2218" y="25258"/>
                  <a:pt x="4828" y="25563"/>
                </a:cubicBezTo>
                <a:lnTo>
                  <a:pt x="6176" y="27433"/>
                </a:lnTo>
                <a:cubicBezTo>
                  <a:pt x="5211" y="27252"/>
                  <a:pt x="4016" y="26443"/>
                  <a:pt x="3127" y="26443"/>
                </a:cubicBezTo>
                <a:cubicBezTo>
                  <a:pt x="2735" y="26443"/>
                  <a:pt x="2402" y="26601"/>
                  <a:pt x="2175" y="27041"/>
                </a:cubicBezTo>
                <a:cubicBezTo>
                  <a:pt x="1392" y="28433"/>
                  <a:pt x="2914" y="28955"/>
                  <a:pt x="7829" y="29346"/>
                </a:cubicBezTo>
                <a:cubicBezTo>
                  <a:pt x="8960" y="31173"/>
                  <a:pt x="10526" y="32652"/>
                  <a:pt x="10308" y="35218"/>
                </a:cubicBezTo>
                <a:cubicBezTo>
                  <a:pt x="10091" y="38871"/>
                  <a:pt x="10308" y="42525"/>
                  <a:pt x="11048" y="46091"/>
                </a:cubicBezTo>
                <a:cubicBezTo>
                  <a:pt x="11439" y="48092"/>
                  <a:pt x="12483" y="50049"/>
                  <a:pt x="11482" y="52137"/>
                </a:cubicBezTo>
                <a:cubicBezTo>
                  <a:pt x="11482" y="52180"/>
                  <a:pt x="11569" y="52224"/>
                  <a:pt x="11700" y="52354"/>
                </a:cubicBezTo>
                <a:lnTo>
                  <a:pt x="12222" y="51224"/>
                </a:lnTo>
                <a:cubicBezTo>
                  <a:pt x="12613" y="52093"/>
                  <a:pt x="13005" y="52876"/>
                  <a:pt x="13353" y="53703"/>
                </a:cubicBezTo>
                <a:lnTo>
                  <a:pt x="13614" y="53616"/>
                </a:lnTo>
                <a:cubicBezTo>
                  <a:pt x="13570" y="53355"/>
                  <a:pt x="13440" y="53094"/>
                  <a:pt x="13396" y="52876"/>
                </a:cubicBezTo>
                <a:cubicBezTo>
                  <a:pt x="13135" y="51702"/>
                  <a:pt x="12439" y="50441"/>
                  <a:pt x="12657" y="49353"/>
                </a:cubicBezTo>
                <a:cubicBezTo>
                  <a:pt x="13135" y="46831"/>
                  <a:pt x="13309" y="44265"/>
                  <a:pt x="13179" y="41699"/>
                </a:cubicBezTo>
                <a:cubicBezTo>
                  <a:pt x="13005" y="38784"/>
                  <a:pt x="12613" y="35870"/>
                  <a:pt x="11135" y="33261"/>
                </a:cubicBezTo>
                <a:cubicBezTo>
                  <a:pt x="11004" y="32956"/>
                  <a:pt x="10917" y="32608"/>
                  <a:pt x="10961" y="32261"/>
                </a:cubicBezTo>
                <a:cubicBezTo>
                  <a:pt x="11048" y="30216"/>
                  <a:pt x="11178" y="28172"/>
                  <a:pt x="11395" y="26128"/>
                </a:cubicBezTo>
                <a:cubicBezTo>
                  <a:pt x="11482" y="25693"/>
                  <a:pt x="11787" y="25302"/>
                  <a:pt x="12178" y="25084"/>
                </a:cubicBezTo>
                <a:cubicBezTo>
                  <a:pt x="14657" y="23736"/>
                  <a:pt x="16789" y="21779"/>
                  <a:pt x="18354" y="19387"/>
                </a:cubicBezTo>
                <a:cubicBezTo>
                  <a:pt x="18354" y="19169"/>
                  <a:pt x="18354" y="18995"/>
                  <a:pt x="18354" y="18778"/>
                </a:cubicBezTo>
                <a:cubicBezTo>
                  <a:pt x="18212" y="18403"/>
                  <a:pt x="17967" y="18270"/>
                  <a:pt x="17683" y="18270"/>
                </a:cubicBezTo>
                <a:cubicBezTo>
                  <a:pt x="17273" y="18270"/>
                  <a:pt x="16782" y="18547"/>
                  <a:pt x="16397" y="18778"/>
                </a:cubicBezTo>
                <a:cubicBezTo>
                  <a:pt x="14657" y="19908"/>
                  <a:pt x="13222" y="21474"/>
                  <a:pt x="12222" y="23344"/>
                </a:cubicBezTo>
                <a:cubicBezTo>
                  <a:pt x="12048" y="23605"/>
                  <a:pt x="11917" y="23910"/>
                  <a:pt x="11656" y="24388"/>
                </a:cubicBezTo>
                <a:lnTo>
                  <a:pt x="11656" y="18517"/>
                </a:lnTo>
                <a:cubicBezTo>
                  <a:pt x="13788" y="16951"/>
                  <a:pt x="18876" y="14515"/>
                  <a:pt x="16310" y="12297"/>
                </a:cubicBezTo>
                <a:cubicBezTo>
                  <a:pt x="15942" y="11980"/>
                  <a:pt x="15597" y="11842"/>
                  <a:pt x="15272" y="11842"/>
                </a:cubicBezTo>
                <a:cubicBezTo>
                  <a:pt x="13638" y="11842"/>
                  <a:pt x="12513" y="15333"/>
                  <a:pt x="11569" y="17038"/>
                </a:cubicBezTo>
                <a:cubicBezTo>
                  <a:pt x="11352" y="15690"/>
                  <a:pt x="11178" y="14428"/>
                  <a:pt x="10961" y="13167"/>
                </a:cubicBezTo>
                <a:cubicBezTo>
                  <a:pt x="12657" y="11601"/>
                  <a:pt x="15179" y="8513"/>
                  <a:pt x="13179" y="7382"/>
                </a:cubicBezTo>
                <a:cubicBezTo>
                  <a:pt x="13052" y="7335"/>
                  <a:pt x="12932" y="7313"/>
                  <a:pt x="12820" y="7313"/>
                </a:cubicBezTo>
                <a:cubicBezTo>
                  <a:pt x="12317" y="7313"/>
                  <a:pt x="11965" y="7746"/>
                  <a:pt x="11787" y="8209"/>
                </a:cubicBezTo>
                <a:cubicBezTo>
                  <a:pt x="11395" y="9253"/>
                  <a:pt x="11048" y="10340"/>
                  <a:pt x="10613" y="11558"/>
                </a:cubicBezTo>
                <a:cubicBezTo>
                  <a:pt x="10308" y="10383"/>
                  <a:pt x="9960" y="9296"/>
                  <a:pt x="9743" y="8209"/>
                </a:cubicBezTo>
                <a:cubicBezTo>
                  <a:pt x="9656" y="7774"/>
                  <a:pt x="10178" y="7339"/>
                  <a:pt x="10265" y="6861"/>
                </a:cubicBezTo>
                <a:cubicBezTo>
                  <a:pt x="10439" y="6252"/>
                  <a:pt x="10613" y="5643"/>
                  <a:pt x="10700" y="4990"/>
                </a:cubicBezTo>
                <a:cubicBezTo>
                  <a:pt x="10700" y="4729"/>
                  <a:pt x="10482" y="4033"/>
                  <a:pt x="10178" y="3903"/>
                </a:cubicBezTo>
                <a:cubicBezTo>
                  <a:pt x="10064" y="3858"/>
                  <a:pt x="9966" y="3837"/>
                  <a:pt x="9880" y="3837"/>
                </a:cubicBezTo>
                <a:cubicBezTo>
                  <a:pt x="9139" y="3837"/>
                  <a:pt x="9320" y="5372"/>
                  <a:pt x="9047" y="6034"/>
                </a:cubicBezTo>
                <a:cubicBezTo>
                  <a:pt x="8699" y="4642"/>
                  <a:pt x="8394" y="3207"/>
                  <a:pt x="8047" y="1772"/>
                </a:cubicBezTo>
                <a:cubicBezTo>
                  <a:pt x="7893" y="1274"/>
                  <a:pt x="7740" y="0"/>
                  <a:pt x="7230"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latin typeface="Arial"/>
              <a:cs typeface="Arial"/>
              <a:sym typeface="Arial"/>
            </a:endParaRPr>
          </a:p>
        </p:txBody>
      </p:sp>
      <p:pic>
        <p:nvPicPr>
          <p:cNvPr id="330758" name="Google Shape;592;p49">
            <a:extLst>
              <a:ext uri="{FF2B5EF4-FFF2-40B4-BE49-F238E27FC236}">
                <a16:creationId xmlns:a16="http://schemas.microsoft.com/office/drawing/2014/main" id="{2E99FBCC-F42F-2F49-853C-F69AA09EB35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984" y="5429251"/>
            <a:ext cx="1058333" cy="78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a:extLst>
              <a:ext uri="{FF2B5EF4-FFF2-40B4-BE49-F238E27FC236}">
                <a16:creationId xmlns:a16="http://schemas.microsoft.com/office/drawing/2014/main" id="{251E67E7-F157-AB45-AE23-43CDDD771160}"/>
              </a:ext>
            </a:extLst>
          </p:cNvPr>
          <p:cNvGraphicFramePr>
            <a:graphicFrameLocks noGrp="1"/>
          </p:cNvGraphicFramePr>
          <p:nvPr>
            <p:extLst>
              <p:ext uri="{D42A27DB-BD31-4B8C-83A1-F6EECF244321}">
                <p14:modId xmlns:p14="http://schemas.microsoft.com/office/powerpoint/2010/main" val="1999454660"/>
              </p:ext>
            </p:extLst>
          </p:nvPr>
        </p:nvGraphicFramePr>
        <p:xfrm>
          <a:off x="5552018" y="389467"/>
          <a:ext cx="6284383" cy="6144684"/>
        </p:xfrm>
        <a:graphic>
          <a:graphicData uri="http://schemas.openxmlformats.org/drawingml/2006/table">
            <a:tbl>
              <a:tblPr/>
              <a:tblGrid>
                <a:gridCol w="6284383">
                  <a:extLst>
                    <a:ext uri="{9D8B030D-6E8A-4147-A177-3AD203B41FA5}">
                      <a16:colId xmlns:a16="http://schemas.microsoft.com/office/drawing/2014/main" val="20000"/>
                    </a:ext>
                  </a:extLst>
                </a:gridCol>
              </a:tblGrid>
              <a:tr h="6144684">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2800" b="1" i="0" u="none" strike="noStrike" cap="none">
                          <a:solidFill>
                            <a:srgbClr val="000000"/>
                          </a:solidFill>
                          <a:effectLst/>
                          <a:latin typeface="Times New Roman" panose="02020603050405020304" pitchFamily="18" charset="0"/>
                          <a:ea typeface="+mn-ea"/>
                          <a:cs typeface="Times New Roman" panose="02020603050405020304" pitchFamily="18" charset="0"/>
                          <a:sym typeface="Arial" panose="020B0604020202020204" pitchFamily="34" charset="0"/>
                        </a:rPr>
                        <a:t>2. Yêu cầu chung: </a:t>
                      </a:r>
                    </a:p>
                    <a:p>
                      <a:r>
                        <a:rPr lang="en-US" sz="2800" b="0" i="0" u="none" strike="noStrike" cap="none">
                          <a:solidFill>
                            <a:srgbClr val="000000"/>
                          </a:solidFill>
                          <a:effectLst/>
                          <a:latin typeface="Times New Roman" panose="02020603050405020304" pitchFamily="18" charset="0"/>
                          <a:ea typeface="+mn-ea"/>
                          <a:cs typeface="Times New Roman" panose="02020603050405020304" pitchFamily="18" charset="0"/>
                          <a:sym typeface="Arial" panose="020B0604020202020204" pitchFamily="34" charset="0"/>
                        </a:rPr>
                        <a:t>Để trình bày ý kiến về một vấn đề trong đời sống các em cần:</a:t>
                      </a:r>
                    </a:p>
                    <a:p>
                      <a:r>
                        <a:rPr lang="en-US" sz="2800" b="1" i="1" u="none" strike="noStrike" cap="none">
                          <a:solidFill>
                            <a:srgbClr val="000000"/>
                          </a:solidFill>
                          <a:effectLst/>
                          <a:latin typeface="Times New Roman" panose="02020603050405020304" pitchFamily="18" charset="0"/>
                          <a:ea typeface="+mn-ea"/>
                          <a:cs typeface="Times New Roman" panose="02020603050405020304" pitchFamily="18" charset="0"/>
                          <a:sym typeface="Arial" panose="020B0604020202020204" pitchFamily="34" charset="0"/>
                        </a:rPr>
                        <a:t>- </a:t>
                      </a:r>
                      <a:r>
                        <a:rPr lang="en-US" sz="2800" b="0" i="0" u="none" strike="noStrike" cap="none">
                          <a:solidFill>
                            <a:srgbClr val="000000"/>
                          </a:solidFill>
                          <a:effectLst/>
                          <a:latin typeface="Times New Roman" panose="02020603050405020304" pitchFamily="18" charset="0"/>
                          <a:ea typeface="+mn-ea"/>
                          <a:cs typeface="Times New Roman" panose="02020603050405020304" pitchFamily="18" charset="0"/>
                          <a:sym typeface="Arial" panose="020B0604020202020204" pitchFamily="34" charset="0"/>
                        </a:rPr>
                        <a:t>Xác định sự việc, sự kiện.</a:t>
                      </a:r>
                    </a:p>
                    <a:p>
                      <a:r>
                        <a:rPr lang="en-US" sz="2800" b="1" i="1" u="none" strike="noStrike" cap="none">
                          <a:solidFill>
                            <a:srgbClr val="000000"/>
                          </a:solidFill>
                          <a:effectLst/>
                          <a:latin typeface="Times New Roman" panose="02020603050405020304" pitchFamily="18" charset="0"/>
                          <a:ea typeface="+mn-ea"/>
                          <a:cs typeface="Times New Roman" panose="02020603050405020304" pitchFamily="18" charset="0"/>
                          <a:sym typeface="Arial" panose="020B0604020202020204" pitchFamily="34" charset="0"/>
                        </a:rPr>
                        <a:t>- </a:t>
                      </a:r>
                      <a:r>
                        <a:rPr lang="en-US" sz="2800" b="0" i="0" u="none" strike="noStrike" cap="none">
                          <a:solidFill>
                            <a:srgbClr val="000000"/>
                          </a:solidFill>
                          <a:effectLst/>
                          <a:latin typeface="Times New Roman" panose="02020603050405020304" pitchFamily="18" charset="0"/>
                          <a:ea typeface="+mn-ea"/>
                          <a:cs typeface="Times New Roman" panose="02020603050405020304" pitchFamily="18" charset="0"/>
                          <a:sym typeface="Arial" panose="020B0604020202020204" pitchFamily="34" charset="0"/>
                        </a:rPr>
                        <a:t>Tìm ý và lập dàn ý cho bài nói.</a:t>
                      </a:r>
                    </a:p>
                    <a:p>
                      <a:r>
                        <a:rPr lang="en-US" sz="2800" b="1" i="1" u="none" strike="noStrike" cap="none">
                          <a:solidFill>
                            <a:srgbClr val="000000"/>
                          </a:solidFill>
                          <a:effectLst/>
                          <a:latin typeface="Times New Roman" panose="02020603050405020304" pitchFamily="18" charset="0"/>
                          <a:ea typeface="+mn-ea"/>
                          <a:cs typeface="Times New Roman" panose="02020603050405020304" pitchFamily="18" charset="0"/>
                          <a:sym typeface="Arial" panose="020B0604020202020204" pitchFamily="34" charset="0"/>
                        </a:rPr>
                        <a:t>- </a:t>
                      </a:r>
                      <a:r>
                        <a:rPr lang="en-US" sz="2800" b="0" i="0" u="none" strike="noStrike" cap="none">
                          <a:solidFill>
                            <a:srgbClr val="000000"/>
                          </a:solidFill>
                          <a:effectLst/>
                          <a:latin typeface="Times New Roman" panose="02020603050405020304" pitchFamily="18" charset="0"/>
                          <a:ea typeface="+mn-ea"/>
                          <a:cs typeface="Times New Roman" panose="02020603050405020304" pitchFamily="18" charset="0"/>
                          <a:sym typeface="Arial" panose="020B0604020202020204" pitchFamily="34" charset="0"/>
                        </a:rPr>
                        <a:t>Chuẩn bị các thiết bị hỗ trợ như tranh, ảnh, máy chiếu…(Nếu có) và chú ý kĩ năng thuyết trình trước tập thể.</a:t>
                      </a: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 name="Rectangle: Rounded Corners 9">
            <a:extLst>
              <a:ext uri="{FF2B5EF4-FFF2-40B4-BE49-F238E27FC236}">
                <a16:creationId xmlns:a16="http://schemas.microsoft.com/office/drawing/2014/main" id="{10849EDA-EFE7-B158-4C37-2C8A1FC94A9C}"/>
              </a:ext>
            </a:extLst>
          </p:cNvPr>
          <p:cNvSpPr/>
          <p:nvPr/>
        </p:nvSpPr>
        <p:spPr>
          <a:xfrm>
            <a:off x="1320800" y="1812897"/>
            <a:ext cx="3905252" cy="1884820"/>
          </a:xfrm>
          <a:prstGeom prst="roundRect">
            <a:avLst>
              <a:gd name="adj" fmla="val 398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kern="1200">
                <a:solidFill>
                  <a:srgbClr val="000000"/>
                </a:solidFill>
                <a:effectLst/>
                <a:latin typeface="Times New Roman" panose="02020603050405020304" pitchFamily="18" charset="0"/>
                <a:ea typeface="Microsoft YaHei" panose="020B0503020204020204" pitchFamily="34" charset="-122"/>
                <a:cs typeface="Times New Roman" panose="02020603050405020304" pitchFamily="18" charset="0"/>
              </a:rPr>
              <a:t>? Trình bày ý kiến về một vấn đề trong đời sống cần chú ý những yêu cầu nào?</a:t>
            </a:r>
          </a:p>
        </p:txBody>
      </p:sp>
    </p:spTree>
    <p:extLst>
      <p:ext uri="{BB962C8B-B14F-4D97-AF65-F5344CB8AC3E}">
        <p14:creationId xmlns:p14="http://schemas.microsoft.com/office/powerpoint/2010/main" val="114102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46" name="Picture 2" descr="Hình nền Powerpoint đơn giản, đẹp (116)">
            <a:extLst>
              <a:ext uri="{FF2B5EF4-FFF2-40B4-BE49-F238E27FC236}">
                <a16:creationId xmlns:a16="http://schemas.microsoft.com/office/drawing/2014/main" id="{901B4C1A-67D9-4243-B410-D23E244E41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4">
            <a:extLst>
              <a:ext uri="{FF2B5EF4-FFF2-40B4-BE49-F238E27FC236}">
                <a16:creationId xmlns:a16="http://schemas.microsoft.com/office/drawing/2014/main" id="{39BA8988-CCD7-9D4E-BA78-1ADCE016B761}"/>
              </a:ext>
            </a:extLst>
          </p:cNvPr>
          <p:cNvSpPr>
            <a:spLocks noChangeArrowheads="1"/>
          </p:cNvSpPr>
          <p:nvPr/>
        </p:nvSpPr>
        <p:spPr bwMode="gray">
          <a:xfrm>
            <a:off x="955581" y="540689"/>
            <a:ext cx="11063424" cy="1340260"/>
          </a:xfrm>
          <a:prstGeom prst="roundRect">
            <a:avLst>
              <a:gd name="adj" fmla="val 50000"/>
            </a:avLst>
          </a:prstGeom>
          <a:solidFill>
            <a:schemeClr val="tx1">
              <a:lumMod val="25000"/>
              <a:lumOff val="75000"/>
            </a:schemeClr>
          </a:solidFill>
          <a:ln w="38100" algn="ctr">
            <a:solidFill>
              <a:schemeClr val="accent4"/>
            </a:solidFill>
            <a:round/>
            <a:headEnd/>
            <a:tailEnd/>
          </a:ln>
          <a:effectLst>
            <a:outerShdw dist="63500" dir="3187806" algn="ctr" rotWithShape="0">
              <a:srgbClr val="001D3A"/>
            </a:outerShdw>
          </a:effec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sz="2800" b="1">
                <a:solidFill>
                  <a:srgbClr val="000000"/>
                </a:solidFill>
                <a:latin typeface="Times New Roman" panose="02020603050405020304" pitchFamily="18" charset="0"/>
                <a:cs typeface="Times New Roman" panose="02020603050405020304" pitchFamily="18" charset="0"/>
              </a:rPr>
              <a:t>II. Thực hành về trình bày ý kiến về một vấn đề trong đời sống.</a:t>
            </a:r>
            <a:endParaRPr lang="en-US" sz="28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1686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6" name="Google Shape;585;p49">
            <a:extLst>
              <a:ext uri="{FF2B5EF4-FFF2-40B4-BE49-F238E27FC236}">
                <a16:creationId xmlns:a16="http://schemas.microsoft.com/office/drawing/2014/main" id="{97E76FCD-CC0B-CC4B-94E1-746393CD509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3234" y="5943600"/>
            <a:ext cx="1058333" cy="78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3">
            <a:extLst>
              <a:ext uri="{FF2B5EF4-FFF2-40B4-BE49-F238E27FC236}">
                <a16:creationId xmlns:a16="http://schemas.microsoft.com/office/drawing/2014/main" id="{BD16160D-5FD9-CD65-A322-2748124ABCE6}"/>
              </a:ext>
            </a:extLst>
          </p:cNvPr>
          <p:cNvGraphicFramePr>
            <a:graphicFrameLocks noGrp="1"/>
          </p:cNvGraphicFramePr>
          <p:nvPr>
            <p:extLst>
              <p:ext uri="{D42A27DB-BD31-4B8C-83A1-F6EECF244321}">
                <p14:modId xmlns:p14="http://schemas.microsoft.com/office/powerpoint/2010/main" val="274700313"/>
              </p:ext>
            </p:extLst>
          </p:nvPr>
        </p:nvGraphicFramePr>
        <p:xfrm>
          <a:off x="1343770" y="1137046"/>
          <a:ext cx="10352600" cy="4339727"/>
        </p:xfrm>
        <a:graphic>
          <a:graphicData uri="http://schemas.openxmlformats.org/drawingml/2006/table">
            <a:tbl>
              <a:tblPr firstRow="1" bandRow="1">
                <a:tableStyleId>{5C22544A-7EE6-4342-B048-85BDC9FD1C3A}</a:tableStyleId>
              </a:tblPr>
              <a:tblGrid>
                <a:gridCol w="2588150">
                  <a:extLst>
                    <a:ext uri="{9D8B030D-6E8A-4147-A177-3AD203B41FA5}">
                      <a16:colId xmlns:a16="http://schemas.microsoft.com/office/drawing/2014/main" val="2245356461"/>
                    </a:ext>
                  </a:extLst>
                </a:gridCol>
                <a:gridCol w="2588150">
                  <a:extLst>
                    <a:ext uri="{9D8B030D-6E8A-4147-A177-3AD203B41FA5}">
                      <a16:colId xmlns:a16="http://schemas.microsoft.com/office/drawing/2014/main" val="2523486133"/>
                    </a:ext>
                  </a:extLst>
                </a:gridCol>
                <a:gridCol w="2588150">
                  <a:extLst>
                    <a:ext uri="{9D8B030D-6E8A-4147-A177-3AD203B41FA5}">
                      <a16:colId xmlns:a16="http://schemas.microsoft.com/office/drawing/2014/main" val="4168328439"/>
                    </a:ext>
                  </a:extLst>
                </a:gridCol>
                <a:gridCol w="2588150">
                  <a:extLst>
                    <a:ext uri="{9D8B030D-6E8A-4147-A177-3AD203B41FA5}">
                      <a16:colId xmlns:a16="http://schemas.microsoft.com/office/drawing/2014/main" val="1754731244"/>
                    </a:ext>
                  </a:extLst>
                </a:gridCol>
              </a:tblGrid>
              <a:tr h="2541407">
                <a:tc>
                  <a:txBody>
                    <a:bodyPr/>
                    <a:lstStyle/>
                    <a:p>
                      <a:pPr algn="ctr"/>
                      <a:r>
                        <a:rPr lang="en-US" sz="2800">
                          <a:solidFill>
                            <a:srgbClr val="000000"/>
                          </a:solidFill>
                          <a:latin typeface="Times New Roman" panose="02020603050405020304" pitchFamily="18" charset="0"/>
                          <a:cs typeface="Times New Roman" panose="02020603050405020304" pitchFamily="18" charset="0"/>
                        </a:rPr>
                        <a:t>Biểu hiện lòng yêu nước</a:t>
                      </a:r>
                    </a:p>
                  </a:txBody>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cs typeface="Times New Roman" panose="02020603050405020304" pitchFamily="18" charset="0"/>
                        </a:rPr>
                        <a:t>Văn bản:</a:t>
                      </a:r>
                    </a:p>
                    <a:p>
                      <a:pPr marL="0" marR="0" algn="ctr">
                        <a:lnSpc>
                          <a:spcPct val="115000"/>
                        </a:lnSpc>
                        <a:spcBef>
                          <a:spcPts val="0"/>
                        </a:spcBef>
                        <a:spcAft>
                          <a:spcPts val="0"/>
                        </a:spcAft>
                      </a:pPr>
                      <a:r>
                        <a:rPr lang="en-US" sz="2800" b="1" i="1"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“Người đàn ông cô độc giữa rừng”</a:t>
                      </a:r>
                      <a:endParaRPr lang="en-US" sz="2800">
                        <a:solidFill>
                          <a:srgbClr val="000000"/>
                        </a:solidFill>
                        <a:latin typeface="Times New Roman" panose="02020603050405020304" pitchFamily="18" charset="0"/>
                        <a:cs typeface="Times New Roman" panose="02020603050405020304" pitchFamily="18" charset="0"/>
                      </a:endParaRPr>
                    </a:p>
                    <a:p>
                      <a:pPr algn="ctr"/>
                      <a:r>
                        <a:rPr lang="en-US" sz="2800" b="0">
                          <a:solidFill>
                            <a:srgbClr val="000000"/>
                          </a:solidFill>
                          <a:latin typeface="Times New Roman" panose="02020603050405020304" pitchFamily="18" charset="0"/>
                          <a:cs typeface="Times New Roman" panose="02020603050405020304" pitchFamily="18" charset="0"/>
                        </a:rPr>
                        <a:t>……..</a:t>
                      </a:r>
                    </a:p>
                  </a:txBody>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cs typeface="Times New Roman" panose="02020603050405020304" pitchFamily="18" charset="0"/>
                        </a:rPr>
                        <a:t>Văn bản:</a:t>
                      </a:r>
                    </a:p>
                    <a:p>
                      <a:pPr marL="0" marR="0" algn="ctr">
                        <a:lnSpc>
                          <a:spcPct val="115000"/>
                        </a:lnSpc>
                        <a:spcBef>
                          <a:spcPts val="0"/>
                        </a:spcBef>
                        <a:spcAft>
                          <a:spcPts val="0"/>
                        </a:spcAft>
                      </a:pPr>
                      <a:r>
                        <a:rPr lang="en-US" sz="2800" b="1" i="1"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“Dọc đường xứ Nghệ” </a:t>
                      </a:r>
                    </a:p>
                    <a:p>
                      <a:pPr marL="0" marR="0" algn="ctr">
                        <a:lnSpc>
                          <a:spcPct val="115000"/>
                        </a:lnSpc>
                        <a:spcBef>
                          <a:spcPts val="0"/>
                        </a:spcBef>
                        <a:spcAft>
                          <a:spcPts val="0"/>
                        </a:spcAft>
                      </a:pP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0">
                          <a:solidFill>
                            <a:srgbClr val="000000"/>
                          </a:solidFill>
                          <a:latin typeface="Times New Roman" panose="02020603050405020304" pitchFamily="18" charset="0"/>
                          <a:cs typeface="Times New Roman" panose="02020603050405020304" pitchFamily="18" charset="0"/>
                        </a:rPr>
                        <a:t>……..</a:t>
                      </a:r>
                    </a:p>
                  </a:txBody>
                  <a:tcPr/>
                </a:tc>
                <a:tc>
                  <a:txBody>
                    <a:bodyPr/>
                    <a:lstStyle/>
                    <a:p>
                      <a:pPr marL="0" marR="0" algn="ctr">
                        <a:lnSpc>
                          <a:spcPct val="115000"/>
                        </a:lnSpc>
                        <a:spcBef>
                          <a:spcPts val="0"/>
                        </a:spcBef>
                        <a:spcAft>
                          <a:spcPts val="0"/>
                        </a:spcAft>
                      </a:pPr>
                      <a:r>
                        <a:rPr lang="en-US" sz="2800">
                          <a:solidFill>
                            <a:srgbClr val="000000"/>
                          </a:solidFill>
                          <a:effectLst/>
                          <a:latin typeface="Times New Roman" panose="02020603050405020304" pitchFamily="18" charset="0"/>
                          <a:cs typeface="Times New Roman" panose="02020603050405020304" pitchFamily="18" charset="0"/>
                        </a:rPr>
                        <a:t>Văn bản:</a:t>
                      </a:r>
                    </a:p>
                    <a:p>
                      <a:pPr marL="0" marR="0" algn="ctr">
                        <a:lnSpc>
                          <a:spcPct val="115000"/>
                        </a:lnSpc>
                        <a:spcBef>
                          <a:spcPts val="0"/>
                        </a:spcBef>
                        <a:spcAft>
                          <a:spcPts val="0"/>
                        </a:spcAft>
                      </a:pPr>
                      <a:r>
                        <a:rPr lang="en-US" sz="2800" b="1" i="1"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“Buổi học cuối cùng”</a:t>
                      </a:r>
                      <a:endPar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a:solidFill>
                          <a:srgbClr val="00000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800" b="0">
                          <a:solidFill>
                            <a:srgbClr val="00000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099280874"/>
                  </a:ext>
                </a:extLst>
              </a:tr>
              <a:tr h="531691">
                <a:tc>
                  <a:txBody>
                    <a:bodyPr/>
                    <a:lstStyle/>
                    <a:p>
                      <a:r>
                        <a:rPr lang="en-US" sz="2800" b="1" i="0" u="none" strike="noStrike" cap="none">
                          <a:solidFill>
                            <a:schemeClr val="dk1"/>
                          </a:solidFill>
                          <a:effectLst/>
                          <a:latin typeface="Times New Roman" panose="02020603050405020304" pitchFamily="18" charset="0"/>
                          <a:ea typeface="+mn-ea"/>
                          <a:cs typeface="Times New Roman" panose="02020603050405020304" pitchFamily="18" charset="0"/>
                          <a:sym typeface="Arial"/>
                        </a:rPr>
                        <a:t>Lí lẽ: Tại sao đó là biểu hiện của lòng yêu nước</a:t>
                      </a:r>
                      <a:endParaRPr lang="en-US" sz="2800" b="1">
                        <a:solidFill>
                          <a:srgbClr val="000000"/>
                        </a:solidFill>
                        <a:latin typeface="Times New Roman" panose="02020603050405020304" pitchFamily="18" charset="0"/>
                        <a:cs typeface="Times New Roman" panose="02020603050405020304" pitchFamily="18" charset="0"/>
                      </a:endParaRPr>
                    </a:p>
                  </a:txBody>
                  <a:tcPr/>
                </a:tc>
                <a:tc>
                  <a:txBody>
                    <a:bodyPr/>
                    <a:lstStyle/>
                    <a:p>
                      <a:r>
                        <a:rPr lang="en-US" sz="2800">
                          <a:solidFill>
                            <a:srgbClr val="000000"/>
                          </a:solidFill>
                          <a:latin typeface="Times New Roman" panose="02020603050405020304" pitchFamily="18" charset="0"/>
                          <a:cs typeface="Times New Roman" panose="02020603050405020304" pitchFamily="18" charset="0"/>
                        </a:rPr>
                        <a:t>……………..</a:t>
                      </a:r>
                    </a:p>
                  </a:txBody>
                  <a:tcPr/>
                </a:tc>
                <a:tc>
                  <a:txBody>
                    <a:bodyPr/>
                    <a:lstStyle/>
                    <a:p>
                      <a:r>
                        <a:rPr lang="en-US" sz="2800">
                          <a:solidFill>
                            <a:srgbClr val="000000"/>
                          </a:solidFill>
                          <a:latin typeface="Times New Roman" panose="02020603050405020304" pitchFamily="18" charset="0"/>
                          <a:cs typeface="Times New Roman" panose="02020603050405020304" pitchFamily="18" charset="0"/>
                        </a:rPr>
                        <a:t>………………</a:t>
                      </a:r>
                    </a:p>
                  </a:txBody>
                  <a:tcPr/>
                </a:tc>
                <a:tc>
                  <a:txBody>
                    <a:bodyPr/>
                    <a:lstStyle/>
                    <a:p>
                      <a:r>
                        <a:rPr lang="en-US" sz="2800">
                          <a:solidFill>
                            <a:srgbClr val="00000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778233406"/>
                  </a:ext>
                </a:extLst>
              </a:tr>
            </a:tbl>
          </a:graphicData>
        </a:graphic>
      </p:graphicFrame>
      <p:sp>
        <p:nvSpPr>
          <p:cNvPr id="12" name="AutoShape 4">
            <a:extLst>
              <a:ext uri="{FF2B5EF4-FFF2-40B4-BE49-F238E27FC236}">
                <a16:creationId xmlns:a16="http://schemas.microsoft.com/office/drawing/2014/main" id="{520855A2-392A-C121-25CE-6D5FAD731758}"/>
              </a:ext>
            </a:extLst>
          </p:cNvPr>
          <p:cNvSpPr>
            <a:spLocks noChangeArrowheads="1"/>
          </p:cNvSpPr>
          <p:nvPr/>
        </p:nvSpPr>
        <p:spPr bwMode="gray">
          <a:xfrm>
            <a:off x="4266588" y="322041"/>
            <a:ext cx="4109400" cy="705327"/>
          </a:xfrm>
          <a:prstGeom prst="roundRect">
            <a:avLst>
              <a:gd name="adj" fmla="val 50000"/>
            </a:avLst>
          </a:prstGeom>
          <a:solidFill>
            <a:schemeClr val="tx1">
              <a:lumMod val="25000"/>
              <a:lumOff val="75000"/>
            </a:schemeClr>
          </a:solidFill>
          <a:ln w="38100" algn="ctr">
            <a:solidFill>
              <a:schemeClr val="accent4"/>
            </a:solidFill>
            <a:round/>
            <a:headEnd/>
            <a:tailEnd/>
          </a:ln>
          <a:effectLst>
            <a:outerShdw dist="63500" dir="3187806" algn="ctr" rotWithShape="0">
              <a:srgbClr val="001D3A"/>
            </a:outerShdw>
          </a:effectLst>
        </p:spPr>
        <p:txBody>
          <a:bodyPr wrap="none" anchor="ct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r>
              <a:rPr lang="en-US" sz="2800" b="1">
                <a:solidFill>
                  <a:srgbClr val="000000"/>
                </a:solidFill>
                <a:latin typeface="Times New Roman" panose="02020603050405020304" pitchFamily="18" charset="0"/>
                <a:ea typeface="Times New Roman" panose="02020603050405020304" pitchFamily="18" charset="0"/>
              </a:rPr>
              <a:t>1. CHUẨN BỊ</a:t>
            </a:r>
          </a:p>
        </p:txBody>
      </p:sp>
      <p:pic>
        <p:nvPicPr>
          <p:cNvPr id="13" name="Google Shape;592;p49">
            <a:extLst>
              <a:ext uri="{FF2B5EF4-FFF2-40B4-BE49-F238E27FC236}">
                <a16:creationId xmlns:a16="http://schemas.microsoft.com/office/drawing/2014/main" id="{F0FDDE71-346C-670C-FB03-AECCB33EF942}"/>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4790" y="5690236"/>
            <a:ext cx="1058333" cy="78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Google Shape;591;p49">
            <a:extLst>
              <a:ext uri="{FF2B5EF4-FFF2-40B4-BE49-F238E27FC236}">
                <a16:creationId xmlns:a16="http://schemas.microsoft.com/office/drawing/2014/main" id="{5C62C629-DEF1-9BEA-8950-A53E2AEC9EBD}"/>
              </a:ext>
            </a:extLst>
          </p:cNvPr>
          <p:cNvSpPr/>
          <p:nvPr/>
        </p:nvSpPr>
        <p:spPr>
          <a:xfrm>
            <a:off x="1638300" y="4987126"/>
            <a:ext cx="510117" cy="1445684"/>
          </a:xfrm>
          <a:custGeom>
            <a:avLst/>
            <a:gdLst/>
            <a:ahLst/>
            <a:cxnLst/>
            <a:rect l="l" t="t" r="r" b="b"/>
            <a:pathLst>
              <a:path w="18877" h="53703" extrusionOk="0">
                <a:moveTo>
                  <a:pt x="10961" y="34522"/>
                </a:moveTo>
                <a:cubicBezTo>
                  <a:pt x="12831" y="39089"/>
                  <a:pt x="12918" y="43786"/>
                  <a:pt x="12222" y="48570"/>
                </a:cubicBezTo>
                <a:cubicBezTo>
                  <a:pt x="11004" y="44004"/>
                  <a:pt x="10569" y="39263"/>
                  <a:pt x="10961" y="34522"/>
                </a:cubicBezTo>
                <a:close/>
                <a:moveTo>
                  <a:pt x="7230" y="0"/>
                </a:moveTo>
                <a:cubicBezTo>
                  <a:pt x="7161" y="0"/>
                  <a:pt x="7086" y="24"/>
                  <a:pt x="7003" y="76"/>
                </a:cubicBezTo>
                <a:cubicBezTo>
                  <a:pt x="6133" y="641"/>
                  <a:pt x="6742" y="2033"/>
                  <a:pt x="7177" y="2946"/>
                </a:cubicBezTo>
                <a:cubicBezTo>
                  <a:pt x="7612" y="3816"/>
                  <a:pt x="7960" y="4773"/>
                  <a:pt x="8394" y="5817"/>
                </a:cubicBezTo>
                <a:cubicBezTo>
                  <a:pt x="7833" y="5661"/>
                  <a:pt x="7182" y="4900"/>
                  <a:pt x="6746" y="4900"/>
                </a:cubicBezTo>
                <a:cubicBezTo>
                  <a:pt x="6575" y="4900"/>
                  <a:pt x="6436" y="5019"/>
                  <a:pt x="6350" y="5338"/>
                </a:cubicBezTo>
                <a:cubicBezTo>
                  <a:pt x="6046" y="6730"/>
                  <a:pt x="7786" y="7513"/>
                  <a:pt x="9003" y="8078"/>
                </a:cubicBezTo>
                <a:cubicBezTo>
                  <a:pt x="9308" y="9296"/>
                  <a:pt x="9612" y="10514"/>
                  <a:pt x="9960" y="11949"/>
                </a:cubicBezTo>
                <a:cubicBezTo>
                  <a:pt x="8903" y="11019"/>
                  <a:pt x="8421" y="9554"/>
                  <a:pt x="6956" y="9554"/>
                </a:cubicBezTo>
                <a:cubicBezTo>
                  <a:pt x="6914" y="9554"/>
                  <a:pt x="6872" y="9555"/>
                  <a:pt x="6829" y="9557"/>
                </a:cubicBezTo>
                <a:cubicBezTo>
                  <a:pt x="6002" y="9601"/>
                  <a:pt x="6394" y="11297"/>
                  <a:pt x="6568" y="11471"/>
                </a:cubicBezTo>
                <a:cubicBezTo>
                  <a:pt x="7612" y="12558"/>
                  <a:pt x="9308" y="13776"/>
                  <a:pt x="10395" y="13950"/>
                </a:cubicBezTo>
                <a:cubicBezTo>
                  <a:pt x="10569" y="15037"/>
                  <a:pt x="10743" y="16386"/>
                  <a:pt x="10961" y="17951"/>
                </a:cubicBezTo>
                <a:cubicBezTo>
                  <a:pt x="10569" y="17560"/>
                  <a:pt x="10308" y="17299"/>
                  <a:pt x="10091" y="17038"/>
                </a:cubicBezTo>
                <a:cubicBezTo>
                  <a:pt x="9090" y="16038"/>
                  <a:pt x="8090" y="15037"/>
                  <a:pt x="7090" y="14080"/>
                </a:cubicBezTo>
                <a:cubicBezTo>
                  <a:pt x="6841" y="13856"/>
                  <a:pt x="6407" y="13590"/>
                  <a:pt x="6057" y="13590"/>
                </a:cubicBezTo>
                <a:cubicBezTo>
                  <a:pt x="5795" y="13590"/>
                  <a:pt x="5580" y="13739"/>
                  <a:pt x="5524" y="14167"/>
                </a:cubicBezTo>
                <a:cubicBezTo>
                  <a:pt x="5219" y="16516"/>
                  <a:pt x="8438" y="18169"/>
                  <a:pt x="10874" y="19126"/>
                </a:cubicBezTo>
                <a:lnTo>
                  <a:pt x="10874" y="24040"/>
                </a:lnTo>
                <a:cubicBezTo>
                  <a:pt x="9595" y="22308"/>
                  <a:pt x="9138" y="18658"/>
                  <a:pt x="7275" y="18658"/>
                </a:cubicBezTo>
                <a:cubicBezTo>
                  <a:pt x="7174" y="18658"/>
                  <a:pt x="7069" y="18668"/>
                  <a:pt x="6959" y="18691"/>
                </a:cubicBezTo>
                <a:cubicBezTo>
                  <a:pt x="6089" y="18865"/>
                  <a:pt x="5959" y="20082"/>
                  <a:pt x="6350" y="20996"/>
                </a:cubicBezTo>
                <a:cubicBezTo>
                  <a:pt x="7220" y="23083"/>
                  <a:pt x="8829" y="24519"/>
                  <a:pt x="10700" y="25693"/>
                </a:cubicBezTo>
                <a:cubicBezTo>
                  <a:pt x="10569" y="27650"/>
                  <a:pt x="10439" y="29607"/>
                  <a:pt x="10265" y="31739"/>
                </a:cubicBezTo>
                <a:lnTo>
                  <a:pt x="8568" y="29259"/>
                </a:lnTo>
                <a:cubicBezTo>
                  <a:pt x="8438" y="27563"/>
                  <a:pt x="8394" y="26171"/>
                  <a:pt x="8220" y="24780"/>
                </a:cubicBezTo>
                <a:cubicBezTo>
                  <a:pt x="8158" y="24371"/>
                  <a:pt x="7799" y="23780"/>
                  <a:pt x="7392" y="23780"/>
                </a:cubicBezTo>
                <a:cubicBezTo>
                  <a:pt x="7236" y="23780"/>
                  <a:pt x="7072" y="23867"/>
                  <a:pt x="6916" y="24084"/>
                </a:cubicBezTo>
                <a:cubicBezTo>
                  <a:pt x="6394" y="24867"/>
                  <a:pt x="6916" y="26084"/>
                  <a:pt x="6916" y="27346"/>
                </a:cubicBezTo>
                <a:lnTo>
                  <a:pt x="5176" y="24954"/>
                </a:lnTo>
                <a:cubicBezTo>
                  <a:pt x="5393" y="23518"/>
                  <a:pt x="7307" y="21344"/>
                  <a:pt x="5611" y="20735"/>
                </a:cubicBezTo>
                <a:cubicBezTo>
                  <a:pt x="5469" y="20683"/>
                  <a:pt x="5345" y="20659"/>
                  <a:pt x="5239" y="20659"/>
                </a:cubicBezTo>
                <a:cubicBezTo>
                  <a:pt x="4271" y="20659"/>
                  <a:pt x="4667" y="22635"/>
                  <a:pt x="4393" y="23692"/>
                </a:cubicBezTo>
                <a:lnTo>
                  <a:pt x="3349" y="21257"/>
                </a:lnTo>
                <a:cubicBezTo>
                  <a:pt x="3958" y="20039"/>
                  <a:pt x="5393" y="18734"/>
                  <a:pt x="4480" y="17690"/>
                </a:cubicBezTo>
                <a:cubicBezTo>
                  <a:pt x="4402" y="17574"/>
                  <a:pt x="4117" y="17423"/>
                  <a:pt x="3963" y="17423"/>
                </a:cubicBezTo>
                <a:cubicBezTo>
                  <a:pt x="3945" y="17423"/>
                  <a:pt x="3929" y="17425"/>
                  <a:pt x="3915" y="17429"/>
                </a:cubicBezTo>
                <a:cubicBezTo>
                  <a:pt x="3306" y="17603"/>
                  <a:pt x="2871" y="18082"/>
                  <a:pt x="2653" y="19430"/>
                </a:cubicBezTo>
                <a:cubicBezTo>
                  <a:pt x="2523" y="18778"/>
                  <a:pt x="2610" y="18212"/>
                  <a:pt x="2523" y="17734"/>
                </a:cubicBezTo>
                <a:cubicBezTo>
                  <a:pt x="2566" y="17734"/>
                  <a:pt x="2827" y="16690"/>
                  <a:pt x="2871" y="16690"/>
                </a:cubicBezTo>
                <a:cubicBezTo>
                  <a:pt x="3088" y="15603"/>
                  <a:pt x="3219" y="14646"/>
                  <a:pt x="2392" y="14515"/>
                </a:cubicBezTo>
                <a:cubicBezTo>
                  <a:pt x="2384" y="14515"/>
                  <a:pt x="2375" y="14515"/>
                  <a:pt x="2367" y="14515"/>
                </a:cubicBezTo>
                <a:cubicBezTo>
                  <a:pt x="1360" y="14515"/>
                  <a:pt x="2044" y="17044"/>
                  <a:pt x="2044" y="17734"/>
                </a:cubicBezTo>
                <a:cubicBezTo>
                  <a:pt x="2044" y="18256"/>
                  <a:pt x="2088" y="18821"/>
                  <a:pt x="2175" y="19387"/>
                </a:cubicBezTo>
                <a:lnTo>
                  <a:pt x="2088" y="19387"/>
                </a:lnTo>
                <a:cubicBezTo>
                  <a:pt x="1914" y="18821"/>
                  <a:pt x="1610" y="18299"/>
                  <a:pt x="1218" y="17864"/>
                </a:cubicBezTo>
                <a:cubicBezTo>
                  <a:pt x="1019" y="17776"/>
                  <a:pt x="808" y="17619"/>
                  <a:pt x="598" y="17619"/>
                </a:cubicBezTo>
                <a:cubicBezTo>
                  <a:pt x="395" y="17619"/>
                  <a:pt x="192" y="17765"/>
                  <a:pt x="0" y="18256"/>
                </a:cubicBezTo>
                <a:cubicBezTo>
                  <a:pt x="0" y="20343"/>
                  <a:pt x="1610" y="20778"/>
                  <a:pt x="2827" y="21561"/>
                </a:cubicBezTo>
                <a:cubicBezTo>
                  <a:pt x="3041" y="22203"/>
                  <a:pt x="3298" y="22804"/>
                  <a:pt x="3555" y="23445"/>
                </a:cubicBezTo>
                <a:lnTo>
                  <a:pt x="3555" y="23445"/>
                </a:lnTo>
                <a:cubicBezTo>
                  <a:pt x="3043" y="23145"/>
                  <a:pt x="2419" y="22207"/>
                  <a:pt x="1957" y="22040"/>
                </a:cubicBezTo>
                <a:cubicBezTo>
                  <a:pt x="1760" y="21941"/>
                  <a:pt x="1544" y="21869"/>
                  <a:pt x="1335" y="21869"/>
                </a:cubicBezTo>
                <a:cubicBezTo>
                  <a:pt x="1084" y="21869"/>
                  <a:pt x="842" y="21972"/>
                  <a:pt x="653" y="22257"/>
                </a:cubicBezTo>
                <a:cubicBezTo>
                  <a:pt x="261" y="23823"/>
                  <a:pt x="2218" y="25258"/>
                  <a:pt x="4828" y="25563"/>
                </a:cubicBezTo>
                <a:lnTo>
                  <a:pt x="6176" y="27433"/>
                </a:lnTo>
                <a:cubicBezTo>
                  <a:pt x="5211" y="27252"/>
                  <a:pt x="4016" y="26443"/>
                  <a:pt x="3127" y="26443"/>
                </a:cubicBezTo>
                <a:cubicBezTo>
                  <a:pt x="2735" y="26443"/>
                  <a:pt x="2402" y="26601"/>
                  <a:pt x="2175" y="27041"/>
                </a:cubicBezTo>
                <a:cubicBezTo>
                  <a:pt x="1392" y="28433"/>
                  <a:pt x="2914" y="28955"/>
                  <a:pt x="7829" y="29346"/>
                </a:cubicBezTo>
                <a:cubicBezTo>
                  <a:pt x="8960" y="31173"/>
                  <a:pt x="10526" y="32652"/>
                  <a:pt x="10308" y="35218"/>
                </a:cubicBezTo>
                <a:cubicBezTo>
                  <a:pt x="10091" y="38871"/>
                  <a:pt x="10308" y="42525"/>
                  <a:pt x="11048" y="46091"/>
                </a:cubicBezTo>
                <a:cubicBezTo>
                  <a:pt x="11439" y="48092"/>
                  <a:pt x="12483" y="50049"/>
                  <a:pt x="11482" y="52137"/>
                </a:cubicBezTo>
                <a:cubicBezTo>
                  <a:pt x="11482" y="52180"/>
                  <a:pt x="11569" y="52224"/>
                  <a:pt x="11700" y="52354"/>
                </a:cubicBezTo>
                <a:lnTo>
                  <a:pt x="12222" y="51224"/>
                </a:lnTo>
                <a:cubicBezTo>
                  <a:pt x="12613" y="52093"/>
                  <a:pt x="13005" y="52876"/>
                  <a:pt x="13353" y="53703"/>
                </a:cubicBezTo>
                <a:lnTo>
                  <a:pt x="13614" y="53616"/>
                </a:lnTo>
                <a:cubicBezTo>
                  <a:pt x="13570" y="53355"/>
                  <a:pt x="13440" y="53094"/>
                  <a:pt x="13396" y="52876"/>
                </a:cubicBezTo>
                <a:cubicBezTo>
                  <a:pt x="13135" y="51702"/>
                  <a:pt x="12439" y="50441"/>
                  <a:pt x="12657" y="49353"/>
                </a:cubicBezTo>
                <a:cubicBezTo>
                  <a:pt x="13135" y="46831"/>
                  <a:pt x="13309" y="44265"/>
                  <a:pt x="13179" y="41699"/>
                </a:cubicBezTo>
                <a:cubicBezTo>
                  <a:pt x="13005" y="38784"/>
                  <a:pt x="12613" y="35870"/>
                  <a:pt x="11135" y="33261"/>
                </a:cubicBezTo>
                <a:cubicBezTo>
                  <a:pt x="11004" y="32956"/>
                  <a:pt x="10917" y="32608"/>
                  <a:pt x="10961" y="32261"/>
                </a:cubicBezTo>
                <a:cubicBezTo>
                  <a:pt x="11048" y="30216"/>
                  <a:pt x="11178" y="28172"/>
                  <a:pt x="11395" y="26128"/>
                </a:cubicBezTo>
                <a:cubicBezTo>
                  <a:pt x="11482" y="25693"/>
                  <a:pt x="11787" y="25302"/>
                  <a:pt x="12178" y="25084"/>
                </a:cubicBezTo>
                <a:cubicBezTo>
                  <a:pt x="14657" y="23736"/>
                  <a:pt x="16789" y="21779"/>
                  <a:pt x="18354" y="19387"/>
                </a:cubicBezTo>
                <a:cubicBezTo>
                  <a:pt x="18354" y="19169"/>
                  <a:pt x="18354" y="18995"/>
                  <a:pt x="18354" y="18778"/>
                </a:cubicBezTo>
                <a:cubicBezTo>
                  <a:pt x="18212" y="18403"/>
                  <a:pt x="17967" y="18270"/>
                  <a:pt x="17683" y="18270"/>
                </a:cubicBezTo>
                <a:cubicBezTo>
                  <a:pt x="17273" y="18270"/>
                  <a:pt x="16782" y="18547"/>
                  <a:pt x="16397" y="18778"/>
                </a:cubicBezTo>
                <a:cubicBezTo>
                  <a:pt x="14657" y="19908"/>
                  <a:pt x="13222" y="21474"/>
                  <a:pt x="12222" y="23344"/>
                </a:cubicBezTo>
                <a:cubicBezTo>
                  <a:pt x="12048" y="23605"/>
                  <a:pt x="11917" y="23910"/>
                  <a:pt x="11656" y="24388"/>
                </a:cubicBezTo>
                <a:lnTo>
                  <a:pt x="11656" y="18517"/>
                </a:lnTo>
                <a:cubicBezTo>
                  <a:pt x="13788" y="16951"/>
                  <a:pt x="18876" y="14515"/>
                  <a:pt x="16310" y="12297"/>
                </a:cubicBezTo>
                <a:cubicBezTo>
                  <a:pt x="15942" y="11980"/>
                  <a:pt x="15597" y="11842"/>
                  <a:pt x="15272" y="11842"/>
                </a:cubicBezTo>
                <a:cubicBezTo>
                  <a:pt x="13638" y="11842"/>
                  <a:pt x="12513" y="15333"/>
                  <a:pt x="11569" y="17038"/>
                </a:cubicBezTo>
                <a:cubicBezTo>
                  <a:pt x="11352" y="15690"/>
                  <a:pt x="11178" y="14428"/>
                  <a:pt x="10961" y="13167"/>
                </a:cubicBezTo>
                <a:cubicBezTo>
                  <a:pt x="12657" y="11601"/>
                  <a:pt x="15179" y="8513"/>
                  <a:pt x="13179" y="7382"/>
                </a:cubicBezTo>
                <a:cubicBezTo>
                  <a:pt x="13052" y="7335"/>
                  <a:pt x="12932" y="7313"/>
                  <a:pt x="12820" y="7313"/>
                </a:cubicBezTo>
                <a:cubicBezTo>
                  <a:pt x="12317" y="7313"/>
                  <a:pt x="11965" y="7746"/>
                  <a:pt x="11787" y="8209"/>
                </a:cubicBezTo>
                <a:cubicBezTo>
                  <a:pt x="11395" y="9253"/>
                  <a:pt x="11048" y="10340"/>
                  <a:pt x="10613" y="11558"/>
                </a:cubicBezTo>
                <a:cubicBezTo>
                  <a:pt x="10308" y="10383"/>
                  <a:pt x="9960" y="9296"/>
                  <a:pt x="9743" y="8209"/>
                </a:cubicBezTo>
                <a:cubicBezTo>
                  <a:pt x="9656" y="7774"/>
                  <a:pt x="10178" y="7339"/>
                  <a:pt x="10265" y="6861"/>
                </a:cubicBezTo>
                <a:cubicBezTo>
                  <a:pt x="10439" y="6252"/>
                  <a:pt x="10613" y="5643"/>
                  <a:pt x="10700" y="4990"/>
                </a:cubicBezTo>
                <a:cubicBezTo>
                  <a:pt x="10700" y="4729"/>
                  <a:pt x="10482" y="4033"/>
                  <a:pt x="10178" y="3903"/>
                </a:cubicBezTo>
                <a:cubicBezTo>
                  <a:pt x="10064" y="3858"/>
                  <a:pt x="9966" y="3837"/>
                  <a:pt x="9880" y="3837"/>
                </a:cubicBezTo>
                <a:cubicBezTo>
                  <a:pt x="9139" y="3837"/>
                  <a:pt x="9320" y="5372"/>
                  <a:pt x="9047" y="6034"/>
                </a:cubicBezTo>
                <a:cubicBezTo>
                  <a:pt x="8699" y="4642"/>
                  <a:pt x="8394" y="3207"/>
                  <a:pt x="8047" y="1772"/>
                </a:cubicBezTo>
                <a:cubicBezTo>
                  <a:pt x="7893" y="1274"/>
                  <a:pt x="7740" y="0"/>
                  <a:pt x="7230"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364883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756" name="Google Shape;585;p49">
            <a:extLst>
              <a:ext uri="{FF2B5EF4-FFF2-40B4-BE49-F238E27FC236}">
                <a16:creationId xmlns:a16="http://schemas.microsoft.com/office/drawing/2014/main" id="{97E76FCD-CC0B-CC4B-94E1-746393CD509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3234" y="5943600"/>
            <a:ext cx="1058333" cy="78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1" name="Google Shape;591;p49">
            <a:extLst>
              <a:ext uri="{FF2B5EF4-FFF2-40B4-BE49-F238E27FC236}">
                <a16:creationId xmlns:a16="http://schemas.microsoft.com/office/drawing/2014/main" id="{6C3D2394-1DC6-5044-86AC-C1CE627BFD0C}"/>
              </a:ext>
            </a:extLst>
          </p:cNvPr>
          <p:cNvSpPr/>
          <p:nvPr/>
        </p:nvSpPr>
        <p:spPr>
          <a:xfrm>
            <a:off x="1638300" y="4533901"/>
            <a:ext cx="510117" cy="1445684"/>
          </a:xfrm>
          <a:custGeom>
            <a:avLst/>
            <a:gdLst/>
            <a:ahLst/>
            <a:cxnLst/>
            <a:rect l="l" t="t" r="r" b="b"/>
            <a:pathLst>
              <a:path w="18877" h="53703" extrusionOk="0">
                <a:moveTo>
                  <a:pt x="10961" y="34522"/>
                </a:moveTo>
                <a:cubicBezTo>
                  <a:pt x="12831" y="39089"/>
                  <a:pt x="12918" y="43786"/>
                  <a:pt x="12222" y="48570"/>
                </a:cubicBezTo>
                <a:cubicBezTo>
                  <a:pt x="11004" y="44004"/>
                  <a:pt x="10569" y="39263"/>
                  <a:pt x="10961" y="34522"/>
                </a:cubicBezTo>
                <a:close/>
                <a:moveTo>
                  <a:pt x="7230" y="0"/>
                </a:moveTo>
                <a:cubicBezTo>
                  <a:pt x="7161" y="0"/>
                  <a:pt x="7086" y="24"/>
                  <a:pt x="7003" y="76"/>
                </a:cubicBezTo>
                <a:cubicBezTo>
                  <a:pt x="6133" y="641"/>
                  <a:pt x="6742" y="2033"/>
                  <a:pt x="7177" y="2946"/>
                </a:cubicBezTo>
                <a:cubicBezTo>
                  <a:pt x="7612" y="3816"/>
                  <a:pt x="7960" y="4773"/>
                  <a:pt x="8394" y="5817"/>
                </a:cubicBezTo>
                <a:cubicBezTo>
                  <a:pt x="7833" y="5661"/>
                  <a:pt x="7182" y="4900"/>
                  <a:pt x="6746" y="4900"/>
                </a:cubicBezTo>
                <a:cubicBezTo>
                  <a:pt x="6575" y="4900"/>
                  <a:pt x="6436" y="5019"/>
                  <a:pt x="6350" y="5338"/>
                </a:cubicBezTo>
                <a:cubicBezTo>
                  <a:pt x="6046" y="6730"/>
                  <a:pt x="7786" y="7513"/>
                  <a:pt x="9003" y="8078"/>
                </a:cubicBezTo>
                <a:cubicBezTo>
                  <a:pt x="9308" y="9296"/>
                  <a:pt x="9612" y="10514"/>
                  <a:pt x="9960" y="11949"/>
                </a:cubicBezTo>
                <a:cubicBezTo>
                  <a:pt x="8903" y="11019"/>
                  <a:pt x="8421" y="9554"/>
                  <a:pt x="6956" y="9554"/>
                </a:cubicBezTo>
                <a:cubicBezTo>
                  <a:pt x="6914" y="9554"/>
                  <a:pt x="6872" y="9555"/>
                  <a:pt x="6829" y="9557"/>
                </a:cubicBezTo>
                <a:cubicBezTo>
                  <a:pt x="6002" y="9601"/>
                  <a:pt x="6394" y="11297"/>
                  <a:pt x="6568" y="11471"/>
                </a:cubicBezTo>
                <a:cubicBezTo>
                  <a:pt x="7612" y="12558"/>
                  <a:pt x="9308" y="13776"/>
                  <a:pt x="10395" y="13950"/>
                </a:cubicBezTo>
                <a:cubicBezTo>
                  <a:pt x="10569" y="15037"/>
                  <a:pt x="10743" y="16386"/>
                  <a:pt x="10961" y="17951"/>
                </a:cubicBezTo>
                <a:cubicBezTo>
                  <a:pt x="10569" y="17560"/>
                  <a:pt x="10308" y="17299"/>
                  <a:pt x="10091" y="17038"/>
                </a:cubicBezTo>
                <a:cubicBezTo>
                  <a:pt x="9090" y="16038"/>
                  <a:pt x="8090" y="15037"/>
                  <a:pt x="7090" y="14080"/>
                </a:cubicBezTo>
                <a:cubicBezTo>
                  <a:pt x="6841" y="13856"/>
                  <a:pt x="6407" y="13590"/>
                  <a:pt x="6057" y="13590"/>
                </a:cubicBezTo>
                <a:cubicBezTo>
                  <a:pt x="5795" y="13590"/>
                  <a:pt x="5580" y="13739"/>
                  <a:pt x="5524" y="14167"/>
                </a:cubicBezTo>
                <a:cubicBezTo>
                  <a:pt x="5219" y="16516"/>
                  <a:pt x="8438" y="18169"/>
                  <a:pt x="10874" y="19126"/>
                </a:cubicBezTo>
                <a:lnTo>
                  <a:pt x="10874" y="24040"/>
                </a:lnTo>
                <a:cubicBezTo>
                  <a:pt x="9595" y="22308"/>
                  <a:pt x="9138" y="18658"/>
                  <a:pt x="7275" y="18658"/>
                </a:cubicBezTo>
                <a:cubicBezTo>
                  <a:pt x="7174" y="18658"/>
                  <a:pt x="7069" y="18668"/>
                  <a:pt x="6959" y="18691"/>
                </a:cubicBezTo>
                <a:cubicBezTo>
                  <a:pt x="6089" y="18865"/>
                  <a:pt x="5959" y="20082"/>
                  <a:pt x="6350" y="20996"/>
                </a:cubicBezTo>
                <a:cubicBezTo>
                  <a:pt x="7220" y="23083"/>
                  <a:pt x="8829" y="24519"/>
                  <a:pt x="10700" y="25693"/>
                </a:cubicBezTo>
                <a:cubicBezTo>
                  <a:pt x="10569" y="27650"/>
                  <a:pt x="10439" y="29607"/>
                  <a:pt x="10265" y="31739"/>
                </a:cubicBezTo>
                <a:lnTo>
                  <a:pt x="8568" y="29259"/>
                </a:lnTo>
                <a:cubicBezTo>
                  <a:pt x="8438" y="27563"/>
                  <a:pt x="8394" y="26171"/>
                  <a:pt x="8220" y="24780"/>
                </a:cubicBezTo>
                <a:cubicBezTo>
                  <a:pt x="8158" y="24371"/>
                  <a:pt x="7799" y="23780"/>
                  <a:pt x="7392" y="23780"/>
                </a:cubicBezTo>
                <a:cubicBezTo>
                  <a:pt x="7236" y="23780"/>
                  <a:pt x="7072" y="23867"/>
                  <a:pt x="6916" y="24084"/>
                </a:cubicBezTo>
                <a:cubicBezTo>
                  <a:pt x="6394" y="24867"/>
                  <a:pt x="6916" y="26084"/>
                  <a:pt x="6916" y="27346"/>
                </a:cubicBezTo>
                <a:lnTo>
                  <a:pt x="5176" y="24954"/>
                </a:lnTo>
                <a:cubicBezTo>
                  <a:pt x="5393" y="23518"/>
                  <a:pt x="7307" y="21344"/>
                  <a:pt x="5611" y="20735"/>
                </a:cubicBezTo>
                <a:cubicBezTo>
                  <a:pt x="5469" y="20683"/>
                  <a:pt x="5345" y="20659"/>
                  <a:pt x="5239" y="20659"/>
                </a:cubicBezTo>
                <a:cubicBezTo>
                  <a:pt x="4271" y="20659"/>
                  <a:pt x="4667" y="22635"/>
                  <a:pt x="4393" y="23692"/>
                </a:cubicBezTo>
                <a:lnTo>
                  <a:pt x="3349" y="21257"/>
                </a:lnTo>
                <a:cubicBezTo>
                  <a:pt x="3958" y="20039"/>
                  <a:pt x="5393" y="18734"/>
                  <a:pt x="4480" y="17690"/>
                </a:cubicBezTo>
                <a:cubicBezTo>
                  <a:pt x="4402" y="17574"/>
                  <a:pt x="4117" y="17423"/>
                  <a:pt x="3963" y="17423"/>
                </a:cubicBezTo>
                <a:cubicBezTo>
                  <a:pt x="3945" y="17423"/>
                  <a:pt x="3929" y="17425"/>
                  <a:pt x="3915" y="17429"/>
                </a:cubicBezTo>
                <a:cubicBezTo>
                  <a:pt x="3306" y="17603"/>
                  <a:pt x="2871" y="18082"/>
                  <a:pt x="2653" y="19430"/>
                </a:cubicBezTo>
                <a:cubicBezTo>
                  <a:pt x="2523" y="18778"/>
                  <a:pt x="2610" y="18212"/>
                  <a:pt x="2523" y="17734"/>
                </a:cubicBezTo>
                <a:cubicBezTo>
                  <a:pt x="2566" y="17734"/>
                  <a:pt x="2827" y="16690"/>
                  <a:pt x="2871" y="16690"/>
                </a:cubicBezTo>
                <a:cubicBezTo>
                  <a:pt x="3088" y="15603"/>
                  <a:pt x="3219" y="14646"/>
                  <a:pt x="2392" y="14515"/>
                </a:cubicBezTo>
                <a:cubicBezTo>
                  <a:pt x="2384" y="14515"/>
                  <a:pt x="2375" y="14515"/>
                  <a:pt x="2367" y="14515"/>
                </a:cubicBezTo>
                <a:cubicBezTo>
                  <a:pt x="1360" y="14515"/>
                  <a:pt x="2044" y="17044"/>
                  <a:pt x="2044" y="17734"/>
                </a:cubicBezTo>
                <a:cubicBezTo>
                  <a:pt x="2044" y="18256"/>
                  <a:pt x="2088" y="18821"/>
                  <a:pt x="2175" y="19387"/>
                </a:cubicBezTo>
                <a:lnTo>
                  <a:pt x="2088" y="19387"/>
                </a:lnTo>
                <a:cubicBezTo>
                  <a:pt x="1914" y="18821"/>
                  <a:pt x="1610" y="18299"/>
                  <a:pt x="1218" y="17864"/>
                </a:cubicBezTo>
                <a:cubicBezTo>
                  <a:pt x="1019" y="17776"/>
                  <a:pt x="808" y="17619"/>
                  <a:pt x="598" y="17619"/>
                </a:cubicBezTo>
                <a:cubicBezTo>
                  <a:pt x="395" y="17619"/>
                  <a:pt x="192" y="17765"/>
                  <a:pt x="0" y="18256"/>
                </a:cubicBezTo>
                <a:cubicBezTo>
                  <a:pt x="0" y="20343"/>
                  <a:pt x="1610" y="20778"/>
                  <a:pt x="2827" y="21561"/>
                </a:cubicBezTo>
                <a:cubicBezTo>
                  <a:pt x="3041" y="22203"/>
                  <a:pt x="3298" y="22804"/>
                  <a:pt x="3555" y="23445"/>
                </a:cubicBezTo>
                <a:lnTo>
                  <a:pt x="3555" y="23445"/>
                </a:lnTo>
                <a:cubicBezTo>
                  <a:pt x="3043" y="23145"/>
                  <a:pt x="2419" y="22207"/>
                  <a:pt x="1957" y="22040"/>
                </a:cubicBezTo>
                <a:cubicBezTo>
                  <a:pt x="1760" y="21941"/>
                  <a:pt x="1544" y="21869"/>
                  <a:pt x="1335" y="21869"/>
                </a:cubicBezTo>
                <a:cubicBezTo>
                  <a:pt x="1084" y="21869"/>
                  <a:pt x="842" y="21972"/>
                  <a:pt x="653" y="22257"/>
                </a:cubicBezTo>
                <a:cubicBezTo>
                  <a:pt x="261" y="23823"/>
                  <a:pt x="2218" y="25258"/>
                  <a:pt x="4828" y="25563"/>
                </a:cubicBezTo>
                <a:lnTo>
                  <a:pt x="6176" y="27433"/>
                </a:lnTo>
                <a:cubicBezTo>
                  <a:pt x="5211" y="27252"/>
                  <a:pt x="4016" y="26443"/>
                  <a:pt x="3127" y="26443"/>
                </a:cubicBezTo>
                <a:cubicBezTo>
                  <a:pt x="2735" y="26443"/>
                  <a:pt x="2402" y="26601"/>
                  <a:pt x="2175" y="27041"/>
                </a:cubicBezTo>
                <a:cubicBezTo>
                  <a:pt x="1392" y="28433"/>
                  <a:pt x="2914" y="28955"/>
                  <a:pt x="7829" y="29346"/>
                </a:cubicBezTo>
                <a:cubicBezTo>
                  <a:pt x="8960" y="31173"/>
                  <a:pt x="10526" y="32652"/>
                  <a:pt x="10308" y="35218"/>
                </a:cubicBezTo>
                <a:cubicBezTo>
                  <a:pt x="10091" y="38871"/>
                  <a:pt x="10308" y="42525"/>
                  <a:pt x="11048" y="46091"/>
                </a:cubicBezTo>
                <a:cubicBezTo>
                  <a:pt x="11439" y="48092"/>
                  <a:pt x="12483" y="50049"/>
                  <a:pt x="11482" y="52137"/>
                </a:cubicBezTo>
                <a:cubicBezTo>
                  <a:pt x="11482" y="52180"/>
                  <a:pt x="11569" y="52224"/>
                  <a:pt x="11700" y="52354"/>
                </a:cubicBezTo>
                <a:lnTo>
                  <a:pt x="12222" y="51224"/>
                </a:lnTo>
                <a:cubicBezTo>
                  <a:pt x="12613" y="52093"/>
                  <a:pt x="13005" y="52876"/>
                  <a:pt x="13353" y="53703"/>
                </a:cubicBezTo>
                <a:lnTo>
                  <a:pt x="13614" y="53616"/>
                </a:lnTo>
                <a:cubicBezTo>
                  <a:pt x="13570" y="53355"/>
                  <a:pt x="13440" y="53094"/>
                  <a:pt x="13396" y="52876"/>
                </a:cubicBezTo>
                <a:cubicBezTo>
                  <a:pt x="13135" y="51702"/>
                  <a:pt x="12439" y="50441"/>
                  <a:pt x="12657" y="49353"/>
                </a:cubicBezTo>
                <a:cubicBezTo>
                  <a:pt x="13135" y="46831"/>
                  <a:pt x="13309" y="44265"/>
                  <a:pt x="13179" y="41699"/>
                </a:cubicBezTo>
                <a:cubicBezTo>
                  <a:pt x="13005" y="38784"/>
                  <a:pt x="12613" y="35870"/>
                  <a:pt x="11135" y="33261"/>
                </a:cubicBezTo>
                <a:cubicBezTo>
                  <a:pt x="11004" y="32956"/>
                  <a:pt x="10917" y="32608"/>
                  <a:pt x="10961" y="32261"/>
                </a:cubicBezTo>
                <a:cubicBezTo>
                  <a:pt x="11048" y="30216"/>
                  <a:pt x="11178" y="28172"/>
                  <a:pt x="11395" y="26128"/>
                </a:cubicBezTo>
                <a:cubicBezTo>
                  <a:pt x="11482" y="25693"/>
                  <a:pt x="11787" y="25302"/>
                  <a:pt x="12178" y="25084"/>
                </a:cubicBezTo>
                <a:cubicBezTo>
                  <a:pt x="14657" y="23736"/>
                  <a:pt x="16789" y="21779"/>
                  <a:pt x="18354" y="19387"/>
                </a:cubicBezTo>
                <a:cubicBezTo>
                  <a:pt x="18354" y="19169"/>
                  <a:pt x="18354" y="18995"/>
                  <a:pt x="18354" y="18778"/>
                </a:cubicBezTo>
                <a:cubicBezTo>
                  <a:pt x="18212" y="18403"/>
                  <a:pt x="17967" y="18270"/>
                  <a:pt x="17683" y="18270"/>
                </a:cubicBezTo>
                <a:cubicBezTo>
                  <a:pt x="17273" y="18270"/>
                  <a:pt x="16782" y="18547"/>
                  <a:pt x="16397" y="18778"/>
                </a:cubicBezTo>
                <a:cubicBezTo>
                  <a:pt x="14657" y="19908"/>
                  <a:pt x="13222" y="21474"/>
                  <a:pt x="12222" y="23344"/>
                </a:cubicBezTo>
                <a:cubicBezTo>
                  <a:pt x="12048" y="23605"/>
                  <a:pt x="11917" y="23910"/>
                  <a:pt x="11656" y="24388"/>
                </a:cubicBezTo>
                <a:lnTo>
                  <a:pt x="11656" y="18517"/>
                </a:lnTo>
                <a:cubicBezTo>
                  <a:pt x="13788" y="16951"/>
                  <a:pt x="18876" y="14515"/>
                  <a:pt x="16310" y="12297"/>
                </a:cubicBezTo>
                <a:cubicBezTo>
                  <a:pt x="15942" y="11980"/>
                  <a:pt x="15597" y="11842"/>
                  <a:pt x="15272" y="11842"/>
                </a:cubicBezTo>
                <a:cubicBezTo>
                  <a:pt x="13638" y="11842"/>
                  <a:pt x="12513" y="15333"/>
                  <a:pt x="11569" y="17038"/>
                </a:cubicBezTo>
                <a:cubicBezTo>
                  <a:pt x="11352" y="15690"/>
                  <a:pt x="11178" y="14428"/>
                  <a:pt x="10961" y="13167"/>
                </a:cubicBezTo>
                <a:cubicBezTo>
                  <a:pt x="12657" y="11601"/>
                  <a:pt x="15179" y="8513"/>
                  <a:pt x="13179" y="7382"/>
                </a:cubicBezTo>
                <a:cubicBezTo>
                  <a:pt x="13052" y="7335"/>
                  <a:pt x="12932" y="7313"/>
                  <a:pt x="12820" y="7313"/>
                </a:cubicBezTo>
                <a:cubicBezTo>
                  <a:pt x="12317" y="7313"/>
                  <a:pt x="11965" y="7746"/>
                  <a:pt x="11787" y="8209"/>
                </a:cubicBezTo>
                <a:cubicBezTo>
                  <a:pt x="11395" y="9253"/>
                  <a:pt x="11048" y="10340"/>
                  <a:pt x="10613" y="11558"/>
                </a:cubicBezTo>
                <a:cubicBezTo>
                  <a:pt x="10308" y="10383"/>
                  <a:pt x="9960" y="9296"/>
                  <a:pt x="9743" y="8209"/>
                </a:cubicBezTo>
                <a:cubicBezTo>
                  <a:pt x="9656" y="7774"/>
                  <a:pt x="10178" y="7339"/>
                  <a:pt x="10265" y="6861"/>
                </a:cubicBezTo>
                <a:cubicBezTo>
                  <a:pt x="10439" y="6252"/>
                  <a:pt x="10613" y="5643"/>
                  <a:pt x="10700" y="4990"/>
                </a:cubicBezTo>
                <a:cubicBezTo>
                  <a:pt x="10700" y="4729"/>
                  <a:pt x="10482" y="4033"/>
                  <a:pt x="10178" y="3903"/>
                </a:cubicBezTo>
                <a:cubicBezTo>
                  <a:pt x="10064" y="3858"/>
                  <a:pt x="9966" y="3837"/>
                  <a:pt x="9880" y="3837"/>
                </a:cubicBezTo>
                <a:cubicBezTo>
                  <a:pt x="9139" y="3837"/>
                  <a:pt x="9320" y="5372"/>
                  <a:pt x="9047" y="6034"/>
                </a:cubicBezTo>
                <a:cubicBezTo>
                  <a:pt x="8699" y="4642"/>
                  <a:pt x="8394" y="3207"/>
                  <a:pt x="8047" y="1772"/>
                </a:cubicBezTo>
                <a:cubicBezTo>
                  <a:pt x="7893" y="1274"/>
                  <a:pt x="7740" y="0"/>
                  <a:pt x="7230" y="0"/>
                </a:cubicBezTo>
                <a:close/>
              </a:path>
            </a:pathLst>
          </a:custGeom>
          <a:solidFill>
            <a:schemeClr val="dk1"/>
          </a:solidFill>
          <a:ln>
            <a:noFill/>
          </a:ln>
        </p:spPr>
        <p:txBody>
          <a:bodyPr spcFirstLastPara="1" lIns="121900" tIns="121900" rIns="121900" bIns="121900" anchor="ctr"/>
          <a:lstStyle/>
          <a:p>
            <a:pPr defTabSz="1219140">
              <a:buClr>
                <a:srgbClr val="000000"/>
              </a:buClr>
              <a:defRPr/>
            </a:pPr>
            <a:endParaRPr sz="1867" kern="0">
              <a:solidFill>
                <a:srgbClr val="000000"/>
              </a:solidFill>
              <a:latin typeface="Arial"/>
              <a:cs typeface="Arial"/>
              <a:sym typeface="Arial"/>
            </a:endParaRPr>
          </a:p>
        </p:txBody>
      </p:sp>
      <p:pic>
        <p:nvPicPr>
          <p:cNvPr id="330758" name="Google Shape;592;p49">
            <a:extLst>
              <a:ext uri="{FF2B5EF4-FFF2-40B4-BE49-F238E27FC236}">
                <a16:creationId xmlns:a16="http://schemas.microsoft.com/office/drawing/2014/main" id="{2E99FBCC-F42F-2F49-853C-F69AA09EB35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984" y="5429251"/>
            <a:ext cx="1058333" cy="789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2">
            <a:extLst>
              <a:ext uri="{FF2B5EF4-FFF2-40B4-BE49-F238E27FC236}">
                <a16:creationId xmlns:a16="http://schemas.microsoft.com/office/drawing/2014/main" id="{0B4EEF11-8322-1B0F-3A7A-F672541849D5}"/>
              </a:ext>
            </a:extLst>
          </p:cNvPr>
          <p:cNvGraphicFramePr>
            <a:graphicFrameLocks noGrp="1"/>
          </p:cNvGraphicFramePr>
          <p:nvPr>
            <p:extLst>
              <p:ext uri="{D42A27DB-BD31-4B8C-83A1-F6EECF244321}">
                <p14:modId xmlns:p14="http://schemas.microsoft.com/office/powerpoint/2010/main" val="1077235532"/>
              </p:ext>
            </p:extLst>
          </p:nvPr>
        </p:nvGraphicFramePr>
        <p:xfrm>
          <a:off x="1176792" y="1008162"/>
          <a:ext cx="10656525" cy="5068253"/>
        </p:xfrm>
        <a:graphic>
          <a:graphicData uri="http://schemas.openxmlformats.org/drawingml/2006/table">
            <a:tbl>
              <a:tblPr firstRow="1" bandRow="1">
                <a:tableStyleId>{5C22544A-7EE6-4342-B048-85BDC9FD1C3A}</a:tableStyleId>
              </a:tblPr>
              <a:tblGrid>
                <a:gridCol w="3552175">
                  <a:extLst>
                    <a:ext uri="{9D8B030D-6E8A-4147-A177-3AD203B41FA5}">
                      <a16:colId xmlns:a16="http://schemas.microsoft.com/office/drawing/2014/main" val="3587917271"/>
                    </a:ext>
                  </a:extLst>
                </a:gridCol>
                <a:gridCol w="3552175">
                  <a:extLst>
                    <a:ext uri="{9D8B030D-6E8A-4147-A177-3AD203B41FA5}">
                      <a16:colId xmlns:a16="http://schemas.microsoft.com/office/drawing/2014/main" val="1570323311"/>
                    </a:ext>
                  </a:extLst>
                </a:gridCol>
                <a:gridCol w="3552175">
                  <a:extLst>
                    <a:ext uri="{9D8B030D-6E8A-4147-A177-3AD203B41FA5}">
                      <a16:colId xmlns:a16="http://schemas.microsoft.com/office/drawing/2014/main" val="2059133158"/>
                    </a:ext>
                  </a:extLst>
                </a:gridCol>
              </a:tblGrid>
              <a:tr h="1081015">
                <a:tc>
                  <a:txBody>
                    <a:bodyPr/>
                    <a:lstStyle/>
                    <a:p>
                      <a:pPr marL="0" marR="0" algn="ctr">
                        <a:lnSpc>
                          <a:spcPct val="115000"/>
                        </a:lnSpc>
                        <a:spcBef>
                          <a:spcPts val="0"/>
                        </a:spcBef>
                        <a:spcAft>
                          <a:spcPts val="0"/>
                        </a:spcAft>
                      </a:pPr>
                      <a:r>
                        <a:rPr lang="en-US" sz="2400">
                          <a:solidFill>
                            <a:srgbClr val="000000"/>
                          </a:solidFill>
                          <a:effectLst/>
                          <a:latin typeface="Times New Roman" panose="02020603050405020304" pitchFamily="18" charset="0"/>
                          <a:cs typeface="Times New Roman" panose="02020603050405020304" pitchFamily="18" charset="0"/>
                        </a:rPr>
                        <a:t>Văn bản:</a:t>
                      </a:r>
                    </a:p>
                    <a:p>
                      <a:pPr marL="0" marR="0" algn="ctr">
                        <a:lnSpc>
                          <a:spcPct val="115000"/>
                        </a:lnSpc>
                        <a:spcBef>
                          <a:spcPts val="0"/>
                        </a:spcBef>
                        <a:spcAft>
                          <a:spcPts val="0"/>
                        </a:spcAft>
                      </a:pPr>
                      <a:r>
                        <a:rPr lang="en-US" sz="2400" b="1" i="1"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“Người đàn ông cô độc giữa rừng”</a:t>
                      </a:r>
                      <a:endParaRPr lang="en-US" sz="240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2400">
                          <a:solidFill>
                            <a:srgbClr val="000000"/>
                          </a:solidFill>
                          <a:effectLst/>
                          <a:latin typeface="Times New Roman" panose="02020603050405020304" pitchFamily="18" charset="0"/>
                          <a:cs typeface="Times New Roman" panose="02020603050405020304" pitchFamily="18" charset="0"/>
                        </a:rPr>
                        <a:t>Văn bản:</a:t>
                      </a:r>
                    </a:p>
                    <a:p>
                      <a:pPr marL="0" marR="0" algn="ctr">
                        <a:lnSpc>
                          <a:spcPct val="115000"/>
                        </a:lnSpc>
                        <a:spcBef>
                          <a:spcPts val="0"/>
                        </a:spcBef>
                        <a:spcAft>
                          <a:spcPts val="0"/>
                        </a:spcAft>
                      </a:pPr>
                      <a:r>
                        <a:rPr lang="en-US" sz="2400" b="1" i="1"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“Dọc đường xứ Nghệ” </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2400">
                          <a:solidFill>
                            <a:srgbClr val="000000"/>
                          </a:solidFill>
                          <a:effectLst/>
                          <a:latin typeface="Times New Roman" panose="02020603050405020304" pitchFamily="18" charset="0"/>
                          <a:cs typeface="Times New Roman" panose="02020603050405020304" pitchFamily="18" charset="0"/>
                        </a:rPr>
                        <a:t>Văn bản:</a:t>
                      </a:r>
                    </a:p>
                    <a:p>
                      <a:pPr marL="0" marR="0" algn="ctr">
                        <a:lnSpc>
                          <a:spcPct val="115000"/>
                        </a:lnSpc>
                        <a:spcBef>
                          <a:spcPts val="0"/>
                        </a:spcBef>
                        <a:spcAft>
                          <a:spcPts val="0"/>
                        </a:spcAft>
                      </a:pPr>
                      <a:r>
                        <a:rPr lang="en-US" sz="2400" b="1" i="1"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“Buổi học cuối cùng”</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40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7970570"/>
                  </a:ext>
                </a:extLst>
              </a:tr>
              <a:tr h="36467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Câu chuyện kể về cuộc gặp gỡ của tía con An với chú Võ Tòng – người đàn ông cô độc giữa rừng. Cuộc gặp gỡ ngắn ngủi đó cho người đọc thấy được tính cách, tinh thần kiên cường dũng cảm của những con người trong thời kì đất nước bị xâm chiếm.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sz="2400" b="0" i="0"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Những câu hỏi và sự lí giải về sự kiện lịch sử cho thấy Côn là cậu bé có tâm hồn yêu quê hương đất nước, ham muốn tìm hiểu về cội </a:t>
                      </a:r>
                    </a:p>
                    <a:p>
                      <a:r>
                        <a:rPr lang="en-US" sz="2400" b="0" i="0"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nguồn gốc gác</a:t>
                      </a:r>
                      <a:endParaRPr lang="en-US" sz="240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cap="none">
                          <a:solidFill>
                            <a:srgbClr val="000000"/>
                          </a:solidFill>
                          <a:effectLst/>
                          <a:latin typeface="Times New Roman" panose="02020603050405020304" pitchFamily="18" charset="0"/>
                          <a:ea typeface="+mn-ea"/>
                          <a:cs typeface="Times New Roman" panose="02020603050405020304" pitchFamily="18" charset="0"/>
                          <a:sym typeface="Arial"/>
                        </a:rPr>
                        <a:t>Tình cảm trân trọng và yêu quý tiếng Pháp của thầy Ha -men, của dân làng và cậu bé Ph răng</a:t>
                      </a:r>
                    </a:p>
                    <a:p>
                      <a:endParaRPr lang="en-US" sz="240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73473714"/>
                  </a:ext>
                </a:extLst>
              </a:tr>
            </a:tbl>
          </a:graphicData>
        </a:graphic>
      </p:graphicFrame>
      <p:sp>
        <p:nvSpPr>
          <p:cNvPr id="10" name="Rectangle: Rounded Corners 9">
            <a:extLst>
              <a:ext uri="{FF2B5EF4-FFF2-40B4-BE49-F238E27FC236}">
                <a16:creationId xmlns:a16="http://schemas.microsoft.com/office/drawing/2014/main" id="{535B995C-0FD4-1B73-19C1-F4044D8290C5}"/>
              </a:ext>
            </a:extLst>
          </p:cNvPr>
          <p:cNvSpPr/>
          <p:nvPr/>
        </p:nvSpPr>
        <p:spPr>
          <a:xfrm>
            <a:off x="1920347" y="286569"/>
            <a:ext cx="9466409" cy="705327"/>
          </a:xfrm>
          <a:prstGeom prst="roundRect">
            <a:avLst>
              <a:gd name="adj" fmla="val 398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spcBef>
                <a:spcPts val="0"/>
              </a:spcBef>
              <a:spcAft>
                <a:spcPts val="0"/>
              </a:spcAft>
            </a:pPr>
            <a:r>
              <a:rPr lang="en-US" sz="3200" b="1">
                <a:solidFill>
                  <a:srgbClr val="000000"/>
                </a:solidFill>
                <a:latin typeface="Times New Roman" panose="02020603050405020304" pitchFamily="18" charset="0"/>
                <a:ea typeface="Times New Roman" panose="02020603050405020304" pitchFamily="18" charset="0"/>
              </a:rPr>
              <a:t>BIỂU HIỆN LÒNG YÊU NƯỚC</a:t>
            </a:r>
            <a:endParaRPr lang="en-US" sz="3200" b="1">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66609799"/>
      </p:ext>
    </p:extLst>
  </p:cSld>
  <p:clrMapOvr>
    <a:masterClrMapping/>
  </p:clrMapOvr>
</p:sld>
</file>

<file path=ppt/theme/theme1.xml><?xml version="1.0" encoding="utf-8"?>
<a:theme xmlns:a="http://schemas.openxmlformats.org/drawingml/2006/main" name="French Literature by Slidesgo">
  <a:themeElements>
    <a:clrScheme name="Simple Light">
      <a:dk1>
        <a:srgbClr val="1E2E58"/>
      </a:dk1>
      <a:lt1>
        <a:srgbClr val="FFF5F1"/>
      </a:lt1>
      <a:dk2>
        <a:srgbClr val="1E2E58"/>
      </a:dk2>
      <a:lt2>
        <a:srgbClr val="FCEAE7"/>
      </a:lt2>
      <a:accent1>
        <a:srgbClr val="AFC7E7"/>
      </a:accent1>
      <a:accent2>
        <a:srgbClr val="6880BE"/>
      </a:accent2>
      <a:accent3>
        <a:srgbClr val="24386F"/>
      </a:accent3>
      <a:accent4>
        <a:srgbClr val="EB9A9E"/>
      </a:accent4>
      <a:accent5>
        <a:srgbClr val="A44358"/>
      </a:accent5>
      <a:accent6>
        <a:srgbClr val="AFC7E7"/>
      </a:accent6>
      <a:hlink>
        <a:srgbClr val="1E2E5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tercolor Tapes Scrapbook for College by Slidesgo">
  <a:themeElements>
    <a:clrScheme name="Simple Light">
      <a:dk1>
        <a:srgbClr val="153740"/>
      </a:dk1>
      <a:lt1>
        <a:srgbClr val="FFFFFF"/>
      </a:lt1>
      <a:dk2>
        <a:srgbClr val="9DC1D0"/>
      </a:dk2>
      <a:lt2>
        <a:srgbClr val="3E637D"/>
      </a:lt2>
      <a:accent1>
        <a:srgbClr val="EEAD76"/>
      </a:accent1>
      <a:accent2>
        <a:srgbClr val="E88B6A"/>
      </a:accent2>
      <a:accent3>
        <a:srgbClr val="FAECE0"/>
      </a:accent3>
      <a:accent4>
        <a:srgbClr val="FFC09F"/>
      </a:accent4>
      <a:accent5>
        <a:srgbClr val="FFFFFF"/>
      </a:accent5>
      <a:accent6>
        <a:srgbClr val="FFFFFF"/>
      </a:accent6>
      <a:hlink>
        <a:srgbClr val="15374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2674</TotalTime>
  <Words>1315</Words>
  <Application>Microsoft Office PowerPoint</Application>
  <PresentationFormat>Widescreen</PresentationFormat>
  <Paragraphs>123</Paragraphs>
  <Slides>14</Slides>
  <Notes>9</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14</vt:i4>
      </vt:variant>
    </vt:vector>
  </HeadingPairs>
  <TitlesOfParts>
    <vt:vector size="34" baseType="lpstr">
      <vt:lpstr>Arial</vt:lpstr>
      <vt:lpstr>Calibri</vt:lpstr>
      <vt:lpstr>Calibri Light</vt:lpstr>
      <vt:lpstr>Fredoka One</vt:lpstr>
      <vt:lpstr>Lato</vt:lpstr>
      <vt:lpstr>Lato Black</vt:lpstr>
      <vt:lpstr>Montserrat</vt:lpstr>
      <vt:lpstr>Muli</vt:lpstr>
      <vt:lpstr>Open Sans</vt:lpstr>
      <vt:lpstr>Palanquin Dark</vt:lpstr>
      <vt:lpstr>Playfair Display</vt:lpstr>
      <vt:lpstr>Playfair Display Regular</vt:lpstr>
      <vt:lpstr>Roboto</vt:lpstr>
      <vt:lpstr>Roboto Condensed Light</vt:lpstr>
      <vt:lpstr>Times New Roman</vt:lpstr>
      <vt:lpstr>Verdana</vt:lpstr>
      <vt:lpstr>Vibur</vt:lpstr>
      <vt:lpstr>French Literature by Slidesgo</vt:lpstr>
      <vt:lpstr>Watercolor Tapes Scrapbook for College by Slidesgo</vt:lpstr>
      <vt:lpstr>1_Office Theme</vt:lpstr>
      <vt:lpstr>NÓI VÀ NGHE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Dịu Vũ</cp:lastModifiedBy>
  <cp:revision>23</cp:revision>
  <dcterms:created xsi:type="dcterms:W3CDTF">2022-06-02T08:13:01Z</dcterms:created>
  <dcterms:modified xsi:type="dcterms:W3CDTF">2022-06-27T12:23:54Z</dcterms:modified>
</cp:coreProperties>
</file>