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65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6" r:id="rId16"/>
    <p:sldId id="407" r:id="rId17"/>
    <p:sldId id="284" r:id="rId18"/>
    <p:sldId id="297" r:id="rId19"/>
    <p:sldId id="404" r:id="rId20"/>
    <p:sldId id="378" r:id="rId21"/>
    <p:sldId id="289" r:id="rId22"/>
    <p:sldId id="408" r:id="rId23"/>
    <p:sldId id="377" r:id="rId24"/>
    <p:sldId id="409" r:id="rId25"/>
    <p:sldId id="276" r:id="rId26"/>
    <p:sldId id="410" r:id="rId27"/>
    <p:sldId id="303" r:id="rId28"/>
    <p:sldId id="278" r:id="rId29"/>
    <p:sldId id="411" r:id="rId30"/>
    <p:sldId id="412" r:id="rId31"/>
    <p:sldId id="414" r:id="rId32"/>
    <p:sldId id="415" r:id="rId33"/>
    <p:sldId id="416" r:id="rId34"/>
    <p:sldId id="293" r:id="rId35"/>
    <p:sldId id="417" r:id="rId36"/>
    <p:sldId id="413" r:id="rId37"/>
    <p:sldId id="316" r:id="rId38"/>
    <p:sldId id="324" r:id="rId39"/>
    <p:sldId id="292" r:id="rId40"/>
    <p:sldId id="418" r:id="rId41"/>
    <p:sldId id="273" r:id="rId42"/>
    <p:sldId id="301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304" r:id="rId51"/>
    <p:sldId id="307" r:id="rId52"/>
    <p:sldId id="308" r:id="rId53"/>
    <p:sldId id="305" r:id="rId54"/>
    <p:sldId id="445" r:id="rId55"/>
    <p:sldId id="310" r:id="rId56"/>
    <p:sldId id="306" r:id="rId57"/>
    <p:sldId id="392" r:id="rId58"/>
    <p:sldId id="447" r:id="rId59"/>
    <p:sldId id="446" r:id="rId60"/>
    <p:sldId id="427" r:id="rId61"/>
    <p:sldId id="393" r:id="rId62"/>
    <p:sldId id="401" r:id="rId63"/>
    <p:sldId id="402" r:id="rId64"/>
  </p:sldIdLst>
  <p:sldSz cx="18288000" cy="10287000"/>
  <p:notesSz cx="6858000" cy="9144000"/>
  <p:embeddedFontLst>
    <p:embeddedFont>
      <p:font typeface="Malgun Gothic" panose="020B0503020000020004" pitchFamily="34" charset="-127"/>
      <p:regular r:id="rId66"/>
      <p:bold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mbria Math" panose="02040503050406030204" pitchFamily="18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50" d="100"/>
          <a:sy n="50" d="100"/>
        </p:scale>
        <p:origin x="4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font" Target="fonts/font3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font" Target="fonts/font4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B84B56B3-225A-420B-8CF9-408F9E766BCC}"/>
    <pc:docChg chg="undo custSel addSld modSld">
      <pc:chgData name="tuyết nguyễn thị ánh" userId="a6fbc05945fbe6a6" providerId="LiveId" clId="{B84B56B3-225A-420B-8CF9-408F9E766BCC}" dt="2023-07-30T08:54:13.716" v="601" actId="1076"/>
      <pc:docMkLst>
        <pc:docMk/>
      </pc:docMkLst>
      <pc:sldChg chg="addSp delSp modSp mod addAnim delAnim modAnim">
        <pc:chgData name="tuyết nguyễn thị ánh" userId="a6fbc05945fbe6a6" providerId="LiveId" clId="{B84B56B3-225A-420B-8CF9-408F9E766BCC}" dt="2023-07-21T10:03:19.318" v="598"/>
        <pc:sldMkLst>
          <pc:docMk/>
          <pc:sldMk cId="2144753611" sldId="392"/>
        </pc:sldMkLst>
        <pc:spChg chg="mod">
          <ac:chgData name="tuyết nguyễn thị ánh" userId="a6fbc05945fbe6a6" providerId="LiveId" clId="{B84B56B3-225A-420B-8CF9-408F9E766BCC}" dt="2023-07-21T10:00:51.131" v="577" actId="2710"/>
          <ac:spMkLst>
            <pc:docMk/>
            <pc:sldMk cId="2144753611" sldId="392"/>
            <ac:spMk id="7" creationId="{00000000-0000-0000-0000-000000000000}"/>
          </ac:spMkLst>
        </pc:spChg>
        <pc:spChg chg="add del mod">
          <ac:chgData name="tuyết nguyễn thị ánh" userId="a6fbc05945fbe6a6" providerId="LiveId" clId="{B84B56B3-225A-420B-8CF9-408F9E766BCC}" dt="2023-07-21T10:00:53.461" v="578" actId="478"/>
          <ac:spMkLst>
            <pc:docMk/>
            <pc:sldMk cId="2144753611" sldId="392"/>
            <ac:spMk id="8" creationId="{00000000-0000-0000-0000-000000000000}"/>
          </ac:spMkLst>
        </pc:spChg>
        <pc:spChg chg="del">
          <ac:chgData name="tuyết nguyễn thị ánh" userId="a6fbc05945fbe6a6" providerId="LiveId" clId="{B84B56B3-225A-420B-8CF9-408F9E766BCC}" dt="2023-07-21T09:58:32.637" v="6" actId="478"/>
          <ac:spMkLst>
            <pc:docMk/>
            <pc:sldMk cId="2144753611" sldId="392"/>
            <ac:spMk id="10" creationId="{00000000-0000-0000-0000-000000000000}"/>
          </ac:spMkLst>
        </pc:spChg>
        <pc:spChg chg="add del">
          <ac:chgData name="tuyết nguyễn thị ánh" userId="a6fbc05945fbe6a6" providerId="LiveId" clId="{B84B56B3-225A-420B-8CF9-408F9E766BCC}" dt="2023-07-21T09:58:29.715" v="4" actId="478"/>
          <ac:spMkLst>
            <pc:docMk/>
            <pc:sldMk cId="2144753611" sldId="392"/>
            <ac:spMk id="16" creationId="{00000000-0000-0000-0000-000000000000}"/>
          </ac:spMkLst>
        </pc:spChg>
        <pc:picChg chg="del">
          <ac:chgData name="tuyết nguyễn thị ánh" userId="a6fbc05945fbe6a6" providerId="LiveId" clId="{B84B56B3-225A-420B-8CF9-408F9E766BCC}" dt="2023-07-21T09:58:33.435" v="7" actId="478"/>
          <ac:picMkLst>
            <pc:docMk/>
            <pc:sldMk cId="2144753611" sldId="392"/>
            <ac:picMk id="11" creationId="{00000000-0000-0000-0000-000000000000}"/>
          </ac:picMkLst>
        </pc:picChg>
        <pc:picChg chg="del">
          <ac:chgData name="tuyết nguyễn thị ánh" userId="a6fbc05945fbe6a6" providerId="LiveId" clId="{B84B56B3-225A-420B-8CF9-408F9E766BCC}" dt="2023-07-21T09:58:30.723" v="5" actId="478"/>
          <ac:picMkLst>
            <pc:docMk/>
            <pc:sldMk cId="2144753611" sldId="392"/>
            <ac:picMk id="20" creationId="{00000000-0000-0000-0000-000000000000}"/>
          </ac:picMkLst>
        </pc:picChg>
      </pc:sldChg>
      <pc:sldChg chg="modSp mod">
        <pc:chgData name="tuyết nguyễn thị ánh" userId="a6fbc05945fbe6a6" providerId="LiveId" clId="{B84B56B3-225A-420B-8CF9-408F9E766BCC}" dt="2023-07-30T08:54:13.716" v="601" actId="1076"/>
        <pc:sldMkLst>
          <pc:docMk/>
          <pc:sldMk cId="2978741153" sldId="393"/>
        </pc:sldMkLst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17" creationId="{3FCD9830-5FD1-BD44-878B-228BD96CE996}"/>
          </ac:spMkLst>
        </pc:spChg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44" creationId="{4ADFFF1A-F500-CC57-185E-00F4826D0836}"/>
          </ac:spMkLst>
        </pc:spChg>
        <pc:picChg chg="mod">
          <ac:chgData name="tuyết nguyễn thị ánh" userId="a6fbc05945fbe6a6" providerId="LiveId" clId="{B84B56B3-225A-420B-8CF9-408F9E766BCC}" dt="2023-07-30T08:54:13.716" v="601" actId="1076"/>
          <ac:picMkLst>
            <pc:docMk/>
            <pc:sldMk cId="2978741153" sldId="393"/>
            <ac:picMk id="11" creationId="{00000000-0000-0000-0000-000000000000}"/>
          </ac:picMkLst>
        </pc:picChg>
      </pc:sldChg>
      <pc:sldChg chg="addSp delSp modSp add mod delAnim modAnim">
        <pc:chgData name="tuyết nguyễn thị ánh" userId="a6fbc05945fbe6a6" providerId="LiveId" clId="{B84B56B3-225A-420B-8CF9-408F9E766BCC}" dt="2023-07-21T10:03:07.289" v="597"/>
        <pc:sldMkLst>
          <pc:docMk/>
          <pc:sldMk cId="3799225807" sldId="447"/>
        </pc:sldMkLst>
        <pc:spChg chg="mod">
          <ac:chgData name="tuyết nguyễn thị ánh" userId="a6fbc05945fbe6a6" providerId="LiveId" clId="{B84B56B3-225A-420B-8CF9-408F9E766BCC}" dt="2023-07-21T10:01:43.514" v="582"/>
          <ac:spMkLst>
            <pc:docMk/>
            <pc:sldMk cId="3799225807" sldId="447"/>
            <ac:spMk id="6" creationId="{4B895C12-13DF-7D5C-179A-B67A529ECD50}"/>
          </ac:spMkLst>
        </pc:spChg>
        <pc:spChg chg="del mod">
          <ac:chgData name="tuyết nguyễn thị ánh" userId="a6fbc05945fbe6a6" providerId="LiveId" clId="{B84B56B3-225A-420B-8CF9-408F9E766BCC}" dt="2023-07-21T10:01:13.903" v="581" actId="478"/>
          <ac:spMkLst>
            <pc:docMk/>
            <pc:sldMk cId="3799225807" sldId="447"/>
            <ac:spMk id="7" creationId="{00000000-0000-0000-0000-000000000000}"/>
          </ac:spMkLst>
        </pc:spChg>
        <pc:spChg chg="add mod">
          <ac:chgData name="tuyết nguyễn thị ánh" userId="a6fbc05945fbe6a6" providerId="LiveId" clId="{B84B56B3-225A-420B-8CF9-408F9E766BCC}" dt="2023-07-21T10:02:49.840" v="594" actId="1076"/>
          <ac:spMkLst>
            <pc:docMk/>
            <pc:sldMk cId="3799225807" sldId="447"/>
            <ac:spMk id="10" creationId="{AD832B7C-5050-2B44-0897-1D81C6EA7594}"/>
          </ac:spMkLst>
        </pc:spChg>
        <pc:grpChg chg="add mod">
          <ac:chgData name="tuyết nguyễn thị ánh" userId="a6fbc05945fbe6a6" providerId="LiveId" clId="{B84B56B3-225A-420B-8CF9-408F9E766BCC}" dt="2023-07-21T10:01:46.597" v="584" actId="1076"/>
          <ac:grpSpMkLst>
            <pc:docMk/>
            <pc:sldMk cId="3799225807" sldId="447"/>
            <ac:grpSpMk id="2" creationId="{EDE277B0-51F2-0450-F627-4FF0C636DA6C}"/>
          </ac:grpSpMkLst>
        </pc:grpChg>
        <pc:picChg chg="mod">
          <ac:chgData name="tuyết nguyễn thị ánh" userId="a6fbc05945fbe6a6" providerId="LiveId" clId="{B84B56B3-225A-420B-8CF9-408F9E766BCC}" dt="2023-07-21T10:01:43.514" v="582"/>
          <ac:picMkLst>
            <pc:docMk/>
            <pc:sldMk cId="3799225807" sldId="447"/>
            <ac:picMk id="3" creationId="{35A7751F-8122-23A6-2F38-7A14D396C6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8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21" Type="http://schemas.openxmlformats.org/officeDocument/2006/relationships/image" Target="../media/image39.png"/><Relationship Id="rId12" Type="http://schemas.openxmlformats.org/officeDocument/2006/relationships/image" Target="../media/image47.png"/><Relationship Id="rId17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6.png"/><Relationship Id="rId9" Type="http://schemas.openxmlformats.org/officeDocument/2006/relationships/image" Target="../media/image440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25.png"/><Relationship Id="rId25" Type="http://schemas.microsoft.com/office/2007/relationships/hdphoto" Target="../media/hdphoto3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2.png"/><Relationship Id="rId23" Type="http://schemas.openxmlformats.org/officeDocument/2006/relationships/image" Target="../media/image64.png"/><Relationship Id="rId22" Type="http://schemas.openxmlformats.org/officeDocument/2006/relationships/image" Target="../media/image26.png"/><Relationship Id="rId27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2" Type="http://schemas.openxmlformats.org/officeDocument/2006/relationships/image" Target="../media/image75.png"/><Relationship Id="rId46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40" Type="http://schemas.openxmlformats.org/officeDocument/2006/relationships/image" Target="../media/image73.png"/><Relationship Id="rId45" Type="http://schemas.microsoft.com/office/2007/relationships/hdphoto" Target="../media/hdphoto4.wdp"/><Relationship Id="rId5" Type="http://schemas.openxmlformats.org/officeDocument/2006/relationships/image" Target="../media/image55.png"/><Relationship Id="rId44" Type="http://schemas.openxmlformats.org/officeDocument/2006/relationships/image" Target="../media/image56.png"/><Relationship Id="rId4" Type="http://schemas.openxmlformats.org/officeDocument/2006/relationships/image" Target="../media/image20.svg"/><Relationship Id="rId43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2.sv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1.png"/><Relationship Id="rId4" Type="http://schemas.openxmlformats.org/officeDocument/2006/relationships/image" Target="../media/image79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65.png"/><Relationship Id="rId2" Type="http://schemas.openxmlformats.org/officeDocument/2006/relationships/image" Target="../media/image8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8.png"/><Relationship Id="rId2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99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8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5" Type="http://schemas.openxmlformats.org/officeDocument/2006/relationships/image" Target="../media/image95.pn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2.sv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09.png"/><Relationship Id="rId10" Type="http://schemas.openxmlformats.org/officeDocument/2006/relationships/image" Target="../media/image88.png"/><Relationship Id="rId4" Type="http://schemas.openxmlformats.org/officeDocument/2006/relationships/image" Target="../media/image10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118.png"/><Relationship Id="rId3" Type="http://schemas.openxmlformats.org/officeDocument/2006/relationships/image" Target="../media/image115.svg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image" Target="../media/image89.png"/><Relationship Id="rId16" Type="http://schemas.openxmlformats.org/officeDocument/2006/relationships/image" Target="../media/image116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9" Type="http://schemas.openxmlformats.org/officeDocument/2006/relationships/image" Target="../media/image92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.png"/><Relationship Id="rId7" Type="http://schemas.openxmlformats.org/officeDocument/2006/relationships/image" Target="../media/image127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.svg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7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33.png"/><Relationship Id="rId10" Type="http://schemas.openxmlformats.org/officeDocument/2006/relationships/image" Target="../media/image112.png"/><Relationship Id="rId4" Type="http://schemas.openxmlformats.org/officeDocument/2006/relationships/image" Target="../media/image12.svg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3.png"/><Relationship Id="rId10" Type="http://schemas.openxmlformats.org/officeDocument/2006/relationships/image" Target="../media/image139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15" Type="http://schemas.openxmlformats.org/officeDocument/2006/relationships/image" Target="../media/image143.png"/><Relationship Id="rId10" Type="http://schemas.openxmlformats.org/officeDocument/2006/relationships/image" Target="../media/image142.png"/><Relationship Id="rId9" Type="http://schemas.openxmlformats.org/officeDocument/2006/relationships/image" Target="../media/image141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1" Type="http://schemas.openxmlformats.org/officeDocument/2006/relationships/image" Target="../media/image152.png"/><Relationship Id="rId17" Type="http://schemas.openxmlformats.org/officeDocument/2006/relationships/image" Target="../media/image150.png"/><Relationship Id="rId2" Type="http://schemas.openxmlformats.org/officeDocument/2006/relationships/image" Target="../media/image114.png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5" Type="http://schemas.openxmlformats.org/officeDocument/2006/relationships/image" Target="../media/image119.png"/><Relationship Id="rId15" Type="http://schemas.openxmlformats.org/officeDocument/2006/relationships/image" Target="../media/image148.png"/><Relationship Id="rId4" Type="http://schemas.openxmlformats.org/officeDocument/2006/relationships/image" Target="../media/image12.svg"/><Relationship Id="rId22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1" Type="http://schemas.openxmlformats.org/officeDocument/2006/relationships/image" Target="../media/image155.png"/><Relationship Id="rId25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1.png"/><Relationship Id="rId23" Type="http://schemas.openxmlformats.org/officeDocument/2006/relationships/image" Target="../media/image157.png"/><Relationship Id="rId4" Type="http://schemas.openxmlformats.org/officeDocument/2006/relationships/image" Target="../media/image20.svg"/><Relationship Id="rId22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62.png"/><Relationship Id="rId2" Type="http://schemas.openxmlformats.org/officeDocument/2006/relationships/image" Target="../media/image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4.png"/><Relationship Id="rId5" Type="http://schemas.openxmlformats.org/officeDocument/2006/relationships/image" Target="../media/image123.png"/><Relationship Id="rId23" Type="http://schemas.openxmlformats.org/officeDocument/2006/relationships/image" Target="../media/image164.png"/><Relationship Id="rId4" Type="http://schemas.openxmlformats.org/officeDocument/2006/relationships/image" Target="../media/image61.png"/><Relationship Id="rId22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1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5.png"/><Relationship Id="rId4" Type="http://schemas.openxmlformats.org/officeDocument/2006/relationships/image" Target="../media/image126.png"/><Relationship Id="rId22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6.png"/><Relationship Id="rId5" Type="http://schemas.openxmlformats.org/officeDocument/2006/relationships/image" Target="../media/image140.png"/><Relationship Id="rId23" Type="http://schemas.openxmlformats.org/officeDocument/2006/relationships/image" Target="../media/image175.png"/><Relationship Id="rId4" Type="http://schemas.openxmlformats.org/officeDocument/2006/relationships/image" Target="../media/image137.png"/><Relationship Id="rId22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24" Type="http://schemas.openxmlformats.org/officeDocument/2006/relationships/image" Target="../media/image181.png"/><Relationship Id="rId5" Type="http://schemas.openxmlformats.org/officeDocument/2006/relationships/image" Target="../media/image147.png"/><Relationship Id="rId23" Type="http://schemas.openxmlformats.org/officeDocument/2006/relationships/image" Target="../media/image1790.png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5.png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hdphoto" Target="../media/hdphoto6.wdp"/><Relationship Id="rId7" Type="http://schemas.openxmlformats.org/officeDocument/2006/relationships/image" Target="../media/image18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58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59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1.png"/><Relationship Id="rId5" Type="http://schemas.openxmlformats.org/officeDocument/2006/relationships/image" Target="../media/image158.png"/><Relationship Id="rId10" Type="http://schemas.openxmlformats.org/officeDocument/2006/relationships/image" Target="../media/image195.png"/><Relationship Id="rId4" Type="http://schemas.microsoft.com/office/2007/relationships/hdphoto" Target="../media/hdphoto6.wdp"/><Relationship Id="rId9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6.wdp"/><Relationship Id="rId7" Type="http://schemas.openxmlformats.org/officeDocument/2006/relationships/image" Target="../media/image19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58.png"/><Relationship Id="rId9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microsoft.com/office/2007/relationships/hdphoto" Target="../media/hdphoto6.wdp"/><Relationship Id="rId7" Type="http://schemas.openxmlformats.org/officeDocument/2006/relationships/image" Target="../media/image20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58.png"/><Relationship Id="rId9" Type="http://schemas.openxmlformats.org/officeDocument/2006/relationships/image" Target="../media/image20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20.svg"/><Relationship Id="rId12" Type="http://schemas.openxmlformats.org/officeDocument/2006/relationships/image" Target="../media/image20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5.png"/><Relationship Id="rId10" Type="http://schemas.openxmlformats.org/officeDocument/2006/relationships/image" Target="../media/image207.png"/><Relationship Id="rId4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2.svg"/><Relationship Id="rId7" Type="http://schemas.openxmlformats.org/officeDocument/2006/relationships/image" Target="../media/image2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170.png"/><Relationship Id="rId10" Type="http://schemas.openxmlformats.org/officeDocument/2006/relationships/image" Target="../media/image171.png"/><Relationship Id="rId4" Type="http://schemas.openxmlformats.org/officeDocument/2006/relationships/image" Target="../media/image168.png"/><Relationship Id="rId9" Type="http://schemas.openxmlformats.org/officeDocument/2006/relationships/image" Target="../media/image2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77.png"/><Relationship Id="rId31" Type="http://schemas.openxmlformats.org/officeDocument/2006/relationships/image" Target="../media/image220.png"/><Relationship Id="rId4" Type="http://schemas.openxmlformats.org/officeDocument/2006/relationships/image" Target="../media/image172.png"/><Relationship Id="rId30" Type="http://schemas.openxmlformats.org/officeDocument/2006/relationships/image" Target="../media/image21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20.svg"/><Relationship Id="rId12" Type="http://schemas.openxmlformats.org/officeDocument/2006/relationships/image" Target="../media/image17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4.png"/><Relationship Id="rId10" Type="http://schemas.openxmlformats.org/officeDocument/2006/relationships/image" Target="../media/image223.png"/><Relationship Id="rId9" Type="http://schemas.openxmlformats.org/officeDocument/2006/relationships/image" Target="../media/image22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182.png"/><Relationship Id="rId3" Type="http://schemas.openxmlformats.org/officeDocument/2006/relationships/image" Target="../media/image12.svg"/><Relationship Id="rId12" Type="http://schemas.openxmlformats.org/officeDocument/2006/relationships/image" Target="../media/image228.png"/><Relationship Id="rId17" Type="http://schemas.openxmlformats.org/officeDocument/2006/relationships/image" Target="../media/image180.png"/><Relationship Id="rId2" Type="http://schemas.openxmlformats.org/officeDocument/2006/relationships/image" Target="../media/image7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7.png"/><Relationship Id="rId15" Type="http://schemas.openxmlformats.org/officeDocument/2006/relationships/image" Target="../media/image231.png"/><Relationship Id="rId4" Type="http://schemas.openxmlformats.org/officeDocument/2006/relationships/image" Target="../media/image179.png"/><Relationship Id="rId14" Type="http://schemas.openxmlformats.org/officeDocument/2006/relationships/image" Target="../media/image2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1" Type="http://schemas.openxmlformats.org/officeDocument/2006/relationships/image" Target="../media/image184.png"/><Relationship Id="rId2" Type="http://schemas.openxmlformats.org/officeDocument/2006/relationships/image" Target="../media/image12.png"/><Relationship Id="rId20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36.png"/><Relationship Id="rId4" Type="http://schemas.openxmlformats.org/officeDocument/2006/relationships/image" Target="../media/image183.png"/><Relationship Id="rId22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5.png"/><Relationship Id="rId4" Type="http://schemas.openxmlformats.org/officeDocument/2006/relationships/image" Target="../media/image2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45" Type="http://schemas.openxmlformats.org/officeDocument/2006/relationships/image" Target="../media/image247.png"/><Relationship Id="rId5" Type="http://schemas.openxmlformats.org/officeDocument/2006/relationships/image" Target="../media/image40.svg"/><Relationship Id="rId4" Type="http://schemas.openxmlformats.org/officeDocument/2006/relationships/image" Target="../media/image2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45" Type="http://schemas.openxmlformats.org/officeDocument/2006/relationships/image" Target="../media/image248.png"/><Relationship Id="rId5" Type="http://schemas.openxmlformats.org/officeDocument/2006/relationships/image" Target="../media/image40.svg"/><Relationship Id="rId4" Type="http://schemas.openxmlformats.org/officeDocument/2006/relationships/image" Target="../media/image208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3" Type="http://schemas.openxmlformats.org/officeDocument/2006/relationships/image" Target="../media/image28.svg"/><Relationship Id="rId12" Type="http://schemas.openxmlformats.org/officeDocument/2006/relationships/image" Target="../media/image2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2.png"/><Relationship Id="rId10" Type="http://schemas.openxmlformats.org/officeDocument/2006/relationships/image" Target="../media/image251.png"/><Relationship Id="rId4" Type="http://schemas.openxmlformats.org/officeDocument/2006/relationships/image" Target="../media/image216.png"/><Relationship Id="rId9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40.svg"/><Relationship Id="rId7" Type="http://schemas.openxmlformats.org/officeDocument/2006/relationships/image" Target="../media/image8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5.png"/><Relationship Id="rId5" Type="http://schemas.openxmlformats.org/officeDocument/2006/relationships/image" Target="../media/image245.sv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6.png"/><Relationship Id="rId7" Type="http://schemas.openxmlformats.org/officeDocument/2006/relationships/image" Target="../media/image3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5.png"/><Relationship Id="rId7" Type="http://schemas.openxmlformats.org/officeDocument/2006/relationships/image" Target="../media/image330.png"/><Relationship Id="rId12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0.png"/><Relationship Id="rId5" Type="http://schemas.openxmlformats.org/officeDocument/2006/relationships/image" Target="../media/image27.png"/><Relationship Id="rId10" Type="http://schemas.openxmlformats.org/officeDocument/2006/relationships/image" Target="../media/image360.png"/><Relationship Id="rId4" Type="http://schemas.openxmlformats.org/officeDocument/2006/relationships/image" Target="../media/image26.png"/><Relationship Id="rId9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2238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12451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𝑥𝑧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2861" y="5356876"/>
            <a:ext cx="872871" cy="780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2333" y="5356876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0648" y="5356876"/>
            <a:ext cx="872871" cy="780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1947" y="5356876"/>
            <a:ext cx="872871" cy="7806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1328" y="5356876"/>
            <a:ext cx="872871" cy="780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27464" y="5353545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8682" y="5353545"/>
            <a:ext cx="782081" cy="779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là đơn thức vì đây là một biểu thức cộng.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  <a:blipFill>
                <a:blip r:embed="rId18"/>
                <a:stretch>
                  <a:fillRect r="-646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2918" y="7421497"/>
            <a:ext cx="507076" cy="490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558260" y="3798093"/>
            <a:ext cx="2083740" cy="1145627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846" y="2324100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14800" y="7033926"/>
            <a:ext cx="3062594" cy="169097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7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24600" y="410762"/>
            <a:ext cx="6477000" cy="1205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2. Đơn thức thu gọn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844" y="4080577"/>
            <a:ext cx="1809956" cy="1197306"/>
            <a:chOff x="1379665" y="1108172"/>
            <a:chExt cx="1809956" cy="1197306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4692" y="1943100"/>
            <a:ext cx="15008643" cy="1784463"/>
            <a:chOff x="2895600" y="1881890"/>
            <a:chExt cx="15008643" cy="1784463"/>
          </a:xfrm>
        </p:grpSpPr>
        <p:sp>
          <p:nvSpPr>
            <p:cNvPr id="2" name="Rectangle 1"/>
            <p:cNvSpPr/>
            <p:nvPr/>
          </p:nvSpPr>
          <p:spPr>
            <a:xfrm>
              <a:off x="2895600" y="20955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          Xét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Trong đơn thức này các biến x, y được viết bao nhiêu lần dưới dạng một luỹ thừa với số mũ nguyên dương? 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  <a:blipFill>
                  <a:blip r:embed="rId20"/>
                  <a:stretch>
                    <a:fillRect l="-1340" r="-1340" b="-126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89902" y="7353300"/>
            <a:ext cx="2324898" cy="1958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 biến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viết một lần dưới dạng một lũy thừa với số mũ nguyên dương.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  <a:blipFill>
                <a:blip r:embed="rId23"/>
                <a:stretch>
                  <a:fillRect l="-1629" r="-162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394853" y="5769075"/>
            <a:ext cx="13816947" cy="4251225"/>
            <a:chOff x="1945767" y="6150075"/>
            <a:chExt cx="13816947" cy="425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767" y="6150075"/>
              <a:ext cx="13816947" cy="42512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nói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đơn thức thu gọn;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hệ số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phần biến của đơn thức đó.  </a:t>
                  </a:r>
                  <a:endPara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  <a:blipFill>
                  <a:blip r:embed="rId26"/>
                  <a:stretch>
                    <a:fillRect l="-1931" r="-1931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4" name="Rectangle 23"/>
          <p:cNvSpPr/>
          <p:nvPr/>
        </p:nvSpPr>
        <p:spPr>
          <a:xfrm>
            <a:off x="1224387" y="2552700"/>
            <a:ext cx="15763315" cy="49325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thu gọn là đơn thức chỉ gồm tích của một số với các biến, mà mỗi biến đá được nâng lên </a:t>
            </a:r>
            <a:r>
              <a:rPr lang="vi-VN" sz="43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thừa với số mũ nguyên dương và chỉ được viết một lấn. 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nói trên gọi là hệ số, phần còn lại gọi là phần biến của đơn thức thu gọn.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3016" y="786244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16" y="258184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840" y="7852708"/>
            <a:ext cx="127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ta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6746" y="8026804"/>
            <a:ext cx="990528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5360" y="807525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4933" y="2094157"/>
            <a:ext cx="15084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Trong những đơn thức sau, đơn thức nào là đơn thức thu gọn?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583557" y="7530550"/>
            <a:ext cx="3018643" cy="2180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blipFill>
                <a:blip r:embed="rId40"/>
                <a:stretch>
                  <a:fillRect r="-6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Thu gọn đơn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  <a:blipFill>
                <a:blip r:embed="rId41"/>
                <a:stretch>
                  <a:fillRect l="-2646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đơn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được thu gọn thành đơn thức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  <a:blipFill>
                <a:blip r:embed="rId42"/>
                <a:stretch>
                  <a:fillRect l="-2064" r="-3302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2819400" y="364132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82571" y="364531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45742" y="3661005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776" y="3679671"/>
            <a:ext cx="2765624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  <a:blipFill>
                <a:blip r:embed="rId43"/>
                <a:stretch>
                  <a:fillRect l="-3784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378" y="7783905"/>
            <a:ext cx="446264" cy="39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092878" y="796907"/>
            <a:ext cx="9205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8" grpId="0"/>
      <p:bldP spid="9" grpId="0"/>
      <p:bldP spid="22" grpId="0" animBg="1"/>
      <p:bldP spid="26" grpId="0" animBg="1"/>
      <p:bldP spid="27" grpId="0" animBg="1"/>
      <p:bldP spid="2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896100" y="837831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839200" y="2476500"/>
            <a:ext cx="6870" cy="411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2235473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gọn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mỗi đơn thức sau: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7741170" y="3866261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1170" y="5489709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311060" y="234805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7800" y="6362700"/>
            <a:ext cx="13563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cũng coi một số là đơn thức thu gọn.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đến đơn thức, không nói gì thêm thì ta hiểu đó là đơn thức thu gọn.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1064" y="6457014"/>
            <a:ext cx="679904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6371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đơn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Nêu hệ số của mỗi đơn thức trên.</a:t>
                </a: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So sánh phần biến của hai đơn thức trên.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  <a:blipFill>
                <a:blip r:embed="rId2"/>
                <a:stretch>
                  <a:fillRect l="-1739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124200" y="5078247"/>
            <a:ext cx="1809956" cy="1197306"/>
            <a:chOff x="1379665" y="1108172"/>
            <a:chExt cx="1809956" cy="1197306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Hệ số của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Hệ số của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  <a:blipFill>
                <a:blip r:embed="rId20"/>
                <a:stretch>
                  <a:fillRect l="-192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074699" y="7810500"/>
            <a:ext cx="10481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</a:t>
            </a:r>
            <a:r>
              <a:rPr lang="nl-NL" sz="4000" i="1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Phần biến của hai đơn thức đều như nhau về số biến và lũy thừa của từng biến.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695856" y="348993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13226" y="346401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62800" y="2521192"/>
            <a:ext cx="533056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76728" y="2476500"/>
            <a:ext cx="836498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1407" y="4183440"/>
            <a:ext cx="863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đơn thức có hệ số khác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1407" y="504521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cùng phần biến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92168" y="4307582"/>
            <a:ext cx="342432" cy="1415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88285" y="4401867"/>
            <a:ext cx="832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hai đơn thức đó đồng dạng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22259" y="6515100"/>
            <a:ext cx="371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7682229"/>
            <a:ext cx="136397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Hai đơn thức đ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ng dạng là hai đơn thức có hệ số khác 0 và có cùng ph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 biến.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2544">
            <a:off x="16443206" y="8390573"/>
            <a:ext cx="1298878" cy="1363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2" grpId="0" animBg="1"/>
      <p:bldP spid="23" grpId="0"/>
      <p:bldP spid="24" grpId="0"/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endParaRPr lang="en-US" sz="4000"/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3440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6712" y="2628900"/>
            <a:ext cx="9007888" cy="3491211"/>
            <a:chOff x="8594312" y="2753081"/>
            <a:chExt cx="9007888" cy="3491211"/>
          </a:xfrm>
        </p:grpSpPr>
        <p:grpSp>
          <p:nvGrpSpPr>
            <p:cNvPr id="35" name="Group 34"/>
            <p:cNvGrpSpPr/>
            <p:nvPr/>
          </p:nvGrpSpPr>
          <p:grpSpPr>
            <a:xfrm>
              <a:off x="8594312" y="2753081"/>
              <a:ext cx="9007888" cy="1827039"/>
              <a:chOff x="3417407" y="2139490"/>
              <a:chExt cx="9007888" cy="18270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Hai đơn thức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a14:m>
                    <a:r>
                      <a:rPr lang="en-US" sz="4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và </a:t>
                    </a:r>
                    <a:endPara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91" r="-2285" b="-137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/>
            <p:cNvSpPr/>
            <p:nvPr/>
          </p:nvSpPr>
          <p:spPr>
            <a:xfrm>
              <a:off x="8610600" y="4305300"/>
              <a:ext cx="87488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 dạng vì chúng có hệ số khác 0 và có cùng phần biến</a:t>
              </a: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34400" y="6286500"/>
            <a:ext cx="9034072" cy="3785652"/>
            <a:chOff x="8746712" y="3305981"/>
            <a:chExt cx="9034072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Hai đơn thức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không đồng dạng vì chúng không có cùng phần biến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  <a:blipFill>
                  <a:blip r:embed="rId13"/>
                  <a:stretch>
                    <a:fillRect l="-2498" r="-2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1816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86800" y="2781300"/>
            <a:ext cx="9027909" cy="4832227"/>
            <a:chOff x="3930724" y="3335316"/>
            <a:chExt cx="9027909" cy="4832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Những đơn thức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đồng dạng vì chúng có hệ số khác 0 và có cùng phần biến.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  <a:blipFill>
                  <a:blip r:embed="rId12"/>
                  <a:stretch>
                    <a:fillRect l="-2363" r="-23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4640" y="8316396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2199428"/>
            <a:ext cx="10559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giờ học Mĩ thuật, bạn Hạnh dán lên trang vở hai hình vuông và một tam giác vuông có độ dài hai cạnh góc vuông là x (cm), y (cm) như Hình 1. Viết biểu thức thể hiện tổng diện tích của hai hình vuông và tam giác vuông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89" y="2430280"/>
            <a:ext cx="6193007" cy="4877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>
                  <a:solidFill>
                    <a:srgbClr val="2B1913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8210895"/>
            <a:ext cx="688908" cy="61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6549" y="8851151"/>
            <a:ext cx="193869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680541">
            <a:off x="13059058" y="-1093441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0140" y="915021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57" y="2213908"/>
            <a:ext cx="1556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  <a:blipFill>
                <a:blip r:embed="rId4"/>
                <a:stretch>
                  <a:fillRect l="-3314" t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  <a:blipFill>
                <a:blip r:embed="rId5"/>
                <a:stretch>
                  <a:fillRect l="-3818" t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800">
            <a:off x="16135653" y="8222288"/>
            <a:ext cx="1907331" cy="1827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381000" y="-276189"/>
            <a:ext cx="3139666" cy="3139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093" y="5676900"/>
            <a:ext cx="1478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đồng dạng, vì cùng phần biến và có hệ số khác 0.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59288"/>
            <a:ext cx="611510" cy="5443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093" y="7962900"/>
            <a:ext cx="13302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ker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đơn thức không đồng dạng vì không cùng phần biến.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8045288"/>
            <a:ext cx="611510" cy="54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872490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4" grpId="0"/>
      <p:bldP spid="26" grpId="0"/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537648">
            <a:off x="16786193" y="-84083"/>
            <a:ext cx="1732518" cy="1615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5062" y="496043"/>
            <a:ext cx="10959582" cy="114225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4. Cộng, trừ các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3810774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tổng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+ 8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  <a:blipFill>
                <a:blip r:embed="rId12"/>
                <a:stretch>
                  <a:fillRect l="-293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913148" y="8688742"/>
            <a:ext cx="5765252" cy="2855558"/>
            <a:chOff x="-762000" y="7277100"/>
            <a:chExt cx="5765252" cy="28555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2369250"/>
            <a:ext cx="10347959" cy="762318"/>
            <a:chOff x="3955637" y="875982"/>
            <a:chExt cx="10347959" cy="762318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585" y="7662463"/>
            <a:ext cx="1449021" cy="122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hiệu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−15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  <a:blipFill>
                <a:blip r:embed="rId16"/>
                <a:stretch>
                  <a:fillRect l="-220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ker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289250" y="6362700"/>
            <a:ext cx="10216950" cy="3575865"/>
            <a:chOff x="478203" y="5533882"/>
            <a:chExt cx="10216950" cy="3575865"/>
          </a:xfrm>
        </p:grpSpPr>
        <p:grpSp>
          <p:nvGrpSpPr>
            <p:cNvPr id="24" name="Group 23"/>
            <p:cNvGrpSpPr/>
            <p:nvPr/>
          </p:nvGrpSpPr>
          <p:grpSpPr>
            <a:xfrm>
              <a:off x="478203" y="5533882"/>
              <a:ext cx="10216950" cy="3575865"/>
              <a:chOff x="625418" y="2552700"/>
              <a:chExt cx="6563434" cy="3575865"/>
            </a:xfrm>
          </p:grpSpPr>
          <p:grpSp>
            <p:nvGrpSpPr>
              <p:cNvPr id="28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30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3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683201" cy="985626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1143000" y="6057900"/>
              <a:ext cx="8880340" cy="270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cộng hoặc trừ các đơn thức một biến có cùng số mũ ta </a:t>
              </a:r>
              <a:r>
                <a:rPr lang="nl-NL" sz="4000" ker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hoặc trừ phần hệ số, giữ nguyên phần biến.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317425" y="-172571"/>
            <a:ext cx="3359187" cy="10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20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55129"/>
            <a:ext cx="17373600" cy="9512771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426087">
            <a:off x="-2704352" y="8355226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4817" y="1020529"/>
            <a:ext cx="116881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 (hay trừ) các đơn thức đồng dạng, ta cộng (hay trừ) các hệ số với nhau và giữ nguyên phần biến.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430" y="5048678"/>
            <a:ext cx="13390472" cy="2719864"/>
            <a:chOff x="935128" y="5014436"/>
            <a:chExt cx="13390472" cy="2719864"/>
          </a:xfrm>
        </p:grpSpPr>
        <p:sp>
          <p:nvSpPr>
            <p:cNvPr id="13" name="TextBox 12"/>
            <p:cNvSpPr txBox="1"/>
            <p:nvPr/>
          </p:nvSpPr>
          <p:spPr>
            <a:xfrm>
              <a:off x="985156" y="5014436"/>
              <a:ext cx="19104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sng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Lưu</a:t>
              </a:r>
              <a:r>
                <a:rPr kumimoji="0" lang="en-US" sz="4200" b="1" i="0" u="sng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ý:</a:t>
              </a:r>
              <a:endPara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5128" y="5795308"/>
              <a:ext cx="133904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hỉ thực hiện phép tính cộng, trừ rút gọn với các đơn th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 đồng dạng với nhau.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638154"/>
            <a:ext cx="3912136" cy="3326919"/>
            <a:chOff x="-247469" y="67320"/>
            <a:chExt cx="3912136" cy="332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7469" y="67320"/>
              <a:ext cx="3912136" cy="332691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0909937">
              <a:off x="596695" y="915173"/>
              <a:ext cx="23034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1310" y="355129"/>
            <a:ext cx="1178241" cy="1296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0858">
            <a:off x="15249235" y="6950677"/>
            <a:ext cx="892346" cy="647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570209"/>
            <a:ext cx="1828800" cy="21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228674"/>
            <a:ext cx="4919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11" grpId="0"/>
      <p:bldP spid="17" grpId="0"/>
      <p:bldP spid="16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612905"/>
            <a:ext cx="5508239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1066800" y="952500"/>
            <a:ext cx="4267200" cy="1352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4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6395" y="6150142"/>
            <a:ext cx="4062105" cy="40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>
                  <a:blip r:embed="rId4"/>
                  <a:stretch>
                    <a:fillRect l="-2533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1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>
                  <a:blip r:embed="rId10"/>
                  <a:stretch>
                    <a:fillRect l="-2333" r="-3000" b="-3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 I: </a:t>
            </a:r>
            <a:r>
              <a:rPr lang="en-US" sz="67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293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ĐƠN THỨC NHIỀU BIẾN. ĐA THỨC NHIỀU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/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41" r="-422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>
                  <a:blip r:embed="rId16"/>
                  <a:stretch>
                    <a:fillRect r="-5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>
                <a:blip r:embed="rId17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>
                <a:blip r:embed="rId20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+(−2−1)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=1;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49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>
                <a:blip r:embed="rId21"/>
                <a:stretch>
                  <a:fillRect l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>
                <a:blip r:embed="rId21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>
                <a:blip r:embed="rId22"/>
                <a:stretch>
                  <a:fillRect l="-1641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>
                <a:blip r:embed="rId23"/>
                <a:stretch>
                  <a:fillRect l="-54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.1+3.2.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>
                <a:blip r:embed="rId2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913968" y="6369707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14593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4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30316" y="20955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các biểu thức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0013" y="6335532"/>
            <a:ext cx="1350050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 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3968" y="7866907"/>
            <a:ext cx="1381147" cy="174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2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+7+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𝑥𝑦𝑧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962400" y="4432637"/>
            <a:ext cx="11674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đa thức trong các biểu thức trên?</a:t>
            </a:r>
          </a:p>
        </p:txBody>
      </p:sp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  <a:blipFill>
                <a:blip r:embed="rId5"/>
                <a:stretch>
                  <a:fillRect l="-7331" b="-1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Thu gọn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+3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kết quả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  <a:blipFill>
                <a:blip r:embed="rId6"/>
                <a:stretch>
                  <a:fillRect l="-201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  <a:blipFill>
                <a:blip r:embed="rId7"/>
                <a:stretch>
                  <a:fillRect l="-7975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  <a:blipFill>
                <a:blip r:embed="rId8"/>
                <a:stretch>
                  <a:fillRect l="-458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  <a:blipFill>
                <a:blip r:embed="rId9"/>
                <a:stretch>
                  <a:fillRect l="-4067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552283" y="2994910"/>
            <a:ext cx="6830717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323" y="6381541"/>
            <a:ext cx="6317179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 trị của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  <a:blipFill>
                <a:blip r:embed="rId6"/>
                <a:stretch>
                  <a:fillRect l="-2015" r="-2639"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  <a:blipFill>
                <a:blip r:embed="rId7"/>
                <a:stretch>
                  <a:fillRect l="-1618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  <a:blipFill>
                <a:blip r:embed="rId8"/>
                <a:stretch>
                  <a:fillRect l="-312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  <a:blipFill>
                <a:blip r:embed="rId9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  <a:blipFill>
                <a:blip r:embed="rId10"/>
                <a:stretch>
                  <a:fillRect l="-4444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 4.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+ 5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− 7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ta được: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  <a:blipFill>
                <a:blip r:embed="rId5"/>
                <a:stretch>
                  <a:fillRect l="-1950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  <a:blipFill>
                <a:blip r:embed="rId6"/>
                <a:stretch>
                  <a:fillRect l="-4140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  <a:blipFill>
                <a:blip r:embed="rId7"/>
                <a:stretch>
                  <a:fillRect l="-3858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  <a:blipFill>
                <a:blip r:embed="rId8"/>
                <a:stretch>
                  <a:fillRect l="-4251" t="-15200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  <a:blipFill>
                <a:blip r:embed="rId9"/>
                <a:stretch>
                  <a:fillRect l="-905" b="-2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  <a:blipFill>
                <a:blip r:embed="rId5"/>
                <a:stretch>
                  <a:fillRect l="-14286" b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  <a:blipFill>
                <a:blip r:embed="rId6"/>
                <a:stretch>
                  <a:fillRect l="-1835" b="-3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  <a:blipFill>
                <a:blip r:embed="rId7"/>
                <a:stretch>
                  <a:fillRect l="-15234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4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4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  <a:blipFill>
                <a:blip r:embed="rId8"/>
                <a:stretch>
                  <a:fillRect l="-1627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  <a:blipFill>
                <a:blip r:embed="rId9"/>
                <a:stretch>
                  <a:fillRect l="-3185" b="-6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tr9)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460837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3−2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 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43000" y="4889241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đa thức?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71600" y="2781300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2927" y="2775284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3581400" y="6278318"/>
            <a:ext cx="2903359" cy="137978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1907" y="6134100"/>
            <a:ext cx="6459723" cy="15239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/>
      <p:bldP spid="13" grpId="0"/>
      <p:bldP spid="25" grpId="0"/>
      <p:bldP spid="26" grpId="0" animBg="1"/>
      <p:bldP spid="27" grpId="0" animBg="1"/>
      <p:bldP spid="21" grpId="0"/>
      <p:bldP spid="29" grpId="0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71600" y="1181100"/>
            <a:ext cx="15392400" cy="8153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954167" y="7747677"/>
            <a:ext cx="1490777" cy="2783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6838" y="2269792"/>
            <a:ext cx="794019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757305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780" y="2222837"/>
            <a:ext cx="591362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226" y="3449003"/>
            <a:ext cx="9144000" cy="1746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1200"/>
              </a:spcAft>
            </a:pP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43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3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1200"/>
                  </a:spcAft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𝑦𝑧𝑥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  <a:blipFill>
                <a:blip r:embed="rId7"/>
                <a:stretch>
                  <a:fillRect l="-6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3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𝒛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639800" y="6725391"/>
            <a:ext cx="2837214" cy="2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grpSp>
        <p:nvGrpSpPr>
          <p:cNvPr id="15" name="Group 14"/>
          <p:cNvGrpSpPr/>
          <p:nvPr/>
        </p:nvGrpSpPr>
        <p:grpSpPr>
          <a:xfrm>
            <a:off x="8966840" y="5123016"/>
            <a:ext cx="1676400" cy="1067730"/>
            <a:chOff x="1477595" y="1151279"/>
            <a:chExt cx="1676400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18996" y="1592575"/>
            <a:ext cx="15565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đồng dạng vì có cùng phần biến và hệ số khác 0.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không đồng dạng vì không cùng phần biến.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  <a:blipFill>
                <a:blip r:embed="rId30"/>
                <a:stretch>
                  <a:fillRect r="-40" b="-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                       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3978" y="2517116"/>
            <a:ext cx="6119022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tính: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286081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2800" y="7398411"/>
            <a:ext cx="3102322" cy="224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4355" y="70792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44418" y="963952"/>
            <a:ext cx="7185822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mỗi đa thức sau: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4,4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1,4</m:t>
                          </m:r>
                        </m:e>
                      </m:d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40,6+3,6)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26</m:t>
                      </m:r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  <a:blipFill>
                <a:blip r:embed="rId12"/>
                <a:stretch>
                  <a:fillRect l="-271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  <a:blipFill>
                <a:blip r:embed="rId13"/>
                <a:stretch>
                  <a:fillRect l="-181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9+4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  <a:blipFill>
                <a:blip r:embed="rId14"/>
                <a:stretch>
                  <a:fillRect r="-196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  <a:blipFill>
                <a:blip r:embed="rId16"/>
                <a:stretch>
                  <a:fillRect r="-201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706600" y="6398266"/>
            <a:ext cx="2848563" cy="3441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482" y="8118874"/>
            <a:ext cx="231058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/>
      <p:bldP spid="7" grpId="0"/>
      <p:bldP spid="10" grpId="0"/>
      <p:bldP spid="12" grpId="0"/>
      <p:bldP spid="13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929204"/>
            <a:ext cx="2975106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4355" y="735547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đa thức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−14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−1;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2.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  <a:blipFill>
                <a:blip r:embed="rId10"/>
                <a:stretch>
                  <a:fillRect l="-1660" b="-13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229600" y="4305300"/>
            <a:ext cx="1809481" cy="1165992"/>
            <a:chOff x="1424153" y="1129217"/>
            <a:chExt cx="1700047" cy="1165992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24153" y="1129217"/>
              <a:ext cx="1664253" cy="1165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fr-FR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+2 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−86</m:t>
                      </m:r>
                    </m:oMath>
                  </m:oMathPara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  <a:blipFill>
                <a:blip r:embed="rId20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05826" y="7777964"/>
            <a:ext cx="2469094" cy="248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53682" y="700645"/>
            <a:ext cx="13900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13070" y="4224148"/>
            <a:ext cx="904606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255129"/>
            <a:ext cx="17114782" cy="51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(m),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(m). Ban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(m).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DE277B0-51F2-0450-F627-4FF0C636DA6C}"/>
              </a:ext>
            </a:extLst>
          </p:cNvPr>
          <p:cNvGrpSpPr/>
          <p:nvPr/>
        </p:nvGrpSpPr>
        <p:grpSpPr>
          <a:xfrm>
            <a:off x="8610600" y="1866900"/>
            <a:ext cx="1676400" cy="1067730"/>
            <a:chOff x="1477595" y="1151279"/>
            <a:chExt cx="1676400" cy="1067730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xmlns="" id="{35A7751F-8122-23A6-2F38-7A14D396C60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B895C12-13DF-7D5C-179A-B67A529ECD50}"/>
                </a:ext>
              </a:extLst>
            </p:cNvPr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D832B7C-5050-2B44-0897-1D81C6EA7594}"/>
                  </a:ext>
                </a:extLst>
              </p:cNvPr>
              <p:cNvSpPr txBox="1"/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x.y.1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x.y.z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blipFill>
                <a:blip r:embed="rId6"/>
                <a:stretch>
                  <a:fillRect b="-3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2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Bậc của đơn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đơn thức (thu gọn) có hệ số khác ) là tổng số mũ của tất cả các biến có trong đơn thức đó.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ước Số thực khác 0 là đơn thức bậc không.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Đơn thức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  <a:blipFill>
                <a:blip r:embed="rId45"/>
                <a:stretch>
                  <a:fillRect l="-1276" r="-1276" b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Bậc của đa thức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đa thức là bậc cao nhất của các đơn thức trong dạng thu gọn của đa thức đó.</a:t>
                </a: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là 11.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  <a:blipFill>
                <a:blip r:embed="rId45"/>
                <a:stretch>
                  <a:fillRect l="-1318" r="-1318" b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TẬP THÊM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143000" y="2552700"/>
            <a:ext cx="16002000" cy="723900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vi-VN" sz="3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408642"/>
            <a:ext cx="12115800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và tìm bậc của mỗi đa thức sau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2159368"/>
            <a:ext cx="1639881" cy="120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  <a:blipFill>
                <a:blip r:embed="rId1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i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72714" y="4813637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1.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714" y="7962900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3.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  <a:blipFill>
                <a:blip r:embed="rId12"/>
                <a:stretch>
                  <a:fillRect l="-2661" b="-1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44119" y="7442572"/>
            <a:ext cx="2344161" cy="2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7" grpId="0" animBg="1"/>
      <p:bldP spid="8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Chuẩn bị bài mới: </a:t>
            </a:r>
            <a:r>
              <a:rPr lang="vi-VN" sz="4000" b="1"/>
              <a:t>"</a:t>
            </a:r>
            <a:r>
              <a:rPr lang="vi-VN" sz="4000" b="1" i="1"/>
              <a:t>Các phép tính với đa thức nhiều biến".</a:t>
            </a:r>
            <a:endParaRPr lang="vi-VN" sz="4000" b="1" i="1" dirty="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81800" y="491228"/>
            <a:ext cx="4926509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087" y="2829428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4087" y="3625119"/>
            <a:ext cx="58114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thị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06068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8600" y="1833449"/>
            <a:ext cx="10347959" cy="762318"/>
            <a:chOff x="3955637" y="875982"/>
            <a:chExt cx="10347959" cy="762318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9799" y="4514314"/>
            <a:ext cx="168534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vuông có độ dài cạnh là x (cm);</a:t>
            </a: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chữ nhật có độ dài hai cạnh lần lượt là 2x (cm), 3y (cm);</a:t>
            </a:r>
            <a:endParaRPr lang="en-US" sz="38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 tích của hình lập phương hình hộp chữ nhật có ba kích thước lần lượt là x (cm), 2y (cm), 3z (cm).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d"/>
      </p:transition>
    </mc:Choice>
    <mc:Fallback xmlns=""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hình vuông có độ dài cạnh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  <a:blipFill>
                <a:blip r:embed="rId6"/>
                <a:stretch>
                  <a:fillRect l="-13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Thể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hộp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thước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  <a:blipFill>
                <a:blip r:embed="rId7"/>
                <a:stretch>
                  <a:fillRect l="-1320"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  <a:blipFill>
                <a:blip r:embed="rId8"/>
                <a:stretch>
                  <a:fillRect l="-1341" r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530" y="79365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520" y="1625941"/>
            <a:ext cx="15325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Cho biết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mỗi biểu thức trên gồm những số, biến và phép tính nào?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88742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714" y="8351050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296158" y="2705100"/>
            <a:ext cx="1677447" cy="1139996"/>
            <a:chOff x="8144169" y="4482026"/>
            <a:chExt cx="1999661" cy="13229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8482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xmlns="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xmlns="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xmlns="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xmlns="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56190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81410" r="-312500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180255" r="-312500" b="-10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280255" r="-312500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6705600" y="50115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  <a:blipFill>
                <a:blip r:embed="rId9"/>
                <a:stretch>
                  <a:fillRect l="-465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05600" y="5944057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3274028" y="5944244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Nhân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69153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Nhân, 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  <a:blipFill>
                <a:blip r:embed="rId12"/>
                <a:stretch>
                  <a:fillRect l="-3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8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369397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9700" y="2825298"/>
            <a:ext cx="154305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nhi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biến (hay đơn thức) là bi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thức đại s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gồm một số, hoặc một biến, hoặc một tích giữa các số và các biến.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6445909"/>
            <a:ext cx="7859373" cy="3383095"/>
            <a:chOff x="4487975" y="6124064"/>
            <a:chExt cx="7859373" cy="3383095"/>
          </a:xfrm>
        </p:grpSpPr>
        <p:sp>
          <p:nvSpPr>
            <p:cNvPr id="4" name="Cloud Callout 3"/>
            <p:cNvSpPr/>
            <p:nvPr/>
          </p:nvSpPr>
          <p:spPr>
            <a:xfrm>
              <a:off x="4487975" y="6124064"/>
              <a:ext cx="7859373" cy="3383095"/>
            </a:xfrm>
            <a:prstGeom prst="cloudCallout">
              <a:avLst>
                <a:gd name="adj1" fmla="val -51664"/>
                <a:gd name="adj2" fmla="val 3592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4136" y="6769916"/>
              <a:ext cx="6303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số thực, ví dụ số 4 có phải là đơn thức không?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0" y="8010439"/>
            <a:ext cx="688908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73" y="8751270"/>
            <a:ext cx="1664352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58600" y="796290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4 là một đơn thức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13136</TotalTime>
  <Words>2086</Words>
  <Application>Microsoft Office PowerPoint</Application>
  <PresentationFormat>Custom</PresentationFormat>
  <Paragraphs>356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Times New Roman</vt:lpstr>
      <vt:lpstr>Malgun Gothic</vt:lpstr>
      <vt:lpstr>Calibri Light</vt:lpstr>
      <vt:lpstr>Calibri</vt:lpstr>
      <vt:lpstr>Cambria Math</vt:lpstr>
      <vt:lpstr>Arial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245</cp:revision>
  <dcterms:created xsi:type="dcterms:W3CDTF">2006-08-16T00:00:00Z</dcterms:created>
  <dcterms:modified xsi:type="dcterms:W3CDTF">2025-10-16T02:11:18Z</dcterms:modified>
  <dc:identifier>DAFARKD_w7U</dc:identifier>
</cp:coreProperties>
</file>